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80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Masters/slideMaster4.xml" ContentType="application/vnd.openxmlformats-officedocument.presentationml.slide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2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2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docProps/core.xml" ContentType="application/vnd.openxmlformats-package.core-properties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3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865" r:id="rId2"/>
    <p:sldMasterId id="2147483892" r:id="rId3"/>
    <p:sldMasterId id="2147483919" r:id="rId4"/>
  </p:sldMasterIdLst>
  <p:notesMasterIdLst>
    <p:notesMasterId r:id="rId6"/>
  </p:notesMasterIdLst>
  <p:sldIdLst>
    <p:sldId id="257" r:id="rId5"/>
  </p:sldIdLst>
  <p:sldSz cx="10369550" cy="6911975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2F20EC"/>
    <a:srgbClr val="FCEE21"/>
    <a:srgbClr val="C11A4D"/>
    <a:srgbClr val="FF4770"/>
    <a:srgbClr val="9F01FF"/>
    <a:srgbClr val="0EC501"/>
    <a:srgbClr val="FE01D3"/>
    <a:srgbClr val="30BEFE"/>
    <a:srgbClr val="D49D15"/>
    <a:srgbClr val="5701A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60" d="100"/>
          <a:sy n="60" d="100"/>
        </p:scale>
        <p:origin x="-1458" y="-306"/>
      </p:cViewPr>
      <p:guideLst>
        <p:guide orient="horz" pos="2177"/>
        <p:guide pos="326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9F4054-DE9B-4A8C-8F44-032462D0368C}" type="datetimeFigureOut">
              <a:rPr lang="fi-FI" smtClean="0"/>
              <a:pPr/>
              <a:t>5.1.2017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685800"/>
            <a:ext cx="51435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A0B3B4-F971-4AD3-B530-DE860EFC07D2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42482438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/ Divider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00059A1-0099-4B10-A5CF-27E515FB5E4A}" type="datetime3">
              <a:rPr lang="en-US" smtClean="0"/>
              <a:pPr/>
              <a:t>5 January 2017</a:t>
            </a:fld>
            <a:endParaRPr lang="fi-FI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smtClean="0"/>
              <a:t>Presentation name</a:t>
            </a:r>
            <a:endParaRPr lang="fi-FI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3" name="Freeform 16"/>
          <p:cNvSpPr>
            <a:spLocks noChangeAspect="1" noEditPoints="1"/>
          </p:cNvSpPr>
          <p:nvPr userDrawn="1"/>
        </p:nvSpPr>
        <p:spPr bwMode="auto">
          <a:xfrm>
            <a:off x="6910857" y="3454976"/>
            <a:ext cx="1729906" cy="1728000"/>
          </a:xfrm>
          <a:custGeom>
            <a:avLst/>
            <a:gdLst>
              <a:gd name="T0" fmla="*/ 653 w 908"/>
              <a:gd name="T1" fmla="*/ 675 h 907"/>
              <a:gd name="T2" fmla="*/ 651 w 908"/>
              <a:gd name="T3" fmla="*/ 382 h 907"/>
              <a:gd name="T4" fmla="*/ 644 w 908"/>
              <a:gd name="T5" fmla="*/ 348 h 907"/>
              <a:gd name="T6" fmla="*/ 630 w 908"/>
              <a:gd name="T7" fmla="*/ 320 h 907"/>
              <a:gd name="T8" fmla="*/ 613 w 908"/>
              <a:gd name="T9" fmla="*/ 305 h 907"/>
              <a:gd name="T10" fmla="*/ 595 w 908"/>
              <a:gd name="T11" fmla="*/ 298 h 907"/>
              <a:gd name="T12" fmla="*/ 579 w 908"/>
              <a:gd name="T13" fmla="*/ 296 h 907"/>
              <a:gd name="T14" fmla="*/ 565 w 908"/>
              <a:gd name="T15" fmla="*/ 298 h 907"/>
              <a:gd name="T16" fmla="*/ 546 w 908"/>
              <a:gd name="T17" fmla="*/ 304 h 907"/>
              <a:gd name="T18" fmla="*/ 526 w 908"/>
              <a:gd name="T19" fmla="*/ 320 h 907"/>
              <a:gd name="T20" fmla="*/ 514 w 908"/>
              <a:gd name="T21" fmla="*/ 337 h 907"/>
              <a:gd name="T22" fmla="*/ 507 w 908"/>
              <a:gd name="T23" fmla="*/ 354 h 907"/>
              <a:gd name="T24" fmla="*/ 502 w 908"/>
              <a:gd name="T25" fmla="*/ 375 h 907"/>
              <a:gd name="T26" fmla="*/ 499 w 908"/>
              <a:gd name="T27" fmla="*/ 411 h 907"/>
              <a:gd name="T28" fmla="*/ 410 w 908"/>
              <a:gd name="T29" fmla="*/ 409 h 907"/>
              <a:gd name="T30" fmla="*/ 408 w 908"/>
              <a:gd name="T31" fmla="*/ 374 h 907"/>
              <a:gd name="T32" fmla="*/ 398 w 908"/>
              <a:gd name="T33" fmla="*/ 337 h 907"/>
              <a:gd name="T34" fmla="*/ 382 w 908"/>
              <a:gd name="T35" fmla="*/ 314 h 907"/>
              <a:gd name="T36" fmla="*/ 364 w 908"/>
              <a:gd name="T37" fmla="*/ 302 h 907"/>
              <a:gd name="T38" fmla="*/ 347 w 908"/>
              <a:gd name="T39" fmla="*/ 297 h 907"/>
              <a:gd name="T40" fmla="*/ 333 w 908"/>
              <a:gd name="T41" fmla="*/ 297 h 907"/>
              <a:gd name="T42" fmla="*/ 317 w 908"/>
              <a:gd name="T43" fmla="*/ 299 h 907"/>
              <a:gd name="T44" fmla="*/ 297 w 908"/>
              <a:gd name="T45" fmla="*/ 308 h 907"/>
              <a:gd name="T46" fmla="*/ 278 w 908"/>
              <a:gd name="T47" fmla="*/ 327 h 907"/>
              <a:gd name="T48" fmla="*/ 268 w 908"/>
              <a:gd name="T49" fmla="*/ 348 h 907"/>
              <a:gd name="T50" fmla="*/ 261 w 908"/>
              <a:gd name="T51" fmla="*/ 375 h 907"/>
              <a:gd name="T52" fmla="*/ 258 w 908"/>
              <a:gd name="T53" fmla="*/ 411 h 907"/>
              <a:gd name="T54" fmla="*/ 169 w 908"/>
              <a:gd name="T55" fmla="*/ 230 h 907"/>
              <a:gd name="T56" fmla="*/ 260 w 908"/>
              <a:gd name="T57" fmla="*/ 272 h 907"/>
              <a:gd name="T58" fmla="*/ 277 w 908"/>
              <a:gd name="T59" fmla="*/ 251 h 907"/>
              <a:gd name="T60" fmla="*/ 298 w 908"/>
              <a:gd name="T61" fmla="*/ 237 h 907"/>
              <a:gd name="T62" fmla="*/ 319 w 908"/>
              <a:gd name="T63" fmla="*/ 227 h 907"/>
              <a:gd name="T64" fmla="*/ 348 w 908"/>
              <a:gd name="T65" fmla="*/ 221 h 907"/>
              <a:gd name="T66" fmla="*/ 378 w 908"/>
              <a:gd name="T67" fmla="*/ 222 h 907"/>
              <a:gd name="T68" fmla="*/ 404 w 908"/>
              <a:gd name="T69" fmla="*/ 228 h 907"/>
              <a:gd name="T70" fmla="*/ 427 w 908"/>
              <a:gd name="T71" fmla="*/ 238 h 907"/>
              <a:gd name="T72" fmla="*/ 448 w 908"/>
              <a:gd name="T73" fmla="*/ 254 h 907"/>
              <a:gd name="T74" fmla="*/ 465 w 908"/>
              <a:gd name="T75" fmla="*/ 275 h 907"/>
              <a:gd name="T76" fmla="*/ 481 w 908"/>
              <a:gd name="T77" fmla="*/ 282 h 907"/>
              <a:gd name="T78" fmla="*/ 502 w 908"/>
              <a:gd name="T79" fmla="*/ 257 h 907"/>
              <a:gd name="T80" fmla="*/ 526 w 908"/>
              <a:gd name="T81" fmla="*/ 240 h 907"/>
              <a:gd name="T82" fmla="*/ 552 w 908"/>
              <a:gd name="T83" fmla="*/ 228 h 907"/>
              <a:gd name="T84" fmla="*/ 576 w 908"/>
              <a:gd name="T85" fmla="*/ 222 h 907"/>
              <a:gd name="T86" fmla="*/ 611 w 908"/>
              <a:gd name="T87" fmla="*/ 221 h 907"/>
              <a:gd name="T88" fmla="*/ 649 w 908"/>
              <a:gd name="T89" fmla="*/ 229 h 907"/>
              <a:gd name="T90" fmla="*/ 674 w 908"/>
              <a:gd name="T91" fmla="*/ 240 h 907"/>
              <a:gd name="T92" fmla="*/ 692 w 908"/>
              <a:gd name="T93" fmla="*/ 253 h 907"/>
              <a:gd name="T94" fmla="*/ 707 w 908"/>
              <a:gd name="T95" fmla="*/ 270 h 907"/>
              <a:gd name="T96" fmla="*/ 721 w 908"/>
              <a:gd name="T97" fmla="*/ 290 h 907"/>
              <a:gd name="T98" fmla="*/ 731 w 908"/>
              <a:gd name="T99" fmla="*/ 315 h 907"/>
              <a:gd name="T100" fmla="*/ 739 w 908"/>
              <a:gd name="T101" fmla="*/ 346 h 907"/>
              <a:gd name="T102" fmla="*/ 742 w 908"/>
              <a:gd name="T103" fmla="*/ 381 h 907"/>
              <a:gd name="T104" fmla="*/ 0 w 908"/>
              <a:gd name="T105" fmla="*/ 907 h 907"/>
              <a:gd name="T106" fmla="*/ 908 w 908"/>
              <a:gd name="T107" fmla="*/ 453 h 907"/>
              <a:gd name="T108" fmla="*/ 0 w 908"/>
              <a:gd name="T109" fmla="*/ 0 h 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908" h="907">
                <a:moveTo>
                  <a:pt x="743" y="408"/>
                </a:moveTo>
                <a:lnTo>
                  <a:pt x="743" y="675"/>
                </a:lnTo>
                <a:lnTo>
                  <a:pt x="653" y="675"/>
                </a:lnTo>
                <a:lnTo>
                  <a:pt x="653" y="409"/>
                </a:lnTo>
                <a:lnTo>
                  <a:pt x="652" y="390"/>
                </a:lnTo>
                <a:lnTo>
                  <a:pt x="651" y="382"/>
                </a:lnTo>
                <a:lnTo>
                  <a:pt x="650" y="374"/>
                </a:lnTo>
                <a:lnTo>
                  <a:pt x="648" y="360"/>
                </a:lnTo>
                <a:lnTo>
                  <a:pt x="644" y="348"/>
                </a:lnTo>
                <a:lnTo>
                  <a:pt x="640" y="337"/>
                </a:lnTo>
                <a:lnTo>
                  <a:pt x="636" y="328"/>
                </a:lnTo>
                <a:lnTo>
                  <a:pt x="630" y="320"/>
                </a:lnTo>
                <a:lnTo>
                  <a:pt x="625" y="314"/>
                </a:lnTo>
                <a:lnTo>
                  <a:pt x="619" y="309"/>
                </a:lnTo>
                <a:lnTo>
                  <a:pt x="613" y="305"/>
                </a:lnTo>
                <a:lnTo>
                  <a:pt x="607" y="302"/>
                </a:lnTo>
                <a:lnTo>
                  <a:pt x="601" y="299"/>
                </a:lnTo>
                <a:lnTo>
                  <a:pt x="595" y="298"/>
                </a:lnTo>
                <a:lnTo>
                  <a:pt x="589" y="297"/>
                </a:lnTo>
                <a:lnTo>
                  <a:pt x="584" y="297"/>
                </a:lnTo>
                <a:lnTo>
                  <a:pt x="579" y="296"/>
                </a:lnTo>
                <a:lnTo>
                  <a:pt x="575" y="297"/>
                </a:lnTo>
                <a:lnTo>
                  <a:pt x="571" y="297"/>
                </a:lnTo>
                <a:lnTo>
                  <a:pt x="565" y="298"/>
                </a:lnTo>
                <a:lnTo>
                  <a:pt x="559" y="299"/>
                </a:lnTo>
                <a:lnTo>
                  <a:pt x="552" y="301"/>
                </a:lnTo>
                <a:lnTo>
                  <a:pt x="546" y="304"/>
                </a:lnTo>
                <a:lnTo>
                  <a:pt x="539" y="308"/>
                </a:lnTo>
                <a:lnTo>
                  <a:pt x="532" y="313"/>
                </a:lnTo>
                <a:lnTo>
                  <a:pt x="526" y="320"/>
                </a:lnTo>
                <a:lnTo>
                  <a:pt x="520" y="327"/>
                </a:lnTo>
                <a:lnTo>
                  <a:pt x="517" y="332"/>
                </a:lnTo>
                <a:lnTo>
                  <a:pt x="514" y="337"/>
                </a:lnTo>
                <a:lnTo>
                  <a:pt x="511" y="342"/>
                </a:lnTo>
                <a:lnTo>
                  <a:pt x="509" y="348"/>
                </a:lnTo>
                <a:lnTo>
                  <a:pt x="507" y="354"/>
                </a:lnTo>
                <a:lnTo>
                  <a:pt x="505" y="360"/>
                </a:lnTo>
                <a:lnTo>
                  <a:pt x="503" y="368"/>
                </a:lnTo>
                <a:lnTo>
                  <a:pt x="502" y="375"/>
                </a:lnTo>
                <a:lnTo>
                  <a:pt x="500" y="392"/>
                </a:lnTo>
                <a:lnTo>
                  <a:pt x="499" y="402"/>
                </a:lnTo>
                <a:lnTo>
                  <a:pt x="499" y="411"/>
                </a:lnTo>
                <a:lnTo>
                  <a:pt x="499" y="675"/>
                </a:lnTo>
                <a:lnTo>
                  <a:pt x="410" y="675"/>
                </a:lnTo>
                <a:lnTo>
                  <a:pt x="410" y="409"/>
                </a:lnTo>
                <a:lnTo>
                  <a:pt x="409" y="390"/>
                </a:lnTo>
                <a:lnTo>
                  <a:pt x="409" y="382"/>
                </a:lnTo>
                <a:lnTo>
                  <a:pt x="408" y="374"/>
                </a:lnTo>
                <a:lnTo>
                  <a:pt x="405" y="360"/>
                </a:lnTo>
                <a:lnTo>
                  <a:pt x="402" y="348"/>
                </a:lnTo>
                <a:lnTo>
                  <a:pt x="398" y="337"/>
                </a:lnTo>
                <a:lnTo>
                  <a:pt x="393" y="328"/>
                </a:lnTo>
                <a:lnTo>
                  <a:pt x="388" y="320"/>
                </a:lnTo>
                <a:lnTo>
                  <a:pt x="382" y="314"/>
                </a:lnTo>
                <a:lnTo>
                  <a:pt x="376" y="309"/>
                </a:lnTo>
                <a:lnTo>
                  <a:pt x="370" y="305"/>
                </a:lnTo>
                <a:lnTo>
                  <a:pt x="364" y="302"/>
                </a:lnTo>
                <a:lnTo>
                  <a:pt x="358" y="299"/>
                </a:lnTo>
                <a:lnTo>
                  <a:pt x="352" y="298"/>
                </a:lnTo>
                <a:lnTo>
                  <a:pt x="347" y="297"/>
                </a:lnTo>
                <a:lnTo>
                  <a:pt x="342" y="297"/>
                </a:lnTo>
                <a:lnTo>
                  <a:pt x="337" y="296"/>
                </a:lnTo>
                <a:lnTo>
                  <a:pt x="333" y="297"/>
                </a:lnTo>
                <a:lnTo>
                  <a:pt x="328" y="297"/>
                </a:lnTo>
                <a:lnTo>
                  <a:pt x="323" y="298"/>
                </a:lnTo>
                <a:lnTo>
                  <a:pt x="317" y="299"/>
                </a:lnTo>
                <a:lnTo>
                  <a:pt x="310" y="301"/>
                </a:lnTo>
                <a:lnTo>
                  <a:pt x="304" y="304"/>
                </a:lnTo>
                <a:lnTo>
                  <a:pt x="297" y="308"/>
                </a:lnTo>
                <a:lnTo>
                  <a:pt x="291" y="313"/>
                </a:lnTo>
                <a:lnTo>
                  <a:pt x="284" y="320"/>
                </a:lnTo>
                <a:lnTo>
                  <a:pt x="278" y="327"/>
                </a:lnTo>
                <a:lnTo>
                  <a:pt x="276" y="332"/>
                </a:lnTo>
                <a:lnTo>
                  <a:pt x="273" y="337"/>
                </a:lnTo>
                <a:lnTo>
                  <a:pt x="268" y="348"/>
                </a:lnTo>
                <a:lnTo>
                  <a:pt x="264" y="360"/>
                </a:lnTo>
                <a:lnTo>
                  <a:pt x="262" y="368"/>
                </a:lnTo>
                <a:lnTo>
                  <a:pt x="261" y="375"/>
                </a:lnTo>
                <a:lnTo>
                  <a:pt x="259" y="392"/>
                </a:lnTo>
                <a:lnTo>
                  <a:pt x="259" y="402"/>
                </a:lnTo>
                <a:lnTo>
                  <a:pt x="258" y="411"/>
                </a:lnTo>
                <a:lnTo>
                  <a:pt x="258" y="675"/>
                </a:lnTo>
                <a:lnTo>
                  <a:pt x="169" y="675"/>
                </a:lnTo>
                <a:lnTo>
                  <a:pt x="169" y="230"/>
                </a:lnTo>
                <a:lnTo>
                  <a:pt x="255" y="230"/>
                </a:lnTo>
                <a:lnTo>
                  <a:pt x="255" y="280"/>
                </a:lnTo>
                <a:lnTo>
                  <a:pt x="260" y="272"/>
                </a:lnTo>
                <a:lnTo>
                  <a:pt x="265" y="264"/>
                </a:lnTo>
                <a:lnTo>
                  <a:pt x="271" y="257"/>
                </a:lnTo>
                <a:lnTo>
                  <a:pt x="277" y="251"/>
                </a:lnTo>
                <a:lnTo>
                  <a:pt x="284" y="246"/>
                </a:lnTo>
                <a:lnTo>
                  <a:pt x="291" y="241"/>
                </a:lnTo>
                <a:lnTo>
                  <a:pt x="298" y="237"/>
                </a:lnTo>
                <a:lnTo>
                  <a:pt x="305" y="233"/>
                </a:lnTo>
                <a:lnTo>
                  <a:pt x="312" y="230"/>
                </a:lnTo>
                <a:lnTo>
                  <a:pt x="319" y="227"/>
                </a:lnTo>
                <a:lnTo>
                  <a:pt x="334" y="223"/>
                </a:lnTo>
                <a:lnTo>
                  <a:pt x="341" y="222"/>
                </a:lnTo>
                <a:lnTo>
                  <a:pt x="348" y="221"/>
                </a:lnTo>
                <a:lnTo>
                  <a:pt x="360" y="221"/>
                </a:lnTo>
                <a:lnTo>
                  <a:pt x="369" y="221"/>
                </a:lnTo>
                <a:lnTo>
                  <a:pt x="378" y="222"/>
                </a:lnTo>
                <a:lnTo>
                  <a:pt x="387" y="223"/>
                </a:lnTo>
                <a:lnTo>
                  <a:pt x="395" y="225"/>
                </a:lnTo>
                <a:lnTo>
                  <a:pt x="404" y="228"/>
                </a:lnTo>
                <a:lnTo>
                  <a:pt x="412" y="231"/>
                </a:lnTo>
                <a:lnTo>
                  <a:pt x="419" y="234"/>
                </a:lnTo>
                <a:lnTo>
                  <a:pt x="427" y="238"/>
                </a:lnTo>
                <a:lnTo>
                  <a:pt x="434" y="243"/>
                </a:lnTo>
                <a:lnTo>
                  <a:pt x="441" y="248"/>
                </a:lnTo>
                <a:lnTo>
                  <a:pt x="448" y="254"/>
                </a:lnTo>
                <a:lnTo>
                  <a:pt x="454" y="261"/>
                </a:lnTo>
                <a:lnTo>
                  <a:pt x="460" y="268"/>
                </a:lnTo>
                <a:lnTo>
                  <a:pt x="465" y="275"/>
                </a:lnTo>
                <a:lnTo>
                  <a:pt x="470" y="283"/>
                </a:lnTo>
                <a:lnTo>
                  <a:pt x="475" y="292"/>
                </a:lnTo>
                <a:lnTo>
                  <a:pt x="481" y="282"/>
                </a:lnTo>
                <a:lnTo>
                  <a:pt x="488" y="273"/>
                </a:lnTo>
                <a:lnTo>
                  <a:pt x="495" y="265"/>
                </a:lnTo>
                <a:lnTo>
                  <a:pt x="502" y="257"/>
                </a:lnTo>
                <a:lnTo>
                  <a:pt x="510" y="251"/>
                </a:lnTo>
                <a:lnTo>
                  <a:pt x="518" y="245"/>
                </a:lnTo>
                <a:lnTo>
                  <a:pt x="526" y="240"/>
                </a:lnTo>
                <a:lnTo>
                  <a:pt x="535" y="235"/>
                </a:lnTo>
                <a:lnTo>
                  <a:pt x="543" y="232"/>
                </a:lnTo>
                <a:lnTo>
                  <a:pt x="552" y="228"/>
                </a:lnTo>
                <a:lnTo>
                  <a:pt x="560" y="226"/>
                </a:lnTo>
                <a:lnTo>
                  <a:pt x="568" y="224"/>
                </a:lnTo>
                <a:lnTo>
                  <a:pt x="576" y="222"/>
                </a:lnTo>
                <a:lnTo>
                  <a:pt x="584" y="221"/>
                </a:lnTo>
                <a:lnTo>
                  <a:pt x="598" y="221"/>
                </a:lnTo>
                <a:lnTo>
                  <a:pt x="611" y="221"/>
                </a:lnTo>
                <a:lnTo>
                  <a:pt x="624" y="223"/>
                </a:lnTo>
                <a:lnTo>
                  <a:pt x="636" y="225"/>
                </a:lnTo>
                <a:lnTo>
                  <a:pt x="649" y="229"/>
                </a:lnTo>
                <a:lnTo>
                  <a:pt x="662" y="234"/>
                </a:lnTo>
                <a:lnTo>
                  <a:pt x="668" y="237"/>
                </a:lnTo>
                <a:lnTo>
                  <a:pt x="674" y="240"/>
                </a:lnTo>
                <a:lnTo>
                  <a:pt x="680" y="244"/>
                </a:lnTo>
                <a:lnTo>
                  <a:pt x="686" y="248"/>
                </a:lnTo>
                <a:lnTo>
                  <a:pt x="692" y="253"/>
                </a:lnTo>
                <a:lnTo>
                  <a:pt x="697" y="258"/>
                </a:lnTo>
                <a:lnTo>
                  <a:pt x="702" y="264"/>
                </a:lnTo>
                <a:lnTo>
                  <a:pt x="707" y="270"/>
                </a:lnTo>
                <a:lnTo>
                  <a:pt x="712" y="276"/>
                </a:lnTo>
                <a:lnTo>
                  <a:pt x="716" y="283"/>
                </a:lnTo>
                <a:lnTo>
                  <a:pt x="721" y="290"/>
                </a:lnTo>
                <a:lnTo>
                  <a:pt x="724" y="298"/>
                </a:lnTo>
                <a:lnTo>
                  <a:pt x="728" y="307"/>
                </a:lnTo>
                <a:lnTo>
                  <a:pt x="731" y="315"/>
                </a:lnTo>
                <a:lnTo>
                  <a:pt x="734" y="325"/>
                </a:lnTo>
                <a:lnTo>
                  <a:pt x="736" y="335"/>
                </a:lnTo>
                <a:lnTo>
                  <a:pt x="739" y="346"/>
                </a:lnTo>
                <a:lnTo>
                  <a:pt x="740" y="357"/>
                </a:lnTo>
                <a:lnTo>
                  <a:pt x="741" y="369"/>
                </a:lnTo>
                <a:lnTo>
                  <a:pt x="742" y="381"/>
                </a:lnTo>
                <a:lnTo>
                  <a:pt x="743" y="394"/>
                </a:lnTo>
                <a:lnTo>
                  <a:pt x="743" y="408"/>
                </a:lnTo>
                <a:close/>
                <a:moveTo>
                  <a:pt x="0" y="907"/>
                </a:moveTo>
                <a:lnTo>
                  <a:pt x="453" y="907"/>
                </a:lnTo>
                <a:lnTo>
                  <a:pt x="908" y="907"/>
                </a:lnTo>
                <a:lnTo>
                  <a:pt x="908" y="453"/>
                </a:lnTo>
                <a:lnTo>
                  <a:pt x="908" y="0"/>
                </a:lnTo>
                <a:lnTo>
                  <a:pt x="453" y="0"/>
                </a:lnTo>
                <a:lnTo>
                  <a:pt x="0" y="0"/>
                </a:lnTo>
                <a:lnTo>
                  <a:pt x="0" y="453"/>
                </a:lnTo>
                <a:lnTo>
                  <a:pt x="0" y="90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4" name="Freeform 17"/>
          <p:cNvSpPr>
            <a:spLocks noChangeAspect="1" noEditPoints="1"/>
          </p:cNvSpPr>
          <p:nvPr userDrawn="1"/>
        </p:nvSpPr>
        <p:spPr bwMode="auto">
          <a:xfrm>
            <a:off x="3458677" y="5184775"/>
            <a:ext cx="1726098" cy="1728000"/>
          </a:xfrm>
          <a:custGeom>
            <a:avLst/>
            <a:gdLst>
              <a:gd name="T0" fmla="*/ 587 w 907"/>
              <a:gd name="T1" fmla="*/ 676 h 908"/>
              <a:gd name="T2" fmla="*/ 587 w 907"/>
              <a:gd name="T3" fmla="*/ 444 h 908"/>
              <a:gd name="T4" fmla="*/ 586 w 907"/>
              <a:gd name="T5" fmla="*/ 428 h 908"/>
              <a:gd name="T6" fmla="*/ 583 w 907"/>
              <a:gd name="T7" fmla="*/ 412 h 908"/>
              <a:gd name="T8" fmla="*/ 580 w 907"/>
              <a:gd name="T9" fmla="*/ 397 h 908"/>
              <a:gd name="T10" fmla="*/ 575 w 907"/>
              <a:gd name="T11" fmla="*/ 383 h 908"/>
              <a:gd name="T12" fmla="*/ 566 w 907"/>
              <a:gd name="T13" fmla="*/ 364 h 908"/>
              <a:gd name="T14" fmla="*/ 555 w 907"/>
              <a:gd name="T15" fmla="*/ 347 h 908"/>
              <a:gd name="T16" fmla="*/ 546 w 907"/>
              <a:gd name="T17" fmla="*/ 337 h 908"/>
              <a:gd name="T18" fmla="*/ 532 w 907"/>
              <a:gd name="T19" fmla="*/ 325 h 908"/>
              <a:gd name="T20" fmla="*/ 516 w 907"/>
              <a:gd name="T21" fmla="*/ 314 h 908"/>
              <a:gd name="T22" fmla="*/ 504 w 907"/>
              <a:gd name="T23" fmla="*/ 309 h 908"/>
              <a:gd name="T24" fmla="*/ 492 w 907"/>
              <a:gd name="T25" fmla="*/ 305 h 908"/>
              <a:gd name="T26" fmla="*/ 479 w 907"/>
              <a:gd name="T27" fmla="*/ 303 h 908"/>
              <a:gd name="T28" fmla="*/ 460 w 907"/>
              <a:gd name="T29" fmla="*/ 301 h 908"/>
              <a:gd name="T30" fmla="*/ 439 w 907"/>
              <a:gd name="T31" fmla="*/ 302 h 908"/>
              <a:gd name="T32" fmla="*/ 419 w 907"/>
              <a:gd name="T33" fmla="*/ 307 h 908"/>
              <a:gd name="T34" fmla="*/ 407 w 907"/>
              <a:gd name="T35" fmla="*/ 312 h 908"/>
              <a:gd name="T36" fmla="*/ 395 w 907"/>
              <a:gd name="T37" fmla="*/ 317 h 908"/>
              <a:gd name="T38" fmla="*/ 383 w 907"/>
              <a:gd name="T39" fmla="*/ 325 h 908"/>
              <a:gd name="T40" fmla="*/ 373 w 907"/>
              <a:gd name="T41" fmla="*/ 333 h 908"/>
              <a:gd name="T42" fmla="*/ 363 w 907"/>
              <a:gd name="T43" fmla="*/ 343 h 908"/>
              <a:gd name="T44" fmla="*/ 354 w 907"/>
              <a:gd name="T45" fmla="*/ 354 h 908"/>
              <a:gd name="T46" fmla="*/ 345 w 907"/>
              <a:gd name="T47" fmla="*/ 366 h 908"/>
              <a:gd name="T48" fmla="*/ 335 w 907"/>
              <a:gd name="T49" fmla="*/ 387 h 908"/>
              <a:gd name="T50" fmla="*/ 327 w 907"/>
              <a:gd name="T51" fmla="*/ 410 h 908"/>
              <a:gd name="T52" fmla="*/ 324 w 907"/>
              <a:gd name="T53" fmla="*/ 427 h 908"/>
              <a:gd name="T54" fmla="*/ 321 w 907"/>
              <a:gd name="T55" fmla="*/ 446 h 908"/>
              <a:gd name="T56" fmla="*/ 321 w 907"/>
              <a:gd name="T57" fmla="*/ 676 h 908"/>
              <a:gd name="T58" fmla="*/ 231 w 907"/>
              <a:gd name="T59" fmla="*/ 230 h 908"/>
              <a:gd name="T60" fmla="*/ 318 w 907"/>
              <a:gd name="T61" fmla="*/ 305 h 908"/>
              <a:gd name="T62" fmla="*/ 329 w 907"/>
              <a:gd name="T63" fmla="*/ 286 h 908"/>
              <a:gd name="T64" fmla="*/ 344 w 907"/>
              <a:gd name="T65" fmla="*/ 270 h 908"/>
              <a:gd name="T66" fmla="*/ 352 w 907"/>
              <a:gd name="T67" fmla="*/ 262 h 908"/>
              <a:gd name="T68" fmla="*/ 371 w 907"/>
              <a:gd name="T69" fmla="*/ 249 h 908"/>
              <a:gd name="T70" fmla="*/ 392 w 907"/>
              <a:gd name="T71" fmla="*/ 238 h 908"/>
              <a:gd name="T72" fmla="*/ 414 w 907"/>
              <a:gd name="T73" fmla="*/ 230 h 908"/>
              <a:gd name="T74" fmla="*/ 438 w 907"/>
              <a:gd name="T75" fmla="*/ 224 h 908"/>
              <a:gd name="T76" fmla="*/ 461 w 907"/>
              <a:gd name="T77" fmla="*/ 221 h 908"/>
              <a:gd name="T78" fmla="*/ 492 w 907"/>
              <a:gd name="T79" fmla="*/ 221 h 908"/>
              <a:gd name="T80" fmla="*/ 520 w 907"/>
              <a:gd name="T81" fmla="*/ 225 h 908"/>
              <a:gd name="T82" fmla="*/ 538 w 907"/>
              <a:gd name="T83" fmla="*/ 230 h 908"/>
              <a:gd name="T84" fmla="*/ 556 w 907"/>
              <a:gd name="T85" fmla="*/ 236 h 908"/>
              <a:gd name="T86" fmla="*/ 573 w 907"/>
              <a:gd name="T87" fmla="*/ 244 h 908"/>
              <a:gd name="T88" fmla="*/ 590 w 907"/>
              <a:gd name="T89" fmla="*/ 253 h 908"/>
              <a:gd name="T90" fmla="*/ 605 w 907"/>
              <a:gd name="T91" fmla="*/ 265 h 908"/>
              <a:gd name="T92" fmla="*/ 619 w 907"/>
              <a:gd name="T93" fmla="*/ 278 h 908"/>
              <a:gd name="T94" fmla="*/ 632 w 907"/>
              <a:gd name="T95" fmla="*/ 293 h 908"/>
              <a:gd name="T96" fmla="*/ 644 w 907"/>
              <a:gd name="T97" fmla="*/ 310 h 908"/>
              <a:gd name="T98" fmla="*/ 654 w 907"/>
              <a:gd name="T99" fmla="*/ 328 h 908"/>
              <a:gd name="T100" fmla="*/ 663 w 907"/>
              <a:gd name="T101" fmla="*/ 349 h 908"/>
              <a:gd name="T102" fmla="*/ 669 w 907"/>
              <a:gd name="T103" fmla="*/ 372 h 908"/>
              <a:gd name="T104" fmla="*/ 674 w 907"/>
              <a:gd name="T105" fmla="*/ 397 h 908"/>
              <a:gd name="T106" fmla="*/ 676 w 907"/>
              <a:gd name="T107" fmla="*/ 424 h 908"/>
              <a:gd name="T108" fmla="*/ 676 w 907"/>
              <a:gd name="T109" fmla="*/ 676 h 908"/>
              <a:gd name="T110" fmla="*/ 453 w 907"/>
              <a:gd name="T111" fmla="*/ 908 h 908"/>
              <a:gd name="T112" fmla="*/ 907 w 907"/>
              <a:gd name="T113" fmla="*/ 453 h 908"/>
              <a:gd name="T114" fmla="*/ 453 w 907"/>
              <a:gd name="T115" fmla="*/ 0 h 908"/>
              <a:gd name="T116" fmla="*/ 0 w 907"/>
              <a:gd name="T117" fmla="*/ 453 h 9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907" h="908">
                <a:moveTo>
                  <a:pt x="676" y="676"/>
                </a:moveTo>
                <a:lnTo>
                  <a:pt x="587" y="676"/>
                </a:lnTo>
                <a:lnTo>
                  <a:pt x="587" y="453"/>
                </a:lnTo>
                <a:lnTo>
                  <a:pt x="587" y="444"/>
                </a:lnTo>
                <a:lnTo>
                  <a:pt x="586" y="436"/>
                </a:lnTo>
                <a:lnTo>
                  <a:pt x="586" y="428"/>
                </a:lnTo>
                <a:lnTo>
                  <a:pt x="585" y="420"/>
                </a:lnTo>
                <a:lnTo>
                  <a:pt x="583" y="412"/>
                </a:lnTo>
                <a:lnTo>
                  <a:pt x="581" y="404"/>
                </a:lnTo>
                <a:lnTo>
                  <a:pt x="580" y="397"/>
                </a:lnTo>
                <a:lnTo>
                  <a:pt x="577" y="390"/>
                </a:lnTo>
                <a:lnTo>
                  <a:pt x="575" y="383"/>
                </a:lnTo>
                <a:lnTo>
                  <a:pt x="572" y="376"/>
                </a:lnTo>
                <a:lnTo>
                  <a:pt x="566" y="364"/>
                </a:lnTo>
                <a:lnTo>
                  <a:pt x="559" y="352"/>
                </a:lnTo>
                <a:lnTo>
                  <a:pt x="555" y="347"/>
                </a:lnTo>
                <a:lnTo>
                  <a:pt x="550" y="342"/>
                </a:lnTo>
                <a:lnTo>
                  <a:pt x="546" y="337"/>
                </a:lnTo>
                <a:lnTo>
                  <a:pt x="541" y="333"/>
                </a:lnTo>
                <a:lnTo>
                  <a:pt x="532" y="325"/>
                </a:lnTo>
                <a:lnTo>
                  <a:pt x="521" y="317"/>
                </a:lnTo>
                <a:lnTo>
                  <a:pt x="516" y="314"/>
                </a:lnTo>
                <a:lnTo>
                  <a:pt x="510" y="312"/>
                </a:lnTo>
                <a:lnTo>
                  <a:pt x="504" y="309"/>
                </a:lnTo>
                <a:lnTo>
                  <a:pt x="498" y="307"/>
                </a:lnTo>
                <a:lnTo>
                  <a:pt x="492" y="305"/>
                </a:lnTo>
                <a:lnTo>
                  <a:pt x="486" y="304"/>
                </a:lnTo>
                <a:lnTo>
                  <a:pt x="479" y="303"/>
                </a:lnTo>
                <a:lnTo>
                  <a:pt x="473" y="302"/>
                </a:lnTo>
                <a:lnTo>
                  <a:pt x="460" y="301"/>
                </a:lnTo>
                <a:lnTo>
                  <a:pt x="446" y="302"/>
                </a:lnTo>
                <a:lnTo>
                  <a:pt x="439" y="302"/>
                </a:lnTo>
                <a:lnTo>
                  <a:pt x="432" y="304"/>
                </a:lnTo>
                <a:lnTo>
                  <a:pt x="419" y="307"/>
                </a:lnTo>
                <a:lnTo>
                  <a:pt x="413" y="309"/>
                </a:lnTo>
                <a:lnTo>
                  <a:pt x="407" y="312"/>
                </a:lnTo>
                <a:lnTo>
                  <a:pt x="401" y="314"/>
                </a:lnTo>
                <a:lnTo>
                  <a:pt x="395" y="317"/>
                </a:lnTo>
                <a:lnTo>
                  <a:pt x="389" y="321"/>
                </a:lnTo>
                <a:lnTo>
                  <a:pt x="383" y="325"/>
                </a:lnTo>
                <a:lnTo>
                  <a:pt x="378" y="329"/>
                </a:lnTo>
                <a:lnTo>
                  <a:pt x="373" y="333"/>
                </a:lnTo>
                <a:lnTo>
                  <a:pt x="367" y="338"/>
                </a:lnTo>
                <a:lnTo>
                  <a:pt x="363" y="343"/>
                </a:lnTo>
                <a:lnTo>
                  <a:pt x="358" y="348"/>
                </a:lnTo>
                <a:lnTo>
                  <a:pt x="354" y="354"/>
                </a:lnTo>
                <a:lnTo>
                  <a:pt x="349" y="360"/>
                </a:lnTo>
                <a:lnTo>
                  <a:pt x="345" y="366"/>
                </a:lnTo>
                <a:lnTo>
                  <a:pt x="338" y="380"/>
                </a:lnTo>
                <a:lnTo>
                  <a:pt x="335" y="387"/>
                </a:lnTo>
                <a:lnTo>
                  <a:pt x="332" y="394"/>
                </a:lnTo>
                <a:lnTo>
                  <a:pt x="327" y="410"/>
                </a:lnTo>
                <a:lnTo>
                  <a:pt x="325" y="419"/>
                </a:lnTo>
                <a:lnTo>
                  <a:pt x="324" y="427"/>
                </a:lnTo>
                <a:lnTo>
                  <a:pt x="322" y="436"/>
                </a:lnTo>
                <a:lnTo>
                  <a:pt x="321" y="446"/>
                </a:lnTo>
                <a:lnTo>
                  <a:pt x="321" y="466"/>
                </a:lnTo>
                <a:lnTo>
                  <a:pt x="321" y="676"/>
                </a:lnTo>
                <a:lnTo>
                  <a:pt x="231" y="676"/>
                </a:lnTo>
                <a:lnTo>
                  <a:pt x="231" y="230"/>
                </a:lnTo>
                <a:lnTo>
                  <a:pt x="318" y="230"/>
                </a:lnTo>
                <a:lnTo>
                  <a:pt x="318" y="305"/>
                </a:lnTo>
                <a:lnTo>
                  <a:pt x="323" y="296"/>
                </a:lnTo>
                <a:lnTo>
                  <a:pt x="329" y="286"/>
                </a:lnTo>
                <a:lnTo>
                  <a:pt x="336" y="278"/>
                </a:lnTo>
                <a:lnTo>
                  <a:pt x="344" y="270"/>
                </a:lnTo>
                <a:lnTo>
                  <a:pt x="348" y="266"/>
                </a:lnTo>
                <a:lnTo>
                  <a:pt x="352" y="262"/>
                </a:lnTo>
                <a:lnTo>
                  <a:pt x="361" y="255"/>
                </a:lnTo>
                <a:lnTo>
                  <a:pt x="371" y="249"/>
                </a:lnTo>
                <a:lnTo>
                  <a:pt x="381" y="243"/>
                </a:lnTo>
                <a:lnTo>
                  <a:pt x="392" y="238"/>
                </a:lnTo>
                <a:lnTo>
                  <a:pt x="403" y="233"/>
                </a:lnTo>
                <a:lnTo>
                  <a:pt x="414" y="230"/>
                </a:lnTo>
                <a:lnTo>
                  <a:pt x="426" y="226"/>
                </a:lnTo>
                <a:lnTo>
                  <a:pt x="438" y="224"/>
                </a:lnTo>
                <a:lnTo>
                  <a:pt x="449" y="222"/>
                </a:lnTo>
                <a:lnTo>
                  <a:pt x="461" y="221"/>
                </a:lnTo>
                <a:lnTo>
                  <a:pt x="473" y="221"/>
                </a:lnTo>
                <a:lnTo>
                  <a:pt x="492" y="221"/>
                </a:lnTo>
                <a:lnTo>
                  <a:pt x="511" y="224"/>
                </a:lnTo>
                <a:lnTo>
                  <a:pt x="520" y="225"/>
                </a:lnTo>
                <a:lnTo>
                  <a:pt x="529" y="227"/>
                </a:lnTo>
                <a:lnTo>
                  <a:pt x="538" y="230"/>
                </a:lnTo>
                <a:lnTo>
                  <a:pt x="547" y="233"/>
                </a:lnTo>
                <a:lnTo>
                  <a:pt x="556" y="236"/>
                </a:lnTo>
                <a:lnTo>
                  <a:pt x="565" y="240"/>
                </a:lnTo>
                <a:lnTo>
                  <a:pt x="573" y="244"/>
                </a:lnTo>
                <a:lnTo>
                  <a:pt x="582" y="248"/>
                </a:lnTo>
                <a:lnTo>
                  <a:pt x="590" y="253"/>
                </a:lnTo>
                <a:lnTo>
                  <a:pt x="597" y="259"/>
                </a:lnTo>
                <a:lnTo>
                  <a:pt x="605" y="265"/>
                </a:lnTo>
                <a:lnTo>
                  <a:pt x="612" y="271"/>
                </a:lnTo>
                <a:lnTo>
                  <a:pt x="619" y="278"/>
                </a:lnTo>
                <a:lnTo>
                  <a:pt x="626" y="285"/>
                </a:lnTo>
                <a:lnTo>
                  <a:pt x="632" y="293"/>
                </a:lnTo>
                <a:lnTo>
                  <a:pt x="638" y="301"/>
                </a:lnTo>
                <a:lnTo>
                  <a:pt x="644" y="310"/>
                </a:lnTo>
                <a:lnTo>
                  <a:pt x="649" y="319"/>
                </a:lnTo>
                <a:lnTo>
                  <a:pt x="654" y="328"/>
                </a:lnTo>
                <a:lnTo>
                  <a:pt x="659" y="338"/>
                </a:lnTo>
                <a:lnTo>
                  <a:pt x="663" y="349"/>
                </a:lnTo>
                <a:lnTo>
                  <a:pt x="666" y="360"/>
                </a:lnTo>
                <a:lnTo>
                  <a:pt x="669" y="372"/>
                </a:lnTo>
                <a:lnTo>
                  <a:pt x="672" y="384"/>
                </a:lnTo>
                <a:lnTo>
                  <a:pt x="674" y="397"/>
                </a:lnTo>
                <a:lnTo>
                  <a:pt x="675" y="410"/>
                </a:lnTo>
                <a:lnTo>
                  <a:pt x="676" y="424"/>
                </a:lnTo>
                <a:lnTo>
                  <a:pt x="676" y="438"/>
                </a:lnTo>
                <a:lnTo>
                  <a:pt x="676" y="676"/>
                </a:lnTo>
                <a:close/>
                <a:moveTo>
                  <a:pt x="0" y="908"/>
                </a:moveTo>
                <a:lnTo>
                  <a:pt x="453" y="908"/>
                </a:lnTo>
                <a:lnTo>
                  <a:pt x="907" y="908"/>
                </a:lnTo>
                <a:lnTo>
                  <a:pt x="907" y="453"/>
                </a:lnTo>
                <a:lnTo>
                  <a:pt x="907" y="0"/>
                </a:lnTo>
                <a:lnTo>
                  <a:pt x="453" y="0"/>
                </a:lnTo>
                <a:lnTo>
                  <a:pt x="0" y="0"/>
                </a:lnTo>
                <a:lnTo>
                  <a:pt x="0" y="453"/>
                </a:lnTo>
                <a:lnTo>
                  <a:pt x="0" y="90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5" name="Freeform 18"/>
          <p:cNvSpPr>
            <a:spLocks noChangeAspect="1" noEditPoints="1"/>
          </p:cNvSpPr>
          <p:nvPr userDrawn="1"/>
        </p:nvSpPr>
        <p:spPr bwMode="auto">
          <a:xfrm>
            <a:off x="8640763" y="-800"/>
            <a:ext cx="1726098" cy="1728000"/>
          </a:xfrm>
          <a:custGeom>
            <a:avLst/>
            <a:gdLst>
              <a:gd name="T0" fmla="*/ 433 w 907"/>
              <a:gd name="T1" fmla="*/ 300 h 908"/>
              <a:gd name="T2" fmla="*/ 403 w 907"/>
              <a:gd name="T3" fmla="*/ 308 h 908"/>
              <a:gd name="T4" fmla="*/ 366 w 907"/>
              <a:gd name="T5" fmla="*/ 332 h 908"/>
              <a:gd name="T6" fmla="*/ 343 w 907"/>
              <a:gd name="T7" fmla="*/ 360 h 908"/>
              <a:gd name="T8" fmla="*/ 325 w 907"/>
              <a:gd name="T9" fmla="*/ 398 h 908"/>
              <a:gd name="T10" fmla="*/ 316 w 907"/>
              <a:gd name="T11" fmla="*/ 455 h 908"/>
              <a:gd name="T12" fmla="*/ 321 w 907"/>
              <a:gd name="T13" fmla="*/ 497 h 908"/>
              <a:gd name="T14" fmla="*/ 330 w 907"/>
              <a:gd name="T15" fmla="*/ 524 h 908"/>
              <a:gd name="T16" fmla="*/ 343 w 907"/>
              <a:gd name="T17" fmla="*/ 549 h 908"/>
              <a:gd name="T18" fmla="*/ 361 w 907"/>
              <a:gd name="T19" fmla="*/ 571 h 908"/>
              <a:gd name="T20" fmla="*/ 383 w 907"/>
              <a:gd name="T21" fmla="*/ 589 h 908"/>
              <a:gd name="T22" fmla="*/ 410 w 907"/>
              <a:gd name="T23" fmla="*/ 603 h 908"/>
              <a:gd name="T24" fmla="*/ 441 w 907"/>
              <a:gd name="T25" fmla="*/ 610 h 908"/>
              <a:gd name="T26" fmla="*/ 484 w 907"/>
              <a:gd name="T27" fmla="*/ 608 h 908"/>
              <a:gd name="T28" fmla="*/ 520 w 907"/>
              <a:gd name="T29" fmla="*/ 596 h 908"/>
              <a:gd name="T30" fmla="*/ 547 w 907"/>
              <a:gd name="T31" fmla="*/ 577 h 908"/>
              <a:gd name="T32" fmla="*/ 565 w 907"/>
              <a:gd name="T33" fmla="*/ 557 h 908"/>
              <a:gd name="T34" fmla="*/ 583 w 907"/>
              <a:gd name="T35" fmla="*/ 524 h 908"/>
              <a:gd name="T36" fmla="*/ 592 w 907"/>
              <a:gd name="T37" fmla="*/ 483 h 908"/>
              <a:gd name="T38" fmla="*/ 594 w 907"/>
              <a:gd name="T39" fmla="*/ 445 h 908"/>
              <a:gd name="T40" fmla="*/ 587 w 907"/>
              <a:gd name="T41" fmla="*/ 400 h 908"/>
              <a:gd name="T42" fmla="*/ 577 w 907"/>
              <a:gd name="T43" fmla="*/ 370 h 908"/>
              <a:gd name="T44" fmla="*/ 561 w 907"/>
              <a:gd name="T45" fmla="*/ 346 h 908"/>
              <a:gd name="T46" fmla="*/ 526 w 907"/>
              <a:gd name="T47" fmla="*/ 315 h 908"/>
              <a:gd name="T48" fmla="*/ 503 w 907"/>
              <a:gd name="T49" fmla="*/ 305 h 908"/>
              <a:gd name="T50" fmla="*/ 471 w 907"/>
              <a:gd name="T51" fmla="*/ 298 h 908"/>
              <a:gd name="T52" fmla="*/ 453 w 907"/>
              <a:gd name="T53" fmla="*/ 908 h 908"/>
              <a:gd name="T54" fmla="*/ 453 w 907"/>
              <a:gd name="T55" fmla="*/ 0 h 908"/>
              <a:gd name="T56" fmla="*/ 681 w 907"/>
              <a:gd name="T57" fmla="*/ 676 h 908"/>
              <a:gd name="T58" fmla="*/ 585 w 907"/>
              <a:gd name="T59" fmla="*/ 631 h 908"/>
              <a:gd name="T60" fmla="*/ 549 w 907"/>
              <a:gd name="T61" fmla="*/ 660 h 908"/>
              <a:gd name="T62" fmla="*/ 514 w 907"/>
              <a:gd name="T63" fmla="*/ 676 h 908"/>
              <a:gd name="T64" fmla="*/ 473 w 907"/>
              <a:gd name="T65" fmla="*/ 685 h 908"/>
              <a:gd name="T66" fmla="*/ 427 w 907"/>
              <a:gd name="T67" fmla="*/ 685 h 908"/>
              <a:gd name="T68" fmla="*/ 382 w 907"/>
              <a:gd name="T69" fmla="*/ 676 h 908"/>
              <a:gd name="T70" fmla="*/ 342 w 907"/>
              <a:gd name="T71" fmla="*/ 658 h 908"/>
              <a:gd name="T72" fmla="*/ 306 w 907"/>
              <a:gd name="T73" fmla="*/ 633 h 908"/>
              <a:gd name="T74" fmla="*/ 276 w 907"/>
              <a:gd name="T75" fmla="*/ 602 h 908"/>
              <a:gd name="T76" fmla="*/ 253 w 907"/>
              <a:gd name="T77" fmla="*/ 565 h 908"/>
              <a:gd name="T78" fmla="*/ 236 w 907"/>
              <a:gd name="T79" fmla="*/ 523 h 908"/>
              <a:gd name="T80" fmla="*/ 228 w 907"/>
              <a:gd name="T81" fmla="*/ 478 h 908"/>
              <a:gd name="T82" fmla="*/ 228 w 907"/>
              <a:gd name="T83" fmla="*/ 430 h 908"/>
              <a:gd name="T84" fmla="*/ 235 w 907"/>
              <a:gd name="T85" fmla="*/ 390 h 908"/>
              <a:gd name="T86" fmla="*/ 248 w 907"/>
              <a:gd name="T87" fmla="*/ 353 h 908"/>
              <a:gd name="T88" fmla="*/ 270 w 907"/>
              <a:gd name="T89" fmla="*/ 315 h 908"/>
              <a:gd name="T90" fmla="*/ 298 w 907"/>
              <a:gd name="T91" fmla="*/ 282 h 908"/>
              <a:gd name="T92" fmla="*/ 323 w 907"/>
              <a:gd name="T93" fmla="*/ 261 h 908"/>
              <a:gd name="T94" fmla="*/ 361 w 907"/>
              <a:gd name="T95" fmla="*/ 240 h 908"/>
              <a:gd name="T96" fmla="*/ 404 w 907"/>
              <a:gd name="T97" fmla="*/ 227 h 908"/>
              <a:gd name="T98" fmla="*/ 451 w 907"/>
              <a:gd name="T99" fmla="*/ 222 h 908"/>
              <a:gd name="T100" fmla="*/ 494 w 907"/>
              <a:gd name="T101" fmla="*/ 226 h 908"/>
              <a:gd name="T102" fmla="*/ 532 w 907"/>
              <a:gd name="T103" fmla="*/ 239 h 908"/>
              <a:gd name="T104" fmla="*/ 560 w 907"/>
              <a:gd name="T105" fmla="*/ 255 h 908"/>
              <a:gd name="T106" fmla="*/ 585 w 907"/>
              <a:gd name="T107" fmla="*/ 277 h 908"/>
              <a:gd name="T108" fmla="*/ 681 w 907"/>
              <a:gd name="T109" fmla="*/ 676 h 9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907" h="908">
                <a:moveTo>
                  <a:pt x="459" y="298"/>
                </a:moveTo>
                <a:lnTo>
                  <a:pt x="450" y="298"/>
                </a:lnTo>
                <a:lnTo>
                  <a:pt x="441" y="299"/>
                </a:lnTo>
                <a:lnTo>
                  <a:pt x="433" y="300"/>
                </a:lnTo>
                <a:lnTo>
                  <a:pt x="425" y="301"/>
                </a:lnTo>
                <a:lnTo>
                  <a:pt x="417" y="303"/>
                </a:lnTo>
                <a:lnTo>
                  <a:pt x="410" y="306"/>
                </a:lnTo>
                <a:lnTo>
                  <a:pt x="403" y="308"/>
                </a:lnTo>
                <a:lnTo>
                  <a:pt x="396" y="312"/>
                </a:lnTo>
                <a:lnTo>
                  <a:pt x="383" y="319"/>
                </a:lnTo>
                <a:lnTo>
                  <a:pt x="371" y="328"/>
                </a:lnTo>
                <a:lnTo>
                  <a:pt x="366" y="332"/>
                </a:lnTo>
                <a:lnTo>
                  <a:pt x="361" y="337"/>
                </a:lnTo>
                <a:lnTo>
                  <a:pt x="351" y="348"/>
                </a:lnTo>
                <a:lnTo>
                  <a:pt x="347" y="354"/>
                </a:lnTo>
                <a:lnTo>
                  <a:pt x="343" y="360"/>
                </a:lnTo>
                <a:lnTo>
                  <a:pt x="336" y="372"/>
                </a:lnTo>
                <a:lnTo>
                  <a:pt x="333" y="378"/>
                </a:lnTo>
                <a:lnTo>
                  <a:pt x="330" y="385"/>
                </a:lnTo>
                <a:lnTo>
                  <a:pt x="325" y="398"/>
                </a:lnTo>
                <a:lnTo>
                  <a:pt x="321" y="412"/>
                </a:lnTo>
                <a:lnTo>
                  <a:pt x="318" y="426"/>
                </a:lnTo>
                <a:lnTo>
                  <a:pt x="316" y="440"/>
                </a:lnTo>
                <a:lnTo>
                  <a:pt x="316" y="455"/>
                </a:lnTo>
                <a:lnTo>
                  <a:pt x="316" y="469"/>
                </a:lnTo>
                <a:lnTo>
                  <a:pt x="317" y="476"/>
                </a:lnTo>
                <a:lnTo>
                  <a:pt x="318" y="483"/>
                </a:lnTo>
                <a:lnTo>
                  <a:pt x="321" y="497"/>
                </a:lnTo>
                <a:lnTo>
                  <a:pt x="323" y="504"/>
                </a:lnTo>
                <a:lnTo>
                  <a:pt x="325" y="511"/>
                </a:lnTo>
                <a:lnTo>
                  <a:pt x="327" y="517"/>
                </a:lnTo>
                <a:lnTo>
                  <a:pt x="330" y="524"/>
                </a:lnTo>
                <a:lnTo>
                  <a:pt x="333" y="530"/>
                </a:lnTo>
                <a:lnTo>
                  <a:pt x="336" y="537"/>
                </a:lnTo>
                <a:lnTo>
                  <a:pt x="339" y="543"/>
                </a:lnTo>
                <a:lnTo>
                  <a:pt x="343" y="549"/>
                </a:lnTo>
                <a:lnTo>
                  <a:pt x="347" y="555"/>
                </a:lnTo>
                <a:lnTo>
                  <a:pt x="351" y="561"/>
                </a:lnTo>
                <a:lnTo>
                  <a:pt x="356" y="566"/>
                </a:lnTo>
                <a:lnTo>
                  <a:pt x="361" y="571"/>
                </a:lnTo>
                <a:lnTo>
                  <a:pt x="366" y="576"/>
                </a:lnTo>
                <a:lnTo>
                  <a:pt x="371" y="581"/>
                </a:lnTo>
                <a:lnTo>
                  <a:pt x="377" y="585"/>
                </a:lnTo>
                <a:lnTo>
                  <a:pt x="383" y="589"/>
                </a:lnTo>
                <a:lnTo>
                  <a:pt x="389" y="593"/>
                </a:lnTo>
                <a:lnTo>
                  <a:pt x="396" y="597"/>
                </a:lnTo>
                <a:lnTo>
                  <a:pt x="403" y="600"/>
                </a:lnTo>
                <a:lnTo>
                  <a:pt x="410" y="603"/>
                </a:lnTo>
                <a:lnTo>
                  <a:pt x="417" y="605"/>
                </a:lnTo>
                <a:lnTo>
                  <a:pt x="425" y="607"/>
                </a:lnTo>
                <a:lnTo>
                  <a:pt x="433" y="608"/>
                </a:lnTo>
                <a:lnTo>
                  <a:pt x="441" y="610"/>
                </a:lnTo>
                <a:lnTo>
                  <a:pt x="450" y="610"/>
                </a:lnTo>
                <a:lnTo>
                  <a:pt x="459" y="611"/>
                </a:lnTo>
                <a:lnTo>
                  <a:pt x="471" y="610"/>
                </a:lnTo>
                <a:lnTo>
                  <a:pt x="484" y="608"/>
                </a:lnTo>
                <a:lnTo>
                  <a:pt x="497" y="605"/>
                </a:lnTo>
                <a:lnTo>
                  <a:pt x="509" y="601"/>
                </a:lnTo>
                <a:lnTo>
                  <a:pt x="515" y="599"/>
                </a:lnTo>
                <a:lnTo>
                  <a:pt x="520" y="596"/>
                </a:lnTo>
                <a:lnTo>
                  <a:pt x="532" y="589"/>
                </a:lnTo>
                <a:lnTo>
                  <a:pt x="537" y="586"/>
                </a:lnTo>
                <a:lnTo>
                  <a:pt x="542" y="582"/>
                </a:lnTo>
                <a:lnTo>
                  <a:pt x="547" y="577"/>
                </a:lnTo>
                <a:lnTo>
                  <a:pt x="552" y="573"/>
                </a:lnTo>
                <a:lnTo>
                  <a:pt x="557" y="568"/>
                </a:lnTo>
                <a:lnTo>
                  <a:pt x="561" y="562"/>
                </a:lnTo>
                <a:lnTo>
                  <a:pt x="565" y="557"/>
                </a:lnTo>
                <a:lnTo>
                  <a:pt x="569" y="551"/>
                </a:lnTo>
                <a:lnTo>
                  <a:pt x="577" y="538"/>
                </a:lnTo>
                <a:lnTo>
                  <a:pt x="580" y="531"/>
                </a:lnTo>
                <a:lnTo>
                  <a:pt x="583" y="524"/>
                </a:lnTo>
                <a:lnTo>
                  <a:pt x="587" y="509"/>
                </a:lnTo>
                <a:lnTo>
                  <a:pt x="589" y="500"/>
                </a:lnTo>
                <a:lnTo>
                  <a:pt x="591" y="492"/>
                </a:lnTo>
                <a:lnTo>
                  <a:pt x="592" y="483"/>
                </a:lnTo>
                <a:lnTo>
                  <a:pt x="593" y="474"/>
                </a:lnTo>
                <a:lnTo>
                  <a:pt x="594" y="464"/>
                </a:lnTo>
                <a:lnTo>
                  <a:pt x="594" y="455"/>
                </a:lnTo>
                <a:lnTo>
                  <a:pt x="594" y="445"/>
                </a:lnTo>
                <a:lnTo>
                  <a:pt x="593" y="435"/>
                </a:lnTo>
                <a:lnTo>
                  <a:pt x="592" y="426"/>
                </a:lnTo>
                <a:lnTo>
                  <a:pt x="591" y="417"/>
                </a:lnTo>
                <a:lnTo>
                  <a:pt x="587" y="400"/>
                </a:lnTo>
                <a:lnTo>
                  <a:pt x="585" y="392"/>
                </a:lnTo>
                <a:lnTo>
                  <a:pt x="583" y="385"/>
                </a:lnTo>
                <a:lnTo>
                  <a:pt x="580" y="377"/>
                </a:lnTo>
                <a:lnTo>
                  <a:pt x="577" y="370"/>
                </a:lnTo>
                <a:lnTo>
                  <a:pt x="573" y="364"/>
                </a:lnTo>
                <a:lnTo>
                  <a:pt x="569" y="357"/>
                </a:lnTo>
                <a:lnTo>
                  <a:pt x="565" y="352"/>
                </a:lnTo>
                <a:lnTo>
                  <a:pt x="561" y="346"/>
                </a:lnTo>
                <a:lnTo>
                  <a:pt x="552" y="336"/>
                </a:lnTo>
                <a:lnTo>
                  <a:pt x="542" y="327"/>
                </a:lnTo>
                <a:lnTo>
                  <a:pt x="532" y="319"/>
                </a:lnTo>
                <a:lnTo>
                  <a:pt x="526" y="315"/>
                </a:lnTo>
                <a:lnTo>
                  <a:pt x="520" y="312"/>
                </a:lnTo>
                <a:lnTo>
                  <a:pt x="515" y="309"/>
                </a:lnTo>
                <a:lnTo>
                  <a:pt x="509" y="307"/>
                </a:lnTo>
                <a:lnTo>
                  <a:pt x="503" y="305"/>
                </a:lnTo>
                <a:lnTo>
                  <a:pt x="497" y="303"/>
                </a:lnTo>
                <a:lnTo>
                  <a:pt x="490" y="301"/>
                </a:lnTo>
                <a:lnTo>
                  <a:pt x="484" y="300"/>
                </a:lnTo>
                <a:lnTo>
                  <a:pt x="471" y="298"/>
                </a:lnTo>
                <a:lnTo>
                  <a:pt x="465" y="298"/>
                </a:lnTo>
                <a:lnTo>
                  <a:pt x="459" y="298"/>
                </a:lnTo>
                <a:close/>
                <a:moveTo>
                  <a:pt x="0" y="908"/>
                </a:moveTo>
                <a:lnTo>
                  <a:pt x="453" y="908"/>
                </a:lnTo>
                <a:lnTo>
                  <a:pt x="907" y="908"/>
                </a:lnTo>
                <a:lnTo>
                  <a:pt x="907" y="454"/>
                </a:lnTo>
                <a:lnTo>
                  <a:pt x="907" y="0"/>
                </a:lnTo>
                <a:lnTo>
                  <a:pt x="453" y="0"/>
                </a:lnTo>
                <a:lnTo>
                  <a:pt x="0" y="0"/>
                </a:lnTo>
                <a:lnTo>
                  <a:pt x="0" y="454"/>
                </a:lnTo>
                <a:lnTo>
                  <a:pt x="0" y="908"/>
                </a:lnTo>
                <a:close/>
                <a:moveTo>
                  <a:pt x="681" y="676"/>
                </a:moveTo>
                <a:lnTo>
                  <a:pt x="591" y="676"/>
                </a:lnTo>
                <a:lnTo>
                  <a:pt x="591" y="624"/>
                </a:lnTo>
                <a:lnTo>
                  <a:pt x="588" y="627"/>
                </a:lnTo>
                <a:lnTo>
                  <a:pt x="585" y="631"/>
                </a:lnTo>
                <a:lnTo>
                  <a:pt x="579" y="637"/>
                </a:lnTo>
                <a:lnTo>
                  <a:pt x="572" y="644"/>
                </a:lnTo>
                <a:lnTo>
                  <a:pt x="565" y="649"/>
                </a:lnTo>
                <a:lnTo>
                  <a:pt x="549" y="660"/>
                </a:lnTo>
                <a:lnTo>
                  <a:pt x="541" y="665"/>
                </a:lnTo>
                <a:lnTo>
                  <a:pt x="532" y="669"/>
                </a:lnTo>
                <a:lnTo>
                  <a:pt x="523" y="673"/>
                </a:lnTo>
                <a:lnTo>
                  <a:pt x="514" y="676"/>
                </a:lnTo>
                <a:lnTo>
                  <a:pt x="504" y="679"/>
                </a:lnTo>
                <a:lnTo>
                  <a:pt x="494" y="682"/>
                </a:lnTo>
                <a:lnTo>
                  <a:pt x="484" y="684"/>
                </a:lnTo>
                <a:lnTo>
                  <a:pt x="473" y="685"/>
                </a:lnTo>
                <a:lnTo>
                  <a:pt x="462" y="686"/>
                </a:lnTo>
                <a:lnTo>
                  <a:pt x="451" y="686"/>
                </a:lnTo>
                <a:lnTo>
                  <a:pt x="439" y="686"/>
                </a:lnTo>
                <a:lnTo>
                  <a:pt x="427" y="685"/>
                </a:lnTo>
                <a:lnTo>
                  <a:pt x="415" y="684"/>
                </a:lnTo>
                <a:lnTo>
                  <a:pt x="404" y="682"/>
                </a:lnTo>
                <a:lnTo>
                  <a:pt x="393" y="679"/>
                </a:lnTo>
                <a:lnTo>
                  <a:pt x="382" y="676"/>
                </a:lnTo>
                <a:lnTo>
                  <a:pt x="372" y="672"/>
                </a:lnTo>
                <a:lnTo>
                  <a:pt x="361" y="668"/>
                </a:lnTo>
                <a:lnTo>
                  <a:pt x="351" y="663"/>
                </a:lnTo>
                <a:lnTo>
                  <a:pt x="342" y="658"/>
                </a:lnTo>
                <a:lnTo>
                  <a:pt x="332" y="653"/>
                </a:lnTo>
                <a:lnTo>
                  <a:pt x="323" y="647"/>
                </a:lnTo>
                <a:lnTo>
                  <a:pt x="315" y="640"/>
                </a:lnTo>
                <a:lnTo>
                  <a:pt x="306" y="633"/>
                </a:lnTo>
                <a:lnTo>
                  <a:pt x="298" y="626"/>
                </a:lnTo>
                <a:lnTo>
                  <a:pt x="291" y="618"/>
                </a:lnTo>
                <a:lnTo>
                  <a:pt x="283" y="610"/>
                </a:lnTo>
                <a:lnTo>
                  <a:pt x="276" y="602"/>
                </a:lnTo>
                <a:lnTo>
                  <a:pt x="270" y="593"/>
                </a:lnTo>
                <a:lnTo>
                  <a:pt x="264" y="584"/>
                </a:lnTo>
                <a:lnTo>
                  <a:pt x="258" y="575"/>
                </a:lnTo>
                <a:lnTo>
                  <a:pt x="253" y="565"/>
                </a:lnTo>
                <a:lnTo>
                  <a:pt x="248" y="555"/>
                </a:lnTo>
                <a:lnTo>
                  <a:pt x="244" y="545"/>
                </a:lnTo>
                <a:lnTo>
                  <a:pt x="240" y="534"/>
                </a:lnTo>
                <a:lnTo>
                  <a:pt x="236" y="523"/>
                </a:lnTo>
                <a:lnTo>
                  <a:pt x="234" y="512"/>
                </a:lnTo>
                <a:lnTo>
                  <a:pt x="231" y="501"/>
                </a:lnTo>
                <a:lnTo>
                  <a:pt x="229" y="489"/>
                </a:lnTo>
                <a:lnTo>
                  <a:pt x="228" y="478"/>
                </a:lnTo>
                <a:lnTo>
                  <a:pt x="227" y="466"/>
                </a:lnTo>
                <a:lnTo>
                  <a:pt x="227" y="454"/>
                </a:lnTo>
                <a:lnTo>
                  <a:pt x="227" y="442"/>
                </a:lnTo>
                <a:lnTo>
                  <a:pt x="228" y="430"/>
                </a:lnTo>
                <a:lnTo>
                  <a:pt x="229" y="418"/>
                </a:lnTo>
                <a:lnTo>
                  <a:pt x="231" y="407"/>
                </a:lnTo>
                <a:lnTo>
                  <a:pt x="234" y="396"/>
                </a:lnTo>
                <a:lnTo>
                  <a:pt x="235" y="390"/>
                </a:lnTo>
                <a:lnTo>
                  <a:pt x="236" y="385"/>
                </a:lnTo>
                <a:lnTo>
                  <a:pt x="240" y="374"/>
                </a:lnTo>
                <a:lnTo>
                  <a:pt x="244" y="363"/>
                </a:lnTo>
                <a:lnTo>
                  <a:pt x="248" y="353"/>
                </a:lnTo>
                <a:lnTo>
                  <a:pt x="253" y="343"/>
                </a:lnTo>
                <a:lnTo>
                  <a:pt x="258" y="333"/>
                </a:lnTo>
                <a:lnTo>
                  <a:pt x="264" y="324"/>
                </a:lnTo>
                <a:lnTo>
                  <a:pt x="270" y="315"/>
                </a:lnTo>
                <a:lnTo>
                  <a:pt x="276" y="306"/>
                </a:lnTo>
                <a:lnTo>
                  <a:pt x="283" y="298"/>
                </a:lnTo>
                <a:lnTo>
                  <a:pt x="291" y="290"/>
                </a:lnTo>
                <a:lnTo>
                  <a:pt x="298" y="282"/>
                </a:lnTo>
                <a:lnTo>
                  <a:pt x="306" y="275"/>
                </a:lnTo>
                <a:lnTo>
                  <a:pt x="310" y="271"/>
                </a:lnTo>
                <a:lnTo>
                  <a:pt x="315" y="268"/>
                </a:lnTo>
                <a:lnTo>
                  <a:pt x="323" y="261"/>
                </a:lnTo>
                <a:lnTo>
                  <a:pt x="332" y="255"/>
                </a:lnTo>
                <a:lnTo>
                  <a:pt x="342" y="250"/>
                </a:lnTo>
                <a:lnTo>
                  <a:pt x="351" y="245"/>
                </a:lnTo>
                <a:lnTo>
                  <a:pt x="361" y="240"/>
                </a:lnTo>
                <a:lnTo>
                  <a:pt x="372" y="236"/>
                </a:lnTo>
                <a:lnTo>
                  <a:pt x="382" y="232"/>
                </a:lnTo>
                <a:lnTo>
                  <a:pt x="393" y="229"/>
                </a:lnTo>
                <a:lnTo>
                  <a:pt x="404" y="227"/>
                </a:lnTo>
                <a:lnTo>
                  <a:pt x="415" y="225"/>
                </a:lnTo>
                <a:lnTo>
                  <a:pt x="427" y="223"/>
                </a:lnTo>
                <a:lnTo>
                  <a:pt x="439" y="222"/>
                </a:lnTo>
                <a:lnTo>
                  <a:pt x="451" y="222"/>
                </a:lnTo>
                <a:lnTo>
                  <a:pt x="462" y="222"/>
                </a:lnTo>
                <a:lnTo>
                  <a:pt x="473" y="223"/>
                </a:lnTo>
                <a:lnTo>
                  <a:pt x="484" y="224"/>
                </a:lnTo>
                <a:lnTo>
                  <a:pt x="494" y="226"/>
                </a:lnTo>
                <a:lnTo>
                  <a:pt x="504" y="229"/>
                </a:lnTo>
                <a:lnTo>
                  <a:pt x="513" y="231"/>
                </a:lnTo>
                <a:lnTo>
                  <a:pt x="523" y="235"/>
                </a:lnTo>
                <a:lnTo>
                  <a:pt x="532" y="239"/>
                </a:lnTo>
                <a:lnTo>
                  <a:pt x="540" y="243"/>
                </a:lnTo>
                <a:lnTo>
                  <a:pt x="549" y="247"/>
                </a:lnTo>
                <a:lnTo>
                  <a:pt x="557" y="253"/>
                </a:lnTo>
                <a:lnTo>
                  <a:pt x="560" y="255"/>
                </a:lnTo>
                <a:lnTo>
                  <a:pt x="564" y="258"/>
                </a:lnTo>
                <a:lnTo>
                  <a:pt x="571" y="264"/>
                </a:lnTo>
                <a:lnTo>
                  <a:pt x="578" y="270"/>
                </a:lnTo>
                <a:lnTo>
                  <a:pt x="585" y="277"/>
                </a:lnTo>
                <a:lnTo>
                  <a:pt x="591" y="283"/>
                </a:lnTo>
                <a:lnTo>
                  <a:pt x="591" y="231"/>
                </a:lnTo>
                <a:lnTo>
                  <a:pt x="681" y="231"/>
                </a:lnTo>
                <a:lnTo>
                  <a:pt x="681" y="67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2" name="Freeform 19"/>
          <p:cNvSpPr>
            <a:spLocks noChangeAspect="1" noEditPoints="1"/>
          </p:cNvSpPr>
          <p:nvPr userDrawn="1"/>
        </p:nvSpPr>
        <p:spPr bwMode="auto">
          <a:xfrm>
            <a:off x="-1405" y="3455187"/>
            <a:ext cx="1728788" cy="1728788"/>
          </a:xfrm>
          <a:custGeom>
            <a:avLst/>
            <a:gdLst>
              <a:gd name="T0" fmla="*/ 424 w 908"/>
              <a:gd name="T1" fmla="*/ 683 h 908"/>
              <a:gd name="T2" fmla="*/ 365 w 908"/>
              <a:gd name="T3" fmla="*/ 671 h 908"/>
              <a:gd name="T4" fmla="*/ 304 w 908"/>
              <a:gd name="T5" fmla="*/ 647 h 908"/>
              <a:gd name="T6" fmla="*/ 247 w 908"/>
              <a:gd name="T7" fmla="*/ 610 h 908"/>
              <a:gd name="T8" fmla="*/ 286 w 908"/>
              <a:gd name="T9" fmla="*/ 536 h 908"/>
              <a:gd name="T10" fmla="*/ 321 w 908"/>
              <a:gd name="T11" fmla="*/ 562 h 908"/>
              <a:gd name="T12" fmla="*/ 365 w 908"/>
              <a:gd name="T13" fmla="*/ 585 h 908"/>
              <a:gd name="T14" fmla="*/ 405 w 908"/>
              <a:gd name="T15" fmla="*/ 598 h 908"/>
              <a:gd name="T16" fmla="*/ 441 w 908"/>
              <a:gd name="T17" fmla="*/ 604 h 908"/>
              <a:gd name="T18" fmla="*/ 508 w 908"/>
              <a:gd name="T19" fmla="*/ 602 h 908"/>
              <a:gd name="T20" fmla="*/ 551 w 908"/>
              <a:gd name="T21" fmla="*/ 589 h 908"/>
              <a:gd name="T22" fmla="*/ 571 w 908"/>
              <a:gd name="T23" fmla="*/ 575 h 908"/>
              <a:gd name="T24" fmla="*/ 582 w 908"/>
              <a:gd name="T25" fmla="*/ 556 h 908"/>
              <a:gd name="T26" fmla="*/ 583 w 908"/>
              <a:gd name="T27" fmla="*/ 539 h 908"/>
              <a:gd name="T28" fmla="*/ 575 w 908"/>
              <a:gd name="T29" fmla="*/ 524 h 908"/>
              <a:gd name="T30" fmla="*/ 559 w 908"/>
              <a:gd name="T31" fmla="*/ 512 h 908"/>
              <a:gd name="T32" fmla="*/ 521 w 908"/>
              <a:gd name="T33" fmla="*/ 501 h 908"/>
              <a:gd name="T34" fmla="*/ 394 w 908"/>
              <a:gd name="T35" fmla="*/ 483 h 908"/>
              <a:gd name="T36" fmla="*/ 324 w 908"/>
              <a:gd name="T37" fmla="*/ 465 h 908"/>
              <a:gd name="T38" fmla="*/ 280 w 908"/>
              <a:gd name="T39" fmla="*/ 442 h 908"/>
              <a:gd name="T40" fmla="*/ 257 w 908"/>
              <a:gd name="T41" fmla="*/ 420 h 908"/>
              <a:gd name="T42" fmla="*/ 243 w 908"/>
              <a:gd name="T43" fmla="*/ 392 h 908"/>
              <a:gd name="T44" fmla="*/ 237 w 908"/>
              <a:gd name="T45" fmla="*/ 356 h 908"/>
              <a:gd name="T46" fmla="*/ 242 w 908"/>
              <a:gd name="T47" fmla="*/ 328 h 908"/>
              <a:gd name="T48" fmla="*/ 254 w 908"/>
              <a:gd name="T49" fmla="*/ 302 h 908"/>
              <a:gd name="T50" fmla="*/ 274 w 908"/>
              <a:gd name="T51" fmla="*/ 279 h 908"/>
              <a:gd name="T52" fmla="*/ 299 w 908"/>
              <a:gd name="T53" fmla="*/ 260 h 908"/>
              <a:gd name="T54" fmla="*/ 347 w 908"/>
              <a:gd name="T55" fmla="*/ 237 h 908"/>
              <a:gd name="T56" fmla="*/ 422 w 908"/>
              <a:gd name="T57" fmla="*/ 222 h 908"/>
              <a:gd name="T58" fmla="*/ 489 w 908"/>
              <a:gd name="T59" fmla="*/ 224 h 908"/>
              <a:gd name="T60" fmla="*/ 545 w 908"/>
              <a:gd name="T61" fmla="*/ 235 h 908"/>
              <a:gd name="T62" fmla="*/ 596 w 908"/>
              <a:gd name="T63" fmla="*/ 255 h 908"/>
              <a:gd name="T64" fmla="*/ 641 w 908"/>
              <a:gd name="T65" fmla="*/ 283 h 908"/>
              <a:gd name="T66" fmla="*/ 591 w 908"/>
              <a:gd name="T67" fmla="*/ 351 h 908"/>
              <a:gd name="T68" fmla="*/ 550 w 908"/>
              <a:gd name="T69" fmla="*/ 325 h 908"/>
              <a:gd name="T70" fmla="*/ 503 w 908"/>
              <a:gd name="T71" fmla="*/ 308 h 908"/>
              <a:gd name="T72" fmla="*/ 462 w 908"/>
              <a:gd name="T73" fmla="*/ 302 h 908"/>
              <a:gd name="T74" fmla="*/ 416 w 908"/>
              <a:gd name="T75" fmla="*/ 303 h 908"/>
              <a:gd name="T76" fmla="*/ 372 w 908"/>
              <a:gd name="T77" fmla="*/ 313 h 908"/>
              <a:gd name="T78" fmla="*/ 343 w 908"/>
              <a:gd name="T79" fmla="*/ 329 h 908"/>
              <a:gd name="T80" fmla="*/ 328 w 908"/>
              <a:gd name="T81" fmla="*/ 347 h 908"/>
              <a:gd name="T82" fmla="*/ 328 w 908"/>
              <a:gd name="T83" fmla="*/ 366 h 908"/>
              <a:gd name="T84" fmla="*/ 338 w 908"/>
              <a:gd name="T85" fmla="*/ 380 h 908"/>
              <a:gd name="T86" fmla="*/ 369 w 908"/>
              <a:gd name="T87" fmla="*/ 395 h 908"/>
              <a:gd name="T88" fmla="*/ 443 w 908"/>
              <a:gd name="T89" fmla="*/ 407 h 908"/>
              <a:gd name="T90" fmla="*/ 550 w 908"/>
              <a:gd name="T91" fmla="*/ 424 h 908"/>
              <a:gd name="T92" fmla="*/ 607 w 908"/>
              <a:gd name="T93" fmla="*/ 442 h 908"/>
              <a:gd name="T94" fmla="*/ 639 w 908"/>
              <a:gd name="T95" fmla="*/ 462 h 908"/>
              <a:gd name="T96" fmla="*/ 658 w 908"/>
              <a:gd name="T97" fmla="*/ 483 h 908"/>
              <a:gd name="T98" fmla="*/ 670 w 908"/>
              <a:gd name="T99" fmla="*/ 511 h 908"/>
              <a:gd name="T100" fmla="*/ 674 w 908"/>
              <a:gd name="T101" fmla="*/ 545 h 908"/>
              <a:gd name="T102" fmla="*/ 670 w 908"/>
              <a:gd name="T103" fmla="*/ 573 h 908"/>
              <a:gd name="T104" fmla="*/ 659 w 908"/>
              <a:gd name="T105" fmla="*/ 600 h 908"/>
              <a:gd name="T106" fmla="*/ 641 w 908"/>
              <a:gd name="T107" fmla="*/ 624 h 908"/>
              <a:gd name="T108" fmla="*/ 616 w 908"/>
              <a:gd name="T109" fmla="*/ 644 h 908"/>
              <a:gd name="T110" fmla="*/ 569 w 908"/>
              <a:gd name="T111" fmla="*/ 668 h 908"/>
              <a:gd name="T112" fmla="*/ 510 w 908"/>
              <a:gd name="T113" fmla="*/ 683 h 908"/>
              <a:gd name="T114" fmla="*/ 0 w 908"/>
              <a:gd name="T115" fmla="*/ 908 h 908"/>
              <a:gd name="T116" fmla="*/ 908 w 908"/>
              <a:gd name="T117" fmla="*/ 0 h 908"/>
              <a:gd name="T118" fmla="*/ 0 w 908"/>
              <a:gd name="T119" fmla="*/ 908 h 9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908" h="908">
                <a:moveTo>
                  <a:pt x="466" y="685"/>
                </a:moveTo>
                <a:lnTo>
                  <a:pt x="452" y="685"/>
                </a:lnTo>
                <a:lnTo>
                  <a:pt x="438" y="684"/>
                </a:lnTo>
                <a:lnTo>
                  <a:pt x="424" y="683"/>
                </a:lnTo>
                <a:lnTo>
                  <a:pt x="410" y="681"/>
                </a:lnTo>
                <a:lnTo>
                  <a:pt x="395" y="678"/>
                </a:lnTo>
                <a:lnTo>
                  <a:pt x="380" y="675"/>
                </a:lnTo>
                <a:lnTo>
                  <a:pt x="365" y="671"/>
                </a:lnTo>
                <a:lnTo>
                  <a:pt x="350" y="666"/>
                </a:lnTo>
                <a:lnTo>
                  <a:pt x="335" y="661"/>
                </a:lnTo>
                <a:lnTo>
                  <a:pt x="319" y="654"/>
                </a:lnTo>
                <a:lnTo>
                  <a:pt x="304" y="647"/>
                </a:lnTo>
                <a:lnTo>
                  <a:pt x="290" y="639"/>
                </a:lnTo>
                <a:lnTo>
                  <a:pt x="275" y="631"/>
                </a:lnTo>
                <a:lnTo>
                  <a:pt x="261" y="621"/>
                </a:lnTo>
                <a:lnTo>
                  <a:pt x="247" y="610"/>
                </a:lnTo>
                <a:lnTo>
                  <a:pt x="240" y="605"/>
                </a:lnTo>
                <a:lnTo>
                  <a:pt x="233" y="599"/>
                </a:lnTo>
                <a:lnTo>
                  <a:pt x="283" y="533"/>
                </a:lnTo>
                <a:lnTo>
                  <a:pt x="286" y="536"/>
                </a:lnTo>
                <a:lnTo>
                  <a:pt x="296" y="544"/>
                </a:lnTo>
                <a:lnTo>
                  <a:pt x="303" y="550"/>
                </a:lnTo>
                <a:lnTo>
                  <a:pt x="311" y="556"/>
                </a:lnTo>
                <a:lnTo>
                  <a:pt x="321" y="562"/>
                </a:lnTo>
                <a:lnTo>
                  <a:pt x="332" y="569"/>
                </a:lnTo>
                <a:lnTo>
                  <a:pt x="345" y="576"/>
                </a:lnTo>
                <a:lnTo>
                  <a:pt x="358" y="582"/>
                </a:lnTo>
                <a:lnTo>
                  <a:pt x="365" y="585"/>
                </a:lnTo>
                <a:lnTo>
                  <a:pt x="373" y="588"/>
                </a:lnTo>
                <a:lnTo>
                  <a:pt x="388" y="594"/>
                </a:lnTo>
                <a:lnTo>
                  <a:pt x="396" y="596"/>
                </a:lnTo>
                <a:lnTo>
                  <a:pt x="405" y="598"/>
                </a:lnTo>
                <a:lnTo>
                  <a:pt x="414" y="600"/>
                </a:lnTo>
                <a:lnTo>
                  <a:pt x="423" y="602"/>
                </a:lnTo>
                <a:lnTo>
                  <a:pt x="432" y="603"/>
                </a:lnTo>
                <a:lnTo>
                  <a:pt x="441" y="604"/>
                </a:lnTo>
                <a:lnTo>
                  <a:pt x="460" y="605"/>
                </a:lnTo>
                <a:lnTo>
                  <a:pt x="478" y="605"/>
                </a:lnTo>
                <a:lnTo>
                  <a:pt x="494" y="604"/>
                </a:lnTo>
                <a:lnTo>
                  <a:pt x="508" y="602"/>
                </a:lnTo>
                <a:lnTo>
                  <a:pt x="521" y="599"/>
                </a:lnTo>
                <a:lnTo>
                  <a:pt x="533" y="596"/>
                </a:lnTo>
                <a:lnTo>
                  <a:pt x="543" y="593"/>
                </a:lnTo>
                <a:lnTo>
                  <a:pt x="551" y="589"/>
                </a:lnTo>
                <a:lnTo>
                  <a:pt x="559" y="585"/>
                </a:lnTo>
                <a:lnTo>
                  <a:pt x="565" y="580"/>
                </a:lnTo>
                <a:lnTo>
                  <a:pt x="568" y="578"/>
                </a:lnTo>
                <a:lnTo>
                  <a:pt x="571" y="575"/>
                </a:lnTo>
                <a:lnTo>
                  <a:pt x="575" y="571"/>
                </a:lnTo>
                <a:lnTo>
                  <a:pt x="578" y="566"/>
                </a:lnTo>
                <a:lnTo>
                  <a:pt x="580" y="561"/>
                </a:lnTo>
                <a:lnTo>
                  <a:pt x="582" y="556"/>
                </a:lnTo>
                <a:lnTo>
                  <a:pt x="583" y="552"/>
                </a:lnTo>
                <a:lnTo>
                  <a:pt x="583" y="547"/>
                </a:lnTo>
                <a:lnTo>
                  <a:pt x="583" y="543"/>
                </a:lnTo>
                <a:lnTo>
                  <a:pt x="583" y="539"/>
                </a:lnTo>
                <a:lnTo>
                  <a:pt x="582" y="536"/>
                </a:lnTo>
                <a:lnTo>
                  <a:pt x="580" y="533"/>
                </a:lnTo>
                <a:lnTo>
                  <a:pt x="577" y="526"/>
                </a:lnTo>
                <a:lnTo>
                  <a:pt x="575" y="524"/>
                </a:lnTo>
                <a:lnTo>
                  <a:pt x="572" y="521"/>
                </a:lnTo>
                <a:lnTo>
                  <a:pt x="569" y="519"/>
                </a:lnTo>
                <a:lnTo>
                  <a:pt x="566" y="516"/>
                </a:lnTo>
                <a:lnTo>
                  <a:pt x="559" y="512"/>
                </a:lnTo>
                <a:lnTo>
                  <a:pt x="551" y="509"/>
                </a:lnTo>
                <a:lnTo>
                  <a:pt x="542" y="506"/>
                </a:lnTo>
                <a:lnTo>
                  <a:pt x="532" y="503"/>
                </a:lnTo>
                <a:lnTo>
                  <a:pt x="521" y="501"/>
                </a:lnTo>
                <a:lnTo>
                  <a:pt x="498" y="497"/>
                </a:lnTo>
                <a:lnTo>
                  <a:pt x="447" y="490"/>
                </a:lnTo>
                <a:lnTo>
                  <a:pt x="412" y="485"/>
                </a:lnTo>
                <a:lnTo>
                  <a:pt x="394" y="483"/>
                </a:lnTo>
                <a:lnTo>
                  <a:pt x="376" y="479"/>
                </a:lnTo>
                <a:lnTo>
                  <a:pt x="358" y="475"/>
                </a:lnTo>
                <a:lnTo>
                  <a:pt x="341" y="471"/>
                </a:lnTo>
                <a:lnTo>
                  <a:pt x="324" y="465"/>
                </a:lnTo>
                <a:lnTo>
                  <a:pt x="308" y="459"/>
                </a:lnTo>
                <a:lnTo>
                  <a:pt x="301" y="455"/>
                </a:lnTo>
                <a:lnTo>
                  <a:pt x="293" y="451"/>
                </a:lnTo>
                <a:lnTo>
                  <a:pt x="280" y="442"/>
                </a:lnTo>
                <a:lnTo>
                  <a:pt x="274" y="437"/>
                </a:lnTo>
                <a:lnTo>
                  <a:pt x="268" y="432"/>
                </a:lnTo>
                <a:lnTo>
                  <a:pt x="262" y="426"/>
                </a:lnTo>
                <a:lnTo>
                  <a:pt x="257" y="420"/>
                </a:lnTo>
                <a:lnTo>
                  <a:pt x="253" y="414"/>
                </a:lnTo>
                <a:lnTo>
                  <a:pt x="249" y="407"/>
                </a:lnTo>
                <a:lnTo>
                  <a:pt x="246" y="400"/>
                </a:lnTo>
                <a:lnTo>
                  <a:pt x="243" y="392"/>
                </a:lnTo>
                <a:lnTo>
                  <a:pt x="240" y="384"/>
                </a:lnTo>
                <a:lnTo>
                  <a:pt x="239" y="375"/>
                </a:lnTo>
                <a:lnTo>
                  <a:pt x="238" y="366"/>
                </a:lnTo>
                <a:lnTo>
                  <a:pt x="237" y="356"/>
                </a:lnTo>
                <a:lnTo>
                  <a:pt x="238" y="349"/>
                </a:lnTo>
                <a:lnTo>
                  <a:pt x="239" y="342"/>
                </a:lnTo>
                <a:lnTo>
                  <a:pt x="240" y="335"/>
                </a:lnTo>
                <a:lnTo>
                  <a:pt x="242" y="328"/>
                </a:lnTo>
                <a:lnTo>
                  <a:pt x="244" y="321"/>
                </a:lnTo>
                <a:lnTo>
                  <a:pt x="247" y="315"/>
                </a:lnTo>
                <a:lnTo>
                  <a:pt x="250" y="308"/>
                </a:lnTo>
                <a:lnTo>
                  <a:pt x="254" y="302"/>
                </a:lnTo>
                <a:lnTo>
                  <a:pt x="258" y="296"/>
                </a:lnTo>
                <a:lnTo>
                  <a:pt x="263" y="290"/>
                </a:lnTo>
                <a:lnTo>
                  <a:pt x="268" y="285"/>
                </a:lnTo>
                <a:lnTo>
                  <a:pt x="274" y="279"/>
                </a:lnTo>
                <a:lnTo>
                  <a:pt x="280" y="274"/>
                </a:lnTo>
                <a:lnTo>
                  <a:pt x="286" y="269"/>
                </a:lnTo>
                <a:lnTo>
                  <a:pt x="292" y="264"/>
                </a:lnTo>
                <a:lnTo>
                  <a:pt x="299" y="260"/>
                </a:lnTo>
                <a:lnTo>
                  <a:pt x="314" y="251"/>
                </a:lnTo>
                <a:lnTo>
                  <a:pt x="322" y="247"/>
                </a:lnTo>
                <a:lnTo>
                  <a:pt x="330" y="244"/>
                </a:lnTo>
                <a:lnTo>
                  <a:pt x="347" y="237"/>
                </a:lnTo>
                <a:lnTo>
                  <a:pt x="365" y="232"/>
                </a:lnTo>
                <a:lnTo>
                  <a:pt x="383" y="227"/>
                </a:lnTo>
                <a:lnTo>
                  <a:pt x="402" y="224"/>
                </a:lnTo>
                <a:lnTo>
                  <a:pt x="422" y="222"/>
                </a:lnTo>
                <a:lnTo>
                  <a:pt x="443" y="222"/>
                </a:lnTo>
                <a:lnTo>
                  <a:pt x="458" y="222"/>
                </a:lnTo>
                <a:lnTo>
                  <a:pt x="474" y="223"/>
                </a:lnTo>
                <a:lnTo>
                  <a:pt x="489" y="224"/>
                </a:lnTo>
                <a:lnTo>
                  <a:pt x="504" y="226"/>
                </a:lnTo>
                <a:lnTo>
                  <a:pt x="518" y="229"/>
                </a:lnTo>
                <a:lnTo>
                  <a:pt x="532" y="232"/>
                </a:lnTo>
                <a:lnTo>
                  <a:pt x="545" y="235"/>
                </a:lnTo>
                <a:lnTo>
                  <a:pt x="559" y="239"/>
                </a:lnTo>
                <a:lnTo>
                  <a:pt x="571" y="244"/>
                </a:lnTo>
                <a:lnTo>
                  <a:pt x="584" y="249"/>
                </a:lnTo>
                <a:lnTo>
                  <a:pt x="596" y="255"/>
                </a:lnTo>
                <a:lnTo>
                  <a:pt x="607" y="261"/>
                </a:lnTo>
                <a:lnTo>
                  <a:pt x="619" y="268"/>
                </a:lnTo>
                <a:lnTo>
                  <a:pt x="630" y="275"/>
                </a:lnTo>
                <a:lnTo>
                  <a:pt x="641" y="283"/>
                </a:lnTo>
                <a:lnTo>
                  <a:pt x="651" y="291"/>
                </a:lnTo>
                <a:lnTo>
                  <a:pt x="602" y="360"/>
                </a:lnTo>
                <a:lnTo>
                  <a:pt x="599" y="357"/>
                </a:lnTo>
                <a:lnTo>
                  <a:pt x="591" y="351"/>
                </a:lnTo>
                <a:lnTo>
                  <a:pt x="578" y="341"/>
                </a:lnTo>
                <a:lnTo>
                  <a:pt x="570" y="336"/>
                </a:lnTo>
                <a:lnTo>
                  <a:pt x="560" y="331"/>
                </a:lnTo>
                <a:lnTo>
                  <a:pt x="550" y="325"/>
                </a:lnTo>
                <a:lnTo>
                  <a:pt x="538" y="320"/>
                </a:lnTo>
                <a:lnTo>
                  <a:pt x="525" y="315"/>
                </a:lnTo>
                <a:lnTo>
                  <a:pt x="511" y="310"/>
                </a:lnTo>
                <a:lnTo>
                  <a:pt x="503" y="308"/>
                </a:lnTo>
                <a:lnTo>
                  <a:pt x="496" y="307"/>
                </a:lnTo>
                <a:lnTo>
                  <a:pt x="479" y="304"/>
                </a:lnTo>
                <a:lnTo>
                  <a:pt x="471" y="303"/>
                </a:lnTo>
                <a:lnTo>
                  <a:pt x="462" y="302"/>
                </a:lnTo>
                <a:lnTo>
                  <a:pt x="453" y="301"/>
                </a:lnTo>
                <a:lnTo>
                  <a:pt x="444" y="301"/>
                </a:lnTo>
                <a:lnTo>
                  <a:pt x="430" y="302"/>
                </a:lnTo>
                <a:lnTo>
                  <a:pt x="416" y="303"/>
                </a:lnTo>
                <a:lnTo>
                  <a:pt x="404" y="304"/>
                </a:lnTo>
                <a:lnTo>
                  <a:pt x="392" y="307"/>
                </a:lnTo>
                <a:lnTo>
                  <a:pt x="382" y="310"/>
                </a:lnTo>
                <a:lnTo>
                  <a:pt x="372" y="313"/>
                </a:lnTo>
                <a:lnTo>
                  <a:pt x="363" y="317"/>
                </a:lnTo>
                <a:lnTo>
                  <a:pt x="356" y="321"/>
                </a:lnTo>
                <a:lnTo>
                  <a:pt x="349" y="325"/>
                </a:lnTo>
                <a:lnTo>
                  <a:pt x="343" y="329"/>
                </a:lnTo>
                <a:lnTo>
                  <a:pt x="338" y="334"/>
                </a:lnTo>
                <a:lnTo>
                  <a:pt x="334" y="338"/>
                </a:lnTo>
                <a:lnTo>
                  <a:pt x="331" y="343"/>
                </a:lnTo>
                <a:lnTo>
                  <a:pt x="328" y="347"/>
                </a:lnTo>
                <a:lnTo>
                  <a:pt x="327" y="352"/>
                </a:lnTo>
                <a:lnTo>
                  <a:pt x="327" y="356"/>
                </a:lnTo>
                <a:lnTo>
                  <a:pt x="327" y="363"/>
                </a:lnTo>
                <a:lnTo>
                  <a:pt x="328" y="366"/>
                </a:lnTo>
                <a:lnTo>
                  <a:pt x="330" y="369"/>
                </a:lnTo>
                <a:lnTo>
                  <a:pt x="333" y="375"/>
                </a:lnTo>
                <a:lnTo>
                  <a:pt x="335" y="378"/>
                </a:lnTo>
                <a:lnTo>
                  <a:pt x="338" y="380"/>
                </a:lnTo>
                <a:lnTo>
                  <a:pt x="344" y="385"/>
                </a:lnTo>
                <a:lnTo>
                  <a:pt x="351" y="389"/>
                </a:lnTo>
                <a:lnTo>
                  <a:pt x="360" y="392"/>
                </a:lnTo>
                <a:lnTo>
                  <a:pt x="369" y="395"/>
                </a:lnTo>
                <a:lnTo>
                  <a:pt x="380" y="397"/>
                </a:lnTo>
                <a:lnTo>
                  <a:pt x="391" y="400"/>
                </a:lnTo>
                <a:lnTo>
                  <a:pt x="416" y="404"/>
                </a:lnTo>
                <a:lnTo>
                  <a:pt x="443" y="407"/>
                </a:lnTo>
                <a:lnTo>
                  <a:pt x="473" y="411"/>
                </a:lnTo>
                <a:lnTo>
                  <a:pt x="513" y="417"/>
                </a:lnTo>
                <a:lnTo>
                  <a:pt x="532" y="420"/>
                </a:lnTo>
                <a:lnTo>
                  <a:pt x="550" y="424"/>
                </a:lnTo>
                <a:lnTo>
                  <a:pt x="568" y="428"/>
                </a:lnTo>
                <a:lnTo>
                  <a:pt x="584" y="433"/>
                </a:lnTo>
                <a:lnTo>
                  <a:pt x="600" y="439"/>
                </a:lnTo>
                <a:lnTo>
                  <a:pt x="607" y="442"/>
                </a:lnTo>
                <a:lnTo>
                  <a:pt x="614" y="446"/>
                </a:lnTo>
                <a:lnTo>
                  <a:pt x="627" y="453"/>
                </a:lnTo>
                <a:lnTo>
                  <a:pt x="634" y="458"/>
                </a:lnTo>
                <a:lnTo>
                  <a:pt x="639" y="462"/>
                </a:lnTo>
                <a:lnTo>
                  <a:pt x="645" y="467"/>
                </a:lnTo>
                <a:lnTo>
                  <a:pt x="649" y="472"/>
                </a:lnTo>
                <a:lnTo>
                  <a:pt x="654" y="478"/>
                </a:lnTo>
                <a:lnTo>
                  <a:pt x="658" y="483"/>
                </a:lnTo>
                <a:lnTo>
                  <a:pt x="662" y="490"/>
                </a:lnTo>
                <a:lnTo>
                  <a:pt x="665" y="496"/>
                </a:lnTo>
                <a:lnTo>
                  <a:pt x="668" y="503"/>
                </a:lnTo>
                <a:lnTo>
                  <a:pt x="670" y="511"/>
                </a:lnTo>
                <a:lnTo>
                  <a:pt x="672" y="518"/>
                </a:lnTo>
                <a:lnTo>
                  <a:pt x="673" y="527"/>
                </a:lnTo>
                <a:lnTo>
                  <a:pt x="674" y="535"/>
                </a:lnTo>
                <a:lnTo>
                  <a:pt x="674" y="545"/>
                </a:lnTo>
                <a:lnTo>
                  <a:pt x="674" y="552"/>
                </a:lnTo>
                <a:lnTo>
                  <a:pt x="673" y="559"/>
                </a:lnTo>
                <a:lnTo>
                  <a:pt x="672" y="566"/>
                </a:lnTo>
                <a:lnTo>
                  <a:pt x="670" y="573"/>
                </a:lnTo>
                <a:lnTo>
                  <a:pt x="668" y="580"/>
                </a:lnTo>
                <a:lnTo>
                  <a:pt x="666" y="587"/>
                </a:lnTo>
                <a:lnTo>
                  <a:pt x="663" y="593"/>
                </a:lnTo>
                <a:lnTo>
                  <a:pt x="659" y="600"/>
                </a:lnTo>
                <a:lnTo>
                  <a:pt x="655" y="606"/>
                </a:lnTo>
                <a:lnTo>
                  <a:pt x="651" y="612"/>
                </a:lnTo>
                <a:lnTo>
                  <a:pt x="646" y="618"/>
                </a:lnTo>
                <a:lnTo>
                  <a:pt x="641" y="624"/>
                </a:lnTo>
                <a:lnTo>
                  <a:pt x="635" y="629"/>
                </a:lnTo>
                <a:lnTo>
                  <a:pt x="629" y="634"/>
                </a:lnTo>
                <a:lnTo>
                  <a:pt x="623" y="639"/>
                </a:lnTo>
                <a:lnTo>
                  <a:pt x="616" y="644"/>
                </a:lnTo>
                <a:lnTo>
                  <a:pt x="609" y="649"/>
                </a:lnTo>
                <a:lnTo>
                  <a:pt x="602" y="653"/>
                </a:lnTo>
                <a:lnTo>
                  <a:pt x="586" y="661"/>
                </a:lnTo>
                <a:lnTo>
                  <a:pt x="569" y="668"/>
                </a:lnTo>
                <a:lnTo>
                  <a:pt x="560" y="672"/>
                </a:lnTo>
                <a:lnTo>
                  <a:pt x="550" y="674"/>
                </a:lnTo>
                <a:lnTo>
                  <a:pt x="531" y="679"/>
                </a:lnTo>
                <a:lnTo>
                  <a:pt x="510" y="683"/>
                </a:lnTo>
                <a:lnTo>
                  <a:pt x="499" y="684"/>
                </a:lnTo>
                <a:lnTo>
                  <a:pt x="488" y="685"/>
                </a:lnTo>
                <a:lnTo>
                  <a:pt x="466" y="685"/>
                </a:lnTo>
                <a:close/>
                <a:moveTo>
                  <a:pt x="0" y="908"/>
                </a:moveTo>
                <a:lnTo>
                  <a:pt x="453" y="908"/>
                </a:lnTo>
                <a:lnTo>
                  <a:pt x="908" y="908"/>
                </a:lnTo>
                <a:lnTo>
                  <a:pt x="908" y="453"/>
                </a:lnTo>
                <a:lnTo>
                  <a:pt x="908" y="0"/>
                </a:lnTo>
                <a:lnTo>
                  <a:pt x="453" y="0"/>
                </a:lnTo>
                <a:lnTo>
                  <a:pt x="0" y="0"/>
                </a:lnTo>
                <a:lnTo>
                  <a:pt x="0" y="453"/>
                </a:lnTo>
                <a:lnTo>
                  <a:pt x="0" y="90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3" name="Freeform 20"/>
          <p:cNvSpPr>
            <a:spLocks noChangeAspect="1" noEditPoints="1"/>
          </p:cNvSpPr>
          <p:nvPr userDrawn="1"/>
        </p:nvSpPr>
        <p:spPr bwMode="auto">
          <a:xfrm>
            <a:off x="5184375" y="3455588"/>
            <a:ext cx="1728000" cy="1728000"/>
          </a:xfrm>
          <a:custGeom>
            <a:avLst/>
            <a:gdLst>
              <a:gd name="T0" fmla="*/ 908 w 908"/>
              <a:gd name="T1" fmla="*/ 453 h 908"/>
              <a:gd name="T2" fmla="*/ 0 w 908"/>
              <a:gd name="T3" fmla="*/ 453 h 908"/>
              <a:gd name="T4" fmla="*/ 431 w 908"/>
              <a:gd name="T5" fmla="*/ 684 h 908"/>
              <a:gd name="T6" fmla="*/ 386 w 908"/>
              <a:gd name="T7" fmla="*/ 675 h 908"/>
              <a:gd name="T8" fmla="*/ 344 w 908"/>
              <a:gd name="T9" fmla="*/ 657 h 908"/>
              <a:gd name="T10" fmla="*/ 307 w 908"/>
              <a:gd name="T11" fmla="*/ 632 h 908"/>
              <a:gd name="T12" fmla="*/ 276 w 908"/>
              <a:gd name="T13" fmla="*/ 601 h 908"/>
              <a:gd name="T14" fmla="*/ 251 w 908"/>
              <a:gd name="T15" fmla="*/ 564 h 908"/>
              <a:gd name="T16" fmla="*/ 233 w 908"/>
              <a:gd name="T17" fmla="*/ 523 h 908"/>
              <a:gd name="T18" fmla="*/ 223 w 908"/>
              <a:gd name="T19" fmla="*/ 477 h 908"/>
              <a:gd name="T20" fmla="*/ 223 w 908"/>
              <a:gd name="T21" fmla="*/ 429 h 908"/>
              <a:gd name="T22" fmla="*/ 233 w 908"/>
              <a:gd name="T23" fmla="*/ 383 h 908"/>
              <a:gd name="T24" fmla="*/ 251 w 908"/>
              <a:gd name="T25" fmla="*/ 342 h 908"/>
              <a:gd name="T26" fmla="*/ 276 w 908"/>
              <a:gd name="T27" fmla="*/ 305 h 908"/>
              <a:gd name="T28" fmla="*/ 307 w 908"/>
              <a:gd name="T29" fmla="*/ 274 h 908"/>
              <a:gd name="T30" fmla="*/ 344 w 908"/>
              <a:gd name="T31" fmla="*/ 249 h 908"/>
              <a:gd name="T32" fmla="*/ 386 w 908"/>
              <a:gd name="T33" fmla="*/ 231 h 908"/>
              <a:gd name="T34" fmla="*/ 431 w 908"/>
              <a:gd name="T35" fmla="*/ 222 h 908"/>
              <a:gd name="T36" fmla="*/ 479 w 908"/>
              <a:gd name="T37" fmla="*/ 222 h 908"/>
              <a:gd name="T38" fmla="*/ 524 w 908"/>
              <a:gd name="T39" fmla="*/ 231 h 908"/>
              <a:gd name="T40" fmla="*/ 565 w 908"/>
              <a:gd name="T41" fmla="*/ 249 h 908"/>
              <a:gd name="T42" fmla="*/ 602 w 908"/>
              <a:gd name="T43" fmla="*/ 274 h 908"/>
              <a:gd name="T44" fmla="*/ 634 w 908"/>
              <a:gd name="T45" fmla="*/ 305 h 908"/>
              <a:gd name="T46" fmla="*/ 659 w 908"/>
              <a:gd name="T47" fmla="*/ 342 h 908"/>
              <a:gd name="T48" fmla="*/ 676 w 908"/>
              <a:gd name="T49" fmla="*/ 383 h 908"/>
              <a:gd name="T50" fmla="*/ 685 w 908"/>
              <a:gd name="T51" fmla="*/ 429 h 908"/>
              <a:gd name="T52" fmla="*/ 685 w 908"/>
              <a:gd name="T53" fmla="*/ 477 h 908"/>
              <a:gd name="T54" fmla="*/ 676 w 908"/>
              <a:gd name="T55" fmla="*/ 523 h 908"/>
              <a:gd name="T56" fmla="*/ 659 w 908"/>
              <a:gd name="T57" fmla="*/ 564 h 908"/>
              <a:gd name="T58" fmla="*/ 634 w 908"/>
              <a:gd name="T59" fmla="*/ 601 h 908"/>
              <a:gd name="T60" fmla="*/ 602 w 908"/>
              <a:gd name="T61" fmla="*/ 632 h 908"/>
              <a:gd name="T62" fmla="*/ 565 w 908"/>
              <a:gd name="T63" fmla="*/ 657 h 908"/>
              <a:gd name="T64" fmla="*/ 524 w 908"/>
              <a:gd name="T65" fmla="*/ 675 h 908"/>
              <a:gd name="T66" fmla="*/ 479 w 908"/>
              <a:gd name="T67" fmla="*/ 684 h 908"/>
              <a:gd name="T68" fmla="*/ 440 w 908"/>
              <a:gd name="T69" fmla="*/ 302 h 908"/>
              <a:gd name="T70" fmla="*/ 406 w 908"/>
              <a:gd name="T71" fmla="*/ 309 h 908"/>
              <a:gd name="T72" fmla="*/ 381 w 908"/>
              <a:gd name="T73" fmla="*/ 321 h 908"/>
              <a:gd name="T74" fmla="*/ 359 w 908"/>
              <a:gd name="T75" fmla="*/ 338 h 908"/>
              <a:gd name="T76" fmla="*/ 341 w 908"/>
              <a:gd name="T77" fmla="*/ 359 h 908"/>
              <a:gd name="T78" fmla="*/ 323 w 908"/>
              <a:gd name="T79" fmla="*/ 391 h 908"/>
              <a:gd name="T80" fmla="*/ 315 w 908"/>
              <a:gd name="T81" fmla="*/ 420 h 908"/>
              <a:gd name="T82" fmla="*/ 313 w 908"/>
              <a:gd name="T83" fmla="*/ 470 h 908"/>
              <a:gd name="T84" fmla="*/ 323 w 908"/>
              <a:gd name="T85" fmla="*/ 515 h 908"/>
              <a:gd name="T86" fmla="*/ 341 w 908"/>
              <a:gd name="T87" fmla="*/ 547 h 908"/>
              <a:gd name="T88" fmla="*/ 359 w 908"/>
              <a:gd name="T89" fmla="*/ 568 h 908"/>
              <a:gd name="T90" fmla="*/ 387 w 908"/>
              <a:gd name="T91" fmla="*/ 588 h 908"/>
              <a:gd name="T92" fmla="*/ 426 w 908"/>
              <a:gd name="T93" fmla="*/ 602 h 908"/>
              <a:gd name="T94" fmla="*/ 469 w 908"/>
              <a:gd name="T95" fmla="*/ 604 h 908"/>
              <a:gd name="T96" fmla="*/ 504 w 908"/>
              <a:gd name="T97" fmla="*/ 597 h 908"/>
              <a:gd name="T98" fmla="*/ 529 w 908"/>
              <a:gd name="T99" fmla="*/ 585 h 908"/>
              <a:gd name="T100" fmla="*/ 551 w 908"/>
              <a:gd name="T101" fmla="*/ 568 h 908"/>
              <a:gd name="T102" fmla="*/ 569 w 908"/>
              <a:gd name="T103" fmla="*/ 547 h 908"/>
              <a:gd name="T104" fmla="*/ 586 w 908"/>
              <a:gd name="T105" fmla="*/ 515 h 908"/>
              <a:gd name="T106" fmla="*/ 595 w 908"/>
              <a:gd name="T107" fmla="*/ 486 h 908"/>
              <a:gd name="T108" fmla="*/ 597 w 908"/>
              <a:gd name="T109" fmla="*/ 436 h 908"/>
              <a:gd name="T110" fmla="*/ 586 w 908"/>
              <a:gd name="T111" fmla="*/ 391 h 908"/>
              <a:gd name="T112" fmla="*/ 569 w 908"/>
              <a:gd name="T113" fmla="*/ 359 h 908"/>
              <a:gd name="T114" fmla="*/ 551 w 908"/>
              <a:gd name="T115" fmla="*/ 338 h 908"/>
              <a:gd name="T116" fmla="*/ 523 w 908"/>
              <a:gd name="T117" fmla="*/ 318 h 908"/>
              <a:gd name="T118" fmla="*/ 484 w 908"/>
              <a:gd name="T119" fmla="*/ 304 h 9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908" h="908">
                <a:moveTo>
                  <a:pt x="0" y="908"/>
                </a:moveTo>
                <a:lnTo>
                  <a:pt x="454" y="908"/>
                </a:lnTo>
                <a:lnTo>
                  <a:pt x="908" y="908"/>
                </a:lnTo>
                <a:lnTo>
                  <a:pt x="908" y="453"/>
                </a:lnTo>
                <a:lnTo>
                  <a:pt x="908" y="0"/>
                </a:lnTo>
                <a:lnTo>
                  <a:pt x="454" y="0"/>
                </a:lnTo>
                <a:lnTo>
                  <a:pt x="0" y="0"/>
                </a:lnTo>
                <a:lnTo>
                  <a:pt x="0" y="453"/>
                </a:lnTo>
                <a:lnTo>
                  <a:pt x="0" y="908"/>
                </a:lnTo>
                <a:close/>
                <a:moveTo>
                  <a:pt x="455" y="685"/>
                </a:moveTo>
                <a:lnTo>
                  <a:pt x="443" y="685"/>
                </a:lnTo>
                <a:lnTo>
                  <a:pt x="431" y="684"/>
                </a:lnTo>
                <a:lnTo>
                  <a:pt x="419" y="683"/>
                </a:lnTo>
                <a:lnTo>
                  <a:pt x="408" y="681"/>
                </a:lnTo>
                <a:lnTo>
                  <a:pt x="397" y="678"/>
                </a:lnTo>
                <a:lnTo>
                  <a:pt x="386" y="675"/>
                </a:lnTo>
                <a:lnTo>
                  <a:pt x="375" y="671"/>
                </a:lnTo>
                <a:lnTo>
                  <a:pt x="364" y="667"/>
                </a:lnTo>
                <a:lnTo>
                  <a:pt x="354" y="663"/>
                </a:lnTo>
                <a:lnTo>
                  <a:pt x="344" y="657"/>
                </a:lnTo>
                <a:lnTo>
                  <a:pt x="334" y="652"/>
                </a:lnTo>
                <a:lnTo>
                  <a:pt x="325" y="646"/>
                </a:lnTo>
                <a:lnTo>
                  <a:pt x="316" y="639"/>
                </a:lnTo>
                <a:lnTo>
                  <a:pt x="307" y="632"/>
                </a:lnTo>
                <a:lnTo>
                  <a:pt x="299" y="625"/>
                </a:lnTo>
                <a:lnTo>
                  <a:pt x="291" y="618"/>
                </a:lnTo>
                <a:lnTo>
                  <a:pt x="283" y="610"/>
                </a:lnTo>
                <a:lnTo>
                  <a:pt x="276" y="601"/>
                </a:lnTo>
                <a:lnTo>
                  <a:pt x="269" y="592"/>
                </a:lnTo>
                <a:lnTo>
                  <a:pt x="263" y="583"/>
                </a:lnTo>
                <a:lnTo>
                  <a:pt x="257" y="574"/>
                </a:lnTo>
                <a:lnTo>
                  <a:pt x="251" y="564"/>
                </a:lnTo>
                <a:lnTo>
                  <a:pt x="246" y="554"/>
                </a:lnTo>
                <a:lnTo>
                  <a:pt x="241" y="544"/>
                </a:lnTo>
                <a:lnTo>
                  <a:pt x="237" y="533"/>
                </a:lnTo>
                <a:lnTo>
                  <a:pt x="233" y="523"/>
                </a:lnTo>
                <a:lnTo>
                  <a:pt x="229" y="512"/>
                </a:lnTo>
                <a:lnTo>
                  <a:pt x="227" y="500"/>
                </a:lnTo>
                <a:lnTo>
                  <a:pt x="225" y="489"/>
                </a:lnTo>
                <a:lnTo>
                  <a:pt x="223" y="477"/>
                </a:lnTo>
                <a:lnTo>
                  <a:pt x="222" y="465"/>
                </a:lnTo>
                <a:lnTo>
                  <a:pt x="222" y="453"/>
                </a:lnTo>
                <a:lnTo>
                  <a:pt x="222" y="441"/>
                </a:lnTo>
                <a:lnTo>
                  <a:pt x="223" y="429"/>
                </a:lnTo>
                <a:lnTo>
                  <a:pt x="225" y="417"/>
                </a:lnTo>
                <a:lnTo>
                  <a:pt x="227" y="406"/>
                </a:lnTo>
                <a:lnTo>
                  <a:pt x="229" y="394"/>
                </a:lnTo>
                <a:lnTo>
                  <a:pt x="233" y="383"/>
                </a:lnTo>
                <a:lnTo>
                  <a:pt x="237" y="373"/>
                </a:lnTo>
                <a:lnTo>
                  <a:pt x="241" y="362"/>
                </a:lnTo>
                <a:lnTo>
                  <a:pt x="246" y="352"/>
                </a:lnTo>
                <a:lnTo>
                  <a:pt x="251" y="342"/>
                </a:lnTo>
                <a:lnTo>
                  <a:pt x="257" y="332"/>
                </a:lnTo>
                <a:lnTo>
                  <a:pt x="263" y="323"/>
                </a:lnTo>
                <a:lnTo>
                  <a:pt x="269" y="314"/>
                </a:lnTo>
                <a:lnTo>
                  <a:pt x="276" y="305"/>
                </a:lnTo>
                <a:lnTo>
                  <a:pt x="283" y="297"/>
                </a:lnTo>
                <a:lnTo>
                  <a:pt x="291" y="288"/>
                </a:lnTo>
                <a:lnTo>
                  <a:pt x="299" y="281"/>
                </a:lnTo>
                <a:lnTo>
                  <a:pt x="307" y="274"/>
                </a:lnTo>
                <a:lnTo>
                  <a:pt x="316" y="267"/>
                </a:lnTo>
                <a:lnTo>
                  <a:pt x="325" y="260"/>
                </a:lnTo>
                <a:lnTo>
                  <a:pt x="334" y="254"/>
                </a:lnTo>
                <a:lnTo>
                  <a:pt x="344" y="249"/>
                </a:lnTo>
                <a:lnTo>
                  <a:pt x="354" y="244"/>
                </a:lnTo>
                <a:lnTo>
                  <a:pt x="364" y="239"/>
                </a:lnTo>
                <a:lnTo>
                  <a:pt x="375" y="235"/>
                </a:lnTo>
                <a:lnTo>
                  <a:pt x="386" y="231"/>
                </a:lnTo>
                <a:lnTo>
                  <a:pt x="397" y="228"/>
                </a:lnTo>
                <a:lnTo>
                  <a:pt x="408" y="225"/>
                </a:lnTo>
                <a:lnTo>
                  <a:pt x="419" y="223"/>
                </a:lnTo>
                <a:lnTo>
                  <a:pt x="431" y="222"/>
                </a:lnTo>
                <a:lnTo>
                  <a:pt x="443" y="221"/>
                </a:lnTo>
                <a:lnTo>
                  <a:pt x="455" y="221"/>
                </a:lnTo>
                <a:lnTo>
                  <a:pt x="467" y="221"/>
                </a:lnTo>
                <a:lnTo>
                  <a:pt x="479" y="222"/>
                </a:lnTo>
                <a:lnTo>
                  <a:pt x="490" y="223"/>
                </a:lnTo>
                <a:lnTo>
                  <a:pt x="502" y="225"/>
                </a:lnTo>
                <a:lnTo>
                  <a:pt x="513" y="228"/>
                </a:lnTo>
                <a:lnTo>
                  <a:pt x="524" y="231"/>
                </a:lnTo>
                <a:lnTo>
                  <a:pt x="535" y="235"/>
                </a:lnTo>
                <a:lnTo>
                  <a:pt x="545" y="239"/>
                </a:lnTo>
                <a:lnTo>
                  <a:pt x="555" y="244"/>
                </a:lnTo>
                <a:lnTo>
                  <a:pt x="565" y="249"/>
                </a:lnTo>
                <a:lnTo>
                  <a:pt x="575" y="254"/>
                </a:lnTo>
                <a:lnTo>
                  <a:pt x="585" y="260"/>
                </a:lnTo>
                <a:lnTo>
                  <a:pt x="594" y="267"/>
                </a:lnTo>
                <a:lnTo>
                  <a:pt x="602" y="274"/>
                </a:lnTo>
                <a:lnTo>
                  <a:pt x="611" y="281"/>
                </a:lnTo>
                <a:lnTo>
                  <a:pt x="619" y="288"/>
                </a:lnTo>
                <a:lnTo>
                  <a:pt x="627" y="297"/>
                </a:lnTo>
                <a:lnTo>
                  <a:pt x="634" y="305"/>
                </a:lnTo>
                <a:lnTo>
                  <a:pt x="641" y="314"/>
                </a:lnTo>
                <a:lnTo>
                  <a:pt x="647" y="323"/>
                </a:lnTo>
                <a:lnTo>
                  <a:pt x="653" y="332"/>
                </a:lnTo>
                <a:lnTo>
                  <a:pt x="659" y="342"/>
                </a:lnTo>
                <a:lnTo>
                  <a:pt x="664" y="352"/>
                </a:lnTo>
                <a:lnTo>
                  <a:pt x="668" y="362"/>
                </a:lnTo>
                <a:lnTo>
                  <a:pt x="673" y="373"/>
                </a:lnTo>
                <a:lnTo>
                  <a:pt x="676" y="383"/>
                </a:lnTo>
                <a:lnTo>
                  <a:pt x="679" y="394"/>
                </a:lnTo>
                <a:lnTo>
                  <a:pt x="682" y="406"/>
                </a:lnTo>
                <a:lnTo>
                  <a:pt x="684" y="417"/>
                </a:lnTo>
                <a:lnTo>
                  <a:pt x="685" y="429"/>
                </a:lnTo>
                <a:lnTo>
                  <a:pt x="686" y="441"/>
                </a:lnTo>
                <a:lnTo>
                  <a:pt x="687" y="453"/>
                </a:lnTo>
                <a:lnTo>
                  <a:pt x="686" y="465"/>
                </a:lnTo>
                <a:lnTo>
                  <a:pt x="685" y="477"/>
                </a:lnTo>
                <a:lnTo>
                  <a:pt x="684" y="489"/>
                </a:lnTo>
                <a:lnTo>
                  <a:pt x="682" y="500"/>
                </a:lnTo>
                <a:lnTo>
                  <a:pt x="679" y="512"/>
                </a:lnTo>
                <a:lnTo>
                  <a:pt x="676" y="523"/>
                </a:lnTo>
                <a:lnTo>
                  <a:pt x="673" y="533"/>
                </a:lnTo>
                <a:lnTo>
                  <a:pt x="668" y="544"/>
                </a:lnTo>
                <a:lnTo>
                  <a:pt x="664" y="554"/>
                </a:lnTo>
                <a:lnTo>
                  <a:pt x="659" y="564"/>
                </a:lnTo>
                <a:lnTo>
                  <a:pt x="653" y="574"/>
                </a:lnTo>
                <a:lnTo>
                  <a:pt x="647" y="583"/>
                </a:lnTo>
                <a:lnTo>
                  <a:pt x="641" y="592"/>
                </a:lnTo>
                <a:lnTo>
                  <a:pt x="634" y="601"/>
                </a:lnTo>
                <a:lnTo>
                  <a:pt x="627" y="610"/>
                </a:lnTo>
                <a:lnTo>
                  <a:pt x="619" y="618"/>
                </a:lnTo>
                <a:lnTo>
                  <a:pt x="611" y="625"/>
                </a:lnTo>
                <a:lnTo>
                  <a:pt x="602" y="632"/>
                </a:lnTo>
                <a:lnTo>
                  <a:pt x="594" y="639"/>
                </a:lnTo>
                <a:lnTo>
                  <a:pt x="585" y="646"/>
                </a:lnTo>
                <a:lnTo>
                  <a:pt x="575" y="652"/>
                </a:lnTo>
                <a:lnTo>
                  <a:pt x="565" y="657"/>
                </a:lnTo>
                <a:lnTo>
                  <a:pt x="555" y="663"/>
                </a:lnTo>
                <a:lnTo>
                  <a:pt x="545" y="667"/>
                </a:lnTo>
                <a:lnTo>
                  <a:pt x="535" y="671"/>
                </a:lnTo>
                <a:lnTo>
                  <a:pt x="524" y="675"/>
                </a:lnTo>
                <a:lnTo>
                  <a:pt x="513" y="678"/>
                </a:lnTo>
                <a:lnTo>
                  <a:pt x="502" y="681"/>
                </a:lnTo>
                <a:lnTo>
                  <a:pt x="490" y="683"/>
                </a:lnTo>
                <a:lnTo>
                  <a:pt x="479" y="684"/>
                </a:lnTo>
                <a:lnTo>
                  <a:pt x="467" y="685"/>
                </a:lnTo>
                <a:lnTo>
                  <a:pt x="455" y="685"/>
                </a:lnTo>
                <a:close/>
                <a:moveTo>
                  <a:pt x="455" y="301"/>
                </a:moveTo>
                <a:lnTo>
                  <a:pt x="440" y="302"/>
                </a:lnTo>
                <a:lnTo>
                  <a:pt x="426" y="304"/>
                </a:lnTo>
                <a:lnTo>
                  <a:pt x="419" y="305"/>
                </a:lnTo>
                <a:lnTo>
                  <a:pt x="412" y="307"/>
                </a:lnTo>
                <a:lnTo>
                  <a:pt x="406" y="309"/>
                </a:lnTo>
                <a:lnTo>
                  <a:pt x="399" y="312"/>
                </a:lnTo>
                <a:lnTo>
                  <a:pt x="393" y="315"/>
                </a:lnTo>
                <a:lnTo>
                  <a:pt x="387" y="318"/>
                </a:lnTo>
                <a:lnTo>
                  <a:pt x="381" y="321"/>
                </a:lnTo>
                <a:lnTo>
                  <a:pt x="375" y="325"/>
                </a:lnTo>
                <a:lnTo>
                  <a:pt x="369" y="329"/>
                </a:lnTo>
                <a:lnTo>
                  <a:pt x="364" y="333"/>
                </a:lnTo>
                <a:lnTo>
                  <a:pt x="359" y="338"/>
                </a:lnTo>
                <a:lnTo>
                  <a:pt x="354" y="343"/>
                </a:lnTo>
                <a:lnTo>
                  <a:pt x="349" y="348"/>
                </a:lnTo>
                <a:lnTo>
                  <a:pt x="345" y="353"/>
                </a:lnTo>
                <a:lnTo>
                  <a:pt x="341" y="359"/>
                </a:lnTo>
                <a:lnTo>
                  <a:pt x="337" y="365"/>
                </a:lnTo>
                <a:lnTo>
                  <a:pt x="329" y="377"/>
                </a:lnTo>
                <a:lnTo>
                  <a:pt x="326" y="384"/>
                </a:lnTo>
                <a:lnTo>
                  <a:pt x="323" y="391"/>
                </a:lnTo>
                <a:lnTo>
                  <a:pt x="321" y="398"/>
                </a:lnTo>
                <a:lnTo>
                  <a:pt x="319" y="405"/>
                </a:lnTo>
                <a:lnTo>
                  <a:pt x="317" y="412"/>
                </a:lnTo>
                <a:lnTo>
                  <a:pt x="315" y="420"/>
                </a:lnTo>
                <a:lnTo>
                  <a:pt x="313" y="436"/>
                </a:lnTo>
                <a:lnTo>
                  <a:pt x="312" y="453"/>
                </a:lnTo>
                <a:lnTo>
                  <a:pt x="312" y="462"/>
                </a:lnTo>
                <a:lnTo>
                  <a:pt x="313" y="470"/>
                </a:lnTo>
                <a:lnTo>
                  <a:pt x="314" y="478"/>
                </a:lnTo>
                <a:lnTo>
                  <a:pt x="315" y="486"/>
                </a:lnTo>
                <a:lnTo>
                  <a:pt x="319" y="501"/>
                </a:lnTo>
                <a:lnTo>
                  <a:pt x="323" y="515"/>
                </a:lnTo>
                <a:lnTo>
                  <a:pt x="329" y="529"/>
                </a:lnTo>
                <a:lnTo>
                  <a:pt x="333" y="535"/>
                </a:lnTo>
                <a:lnTo>
                  <a:pt x="337" y="541"/>
                </a:lnTo>
                <a:lnTo>
                  <a:pt x="341" y="547"/>
                </a:lnTo>
                <a:lnTo>
                  <a:pt x="345" y="553"/>
                </a:lnTo>
                <a:lnTo>
                  <a:pt x="349" y="558"/>
                </a:lnTo>
                <a:lnTo>
                  <a:pt x="354" y="563"/>
                </a:lnTo>
                <a:lnTo>
                  <a:pt x="359" y="568"/>
                </a:lnTo>
                <a:lnTo>
                  <a:pt x="364" y="573"/>
                </a:lnTo>
                <a:lnTo>
                  <a:pt x="369" y="577"/>
                </a:lnTo>
                <a:lnTo>
                  <a:pt x="375" y="581"/>
                </a:lnTo>
                <a:lnTo>
                  <a:pt x="387" y="588"/>
                </a:lnTo>
                <a:lnTo>
                  <a:pt x="393" y="591"/>
                </a:lnTo>
                <a:lnTo>
                  <a:pt x="399" y="594"/>
                </a:lnTo>
                <a:lnTo>
                  <a:pt x="412" y="599"/>
                </a:lnTo>
                <a:lnTo>
                  <a:pt x="426" y="602"/>
                </a:lnTo>
                <a:lnTo>
                  <a:pt x="433" y="604"/>
                </a:lnTo>
                <a:lnTo>
                  <a:pt x="440" y="604"/>
                </a:lnTo>
                <a:lnTo>
                  <a:pt x="455" y="605"/>
                </a:lnTo>
                <a:lnTo>
                  <a:pt x="469" y="604"/>
                </a:lnTo>
                <a:lnTo>
                  <a:pt x="484" y="602"/>
                </a:lnTo>
                <a:lnTo>
                  <a:pt x="490" y="601"/>
                </a:lnTo>
                <a:lnTo>
                  <a:pt x="497" y="599"/>
                </a:lnTo>
                <a:lnTo>
                  <a:pt x="504" y="597"/>
                </a:lnTo>
                <a:lnTo>
                  <a:pt x="510" y="594"/>
                </a:lnTo>
                <a:lnTo>
                  <a:pt x="517" y="591"/>
                </a:lnTo>
                <a:lnTo>
                  <a:pt x="523" y="588"/>
                </a:lnTo>
                <a:lnTo>
                  <a:pt x="529" y="585"/>
                </a:lnTo>
                <a:lnTo>
                  <a:pt x="535" y="581"/>
                </a:lnTo>
                <a:lnTo>
                  <a:pt x="540" y="577"/>
                </a:lnTo>
                <a:lnTo>
                  <a:pt x="546" y="573"/>
                </a:lnTo>
                <a:lnTo>
                  <a:pt x="551" y="568"/>
                </a:lnTo>
                <a:lnTo>
                  <a:pt x="556" y="563"/>
                </a:lnTo>
                <a:lnTo>
                  <a:pt x="560" y="558"/>
                </a:lnTo>
                <a:lnTo>
                  <a:pt x="565" y="553"/>
                </a:lnTo>
                <a:lnTo>
                  <a:pt x="569" y="547"/>
                </a:lnTo>
                <a:lnTo>
                  <a:pt x="573" y="541"/>
                </a:lnTo>
                <a:lnTo>
                  <a:pt x="580" y="529"/>
                </a:lnTo>
                <a:lnTo>
                  <a:pt x="583" y="522"/>
                </a:lnTo>
                <a:lnTo>
                  <a:pt x="586" y="515"/>
                </a:lnTo>
                <a:lnTo>
                  <a:pt x="589" y="508"/>
                </a:lnTo>
                <a:lnTo>
                  <a:pt x="591" y="501"/>
                </a:lnTo>
                <a:lnTo>
                  <a:pt x="593" y="494"/>
                </a:lnTo>
                <a:lnTo>
                  <a:pt x="595" y="486"/>
                </a:lnTo>
                <a:lnTo>
                  <a:pt x="597" y="470"/>
                </a:lnTo>
                <a:lnTo>
                  <a:pt x="597" y="453"/>
                </a:lnTo>
                <a:lnTo>
                  <a:pt x="597" y="444"/>
                </a:lnTo>
                <a:lnTo>
                  <a:pt x="597" y="436"/>
                </a:lnTo>
                <a:lnTo>
                  <a:pt x="596" y="428"/>
                </a:lnTo>
                <a:lnTo>
                  <a:pt x="595" y="420"/>
                </a:lnTo>
                <a:lnTo>
                  <a:pt x="591" y="405"/>
                </a:lnTo>
                <a:lnTo>
                  <a:pt x="586" y="391"/>
                </a:lnTo>
                <a:lnTo>
                  <a:pt x="580" y="377"/>
                </a:lnTo>
                <a:lnTo>
                  <a:pt x="577" y="371"/>
                </a:lnTo>
                <a:lnTo>
                  <a:pt x="573" y="365"/>
                </a:lnTo>
                <a:lnTo>
                  <a:pt x="569" y="359"/>
                </a:lnTo>
                <a:lnTo>
                  <a:pt x="565" y="353"/>
                </a:lnTo>
                <a:lnTo>
                  <a:pt x="560" y="348"/>
                </a:lnTo>
                <a:lnTo>
                  <a:pt x="556" y="343"/>
                </a:lnTo>
                <a:lnTo>
                  <a:pt x="551" y="338"/>
                </a:lnTo>
                <a:lnTo>
                  <a:pt x="546" y="333"/>
                </a:lnTo>
                <a:lnTo>
                  <a:pt x="540" y="329"/>
                </a:lnTo>
                <a:lnTo>
                  <a:pt x="535" y="325"/>
                </a:lnTo>
                <a:lnTo>
                  <a:pt x="523" y="318"/>
                </a:lnTo>
                <a:lnTo>
                  <a:pt x="517" y="315"/>
                </a:lnTo>
                <a:lnTo>
                  <a:pt x="510" y="312"/>
                </a:lnTo>
                <a:lnTo>
                  <a:pt x="497" y="307"/>
                </a:lnTo>
                <a:lnTo>
                  <a:pt x="484" y="304"/>
                </a:lnTo>
                <a:lnTo>
                  <a:pt x="477" y="303"/>
                </a:lnTo>
                <a:lnTo>
                  <a:pt x="469" y="302"/>
                </a:lnTo>
                <a:lnTo>
                  <a:pt x="455" y="30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4" name="Freeform 21"/>
          <p:cNvSpPr>
            <a:spLocks noEditPoints="1"/>
          </p:cNvSpPr>
          <p:nvPr userDrawn="1"/>
        </p:nvSpPr>
        <p:spPr bwMode="auto">
          <a:xfrm>
            <a:off x="1727988" y="3456775"/>
            <a:ext cx="1728000" cy="1728000"/>
          </a:xfrm>
          <a:custGeom>
            <a:avLst/>
            <a:gdLst>
              <a:gd name="T0" fmla="*/ 908 w 908"/>
              <a:gd name="T1" fmla="*/ 453 h 907"/>
              <a:gd name="T2" fmla="*/ 0 w 908"/>
              <a:gd name="T3" fmla="*/ 453 h 907"/>
              <a:gd name="T4" fmla="*/ 591 w 908"/>
              <a:gd name="T5" fmla="*/ 623 h 907"/>
              <a:gd name="T6" fmla="*/ 572 w 908"/>
              <a:gd name="T7" fmla="*/ 643 h 907"/>
              <a:gd name="T8" fmla="*/ 532 w 908"/>
              <a:gd name="T9" fmla="*/ 668 h 907"/>
              <a:gd name="T10" fmla="*/ 494 w 908"/>
              <a:gd name="T11" fmla="*/ 681 h 907"/>
              <a:gd name="T12" fmla="*/ 450 w 908"/>
              <a:gd name="T13" fmla="*/ 685 h 907"/>
              <a:gd name="T14" fmla="*/ 404 w 908"/>
              <a:gd name="T15" fmla="*/ 681 h 907"/>
              <a:gd name="T16" fmla="*/ 361 w 908"/>
              <a:gd name="T17" fmla="*/ 667 h 907"/>
              <a:gd name="T18" fmla="*/ 323 w 908"/>
              <a:gd name="T19" fmla="*/ 646 h 907"/>
              <a:gd name="T20" fmla="*/ 290 w 908"/>
              <a:gd name="T21" fmla="*/ 618 h 907"/>
              <a:gd name="T22" fmla="*/ 264 w 908"/>
              <a:gd name="T23" fmla="*/ 583 h 907"/>
              <a:gd name="T24" fmla="*/ 244 w 908"/>
              <a:gd name="T25" fmla="*/ 544 h 907"/>
              <a:gd name="T26" fmla="*/ 231 w 908"/>
              <a:gd name="T27" fmla="*/ 500 h 907"/>
              <a:gd name="T28" fmla="*/ 227 w 908"/>
              <a:gd name="T29" fmla="*/ 453 h 907"/>
              <a:gd name="T30" fmla="*/ 231 w 908"/>
              <a:gd name="T31" fmla="*/ 406 h 907"/>
              <a:gd name="T32" fmla="*/ 240 w 908"/>
              <a:gd name="T33" fmla="*/ 373 h 907"/>
              <a:gd name="T34" fmla="*/ 258 w 908"/>
              <a:gd name="T35" fmla="*/ 332 h 907"/>
              <a:gd name="T36" fmla="*/ 283 w 908"/>
              <a:gd name="T37" fmla="*/ 297 h 907"/>
              <a:gd name="T38" fmla="*/ 310 w 908"/>
              <a:gd name="T39" fmla="*/ 270 h 907"/>
              <a:gd name="T40" fmla="*/ 342 w 908"/>
              <a:gd name="T41" fmla="*/ 249 h 907"/>
              <a:gd name="T42" fmla="*/ 382 w 908"/>
              <a:gd name="T43" fmla="*/ 231 h 907"/>
              <a:gd name="T44" fmla="*/ 427 w 908"/>
              <a:gd name="T45" fmla="*/ 222 h 907"/>
              <a:gd name="T46" fmla="*/ 473 w 908"/>
              <a:gd name="T47" fmla="*/ 222 h 907"/>
              <a:gd name="T48" fmla="*/ 513 w 908"/>
              <a:gd name="T49" fmla="*/ 231 h 907"/>
              <a:gd name="T50" fmla="*/ 548 w 908"/>
              <a:gd name="T51" fmla="*/ 247 h 907"/>
              <a:gd name="T52" fmla="*/ 571 w 908"/>
              <a:gd name="T53" fmla="*/ 263 h 907"/>
              <a:gd name="T54" fmla="*/ 591 w 908"/>
              <a:gd name="T55" fmla="*/ 230 h 907"/>
              <a:gd name="T56" fmla="*/ 450 w 908"/>
              <a:gd name="T57" fmla="*/ 306 h 907"/>
              <a:gd name="T58" fmla="*/ 417 w 908"/>
              <a:gd name="T59" fmla="*/ 311 h 907"/>
              <a:gd name="T60" fmla="*/ 383 w 908"/>
              <a:gd name="T61" fmla="*/ 327 h 907"/>
              <a:gd name="T62" fmla="*/ 351 w 908"/>
              <a:gd name="T63" fmla="*/ 356 h 907"/>
              <a:gd name="T64" fmla="*/ 332 w 908"/>
              <a:gd name="T65" fmla="*/ 386 h 907"/>
              <a:gd name="T66" fmla="*/ 318 w 908"/>
              <a:gd name="T67" fmla="*/ 434 h 907"/>
              <a:gd name="T68" fmla="*/ 317 w 908"/>
              <a:gd name="T69" fmla="*/ 484 h 907"/>
              <a:gd name="T70" fmla="*/ 325 w 908"/>
              <a:gd name="T71" fmla="*/ 518 h 907"/>
              <a:gd name="T72" fmla="*/ 336 w 908"/>
              <a:gd name="T73" fmla="*/ 545 h 907"/>
              <a:gd name="T74" fmla="*/ 351 w 908"/>
              <a:gd name="T75" fmla="*/ 568 h 907"/>
              <a:gd name="T76" fmla="*/ 371 w 908"/>
              <a:gd name="T77" fmla="*/ 589 h 907"/>
              <a:gd name="T78" fmla="*/ 396 w 908"/>
              <a:gd name="T79" fmla="*/ 605 h 907"/>
              <a:gd name="T80" fmla="*/ 425 w 908"/>
              <a:gd name="T81" fmla="*/ 615 h 907"/>
              <a:gd name="T82" fmla="*/ 458 w 908"/>
              <a:gd name="T83" fmla="*/ 618 h 907"/>
              <a:gd name="T84" fmla="*/ 509 w 908"/>
              <a:gd name="T85" fmla="*/ 609 h 907"/>
              <a:gd name="T86" fmla="*/ 537 w 908"/>
              <a:gd name="T87" fmla="*/ 593 h 907"/>
              <a:gd name="T88" fmla="*/ 557 w 908"/>
              <a:gd name="T89" fmla="*/ 576 h 907"/>
              <a:gd name="T90" fmla="*/ 576 w 908"/>
              <a:gd name="T91" fmla="*/ 546 h 907"/>
              <a:gd name="T92" fmla="*/ 589 w 908"/>
              <a:gd name="T93" fmla="*/ 508 h 907"/>
              <a:gd name="T94" fmla="*/ 594 w 908"/>
              <a:gd name="T95" fmla="*/ 472 h 907"/>
              <a:gd name="T96" fmla="*/ 592 w 908"/>
              <a:gd name="T97" fmla="*/ 434 h 907"/>
              <a:gd name="T98" fmla="*/ 582 w 908"/>
              <a:gd name="T99" fmla="*/ 392 h 907"/>
              <a:gd name="T100" fmla="*/ 569 w 908"/>
              <a:gd name="T101" fmla="*/ 365 h 907"/>
              <a:gd name="T102" fmla="*/ 542 w 908"/>
              <a:gd name="T103" fmla="*/ 334 h 907"/>
              <a:gd name="T104" fmla="*/ 515 w 908"/>
              <a:gd name="T105" fmla="*/ 317 h 907"/>
              <a:gd name="T106" fmla="*/ 490 w 908"/>
              <a:gd name="T107" fmla="*/ 309 h 907"/>
              <a:gd name="T108" fmla="*/ 458 w 908"/>
              <a:gd name="T109" fmla="*/ 305 h 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908" h="907">
                <a:moveTo>
                  <a:pt x="0" y="907"/>
                </a:moveTo>
                <a:lnTo>
                  <a:pt x="453" y="907"/>
                </a:lnTo>
                <a:lnTo>
                  <a:pt x="908" y="907"/>
                </a:lnTo>
                <a:lnTo>
                  <a:pt x="908" y="453"/>
                </a:lnTo>
                <a:lnTo>
                  <a:pt x="908" y="0"/>
                </a:lnTo>
                <a:lnTo>
                  <a:pt x="453" y="0"/>
                </a:lnTo>
                <a:lnTo>
                  <a:pt x="0" y="0"/>
                </a:lnTo>
                <a:lnTo>
                  <a:pt x="0" y="453"/>
                </a:lnTo>
                <a:lnTo>
                  <a:pt x="0" y="907"/>
                </a:lnTo>
                <a:close/>
                <a:moveTo>
                  <a:pt x="680" y="676"/>
                </a:moveTo>
                <a:lnTo>
                  <a:pt x="591" y="676"/>
                </a:lnTo>
                <a:lnTo>
                  <a:pt x="591" y="623"/>
                </a:lnTo>
                <a:lnTo>
                  <a:pt x="588" y="627"/>
                </a:lnTo>
                <a:lnTo>
                  <a:pt x="585" y="630"/>
                </a:lnTo>
                <a:lnTo>
                  <a:pt x="579" y="636"/>
                </a:lnTo>
                <a:lnTo>
                  <a:pt x="572" y="643"/>
                </a:lnTo>
                <a:lnTo>
                  <a:pt x="564" y="649"/>
                </a:lnTo>
                <a:lnTo>
                  <a:pt x="549" y="659"/>
                </a:lnTo>
                <a:lnTo>
                  <a:pt x="541" y="664"/>
                </a:lnTo>
                <a:lnTo>
                  <a:pt x="532" y="668"/>
                </a:lnTo>
                <a:lnTo>
                  <a:pt x="523" y="672"/>
                </a:lnTo>
                <a:lnTo>
                  <a:pt x="514" y="676"/>
                </a:lnTo>
                <a:lnTo>
                  <a:pt x="504" y="678"/>
                </a:lnTo>
                <a:lnTo>
                  <a:pt x="494" y="681"/>
                </a:lnTo>
                <a:lnTo>
                  <a:pt x="484" y="683"/>
                </a:lnTo>
                <a:lnTo>
                  <a:pt x="473" y="684"/>
                </a:lnTo>
                <a:lnTo>
                  <a:pt x="462" y="685"/>
                </a:lnTo>
                <a:lnTo>
                  <a:pt x="450" y="685"/>
                </a:lnTo>
                <a:lnTo>
                  <a:pt x="439" y="685"/>
                </a:lnTo>
                <a:lnTo>
                  <a:pt x="427" y="684"/>
                </a:lnTo>
                <a:lnTo>
                  <a:pt x="415" y="683"/>
                </a:lnTo>
                <a:lnTo>
                  <a:pt x="404" y="681"/>
                </a:lnTo>
                <a:lnTo>
                  <a:pt x="393" y="678"/>
                </a:lnTo>
                <a:lnTo>
                  <a:pt x="382" y="675"/>
                </a:lnTo>
                <a:lnTo>
                  <a:pt x="372" y="671"/>
                </a:lnTo>
                <a:lnTo>
                  <a:pt x="361" y="667"/>
                </a:lnTo>
                <a:lnTo>
                  <a:pt x="351" y="663"/>
                </a:lnTo>
                <a:lnTo>
                  <a:pt x="342" y="657"/>
                </a:lnTo>
                <a:lnTo>
                  <a:pt x="332" y="652"/>
                </a:lnTo>
                <a:lnTo>
                  <a:pt x="323" y="646"/>
                </a:lnTo>
                <a:lnTo>
                  <a:pt x="315" y="639"/>
                </a:lnTo>
                <a:lnTo>
                  <a:pt x="306" y="633"/>
                </a:lnTo>
                <a:lnTo>
                  <a:pt x="298" y="625"/>
                </a:lnTo>
                <a:lnTo>
                  <a:pt x="290" y="618"/>
                </a:lnTo>
                <a:lnTo>
                  <a:pt x="283" y="609"/>
                </a:lnTo>
                <a:lnTo>
                  <a:pt x="276" y="601"/>
                </a:lnTo>
                <a:lnTo>
                  <a:pt x="270" y="592"/>
                </a:lnTo>
                <a:lnTo>
                  <a:pt x="264" y="583"/>
                </a:lnTo>
                <a:lnTo>
                  <a:pt x="258" y="574"/>
                </a:lnTo>
                <a:lnTo>
                  <a:pt x="253" y="564"/>
                </a:lnTo>
                <a:lnTo>
                  <a:pt x="248" y="554"/>
                </a:lnTo>
                <a:lnTo>
                  <a:pt x="244" y="544"/>
                </a:lnTo>
                <a:lnTo>
                  <a:pt x="240" y="533"/>
                </a:lnTo>
                <a:lnTo>
                  <a:pt x="236" y="522"/>
                </a:lnTo>
                <a:lnTo>
                  <a:pt x="233" y="511"/>
                </a:lnTo>
                <a:lnTo>
                  <a:pt x="231" y="500"/>
                </a:lnTo>
                <a:lnTo>
                  <a:pt x="229" y="488"/>
                </a:lnTo>
                <a:lnTo>
                  <a:pt x="228" y="477"/>
                </a:lnTo>
                <a:lnTo>
                  <a:pt x="227" y="465"/>
                </a:lnTo>
                <a:lnTo>
                  <a:pt x="227" y="453"/>
                </a:lnTo>
                <a:lnTo>
                  <a:pt x="227" y="441"/>
                </a:lnTo>
                <a:lnTo>
                  <a:pt x="228" y="429"/>
                </a:lnTo>
                <a:lnTo>
                  <a:pt x="229" y="417"/>
                </a:lnTo>
                <a:lnTo>
                  <a:pt x="231" y="406"/>
                </a:lnTo>
                <a:lnTo>
                  <a:pt x="233" y="395"/>
                </a:lnTo>
                <a:lnTo>
                  <a:pt x="235" y="389"/>
                </a:lnTo>
                <a:lnTo>
                  <a:pt x="236" y="384"/>
                </a:lnTo>
                <a:lnTo>
                  <a:pt x="240" y="373"/>
                </a:lnTo>
                <a:lnTo>
                  <a:pt x="244" y="362"/>
                </a:lnTo>
                <a:lnTo>
                  <a:pt x="248" y="352"/>
                </a:lnTo>
                <a:lnTo>
                  <a:pt x="253" y="342"/>
                </a:lnTo>
                <a:lnTo>
                  <a:pt x="258" y="332"/>
                </a:lnTo>
                <a:lnTo>
                  <a:pt x="264" y="323"/>
                </a:lnTo>
                <a:lnTo>
                  <a:pt x="270" y="314"/>
                </a:lnTo>
                <a:lnTo>
                  <a:pt x="276" y="305"/>
                </a:lnTo>
                <a:lnTo>
                  <a:pt x="283" y="297"/>
                </a:lnTo>
                <a:lnTo>
                  <a:pt x="290" y="289"/>
                </a:lnTo>
                <a:lnTo>
                  <a:pt x="298" y="281"/>
                </a:lnTo>
                <a:lnTo>
                  <a:pt x="306" y="274"/>
                </a:lnTo>
                <a:lnTo>
                  <a:pt x="310" y="270"/>
                </a:lnTo>
                <a:lnTo>
                  <a:pt x="315" y="267"/>
                </a:lnTo>
                <a:lnTo>
                  <a:pt x="323" y="260"/>
                </a:lnTo>
                <a:lnTo>
                  <a:pt x="332" y="254"/>
                </a:lnTo>
                <a:lnTo>
                  <a:pt x="342" y="249"/>
                </a:lnTo>
                <a:lnTo>
                  <a:pt x="351" y="244"/>
                </a:lnTo>
                <a:lnTo>
                  <a:pt x="361" y="239"/>
                </a:lnTo>
                <a:lnTo>
                  <a:pt x="372" y="235"/>
                </a:lnTo>
                <a:lnTo>
                  <a:pt x="382" y="231"/>
                </a:lnTo>
                <a:lnTo>
                  <a:pt x="393" y="228"/>
                </a:lnTo>
                <a:lnTo>
                  <a:pt x="404" y="226"/>
                </a:lnTo>
                <a:lnTo>
                  <a:pt x="415" y="224"/>
                </a:lnTo>
                <a:lnTo>
                  <a:pt x="427" y="222"/>
                </a:lnTo>
                <a:lnTo>
                  <a:pt x="439" y="221"/>
                </a:lnTo>
                <a:lnTo>
                  <a:pt x="450" y="221"/>
                </a:lnTo>
                <a:lnTo>
                  <a:pt x="462" y="221"/>
                </a:lnTo>
                <a:lnTo>
                  <a:pt x="473" y="222"/>
                </a:lnTo>
                <a:lnTo>
                  <a:pt x="483" y="223"/>
                </a:lnTo>
                <a:lnTo>
                  <a:pt x="494" y="225"/>
                </a:lnTo>
                <a:lnTo>
                  <a:pt x="504" y="228"/>
                </a:lnTo>
                <a:lnTo>
                  <a:pt x="513" y="231"/>
                </a:lnTo>
                <a:lnTo>
                  <a:pt x="523" y="234"/>
                </a:lnTo>
                <a:lnTo>
                  <a:pt x="532" y="238"/>
                </a:lnTo>
                <a:lnTo>
                  <a:pt x="540" y="242"/>
                </a:lnTo>
                <a:lnTo>
                  <a:pt x="548" y="247"/>
                </a:lnTo>
                <a:lnTo>
                  <a:pt x="556" y="252"/>
                </a:lnTo>
                <a:lnTo>
                  <a:pt x="560" y="254"/>
                </a:lnTo>
                <a:lnTo>
                  <a:pt x="564" y="257"/>
                </a:lnTo>
                <a:lnTo>
                  <a:pt x="571" y="263"/>
                </a:lnTo>
                <a:lnTo>
                  <a:pt x="578" y="269"/>
                </a:lnTo>
                <a:lnTo>
                  <a:pt x="585" y="276"/>
                </a:lnTo>
                <a:lnTo>
                  <a:pt x="591" y="282"/>
                </a:lnTo>
                <a:lnTo>
                  <a:pt x="591" y="230"/>
                </a:lnTo>
                <a:lnTo>
                  <a:pt x="680" y="230"/>
                </a:lnTo>
                <a:lnTo>
                  <a:pt x="680" y="676"/>
                </a:lnTo>
                <a:close/>
                <a:moveTo>
                  <a:pt x="458" y="305"/>
                </a:moveTo>
                <a:lnTo>
                  <a:pt x="450" y="306"/>
                </a:lnTo>
                <a:lnTo>
                  <a:pt x="441" y="306"/>
                </a:lnTo>
                <a:lnTo>
                  <a:pt x="433" y="308"/>
                </a:lnTo>
                <a:lnTo>
                  <a:pt x="425" y="309"/>
                </a:lnTo>
                <a:lnTo>
                  <a:pt x="417" y="311"/>
                </a:lnTo>
                <a:lnTo>
                  <a:pt x="410" y="314"/>
                </a:lnTo>
                <a:lnTo>
                  <a:pt x="402" y="316"/>
                </a:lnTo>
                <a:lnTo>
                  <a:pt x="396" y="319"/>
                </a:lnTo>
                <a:lnTo>
                  <a:pt x="383" y="327"/>
                </a:lnTo>
                <a:lnTo>
                  <a:pt x="371" y="335"/>
                </a:lnTo>
                <a:lnTo>
                  <a:pt x="366" y="340"/>
                </a:lnTo>
                <a:lnTo>
                  <a:pt x="361" y="345"/>
                </a:lnTo>
                <a:lnTo>
                  <a:pt x="351" y="356"/>
                </a:lnTo>
                <a:lnTo>
                  <a:pt x="347" y="362"/>
                </a:lnTo>
                <a:lnTo>
                  <a:pt x="343" y="367"/>
                </a:lnTo>
                <a:lnTo>
                  <a:pt x="336" y="380"/>
                </a:lnTo>
                <a:lnTo>
                  <a:pt x="332" y="386"/>
                </a:lnTo>
                <a:lnTo>
                  <a:pt x="330" y="393"/>
                </a:lnTo>
                <a:lnTo>
                  <a:pt x="325" y="406"/>
                </a:lnTo>
                <a:lnTo>
                  <a:pt x="321" y="420"/>
                </a:lnTo>
                <a:lnTo>
                  <a:pt x="318" y="434"/>
                </a:lnTo>
                <a:lnTo>
                  <a:pt x="316" y="448"/>
                </a:lnTo>
                <a:lnTo>
                  <a:pt x="316" y="462"/>
                </a:lnTo>
                <a:lnTo>
                  <a:pt x="316" y="476"/>
                </a:lnTo>
                <a:lnTo>
                  <a:pt x="317" y="484"/>
                </a:lnTo>
                <a:lnTo>
                  <a:pt x="318" y="491"/>
                </a:lnTo>
                <a:lnTo>
                  <a:pt x="321" y="505"/>
                </a:lnTo>
                <a:lnTo>
                  <a:pt x="323" y="511"/>
                </a:lnTo>
                <a:lnTo>
                  <a:pt x="325" y="518"/>
                </a:lnTo>
                <a:lnTo>
                  <a:pt x="327" y="525"/>
                </a:lnTo>
                <a:lnTo>
                  <a:pt x="330" y="532"/>
                </a:lnTo>
                <a:lnTo>
                  <a:pt x="332" y="538"/>
                </a:lnTo>
                <a:lnTo>
                  <a:pt x="336" y="545"/>
                </a:lnTo>
                <a:lnTo>
                  <a:pt x="339" y="551"/>
                </a:lnTo>
                <a:lnTo>
                  <a:pt x="343" y="557"/>
                </a:lnTo>
                <a:lnTo>
                  <a:pt x="347" y="563"/>
                </a:lnTo>
                <a:lnTo>
                  <a:pt x="351" y="568"/>
                </a:lnTo>
                <a:lnTo>
                  <a:pt x="356" y="574"/>
                </a:lnTo>
                <a:lnTo>
                  <a:pt x="361" y="579"/>
                </a:lnTo>
                <a:lnTo>
                  <a:pt x="366" y="584"/>
                </a:lnTo>
                <a:lnTo>
                  <a:pt x="371" y="589"/>
                </a:lnTo>
                <a:lnTo>
                  <a:pt x="377" y="593"/>
                </a:lnTo>
                <a:lnTo>
                  <a:pt x="383" y="597"/>
                </a:lnTo>
                <a:lnTo>
                  <a:pt x="389" y="601"/>
                </a:lnTo>
                <a:lnTo>
                  <a:pt x="396" y="605"/>
                </a:lnTo>
                <a:lnTo>
                  <a:pt x="402" y="608"/>
                </a:lnTo>
                <a:lnTo>
                  <a:pt x="410" y="610"/>
                </a:lnTo>
                <a:lnTo>
                  <a:pt x="417" y="613"/>
                </a:lnTo>
                <a:lnTo>
                  <a:pt x="425" y="615"/>
                </a:lnTo>
                <a:lnTo>
                  <a:pt x="433" y="616"/>
                </a:lnTo>
                <a:lnTo>
                  <a:pt x="441" y="617"/>
                </a:lnTo>
                <a:lnTo>
                  <a:pt x="450" y="618"/>
                </a:lnTo>
                <a:lnTo>
                  <a:pt x="458" y="618"/>
                </a:lnTo>
                <a:lnTo>
                  <a:pt x="471" y="618"/>
                </a:lnTo>
                <a:lnTo>
                  <a:pt x="484" y="616"/>
                </a:lnTo>
                <a:lnTo>
                  <a:pt x="496" y="613"/>
                </a:lnTo>
                <a:lnTo>
                  <a:pt x="509" y="609"/>
                </a:lnTo>
                <a:lnTo>
                  <a:pt x="515" y="607"/>
                </a:lnTo>
                <a:lnTo>
                  <a:pt x="520" y="604"/>
                </a:lnTo>
                <a:lnTo>
                  <a:pt x="532" y="597"/>
                </a:lnTo>
                <a:lnTo>
                  <a:pt x="537" y="593"/>
                </a:lnTo>
                <a:lnTo>
                  <a:pt x="542" y="589"/>
                </a:lnTo>
                <a:lnTo>
                  <a:pt x="547" y="585"/>
                </a:lnTo>
                <a:lnTo>
                  <a:pt x="552" y="580"/>
                </a:lnTo>
                <a:lnTo>
                  <a:pt x="557" y="576"/>
                </a:lnTo>
                <a:lnTo>
                  <a:pt x="561" y="570"/>
                </a:lnTo>
                <a:lnTo>
                  <a:pt x="565" y="565"/>
                </a:lnTo>
                <a:lnTo>
                  <a:pt x="569" y="559"/>
                </a:lnTo>
                <a:lnTo>
                  <a:pt x="576" y="546"/>
                </a:lnTo>
                <a:lnTo>
                  <a:pt x="580" y="539"/>
                </a:lnTo>
                <a:lnTo>
                  <a:pt x="582" y="532"/>
                </a:lnTo>
                <a:lnTo>
                  <a:pt x="587" y="516"/>
                </a:lnTo>
                <a:lnTo>
                  <a:pt x="589" y="508"/>
                </a:lnTo>
                <a:lnTo>
                  <a:pt x="591" y="500"/>
                </a:lnTo>
                <a:lnTo>
                  <a:pt x="592" y="491"/>
                </a:lnTo>
                <a:lnTo>
                  <a:pt x="593" y="482"/>
                </a:lnTo>
                <a:lnTo>
                  <a:pt x="594" y="472"/>
                </a:lnTo>
                <a:lnTo>
                  <a:pt x="594" y="462"/>
                </a:lnTo>
                <a:lnTo>
                  <a:pt x="594" y="452"/>
                </a:lnTo>
                <a:lnTo>
                  <a:pt x="593" y="443"/>
                </a:lnTo>
                <a:lnTo>
                  <a:pt x="592" y="434"/>
                </a:lnTo>
                <a:lnTo>
                  <a:pt x="591" y="425"/>
                </a:lnTo>
                <a:lnTo>
                  <a:pt x="587" y="408"/>
                </a:lnTo>
                <a:lnTo>
                  <a:pt x="585" y="400"/>
                </a:lnTo>
                <a:lnTo>
                  <a:pt x="582" y="392"/>
                </a:lnTo>
                <a:lnTo>
                  <a:pt x="580" y="385"/>
                </a:lnTo>
                <a:lnTo>
                  <a:pt x="576" y="378"/>
                </a:lnTo>
                <a:lnTo>
                  <a:pt x="573" y="372"/>
                </a:lnTo>
                <a:lnTo>
                  <a:pt x="569" y="365"/>
                </a:lnTo>
                <a:lnTo>
                  <a:pt x="565" y="359"/>
                </a:lnTo>
                <a:lnTo>
                  <a:pt x="561" y="354"/>
                </a:lnTo>
                <a:lnTo>
                  <a:pt x="552" y="343"/>
                </a:lnTo>
                <a:lnTo>
                  <a:pt x="542" y="334"/>
                </a:lnTo>
                <a:lnTo>
                  <a:pt x="532" y="327"/>
                </a:lnTo>
                <a:lnTo>
                  <a:pt x="526" y="323"/>
                </a:lnTo>
                <a:lnTo>
                  <a:pt x="520" y="320"/>
                </a:lnTo>
                <a:lnTo>
                  <a:pt x="515" y="317"/>
                </a:lnTo>
                <a:lnTo>
                  <a:pt x="509" y="315"/>
                </a:lnTo>
                <a:lnTo>
                  <a:pt x="503" y="313"/>
                </a:lnTo>
                <a:lnTo>
                  <a:pt x="496" y="311"/>
                </a:lnTo>
                <a:lnTo>
                  <a:pt x="490" y="309"/>
                </a:lnTo>
                <a:lnTo>
                  <a:pt x="484" y="308"/>
                </a:lnTo>
                <a:lnTo>
                  <a:pt x="471" y="306"/>
                </a:lnTo>
                <a:lnTo>
                  <a:pt x="465" y="306"/>
                </a:lnTo>
                <a:lnTo>
                  <a:pt x="458" y="30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8" name="Title 1"/>
          <p:cNvSpPr>
            <a:spLocks noGrp="1"/>
          </p:cNvSpPr>
          <p:nvPr>
            <p:ph type="ctrTitle"/>
          </p:nvPr>
        </p:nvSpPr>
        <p:spPr>
          <a:xfrm>
            <a:off x="431800" y="861233"/>
            <a:ext cx="5616575" cy="1728786"/>
          </a:xfrm>
        </p:spPr>
        <p:txBody>
          <a:bodyPr anchor="t" anchorCtr="0"/>
          <a:lstStyle>
            <a:lvl1pPr>
              <a:defRPr sz="30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grpSp>
        <p:nvGrpSpPr>
          <p:cNvPr id="93" name="Group 92"/>
          <p:cNvGrpSpPr>
            <a:grpSpLocks noChangeAspect="1"/>
          </p:cNvGrpSpPr>
          <p:nvPr userDrawn="1"/>
        </p:nvGrpSpPr>
        <p:grpSpPr>
          <a:xfrm>
            <a:off x="7921079" y="6455139"/>
            <a:ext cx="1979146" cy="169200"/>
            <a:chOff x="425958" y="6336331"/>
            <a:chExt cx="2526569" cy="216000"/>
          </a:xfrm>
        </p:grpSpPr>
        <p:sp>
          <p:nvSpPr>
            <p:cNvPr id="94" name="Freeform 6"/>
            <p:cNvSpPr>
              <a:spLocks noChangeAspect="1" noEditPoints="1"/>
            </p:cNvSpPr>
            <p:nvPr userDrawn="1"/>
          </p:nvSpPr>
          <p:spPr bwMode="auto">
            <a:xfrm>
              <a:off x="425958" y="6336331"/>
              <a:ext cx="1295526" cy="216000"/>
            </a:xfrm>
            <a:custGeom>
              <a:avLst/>
              <a:gdLst>
                <a:gd name="T0" fmla="*/ 4989 w 5446"/>
                <a:gd name="T1" fmla="*/ 686 h 908"/>
                <a:gd name="T2" fmla="*/ 4808 w 5446"/>
                <a:gd name="T3" fmla="*/ 593 h 908"/>
                <a:gd name="T4" fmla="*/ 4773 w 5446"/>
                <a:gd name="T5" fmla="*/ 389 h 908"/>
                <a:gd name="T6" fmla="*/ 4890 w 5446"/>
                <a:gd name="T7" fmla="*/ 244 h 908"/>
                <a:gd name="T8" fmla="*/ 5087 w 5446"/>
                <a:gd name="T9" fmla="*/ 246 h 908"/>
                <a:gd name="T10" fmla="*/ 4275 w 5446"/>
                <a:gd name="T11" fmla="*/ 348 h 908"/>
                <a:gd name="T12" fmla="*/ 4169 w 5446"/>
                <a:gd name="T13" fmla="*/ 308 h 908"/>
                <a:gd name="T14" fmla="*/ 4039 w 5446"/>
                <a:gd name="T15" fmla="*/ 382 h 908"/>
                <a:gd name="T16" fmla="*/ 3947 w 5446"/>
                <a:gd name="T17" fmla="*/ 299 h 908"/>
                <a:gd name="T18" fmla="*/ 3885 w 5446"/>
                <a:gd name="T19" fmla="*/ 230 h 908"/>
                <a:gd name="T20" fmla="*/ 4026 w 5446"/>
                <a:gd name="T21" fmla="*/ 225 h 908"/>
                <a:gd name="T22" fmla="*/ 4157 w 5446"/>
                <a:gd name="T23" fmla="*/ 240 h 908"/>
                <a:gd name="T24" fmla="*/ 4327 w 5446"/>
                <a:gd name="T25" fmla="*/ 258 h 908"/>
                <a:gd name="T26" fmla="*/ 3153 w 5446"/>
                <a:gd name="T27" fmla="*/ 684 h 908"/>
                <a:gd name="T28" fmla="*/ 2979 w 5446"/>
                <a:gd name="T29" fmla="*/ 574 h 908"/>
                <a:gd name="T30" fmla="*/ 2963 w 5446"/>
                <a:gd name="T31" fmla="*/ 362 h 908"/>
                <a:gd name="T32" fmla="*/ 3119 w 5446"/>
                <a:gd name="T33" fmla="*/ 228 h 908"/>
                <a:gd name="T34" fmla="*/ 3325 w 5446"/>
                <a:gd name="T35" fmla="*/ 274 h 908"/>
                <a:gd name="T36" fmla="*/ 3408 w 5446"/>
                <a:gd name="T37" fmla="*/ 466 h 908"/>
                <a:gd name="T38" fmla="*/ 3307 w 5446"/>
                <a:gd name="T39" fmla="*/ 646 h 908"/>
                <a:gd name="T40" fmla="*/ 2400 w 5446"/>
                <a:gd name="T41" fmla="*/ 420 h 908"/>
                <a:gd name="T42" fmla="*/ 2307 w 5446"/>
                <a:gd name="T43" fmla="*/ 305 h 908"/>
                <a:gd name="T44" fmla="*/ 2173 w 5446"/>
                <a:gd name="T45" fmla="*/ 348 h 908"/>
                <a:gd name="T46" fmla="*/ 2144 w 5446"/>
                <a:gd name="T47" fmla="*/ 287 h 908"/>
                <a:gd name="T48" fmla="*/ 2344 w 5446"/>
                <a:gd name="T49" fmla="*/ 228 h 908"/>
                <a:gd name="T50" fmla="*/ 2478 w 5446"/>
                <a:gd name="T51" fmla="*/ 349 h 908"/>
                <a:gd name="T52" fmla="*/ 1440 w 5446"/>
                <a:gd name="T53" fmla="*/ 669 h 908"/>
                <a:gd name="T54" fmla="*/ 1240 w 5446"/>
                <a:gd name="T55" fmla="*/ 653 h 908"/>
                <a:gd name="T56" fmla="*/ 1136 w 5446"/>
                <a:gd name="T57" fmla="*/ 478 h 908"/>
                <a:gd name="T58" fmla="*/ 1199 w 5446"/>
                <a:gd name="T59" fmla="*/ 289 h 908"/>
                <a:gd name="T60" fmla="*/ 1381 w 5446"/>
                <a:gd name="T61" fmla="*/ 222 h 908"/>
                <a:gd name="T62" fmla="*/ 466 w 5446"/>
                <a:gd name="T63" fmla="*/ 686 h 908"/>
                <a:gd name="T64" fmla="*/ 258 w 5446"/>
                <a:gd name="T65" fmla="*/ 567 h 908"/>
                <a:gd name="T66" fmla="*/ 460 w 5446"/>
                <a:gd name="T67" fmla="*/ 606 h 908"/>
                <a:gd name="T68" fmla="*/ 583 w 5446"/>
                <a:gd name="T69" fmla="*/ 540 h 908"/>
                <a:gd name="T70" fmla="*/ 341 w 5446"/>
                <a:gd name="T71" fmla="*/ 472 h 908"/>
                <a:gd name="T72" fmla="*/ 239 w 5446"/>
                <a:gd name="T73" fmla="*/ 342 h 908"/>
                <a:gd name="T74" fmla="*/ 365 w 5446"/>
                <a:gd name="T75" fmla="*/ 232 h 908"/>
                <a:gd name="T76" fmla="*/ 641 w 5446"/>
                <a:gd name="T77" fmla="*/ 283 h 908"/>
                <a:gd name="T78" fmla="*/ 462 w 5446"/>
                <a:gd name="T79" fmla="*/ 302 h 908"/>
                <a:gd name="T80" fmla="*/ 327 w 5446"/>
                <a:gd name="T81" fmla="*/ 363 h 908"/>
                <a:gd name="T82" fmla="*/ 584 w 5446"/>
                <a:gd name="T83" fmla="*/ 433 h 908"/>
                <a:gd name="T84" fmla="*/ 674 w 5446"/>
                <a:gd name="T85" fmla="*/ 553 h 908"/>
                <a:gd name="T86" fmla="*/ 569 w 5446"/>
                <a:gd name="T87" fmla="*/ 669 h 908"/>
                <a:gd name="T88" fmla="*/ 5446 w 5446"/>
                <a:gd name="T89" fmla="*/ 453 h 908"/>
                <a:gd name="T90" fmla="*/ 1291 w 5446"/>
                <a:gd name="T91" fmla="*/ 318 h 908"/>
                <a:gd name="T92" fmla="*/ 1231 w 5446"/>
                <a:gd name="T93" fmla="*/ 504 h 908"/>
                <a:gd name="T94" fmla="*/ 1318 w 5446"/>
                <a:gd name="T95" fmla="*/ 603 h 908"/>
                <a:gd name="T96" fmla="*/ 1469 w 5446"/>
                <a:gd name="T97" fmla="*/ 562 h 908"/>
                <a:gd name="T98" fmla="*/ 1491 w 5446"/>
                <a:gd name="T99" fmla="*/ 384 h 908"/>
                <a:gd name="T100" fmla="*/ 1373 w 5446"/>
                <a:gd name="T101" fmla="*/ 297 h 908"/>
                <a:gd name="T102" fmla="*/ 3063 w 5446"/>
                <a:gd name="T103" fmla="*/ 359 h 908"/>
                <a:gd name="T104" fmla="*/ 3059 w 5446"/>
                <a:gd name="T105" fmla="*/ 541 h 908"/>
                <a:gd name="T106" fmla="*/ 3213 w 5446"/>
                <a:gd name="T107" fmla="*/ 601 h 908"/>
                <a:gd name="T108" fmla="*/ 3311 w 5446"/>
                <a:gd name="T109" fmla="*/ 508 h 908"/>
                <a:gd name="T110" fmla="*/ 3273 w 5446"/>
                <a:gd name="T111" fmla="*/ 338 h 908"/>
                <a:gd name="T112" fmla="*/ 4941 w 5446"/>
                <a:gd name="T113" fmla="*/ 307 h 908"/>
                <a:gd name="T114" fmla="*/ 4856 w 5446"/>
                <a:gd name="T115" fmla="*/ 483 h 908"/>
                <a:gd name="T116" fmla="*/ 4934 w 5446"/>
                <a:gd name="T117" fmla="*/ 597 h 908"/>
                <a:gd name="T118" fmla="*/ 5090 w 5446"/>
                <a:gd name="T119" fmla="*/ 573 h 908"/>
                <a:gd name="T120" fmla="*/ 5126 w 5446"/>
                <a:gd name="T121" fmla="*/ 399 h 908"/>
                <a:gd name="T122" fmla="*/ 5022 w 5446"/>
                <a:gd name="T123" fmla="*/ 299 h 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446" h="908">
                  <a:moveTo>
                    <a:pt x="5219" y="677"/>
                  </a:moveTo>
                  <a:lnTo>
                    <a:pt x="5130" y="677"/>
                  </a:lnTo>
                  <a:lnTo>
                    <a:pt x="5130" y="624"/>
                  </a:lnTo>
                  <a:lnTo>
                    <a:pt x="5127" y="627"/>
                  </a:lnTo>
                  <a:lnTo>
                    <a:pt x="5124" y="631"/>
                  </a:lnTo>
                  <a:lnTo>
                    <a:pt x="5117" y="637"/>
                  </a:lnTo>
                  <a:lnTo>
                    <a:pt x="5110" y="644"/>
                  </a:lnTo>
                  <a:lnTo>
                    <a:pt x="5103" y="649"/>
                  </a:lnTo>
                  <a:lnTo>
                    <a:pt x="5087" y="660"/>
                  </a:lnTo>
                  <a:lnTo>
                    <a:pt x="5079" y="665"/>
                  </a:lnTo>
                  <a:lnTo>
                    <a:pt x="5070" y="669"/>
                  </a:lnTo>
                  <a:lnTo>
                    <a:pt x="5061" y="673"/>
                  </a:lnTo>
                  <a:lnTo>
                    <a:pt x="5052" y="676"/>
                  </a:lnTo>
                  <a:lnTo>
                    <a:pt x="5042" y="679"/>
                  </a:lnTo>
                  <a:lnTo>
                    <a:pt x="5032" y="682"/>
                  </a:lnTo>
                  <a:lnTo>
                    <a:pt x="5022" y="684"/>
                  </a:lnTo>
                  <a:lnTo>
                    <a:pt x="5011" y="685"/>
                  </a:lnTo>
                  <a:lnTo>
                    <a:pt x="5000" y="686"/>
                  </a:lnTo>
                  <a:lnTo>
                    <a:pt x="4989" y="686"/>
                  </a:lnTo>
                  <a:lnTo>
                    <a:pt x="4977" y="686"/>
                  </a:lnTo>
                  <a:lnTo>
                    <a:pt x="4965" y="685"/>
                  </a:lnTo>
                  <a:lnTo>
                    <a:pt x="4954" y="684"/>
                  </a:lnTo>
                  <a:lnTo>
                    <a:pt x="4942" y="682"/>
                  </a:lnTo>
                  <a:lnTo>
                    <a:pt x="4931" y="679"/>
                  </a:lnTo>
                  <a:lnTo>
                    <a:pt x="4921" y="676"/>
                  </a:lnTo>
                  <a:lnTo>
                    <a:pt x="4910" y="672"/>
                  </a:lnTo>
                  <a:lnTo>
                    <a:pt x="4900" y="668"/>
                  </a:lnTo>
                  <a:lnTo>
                    <a:pt x="4890" y="663"/>
                  </a:lnTo>
                  <a:lnTo>
                    <a:pt x="4880" y="658"/>
                  </a:lnTo>
                  <a:lnTo>
                    <a:pt x="4871" y="653"/>
                  </a:lnTo>
                  <a:lnTo>
                    <a:pt x="4862" y="647"/>
                  </a:lnTo>
                  <a:lnTo>
                    <a:pt x="4853" y="640"/>
                  </a:lnTo>
                  <a:lnTo>
                    <a:pt x="4845" y="633"/>
                  </a:lnTo>
                  <a:lnTo>
                    <a:pt x="4837" y="626"/>
                  </a:lnTo>
                  <a:lnTo>
                    <a:pt x="4829" y="618"/>
                  </a:lnTo>
                  <a:lnTo>
                    <a:pt x="4822" y="610"/>
                  </a:lnTo>
                  <a:lnTo>
                    <a:pt x="4815" y="602"/>
                  </a:lnTo>
                  <a:lnTo>
                    <a:pt x="4808" y="593"/>
                  </a:lnTo>
                  <a:lnTo>
                    <a:pt x="4802" y="584"/>
                  </a:lnTo>
                  <a:lnTo>
                    <a:pt x="4796" y="575"/>
                  </a:lnTo>
                  <a:lnTo>
                    <a:pt x="4791" y="565"/>
                  </a:lnTo>
                  <a:lnTo>
                    <a:pt x="4786" y="555"/>
                  </a:lnTo>
                  <a:lnTo>
                    <a:pt x="4782" y="545"/>
                  </a:lnTo>
                  <a:lnTo>
                    <a:pt x="4778" y="534"/>
                  </a:lnTo>
                  <a:lnTo>
                    <a:pt x="4775" y="523"/>
                  </a:lnTo>
                  <a:lnTo>
                    <a:pt x="4772" y="512"/>
                  </a:lnTo>
                  <a:lnTo>
                    <a:pt x="4770" y="501"/>
                  </a:lnTo>
                  <a:lnTo>
                    <a:pt x="4768" y="489"/>
                  </a:lnTo>
                  <a:lnTo>
                    <a:pt x="4766" y="478"/>
                  </a:lnTo>
                  <a:lnTo>
                    <a:pt x="4765" y="466"/>
                  </a:lnTo>
                  <a:lnTo>
                    <a:pt x="4765" y="453"/>
                  </a:lnTo>
                  <a:lnTo>
                    <a:pt x="4765" y="441"/>
                  </a:lnTo>
                  <a:lnTo>
                    <a:pt x="4766" y="429"/>
                  </a:lnTo>
                  <a:lnTo>
                    <a:pt x="4768" y="417"/>
                  </a:lnTo>
                  <a:lnTo>
                    <a:pt x="4770" y="406"/>
                  </a:lnTo>
                  <a:lnTo>
                    <a:pt x="4772" y="395"/>
                  </a:lnTo>
                  <a:lnTo>
                    <a:pt x="4773" y="389"/>
                  </a:lnTo>
                  <a:lnTo>
                    <a:pt x="4775" y="384"/>
                  </a:lnTo>
                  <a:lnTo>
                    <a:pt x="4778" y="373"/>
                  </a:lnTo>
                  <a:lnTo>
                    <a:pt x="4782" y="362"/>
                  </a:lnTo>
                  <a:lnTo>
                    <a:pt x="4786" y="352"/>
                  </a:lnTo>
                  <a:lnTo>
                    <a:pt x="4791" y="342"/>
                  </a:lnTo>
                  <a:lnTo>
                    <a:pt x="4796" y="332"/>
                  </a:lnTo>
                  <a:lnTo>
                    <a:pt x="4802" y="323"/>
                  </a:lnTo>
                  <a:lnTo>
                    <a:pt x="4808" y="314"/>
                  </a:lnTo>
                  <a:lnTo>
                    <a:pt x="4815" y="305"/>
                  </a:lnTo>
                  <a:lnTo>
                    <a:pt x="4822" y="297"/>
                  </a:lnTo>
                  <a:lnTo>
                    <a:pt x="4829" y="289"/>
                  </a:lnTo>
                  <a:lnTo>
                    <a:pt x="4837" y="281"/>
                  </a:lnTo>
                  <a:lnTo>
                    <a:pt x="4845" y="274"/>
                  </a:lnTo>
                  <a:lnTo>
                    <a:pt x="4849" y="270"/>
                  </a:lnTo>
                  <a:lnTo>
                    <a:pt x="4853" y="267"/>
                  </a:lnTo>
                  <a:lnTo>
                    <a:pt x="4862" y="260"/>
                  </a:lnTo>
                  <a:lnTo>
                    <a:pt x="4871" y="254"/>
                  </a:lnTo>
                  <a:lnTo>
                    <a:pt x="4880" y="249"/>
                  </a:lnTo>
                  <a:lnTo>
                    <a:pt x="4890" y="244"/>
                  </a:lnTo>
                  <a:lnTo>
                    <a:pt x="4900" y="239"/>
                  </a:lnTo>
                  <a:lnTo>
                    <a:pt x="4910" y="235"/>
                  </a:lnTo>
                  <a:lnTo>
                    <a:pt x="4921" y="231"/>
                  </a:lnTo>
                  <a:lnTo>
                    <a:pt x="4931" y="228"/>
                  </a:lnTo>
                  <a:lnTo>
                    <a:pt x="4942" y="226"/>
                  </a:lnTo>
                  <a:lnTo>
                    <a:pt x="4954" y="224"/>
                  </a:lnTo>
                  <a:lnTo>
                    <a:pt x="4965" y="222"/>
                  </a:lnTo>
                  <a:lnTo>
                    <a:pt x="4977" y="221"/>
                  </a:lnTo>
                  <a:lnTo>
                    <a:pt x="4989" y="221"/>
                  </a:lnTo>
                  <a:lnTo>
                    <a:pt x="5000" y="221"/>
                  </a:lnTo>
                  <a:lnTo>
                    <a:pt x="5011" y="222"/>
                  </a:lnTo>
                  <a:lnTo>
                    <a:pt x="5022" y="223"/>
                  </a:lnTo>
                  <a:lnTo>
                    <a:pt x="5032" y="225"/>
                  </a:lnTo>
                  <a:lnTo>
                    <a:pt x="5042" y="228"/>
                  </a:lnTo>
                  <a:lnTo>
                    <a:pt x="5052" y="230"/>
                  </a:lnTo>
                  <a:lnTo>
                    <a:pt x="5061" y="234"/>
                  </a:lnTo>
                  <a:lnTo>
                    <a:pt x="5070" y="238"/>
                  </a:lnTo>
                  <a:lnTo>
                    <a:pt x="5079" y="242"/>
                  </a:lnTo>
                  <a:lnTo>
                    <a:pt x="5087" y="246"/>
                  </a:lnTo>
                  <a:lnTo>
                    <a:pt x="5095" y="251"/>
                  </a:lnTo>
                  <a:lnTo>
                    <a:pt x="5099" y="254"/>
                  </a:lnTo>
                  <a:lnTo>
                    <a:pt x="5102" y="257"/>
                  </a:lnTo>
                  <a:lnTo>
                    <a:pt x="5110" y="263"/>
                  </a:lnTo>
                  <a:lnTo>
                    <a:pt x="5117" y="269"/>
                  </a:lnTo>
                  <a:lnTo>
                    <a:pt x="5123" y="275"/>
                  </a:lnTo>
                  <a:lnTo>
                    <a:pt x="5130" y="282"/>
                  </a:lnTo>
                  <a:lnTo>
                    <a:pt x="5130" y="230"/>
                  </a:lnTo>
                  <a:lnTo>
                    <a:pt x="5219" y="230"/>
                  </a:lnTo>
                  <a:lnTo>
                    <a:pt x="5219" y="677"/>
                  </a:lnTo>
                  <a:close/>
                  <a:moveTo>
                    <a:pt x="4372" y="408"/>
                  </a:moveTo>
                  <a:lnTo>
                    <a:pt x="4372" y="676"/>
                  </a:lnTo>
                  <a:lnTo>
                    <a:pt x="4283" y="676"/>
                  </a:lnTo>
                  <a:lnTo>
                    <a:pt x="4283" y="409"/>
                  </a:lnTo>
                  <a:lnTo>
                    <a:pt x="4282" y="391"/>
                  </a:lnTo>
                  <a:lnTo>
                    <a:pt x="4282" y="382"/>
                  </a:lnTo>
                  <a:lnTo>
                    <a:pt x="4281" y="374"/>
                  </a:lnTo>
                  <a:lnTo>
                    <a:pt x="4278" y="360"/>
                  </a:lnTo>
                  <a:lnTo>
                    <a:pt x="4275" y="348"/>
                  </a:lnTo>
                  <a:lnTo>
                    <a:pt x="4271" y="337"/>
                  </a:lnTo>
                  <a:lnTo>
                    <a:pt x="4266" y="328"/>
                  </a:lnTo>
                  <a:lnTo>
                    <a:pt x="4261" y="320"/>
                  </a:lnTo>
                  <a:lnTo>
                    <a:pt x="4255" y="314"/>
                  </a:lnTo>
                  <a:lnTo>
                    <a:pt x="4249" y="309"/>
                  </a:lnTo>
                  <a:lnTo>
                    <a:pt x="4243" y="305"/>
                  </a:lnTo>
                  <a:lnTo>
                    <a:pt x="4237" y="302"/>
                  </a:lnTo>
                  <a:lnTo>
                    <a:pt x="4231" y="300"/>
                  </a:lnTo>
                  <a:lnTo>
                    <a:pt x="4225" y="298"/>
                  </a:lnTo>
                  <a:lnTo>
                    <a:pt x="4220" y="297"/>
                  </a:lnTo>
                  <a:lnTo>
                    <a:pt x="4214" y="297"/>
                  </a:lnTo>
                  <a:lnTo>
                    <a:pt x="4210" y="297"/>
                  </a:lnTo>
                  <a:lnTo>
                    <a:pt x="4206" y="297"/>
                  </a:lnTo>
                  <a:lnTo>
                    <a:pt x="4201" y="297"/>
                  </a:lnTo>
                  <a:lnTo>
                    <a:pt x="4195" y="298"/>
                  </a:lnTo>
                  <a:lnTo>
                    <a:pt x="4189" y="299"/>
                  </a:lnTo>
                  <a:lnTo>
                    <a:pt x="4183" y="301"/>
                  </a:lnTo>
                  <a:lnTo>
                    <a:pt x="4176" y="304"/>
                  </a:lnTo>
                  <a:lnTo>
                    <a:pt x="4169" y="308"/>
                  </a:lnTo>
                  <a:lnTo>
                    <a:pt x="4163" y="313"/>
                  </a:lnTo>
                  <a:lnTo>
                    <a:pt x="4156" y="320"/>
                  </a:lnTo>
                  <a:lnTo>
                    <a:pt x="4150" y="327"/>
                  </a:lnTo>
                  <a:lnTo>
                    <a:pt x="4147" y="332"/>
                  </a:lnTo>
                  <a:lnTo>
                    <a:pt x="4144" y="337"/>
                  </a:lnTo>
                  <a:lnTo>
                    <a:pt x="4142" y="342"/>
                  </a:lnTo>
                  <a:lnTo>
                    <a:pt x="4139" y="348"/>
                  </a:lnTo>
                  <a:lnTo>
                    <a:pt x="4137" y="354"/>
                  </a:lnTo>
                  <a:lnTo>
                    <a:pt x="4135" y="361"/>
                  </a:lnTo>
                  <a:lnTo>
                    <a:pt x="4134" y="368"/>
                  </a:lnTo>
                  <a:lnTo>
                    <a:pt x="4132" y="375"/>
                  </a:lnTo>
                  <a:lnTo>
                    <a:pt x="4130" y="392"/>
                  </a:lnTo>
                  <a:lnTo>
                    <a:pt x="4130" y="402"/>
                  </a:lnTo>
                  <a:lnTo>
                    <a:pt x="4129" y="412"/>
                  </a:lnTo>
                  <a:lnTo>
                    <a:pt x="4129" y="676"/>
                  </a:lnTo>
                  <a:lnTo>
                    <a:pt x="4040" y="676"/>
                  </a:lnTo>
                  <a:lnTo>
                    <a:pt x="4040" y="409"/>
                  </a:lnTo>
                  <a:lnTo>
                    <a:pt x="4040" y="391"/>
                  </a:lnTo>
                  <a:lnTo>
                    <a:pt x="4039" y="382"/>
                  </a:lnTo>
                  <a:lnTo>
                    <a:pt x="4038" y="374"/>
                  </a:lnTo>
                  <a:lnTo>
                    <a:pt x="4036" y="360"/>
                  </a:lnTo>
                  <a:lnTo>
                    <a:pt x="4032" y="348"/>
                  </a:lnTo>
                  <a:lnTo>
                    <a:pt x="4028" y="337"/>
                  </a:lnTo>
                  <a:lnTo>
                    <a:pt x="4023" y="328"/>
                  </a:lnTo>
                  <a:lnTo>
                    <a:pt x="4018" y="320"/>
                  </a:lnTo>
                  <a:lnTo>
                    <a:pt x="4012" y="314"/>
                  </a:lnTo>
                  <a:lnTo>
                    <a:pt x="4007" y="309"/>
                  </a:lnTo>
                  <a:lnTo>
                    <a:pt x="4001" y="305"/>
                  </a:lnTo>
                  <a:lnTo>
                    <a:pt x="3994" y="302"/>
                  </a:lnTo>
                  <a:lnTo>
                    <a:pt x="3988" y="300"/>
                  </a:lnTo>
                  <a:lnTo>
                    <a:pt x="3983" y="298"/>
                  </a:lnTo>
                  <a:lnTo>
                    <a:pt x="3977" y="297"/>
                  </a:lnTo>
                  <a:lnTo>
                    <a:pt x="3972" y="297"/>
                  </a:lnTo>
                  <a:lnTo>
                    <a:pt x="3967" y="297"/>
                  </a:lnTo>
                  <a:lnTo>
                    <a:pt x="3963" y="297"/>
                  </a:lnTo>
                  <a:lnTo>
                    <a:pt x="3959" y="297"/>
                  </a:lnTo>
                  <a:lnTo>
                    <a:pt x="3953" y="298"/>
                  </a:lnTo>
                  <a:lnTo>
                    <a:pt x="3947" y="299"/>
                  </a:lnTo>
                  <a:lnTo>
                    <a:pt x="3941" y="301"/>
                  </a:lnTo>
                  <a:lnTo>
                    <a:pt x="3934" y="304"/>
                  </a:lnTo>
                  <a:lnTo>
                    <a:pt x="3928" y="308"/>
                  </a:lnTo>
                  <a:lnTo>
                    <a:pt x="3921" y="313"/>
                  </a:lnTo>
                  <a:lnTo>
                    <a:pt x="3915" y="320"/>
                  </a:lnTo>
                  <a:lnTo>
                    <a:pt x="3909" y="327"/>
                  </a:lnTo>
                  <a:lnTo>
                    <a:pt x="3906" y="332"/>
                  </a:lnTo>
                  <a:lnTo>
                    <a:pt x="3903" y="337"/>
                  </a:lnTo>
                  <a:lnTo>
                    <a:pt x="3898" y="348"/>
                  </a:lnTo>
                  <a:lnTo>
                    <a:pt x="3894" y="361"/>
                  </a:lnTo>
                  <a:lnTo>
                    <a:pt x="3893" y="368"/>
                  </a:lnTo>
                  <a:lnTo>
                    <a:pt x="3891" y="375"/>
                  </a:lnTo>
                  <a:lnTo>
                    <a:pt x="3889" y="392"/>
                  </a:lnTo>
                  <a:lnTo>
                    <a:pt x="3889" y="402"/>
                  </a:lnTo>
                  <a:lnTo>
                    <a:pt x="3889" y="412"/>
                  </a:lnTo>
                  <a:lnTo>
                    <a:pt x="3889" y="676"/>
                  </a:lnTo>
                  <a:lnTo>
                    <a:pt x="3800" y="676"/>
                  </a:lnTo>
                  <a:lnTo>
                    <a:pt x="3800" y="230"/>
                  </a:lnTo>
                  <a:lnTo>
                    <a:pt x="3885" y="230"/>
                  </a:lnTo>
                  <a:lnTo>
                    <a:pt x="3885" y="281"/>
                  </a:lnTo>
                  <a:lnTo>
                    <a:pt x="3890" y="272"/>
                  </a:lnTo>
                  <a:lnTo>
                    <a:pt x="3895" y="264"/>
                  </a:lnTo>
                  <a:lnTo>
                    <a:pt x="3901" y="258"/>
                  </a:lnTo>
                  <a:lnTo>
                    <a:pt x="3907" y="251"/>
                  </a:lnTo>
                  <a:lnTo>
                    <a:pt x="3914" y="246"/>
                  </a:lnTo>
                  <a:lnTo>
                    <a:pt x="3921" y="241"/>
                  </a:lnTo>
                  <a:lnTo>
                    <a:pt x="3928" y="237"/>
                  </a:lnTo>
                  <a:lnTo>
                    <a:pt x="3935" y="233"/>
                  </a:lnTo>
                  <a:lnTo>
                    <a:pt x="3942" y="230"/>
                  </a:lnTo>
                  <a:lnTo>
                    <a:pt x="3950" y="227"/>
                  </a:lnTo>
                  <a:lnTo>
                    <a:pt x="3964" y="224"/>
                  </a:lnTo>
                  <a:lnTo>
                    <a:pt x="3971" y="222"/>
                  </a:lnTo>
                  <a:lnTo>
                    <a:pt x="3978" y="221"/>
                  </a:lnTo>
                  <a:lnTo>
                    <a:pt x="3990" y="221"/>
                  </a:lnTo>
                  <a:lnTo>
                    <a:pt x="4000" y="221"/>
                  </a:lnTo>
                  <a:lnTo>
                    <a:pt x="4008" y="222"/>
                  </a:lnTo>
                  <a:lnTo>
                    <a:pt x="4017" y="223"/>
                  </a:lnTo>
                  <a:lnTo>
                    <a:pt x="4026" y="225"/>
                  </a:lnTo>
                  <a:lnTo>
                    <a:pt x="4034" y="228"/>
                  </a:lnTo>
                  <a:lnTo>
                    <a:pt x="4042" y="231"/>
                  </a:lnTo>
                  <a:lnTo>
                    <a:pt x="4050" y="234"/>
                  </a:lnTo>
                  <a:lnTo>
                    <a:pt x="4057" y="238"/>
                  </a:lnTo>
                  <a:lnTo>
                    <a:pt x="4064" y="243"/>
                  </a:lnTo>
                  <a:lnTo>
                    <a:pt x="4071" y="248"/>
                  </a:lnTo>
                  <a:lnTo>
                    <a:pt x="4078" y="254"/>
                  </a:lnTo>
                  <a:lnTo>
                    <a:pt x="4084" y="261"/>
                  </a:lnTo>
                  <a:lnTo>
                    <a:pt x="4090" y="268"/>
                  </a:lnTo>
                  <a:lnTo>
                    <a:pt x="4096" y="275"/>
                  </a:lnTo>
                  <a:lnTo>
                    <a:pt x="4101" y="283"/>
                  </a:lnTo>
                  <a:lnTo>
                    <a:pt x="4105" y="292"/>
                  </a:lnTo>
                  <a:lnTo>
                    <a:pt x="4111" y="282"/>
                  </a:lnTo>
                  <a:lnTo>
                    <a:pt x="4118" y="273"/>
                  </a:lnTo>
                  <a:lnTo>
                    <a:pt x="4125" y="265"/>
                  </a:lnTo>
                  <a:lnTo>
                    <a:pt x="4133" y="257"/>
                  </a:lnTo>
                  <a:lnTo>
                    <a:pt x="4140" y="251"/>
                  </a:lnTo>
                  <a:lnTo>
                    <a:pt x="4148" y="245"/>
                  </a:lnTo>
                  <a:lnTo>
                    <a:pt x="4157" y="240"/>
                  </a:lnTo>
                  <a:lnTo>
                    <a:pt x="4165" y="235"/>
                  </a:lnTo>
                  <a:lnTo>
                    <a:pt x="4174" y="232"/>
                  </a:lnTo>
                  <a:lnTo>
                    <a:pt x="4182" y="229"/>
                  </a:lnTo>
                  <a:lnTo>
                    <a:pt x="4191" y="226"/>
                  </a:lnTo>
                  <a:lnTo>
                    <a:pt x="4199" y="224"/>
                  </a:lnTo>
                  <a:lnTo>
                    <a:pt x="4207" y="223"/>
                  </a:lnTo>
                  <a:lnTo>
                    <a:pt x="4214" y="222"/>
                  </a:lnTo>
                  <a:lnTo>
                    <a:pt x="4228" y="221"/>
                  </a:lnTo>
                  <a:lnTo>
                    <a:pt x="4241" y="221"/>
                  </a:lnTo>
                  <a:lnTo>
                    <a:pt x="4254" y="223"/>
                  </a:lnTo>
                  <a:lnTo>
                    <a:pt x="4267" y="225"/>
                  </a:lnTo>
                  <a:lnTo>
                    <a:pt x="4280" y="229"/>
                  </a:lnTo>
                  <a:lnTo>
                    <a:pt x="4292" y="234"/>
                  </a:lnTo>
                  <a:lnTo>
                    <a:pt x="4298" y="237"/>
                  </a:lnTo>
                  <a:lnTo>
                    <a:pt x="4304" y="241"/>
                  </a:lnTo>
                  <a:lnTo>
                    <a:pt x="4310" y="244"/>
                  </a:lnTo>
                  <a:lnTo>
                    <a:pt x="4316" y="249"/>
                  </a:lnTo>
                  <a:lnTo>
                    <a:pt x="4321" y="253"/>
                  </a:lnTo>
                  <a:lnTo>
                    <a:pt x="4327" y="258"/>
                  </a:lnTo>
                  <a:lnTo>
                    <a:pt x="4332" y="264"/>
                  </a:lnTo>
                  <a:lnTo>
                    <a:pt x="4337" y="270"/>
                  </a:lnTo>
                  <a:lnTo>
                    <a:pt x="4341" y="276"/>
                  </a:lnTo>
                  <a:lnTo>
                    <a:pt x="4346" y="283"/>
                  </a:lnTo>
                  <a:lnTo>
                    <a:pt x="4350" y="290"/>
                  </a:lnTo>
                  <a:lnTo>
                    <a:pt x="4354" y="298"/>
                  </a:lnTo>
                  <a:lnTo>
                    <a:pt x="4357" y="307"/>
                  </a:lnTo>
                  <a:lnTo>
                    <a:pt x="4360" y="316"/>
                  </a:lnTo>
                  <a:lnTo>
                    <a:pt x="4363" y="325"/>
                  </a:lnTo>
                  <a:lnTo>
                    <a:pt x="4366" y="335"/>
                  </a:lnTo>
                  <a:lnTo>
                    <a:pt x="4368" y="346"/>
                  </a:lnTo>
                  <a:lnTo>
                    <a:pt x="4370" y="357"/>
                  </a:lnTo>
                  <a:lnTo>
                    <a:pt x="4371" y="369"/>
                  </a:lnTo>
                  <a:lnTo>
                    <a:pt x="4372" y="381"/>
                  </a:lnTo>
                  <a:lnTo>
                    <a:pt x="4372" y="394"/>
                  </a:lnTo>
                  <a:lnTo>
                    <a:pt x="4372" y="408"/>
                  </a:lnTo>
                  <a:close/>
                  <a:moveTo>
                    <a:pt x="3177" y="685"/>
                  </a:moveTo>
                  <a:lnTo>
                    <a:pt x="3165" y="685"/>
                  </a:lnTo>
                  <a:lnTo>
                    <a:pt x="3153" y="684"/>
                  </a:lnTo>
                  <a:lnTo>
                    <a:pt x="3142" y="683"/>
                  </a:lnTo>
                  <a:lnTo>
                    <a:pt x="3130" y="681"/>
                  </a:lnTo>
                  <a:lnTo>
                    <a:pt x="3119" y="678"/>
                  </a:lnTo>
                  <a:lnTo>
                    <a:pt x="3108" y="675"/>
                  </a:lnTo>
                  <a:lnTo>
                    <a:pt x="3097" y="671"/>
                  </a:lnTo>
                  <a:lnTo>
                    <a:pt x="3087" y="667"/>
                  </a:lnTo>
                  <a:lnTo>
                    <a:pt x="3076" y="663"/>
                  </a:lnTo>
                  <a:lnTo>
                    <a:pt x="3066" y="658"/>
                  </a:lnTo>
                  <a:lnTo>
                    <a:pt x="3057" y="652"/>
                  </a:lnTo>
                  <a:lnTo>
                    <a:pt x="3047" y="646"/>
                  </a:lnTo>
                  <a:lnTo>
                    <a:pt x="3038" y="639"/>
                  </a:lnTo>
                  <a:lnTo>
                    <a:pt x="3029" y="633"/>
                  </a:lnTo>
                  <a:lnTo>
                    <a:pt x="3021" y="625"/>
                  </a:lnTo>
                  <a:lnTo>
                    <a:pt x="3013" y="618"/>
                  </a:lnTo>
                  <a:lnTo>
                    <a:pt x="3005" y="610"/>
                  </a:lnTo>
                  <a:lnTo>
                    <a:pt x="2998" y="601"/>
                  </a:lnTo>
                  <a:lnTo>
                    <a:pt x="2991" y="592"/>
                  </a:lnTo>
                  <a:lnTo>
                    <a:pt x="2985" y="583"/>
                  </a:lnTo>
                  <a:lnTo>
                    <a:pt x="2979" y="574"/>
                  </a:lnTo>
                  <a:lnTo>
                    <a:pt x="2973" y="564"/>
                  </a:lnTo>
                  <a:lnTo>
                    <a:pt x="2968" y="554"/>
                  </a:lnTo>
                  <a:lnTo>
                    <a:pt x="2963" y="544"/>
                  </a:lnTo>
                  <a:lnTo>
                    <a:pt x="2959" y="533"/>
                  </a:lnTo>
                  <a:lnTo>
                    <a:pt x="2956" y="523"/>
                  </a:lnTo>
                  <a:lnTo>
                    <a:pt x="2952" y="512"/>
                  </a:lnTo>
                  <a:lnTo>
                    <a:pt x="2950" y="500"/>
                  </a:lnTo>
                  <a:lnTo>
                    <a:pt x="2948" y="489"/>
                  </a:lnTo>
                  <a:lnTo>
                    <a:pt x="2946" y="477"/>
                  </a:lnTo>
                  <a:lnTo>
                    <a:pt x="2945" y="466"/>
                  </a:lnTo>
                  <a:lnTo>
                    <a:pt x="2945" y="453"/>
                  </a:lnTo>
                  <a:lnTo>
                    <a:pt x="2945" y="441"/>
                  </a:lnTo>
                  <a:lnTo>
                    <a:pt x="2946" y="429"/>
                  </a:lnTo>
                  <a:lnTo>
                    <a:pt x="2948" y="417"/>
                  </a:lnTo>
                  <a:lnTo>
                    <a:pt x="2950" y="406"/>
                  </a:lnTo>
                  <a:lnTo>
                    <a:pt x="2952" y="395"/>
                  </a:lnTo>
                  <a:lnTo>
                    <a:pt x="2956" y="384"/>
                  </a:lnTo>
                  <a:lnTo>
                    <a:pt x="2959" y="373"/>
                  </a:lnTo>
                  <a:lnTo>
                    <a:pt x="2963" y="362"/>
                  </a:lnTo>
                  <a:lnTo>
                    <a:pt x="2968" y="352"/>
                  </a:lnTo>
                  <a:lnTo>
                    <a:pt x="2973" y="342"/>
                  </a:lnTo>
                  <a:lnTo>
                    <a:pt x="2979" y="332"/>
                  </a:lnTo>
                  <a:lnTo>
                    <a:pt x="2985" y="323"/>
                  </a:lnTo>
                  <a:lnTo>
                    <a:pt x="2991" y="314"/>
                  </a:lnTo>
                  <a:lnTo>
                    <a:pt x="2998" y="305"/>
                  </a:lnTo>
                  <a:lnTo>
                    <a:pt x="3005" y="297"/>
                  </a:lnTo>
                  <a:lnTo>
                    <a:pt x="3013" y="289"/>
                  </a:lnTo>
                  <a:lnTo>
                    <a:pt x="3021" y="281"/>
                  </a:lnTo>
                  <a:lnTo>
                    <a:pt x="3029" y="274"/>
                  </a:lnTo>
                  <a:lnTo>
                    <a:pt x="3038" y="267"/>
                  </a:lnTo>
                  <a:lnTo>
                    <a:pt x="3047" y="260"/>
                  </a:lnTo>
                  <a:lnTo>
                    <a:pt x="3057" y="254"/>
                  </a:lnTo>
                  <a:lnTo>
                    <a:pt x="3066" y="249"/>
                  </a:lnTo>
                  <a:lnTo>
                    <a:pt x="3076" y="244"/>
                  </a:lnTo>
                  <a:lnTo>
                    <a:pt x="3087" y="239"/>
                  </a:lnTo>
                  <a:lnTo>
                    <a:pt x="3097" y="235"/>
                  </a:lnTo>
                  <a:lnTo>
                    <a:pt x="3108" y="231"/>
                  </a:lnTo>
                  <a:lnTo>
                    <a:pt x="3119" y="228"/>
                  </a:lnTo>
                  <a:lnTo>
                    <a:pt x="3130" y="226"/>
                  </a:lnTo>
                  <a:lnTo>
                    <a:pt x="3142" y="224"/>
                  </a:lnTo>
                  <a:lnTo>
                    <a:pt x="3153" y="222"/>
                  </a:lnTo>
                  <a:lnTo>
                    <a:pt x="3165" y="221"/>
                  </a:lnTo>
                  <a:lnTo>
                    <a:pt x="3177" y="221"/>
                  </a:lnTo>
                  <a:lnTo>
                    <a:pt x="3189" y="221"/>
                  </a:lnTo>
                  <a:lnTo>
                    <a:pt x="3201" y="222"/>
                  </a:lnTo>
                  <a:lnTo>
                    <a:pt x="3212" y="224"/>
                  </a:lnTo>
                  <a:lnTo>
                    <a:pt x="3224" y="226"/>
                  </a:lnTo>
                  <a:lnTo>
                    <a:pt x="3235" y="228"/>
                  </a:lnTo>
                  <a:lnTo>
                    <a:pt x="3246" y="231"/>
                  </a:lnTo>
                  <a:lnTo>
                    <a:pt x="3257" y="235"/>
                  </a:lnTo>
                  <a:lnTo>
                    <a:pt x="3267" y="239"/>
                  </a:lnTo>
                  <a:lnTo>
                    <a:pt x="3278" y="244"/>
                  </a:lnTo>
                  <a:lnTo>
                    <a:pt x="3288" y="249"/>
                  </a:lnTo>
                  <a:lnTo>
                    <a:pt x="3297" y="254"/>
                  </a:lnTo>
                  <a:lnTo>
                    <a:pt x="3307" y="260"/>
                  </a:lnTo>
                  <a:lnTo>
                    <a:pt x="3316" y="267"/>
                  </a:lnTo>
                  <a:lnTo>
                    <a:pt x="3325" y="274"/>
                  </a:lnTo>
                  <a:lnTo>
                    <a:pt x="3333" y="281"/>
                  </a:lnTo>
                  <a:lnTo>
                    <a:pt x="3341" y="289"/>
                  </a:lnTo>
                  <a:lnTo>
                    <a:pt x="3349" y="297"/>
                  </a:lnTo>
                  <a:lnTo>
                    <a:pt x="3356" y="305"/>
                  </a:lnTo>
                  <a:lnTo>
                    <a:pt x="3363" y="314"/>
                  </a:lnTo>
                  <a:lnTo>
                    <a:pt x="3369" y="323"/>
                  </a:lnTo>
                  <a:lnTo>
                    <a:pt x="3375" y="332"/>
                  </a:lnTo>
                  <a:lnTo>
                    <a:pt x="3381" y="342"/>
                  </a:lnTo>
                  <a:lnTo>
                    <a:pt x="3386" y="352"/>
                  </a:lnTo>
                  <a:lnTo>
                    <a:pt x="3391" y="362"/>
                  </a:lnTo>
                  <a:lnTo>
                    <a:pt x="3395" y="373"/>
                  </a:lnTo>
                  <a:lnTo>
                    <a:pt x="3398" y="384"/>
                  </a:lnTo>
                  <a:lnTo>
                    <a:pt x="3401" y="395"/>
                  </a:lnTo>
                  <a:lnTo>
                    <a:pt x="3404" y="406"/>
                  </a:lnTo>
                  <a:lnTo>
                    <a:pt x="3406" y="417"/>
                  </a:lnTo>
                  <a:lnTo>
                    <a:pt x="3408" y="429"/>
                  </a:lnTo>
                  <a:lnTo>
                    <a:pt x="3408" y="441"/>
                  </a:lnTo>
                  <a:lnTo>
                    <a:pt x="3409" y="453"/>
                  </a:lnTo>
                  <a:lnTo>
                    <a:pt x="3408" y="466"/>
                  </a:lnTo>
                  <a:lnTo>
                    <a:pt x="3408" y="477"/>
                  </a:lnTo>
                  <a:lnTo>
                    <a:pt x="3406" y="489"/>
                  </a:lnTo>
                  <a:lnTo>
                    <a:pt x="3404" y="500"/>
                  </a:lnTo>
                  <a:lnTo>
                    <a:pt x="3401" y="512"/>
                  </a:lnTo>
                  <a:lnTo>
                    <a:pt x="3398" y="523"/>
                  </a:lnTo>
                  <a:lnTo>
                    <a:pt x="3395" y="533"/>
                  </a:lnTo>
                  <a:lnTo>
                    <a:pt x="3391" y="544"/>
                  </a:lnTo>
                  <a:lnTo>
                    <a:pt x="3386" y="554"/>
                  </a:lnTo>
                  <a:lnTo>
                    <a:pt x="3381" y="564"/>
                  </a:lnTo>
                  <a:lnTo>
                    <a:pt x="3375" y="574"/>
                  </a:lnTo>
                  <a:lnTo>
                    <a:pt x="3369" y="583"/>
                  </a:lnTo>
                  <a:lnTo>
                    <a:pt x="3363" y="592"/>
                  </a:lnTo>
                  <a:lnTo>
                    <a:pt x="3356" y="601"/>
                  </a:lnTo>
                  <a:lnTo>
                    <a:pt x="3349" y="610"/>
                  </a:lnTo>
                  <a:lnTo>
                    <a:pt x="3341" y="618"/>
                  </a:lnTo>
                  <a:lnTo>
                    <a:pt x="3333" y="625"/>
                  </a:lnTo>
                  <a:lnTo>
                    <a:pt x="3325" y="633"/>
                  </a:lnTo>
                  <a:lnTo>
                    <a:pt x="3316" y="639"/>
                  </a:lnTo>
                  <a:lnTo>
                    <a:pt x="3307" y="646"/>
                  </a:lnTo>
                  <a:lnTo>
                    <a:pt x="3297" y="652"/>
                  </a:lnTo>
                  <a:lnTo>
                    <a:pt x="3288" y="658"/>
                  </a:lnTo>
                  <a:lnTo>
                    <a:pt x="3278" y="663"/>
                  </a:lnTo>
                  <a:lnTo>
                    <a:pt x="3267" y="667"/>
                  </a:lnTo>
                  <a:lnTo>
                    <a:pt x="3257" y="671"/>
                  </a:lnTo>
                  <a:lnTo>
                    <a:pt x="3246" y="675"/>
                  </a:lnTo>
                  <a:lnTo>
                    <a:pt x="3235" y="678"/>
                  </a:lnTo>
                  <a:lnTo>
                    <a:pt x="3224" y="681"/>
                  </a:lnTo>
                  <a:lnTo>
                    <a:pt x="3212" y="683"/>
                  </a:lnTo>
                  <a:lnTo>
                    <a:pt x="3201" y="684"/>
                  </a:lnTo>
                  <a:lnTo>
                    <a:pt x="3189" y="685"/>
                  </a:lnTo>
                  <a:lnTo>
                    <a:pt x="3177" y="685"/>
                  </a:lnTo>
                  <a:close/>
                  <a:moveTo>
                    <a:pt x="2491" y="677"/>
                  </a:moveTo>
                  <a:lnTo>
                    <a:pt x="2402" y="677"/>
                  </a:lnTo>
                  <a:lnTo>
                    <a:pt x="2402" y="453"/>
                  </a:lnTo>
                  <a:lnTo>
                    <a:pt x="2402" y="444"/>
                  </a:lnTo>
                  <a:lnTo>
                    <a:pt x="2402" y="436"/>
                  </a:lnTo>
                  <a:lnTo>
                    <a:pt x="2401" y="428"/>
                  </a:lnTo>
                  <a:lnTo>
                    <a:pt x="2400" y="420"/>
                  </a:lnTo>
                  <a:lnTo>
                    <a:pt x="2398" y="412"/>
                  </a:lnTo>
                  <a:lnTo>
                    <a:pt x="2397" y="404"/>
                  </a:lnTo>
                  <a:lnTo>
                    <a:pt x="2395" y="397"/>
                  </a:lnTo>
                  <a:lnTo>
                    <a:pt x="2392" y="390"/>
                  </a:lnTo>
                  <a:lnTo>
                    <a:pt x="2390" y="383"/>
                  </a:lnTo>
                  <a:lnTo>
                    <a:pt x="2387" y="377"/>
                  </a:lnTo>
                  <a:lnTo>
                    <a:pt x="2381" y="364"/>
                  </a:lnTo>
                  <a:lnTo>
                    <a:pt x="2374" y="353"/>
                  </a:lnTo>
                  <a:lnTo>
                    <a:pt x="2370" y="347"/>
                  </a:lnTo>
                  <a:lnTo>
                    <a:pt x="2365" y="342"/>
                  </a:lnTo>
                  <a:lnTo>
                    <a:pt x="2361" y="337"/>
                  </a:lnTo>
                  <a:lnTo>
                    <a:pt x="2357" y="333"/>
                  </a:lnTo>
                  <a:lnTo>
                    <a:pt x="2347" y="325"/>
                  </a:lnTo>
                  <a:lnTo>
                    <a:pt x="2336" y="318"/>
                  </a:lnTo>
                  <a:lnTo>
                    <a:pt x="2331" y="314"/>
                  </a:lnTo>
                  <a:lnTo>
                    <a:pt x="2325" y="312"/>
                  </a:lnTo>
                  <a:lnTo>
                    <a:pt x="2319" y="309"/>
                  </a:lnTo>
                  <a:lnTo>
                    <a:pt x="2313" y="307"/>
                  </a:lnTo>
                  <a:lnTo>
                    <a:pt x="2307" y="305"/>
                  </a:lnTo>
                  <a:lnTo>
                    <a:pt x="2301" y="304"/>
                  </a:lnTo>
                  <a:lnTo>
                    <a:pt x="2295" y="303"/>
                  </a:lnTo>
                  <a:lnTo>
                    <a:pt x="2288" y="302"/>
                  </a:lnTo>
                  <a:lnTo>
                    <a:pt x="2275" y="301"/>
                  </a:lnTo>
                  <a:lnTo>
                    <a:pt x="2261" y="302"/>
                  </a:lnTo>
                  <a:lnTo>
                    <a:pt x="2254" y="303"/>
                  </a:lnTo>
                  <a:lnTo>
                    <a:pt x="2247" y="304"/>
                  </a:lnTo>
                  <a:lnTo>
                    <a:pt x="2234" y="307"/>
                  </a:lnTo>
                  <a:lnTo>
                    <a:pt x="2228" y="309"/>
                  </a:lnTo>
                  <a:lnTo>
                    <a:pt x="2222" y="312"/>
                  </a:lnTo>
                  <a:lnTo>
                    <a:pt x="2216" y="314"/>
                  </a:lnTo>
                  <a:lnTo>
                    <a:pt x="2210" y="318"/>
                  </a:lnTo>
                  <a:lnTo>
                    <a:pt x="2204" y="321"/>
                  </a:lnTo>
                  <a:lnTo>
                    <a:pt x="2198" y="325"/>
                  </a:lnTo>
                  <a:lnTo>
                    <a:pt x="2193" y="329"/>
                  </a:lnTo>
                  <a:lnTo>
                    <a:pt x="2188" y="333"/>
                  </a:lnTo>
                  <a:lnTo>
                    <a:pt x="2183" y="338"/>
                  </a:lnTo>
                  <a:lnTo>
                    <a:pt x="2178" y="343"/>
                  </a:lnTo>
                  <a:lnTo>
                    <a:pt x="2173" y="348"/>
                  </a:lnTo>
                  <a:lnTo>
                    <a:pt x="2169" y="354"/>
                  </a:lnTo>
                  <a:lnTo>
                    <a:pt x="2164" y="360"/>
                  </a:lnTo>
                  <a:lnTo>
                    <a:pt x="2160" y="366"/>
                  </a:lnTo>
                  <a:lnTo>
                    <a:pt x="2153" y="380"/>
                  </a:lnTo>
                  <a:lnTo>
                    <a:pt x="2150" y="387"/>
                  </a:lnTo>
                  <a:lnTo>
                    <a:pt x="2147" y="394"/>
                  </a:lnTo>
                  <a:lnTo>
                    <a:pt x="2142" y="410"/>
                  </a:lnTo>
                  <a:lnTo>
                    <a:pt x="2140" y="419"/>
                  </a:lnTo>
                  <a:lnTo>
                    <a:pt x="2139" y="427"/>
                  </a:lnTo>
                  <a:lnTo>
                    <a:pt x="2137" y="436"/>
                  </a:lnTo>
                  <a:lnTo>
                    <a:pt x="2137" y="446"/>
                  </a:lnTo>
                  <a:lnTo>
                    <a:pt x="2136" y="466"/>
                  </a:lnTo>
                  <a:lnTo>
                    <a:pt x="2136" y="677"/>
                  </a:lnTo>
                  <a:lnTo>
                    <a:pt x="2046" y="677"/>
                  </a:lnTo>
                  <a:lnTo>
                    <a:pt x="2046" y="230"/>
                  </a:lnTo>
                  <a:lnTo>
                    <a:pt x="2133" y="230"/>
                  </a:lnTo>
                  <a:lnTo>
                    <a:pt x="2133" y="306"/>
                  </a:lnTo>
                  <a:lnTo>
                    <a:pt x="2138" y="296"/>
                  </a:lnTo>
                  <a:lnTo>
                    <a:pt x="2144" y="287"/>
                  </a:lnTo>
                  <a:lnTo>
                    <a:pt x="2151" y="278"/>
                  </a:lnTo>
                  <a:lnTo>
                    <a:pt x="2159" y="270"/>
                  </a:lnTo>
                  <a:lnTo>
                    <a:pt x="2163" y="266"/>
                  </a:lnTo>
                  <a:lnTo>
                    <a:pt x="2167" y="262"/>
                  </a:lnTo>
                  <a:lnTo>
                    <a:pt x="2177" y="255"/>
                  </a:lnTo>
                  <a:lnTo>
                    <a:pt x="2186" y="249"/>
                  </a:lnTo>
                  <a:lnTo>
                    <a:pt x="2196" y="243"/>
                  </a:lnTo>
                  <a:lnTo>
                    <a:pt x="2207" y="238"/>
                  </a:lnTo>
                  <a:lnTo>
                    <a:pt x="2218" y="234"/>
                  </a:lnTo>
                  <a:lnTo>
                    <a:pt x="2229" y="230"/>
                  </a:lnTo>
                  <a:lnTo>
                    <a:pt x="2241" y="227"/>
                  </a:lnTo>
                  <a:lnTo>
                    <a:pt x="2253" y="224"/>
                  </a:lnTo>
                  <a:lnTo>
                    <a:pt x="2264" y="222"/>
                  </a:lnTo>
                  <a:lnTo>
                    <a:pt x="2276" y="221"/>
                  </a:lnTo>
                  <a:lnTo>
                    <a:pt x="2288" y="221"/>
                  </a:lnTo>
                  <a:lnTo>
                    <a:pt x="2307" y="222"/>
                  </a:lnTo>
                  <a:lnTo>
                    <a:pt x="2326" y="224"/>
                  </a:lnTo>
                  <a:lnTo>
                    <a:pt x="2335" y="225"/>
                  </a:lnTo>
                  <a:lnTo>
                    <a:pt x="2344" y="228"/>
                  </a:lnTo>
                  <a:lnTo>
                    <a:pt x="2353" y="230"/>
                  </a:lnTo>
                  <a:lnTo>
                    <a:pt x="2362" y="233"/>
                  </a:lnTo>
                  <a:lnTo>
                    <a:pt x="2371" y="236"/>
                  </a:lnTo>
                  <a:lnTo>
                    <a:pt x="2380" y="240"/>
                  </a:lnTo>
                  <a:lnTo>
                    <a:pt x="2388" y="244"/>
                  </a:lnTo>
                  <a:lnTo>
                    <a:pt x="2397" y="249"/>
                  </a:lnTo>
                  <a:lnTo>
                    <a:pt x="2405" y="254"/>
                  </a:lnTo>
                  <a:lnTo>
                    <a:pt x="2413" y="259"/>
                  </a:lnTo>
                  <a:lnTo>
                    <a:pt x="2420" y="265"/>
                  </a:lnTo>
                  <a:lnTo>
                    <a:pt x="2427" y="271"/>
                  </a:lnTo>
                  <a:lnTo>
                    <a:pt x="2434" y="278"/>
                  </a:lnTo>
                  <a:lnTo>
                    <a:pt x="2441" y="285"/>
                  </a:lnTo>
                  <a:lnTo>
                    <a:pt x="2448" y="293"/>
                  </a:lnTo>
                  <a:lnTo>
                    <a:pt x="2454" y="301"/>
                  </a:lnTo>
                  <a:lnTo>
                    <a:pt x="2459" y="310"/>
                  </a:lnTo>
                  <a:lnTo>
                    <a:pt x="2464" y="319"/>
                  </a:lnTo>
                  <a:lnTo>
                    <a:pt x="2469" y="328"/>
                  </a:lnTo>
                  <a:lnTo>
                    <a:pt x="2474" y="339"/>
                  </a:lnTo>
                  <a:lnTo>
                    <a:pt x="2478" y="349"/>
                  </a:lnTo>
                  <a:lnTo>
                    <a:pt x="2481" y="360"/>
                  </a:lnTo>
                  <a:lnTo>
                    <a:pt x="2484" y="372"/>
                  </a:lnTo>
                  <a:lnTo>
                    <a:pt x="2487" y="384"/>
                  </a:lnTo>
                  <a:lnTo>
                    <a:pt x="2489" y="397"/>
                  </a:lnTo>
                  <a:lnTo>
                    <a:pt x="2490" y="410"/>
                  </a:lnTo>
                  <a:lnTo>
                    <a:pt x="2491" y="424"/>
                  </a:lnTo>
                  <a:lnTo>
                    <a:pt x="2491" y="438"/>
                  </a:lnTo>
                  <a:lnTo>
                    <a:pt x="2491" y="677"/>
                  </a:lnTo>
                  <a:close/>
                  <a:moveTo>
                    <a:pt x="1589" y="677"/>
                  </a:moveTo>
                  <a:lnTo>
                    <a:pt x="1499" y="677"/>
                  </a:lnTo>
                  <a:lnTo>
                    <a:pt x="1499" y="624"/>
                  </a:lnTo>
                  <a:lnTo>
                    <a:pt x="1496" y="627"/>
                  </a:lnTo>
                  <a:lnTo>
                    <a:pt x="1493" y="631"/>
                  </a:lnTo>
                  <a:lnTo>
                    <a:pt x="1487" y="637"/>
                  </a:lnTo>
                  <a:lnTo>
                    <a:pt x="1480" y="644"/>
                  </a:lnTo>
                  <a:lnTo>
                    <a:pt x="1473" y="649"/>
                  </a:lnTo>
                  <a:lnTo>
                    <a:pt x="1457" y="660"/>
                  </a:lnTo>
                  <a:lnTo>
                    <a:pt x="1449" y="665"/>
                  </a:lnTo>
                  <a:lnTo>
                    <a:pt x="1440" y="669"/>
                  </a:lnTo>
                  <a:lnTo>
                    <a:pt x="1431" y="673"/>
                  </a:lnTo>
                  <a:lnTo>
                    <a:pt x="1422" y="676"/>
                  </a:lnTo>
                  <a:lnTo>
                    <a:pt x="1412" y="679"/>
                  </a:lnTo>
                  <a:lnTo>
                    <a:pt x="1402" y="682"/>
                  </a:lnTo>
                  <a:lnTo>
                    <a:pt x="1392" y="684"/>
                  </a:lnTo>
                  <a:lnTo>
                    <a:pt x="1381" y="685"/>
                  </a:lnTo>
                  <a:lnTo>
                    <a:pt x="1370" y="686"/>
                  </a:lnTo>
                  <a:lnTo>
                    <a:pt x="1359" y="686"/>
                  </a:lnTo>
                  <a:lnTo>
                    <a:pt x="1347" y="686"/>
                  </a:lnTo>
                  <a:lnTo>
                    <a:pt x="1335" y="685"/>
                  </a:lnTo>
                  <a:lnTo>
                    <a:pt x="1323" y="684"/>
                  </a:lnTo>
                  <a:lnTo>
                    <a:pt x="1312" y="682"/>
                  </a:lnTo>
                  <a:lnTo>
                    <a:pt x="1301" y="679"/>
                  </a:lnTo>
                  <a:lnTo>
                    <a:pt x="1290" y="676"/>
                  </a:lnTo>
                  <a:lnTo>
                    <a:pt x="1280" y="672"/>
                  </a:lnTo>
                  <a:lnTo>
                    <a:pt x="1269" y="668"/>
                  </a:lnTo>
                  <a:lnTo>
                    <a:pt x="1259" y="663"/>
                  </a:lnTo>
                  <a:lnTo>
                    <a:pt x="1250" y="658"/>
                  </a:lnTo>
                  <a:lnTo>
                    <a:pt x="1240" y="653"/>
                  </a:lnTo>
                  <a:lnTo>
                    <a:pt x="1231" y="647"/>
                  </a:lnTo>
                  <a:lnTo>
                    <a:pt x="1223" y="640"/>
                  </a:lnTo>
                  <a:lnTo>
                    <a:pt x="1214" y="633"/>
                  </a:lnTo>
                  <a:lnTo>
                    <a:pt x="1206" y="626"/>
                  </a:lnTo>
                  <a:lnTo>
                    <a:pt x="1199" y="618"/>
                  </a:lnTo>
                  <a:lnTo>
                    <a:pt x="1191" y="610"/>
                  </a:lnTo>
                  <a:lnTo>
                    <a:pt x="1184" y="602"/>
                  </a:lnTo>
                  <a:lnTo>
                    <a:pt x="1178" y="593"/>
                  </a:lnTo>
                  <a:lnTo>
                    <a:pt x="1172" y="584"/>
                  </a:lnTo>
                  <a:lnTo>
                    <a:pt x="1166" y="575"/>
                  </a:lnTo>
                  <a:lnTo>
                    <a:pt x="1161" y="565"/>
                  </a:lnTo>
                  <a:lnTo>
                    <a:pt x="1156" y="555"/>
                  </a:lnTo>
                  <a:lnTo>
                    <a:pt x="1152" y="545"/>
                  </a:lnTo>
                  <a:lnTo>
                    <a:pt x="1148" y="534"/>
                  </a:lnTo>
                  <a:lnTo>
                    <a:pt x="1144" y="523"/>
                  </a:lnTo>
                  <a:lnTo>
                    <a:pt x="1142" y="512"/>
                  </a:lnTo>
                  <a:lnTo>
                    <a:pt x="1139" y="501"/>
                  </a:lnTo>
                  <a:lnTo>
                    <a:pt x="1137" y="489"/>
                  </a:lnTo>
                  <a:lnTo>
                    <a:pt x="1136" y="478"/>
                  </a:lnTo>
                  <a:lnTo>
                    <a:pt x="1135" y="466"/>
                  </a:lnTo>
                  <a:lnTo>
                    <a:pt x="1135" y="453"/>
                  </a:lnTo>
                  <a:lnTo>
                    <a:pt x="1135" y="441"/>
                  </a:lnTo>
                  <a:lnTo>
                    <a:pt x="1136" y="429"/>
                  </a:lnTo>
                  <a:lnTo>
                    <a:pt x="1137" y="417"/>
                  </a:lnTo>
                  <a:lnTo>
                    <a:pt x="1139" y="406"/>
                  </a:lnTo>
                  <a:lnTo>
                    <a:pt x="1142" y="395"/>
                  </a:lnTo>
                  <a:lnTo>
                    <a:pt x="1143" y="389"/>
                  </a:lnTo>
                  <a:lnTo>
                    <a:pt x="1144" y="384"/>
                  </a:lnTo>
                  <a:lnTo>
                    <a:pt x="1148" y="373"/>
                  </a:lnTo>
                  <a:lnTo>
                    <a:pt x="1152" y="362"/>
                  </a:lnTo>
                  <a:lnTo>
                    <a:pt x="1156" y="352"/>
                  </a:lnTo>
                  <a:lnTo>
                    <a:pt x="1161" y="342"/>
                  </a:lnTo>
                  <a:lnTo>
                    <a:pt x="1166" y="332"/>
                  </a:lnTo>
                  <a:lnTo>
                    <a:pt x="1172" y="323"/>
                  </a:lnTo>
                  <a:lnTo>
                    <a:pt x="1178" y="314"/>
                  </a:lnTo>
                  <a:lnTo>
                    <a:pt x="1184" y="305"/>
                  </a:lnTo>
                  <a:lnTo>
                    <a:pt x="1191" y="297"/>
                  </a:lnTo>
                  <a:lnTo>
                    <a:pt x="1199" y="289"/>
                  </a:lnTo>
                  <a:lnTo>
                    <a:pt x="1206" y="281"/>
                  </a:lnTo>
                  <a:lnTo>
                    <a:pt x="1214" y="274"/>
                  </a:lnTo>
                  <a:lnTo>
                    <a:pt x="1218" y="270"/>
                  </a:lnTo>
                  <a:lnTo>
                    <a:pt x="1223" y="267"/>
                  </a:lnTo>
                  <a:lnTo>
                    <a:pt x="1231" y="260"/>
                  </a:lnTo>
                  <a:lnTo>
                    <a:pt x="1240" y="254"/>
                  </a:lnTo>
                  <a:lnTo>
                    <a:pt x="1250" y="249"/>
                  </a:lnTo>
                  <a:lnTo>
                    <a:pt x="1259" y="244"/>
                  </a:lnTo>
                  <a:lnTo>
                    <a:pt x="1269" y="239"/>
                  </a:lnTo>
                  <a:lnTo>
                    <a:pt x="1280" y="235"/>
                  </a:lnTo>
                  <a:lnTo>
                    <a:pt x="1290" y="231"/>
                  </a:lnTo>
                  <a:lnTo>
                    <a:pt x="1301" y="228"/>
                  </a:lnTo>
                  <a:lnTo>
                    <a:pt x="1312" y="226"/>
                  </a:lnTo>
                  <a:lnTo>
                    <a:pt x="1323" y="224"/>
                  </a:lnTo>
                  <a:lnTo>
                    <a:pt x="1335" y="222"/>
                  </a:lnTo>
                  <a:lnTo>
                    <a:pt x="1347" y="221"/>
                  </a:lnTo>
                  <a:lnTo>
                    <a:pt x="1359" y="221"/>
                  </a:lnTo>
                  <a:lnTo>
                    <a:pt x="1370" y="221"/>
                  </a:lnTo>
                  <a:lnTo>
                    <a:pt x="1381" y="222"/>
                  </a:lnTo>
                  <a:lnTo>
                    <a:pt x="1392" y="223"/>
                  </a:lnTo>
                  <a:lnTo>
                    <a:pt x="1402" y="225"/>
                  </a:lnTo>
                  <a:lnTo>
                    <a:pt x="1412" y="228"/>
                  </a:lnTo>
                  <a:lnTo>
                    <a:pt x="1421" y="230"/>
                  </a:lnTo>
                  <a:lnTo>
                    <a:pt x="1431" y="234"/>
                  </a:lnTo>
                  <a:lnTo>
                    <a:pt x="1440" y="238"/>
                  </a:lnTo>
                  <a:lnTo>
                    <a:pt x="1448" y="242"/>
                  </a:lnTo>
                  <a:lnTo>
                    <a:pt x="1457" y="246"/>
                  </a:lnTo>
                  <a:lnTo>
                    <a:pt x="1465" y="251"/>
                  </a:lnTo>
                  <a:lnTo>
                    <a:pt x="1468" y="254"/>
                  </a:lnTo>
                  <a:lnTo>
                    <a:pt x="1472" y="257"/>
                  </a:lnTo>
                  <a:lnTo>
                    <a:pt x="1479" y="263"/>
                  </a:lnTo>
                  <a:lnTo>
                    <a:pt x="1486" y="269"/>
                  </a:lnTo>
                  <a:lnTo>
                    <a:pt x="1493" y="275"/>
                  </a:lnTo>
                  <a:lnTo>
                    <a:pt x="1499" y="282"/>
                  </a:lnTo>
                  <a:lnTo>
                    <a:pt x="1499" y="230"/>
                  </a:lnTo>
                  <a:lnTo>
                    <a:pt x="1589" y="230"/>
                  </a:lnTo>
                  <a:lnTo>
                    <a:pt x="1589" y="677"/>
                  </a:lnTo>
                  <a:close/>
                  <a:moveTo>
                    <a:pt x="466" y="686"/>
                  </a:moveTo>
                  <a:lnTo>
                    <a:pt x="452" y="686"/>
                  </a:lnTo>
                  <a:lnTo>
                    <a:pt x="438" y="685"/>
                  </a:lnTo>
                  <a:lnTo>
                    <a:pt x="424" y="684"/>
                  </a:lnTo>
                  <a:lnTo>
                    <a:pt x="410" y="682"/>
                  </a:lnTo>
                  <a:lnTo>
                    <a:pt x="395" y="679"/>
                  </a:lnTo>
                  <a:lnTo>
                    <a:pt x="380" y="676"/>
                  </a:lnTo>
                  <a:lnTo>
                    <a:pt x="365" y="672"/>
                  </a:lnTo>
                  <a:lnTo>
                    <a:pt x="350" y="667"/>
                  </a:lnTo>
                  <a:lnTo>
                    <a:pt x="335" y="662"/>
                  </a:lnTo>
                  <a:lnTo>
                    <a:pt x="319" y="655"/>
                  </a:lnTo>
                  <a:lnTo>
                    <a:pt x="304" y="648"/>
                  </a:lnTo>
                  <a:lnTo>
                    <a:pt x="290" y="640"/>
                  </a:lnTo>
                  <a:lnTo>
                    <a:pt x="275" y="632"/>
                  </a:lnTo>
                  <a:lnTo>
                    <a:pt x="261" y="622"/>
                  </a:lnTo>
                  <a:lnTo>
                    <a:pt x="247" y="611"/>
                  </a:lnTo>
                  <a:lnTo>
                    <a:pt x="240" y="606"/>
                  </a:lnTo>
                  <a:lnTo>
                    <a:pt x="233" y="600"/>
                  </a:lnTo>
                  <a:lnTo>
                    <a:pt x="241" y="590"/>
                  </a:lnTo>
                  <a:lnTo>
                    <a:pt x="258" y="567"/>
                  </a:lnTo>
                  <a:lnTo>
                    <a:pt x="283" y="534"/>
                  </a:lnTo>
                  <a:lnTo>
                    <a:pt x="286" y="537"/>
                  </a:lnTo>
                  <a:lnTo>
                    <a:pt x="296" y="545"/>
                  </a:lnTo>
                  <a:lnTo>
                    <a:pt x="303" y="551"/>
                  </a:lnTo>
                  <a:lnTo>
                    <a:pt x="311" y="557"/>
                  </a:lnTo>
                  <a:lnTo>
                    <a:pt x="321" y="563"/>
                  </a:lnTo>
                  <a:lnTo>
                    <a:pt x="332" y="570"/>
                  </a:lnTo>
                  <a:lnTo>
                    <a:pt x="345" y="577"/>
                  </a:lnTo>
                  <a:lnTo>
                    <a:pt x="358" y="583"/>
                  </a:lnTo>
                  <a:lnTo>
                    <a:pt x="365" y="586"/>
                  </a:lnTo>
                  <a:lnTo>
                    <a:pt x="373" y="589"/>
                  </a:lnTo>
                  <a:lnTo>
                    <a:pt x="388" y="595"/>
                  </a:lnTo>
                  <a:lnTo>
                    <a:pt x="396" y="597"/>
                  </a:lnTo>
                  <a:lnTo>
                    <a:pt x="405" y="599"/>
                  </a:lnTo>
                  <a:lnTo>
                    <a:pt x="414" y="601"/>
                  </a:lnTo>
                  <a:lnTo>
                    <a:pt x="423" y="603"/>
                  </a:lnTo>
                  <a:lnTo>
                    <a:pt x="432" y="604"/>
                  </a:lnTo>
                  <a:lnTo>
                    <a:pt x="441" y="605"/>
                  </a:lnTo>
                  <a:lnTo>
                    <a:pt x="460" y="606"/>
                  </a:lnTo>
                  <a:lnTo>
                    <a:pt x="478" y="606"/>
                  </a:lnTo>
                  <a:lnTo>
                    <a:pt x="494" y="605"/>
                  </a:lnTo>
                  <a:lnTo>
                    <a:pt x="508" y="603"/>
                  </a:lnTo>
                  <a:lnTo>
                    <a:pt x="521" y="600"/>
                  </a:lnTo>
                  <a:lnTo>
                    <a:pt x="533" y="597"/>
                  </a:lnTo>
                  <a:lnTo>
                    <a:pt x="543" y="594"/>
                  </a:lnTo>
                  <a:lnTo>
                    <a:pt x="551" y="590"/>
                  </a:lnTo>
                  <a:lnTo>
                    <a:pt x="559" y="585"/>
                  </a:lnTo>
                  <a:lnTo>
                    <a:pt x="565" y="581"/>
                  </a:lnTo>
                  <a:lnTo>
                    <a:pt x="568" y="579"/>
                  </a:lnTo>
                  <a:lnTo>
                    <a:pt x="571" y="576"/>
                  </a:lnTo>
                  <a:lnTo>
                    <a:pt x="575" y="571"/>
                  </a:lnTo>
                  <a:lnTo>
                    <a:pt x="578" y="567"/>
                  </a:lnTo>
                  <a:lnTo>
                    <a:pt x="580" y="562"/>
                  </a:lnTo>
                  <a:lnTo>
                    <a:pt x="582" y="557"/>
                  </a:lnTo>
                  <a:lnTo>
                    <a:pt x="583" y="552"/>
                  </a:lnTo>
                  <a:lnTo>
                    <a:pt x="583" y="548"/>
                  </a:lnTo>
                  <a:lnTo>
                    <a:pt x="583" y="544"/>
                  </a:lnTo>
                  <a:lnTo>
                    <a:pt x="583" y="540"/>
                  </a:lnTo>
                  <a:lnTo>
                    <a:pt x="582" y="537"/>
                  </a:lnTo>
                  <a:lnTo>
                    <a:pt x="580" y="534"/>
                  </a:lnTo>
                  <a:lnTo>
                    <a:pt x="577" y="527"/>
                  </a:lnTo>
                  <a:lnTo>
                    <a:pt x="575" y="525"/>
                  </a:lnTo>
                  <a:lnTo>
                    <a:pt x="572" y="522"/>
                  </a:lnTo>
                  <a:lnTo>
                    <a:pt x="569" y="520"/>
                  </a:lnTo>
                  <a:lnTo>
                    <a:pt x="566" y="517"/>
                  </a:lnTo>
                  <a:lnTo>
                    <a:pt x="559" y="513"/>
                  </a:lnTo>
                  <a:lnTo>
                    <a:pt x="551" y="510"/>
                  </a:lnTo>
                  <a:lnTo>
                    <a:pt x="542" y="507"/>
                  </a:lnTo>
                  <a:lnTo>
                    <a:pt x="532" y="504"/>
                  </a:lnTo>
                  <a:lnTo>
                    <a:pt x="521" y="502"/>
                  </a:lnTo>
                  <a:lnTo>
                    <a:pt x="498" y="498"/>
                  </a:lnTo>
                  <a:lnTo>
                    <a:pt x="447" y="491"/>
                  </a:lnTo>
                  <a:lnTo>
                    <a:pt x="412" y="486"/>
                  </a:lnTo>
                  <a:lnTo>
                    <a:pt x="394" y="484"/>
                  </a:lnTo>
                  <a:lnTo>
                    <a:pt x="376" y="480"/>
                  </a:lnTo>
                  <a:lnTo>
                    <a:pt x="358" y="476"/>
                  </a:lnTo>
                  <a:lnTo>
                    <a:pt x="341" y="472"/>
                  </a:lnTo>
                  <a:lnTo>
                    <a:pt x="324" y="466"/>
                  </a:lnTo>
                  <a:lnTo>
                    <a:pt x="308" y="460"/>
                  </a:lnTo>
                  <a:lnTo>
                    <a:pt x="301" y="456"/>
                  </a:lnTo>
                  <a:lnTo>
                    <a:pt x="293" y="451"/>
                  </a:lnTo>
                  <a:lnTo>
                    <a:pt x="280" y="442"/>
                  </a:lnTo>
                  <a:lnTo>
                    <a:pt x="274" y="437"/>
                  </a:lnTo>
                  <a:lnTo>
                    <a:pt x="268" y="432"/>
                  </a:lnTo>
                  <a:lnTo>
                    <a:pt x="262" y="426"/>
                  </a:lnTo>
                  <a:lnTo>
                    <a:pt x="257" y="420"/>
                  </a:lnTo>
                  <a:lnTo>
                    <a:pt x="253" y="414"/>
                  </a:lnTo>
                  <a:lnTo>
                    <a:pt x="249" y="407"/>
                  </a:lnTo>
                  <a:lnTo>
                    <a:pt x="246" y="400"/>
                  </a:lnTo>
                  <a:lnTo>
                    <a:pt x="243" y="392"/>
                  </a:lnTo>
                  <a:lnTo>
                    <a:pt x="240" y="384"/>
                  </a:lnTo>
                  <a:lnTo>
                    <a:pt x="239" y="375"/>
                  </a:lnTo>
                  <a:lnTo>
                    <a:pt x="238" y="366"/>
                  </a:lnTo>
                  <a:lnTo>
                    <a:pt x="237" y="356"/>
                  </a:lnTo>
                  <a:lnTo>
                    <a:pt x="238" y="349"/>
                  </a:lnTo>
                  <a:lnTo>
                    <a:pt x="239" y="342"/>
                  </a:lnTo>
                  <a:lnTo>
                    <a:pt x="240" y="335"/>
                  </a:lnTo>
                  <a:lnTo>
                    <a:pt x="242" y="328"/>
                  </a:lnTo>
                  <a:lnTo>
                    <a:pt x="244" y="321"/>
                  </a:lnTo>
                  <a:lnTo>
                    <a:pt x="247" y="315"/>
                  </a:lnTo>
                  <a:lnTo>
                    <a:pt x="250" y="308"/>
                  </a:lnTo>
                  <a:lnTo>
                    <a:pt x="254" y="302"/>
                  </a:lnTo>
                  <a:lnTo>
                    <a:pt x="258" y="296"/>
                  </a:lnTo>
                  <a:lnTo>
                    <a:pt x="263" y="290"/>
                  </a:lnTo>
                  <a:lnTo>
                    <a:pt x="268" y="285"/>
                  </a:lnTo>
                  <a:lnTo>
                    <a:pt x="274" y="279"/>
                  </a:lnTo>
                  <a:lnTo>
                    <a:pt x="280" y="274"/>
                  </a:lnTo>
                  <a:lnTo>
                    <a:pt x="286" y="269"/>
                  </a:lnTo>
                  <a:lnTo>
                    <a:pt x="292" y="264"/>
                  </a:lnTo>
                  <a:lnTo>
                    <a:pt x="299" y="260"/>
                  </a:lnTo>
                  <a:lnTo>
                    <a:pt x="314" y="251"/>
                  </a:lnTo>
                  <a:lnTo>
                    <a:pt x="322" y="247"/>
                  </a:lnTo>
                  <a:lnTo>
                    <a:pt x="330" y="244"/>
                  </a:lnTo>
                  <a:lnTo>
                    <a:pt x="347" y="237"/>
                  </a:lnTo>
                  <a:lnTo>
                    <a:pt x="365" y="232"/>
                  </a:lnTo>
                  <a:lnTo>
                    <a:pt x="383" y="227"/>
                  </a:lnTo>
                  <a:lnTo>
                    <a:pt x="402" y="224"/>
                  </a:lnTo>
                  <a:lnTo>
                    <a:pt x="422" y="222"/>
                  </a:lnTo>
                  <a:lnTo>
                    <a:pt x="443" y="222"/>
                  </a:lnTo>
                  <a:lnTo>
                    <a:pt x="459" y="222"/>
                  </a:lnTo>
                  <a:lnTo>
                    <a:pt x="474" y="223"/>
                  </a:lnTo>
                  <a:lnTo>
                    <a:pt x="489" y="224"/>
                  </a:lnTo>
                  <a:lnTo>
                    <a:pt x="504" y="226"/>
                  </a:lnTo>
                  <a:lnTo>
                    <a:pt x="518" y="229"/>
                  </a:lnTo>
                  <a:lnTo>
                    <a:pt x="532" y="232"/>
                  </a:lnTo>
                  <a:lnTo>
                    <a:pt x="545" y="235"/>
                  </a:lnTo>
                  <a:lnTo>
                    <a:pt x="559" y="239"/>
                  </a:lnTo>
                  <a:lnTo>
                    <a:pt x="571" y="244"/>
                  </a:lnTo>
                  <a:lnTo>
                    <a:pt x="584" y="249"/>
                  </a:lnTo>
                  <a:lnTo>
                    <a:pt x="596" y="255"/>
                  </a:lnTo>
                  <a:lnTo>
                    <a:pt x="607" y="261"/>
                  </a:lnTo>
                  <a:lnTo>
                    <a:pt x="619" y="268"/>
                  </a:lnTo>
                  <a:lnTo>
                    <a:pt x="630" y="275"/>
                  </a:lnTo>
                  <a:lnTo>
                    <a:pt x="641" y="283"/>
                  </a:lnTo>
                  <a:lnTo>
                    <a:pt x="651" y="291"/>
                  </a:lnTo>
                  <a:lnTo>
                    <a:pt x="649" y="294"/>
                  </a:lnTo>
                  <a:lnTo>
                    <a:pt x="644" y="302"/>
                  </a:lnTo>
                  <a:lnTo>
                    <a:pt x="627" y="326"/>
                  </a:lnTo>
                  <a:lnTo>
                    <a:pt x="602" y="360"/>
                  </a:lnTo>
                  <a:lnTo>
                    <a:pt x="599" y="357"/>
                  </a:lnTo>
                  <a:lnTo>
                    <a:pt x="591" y="351"/>
                  </a:lnTo>
                  <a:lnTo>
                    <a:pt x="578" y="341"/>
                  </a:lnTo>
                  <a:lnTo>
                    <a:pt x="570" y="336"/>
                  </a:lnTo>
                  <a:lnTo>
                    <a:pt x="560" y="330"/>
                  </a:lnTo>
                  <a:lnTo>
                    <a:pt x="550" y="325"/>
                  </a:lnTo>
                  <a:lnTo>
                    <a:pt x="538" y="320"/>
                  </a:lnTo>
                  <a:lnTo>
                    <a:pt x="525" y="315"/>
                  </a:lnTo>
                  <a:lnTo>
                    <a:pt x="511" y="310"/>
                  </a:lnTo>
                  <a:lnTo>
                    <a:pt x="503" y="308"/>
                  </a:lnTo>
                  <a:lnTo>
                    <a:pt x="496" y="307"/>
                  </a:lnTo>
                  <a:lnTo>
                    <a:pt x="479" y="304"/>
                  </a:lnTo>
                  <a:lnTo>
                    <a:pt x="471" y="303"/>
                  </a:lnTo>
                  <a:lnTo>
                    <a:pt x="462" y="302"/>
                  </a:lnTo>
                  <a:lnTo>
                    <a:pt x="453" y="301"/>
                  </a:lnTo>
                  <a:lnTo>
                    <a:pt x="444" y="301"/>
                  </a:lnTo>
                  <a:lnTo>
                    <a:pt x="430" y="301"/>
                  </a:lnTo>
                  <a:lnTo>
                    <a:pt x="416" y="303"/>
                  </a:lnTo>
                  <a:lnTo>
                    <a:pt x="404" y="304"/>
                  </a:lnTo>
                  <a:lnTo>
                    <a:pt x="392" y="307"/>
                  </a:lnTo>
                  <a:lnTo>
                    <a:pt x="382" y="310"/>
                  </a:lnTo>
                  <a:lnTo>
                    <a:pt x="372" y="313"/>
                  </a:lnTo>
                  <a:lnTo>
                    <a:pt x="363" y="317"/>
                  </a:lnTo>
                  <a:lnTo>
                    <a:pt x="356" y="321"/>
                  </a:lnTo>
                  <a:lnTo>
                    <a:pt x="349" y="325"/>
                  </a:lnTo>
                  <a:lnTo>
                    <a:pt x="343" y="329"/>
                  </a:lnTo>
                  <a:lnTo>
                    <a:pt x="338" y="334"/>
                  </a:lnTo>
                  <a:lnTo>
                    <a:pt x="334" y="338"/>
                  </a:lnTo>
                  <a:lnTo>
                    <a:pt x="331" y="343"/>
                  </a:lnTo>
                  <a:lnTo>
                    <a:pt x="328" y="347"/>
                  </a:lnTo>
                  <a:lnTo>
                    <a:pt x="327" y="351"/>
                  </a:lnTo>
                  <a:lnTo>
                    <a:pt x="327" y="355"/>
                  </a:lnTo>
                  <a:lnTo>
                    <a:pt x="327" y="363"/>
                  </a:lnTo>
                  <a:lnTo>
                    <a:pt x="328" y="366"/>
                  </a:lnTo>
                  <a:lnTo>
                    <a:pt x="330" y="369"/>
                  </a:lnTo>
                  <a:lnTo>
                    <a:pt x="333" y="375"/>
                  </a:lnTo>
                  <a:lnTo>
                    <a:pt x="335" y="378"/>
                  </a:lnTo>
                  <a:lnTo>
                    <a:pt x="338" y="380"/>
                  </a:lnTo>
                  <a:lnTo>
                    <a:pt x="344" y="385"/>
                  </a:lnTo>
                  <a:lnTo>
                    <a:pt x="351" y="389"/>
                  </a:lnTo>
                  <a:lnTo>
                    <a:pt x="360" y="392"/>
                  </a:lnTo>
                  <a:lnTo>
                    <a:pt x="369" y="395"/>
                  </a:lnTo>
                  <a:lnTo>
                    <a:pt x="380" y="397"/>
                  </a:lnTo>
                  <a:lnTo>
                    <a:pt x="391" y="400"/>
                  </a:lnTo>
                  <a:lnTo>
                    <a:pt x="416" y="403"/>
                  </a:lnTo>
                  <a:lnTo>
                    <a:pt x="443" y="407"/>
                  </a:lnTo>
                  <a:lnTo>
                    <a:pt x="473" y="411"/>
                  </a:lnTo>
                  <a:lnTo>
                    <a:pt x="513" y="416"/>
                  </a:lnTo>
                  <a:lnTo>
                    <a:pt x="532" y="420"/>
                  </a:lnTo>
                  <a:lnTo>
                    <a:pt x="550" y="424"/>
                  </a:lnTo>
                  <a:lnTo>
                    <a:pt x="568" y="428"/>
                  </a:lnTo>
                  <a:lnTo>
                    <a:pt x="584" y="433"/>
                  </a:lnTo>
                  <a:lnTo>
                    <a:pt x="600" y="439"/>
                  </a:lnTo>
                  <a:lnTo>
                    <a:pt x="607" y="442"/>
                  </a:lnTo>
                  <a:lnTo>
                    <a:pt x="614" y="446"/>
                  </a:lnTo>
                  <a:lnTo>
                    <a:pt x="627" y="453"/>
                  </a:lnTo>
                  <a:lnTo>
                    <a:pt x="634" y="458"/>
                  </a:lnTo>
                  <a:lnTo>
                    <a:pt x="639" y="463"/>
                  </a:lnTo>
                  <a:lnTo>
                    <a:pt x="645" y="468"/>
                  </a:lnTo>
                  <a:lnTo>
                    <a:pt x="649" y="473"/>
                  </a:lnTo>
                  <a:lnTo>
                    <a:pt x="654" y="479"/>
                  </a:lnTo>
                  <a:lnTo>
                    <a:pt x="658" y="484"/>
                  </a:lnTo>
                  <a:lnTo>
                    <a:pt x="662" y="491"/>
                  </a:lnTo>
                  <a:lnTo>
                    <a:pt x="665" y="497"/>
                  </a:lnTo>
                  <a:lnTo>
                    <a:pt x="668" y="504"/>
                  </a:lnTo>
                  <a:lnTo>
                    <a:pt x="670" y="512"/>
                  </a:lnTo>
                  <a:lnTo>
                    <a:pt x="672" y="519"/>
                  </a:lnTo>
                  <a:lnTo>
                    <a:pt x="673" y="528"/>
                  </a:lnTo>
                  <a:lnTo>
                    <a:pt x="674" y="536"/>
                  </a:lnTo>
                  <a:lnTo>
                    <a:pt x="674" y="545"/>
                  </a:lnTo>
                  <a:lnTo>
                    <a:pt x="674" y="553"/>
                  </a:lnTo>
                  <a:lnTo>
                    <a:pt x="673" y="560"/>
                  </a:lnTo>
                  <a:lnTo>
                    <a:pt x="672" y="567"/>
                  </a:lnTo>
                  <a:lnTo>
                    <a:pt x="670" y="574"/>
                  </a:lnTo>
                  <a:lnTo>
                    <a:pt x="668" y="581"/>
                  </a:lnTo>
                  <a:lnTo>
                    <a:pt x="666" y="588"/>
                  </a:lnTo>
                  <a:lnTo>
                    <a:pt x="663" y="594"/>
                  </a:lnTo>
                  <a:lnTo>
                    <a:pt x="659" y="601"/>
                  </a:lnTo>
                  <a:lnTo>
                    <a:pt x="655" y="607"/>
                  </a:lnTo>
                  <a:lnTo>
                    <a:pt x="651" y="613"/>
                  </a:lnTo>
                  <a:lnTo>
                    <a:pt x="646" y="619"/>
                  </a:lnTo>
                  <a:lnTo>
                    <a:pt x="641" y="625"/>
                  </a:lnTo>
                  <a:lnTo>
                    <a:pt x="635" y="630"/>
                  </a:lnTo>
                  <a:lnTo>
                    <a:pt x="629" y="635"/>
                  </a:lnTo>
                  <a:lnTo>
                    <a:pt x="623" y="640"/>
                  </a:lnTo>
                  <a:lnTo>
                    <a:pt x="616" y="645"/>
                  </a:lnTo>
                  <a:lnTo>
                    <a:pt x="609" y="650"/>
                  </a:lnTo>
                  <a:lnTo>
                    <a:pt x="602" y="654"/>
                  </a:lnTo>
                  <a:lnTo>
                    <a:pt x="586" y="662"/>
                  </a:lnTo>
                  <a:lnTo>
                    <a:pt x="569" y="669"/>
                  </a:lnTo>
                  <a:lnTo>
                    <a:pt x="560" y="673"/>
                  </a:lnTo>
                  <a:lnTo>
                    <a:pt x="550" y="675"/>
                  </a:lnTo>
                  <a:lnTo>
                    <a:pt x="531" y="680"/>
                  </a:lnTo>
                  <a:lnTo>
                    <a:pt x="510" y="683"/>
                  </a:lnTo>
                  <a:lnTo>
                    <a:pt x="499" y="685"/>
                  </a:lnTo>
                  <a:lnTo>
                    <a:pt x="488" y="686"/>
                  </a:lnTo>
                  <a:lnTo>
                    <a:pt x="466" y="686"/>
                  </a:lnTo>
                  <a:close/>
                  <a:moveTo>
                    <a:pt x="0" y="0"/>
                  </a:moveTo>
                  <a:lnTo>
                    <a:pt x="0" y="453"/>
                  </a:lnTo>
                  <a:lnTo>
                    <a:pt x="0" y="908"/>
                  </a:lnTo>
                  <a:lnTo>
                    <a:pt x="680" y="908"/>
                  </a:lnTo>
                  <a:lnTo>
                    <a:pt x="1361" y="908"/>
                  </a:lnTo>
                  <a:lnTo>
                    <a:pt x="2041" y="908"/>
                  </a:lnTo>
                  <a:lnTo>
                    <a:pt x="2723" y="908"/>
                  </a:lnTo>
                  <a:lnTo>
                    <a:pt x="3403" y="908"/>
                  </a:lnTo>
                  <a:lnTo>
                    <a:pt x="4084" y="908"/>
                  </a:lnTo>
                  <a:lnTo>
                    <a:pt x="4765" y="908"/>
                  </a:lnTo>
                  <a:lnTo>
                    <a:pt x="5446" y="908"/>
                  </a:lnTo>
                  <a:lnTo>
                    <a:pt x="5446" y="453"/>
                  </a:lnTo>
                  <a:lnTo>
                    <a:pt x="5446" y="0"/>
                  </a:lnTo>
                  <a:lnTo>
                    <a:pt x="4765" y="0"/>
                  </a:lnTo>
                  <a:lnTo>
                    <a:pt x="4084" y="0"/>
                  </a:lnTo>
                  <a:lnTo>
                    <a:pt x="3403" y="0"/>
                  </a:lnTo>
                  <a:lnTo>
                    <a:pt x="2723" y="0"/>
                  </a:lnTo>
                  <a:lnTo>
                    <a:pt x="2041" y="0"/>
                  </a:lnTo>
                  <a:lnTo>
                    <a:pt x="1361" y="0"/>
                  </a:lnTo>
                  <a:lnTo>
                    <a:pt x="680" y="0"/>
                  </a:lnTo>
                  <a:lnTo>
                    <a:pt x="0" y="0"/>
                  </a:lnTo>
                  <a:close/>
                  <a:moveTo>
                    <a:pt x="1367" y="297"/>
                  </a:moveTo>
                  <a:lnTo>
                    <a:pt x="1358" y="297"/>
                  </a:lnTo>
                  <a:lnTo>
                    <a:pt x="1349" y="298"/>
                  </a:lnTo>
                  <a:lnTo>
                    <a:pt x="1341" y="299"/>
                  </a:lnTo>
                  <a:lnTo>
                    <a:pt x="1333" y="300"/>
                  </a:lnTo>
                  <a:lnTo>
                    <a:pt x="1325" y="302"/>
                  </a:lnTo>
                  <a:lnTo>
                    <a:pt x="1318" y="305"/>
                  </a:lnTo>
                  <a:lnTo>
                    <a:pt x="1311" y="307"/>
                  </a:lnTo>
                  <a:lnTo>
                    <a:pt x="1304" y="311"/>
                  </a:lnTo>
                  <a:lnTo>
                    <a:pt x="1291" y="318"/>
                  </a:lnTo>
                  <a:lnTo>
                    <a:pt x="1279" y="327"/>
                  </a:lnTo>
                  <a:lnTo>
                    <a:pt x="1274" y="331"/>
                  </a:lnTo>
                  <a:lnTo>
                    <a:pt x="1269" y="336"/>
                  </a:lnTo>
                  <a:lnTo>
                    <a:pt x="1259" y="347"/>
                  </a:lnTo>
                  <a:lnTo>
                    <a:pt x="1255" y="353"/>
                  </a:lnTo>
                  <a:lnTo>
                    <a:pt x="1251" y="359"/>
                  </a:lnTo>
                  <a:lnTo>
                    <a:pt x="1244" y="371"/>
                  </a:lnTo>
                  <a:lnTo>
                    <a:pt x="1241" y="377"/>
                  </a:lnTo>
                  <a:lnTo>
                    <a:pt x="1238" y="384"/>
                  </a:lnTo>
                  <a:lnTo>
                    <a:pt x="1233" y="397"/>
                  </a:lnTo>
                  <a:lnTo>
                    <a:pt x="1229" y="411"/>
                  </a:lnTo>
                  <a:lnTo>
                    <a:pt x="1226" y="425"/>
                  </a:lnTo>
                  <a:lnTo>
                    <a:pt x="1225" y="439"/>
                  </a:lnTo>
                  <a:lnTo>
                    <a:pt x="1224" y="454"/>
                  </a:lnTo>
                  <a:lnTo>
                    <a:pt x="1225" y="469"/>
                  </a:lnTo>
                  <a:lnTo>
                    <a:pt x="1225" y="476"/>
                  </a:lnTo>
                  <a:lnTo>
                    <a:pt x="1226" y="483"/>
                  </a:lnTo>
                  <a:lnTo>
                    <a:pt x="1229" y="497"/>
                  </a:lnTo>
                  <a:lnTo>
                    <a:pt x="1231" y="504"/>
                  </a:lnTo>
                  <a:lnTo>
                    <a:pt x="1233" y="510"/>
                  </a:lnTo>
                  <a:lnTo>
                    <a:pt x="1235" y="517"/>
                  </a:lnTo>
                  <a:lnTo>
                    <a:pt x="1238" y="524"/>
                  </a:lnTo>
                  <a:lnTo>
                    <a:pt x="1241" y="530"/>
                  </a:lnTo>
                  <a:lnTo>
                    <a:pt x="1244" y="537"/>
                  </a:lnTo>
                  <a:lnTo>
                    <a:pt x="1247" y="543"/>
                  </a:lnTo>
                  <a:lnTo>
                    <a:pt x="1251" y="549"/>
                  </a:lnTo>
                  <a:lnTo>
                    <a:pt x="1255" y="555"/>
                  </a:lnTo>
                  <a:lnTo>
                    <a:pt x="1259" y="561"/>
                  </a:lnTo>
                  <a:lnTo>
                    <a:pt x="1264" y="566"/>
                  </a:lnTo>
                  <a:lnTo>
                    <a:pt x="1269" y="571"/>
                  </a:lnTo>
                  <a:lnTo>
                    <a:pt x="1274" y="576"/>
                  </a:lnTo>
                  <a:lnTo>
                    <a:pt x="1279" y="581"/>
                  </a:lnTo>
                  <a:lnTo>
                    <a:pt x="1285" y="585"/>
                  </a:lnTo>
                  <a:lnTo>
                    <a:pt x="1291" y="589"/>
                  </a:lnTo>
                  <a:lnTo>
                    <a:pt x="1297" y="593"/>
                  </a:lnTo>
                  <a:lnTo>
                    <a:pt x="1304" y="597"/>
                  </a:lnTo>
                  <a:lnTo>
                    <a:pt x="1311" y="600"/>
                  </a:lnTo>
                  <a:lnTo>
                    <a:pt x="1318" y="603"/>
                  </a:lnTo>
                  <a:lnTo>
                    <a:pt x="1325" y="605"/>
                  </a:lnTo>
                  <a:lnTo>
                    <a:pt x="1333" y="607"/>
                  </a:lnTo>
                  <a:lnTo>
                    <a:pt x="1341" y="608"/>
                  </a:lnTo>
                  <a:lnTo>
                    <a:pt x="1349" y="610"/>
                  </a:lnTo>
                  <a:lnTo>
                    <a:pt x="1358" y="610"/>
                  </a:lnTo>
                  <a:lnTo>
                    <a:pt x="1367" y="611"/>
                  </a:lnTo>
                  <a:lnTo>
                    <a:pt x="1379" y="610"/>
                  </a:lnTo>
                  <a:lnTo>
                    <a:pt x="1392" y="608"/>
                  </a:lnTo>
                  <a:lnTo>
                    <a:pt x="1405" y="605"/>
                  </a:lnTo>
                  <a:lnTo>
                    <a:pt x="1417" y="601"/>
                  </a:lnTo>
                  <a:lnTo>
                    <a:pt x="1423" y="599"/>
                  </a:lnTo>
                  <a:lnTo>
                    <a:pt x="1428" y="596"/>
                  </a:lnTo>
                  <a:lnTo>
                    <a:pt x="1440" y="589"/>
                  </a:lnTo>
                  <a:lnTo>
                    <a:pt x="1445" y="586"/>
                  </a:lnTo>
                  <a:lnTo>
                    <a:pt x="1450" y="582"/>
                  </a:lnTo>
                  <a:lnTo>
                    <a:pt x="1455" y="577"/>
                  </a:lnTo>
                  <a:lnTo>
                    <a:pt x="1460" y="573"/>
                  </a:lnTo>
                  <a:lnTo>
                    <a:pt x="1465" y="568"/>
                  </a:lnTo>
                  <a:lnTo>
                    <a:pt x="1469" y="562"/>
                  </a:lnTo>
                  <a:lnTo>
                    <a:pt x="1473" y="557"/>
                  </a:lnTo>
                  <a:lnTo>
                    <a:pt x="1477" y="551"/>
                  </a:lnTo>
                  <a:lnTo>
                    <a:pt x="1485" y="538"/>
                  </a:lnTo>
                  <a:lnTo>
                    <a:pt x="1488" y="531"/>
                  </a:lnTo>
                  <a:lnTo>
                    <a:pt x="1491" y="524"/>
                  </a:lnTo>
                  <a:lnTo>
                    <a:pt x="1495" y="509"/>
                  </a:lnTo>
                  <a:lnTo>
                    <a:pt x="1497" y="500"/>
                  </a:lnTo>
                  <a:lnTo>
                    <a:pt x="1499" y="492"/>
                  </a:lnTo>
                  <a:lnTo>
                    <a:pt x="1500" y="483"/>
                  </a:lnTo>
                  <a:lnTo>
                    <a:pt x="1501" y="474"/>
                  </a:lnTo>
                  <a:lnTo>
                    <a:pt x="1502" y="464"/>
                  </a:lnTo>
                  <a:lnTo>
                    <a:pt x="1502" y="454"/>
                  </a:lnTo>
                  <a:lnTo>
                    <a:pt x="1502" y="444"/>
                  </a:lnTo>
                  <a:lnTo>
                    <a:pt x="1501" y="434"/>
                  </a:lnTo>
                  <a:lnTo>
                    <a:pt x="1500" y="425"/>
                  </a:lnTo>
                  <a:lnTo>
                    <a:pt x="1499" y="416"/>
                  </a:lnTo>
                  <a:lnTo>
                    <a:pt x="1495" y="399"/>
                  </a:lnTo>
                  <a:lnTo>
                    <a:pt x="1493" y="391"/>
                  </a:lnTo>
                  <a:lnTo>
                    <a:pt x="1491" y="384"/>
                  </a:lnTo>
                  <a:lnTo>
                    <a:pt x="1488" y="376"/>
                  </a:lnTo>
                  <a:lnTo>
                    <a:pt x="1485" y="369"/>
                  </a:lnTo>
                  <a:lnTo>
                    <a:pt x="1481" y="363"/>
                  </a:lnTo>
                  <a:lnTo>
                    <a:pt x="1477" y="356"/>
                  </a:lnTo>
                  <a:lnTo>
                    <a:pt x="1473" y="351"/>
                  </a:lnTo>
                  <a:lnTo>
                    <a:pt x="1469" y="345"/>
                  </a:lnTo>
                  <a:lnTo>
                    <a:pt x="1460" y="335"/>
                  </a:lnTo>
                  <a:lnTo>
                    <a:pt x="1450" y="326"/>
                  </a:lnTo>
                  <a:lnTo>
                    <a:pt x="1440" y="318"/>
                  </a:lnTo>
                  <a:lnTo>
                    <a:pt x="1434" y="314"/>
                  </a:lnTo>
                  <a:lnTo>
                    <a:pt x="1428" y="311"/>
                  </a:lnTo>
                  <a:lnTo>
                    <a:pt x="1423" y="308"/>
                  </a:lnTo>
                  <a:lnTo>
                    <a:pt x="1417" y="306"/>
                  </a:lnTo>
                  <a:lnTo>
                    <a:pt x="1411" y="304"/>
                  </a:lnTo>
                  <a:lnTo>
                    <a:pt x="1405" y="302"/>
                  </a:lnTo>
                  <a:lnTo>
                    <a:pt x="1398" y="300"/>
                  </a:lnTo>
                  <a:lnTo>
                    <a:pt x="1392" y="299"/>
                  </a:lnTo>
                  <a:lnTo>
                    <a:pt x="1379" y="297"/>
                  </a:lnTo>
                  <a:lnTo>
                    <a:pt x="1373" y="297"/>
                  </a:lnTo>
                  <a:lnTo>
                    <a:pt x="1367" y="297"/>
                  </a:lnTo>
                  <a:close/>
                  <a:moveTo>
                    <a:pt x="3177" y="301"/>
                  </a:moveTo>
                  <a:lnTo>
                    <a:pt x="3162" y="302"/>
                  </a:lnTo>
                  <a:lnTo>
                    <a:pt x="3148" y="304"/>
                  </a:lnTo>
                  <a:lnTo>
                    <a:pt x="3141" y="305"/>
                  </a:lnTo>
                  <a:lnTo>
                    <a:pt x="3135" y="307"/>
                  </a:lnTo>
                  <a:lnTo>
                    <a:pt x="3128" y="310"/>
                  </a:lnTo>
                  <a:lnTo>
                    <a:pt x="3121" y="312"/>
                  </a:lnTo>
                  <a:lnTo>
                    <a:pt x="3115" y="315"/>
                  </a:lnTo>
                  <a:lnTo>
                    <a:pt x="3109" y="318"/>
                  </a:lnTo>
                  <a:lnTo>
                    <a:pt x="3103" y="321"/>
                  </a:lnTo>
                  <a:lnTo>
                    <a:pt x="3097" y="325"/>
                  </a:lnTo>
                  <a:lnTo>
                    <a:pt x="3092" y="329"/>
                  </a:lnTo>
                  <a:lnTo>
                    <a:pt x="3086" y="334"/>
                  </a:lnTo>
                  <a:lnTo>
                    <a:pt x="3081" y="338"/>
                  </a:lnTo>
                  <a:lnTo>
                    <a:pt x="3076" y="343"/>
                  </a:lnTo>
                  <a:lnTo>
                    <a:pt x="3071" y="348"/>
                  </a:lnTo>
                  <a:lnTo>
                    <a:pt x="3067" y="353"/>
                  </a:lnTo>
                  <a:lnTo>
                    <a:pt x="3063" y="359"/>
                  </a:lnTo>
                  <a:lnTo>
                    <a:pt x="3059" y="365"/>
                  </a:lnTo>
                  <a:lnTo>
                    <a:pt x="3052" y="377"/>
                  </a:lnTo>
                  <a:lnTo>
                    <a:pt x="3048" y="384"/>
                  </a:lnTo>
                  <a:lnTo>
                    <a:pt x="3046" y="391"/>
                  </a:lnTo>
                  <a:lnTo>
                    <a:pt x="3043" y="398"/>
                  </a:lnTo>
                  <a:lnTo>
                    <a:pt x="3041" y="405"/>
                  </a:lnTo>
                  <a:lnTo>
                    <a:pt x="3039" y="413"/>
                  </a:lnTo>
                  <a:lnTo>
                    <a:pt x="3037" y="420"/>
                  </a:lnTo>
                  <a:lnTo>
                    <a:pt x="3035" y="436"/>
                  </a:lnTo>
                  <a:lnTo>
                    <a:pt x="3034" y="453"/>
                  </a:lnTo>
                  <a:lnTo>
                    <a:pt x="3034" y="462"/>
                  </a:lnTo>
                  <a:lnTo>
                    <a:pt x="3035" y="470"/>
                  </a:lnTo>
                  <a:lnTo>
                    <a:pt x="3036" y="478"/>
                  </a:lnTo>
                  <a:lnTo>
                    <a:pt x="3037" y="486"/>
                  </a:lnTo>
                  <a:lnTo>
                    <a:pt x="3041" y="501"/>
                  </a:lnTo>
                  <a:lnTo>
                    <a:pt x="3046" y="515"/>
                  </a:lnTo>
                  <a:lnTo>
                    <a:pt x="3052" y="529"/>
                  </a:lnTo>
                  <a:lnTo>
                    <a:pt x="3055" y="535"/>
                  </a:lnTo>
                  <a:lnTo>
                    <a:pt x="3059" y="541"/>
                  </a:lnTo>
                  <a:lnTo>
                    <a:pt x="3063" y="547"/>
                  </a:lnTo>
                  <a:lnTo>
                    <a:pt x="3067" y="553"/>
                  </a:lnTo>
                  <a:lnTo>
                    <a:pt x="3071" y="558"/>
                  </a:lnTo>
                  <a:lnTo>
                    <a:pt x="3076" y="563"/>
                  </a:lnTo>
                  <a:lnTo>
                    <a:pt x="3081" y="568"/>
                  </a:lnTo>
                  <a:lnTo>
                    <a:pt x="3086" y="573"/>
                  </a:lnTo>
                  <a:lnTo>
                    <a:pt x="3092" y="577"/>
                  </a:lnTo>
                  <a:lnTo>
                    <a:pt x="3097" y="581"/>
                  </a:lnTo>
                  <a:lnTo>
                    <a:pt x="3109" y="588"/>
                  </a:lnTo>
                  <a:lnTo>
                    <a:pt x="3115" y="591"/>
                  </a:lnTo>
                  <a:lnTo>
                    <a:pt x="3121" y="594"/>
                  </a:lnTo>
                  <a:lnTo>
                    <a:pt x="3135" y="599"/>
                  </a:lnTo>
                  <a:lnTo>
                    <a:pt x="3148" y="602"/>
                  </a:lnTo>
                  <a:lnTo>
                    <a:pt x="3155" y="604"/>
                  </a:lnTo>
                  <a:lnTo>
                    <a:pt x="3162" y="604"/>
                  </a:lnTo>
                  <a:lnTo>
                    <a:pt x="3177" y="605"/>
                  </a:lnTo>
                  <a:lnTo>
                    <a:pt x="3192" y="604"/>
                  </a:lnTo>
                  <a:lnTo>
                    <a:pt x="3206" y="602"/>
                  </a:lnTo>
                  <a:lnTo>
                    <a:pt x="3213" y="601"/>
                  </a:lnTo>
                  <a:lnTo>
                    <a:pt x="3219" y="599"/>
                  </a:lnTo>
                  <a:lnTo>
                    <a:pt x="3226" y="597"/>
                  </a:lnTo>
                  <a:lnTo>
                    <a:pt x="3232" y="594"/>
                  </a:lnTo>
                  <a:lnTo>
                    <a:pt x="3239" y="591"/>
                  </a:lnTo>
                  <a:lnTo>
                    <a:pt x="3245" y="588"/>
                  </a:lnTo>
                  <a:lnTo>
                    <a:pt x="3251" y="585"/>
                  </a:lnTo>
                  <a:lnTo>
                    <a:pt x="3257" y="581"/>
                  </a:lnTo>
                  <a:lnTo>
                    <a:pt x="3262" y="577"/>
                  </a:lnTo>
                  <a:lnTo>
                    <a:pt x="3268" y="573"/>
                  </a:lnTo>
                  <a:lnTo>
                    <a:pt x="3273" y="568"/>
                  </a:lnTo>
                  <a:lnTo>
                    <a:pt x="3278" y="563"/>
                  </a:lnTo>
                  <a:lnTo>
                    <a:pt x="3282" y="558"/>
                  </a:lnTo>
                  <a:lnTo>
                    <a:pt x="3287" y="553"/>
                  </a:lnTo>
                  <a:lnTo>
                    <a:pt x="3291" y="547"/>
                  </a:lnTo>
                  <a:lnTo>
                    <a:pt x="3295" y="541"/>
                  </a:lnTo>
                  <a:lnTo>
                    <a:pt x="3302" y="529"/>
                  </a:lnTo>
                  <a:lnTo>
                    <a:pt x="3305" y="522"/>
                  </a:lnTo>
                  <a:lnTo>
                    <a:pt x="3308" y="515"/>
                  </a:lnTo>
                  <a:lnTo>
                    <a:pt x="3311" y="508"/>
                  </a:lnTo>
                  <a:lnTo>
                    <a:pt x="3313" y="501"/>
                  </a:lnTo>
                  <a:lnTo>
                    <a:pt x="3315" y="494"/>
                  </a:lnTo>
                  <a:lnTo>
                    <a:pt x="3317" y="486"/>
                  </a:lnTo>
                  <a:lnTo>
                    <a:pt x="3319" y="470"/>
                  </a:lnTo>
                  <a:lnTo>
                    <a:pt x="3320" y="453"/>
                  </a:lnTo>
                  <a:lnTo>
                    <a:pt x="3319" y="444"/>
                  </a:lnTo>
                  <a:lnTo>
                    <a:pt x="3319" y="436"/>
                  </a:lnTo>
                  <a:lnTo>
                    <a:pt x="3318" y="428"/>
                  </a:lnTo>
                  <a:lnTo>
                    <a:pt x="3317" y="420"/>
                  </a:lnTo>
                  <a:lnTo>
                    <a:pt x="3313" y="405"/>
                  </a:lnTo>
                  <a:lnTo>
                    <a:pt x="3308" y="391"/>
                  </a:lnTo>
                  <a:lnTo>
                    <a:pt x="3302" y="377"/>
                  </a:lnTo>
                  <a:lnTo>
                    <a:pt x="3299" y="371"/>
                  </a:lnTo>
                  <a:lnTo>
                    <a:pt x="3295" y="365"/>
                  </a:lnTo>
                  <a:lnTo>
                    <a:pt x="3291" y="359"/>
                  </a:lnTo>
                  <a:lnTo>
                    <a:pt x="3287" y="353"/>
                  </a:lnTo>
                  <a:lnTo>
                    <a:pt x="3282" y="348"/>
                  </a:lnTo>
                  <a:lnTo>
                    <a:pt x="3278" y="343"/>
                  </a:lnTo>
                  <a:lnTo>
                    <a:pt x="3273" y="338"/>
                  </a:lnTo>
                  <a:lnTo>
                    <a:pt x="3268" y="334"/>
                  </a:lnTo>
                  <a:lnTo>
                    <a:pt x="3262" y="329"/>
                  </a:lnTo>
                  <a:lnTo>
                    <a:pt x="3257" y="325"/>
                  </a:lnTo>
                  <a:lnTo>
                    <a:pt x="3245" y="318"/>
                  </a:lnTo>
                  <a:lnTo>
                    <a:pt x="3239" y="315"/>
                  </a:lnTo>
                  <a:lnTo>
                    <a:pt x="3232" y="312"/>
                  </a:lnTo>
                  <a:lnTo>
                    <a:pt x="3219" y="307"/>
                  </a:lnTo>
                  <a:lnTo>
                    <a:pt x="3206" y="304"/>
                  </a:lnTo>
                  <a:lnTo>
                    <a:pt x="3199" y="303"/>
                  </a:lnTo>
                  <a:lnTo>
                    <a:pt x="3192" y="302"/>
                  </a:lnTo>
                  <a:lnTo>
                    <a:pt x="3177" y="301"/>
                  </a:lnTo>
                  <a:close/>
                  <a:moveTo>
                    <a:pt x="4997" y="297"/>
                  </a:moveTo>
                  <a:lnTo>
                    <a:pt x="4988" y="297"/>
                  </a:lnTo>
                  <a:lnTo>
                    <a:pt x="4979" y="298"/>
                  </a:lnTo>
                  <a:lnTo>
                    <a:pt x="4971" y="299"/>
                  </a:lnTo>
                  <a:lnTo>
                    <a:pt x="4963" y="300"/>
                  </a:lnTo>
                  <a:lnTo>
                    <a:pt x="4955" y="302"/>
                  </a:lnTo>
                  <a:lnTo>
                    <a:pt x="4948" y="305"/>
                  </a:lnTo>
                  <a:lnTo>
                    <a:pt x="4941" y="307"/>
                  </a:lnTo>
                  <a:lnTo>
                    <a:pt x="4934" y="311"/>
                  </a:lnTo>
                  <a:lnTo>
                    <a:pt x="4921" y="318"/>
                  </a:lnTo>
                  <a:lnTo>
                    <a:pt x="4910" y="327"/>
                  </a:lnTo>
                  <a:lnTo>
                    <a:pt x="4904" y="331"/>
                  </a:lnTo>
                  <a:lnTo>
                    <a:pt x="4899" y="336"/>
                  </a:lnTo>
                  <a:lnTo>
                    <a:pt x="4890" y="347"/>
                  </a:lnTo>
                  <a:lnTo>
                    <a:pt x="4885" y="353"/>
                  </a:lnTo>
                  <a:lnTo>
                    <a:pt x="4881" y="359"/>
                  </a:lnTo>
                  <a:lnTo>
                    <a:pt x="4874" y="371"/>
                  </a:lnTo>
                  <a:lnTo>
                    <a:pt x="4871" y="377"/>
                  </a:lnTo>
                  <a:lnTo>
                    <a:pt x="4868" y="384"/>
                  </a:lnTo>
                  <a:lnTo>
                    <a:pt x="4863" y="397"/>
                  </a:lnTo>
                  <a:lnTo>
                    <a:pt x="4859" y="411"/>
                  </a:lnTo>
                  <a:lnTo>
                    <a:pt x="4856" y="425"/>
                  </a:lnTo>
                  <a:lnTo>
                    <a:pt x="4855" y="439"/>
                  </a:lnTo>
                  <a:lnTo>
                    <a:pt x="4854" y="454"/>
                  </a:lnTo>
                  <a:lnTo>
                    <a:pt x="4855" y="469"/>
                  </a:lnTo>
                  <a:lnTo>
                    <a:pt x="4856" y="476"/>
                  </a:lnTo>
                  <a:lnTo>
                    <a:pt x="4856" y="483"/>
                  </a:lnTo>
                  <a:lnTo>
                    <a:pt x="4859" y="497"/>
                  </a:lnTo>
                  <a:lnTo>
                    <a:pt x="4861" y="504"/>
                  </a:lnTo>
                  <a:lnTo>
                    <a:pt x="4863" y="510"/>
                  </a:lnTo>
                  <a:lnTo>
                    <a:pt x="4865" y="517"/>
                  </a:lnTo>
                  <a:lnTo>
                    <a:pt x="4868" y="524"/>
                  </a:lnTo>
                  <a:lnTo>
                    <a:pt x="4871" y="530"/>
                  </a:lnTo>
                  <a:lnTo>
                    <a:pt x="4874" y="537"/>
                  </a:lnTo>
                  <a:lnTo>
                    <a:pt x="4878" y="543"/>
                  </a:lnTo>
                  <a:lnTo>
                    <a:pt x="4881" y="549"/>
                  </a:lnTo>
                  <a:lnTo>
                    <a:pt x="4885" y="555"/>
                  </a:lnTo>
                  <a:lnTo>
                    <a:pt x="4890" y="561"/>
                  </a:lnTo>
                  <a:lnTo>
                    <a:pt x="4894" y="566"/>
                  </a:lnTo>
                  <a:lnTo>
                    <a:pt x="4899" y="571"/>
                  </a:lnTo>
                  <a:lnTo>
                    <a:pt x="4904" y="576"/>
                  </a:lnTo>
                  <a:lnTo>
                    <a:pt x="4910" y="581"/>
                  </a:lnTo>
                  <a:lnTo>
                    <a:pt x="4915" y="585"/>
                  </a:lnTo>
                  <a:lnTo>
                    <a:pt x="4921" y="589"/>
                  </a:lnTo>
                  <a:lnTo>
                    <a:pt x="4927" y="593"/>
                  </a:lnTo>
                  <a:lnTo>
                    <a:pt x="4934" y="597"/>
                  </a:lnTo>
                  <a:lnTo>
                    <a:pt x="4941" y="600"/>
                  </a:lnTo>
                  <a:lnTo>
                    <a:pt x="4948" y="603"/>
                  </a:lnTo>
                  <a:lnTo>
                    <a:pt x="4955" y="605"/>
                  </a:lnTo>
                  <a:lnTo>
                    <a:pt x="4963" y="607"/>
                  </a:lnTo>
                  <a:lnTo>
                    <a:pt x="4971" y="608"/>
                  </a:lnTo>
                  <a:lnTo>
                    <a:pt x="4979" y="610"/>
                  </a:lnTo>
                  <a:lnTo>
                    <a:pt x="4988" y="610"/>
                  </a:lnTo>
                  <a:lnTo>
                    <a:pt x="4997" y="611"/>
                  </a:lnTo>
                  <a:lnTo>
                    <a:pt x="5010" y="610"/>
                  </a:lnTo>
                  <a:lnTo>
                    <a:pt x="5022" y="608"/>
                  </a:lnTo>
                  <a:lnTo>
                    <a:pt x="5035" y="605"/>
                  </a:lnTo>
                  <a:lnTo>
                    <a:pt x="5047" y="601"/>
                  </a:lnTo>
                  <a:lnTo>
                    <a:pt x="5053" y="599"/>
                  </a:lnTo>
                  <a:lnTo>
                    <a:pt x="5059" y="596"/>
                  </a:lnTo>
                  <a:lnTo>
                    <a:pt x="5070" y="589"/>
                  </a:lnTo>
                  <a:lnTo>
                    <a:pt x="5075" y="586"/>
                  </a:lnTo>
                  <a:lnTo>
                    <a:pt x="5081" y="582"/>
                  </a:lnTo>
                  <a:lnTo>
                    <a:pt x="5086" y="577"/>
                  </a:lnTo>
                  <a:lnTo>
                    <a:pt x="5090" y="573"/>
                  </a:lnTo>
                  <a:lnTo>
                    <a:pt x="5095" y="568"/>
                  </a:lnTo>
                  <a:lnTo>
                    <a:pt x="5100" y="562"/>
                  </a:lnTo>
                  <a:lnTo>
                    <a:pt x="5104" y="557"/>
                  </a:lnTo>
                  <a:lnTo>
                    <a:pt x="5108" y="551"/>
                  </a:lnTo>
                  <a:lnTo>
                    <a:pt x="5115" y="538"/>
                  </a:lnTo>
                  <a:lnTo>
                    <a:pt x="5118" y="531"/>
                  </a:lnTo>
                  <a:lnTo>
                    <a:pt x="5121" y="524"/>
                  </a:lnTo>
                  <a:lnTo>
                    <a:pt x="5126" y="509"/>
                  </a:lnTo>
                  <a:lnTo>
                    <a:pt x="5128" y="500"/>
                  </a:lnTo>
                  <a:lnTo>
                    <a:pt x="5129" y="492"/>
                  </a:lnTo>
                  <a:lnTo>
                    <a:pt x="5131" y="483"/>
                  </a:lnTo>
                  <a:lnTo>
                    <a:pt x="5132" y="474"/>
                  </a:lnTo>
                  <a:lnTo>
                    <a:pt x="5132" y="464"/>
                  </a:lnTo>
                  <a:lnTo>
                    <a:pt x="5132" y="454"/>
                  </a:lnTo>
                  <a:lnTo>
                    <a:pt x="5132" y="444"/>
                  </a:lnTo>
                  <a:lnTo>
                    <a:pt x="5132" y="434"/>
                  </a:lnTo>
                  <a:lnTo>
                    <a:pt x="5131" y="425"/>
                  </a:lnTo>
                  <a:lnTo>
                    <a:pt x="5129" y="416"/>
                  </a:lnTo>
                  <a:lnTo>
                    <a:pt x="5126" y="399"/>
                  </a:lnTo>
                  <a:lnTo>
                    <a:pt x="5124" y="391"/>
                  </a:lnTo>
                  <a:lnTo>
                    <a:pt x="5121" y="384"/>
                  </a:lnTo>
                  <a:lnTo>
                    <a:pt x="5118" y="376"/>
                  </a:lnTo>
                  <a:lnTo>
                    <a:pt x="5115" y="369"/>
                  </a:lnTo>
                  <a:lnTo>
                    <a:pt x="5111" y="363"/>
                  </a:lnTo>
                  <a:lnTo>
                    <a:pt x="5108" y="356"/>
                  </a:lnTo>
                  <a:lnTo>
                    <a:pt x="5104" y="351"/>
                  </a:lnTo>
                  <a:lnTo>
                    <a:pt x="5100" y="345"/>
                  </a:lnTo>
                  <a:lnTo>
                    <a:pt x="5090" y="335"/>
                  </a:lnTo>
                  <a:lnTo>
                    <a:pt x="5081" y="326"/>
                  </a:lnTo>
                  <a:lnTo>
                    <a:pt x="5070" y="318"/>
                  </a:lnTo>
                  <a:lnTo>
                    <a:pt x="5064" y="314"/>
                  </a:lnTo>
                  <a:lnTo>
                    <a:pt x="5059" y="311"/>
                  </a:lnTo>
                  <a:lnTo>
                    <a:pt x="5053" y="308"/>
                  </a:lnTo>
                  <a:lnTo>
                    <a:pt x="5047" y="306"/>
                  </a:lnTo>
                  <a:lnTo>
                    <a:pt x="5041" y="304"/>
                  </a:lnTo>
                  <a:lnTo>
                    <a:pt x="5035" y="302"/>
                  </a:lnTo>
                  <a:lnTo>
                    <a:pt x="5029" y="300"/>
                  </a:lnTo>
                  <a:lnTo>
                    <a:pt x="5022" y="299"/>
                  </a:lnTo>
                  <a:lnTo>
                    <a:pt x="5010" y="297"/>
                  </a:lnTo>
                  <a:lnTo>
                    <a:pt x="5003" y="297"/>
                  </a:lnTo>
                  <a:lnTo>
                    <a:pt x="4997" y="2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grpSp>
          <p:nvGrpSpPr>
            <p:cNvPr id="95" name="Group 94"/>
            <p:cNvGrpSpPr>
              <a:grpSpLocks noChangeAspect="1"/>
            </p:cNvGrpSpPr>
            <p:nvPr userDrawn="1"/>
          </p:nvGrpSpPr>
          <p:grpSpPr>
            <a:xfrm>
              <a:off x="1900114" y="6364340"/>
              <a:ext cx="1052413" cy="162000"/>
              <a:chOff x="2160588" y="4324351"/>
              <a:chExt cx="7105649" cy="1093788"/>
            </a:xfrm>
            <a:solidFill>
              <a:schemeClr val="accent1"/>
            </a:solidFill>
          </p:grpSpPr>
          <p:sp>
            <p:nvSpPr>
              <p:cNvPr id="96" name="Freeform 7"/>
              <p:cNvSpPr>
                <a:spLocks noEditPoints="1"/>
              </p:cNvSpPr>
              <p:nvPr userDrawn="1"/>
            </p:nvSpPr>
            <p:spPr bwMode="auto">
              <a:xfrm>
                <a:off x="2160588" y="4527551"/>
                <a:ext cx="595312" cy="890588"/>
              </a:xfrm>
              <a:custGeom>
                <a:avLst/>
                <a:gdLst>
                  <a:gd name="T0" fmla="*/ 372 w 375"/>
                  <a:gd name="T1" fmla="*/ 420 h 561"/>
                  <a:gd name="T2" fmla="*/ 357 w 375"/>
                  <a:gd name="T3" fmla="*/ 465 h 561"/>
                  <a:gd name="T4" fmla="*/ 333 w 375"/>
                  <a:gd name="T5" fmla="*/ 502 h 561"/>
                  <a:gd name="T6" fmla="*/ 301 w 375"/>
                  <a:gd name="T7" fmla="*/ 530 h 561"/>
                  <a:gd name="T8" fmla="*/ 262 w 375"/>
                  <a:gd name="T9" fmla="*/ 549 h 561"/>
                  <a:gd name="T10" fmla="*/ 198 w 375"/>
                  <a:gd name="T11" fmla="*/ 561 h 561"/>
                  <a:gd name="T12" fmla="*/ 140 w 375"/>
                  <a:gd name="T13" fmla="*/ 557 h 561"/>
                  <a:gd name="T14" fmla="*/ 86 w 375"/>
                  <a:gd name="T15" fmla="*/ 540 h 561"/>
                  <a:gd name="T16" fmla="*/ 43 w 375"/>
                  <a:gd name="T17" fmla="*/ 515 h 561"/>
                  <a:gd name="T18" fmla="*/ 85 w 375"/>
                  <a:gd name="T19" fmla="*/ 469 h 561"/>
                  <a:gd name="T20" fmla="*/ 134 w 375"/>
                  <a:gd name="T21" fmla="*/ 494 h 561"/>
                  <a:gd name="T22" fmla="*/ 178 w 375"/>
                  <a:gd name="T23" fmla="*/ 502 h 561"/>
                  <a:gd name="T24" fmla="*/ 238 w 375"/>
                  <a:gd name="T25" fmla="*/ 494 h 561"/>
                  <a:gd name="T26" fmla="*/ 269 w 375"/>
                  <a:gd name="T27" fmla="*/ 478 h 561"/>
                  <a:gd name="T28" fmla="*/ 302 w 375"/>
                  <a:gd name="T29" fmla="*/ 437 h 561"/>
                  <a:gd name="T30" fmla="*/ 311 w 375"/>
                  <a:gd name="T31" fmla="*/ 406 h 561"/>
                  <a:gd name="T32" fmla="*/ 314 w 375"/>
                  <a:gd name="T33" fmla="*/ 342 h 561"/>
                  <a:gd name="T34" fmla="*/ 285 w 375"/>
                  <a:gd name="T35" fmla="*/ 375 h 561"/>
                  <a:gd name="T36" fmla="*/ 248 w 375"/>
                  <a:gd name="T37" fmla="*/ 397 h 561"/>
                  <a:gd name="T38" fmla="*/ 203 w 375"/>
                  <a:gd name="T39" fmla="*/ 410 h 561"/>
                  <a:gd name="T40" fmla="*/ 154 w 375"/>
                  <a:gd name="T41" fmla="*/ 409 h 561"/>
                  <a:gd name="T42" fmla="*/ 109 w 375"/>
                  <a:gd name="T43" fmla="*/ 396 h 561"/>
                  <a:gd name="T44" fmla="*/ 70 w 375"/>
                  <a:gd name="T45" fmla="*/ 372 h 561"/>
                  <a:gd name="T46" fmla="*/ 39 w 375"/>
                  <a:gd name="T47" fmla="*/ 339 h 561"/>
                  <a:gd name="T48" fmla="*/ 13 w 375"/>
                  <a:gd name="T49" fmla="*/ 290 h 561"/>
                  <a:gd name="T50" fmla="*/ 2 w 375"/>
                  <a:gd name="T51" fmla="*/ 241 h 561"/>
                  <a:gd name="T52" fmla="*/ 1 w 375"/>
                  <a:gd name="T53" fmla="*/ 187 h 561"/>
                  <a:gd name="T54" fmla="*/ 11 w 375"/>
                  <a:gd name="T55" fmla="*/ 136 h 561"/>
                  <a:gd name="T56" fmla="*/ 30 w 375"/>
                  <a:gd name="T57" fmla="*/ 91 h 561"/>
                  <a:gd name="T58" fmla="*/ 59 w 375"/>
                  <a:gd name="T59" fmla="*/ 53 h 561"/>
                  <a:gd name="T60" fmla="*/ 96 w 375"/>
                  <a:gd name="T61" fmla="*/ 25 h 561"/>
                  <a:gd name="T62" fmla="*/ 141 w 375"/>
                  <a:gd name="T63" fmla="*/ 6 h 561"/>
                  <a:gd name="T64" fmla="*/ 193 w 375"/>
                  <a:gd name="T65" fmla="*/ 0 h 561"/>
                  <a:gd name="T66" fmla="*/ 243 w 375"/>
                  <a:gd name="T67" fmla="*/ 9 h 561"/>
                  <a:gd name="T68" fmla="*/ 283 w 375"/>
                  <a:gd name="T69" fmla="*/ 30 h 561"/>
                  <a:gd name="T70" fmla="*/ 316 w 375"/>
                  <a:gd name="T71" fmla="*/ 63 h 561"/>
                  <a:gd name="T72" fmla="*/ 176 w 375"/>
                  <a:gd name="T73" fmla="*/ 60 h 561"/>
                  <a:gd name="T74" fmla="*/ 137 w 375"/>
                  <a:gd name="T75" fmla="*/ 71 h 561"/>
                  <a:gd name="T76" fmla="*/ 105 w 375"/>
                  <a:gd name="T77" fmla="*/ 93 h 561"/>
                  <a:gd name="T78" fmla="*/ 82 w 375"/>
                  <a:gd name="T79" fmla="*/ 125 h 561"/>
                  <a:gd name="T80" fmla="*/ 65 w 375"/>
                  <a:gd name="T81" fmla="*/ 179 h 561"/>
                  <a:gd name="T82" fmla="*/ 65 w 375"/>
                  <a:gd name="T83" fmla="*/ 239 h 561"/>
                  <a:gd name="T84" fmla="*/ 76 w 375"/>
                  <a:gd name="T85" fmla="*/ 279 h 561"/>
                  <a:gd name="T86" fmla="*/ 96 w 375"/>
                  <a:gd name="T87" fmla="*/ 312 h 561"/>
                  <a:gd name="T88" fmla="*/ 131 w 375"/>
                  <a:gd name="T89" fmla="*/ 339 h 561"/>
                  <a:gd name="T90" fmla="*/ 176 w 375"/>
                  <a:gd name="T91" fmla="*/ 352 h 561"/>
                  <a:gd name="T92" fmla="*/ 220 w 375"/>
                  <a:gd name="T93" fmla="*/ 350 h 561"/>
                  <a:gd name="T94" fmla="*/ 245 w 375"/>
                  <a:gd name="T95" fmla="*/ 340 h 561"/>
                  <a:gd name="T96" fmla="*/ 271 w 375"/>
                  <a:gd name="T97" fmla="*/ 321 h 561"/>
                  <a:gd name="T98" fmla="*/ 302 w 375"/>
                  <a:gd name="T99" fmla="*/ 272 h 561"/>
                  <a:gd name="T100" fmla="*/ 314 w 375"/>
                  <a:gd name="T101" fmla="*/ 208 h 561"/>
                  <a:gd name="T102" fmla="*/ 303 w 375"/>
                  <a:gd name="T103" fmla="*/ 143 h 561"/>
                  <a:gd name="T104" fmla="*/ 282 w 375"/>
                  <a:gd name="T105" fmla="*/ 102 h 561"/>
                  <a:gd name="T106" fmla="*/ 243 w 375"/>
                  <a:gd name="T107" fmla="*/ 70 h 561"/>
                  <a:gd name="T108" fmla="*/ 190 w 375"/>
                  <a:gd name="T109" fmla="*/ 59 h 5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75" h="561">
                    <a:moveTo>
                      <a:pt x="375" y="379"/>
                    </a:moveTo>
                    <a:lnTo>
                      <a:pt x="375" y="390"/>
                    </a:lnTo>
                    <a:lnTo>
                      <a:pt x="375" y="400"/>
                    </a:lnTo>
                    <a:lnTo>
                      <a:pt x="373" y="411"/>
                    </a:lnTo>
                    <a:lnTo>
                      <a:pt x="372" y="420"/>
                    </a:lnTo>
                    <a:lnTo>
                      <a:pt x="370" y="430"/>
                    </a:lnTo>
                    <a:lnTo>
                      <a:pt x="367" y="439"/>
                    </a:lnTo>
                    <a:lnTo>
                      <a:pt x="364" y="448"/>
                    </a:lnTo>
                    <a:lnTo>
                      <a:pt x="361" y="457"/>
                    </a:lnTo>
                    <a:lnTo>
                      <a:pt x="357" y="465"/>
                    </a:lnTo>
                    <a:lnTo>
                      <a:pt x="353" y="473"/>
                    </a:lnTo>
                    <a:lnTo>
                      <a:pt x="349" y="481"/>
                    </a:lnTo>
                    <a:lnTo>
                      <a:pt x="344" y="488"/>
                    </a:lnTo>
                    <a:lnTo>
                      <a:pt x="339" y="495"/>
                    </a:lnTo>
                    <a:lnTo>
                      <a:pt x="333" y="502"/>
                    </a:lnTo>
                    <a:lnTo>
                      <a:pt x="327" y="508"/>
                    </a:lnTo>
                    <a:lnTo>
                      <a:pt x="321" y="514"/>
                    </a:lnTo>
                    <a:lnTo>
                      <a:pt x="315" y="520"/>
                    </a:lnTo>
                    <a:lnTo>
                      <a:pt x="308" y="525"/>
                    </a:lnTo>
                    <a:lnTo>
                      <a:pt x="301" y="530"/>
                    </a:lnTo>
                    <a:lnTo>
                      <a:pt x="294" y="534"/>
                    </a:lnTo>
                    <a:lnTo>
                      <a:pt x="286" y="539"/>
                    </a:lnTo>
                    <a:lnTo>
                      <a:pt x="278" y="542"/>
                    </a:lnTo>
                    <a:lnTo>
                      <a:pt x="270" y="546"/>
                    </a:lnTo>
                    <a:lnTo>
                      <a:pt x="262" y="549"/>
                    </a:lnTo>
                    <a:lnTo>
                      <a:pt x="253" y="552"/>
                    </a:lnTo>
                    <a:lnTo>
                      <a:pt x="245" y="554"/>
                    </a:lnTo>
                    <a:lnTo>
                      <a:pt x="226" y="558"/>
                    </a:lnTo>
                    <a:lnTo>
                      <a:pt x="208" y="560"/>
                    </a:lnTo>
                    <a:lnTo>
                      <a:pt x="198" y="561"/>
                    </a:lnTo>
                    <a:lnTo>
                      <a:pt x="188" y="561"/>
                    </a:lnTo>
                    <a:lnTo>
                      <a:pt x="176" y="561"/>
                    </a:lnTo>
                    <a:lnTo>
                      <a:pt x="163" y="560"/>
                    </a:lnTo>
                    <a:lnTo>
                      <a:pt x="151" y="559"/>
                    </a:lnTo>
                    <a:lnTo>
                      <a:pt x="140" y="557"/>
                    </a:lnTo>
                    <a:lnTo>
                      <a:pt x="128" y="554"/>
                    </a:lnTo>
                    <a:lnTo>
                      <a:pt x="117" y="551"/>
                    </a:lnTo>
                    <a:lnTo>
                      <a:pt x="107" y="548"/>
                    </a:lnTo>
                    <a:lnTo>
                      <a:pt x="96" y="544"/>
                    </a:lnTo>
                    <a:lnTo>
                      <a:pt x="86" y="540"/>
                    </a:lnTo>
                    <a:lnTo>
                      <a:pt x="77" y="536"/>
                    </a:lnTo>
                    <a:lnTo>
                      <a:pt x="68" y="531"/>
                    </a:lnTo>
                    <a:lnTo>
                      <a:pt x="59" y="526"/>
                    </a:lnTo>
                    <a:lnTo>
                      <a:pt x="50" y="520"/>
                    </a:lnTo>
                    <a:lnTo>
                      <a:pt x="43" y="515"/>
                    </a:lnTo>
                    <a:lnTo>
                      <a:pt x="35" y="509"/>
                    </a:lnTo>
                    <a:lnTo>
                      <a:pt x="28" y="503"/>
                    </a:lnTo>
                    <a:lnTo>
                      <a:pt x="68" y="456"/>
                    </a:lnTo>
                    <a:lnTo>
                      <a:pt x="79" y="465"/>
                    </a:lnTo>
                    <a:lnTo>
                      <a:pt x="85" y="469"/>
                    </a:lnTo>
                    <a:lnTo>
                      <a:pt x="91" y="473"/>
                    </a:lnTo>
                    <a:lnTo>
                      <a:pt x="104" y="481"/>
                    </a:lnTo>
                    <a:lnTo>
                      <a:pt x="119" y="488"/>
                    </a:lnTo>
                    <a:lnTo>
                      <a:pt x="126" y="491"/>
                    </a:lnTo>
                    <a:lnTo>
                      <a:pt x="134" y="494"/>
                    </a:lnTo>
                    <a:lnTo>
                      <a:pt x="143" y="496"/>
                    </a:lnTo>
                    <a:lnTo>
                      <a:pt x="151" y="498"/>
                    </a:lnTo>
                    <a:lnTo>
                      <a:pt x="160" y="500"/>
                    </a:lnTo>
                    <a:lnTo>
                      <a:pt x="169" y="501"/>
                    </a:lnTo>
                    <a:lnTo>
                      <a:pt x="178" y="502"/>
                    </a:lnTo>
                    <a:lnTo>
                      <a:pt x="188" y="502"/>
                    </a:lnTo>
                    <a:lnTo>
                      <a:pt x="201" y="502"/>
                    </a:lnTo>
                    <a:lnTo>
                      <a:pt x="214" y="500"/>
                    </a:lnTo>
                    <a:lnTo>
                      <a:pt x="226" y="498"/>
                    </a:lnTo>
                    <a:lnTo>
                      <a:pt x="238" y="494"/>
                    </a:lnTo>
                    <a:lnTo>
                      <a:pt x="244" y="492"/>
                    </a:lnTo>
                    <a:lnTo>
                      <a:pt x="249" y="490"/>
                    </a:lnTo>
                    <a:lnTo>
                      <a:pt x="259" y="484"/>
                    </a:lnTo>
                    <a:lnTo>
                      <a:pt x="264" y="481"/>
                    </a:lnTo>
                    <a:lnTo>
                      <a:pt x="269" y="478"/>
                    </a:lnTo>
                    <a:lnTo>
                      <a:pt x="278" y="471"/>
                    </a:lnTo>
                    <a:lnTo>
                      <a:pt x="286" y="462"/>
                    </a:lnTo>
                    <a:lnTo>
                      <a:pt x="293" y="453"/>
                    </a:lnTo>
                    <a:lnTo>
                      <a:pt x="299" y="443"/>
                    </a:lnTo>
                    <a:lnTo>
                      <a:pt x="302" y="437"/>
                    </a:lnTo>
                    <a:lnTo>
                      <a:pt x="304" y="432"/>
                    </a:lnTo>
                    <a:lnTo>
                      <a:pt x="306" y="426"/>
                    </a:lnTo>
                    <a:lnTo>
                      <a:pt x="308" y="420"/>
                    </a:lnTo>
                    <a:lnTo>
                      <a:pt x="310" y="413"/>
                    </a:lnTo>
                    <a:lnTo>
                      <a:pt x="311" y="406"/>
                    </a:lnTo>
                    <a:lnTo>
                      <a:pt x="312" y="400"/>
                    </a:lnTo>
                    <a:lnTo>
                      <a:pt x="313" y="392"/>
                    </a:lnTo>
                    <a:lnTo>
                      <a:pt x="313" y="385"/>
                    </a:lnTo>
                    <a:lnTo>
                      <a:pt x="314" y="378"/>
                    </a:lnTo>
                    <a:lnTo>
                      <a:pt x="314" y="342"/>
                    </a:lnTo>
                    <a:lnTo>
                      <a:pt x="308" y="350"/>
                    </a:lnTo>
                    <a:lnTo>
                      <a:pt x="302" y="358"/>
                    </a:lnTo>
                    <a:lnTo>
                      <a:pt x="295" y="365"/>
                    </a:lnTo>
                    <a:lnTo>
                      <a:pt x="288" y="371"/>
                    </a:lnTo>
                    <a:lnTo>
                      <a:pt x="285" y="375"/>
                    </a:lnTo>
                    <a:lnTo>
                      <a:pt x="281" y="378"/>
                    </a:lnTo>
                    <a:lnTo>
                      <a:pt x="273" y="383"/>
                    </a:lnTo>
                    <a:lnTo>
                      <a:pt x="265" y="388"/>
                    </a:lnTo>
                    <a:lnTo>
                      <a:pt x="257" y="393"/>
                    </a:lnTo>
                    <a:lnTo>
                      <a:pt x="248" y="397"/>
                    </a:lnTo>
                    <a:lnTo>
                      <a:pt x="239" y="401"/>
                    </a:lnTo>
                    <a:lnTo>
                      <a:pt x="230" y="404"/>
                    </a:lnTo>
                    <a:lnTo>
                      <a:pt x="221" y="406"/>
                    </a:lnTo>
                    <a:lnTo>
                      <a:pt x="212" y="408"/>
                    </a:lnTo>
                    <a:lnTo>
                      <a:pt x="203" y="410"/>
                    </a:lnTo>
                    <a:lnTo>
                      <a:pt x="194" y="411"/>
                    </a:lnTo>
                    <a:lnTo>
                      <a:pt x="184" y="411"/>
                    </a:lnTo>
                    <a:lnTo>
                      <a:pt x="174" y="411"/>
                    </a:lnTo>
                    <a:lnTo>
                      <a:pt x="164" y="410"/>
                    </a:lnTo>
                    <a:lnTo>
                      <a:pt x="154" y="409"/>
                    </a:lnTo>
                    <a:lnTo>
                      <a:pt x="145" y="407"/>
                    </a:lnTo>
                    <a:lnTo>
                      <a:pt x="135" y="405"/>
                    </a:lnTo>
                    <a:lnTo>
                      <a:pt x="126" y="402"/>
                    </a:lnTo>
                    <a:lnTo>
                      <a:pt x="117" y="399"/>
                    </a:lnTo>
                    <a:lnTo>
                      <a:pt x="109" y="396"/>
                    </a:lnTo>
                    <a:lnTo>
                      <a:pt x="100" y="392"/>
                    </a:lnTo>
                    <a:lnTo>
                      <a:pt x="92" y="388"/>
                    </a:lnTo>
                    <a:lnTo>
                      <a:pt x="85" y="383"/>
                    </a:lnTo>
                    <a:lnTo>
                      <a:pt x="77" y="378"/>
                    </a:lnTo>
                    <a:lnTo>
                      <a:pt x="70" y="372"/>
                    </a:lnTo>
                    <a:lnTo>
                      <a:pt x="63" y="366"/>
                    </a:lnTo>
                    <a:lnTo>
                      <a:pt x="57" y="360"/>
                    </a:lnTo>
                    <a:lnTo>
                      <a:pt x="51" y="354"/>
                    </a:lnTo>
                    <a:lnTo>
                      <a:pt x="45" y="347"/>
                    </a:lnTo>
                    <a:lnTo>
                      <a:pt x="39" y="339"/>
                    </a:lnTo>
                    <a:lnTo>
                      <a:pt x="34" y="332"/>
                    </a:lnTo>
                    <a:lnTo>
                      <a:pt x="29" y="324"/>
                    </a:lnTo>
                    <a:lnTo>
                      <a:pt x="20" y="307"/>
                    </a:lnTo>
                    <a:lnTo>
                      <a:pt x="17" y="299"/>
                    </a:lnTo>
                    <a:lnTo>
                      <a:pt x="13" y="290"/>
                    </a:lnTo>
                    <a:lnTo>
                      <a:pt x="10" y="280"/>
                    </a:lnTo>
                    <a:lnTo>
                      <a:pt x="8" y="271"/>
                    </a:lnTo>
                    <a:lnTo>
                      <a:pt x="5" y="261"/>
                    </a:lnTo>
                    <a:lnTo>
                      <a:pt x="3" y="251"/>
                    </a:lnTo>
                    <a:lnTo>
                      <a:pt x="2" y="241"/>
                    </a:lnTo>
                    <a:lnTo>
                      <a:pt x="1" y="230"/>
                    </a:lnTo>
                    <a:lnTo>
                      <a:pt x="0" y="220"/>
                    </a:lnTo>
                    <a:lnTo>
                      <a:pt x="0" y="209"/>
                    </a:lnTo>
                    <a:lnTo>
                      <a:pt x="0" y="198"/>
                    </a:lnTo>
                    <a:lnTo>
                      <a:pt x="1" y="187"/>
                    </a:lnTo>
                    <a:lnTo>
                      <a:pt x="2" y="176"/>
                    </a:lnTo>
                    <a:lnTo>
                      <a:pt x="4" y="166"/>
                    </a:lnTo>
                    <a:lnTo>
                      <a:pt x="6" y="156"/>
                    </a:lnTo>
                    <a:lnTo>
                      <a:pt x="8" y="146"/>
                    </a:lnTo>
                    <a:lnTo>
                      <a:pt x="11" y="136"/>
                    </a:lnTo>
                    <a:lnTo>
                      <a:pt x="14" y="126"/>
                    </a:lnTo>
                    <a:lnTo>
                      <a:pt x="17" y="117"/>
                    </a:lnTo>
                    <a:lnTo>
                      <a:pt x="21" y="108"/>
                    </a:lnTo>
                    <a:lnTo>
                      <a:pt x="26" y="99"/>
                    </a:lnTo>
                    <a:lnTo>
                      <a:pt x="30" y="91"/>
                    </a:lnTo>
                    <a:lnTo>
                      <a:pt x="35" y="82"/>
                    </a:lnTo>
                    <a:lnTo>
                      <a:pt x="41" y="75"/>
                    </a:lnTo>
                    <a:lnTo>
                      <a:pt x="47" y="67"/>
                    </a:lnTo>
                    <a:lnTo>
                      <a:pt x="53" y="60"/>
                    </a:lnTo>
                    <a:lnTo>
                      <a:pt x="59" y="53"/>
                    </a:lnTo>
                    <a:lnTo>
                      <a:pt x="66" y="47"/>
                    </a:lnTo>
                    <a:lnTo>
                      <a:pt x="73" y="41"/>
                    </a:lnTo>
                    <a:lnTo>
                      <a:pt x="81" y="35"/>
                    </a:lnTo>
                    <a:lnTo>
                      <a:pt x="88" y="29"/>
                    </a:lnTo>
                    <a:lnTo>
                      <a:pt x="96" y="25"/>
                    </a:lnTo>
                    <a:lnTo>
                      <a:pt x="105" y="20"/>
                    </a:lnTo>
                    <a:lnTo>
                      <a:pt x="113" y="16"/>
                    </a:lnTo>
                    <a:lnTo>
                      <a:pt x="122" y="12"/>
                    </a:lnTo>
                    <a:lnTo>
                      <a:pt x="132" y="9"/>
                    </a:lnTo>
                    <a:lnTo>
                      <a:pt x="141" y="6"/>
                    </a:lnTo>
                    <a:lnTo>
                      <a:pt x="151" y="4"/>
                    </a:lnTo>
                    <a:lnTo>
                      <a:pt x="161" y="2"/>
                    </a:lnTo>
                    <a:lnTo>
                      <a:pt x="171" y="1"/>
                    </a:lnTo>
                    <a:lnTo>
                      <a:pt x="182" y="0"/>
                    </a:lnTo>
                    <a:lnTo>
                      <a:pt x="193" y="0"/>
                    </a:lnTo>
                    <a:lnTo>
                      <a:pt x="201" y="0"/>
                    </a:lnTo>
                    <a:lnTo>
                      <a:pt x="209" y="1"/>
                    </a:lnTo>
                    <a:lnTo>
                      <a:pt x="226" y="4"/>
                    </a:lnTo>
                    <a:lnTo>
                      <a:pt x="235" y="6"/>
                    </a:lnTo>
                    <a:lnTo>
                      <a:pt x="243" y="9"/>
                    </a:lnTo>
                    <a:lnTo>
                      <a:pt x="252" y="12"/>
                    </a:lnTo>
                    <a:lnTo>
                      <a:pt x="260" y="16"/>
                    </a:lnTo>
                    <a:lnTo>
                      <a:pt x="268" y="20"/>
                    </a:lnTo>
                    <a:lnTo>
                      <a:pt x="276" y="25"/>
                    </a:lnTo>
                    <a:lnTo>
                      <a:pt x="283" y="30"/>
                    </a:lnTo>
                    <a:lnTo>
                      <a:pt x="290" y="36"/>
                    </a:lnTo>
                    <a:lnTo>
                      <a:pt x="297" y="42"/>
                    </a:lnTo>
                    <a:lnTo>
                      <a:pt x="304" y="48"/>
                    </a:lnTo>
                    <a:lnTo>
                      <a:pt x="310" y="56"/>
                    </a:lnTo>
                    <a:lnTo>
                      <a:pt x="316" y="63"/>
                    </a:lnTo>
                    <a:lnTo>
                      <a:pt x="316" y="7"/>
                    </a:lnTo>
                    <a:lnTo>
                      <a:pt x="375" y="7"/>
                    </a:lnTo>
                    <a:lnTo>
                      <a:pt x="375" y="379"/>
                    </a:lnTo>
                    <a:close/>
                    <a:moveTo>
                      <a:pt x="190" y="59"/>
                    </a:moveTo>
                    <a:lnTo>
                      <a:pt x="176" y="60"/>
                    </a:lnTo>
                    <a:lnTo>
                      <a:pt x="169" y="61"/>
                    </a:lnTo>
                    <a:lnTo>
                      <a:pt x="162" y="62"/>
                    </a:lnTo>
                    <a:lnTo>
                      <a:pt x="155" y="64"/>
                    </a:lnTo>
                    <a:lnTo>
                      <a:pt x="149" y="66"/>
                    </a:lnTo>
                    <a:lnTo>
                      <a:pt x="137" y="71"/>
                    </a:lnTo>
                    <a:lnTo>
                      <a:pt x="125" y="77"/>
                    </a:lnTo>
                    <a:lnTo>
                      <a:pt x="120" y="81"/>
                    </a:lnTo>
                    <a:lnTo>
                      <a:pt x="115" y="85"/>
                    </a:lnTo>
                    <a:lnTo>
                      <a:pt x="110" y="89"/>
                    </a:lnTo>
                    <a:lnTo>
                      <a:pt x="105" y="93"/>
                    </a:lnTo>
                    <a:lnTo>
                      <a:pt x="101" y="98"/>
                    </a:lnTo>
                    <a:lnTo>
                      <a:pt x="97" y="103"/>
                    </a:lnTo>
                    <a:lnTo>
                      <a:pt x="89" y="113"/>
                    </a:lnTo>
                    <a:lnTo>
                      <a:pt x="85" y="119"/>
                    </a:lnTo>
                    <a:lnTo>
                      <a:pt x="82" y="125"/>
                    </a:lnTo>
                    <a:lnTo>
                      <a:pt x="76" y="137"/>
                    </a:lnTo>
                    <a:lnTo>
                      <a:pt x="71" y="151"/>
                    </a:lnTo>
                    <a:lnTo>
                      <a:pt x="69" y="157"/>
                    </a:lnTo>
                    <a:lnTo>
                      <a:pt x="68" y="164"/>
                    </a:lnTo>
                    <a:lnTo>
                      <a:pt x="65" y="179"/>
                    </a:lnTo>
                    <a:lnTo>
                      <a:pt x="63" y="194"/>
                    </a:lnTo>
                    <a:lnTo>
                      <a:pt x="63" y="209"/>
                    </a:lnTo>
                    <a:lnTo>
                      <a:pt x="63" y="224"/>
                    </a:lnTo>
                    <a:lnTo>
                      <a:pt x="64" y="231"/>
                    </a:lnTo>
                    <a:lnTo>
                      <a:pt x="65" y="239"/>
                    </a:lnTo>
                    <a:lnTo>
                      <a:pt x="66" y="246"/>
                    </a:lnTo>
                    <a:lnTo>
                      <a:pt x="68" y="253"/>
                    </a:lnTo>
                    <a:lnTo>
                      <a:pt x="69" y="259"/>
                    </a:lnTo>
                    <a:lnTo>
                      <a:pt x="71" y="266"/>
                    </a:lnTo>
                    <a:lnTo>
                      <a:pt x="76" y="279"/>
                    </a:lnTo>
                    <a:lnTo>
                      <a:pt x="82" y="291"/>
                    </a:lnTo>
                    <a:lnTo>
                      <a:pt x="85" y="296"/>
                    </a:lnTo>
                    <a:lnTo>
                      <a:pt x="89" y="302"/>
                    </a:lnTo>
                    <a:lnTo>
                      <a:pt x="92" y="307"/>
                    </a:lnTo>
                    <a:lnTo>
                      <a:pt x="96" y="312"/>
                    </a:lnTo>
                    <a:lnTo>
                      <a:pt x="105" y="321"/>
                    </a:lnTo>
                    <a:lnTo>
                      <a:pt x="110" y="325"/>
                    </a:lnTo>
                    <a:lnTo>
                      <a:pt x="115" y="329"/>
                    </a:lnTo>
                    <a:lnTo>
                      <a:pt x="125" y="336"/>
                    </a:lnTo>
                    <a:lnTo>
                      <a:pt x="131" y="339"/>
                    </a:lnTo>
                    <a:lnTo>
                      <a:pt x="137" y="342"/>
                    </a:lnTo>
                    <a:lnTo>
                      <a:pt x="149" y="347"/>
                    </a:lnTo>
                    <a:lnTo>
                      <a:pt x="162" y="350"/>
                    </a:lnTo>
                    <a:lnTo>
                      <a:pt x="169" y="351"/>
                    </a:lnTo>
                    <a:lnTo>
                      <a:pt x="176" y="352"/>
                    </a:lnTo>
                    <a:lnTo>
                      <a:pt x="191" y="353"/>
                    </a:lnTo>
                    <a:lnTo>
                      <a:pt x="199" y="353"/>
                    </a:lnTo>
                    <a:lnTo>
                      <a:pt x="206" y="352"/>
                    </a:lnTo>
                    <a:lnTo>
                      <a:pt x="213" y="351"/>
                    </a:lnTo>
                    <a:lnTo>
                      <a:pt x="220" y="350"/>
                    </a:lnTo>
                    <a:lnTo>
                      <a:pt x="227" y="348"/>
                    </a:lnTo>
                    <a:lnTo>
                      <a:pt x="233" y="345"/>
                    </a:lnTo>
                    <a:lnTo>
                      <a:pt x="239" y="343"/>
                    </a:lnTo>
                    <a:lnTo>
                      <a:pt x="242" y="342"/>
                    </a:lnTo>
                    <a:lnTo>
                      <a:pt x="245" y="340"/>
                    </a:lnTo>
                    <a:lnTo>
                      <a:pt x="251" y="337"/>
                    </a:lnTo>
                    <a:lnTo>
                      <a:pt x="256" y="333"/>
                    </a:lnTo>
                    <a:lnTo>
                      <a:pt x="261" y="329"/>
                    </a:lnTo>
                    <a:lnTo>
                      <a:pt x="266" y="325"/>
                    </a:lnTo>
                    <a:lnTo>
                      <a:pt x="271" y="321"/>
                    </a:lnTo>
                    <a:lnTo>
                      <a:pt x="275" y="316"/>
                    </a:lnTo>
                    <a:lnTo>
                      <a:pt x="283" y="307"/>
                    </a:lnTo>
                    <a:lnTo>
                      <a:pt x="290" y="296"/>
                    </a:lnTo>
                    <a:lnTo>
                      <a:pt x="296" y="284"/>
                    </a:lnTo>
                    <a:lnTo>
                      <a:pt x="302" y="272"/>
                    </a:lnTo>
                    <a:lnTo>
                      <a:pt x="306" y="260"/>
                    </a:lnTo>
                    <a:lnTo>
                      <a:pt x="309" y="247"/>
                    </a:lnTo>
                    <a:lnTo>
                      <a:pt x="312" y="234"/>
                    </a:lnTo>
                    <a:lnTo>
                      <a:pt x="313" y="221"/>
                    </a:lnTo>
                    <a:lnTo>
                      <a:pt x="314" y="208"/>
                    </a:lnTo>
                    <a:lnTo>
                      <a:pt x="313" y="193"/>
                    </a:lnTo>
                    <a:lnTo>
                      <a:pt x="311" y="178"/>
                    </a:lnTo>
                    <a:lnTo>
                      <a:pt x="309" y="163"/>
                    </a:lnTo>
                    <a:lnTo>
                      <a:pt x="305" y="150"/>
                    </a:lnTo>
                    <a:lnTo>
                      <a:pt x="303" y="143"/>
                    </a:lnTo>
                    <a:lnTo>
                      <a:pt x="301" y="136"/>
                    </a:lnTo>
                    <a:lnTo>
                      <a:pt x="295" y="124"/>
                    </a:lnTo>
                    <a:lnTo>
                      <a:pt x="289" y="113"/>
                    </a:lnTo>
                    <a:lnTo>
                      <a:pt x="285" y="107"/>
                    </a:lnTo>
                    <a:lnTo>
                      <a:pt x="282" y="102"/>
                    </a:lnTo>
                    <a:lnTo>
                      <a:pt x="273" y="93"/>
                    </a:lnTo>
                    <a:lnTo>
                      <a:pt x="264" y="84"/>
                    </a:lnTo>
                    <a:lnTo>
                      <a:pt x="259" y="80"/>
                    </a:lnTo>
                    <a:lnTo>
                      <a:pt x="254" y="77"/>
                    </a:lnTo>
                    <a:lnTo>
                      <a:pt x="243" y="70"/>
                    </a:lnTo>
                    <a:lnTo>
                      <a:pt x="231" y="65"/>
                    </a:lnTo>
                    <a:lnTo>
                      <a:pt x="225" y="64"/>
                    </a:lnTo>
                    <a:lnTo>
                      <a:pt x="218" y="62"/>
                    </a:lnTo>
                    <a:lnTo>
                      <a:pt x="205" y="60"/>
                    </a:lnTo>
                    <a:lnTo>
                      <a:pt x="190" y="5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97" name="Freeform 8"/>
              <p:cNvSpPr>
                <a:spLocks noEditPoints="1"/>
              </p:cNvSpPr>
              <p:nvPr userDrawn="1"/>
            </p:nvSpPr>
            <p:spPr bwMode="auto">
              <a:xfrm>
                <a:off x="2919413" y="4527551"/>
                <a:ext cx="552450" cy="676275"/>
              </a:xfrm>
              <a:custGeom>
                <a:avLst/>
                <a:gdLst>
                  <a:gd name="T0" fmla="*/ 65 w 348"/>
                  <a:gd name="T1" fmla="*/ 246 h 426"/>
                  <a:gd name="T2" fmla="*/ 71 w 348"/>
                  <a:gd name="T3" fmla="*/ 272 h 426"/>
                  <a:gd name="T4" fmla="*/ 83 w 348"/>
                  <a:gd name="T5" fmla="*/ 302 h 426"/>
                  <a:gd name="T6" fmla="*/ 98 w 348"/>
                  <a:gd name="T7" fmla="*/ 323 h 426"/>
                  <a:gd name="T8" fmla="*/ 120 w 348"/>
                  <a:gd name="T9" fmla="*/ 345 h 426"/>
                  <a:gd name="T10" fmla="*/ 142 w 348"/>
                  <a:gd name="T11" fmla="*/ 358 h 426"/>
                  <a:gd name="T12" fmla="*/ 161 w 348"/>
                  <a:gd name="T13" fmla="*/ 364 h 426"/>
                  <a:gd name="T14" fmla="*/ 188 w 348"/>
                  <a:gd name="T15" fmla="*/ 367 h 426"/>
                  <a:gd name="T16" fmla="*/ 220 w 348"/>
                  <a:gd name="T17" fmla="*/ 364 h 426"/>
                  <a:gd name="T18" fmla="*/ 247 w 348"/>
                  <a:gd name="T19" fmla="*/ 355 h 426"/>
                  <a:gd name="T20" fmla="*/ 269 w 348"/>
                  <a:gd name="T21" fmla="*/ 343 h 426"/>
                  <a:gd name="T22" fmla="*/ 295 w 348"/>
                  <a:gd name="T23" fmla="*/ 320 h 426"/>
                  <a:gd name="T24" fmla="*/ 342 w 348"/>
                  <a:gd name="T25" fmla="*/ 356 h 426"/>
                  <a:gd name="T26" fmla="*/ 322 w 348"/>
                  <a:gd name="T27" fmla="*/ 377 h 426"/>
                  <a:gd name="T28" fmla="*/ 296 w 348"/>
                  <a:gd name="T29" fmla="*/ 396 h 426"/>
                  <a:gd name="T30" fmla="*/ 263 w 348"/>
                  <a:gd name="T31" fmla="*/ 412 h 426"/>
                  <a:gd name="T32" fmla="*/ 226 w 348"/>
                  <a:gd name="T33" fmla="*/ 422 h 426"/>
                  <a:gd name="T34" fmla="*/ 183 w 348"/>
                  <a:gd name="T35" fmla="*/ 426 h 426"/>
                  <a:gd name="T36" fmla="*/ 154 w 348"/>
                  <a:gd name="T37" fmla="*/ 424 h 426"/>
                  <a:gd name="T38" fmla="*/ 126 w 348"/>
                  <a:gd name="T39" fmla="*/ 417 h 426"/>
                  <a:gd name="T40" fmla="*/ 101 w 348"/>
                  <a:gd name="T41" fmla="*/ 406 h 426"/>
                  <a:gd name="T42" fmla="*/ 78 w 348"/>
                  <a:gd name="T43" fmla="*/ 391 h 426"/>
                  <a:gd name="T44" fmla="*/ 57 w 348"/>
                  <a:gd name="T45" fmla="*/ 373 h 426"/>
                  <a:gd name="T46" fmla="*/ 39 w 348"/>
                  <a:gd name="T47" fmla="*/ 351 h 426"/>
                  <a:gd name="T48" fmla="*/ 20 w 348"/>
                  <a:gd name="T49" fmla="*/ 317 h 426"/>
                  <a:gd name="T50" fmla="*/ 10 w 348"/>
                  <a:gd name="T51" fmla="*/ 288 h 426"/>
                  <a:gd name="T52" fmla="*/ 3 w 348"/>
                  <a:gd name="T53" fmla="*/ 257 h 426"/>
                  <a:gd name="T54" fmla="*/ 0 w 348"/>
                  <a:gd name="T55" fmla="*/ 224 h 426"/>
                  <a:gd name="T56" fmla="*/ 1 w 348"/>
                  <a:gd name="T57" fmla="*/ 191 h 426"/>
                  <a:gd name="T58" fmla="*/ 6 w 348"/>
                  <a:gd name="T59" fmla="*/ 159 h 426"/>
                  <a:gd name="T60" fmla="*/ 14 w 348"/>
                  <a:gd name="T61" fmla="*/ 129 h 426"/>
                  <a:gd name="T62" fmla="*/ 27 w 348"/>
                  <a:gd name="T63" fmla="*/ 102 h 426"/>
                  <a:gd name="T64" fmla="*/ 42 w 348"/>
                  <a:gd name="T65" fmla="*/ 77 h 426"/>
                  <a:gd name="T66" fmla="*/ 67 w 348"/>
                  <a:gd name="T67" fmla="*/ 48 h 426"/>
                  <a:gd name="T68" fmla="*/ 89 w 348"/>
                  <a:gd name="T69" fmla="*/ 30 h 426"/>
                  <a:gd name="T70" fmla="*/ 113 w 348"/>
                  <a:gd name="T71" fmla="*/ 17 h 426"/>
                  <a:gd name="T72" fmla="*/ 138 w 348"/>
                  <a:gd name="T73" fmla="*/ 7 h 426"/>
                  <a:gd name="T74" fmla="*/ 165 w 348"/>
                  <a:gd name="T75" fmla="*/ 1 h 426"/>
                  <a:gd name="T76" fmla="*/ 194 w 348"/>
                  <a:gd name="T77" fmla="*/ 0 h 426"/>
                  <a:gd name="T78" fmla="*/ 224 w 348"/>
                  <a:gd name="T79" fmla="*/ 4 h 426"/>
                  <a:gd name="T80" fmla="*/ 250 w 348"/>
                  <a:gd name="T81" fmla="*/ 13 h 426"/>
                  <a:gd name="T82" fmla="*/ 274 w 348"/>
                  <a:gd name="T83" fmla="*/ 25 h 426"/>
                  <a:gd name="T84" fmla="*/ 294 w 348"/>
                  <a:gd name="T85" fmla="*/ 41 h 426"/>
                  <a:gd name="T86" fmla="*/ 310 w 348"/>
                  <a:gd name="T87" fmla="*/ 60 h 426"/>
                  <a:gd name="T88" fmla="*/ 331 w 348"/>
                  <a:gd name="T89" fmla="*/ 96 h 426"/>
                  <a:gd name="T90" fmla="*/ 339 w 348"/>
                  <a:gd name="T91" fmla="*/ 121 h 426"/>
                  <a:gd name="T92" fmla="*/ 345 w 348"/>
                  <a:gd name="T93" fmla="*/ 146 h 426"/>
                  <a:gd name="T94" fmla="*/ 348 w 348"/>
                  <a:gd name="T95" fmla="*/ 189 h 426"/>
                  <a:gd name="T96" fmla="*/ 65 w 348"/>
                  <a:gd name="T97" fmla="*/ 176 h 426"/>
                  <a:gd name="T98" fmla="*/ 288 w 348"/>
                  <a:gd name="T99" fmla="*/ 157 h 426"/>
                  <a:gd name="T100" fmla="*/ 281 w 348"/>
                  <a:gd name="T101" fmla="*/ 129 h 426"/>
                  <a:gd name="T102" fmla="*/ 272 w 348"/>
                  <a:gd name="T103" fmla="*/ 109 h 426"/>
                  <a:gd name="T104" fmla="*/ 251 w 348"/>
                  <a:gd name="T105" fmla="*/ 84 h 426"/>
                  <a:gd name="T106" fmla="*/ 226 w 348"/>
                  <a:gd name="T107" fmla="*/ 68 h 426"/>
                  <a:gd name="T108" fmla="*/ 195 w 348"/>
                  <a:gd name="T109" fmla="*/ 59 h 426"/>
                  <a:gd name="T110" fmla="*/ 160 w 348"/>
                  <a:gd name="T111" fmla="*/ 61 h 426"/>
                  <a:gd name="T112" fmla="*/ 139 w 348"/>
                  <a:gd name="T113" fmla="*/ 68 h 426"/>
                  <a:gd name="T114" fmla="*/ 112 w 348"/>
                  <a:gd name="T115" fmla="*/ 86 h 426"/>
                  <a:gd name="T116" fmla="*/ 91 w 348"/>
                  <a:gd name="T117" fmla="*/ 111 h 426"/>
                  <a:gd name="T118" fmla="*/ 77 w 348"/>
                  <a:gd name="T119" fmla="*/ 136 h 426"/>
                  <a:gd name="T120" fmla="*/ 68 w 348"/>
                  <a:gd name="T121" fmla="*/ 164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48" h="426">
                    <a:moveTo>
                      <a:pt x="64" y="227"/>
                    </a:moveTo>
                    <a:lnTo>
                      <a:pt x="64" y="240"/>
                    </a:lnTo>
                    <a:lnTo>
                      <a:pt x="65" y="246"/>
                    </a:lnTo>
                    <a:lnTo>
                      <a:pt x="66" y="253"/>
                    </a:lnTo>
                    <a:lnTo>
                      <a:pt x="69" y="266"/>
                    </a:lnTo>
                    <a:lnTo>
                      <a:pt x="71" y="272"/>
                    </a:lnTo>
                    <a:lnTo>
                      <a:pt x="73" y="278"/>
                    </a:lnTo>
                    <a:lnTo>
                      <a:pt x="77" y="290"/>
                    </a:lnTo>
                    <a:lnTo>
                      <a:pt x="83" y="302"/>
                    </a:lnTo>
                    <a:lnTo>
                      <a:pt x="86" y="307"/>
                    </a:lnTo>
                    <a:lnTo>
                      <a:pt x="90" y="313"/>
                    </a:lnTo>
                    <a:lnTo>
                      <a:pt x="98" y="323"/>
                    </a:lnTo>
                    <a:lnTo>
                      <a:pt x="106" y="332"/>
                    </a:lnTo>
                    <a:lnTo>
                      <a:pt x="115" y="341"/>
                    </a:lnTo>
                    <a:lnTo>
                      <a:pt x="120" y="345"/>
                    </a:lnTo>
                    <a:lnTo>
                      <a:pt x="126" y="349"/>
                    </a:lnTo>
                    <a:lnTo>
                      <a:pt x="137" y="355"/>
                    </a:lnTo>
                    <a:lnTo>
                      <a:pt x="142" y="358"/>
                    </a:lnTo>
                    <a:lnTo>
                      <a:pt x="148" y="360"/>
                    </a:lnTo>
                    <a:lnTo>
                      <a:pt x="154" y="362"/>
                    </a:lnTo>
                    <a:lnTo>
                      <a:pt x="161" y="364"/>
                    </a:lnTo>
                    <a:lnTo>
                      <a:pt x="167" y="365"/>
                    </a:lnTo>
                    <a:lnTo>
                      <a:pt x="174" y="366"/>
                    </a:lnTo>
                    <a:lnTo>
                      <a:pt x="188" y="367"/>
                    </a:lnTo>
                    <a:lnTo>
                      <a:pt x="199" y="367"/>
                    </a:lnTo>
                    <a:lnTo>
                      <a:pt x="210" y="366"/>
                    </a:lnTo>
                    <a:lnTo>
                      <a:pt x="220" y="364"/>
                    </a:lnTo>
                    <a:lnTo>
                      <a:pt x="230" y="361"/>
                    </a:lnTo>
                    <a:lnTo>
                      <a:pt x="239" y="359"/>
                    </a:lnTo>
                    <a:lnTo>
                      <a:pt x="247" y="355"/>
                    </a:lnTo>
                    <a:lnTo>
                      <a:pt x="254" y="352"/>
                    </a:lnTo>
                    <a:lnTo>
                      <a:pt x="261" y="348"/>
                    </a:lnTo>
                    <a:lnTo>
                      <a:pt x="269" y="343"/>
                    </a:lnTo>
                    <a:lnTo>
                      <a:pt x="275" y="339"/>
                    </a:lnTo>
                    <a:lnTo>
                      <a:pt x="286" y="330"/>
                    </a:lnTo>
                    <a:lnTo>
                      <a:pt x="295" y="320"/>
                    </a:lnTo>
                    <a:lnTo>
                      <a:pt x="302" y="312"/>
                    </a:lnTo>
                    <a:lnTo>
                      <a:pt x="347" y="349"/>
                    </a:lnTo>
                    <a:lnTo>
                      <a:pt x="342" y="356"/>
                    </a:lnTo>
                    <a:lnTo>
                      <a:pt x="336" y="363"/>
                    </a:lnTo>
                    <a:lnTo>
                      <a:pt x="329" y="370"/>
                    </a:lnTo>
                    <a:lnTo>
                      <a:pt x="322" y="377"/>
                    </a:lnTo>
                    <a:lnTo>
                      <a:pt x="314" y="384"/>
                    </a:lnTo>
                    <a:lnTo>
                      <a:pt x="305" y="390"/>
                    </a:lnTo>
                    <a:lnTo>
                      <a:pt x="296" y="396"/>
                    </a:lnTo>
                    <a:lnTo>
                      <a:pt x="286" y="402"/>
                    </a:lnTo>
                    <a:lnTo>
                      <a:pt x="276" y="407"/>
                    </a:lnTo>
                    <a:lnTo>
                      <a:pt x="263" y="412"/>
                    </a:lnTo>
                    <a:lnTo>
                      <a:pt x="252" y="416"/>
                    </a:lnTo>
                    <a:lnTo>
                      <a:pt x="239" y="419"/>
                    </a:lnTo>
                    <a:lnTo>
                      <a:pt x="226" y="422"/>
                    </a:lnTo>
                    <a:lnTo>
                      <a:pt x="212" y="424"/>
                    </a:lnTo>
                    <a:lnTo>
                      <a:pt x="198" y="426"/>
                    </a:lnTo>
                    <a:lnTo>
                      <a:pt x="183" y="426"/>
                    </a:lnTo>
                    <a:lnTo>
                      <a:pt x="173" y="426"/>
                    </a:lnTo>
                    <a:lnTo>
                      <a:pt x="163" y="425"/>
                    </a:lnTo>
                    <a:lnTo>
                      <a:pt x="154" y="424"/>
                    </a:lnTo>
                    <a:lnTo>
                      <a:pt x="144" y="422"/>
                    </a:lnTo>
                    <a:lnTo>
                      <a:pt x="135" y="420"/>
                    </a:lnTo>
                    <a:lnTo>
                      <a:pt x="126" y="417"/>
                    </a:lnTo>
                    <a:lnTo>
                      <a:pt x="117" y="414"/>
                    </a:lnTo>
                    <a:lnTo>
                      <a:pt x="109" y="410"/>
                    </a:lnTo>
                    <a:lnTo>
                      <a:pt x="101" y="406"/>
                    </a:lnTo>
                    <a:lnTo>
                      <a:pt x="93" y="401"/>
                    </a:lnTo>
                    <a:lnTo>
                      <a:pt x="85" y="397"/>
                    </a:lnTo>
                    <a:lnTo>
                      <a:pt x="78" y="391"/>
                    </a:lnTo>
                    <a:lnTo>
                      <a:pt x="70" y="385"/>
                    </a:lnTo>
                    <a:lnTo>
                      <a:pt x="64" y="379"/>
                    </a:lnTo>
                    <a:lnTo>
                      <a:pt x="57" y="373"/>
                    </a:lnTo>
                    <a:lnTo>
                      <a:pt x="51" y="366"/>
                    </a:lnTo>
                    <a:lnTo>
                      <a:pt x="45" y="359"/>
                    </a:lnTo>
                    <a:lnTo>
                      <a:pt x="39" y="351"/>
                    </a:lnTo>
                    <a:lnTo>
                      <a:pt x="29" y="335"/>
                    </a:lnTo>
                    <a:lnTo>
                      <a:pt x="25" y="326"/>
                    </a:lnTo>
                    <a:lnTo>
                      <a:pt x="20" y="317"/>
                    </a:lnTo>
                    <a:lnTo>
                      <a:pt x="17" y="308"/>
                    </a:lnTo>
                    <a:lnTo>
                      <a:pt x="13" y="298"/>
                    </a:lnTo>
                    <a:lnTo>
                      <a:pt x="10" y="288"/>
                    </a:lnTo>
                    <a:lnTo>
                      <a:pt x="7" y="278"/>
                    </a:lnTo>
                    <a:lnTo>
                      <a:pt x="5" y="268"/>
                    </a:lnTo>
                    <a:lnTo>
                      <a:pt x="3" y="257"/>
                    </a:lnTo>
                    <a:lnTo>
                      <a:pt x="2" y="247"/>
                    </a:lnTo>
                    <a:lnTo>
                      <a:pt x="1" y="235"/>
                    </a:lnTo>
                    <a:lnTo>
                      <a:pt x="0" y="224"/>
                    </a:lnTo>
                    <a:lnTo>
                      <a:pt x="0" y="213"/>
                    </a:lnTo>
                    <a:lnTo>
                      <a:pt x="0" y="202"/>
                    </a:lnTo>
                    <a:lnTo>
                      <a:pt x="1" y="191"/>
                    </a:lnTo>
                    <a:lnTo>
                      <a:pt x="2" y="180"/>
                    </a:lnTo>
                    <a:lnTo>
                      <a:pt x="3" y="169"/>
                    </a:lnTo>
                    <a:lnTo>
                      <a:pt x="6" y="159"/>
                    </a:lnTo>
                    <a:lnTo>
                      <a:pt x="8" y="149"/>
                    </a:lnTo>
                    <a:lnTo>
                      <a:pt x="11" y="139"/>
                    </a:lnTo>
                    <a:lnTo>
                      <a:pt x="14" y="129"/>
                    </a:lnTo>
                    <a:lnTo>
                      <a:pt x="18" y="120"/>
                    </a:lnTo>
                    <a:lnTo>
                      <a:pt x="22" y="111"/>
                    </a:lnTo>
                    <a:lnTo>
                      <a:pt x="27" y="102"/>
                    </a:lnTo>
                    <a:lnTo>
                      <a:pt x="32" y="93"/>
                    </a:lnTo>
                    <a:lnTo>
                      <a:pt x="37" y="85"/>
                    </a:lnTo>
                    <a:lnTo>
                      <a:pt x="42" y="77"/>
                    </a:lnTo>
                    <a:lnTo>
                      <a:pt x="48" y="69"/>
                    </a:lnTo>
                    <a:lnTo>
                      <a:pt x="54" y="62"/>
                    </a:lnTo>
                    <a:lnTo>
                      <a:pt x="67" y="48"/>
                    </a:lnTo>
                    <a:lnTo>
                      <a:pt x="74" y="42"/>
                    </a:lnTo>
                    <a:lnTo>
                      <a:pt x="82" y="36"/>
                    </a:lnTo>
                    <a:lnTo>
                      <a:pt x="89" y="30"/>
                    </a:lnTo>
                    <a:lnTo>
                      <a:pt x="97" y="25"/>
                    </a:lnTo>
                    <a:lnTo>
                      <a:pt x="105" y="21"/>
                    </a:lnTo>
                    <a:lnTo>
                      <a:pt x="113" y="17"/>
                    </a:lnTo>
                    <a:lnTo>
                      <a:pt x="121" y="13"/>
                    </a:lnTo>
                    <a:lnTo>
                      <a:pt x="129" y="9"/>
                    </a:lnTo>
                    <a:lnTo>
                      <a:pt x="138" y="7"/>
                    </a:lnTo>
                    <a:lnTo>
                      <a:pt x="147" y="4"/>
                    </a:lnTo>
                    <a:lnTo>
                      <a:pt x="156" y="2"/>
                    </a:lnTo>
                    <a:lnTo>
                      <a:pt x="165" y="1"/>
                    </a:lnTo>
                    <a:lnTo>
                      <a:pt x="174" y="0"/>
                    </a:lnTo>
                    <a:lnTo>
                      <a:pt x="183" y="0"/>
                    </a:lnTo>
                    <a:lnTo>
                      <a:pt x="194" y="0"/>
                    </a:lnTo>
                    <a:lnTo>
                      <a:pt x="204" y="1"/>
                    </a:lnTo>
                    <a:lnTo>
                      <a:pt x="214" y="2"/>
                    </a:lnTo>
                    <a:lnTo>
                      <a:pt x="224" y="4"/>
                    </a:lnTo>
                    <a:lnTo>
                      <a:pt x="233" y="7"/>
                    </a:lnTo>
                    <a:lnTo>
                      <a:pt x="242" y="9"/>
                    </a:lnTo>
                    <a:lnTo>
                      <a:pt x="250" y="13"/>
                    </a:lnTo>
                    <a:lnTo>
                      <a:pt x="258" y="16"/>
                    </a:lnTo>
                    <a:lnTo>
                      <a:pt x="266" y="21"/>
                    </a:lnTo>
                    <a:lnTo>
                      <a:pt x="274" y="25"/>
                    </a:lnTo>
                    <a:lnTo>
                      <a:pt x="281" y="30"/>
                    </a:lnTo>
                    <a:lnTo>
                      <a:pt x="288" y="35"/>
                    </a:lnTo>
                    <a:lnTo>
                      <a:pt x="294" y="41"/>
                    </a:lnTo>
                    <a:lnTo>
                      <a:pt x="300" y="47"/>
                    </a:lnTo>
                    <a:lnTo>
                      <a:pt x="305" y="53"/>
                    </a:lnTo>
                    <a:lnTo>
                      <a:pt x="310" y="60"/>
                    </a:lnTo>
                    <a:lnTo>
                      <a:pt x="319" y="74"/>
                    </a:lnTo>
                    <a:lnTo>
                      <a:pt x="327" y="89"/>
                    </a:lnTo>
                    <a:lnTo>
                      <a:pt x="331" y="96"/>
                    </a:lnTo>
                    <a:lnTo>
                      <a:pt x="334" y="104"/>
                    </a:lnTo>
                    <a:lnTo>
                      <a:pt x="337" y="112"/>
                    </a:lnTo>
                    <a:lnTo>
                      <a:pt x="339" y="121"/>
                    </a:lnTo>
                    <a:lnTo>
                      <a:pt x="341" y="129"/>
                    </a:lnTo>
                    <a:lnTo>
                      <a:pt x="343" y="137"/>
                    </a:lnTo>
                    <a:lnTo>
                      <a:pt x="345" y="146"/>
                    </a:lnTo>
                    <a:lnTo>
                      <a:pt x="346" y="155"/>
                    </a:lnTo>
                    <a:lnTo>
                      <a:pt x="348" y="172"/>
                    </a:lnTo>
                    <a:lnTo>
                      <a:pt x="348" y="189"/>
                    </a:lnTo>
                    <a:lnTo>
                      <a:pt x="348" y="227"/>
                    </a:lnTo>
                    <a:lnTo>
                      <a:pt x="64" y="227"/>
                    </a:lnTo>
                    <a:close/>
                    <a:moveTo>
                      <a:pt x="65" y="176"/>
                    </a:moveTo>
                    <a:lnTo>
                      <a:pt x="289" y="176"/>
                    </a:lnTo>
                    <a:lnTo>
                      <a:pt x="288" y="163"/>
                    </a:lnTo>
                    <a:lnTo>
                      <a:pt x="288" y="157"/>
                    </a:lnTo>
                    <a:lnTo>
                      <a:pt x="287" y="151"/>
                    </a:lnTo>
                    <a:lnTo>
                      <a:pt x="284" y="140"/>
                    </a:lnTo>
                    <a:lnTo>
                      <a:pt x="281" y="129"/>
                    </a:lnTo>
                    <a:lnTo>
                      <a:pt x="279" y="124"/>
                    </a:lnTo>
                    <a:lnTo>
                      <a:pt x="277" y="118"/>
                    </a:lnTo>
                    <a:lnTo>
                      <a:pt x="272" y="109"/>
                    </a:lnTo>
                    <a:lnTo>
                      <a:pt x="265" y="100"/>
                    </a:lnTo>
                    <a:lnTo>
                      <a:pt x="259" y="92"/>
                    </a:lnTo>
                    <a:lnTo>
                      <a:pt x="251" y="84"/>
                    </a:lnTo>
                    <a:lnTo>
                      <a:pt x="244" y="78"/>
                    </a:lnTo>
                    <a:lnTo>
                      <a:pt x="235" y="72"/>
                    </a:lnTo>
                    <a:lnTo>
                      <a:pt x="226" y="68"/>
                    </a:lnTo>
                    <a:lnTo>
                      <a:pt x="216" y="64"/>
                    </a:lnTo>
                    <a:lnTo>
                      <a:pt x="206" y="61"/>
                    </a:lnTo>
                    <a:lnTo>
                      <a:pt x="195" y="59"/>
                    </a:lnTo>
                    <a:lnTo>
                      <a:pt x="183" y="59"/>
                    </a:lnTo>
                    <a:lnTo>
                      <a:pt x="171" y="60"/>
                    </a:lnTo>
                    <a:lnTo>
                      <a:pt x="160" y="61"/>
                    </a:lnTo>
                    <a:lnTo>
                      <a:pt x="155" y="63"/>
                    </a:lnTo>
                    <a:lnTo>
                      <a:pt x="149" y="64"/>
                    </a:lnTo>
                    <a:lnTo>
                      <a:pt x="139" y="68"/>
                    </a:lnTo>
                    <a:lnTo>
                      <a:pt x="130" y="73"/>
                    </a:lnTo>
                    <a:lnTo>
                      <a:pt x="121" y="79"/>
                    </a:lnTo>
                    <a:lnTo>
                      <a:pt x="112" y="86"/>
                    </a:lnTo>
                    <a:lnTo>
                      <a:pt x="104" y="94"/>
                    </a:lnTo>
                    <a:lnTo>
                      <a:pt x="97" y="102"/>
                    </a:lnTo>
                    <a:lnTo>
                      <a:pt x="91" y="111"/>
                    </a:lnTo>
                    <a:lnTo>
                      <a:pt x="85" y="121"/>
                    </a:lnTo>
                    <a:lnTo>
                      <a:pt x="79" y="131"/>
                    </a:lnTo>
                    <a:lnTo>
                      <a:pt x="77" y="136"/>
                    </a:lnTo>
                    <a:lnTo>
                      <a:pt x="75" y="142"/>
                    </a:lnTo>
                    <a:lnTo>
                      <a:pt x="71" y="153"/>
                    </a:lnTo>
                    <a:lnTo>
                      <a:pt x="68" y="164"/>
                    </a:lnTo>
                    <a:lnTo>
                      <a:pt x="65" y="17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98" name="Freeform 9"/>
              <p:cNvSpPr>
                <a:spLocks/>
              </p:cNvSpPr>
              <p:nvPr userDrawn="1"/>
            </p:nvSpPr>
            <p:spPr bwMode="auto">
              <a:xfrm>
                <a:off x="3554413" y="4386263"/>
                <a:ext cx="350837" cy="806450"/>
              </a:xfrm>
              <a:custGeom>
                <a:avLst/>
                <a:gdLst>
                  <a:gd name="T0" fmla="*/ 221 w 221"/>
                  <a:gd name="T1" fmla="*/ 508 h 508"/>
                  <a:gd name="T2" fmla="*/ 183 w 221"/>
                  <a:gd name="T3" fmla="*/ 508 h 508"/>
                  <a:gd name="T4" fmla="*/ 163 w 221"/>
                  <a:gd name="T5" fmla="*/ 507 h 508"/>
                  <a:gd name="T6" fmla="*/ 152 w 221"/>
                  <a:gd name="T7" fmla="*/ 506 h 508"/>
                  <a:gd name="T8" fmla="*/ 142 w 221"/>
                  <a:gd name="T9" fmla="*/ 504 h 508"/>
                  <a:gd name="T10" fmla="*/ 132 w 221"/>
                  <a:gd name="T11" fmla="*/ 502 h 508"/>
                  <a:gd name="T12" fmla="*/ 127 w 221"/>
                  <a:gd name="T13" fmla="*/ 500 h 508"/>
                  <a:gd name="T14" fmla="*/ 122 w 221"/>
                  <a:gd name="T15" fmla="*/ 498 h 508"/>
                  <a:gd name="T16" fmla="*/ 117 w 221"/>
                  <a:gd name="T17" fmla="*/ 496 h 508"/>
                  <a:gd name="T18" fmla="*/ 112 w 221"/>
                  <a:gd name="T19" fmla="*/ 494 h 508"/>
                  <a:gd name="T20" fmla="*/ 103 w 221"/>
                  <a:gd name="T21" fmla="*/ 488 h 508"/>
                  <a:gd name="T22" fmla="*/ 99 w 221"/>
                  <a:gd name="T23" fmla="*/ 485 h 508"/>
                  <a:gd name="T24" fmla="*/ 94 w 221"/>
                  <a:gd name="T25" fmla="*/ 481 h 508"/>
                  <a:gd name="T26" fmla="*/ 90 w 221"/>
                  <a:gd name="T27" fmla="*/ 477 h 508"/>
                  <a:gd name="T28" fmla="*/ 87 w 221"/>
                  <a:gd name="T29" fmla="*/ 473 h 508"/>
                  <a:gd name="T30" fmla="*/ 83 w 221"/>
                  <a:gd name="T31" fmla="*/ 468 h 508"/>
                  <a:gd name="T32" fmla="*/ 80 w 221"/>
                  <a:gd name="T33" fmla="*/ 463 h 508"/>
                  <a:gd name="T34" fmla="*/ 77 w 221"/>
                  <a:gd name="T35" fmla="*/ 458 h 508"/>
                  <a:gd name="T36" fmla="*/ 74 w 221"/>
                  <a:gd name="T37" fmla="*/ 452 h 508"/>
                  <a:gd name="T38" fmla="*/ 71 w 221"/>
                  <a:gd name="T39" fmla="*/ 445 h 508"/>
                  <a:gd name="T40" fmla="*/ 69 w 221"/>
                  <a:gd name="T41" fmla="*/ 439 h 508"/>
                  <a:gd name="T42" fmla="*/ 67 w 221"/>
                  <a:gd name="T43" fmla="*/ 431 h 508"/>
                  <a:gd name="T44" fmla="*/ 66 w 221"/>
                  <a:gd name="T45" fmla="*/ 423 h 508"/>
                  <a:gd name="T46" fmla="*/ 64 w 221"/>
                  <a:gd name="T47" fmla="*/ 415 h 508"/>
                  <a:gd name="T48" fmla="*/ 63 w 221"/>
                  <a:gd name="T49" fmla="*/ 406 h 508"/>
                  <a:gd name="T50" fmla="*/ 63 w 221"/>
                  <a:gd name="T51" fmla="*/ 397 h 508"/>
                  <a:gd name="T52" fmla="*/ 63 w 221"/>
                  <a:gd name="T53" fmla="*/ 387 h 508"/>
                  <a:gd name="T54" fmla="*/ 63 w 221"/>
                  <a:gd name="T55" fmla="*/ 150 h 508"/>
                  <a:gd name="T56" fmla="*/ 0 w 221"/>
                  <a:gd name="T57" fmla="*/ 150 h 508"/>
                  <a:gd name="T58" fmla="*/ 0 w 221"/>
                  <a:gd name="T59" fmla="*/ 96 h 508"/>
                  <a:gd name="T60" fmla="*/ 63 w 221"/>
                  <a:gd name="T61" fmla="*/ 96 h 508"/>
                  <a:gd name="T62" fmla="*/ 63 w 221"/>
                  <a:gd name="T63" fmla="*/ 0 h 508"/>
                  <a:gd name="T64" fmla="*/ 124 w 221"/>
                  <a:gd name="T65" fmla="*/ 0 h 508"/>
                  <a:gd name="T66" fmla="*/ 124 w 221"/>
                  <a:gd name="T67" fmla="*/ 96 h 508"/>
                  <a:gd name="T68" fmla="*/ 219 w 221"/>
                  <a:gd name="T69" fmla="*/ 96 h 508"/>
                  <a:gd name="T70" fmla="*/ 219 w 221"/>
                  <a:gd name="T71" fmla="*/ 150 h 508"/>
                  <a:gd name="T72" fmla="*/ 124 w 221"/>
                  <a:gd name="T73" fmla="*/ 150 h 508"/>
                  <a:gd name="T74" fmla="*/ 124 w 221"/>
                  <a:gd name="T75" fmla="*/ 376 h 508"/>
                  <a:gd name="T76" fmla="*/ 125 w 221"/>
                  <a:gd name="T77" fmla="*/ 389 h 508"/>
                  <a:gd name="T78" fmla="*/ 126 w 221"/>
                  <a:gd name="T79" fmla="*/ 400 h 508"/>
                  <a:gd name="T80" fmla="*/ 128 w 221"/>
                  <a:gd name="T81" fmla="*/ 410 h 508"/>
                  <a:gd name="T82" fmla="*/ 131 w 221"/>
                  <a:gd name="T83" fmla="*/ 418 h 508"/>
                  <a:gd name="T84" fmla="*/ 134 w 221"/>
                  <a:gd name="T85" fmla="*/ 425 h 508"/>
                  <a:gd name="T86" fmla="*/ 137 w 221"/>
                  <a:gd name="T87" fmla="*/ 432 h 508"/>
                  <a:gd name="T88" fmla="*/ 140 w 221"/>
                  <a:gd name="T89" fmla="*/ 434 h 508"/>
                  <a:gd name="T90" fmla="*/ 142 w 221"/>
                  <a:gd name="T91" fmla="*/ 437 h 508"/>
                  <a:gd name="T92" fmla="*/ 147 w 221"/>
                  <a:gd name="T93" fmla="*/ 441 h 508"/>
                  <a:gd name="T94" fmla="*/ 152 w 221"/>
                  <a:gd name="T95" fmla="*/ 445 h 508"/>
                  <a:gd name="T96" fmla="*/ 157 w 221"/>
                  <a:gd name="T97" fmla="*/ 447 h 508"/>
                  <a:gd name="T98" fmla="*/ 163 w 221"/>
                  <a:gd name="T99" fmla="*/ 450 h 508"/>
                  <a:gd name="T100" fmla="*/ 169 w 221"/>
                  <a:gd name="T101" fmla="*/ 451 h 508"/>
                  <a:gd name="T102" fmla="*/ 182 w 221"/>
                  <a:gd name="T103" fmla="*/ 453 h 508"/>
                  <a:gd name="T104" fmla="*/ 195 w 221"/>
                  <a:gd name="T105" fmla="*/ 453 h 508"/>
                  <a:gd name="T106" fmla="*/ 221 w 221"/>
                  <a:gd name="T107" fmla="*/ 453 h 508"/>
                  <a:gd name="T108" fmla="*/ 221 w 221"/>
                  <a:gd name="T109" fmla="*/ 508 h 5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21" h="508">
                    <a:moveTo>
                      <a:pt x="221" y="508"/>
                    </a:moveTo>
                    <a:lnTo>
                      <a:pt x="183" y="508"/>
                    </a:lnTo>
                    <a:lnTo>
                      <a:pt x="163" y="507"/>
                    </a:lnTo>
                    <a:lnTo>
                      <a:pt x="152" y="506"/>
                    </a:lnTo>
                    <a:lnTo>
                      <a:pt x="142" y="504"/>
                    </a:lnTo>
                    <a:lnTo>
                      <a:pt x="132" y="502"/>
                    </a:lnTo>
                    <a:lnTo>
                      <a:pt x="127" y="500"/>
                    </a:lnTo>
                    <a:lnTo>
                      <a:pt x="122" y="498"/>
                    </a:lnTo>
                    <a:lnTo>
                      <a:pt x="117" y="496"/>
                    </a:lnTo>
                    <a:lnTo>
                      <a:pt x="112" y="494"/>
                    </a:lnTo>
                    <a:lnTo>
                      <a:pt x="103" y="488"/>
                    </a:lnTo>
                    <a:lnTo>
                      <a:pt x="99" y="485"/>
                    </a:lnTo>
                    <a:lnTo>
                      <a:pt x="94" y="481"/>
                    </a:lnTo>
                    <a:lnTo>
                      <a:pt x="90" y="477"/>
                    </a:lnTo>
                    <a:lnTo>
                      <a:pt x="87" y="473"/>
                    </a:lnTo>
                    <a:lnTo>
                      <a:pt x="83" y="468"/>
                    </a:lnTo>
                    <a:lnTo>
                      <a:pt x="80" y="463"/>
                    </a:lnTo>
                    <a:lnTo>
                      <a:pt x="77" y="458"/>
                    </a:lnTo>
                    <a:lnTo>
                      <a:pt x="74" y="452"/>
                    </a:lnTo>
                    <a:lnTo>
                      <a:pt x="71" y="445"/>
                    </a:lnTo>
                    <a:lnTo>
                      <a:pt x="69" y="439"/>
                    </a:lnTo>
                    <a:lnTo>
                      <a:pt x="67" y="431"/>
                    </a:lnTo>
                    <a:lnTo>
                      <a:pt x="66" y="423"/>
                    </a:lnTo>
                    <a:lnTo>
                      <a:pt x="64" y="415"/>
                    </a:lnTo>
                    <a:lnTo>
                      <a:pt x="63" y="406"/>
                    </a:lnTo>
                    <a:lnTo>
                      <a:pt x="63" y="397"/>
                    </a:lnTo>
                    <a:lnTo>
                      <a:pt x="63" y="387"/>
                    </a:lnTo>
                    <a:lnTo>
                      <a:pt x="63" y="150"/>
                    </a:lnTo>
                    <a:lnTo>
                      <a:pt x="0" y="150"/>
                    </a:lnTo>
                    <a:lnTo>
                      <a:pt x="0" y="96"/>
                    </a:lnTo>
                    <a:lnTo>
                      <a:pt x="63" y="96"/>
                    </a:lnTo>
                    <a:lnTo>
                      <a:pt x="63" y="0"/>
                    </a:lnTo>
                    <a:lnTo>
                      <a:pt x="124" y="0"/>
                    </a:lnTo>
                    <a:lnTo>
                      <a:pt x="124" y="96"/>
                    </a:lnTo>
                    <a:lnTo>
                      <a:pt x="219" y="96"/>
                    </a:lnTo>
                    <a:lnTo>
                      <a:pt x="219" y="150"/>
                    </a:lnTo>
                    <a:lnTo>
                      <a:pt x="124" y="150"/>
                    </a:lnTo>
                    <a:lnTo>
                      <a:pt x="124" y="376"/>
                    </a:lnTo>
                    <a:lnTo>
                      <a:pt x="125" y="389"/>
                    </a:lnTo>
                    <a:lnTo>
                      <a:pt x="126" y="400"/>
                    </a:lnTo>
                    <a:lnTo>
                      <a:pt x="128" y="410"/>
                    </a:lnTo>
                    <a:lnTo>
                      <a:pt x="131" y="418"/>
                    </a:lnTo>
                    <a:lnTo>
                      <a:pt x="134" y="425"/>
                    </a:lnTo>
                    <a:lnTo>
                      <a:pt x="137" y="432"/>
                    </a:lnTo>
                    <a:lnTo>
                      <a:pt x="140" y="434"/>
                    </a:lnTo>
                    <a:lnTo>
                      <a:pt x="142" y="437"/>
                    </a:lnTo>
                    <a:lnTo>
                      <a:pt x="147" y="441"/>
                    </a:lnTo>
                    <a:lnTo>
                      <a:pt x="152" y="445"/>
                    </a:lnTo>
                    <a:lnTo>
                      <a:pt x="157" y="447"/>
                    </a:lnTo>
                    <a:lnTo>
                      <a:pt x="163" y="450"/>
                    </a:lnTo>
                    <a:lnTo>
                      <a:pt x="169" y="451"/>
                    </a:lnTo>
                    <a:lnTo>
                      <a:pt x="182" y="453"/>
                    </a:lnTo>
                    <a:lnTo>
                      <a:pt x="195" y="453"/>
                    </a:lnTo>
                    <a:lnTo>
                      <a:pt x="221" y="453"/>
                    </a:lnTo>
                    <a:lnTo>
                      <a:pt x="221" y="50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99" name="Freeform 10"/>
              <p:cNvSpPr>
                <a:spLocks/>
              </p:cNvSpPr>
              <p:nvPr userDrawn="1"/>
            </p:nvSpPr>
            <p:spPr bwMode="auto">
              <a:xfrm>
                <a:off x="4187825" y="4386263"/>
                <a:ext cx="350837" cy="806450"/>
              </a:xfrm>
              <a:custGeom>
                <a:avLst/>
                <a:gdLst>
                  <a:gd name="T0" fmla="*/ 221 w 221"/>
                  <a:gd name="T1" fmla="*/ 508 h 508"/>
                  <a:gd name="T2" fmla="*/ 184 w 221"/>
                  <a:gd name="T3" fmla="*/ 508 h 508"/>
                  <a:gd name="T4" fmla="*/ 163 w 221"/>
                  <a:gd name="T5" fmla="*/ 507 h 508"/>
                  <a:gd name="T6" fmla="*/ 153 w 221"/>
                  <a:gd name="T7" fmla="*/ 506 h 508"/>
                  <a:gd name="T8" fmla="*/ 142 w 221"/>
                  <a:gd name="T9" fmla="*/ 504 h 508"/>
                  <a:gd name="T10" fmla="*/ 132 w 221"/>
                  <a:gd name="T11" fmla="*/ 502 h 508"/>
                  <a:gd name="T12" fmla="*/ 127 w 221"/>
                  <a:gd name="T13" fmla="*/ 500 h 508"/>
                  <a:gd name="T14" fmla="*/ 122 w 221"/>
                  <a:gd name="T15" fmla="*/ 498 h 508"/>
                  <a:gd name="T16" fmla="*/ 117 w 221"/>
                  <a:gd name="T17" fmla="*/ 496 h 508"/>
                  <a:gd name="T18" fmla="*/ 112 w 221"/>
                  <a:gd name="T19" fmla="*/ 494 h 508"/>
                  <a:gd name="T20" fmla="*/ 103 w 221"/>
                  <a:gd name="T21" fmla="*/ 488 h 508"/>
                  <a:gd name="T22" fmla="*/ 99 w 221"/>
                  <a:gd name="T23" fmla="*/ 485 h 508"/>
                  <a:gd name="T24" fmla="*/ 95 w 221"/>
                  <a:gd name="T25" fmla="*/ 481 h 508"/>
                  <a:gd name="T26" fmla="*/ 91 w 221"/>
                  <a:gd name="T27" fmla="*/ 477 h 508"/>
                  <a:gd name="T28" fmla="*/ 87 w 221"/>
                  <a:gd name="T29" fmla="*/ 473 h 508"/>
                  <a:gd name="T30" fmla="*/ 83 w 221"/>
                  <a:gd name="T31" fmla="*/ 468 h 508"/>
                  <a:gd name="T32" fmla="*/ 80 w 221"/>
                  <a:gd name="T33" fmla="*/ 463 h 508"/>
                  <a:gd name="T34" fmla="*/ 77 w 221"/>
                  <a:gd name="T35" fmla="*/ 458 h 508"/>
                  <a:gd name="T36" fmla="*/ 74 w 221"/>
                  <a:gd name="T37" fmla="*/ 452 h 508"/>
                  <a:gd name="T38" fmla="*/ 72 w 221"/>
                  <a:gd name="T39" fmla="*/ 445 h 508"/>
                  <a:gd name="T40" fmla="*/ 69 w 221"/>
                  <a:gd name="T41" fmla="*/ 439 h 508"/>
                  <a:gd name="T42" fmla="*/ 67 w 221"/>
                  <a:gd name="T43" fmla="*/ 431 h 508"/>
                  <a:gd name="T44" fmla="*/ 66 w 221"/>
                  <a:gd name="T45" fmla="*/ 423 h 508"/>
                  <a:gd name="T46" fmla="*/ 64 w 221"/>
                  <a:gd name="T47" fmla="*/ 415 h 508"/>
                  <a:gd name="T48" fmla="*/ 64 w 221"/>
                  <a:gd name="T49" fmla="*/ 406 h 508"/>
                  <a:gd name="T50" fmla="*/ 63 w 221"/>
                  <a:gd name="T51" fmla="*/ 397 h 508"/>
                  <a:gd name="T52" fmla="*/ 63 w 221"/>
                  <a:gd name="T53" fmla="*/ 387 h 508"/>
                  <a:gd name="T54" fmla="*/ 63 w 221"/>
                  <a:gd name="T55" fmla="*/ 150 h 508"/>
                  <a:gd name="T56" fmla="*/ 0 w 221"/>
                  <a:gd name="T57" fmla="*/ 150 h 508"/>
                  <a:gd name="T58" fmla="*/ 0 w 221"/>
                  <a:gd name="T59" fmla="*/ 96 h 508"/>
                  <a:gd name="T60" fmla="*/ 63 w 221"/>
                  <a:gd name="T61" fmla="*/ 96 h 508"/>
                  <a:gd name="T62" fmla="*/ 63 w 221"/>
                  <a:gd name="T63" fmla="*/ 0 h 508"/>
                  <a:gd name="T64" fmla="*/ 125 w 221"/>
                  <a:gd name="T65" fmla="*/ 0 h 508"/>
                  <a:gd name="T66" fmla="*/ 125 w 221"/>
                  <a:gd name="T67" fmla="*/ 96 h 508"/>
                  <a:gd name="T68" fmla="*/ 219 w 221"/>
                  <a:gd name="T69" fmla="*/ 96 h 508"/>
                  <a:gd name="T70" fmla="*/ 219 w 221"/>
                  <a:gd name="T71" fmla="*/ 150 h 508"/>
                  <a:gd name="T72" fmla="*/ 125 w 221"/>
                  <a:gd name="T73" fmla="*/ 150 h 508"/>
                  <a:gd name="T74" fmla="*/ 125 w 221"/>
                  <a:gd name="T75" fmla="*/ 376 h 508"/>
                  <a:gd name="T76" fmla="*/ 125 w 221"/>
                  <a:gd name="T77" fmla="*/ 389 h 508"/>
                  <a:gd name="T78" fmla="*/ 126 w 221"/>
                  <a:gd name="T79" fmla="*/ 400 h 508"/>
                  <a:gd name="T80" fmla="*/ 128 w 221"/>
                  <a:gd name="T81" fmla="*/ 410 h 508"/>
                  <a:gd name="T82" fmla="*/ 131 w 221"/>
                  <a:gd name="T83" fmla="*/ 418 h 508"/>
                  <a:gd name="T84" fmla="*/ 134 w 221"/>
                  <a:gd name="T85" fmla="*/ 425 h 508"/>
                  <a:gd name="T86" fmla="*/ 138 w 221"/>
                  <a:gd name="T87" fmla="*/ 432 h 508"/>
                  <a:gd name="T88" fmla="*/ 140 w 221"/>
                  <a:gd name="T89" fmla="*/ 434 h 508"/>
                  <a:gd name="T90" fmla="*/ 142 w 221"/>
                  <a:gd name="T91" fmla="*/ 437 h 508"/>
                  <a:gd name="T92" fmla="*/ 147 w 221"/>
                  <a:gd name="T93" fmla="*/ 441 h 508"/>
                  <a:gd name="T94" fmla="*/ 152 w 221"/>
                  <a:gd name="T95" fmla="*/ 445 h 508"/>
                  <a:gd name="T96" fmla="*/ 157 w 221"/>
                  <a:gd name="T97" fmla="*/ 447 h 508"/>
                  <a:gd name="T98" fmla="*/ 163 w 221"/>
                  <a:gd name="T99" fmla="*/ 450 h 508"/>
                  <a:gd name="T100" fmla="*/ 169 w 221"/>
                  <a:gd name="T101" fmla="*/ 451 h 508"/>
                  <a:gd name="T102" fmla="*/ 182 w 221"/>
                  <a:gd name="T103" fmla="*/ 453 h 508"/>
                  <a:gd name="T104" fmla="*/ 196 w 221"/>
                  <a:gd name="T105" fmla="*/ 453 h 508"/>
                  <a:gd name="T106" fmla="*/ 221 w 221"/>
                  <a:gd name="T107" fmla="*/ 453 h 508"/>
                  <a:gd name="T108" fmla="*/ 221 w 221"/>
                  <a:gd name="T109" fmla="*/ 508 h 5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21" h="508">
                    <a:moveTo>
                      <a:pt x="221" y="508"/>
                    </a:moveTo>
                    <a:lnTo>
                      <a:pt x="184" y="508"/>
                    </a:lnTo>
                    <a:lnTo>
                      <a:pt x="163" y="507"/>
                    </a:lnTo>
                    <a:lnTo>
                      <a:pt x="153" y="506"/>
                    </a:lnTo>
                    <a:lnTo>
                      <a:pt x="142" y="504"/>
                    </a:lnTo>
                    <a:lnTo>
                      <a:pt x="132" y="502"/>
                    </a:lnTo>
                    <a:lnTo>
                      <a:pt x="127" y="500"/>
                    </a:lnTo>
                    <a:lnTo>
                      <a:pt x="122" y="498"/>
                    </a:lnTo>
                    <a:lnTo>
                      <a:pt x="117" y="496"/>
                    </a:lnTo>
                    <a:lnTo>
                      <a:pt x="112" y="494"/>
                    </a:lnTo>
                    <a:lnTo>
                      <a:pt x="103" y="488"/>
                    </a:lnTo>
                    <a:lnTo>
                      <a:pt x="99" y="485"/>
                    </a:lnTo>
                    <a:lnTo>
                      <a:pt x="95" y="481"/>
                    </a:lnTo>
                    <a:lnTo>
                      <a:pt x="91" y="477"/>
                    </a:lnTo>
                    <a:lnTo>
                      <a:pt x="87" y="473"/>
                    </a:lnTo>
                    <a:lnTo>
                      <a:pt x="83" y="468"/>
                    </a:lnTo>
                    <a:lnTo>
                      <a:pt x="80" y="463"/>
                    </a:lnTo>
                    <a:lnTo>
                      <a:pt x="77" y="458"/>
                    </a:lnTo>
                    <a:lnTo>
                      <a:pt x="74" y="452"/>
                    </a:lnTo>
                    <a:lnTo>
                      <a:pt x="72" y="445"/>
                    </a:lnTo>
                    <a:lnTo>
                      <a:pt x="69" y="439"/>
                    </a:lnTo>
                    <a:lnTo>
                      <a:pt x="67" y="431"/>
                    </a:lnTo>
                    <a:lnTo>
                      <a:pt x="66" y="423"/>
                    </a:lnTo>
                    <a:lnTo>
                      <a:pt x="64" y="415"/>
                    </a:lnTo>
                    <a:lnTo>
                      <a:pt x="64" y="406"/>
                    </a:lnTo>
                    <a:lnTo>
                      <a:pt x="63" y="397"/>
                    </a:lnTo>
                    <a:lnTo>
                      <a:pt x="63" y="387"/>
                    </a:lnTo>
                    <a:lnTo>
                      <a:pt x="63" y="150"/>
                    </a:lnTo>
                    <a:lnTo>
                      <a:pt x="0" y="150"/>
                    </a:lnTo>
                    <a:lnTo>
                      <a:pt x="0" y="96"/>
                    </a:lnTo>
                    <a:lnTo>
                      <a:pt x="63" y="96"/>
                    </a:lnTo>
                    <a:lnTo>
                      <a:pt x="63" y="0"/>
                    </a:lnTo>
                    <a:lnTo>
                      <a:pt x="125" y="0"/>
                    </a:lnTo>
                    <a:lnTo>
                      <a:pt x="125" y="96"/>
                    </a:lnTo>
                    <a:lnTo>
                      <a:pt x="219" y="96"/>
                    </a:lnTo>
                    <a:lnTo>
                      <a:pt x="219" y="150"/>
                    </a:lnTo>
                    <a:lnTo>
                      <a:pt x="125" y="150"/>
                    </a:lnTo>
                    <a:lnTo>
                      <a:pt x="125" y="376"/>
                    </a:lnTo>
                    <a:lnTo>
                      <a:pt x="125" y="389"/>
                    </a:lnTo>
                    <a:lnTo>
                      <a:pt x="126" y="400"/>
                    </a:lnTo>
                    <a:lnTo>
                      <a:pt x="128" y="410"/>
                    </a:lnTo>
                    <a:lnTo>
                      <a:pt x="131" y="418"/>
                    </a:lnTo>
                    <a:lnTo>
                      <a:pt x="134" y="425"/>
                    </a:lnTo>
                    <a:lnTo>
                      <a:pt x="138" y="432"/>
                    </a:lnTo>
                    <a:lnTo>
                      <a:pt x="140" y="434"/>
                    </a:lnTo>
                    <a:lnTo>
                      <a:pt x="142" y="437"/>
                    </a:lnTo>
                    <a:lnTo>
                      <a:pt x="147" y="441"/>
                    </a:lnTo>
                    <a:lnTo>
                      <a:pt x="152" y="445"/>
                    </a:lnTo>
                    <a:lnTo>
                      <a:pt x="157" y="447"/>
                    </a:lnTo>
                    <a:lnTo>
                      <a:pt x="163" y="450"/>
                    </a:lnTo>
                    <a:lnTo>
                      <a:pt x="169" y="451"/>
                    </a:lnTo>
                    <a:lnTo>
                      <a:pt x="182" y="453"/>
                    </a:lnTo>
                    <a:lnTo>
                      <a:pt x="196" y="453"/>
                    </a:lnTo>
                    <a:lnTo>
                      <a:pt x="221" y="453"/>
                    </a:lnTo>
                    <a:lnTo>
                      <a:pt x="221" y="50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100" name="Freeform 11"/>
              <p:cNvSpPr>
                <a:spLocks/>
              </p:cNvSpPr>
              <p:nvPr userDrawn="1"/>
            </p:nvSpPr>
            <p:spPr bwMode="auto">
              <a:xfrm>
                <a:off x="4662488" y="4324351"/>
                <a:ext cx="511175" cy="868363"/>
              </a:xfrm>
              <a:custGeom>
                <a:avLst/>
                <a:gdLst>
                  <a:gd name="T0" fmla="*/ 259 w 322"/>
                  <a:gd name="T1" fmla="*/ 547 h 547"/>
                  <a:gd name="T2" fmla="*/ 259 w 322"/>
                  <a:gd name="T3" fmla="*/ 285 h 547"/>
                  <a:gd name="T4" fmla="*/ 258 w 322"/>
                  <a:gd name="T5" fmla="*/ 269 h 547"/>
                  <a:gd name="T6" fmla="*/ 255 w 322"/>
                  <a:gd name="T7" fmla="*/ 254 h 547"/>
                  <a:gd name="T8" fmla="*/ 249 w 322"/>
                  <a:gd name="T9" fmla="*/ 235 h 547"/>
                  <a:gd name="T10" fmla="*/ 240 w 322"/>
                  <a:gd name="T11" fmla="*/ 219 h 547"/>
                  <a:gd name="T12" fmla="*/ 228 w 322"/>
                  <a:gd name="T13" fmla="*/ 205 h 547"/>
                  <a:gd name="T14" fmla="*/ 220 w 322"/>
                  <a:gd name="T15" fmla="*/ 199 h 547"/>
                  <a:gd name="T16" fmla="*/ 203 w 322"/>
                  <a:gd name="T17" fmla="*/ 190 h 547"/>
                  <a:gd name="T18" fmla="*/ 193 w 322"/>
                  <a:gd name="T19" fmla="*/ 187 h 547"/>
                  <a:gd name="T20" fmla="*/ 181 w 322"/>
                  <a:gd name="T21" fmla="*/ 185 h 547"/>
                  <a:gd name="T22" fmla="*/ 169 w 322"/>
                  <a:gd name="T23" fmla="*/ 185 h 547"/>
                  <a:gd name="T24" fmla="*/ 147 w 322"/>
                  <a:gd name="T25" fmla="*/ 187 h 547"/>
                  <a:gd name="T26" fmla="*/ 126 w 322"/>
                  <a:gd name="T27" fmla="*/ 194 h 547"/>
                  <a:gd name="T28" fmla="*/ 112 w 322"/>
                  <a:gd name="T29" fmla="*/ 202 h 547"/>
                  <a:gd name="T30" fmla="*/ 100 w 322"/>
                  <a:gd name="T31" fmla="*/ 212 h 547"/>
                  <a:gd name="T32" fmla="*/ 86 w 322"/>
                  <a:gd name="T33" fmla="*/ 228 h 547"/>
                  <a:gd name="T34" fmla="*/ 74 w 322"/>
                  <a:gd name="T35" fmla="*/ 248 h 547"/>
                  <a:gd name="T36" fmla="*/ 67 w 322"/>
                  <a:gd name="T37" fmla="*/ 271 h 547"/>
                  <a:gd name="T38" fmla="*/ 63 w 322"/>
                  <a:gd name="T39" fmla="*/ 290 h 547"/>
                  <a:gd name="T40" fmla="*/ 62 w 322"/>
                  <a:gd name="T41" fmla="*/ 310 h 547"/>
                  <a:gd name="T42" fmla="*/ 0 w 322"/>
                  <a:gd name="T43" fmla="*/ 547 h 547"/>
                  <a:gd name="T44" fmla="*/ 59 w 322"/>
                  <a:gd name="T45" fmla="*/ 0 h 547"/>
                  <a:gd name="T46" fmla="*/ 63 w 322"/>
                  <a:gd name="T47" fmla="*/ 183 h 547"/>
                  <a:gd name="T48" fmla="*/ 71 w 322"/>
                  <a:gd name="T49" fmla="*/ 171 h 547"/>
                  <a:gd name="T50" fmla="*/ 82 w 322"/>
                  <a:gd name="T51" fmla="*/ 160 h 547"/>
                  <a:gd name="T52" fmla="*/ 96 w 322"/>
                  <a:gd name="T53" fmla="*/ 150 h 547"/>
                  <a:gd name="T54" fmla="*/ 111 w 322"/>
                  <a:gd name="T55" fmla="*/ 142 h 547"/>
                  <a:gd name="T56" fmla="*/ 129 w 322"/>
                  <a:gd name="T57" fmla="*/ 135 h 547"/>
                  <a:gd name="T58" fmla="*/ 149 w 322"/>
                  <a:gd name="T59" fmla="*/ 131 h 547"/>
                  <a:gd name="T60" fmla="*/ 170 w 322"/>
                  <a:gd name="T61" fmla="*/ 128 h 547"/>
                  <a:gd name="T62" fmla="*/ 190 w 322"/>
                  <a:gd name="T63" fmla="*/ 128 h 547"/>
                  <a:gd name="T64" fmla="*/ 208 w 322"/>
                  <a:gd name="T65" fmla="*/ 130 h 547"/>
                  <a:gd name="T66" fmla="*/ 224 w 322"/>
                  <a:gd name="T67" fmla="*/ 133 h 547"/>
                  <a:gd name="T68" fmla="*/ 239 w 322"/>
                  <a:gd name="T69" fmla="*/ 138 h 547"/>
                  <a:gd name="T70" fmla="*/ 253 w 322"/>
                  <a:gd name="T71" fmla="*/ 145 h 547"/>
                  <a:gd name="T72" fmla="*/ 265 w 322"/>
                  <a:gd name="T73" fmla="*/ 152 h 547"/>
                  <a:gd name="T74" fmla="*/ 276 w 322"/>
                  <a:gd name="T75" fmla="*/ 161 h 547"/>
                  <a:gd name="T76" fmla="*/ 286 w 322"/>
                  <a:gd name="T77" fmla="*/ 172 h 547"/>
                  <a:gd name="T78" fmla="*/ 294 w 322"/>
                  <a:gd name="T79" fmla="*/ 183 h 547"/>
                  <a:gd name="T80" fmla="*/ 304 w 322"/>
                  <a:gd name="T81" fmla="*/ 202 h 547"/>
                  <a:gd name="T82" fmla="*/ 314 w 322"/>
                  <a:gd name="T83" fmla="*/ 230 h 547"/>
                  <a:gd name="T84" fmla="*/ 318 w 322"/>
                  <a:gd name="T85" fmla="*/ 246 h 547"/>
                  <a:gd name="T86" fmla="*/ 320 w 322"/>
                  <a:gd name="T87" fmla="*/ 262 h 547"/>
                  <a:gd name="T88" fmla="*/ 322 w 322"/>
                  <a:gd name="T89" fmla="*/ 295 h 5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322" h="547">
                    <a:moveTo>
                      <a:pt x="322" y="547"/>
                    </a:moveTo>
                    <a:lnTo>
                      <a:pt x="259" y="547"/>
                    </a:lnTo>
                    <a:lnTo>
                      <a:pt x="259" y="296"/>
                    </a:lnTo>
                    <a:lnTo>
                      <a:pt x="259" y="285"/>
                    </a:lnTo>
                    <a:lnTo>
                      <a:pt x="258" y="275"/>
                    </a:lnTo>
                    <a:lnTo>
                      <a:pt x="258" y="269"/>
                    </a:lnTo>
                    <a:lnTo>
                      <a:pt x="257" y="264"/>
                    </a:lnTo>
                    <a:lnTo>
                      <a:pt x="255" y="254"/>
                    </a:lnTo>
                    <a:lnTo>
                      <a:pt x="252" y="245"/>
                    </a:lnTo>
                    <a:lnTo>
                      <a:pt x="249" y="235"/>
                    </a:lnTo>
                    <a:lnTo>
                      <a:pt x="245" y="227"/>
                    </a:lnTo>
                    <a:lnTo>
                      <a:pt x="240" y="219"/>
                    </a:lnTo>
                    <a:lnTo>
                      <a:pt x="234" y="211"/>
                    </a:lnTo>
                    <a:lnTo>
                      <a:pt x="228" y="205"/>
                    </a:lnTo>
                    <a:lnTo>
                      <a:pt x="224" y="202"/>
                    </a:lnTo>
                    <a:lnTo>
                      <a:pt x="220" y="199"/>
                    </a:lnTo>
                    <a:lnTo>
                      <a:pt x="212" y="194"/>
                    </a:lnTo>
                    <a:lnTo>
                      <a:pt x="203" y="190"/>
                    </a:lnTo>
                    <a:lnTo>
                      <a:pt x="198" y="188"/>
                    </a:lnTo>
                    <a:lnTo>
                      <a:pt x="193" y="187"/>
                    </a:lnTo>
                    <a:lnTo>
                      <a:pt x="187" y="186"/>
                    </a:lnTo>
                    <a:lnTo>
                      <a:pt x="181" y="185"/>
                    </a:lnTo>
                    <a:lnTo>
                      <a:pt x="175" y="185"/>
                    </a:lnTo>
                    <a:lnTo>
                      <a:pt x="169" y="185"/>
                    </a:lnTo>
                    <a:lnTo>
                      <a:pt x="158" y="185"/>
                    </a:lnTo>
                    <a:lnTo>
                      <a:pt x="147" y="187"/>
                    </a:lnTo>
                    <a:lnTo>
                      <a:pt x="136" y="190"/>
                    </a:lnTo>
                    <a:lnTo>
                      <a:pt x="126" y="194"/>
                    </a:lnTo>
                    <a:lnTo>
                      <a:pt x="117" y="199"/>
                    </a:lnTo>
                    <a:lnTo>
                      <a:pt x="112" y="202"/>
                    </a:lnTo>
                    <a:lnTo>
                      <a:pt x="108" y="205"/>
                    </a:lnTo>
                    <a:lnTo>
                      <a:pt x="100" y="212"/>
                    </a:lnTo>
                    <a:lnTo>
                      <a:pt x="92" y="220"/>
                    </a:lnTo>
                    <a:lnTo>
                      <a:pt x="86" y="228"/>
                    </a:lnTo>
                    <a:lnTo>
                      <a:pt x="80" y="238"/>
                    </a:lnTo>
                    <a:lnTo>
                      <a:pt x="74" y="248"/>
                    </a:lnTo>
                    <a:lnTo>
                      <a:pt x="70" y="259"/>
                    </a:lnTo>
                    <a:lnTo>
                      <a:pt x="67" y="271"/>
                    </a:lnTo>
                    <a:lnTo>
                      <a:pt x="64" y="283"/>
                    </a:lnTo>
                    <a:lnTo>
                      <a:pt x="63" y="290"/>
                    </a:lnTo>
                    <a:lnTo>
                      <a:pt x="63" y="296"/>
                    </a:lnTo>
                    <a:lnTo>
                      <a:pt x="62" y="310"/>
                    </a:lnTo>
                    <a:lnTo>
                      <a:pt x="62" y="547"/>
                    </a:lnTo>
                    <a:lnTo>
                      <a:pt x="0" y="547"/>
                    </a:lnTo>
                    <a:lnTo>
                      <a:pt x="0" y="0"/>
                    </a:lnTo>
                    <a:lnTo>
                      <a:pt x="59" y="0"/>
                    </a:lnTo>
                    <a:lnTo>
                      <a:pt x="59" y="189"/>
                    </a:lnTo>
                    <a:lnTo>
                      <a:pt x="63" y="183"/>
                    </a:lnTo>
                    <a:lnTo>
                      <a:pt x="66" y="177"/>
                    </a:lnTo>
                    <a:lnTo>
                      <a:pt x="71" y="171"/>
                    </a:lnTo>
                    <a:lnTo>
                      <a:pt x="76" y="165"/>
                    </a:lnTo>
                    <a:lnTo>
                      <a:pt x="82" y="160"/>
                    </a:lnTo>
                    <a:lnTo>
                      <a:pt x="89" y="155"/>
                    </a:lnTo>
                    <a:lnTo>
                      <a:pt x="96" y="150"/>
                    </a:lnTo>
                    <a:lnTo>
                      <a:pt x="103" y="146"/>
                    </a:lnTo>
                    <a:lnTo>
                      <a:pt x="111" y="142"/>
                    </a:lnTo>
                    <a:lnTo>
                      <a:pt x="120" y="138"/>
                    </a:lnTo>
                    <a:lnTo>
                      <a:pt x="129" y="135"/>
                    </a:lnTo>
                    <a:lnTo>
                      <a:pt x="139" y="133"/>
                    </a:lnTo>
                    <a:lnTo>
                      <a:pt x="149" y="131"/>
                    </a:lnTo>
                    <a:lnTo>
                      <a:pt x="159" y="129"/>
                    </a:lnTo>
                    <a:lnTo>
                      <a:pt x="170" y="128"/>
                    </a:lnTo>
                    <a:lnTo>
                      <a:pt x="181" y="128"/>
                    </a:lnTo>
                    <a:lnTo>
                      <a:pt x="190" y="128"/>
                    </a:lnTo>
                    <a:lnTo>
                      <a:pt x="199" y="129"/>
                    </a:lnTo>
                    <a:lnTo>
                      <a:pt x="208" y="130"/>
                    </a:lnTo>
                    <a:lnTo>
                      <a:pt x="216" y="131"/>
                    </a:lnTo>
                    <a:lnTo>
                      <a:pt x="224" y="133"/>
                    </a:lnTo>
                    <a:lnTo>
                      <a:pt x="232" y="136"/>
                    </a:lnTo>
                    <a:lnTo>
                      <a:pt x="239" y="138"/>
                    </a:lnTo>
                    <a:lnTo>
                      <a:pt x="246" y="141"/>
                    </a:lnTo>
                    <a:lnTo>
                      <a:pt x="253" y="145"/>
                    </a:lnTo>
                    <a:lnTo>
                      <a:pt x="259" y="148"/>
                    </a:lnTo>
                    <a:lnTo>
                      <a:pt x="265" y="152"/>
                    </a:lnTo>
                    <a:lnTo>
                      <a:pt x="271" y="157"/>
                    </a:lnTo>
                    <a:lnTo>
                      <a:pt x="276" y="161"/>
                    </a:lnTo>
                    <a:lnTo>
                      <a:pt x="281" y="166"/>
                    </a:lnTo>
                    <a:lnTo>
                      <a:pt x="286" y="172"/>
                    </a:lnTo>
                    <a:lnTo>
                      <a:pt x="290" y="177"/>
                    </a:lnTo>
                    <a:lnTo>
                      <a:pt x="294" y="183"/>
                    </a:lnTo>
                    <a:lnTo>
                      <a:pt x="298" y="189"/>
                    </a:lnTo>
                    <a:lnTo>
                      <a:pt x="304" y="202"/>
                    </a:lnTo>
                    <a:lnTo>
                      <a:pt x="310" y="216"/>
                    </a:lnTo>
                    <a:lnTo>
                      <a:pt x="314" y="230"/>
                    </a:lnTo>
                    <a:lnTo>
                      <a:pt x="316" y="238"/>
                    </a:lnTo>
                    <a:lnTo>
                      <a:pt x="318" y="246"/>
                    </a:lnTo>
                    <a:lnTo>
                      <a:pt x="319" y="254"/>
                    </a:lnTo>
                    <a:lnTo>
                      <a:pt x="320" y="262"/>
                    </a:lnTo>
                    <a:lnTo>
                      <a:pt x="321" y="278"/>
                    </a:lnTo>
                    <a:lnTo>
                      <a:pt x="322" y="295"/>
                    </a:lnTo>
                    <a:lnTo>
                      <a:pt x="322" y="54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101" name="Freeform 12"/>
              <p:cNvSpPr>
                <a:spLocks noEditPoints="1"/>
              </p:cNvSpPr>
              <p:nvPr userDrawn="1"/>
            </p:nvSpPr>
            <p:spPr bwMode="auto">
              <a:xfrm>
                <a:off x="5335588" y="4527551"/>
                <a:ext cx="554037" cy="676275"/>
              </a:xfrm>
              <a:custGeom>
                <a:avLst/>
                <a:gdLst>
                  <a:gd name="T0" fmla="*/ 66 w 349"/>
                  <a:gd name="T1" fmla="*/ 246 h 426"/>
                  <a:gd name="T2" fmla="*/ 71 w 349"/>
                  <a:gd name="T3" fmla="*/ 272 h 426"/>
                  <a:gd name="T4" fmla="*/ 84 w 349"/>
                  <a:gd name="T5" fmla="*/ 302 h 426"/>
                  <a:gd name="T6" fmla="*/ 98 w 349"/>
                  <a:gd name="T7" fmla="*/ 323 h 426"/>
                  <a:gd name="T8" fmla="*/ 121 w 349"/>
                  <a:gd name="T9" fmla="*/ 345 h 426"/>
                  <a:gd name="T10" fmla="*/ 143 w 349"/>
                  <a:gd name="T11" fmla="*/ 358 h 426"/>
                  <a:gd name="T12" fmla="*/ 161 w 349"/>
                  <a:gd name="T13" fmla="*/ 364 h 426"/>
                  <a:gd name="T14" fmla="*/ 188 w 349"/>
                  <a:gd name="T15" fmla="*/ 367 h 426"/>
                  <a:gd name="T16" fmla="*/ 221 w 349"/>
                  <a:gd name="T17" fmla="*/ 364 h 426"/>
                  <a:gd name="T18" fmla="*/ 248 w 349"/>
                  <a:gd name="T19" fmla="*/ 355 h 426"/>
                  <a:gd name="T20" fmla="*/ 269 w 349"/>
                  <a:gd name="T21" fmla="*/ 343 h 426"/>
                  <a:gd name="T22" fmla="*/ 295 w 349"/>
                  <a:gd name="T23" fmla="*/ 320 h 426"/>
                  <a:gd name="T24" fmla="*/ 342 w 349"/>
                  <a:gd name="T25" fmla="*/ 356 h 426"/>
                  <a:gd name="T26" fmla="*/ 322 w 349"/>
                  <a:gd name="T27" fmla="*/ 377 h 426"/>
                  <a:gd name="T28" fmla="*/ 296 w 349"/>
                  <a:gd name="T29" fmla="*/ 396 h 426"/>
                  <a:gd name="T30" fmla="*/ 265 w 349"/>
                  <a:gd name="T31" fmla="*/ 412 h 426"/>
                  <a:gd name="T32" fmla="*/ 227 w 349"/>
                  <a:gd name="T33" fmla="*/ 422 h 426"/>
                  <a:gd name="T34" fmla="*/ 184 w 349"/>
                  <a:gd name="T35" fmla="*/ 426 h 426"/>
                  <a:gd name="T36" fmla="*/ 154 w 349"/>
                  <a:gd name="T37" fmla="*/ 424 h 426"/>
                  <a:gd name="T38" fmla="*/ 127 w 349"/>
                  <a:gd name="T39" fmla="*/ 417 h 426"/>
                  <a:gd name="T40" fmla="*/ 101 w 349"/>
                  <a:gd name="T41" fmla="*/ 406 h 426"/>
                  <a:gd name="T42" fmla="*/ 78 w 349"/>
                  <a:gd name="T43" fmla="*/ 391 h 426"/>
                  <a:gd name="T44" fmla="*/ 58 w 349"/>
                  <a:gd name="T45" fmla="*/ 373 h 426"/>
                  <a:gd name="T46" fmla="*/ 40 w 349"/>
                  <a:gd name="T47" fmla="*/ 351 h 426"/>
                  <a:gd name="T48" fmla="*/ 21 w 349"/>
                  <a:gd name="T49" fmla="*/ 317 h 426"/>
                  <a:gd name="T50" fmla="*/ 11 w 349"/>
                  <a:gd name="T51" fmla="*/ 288 h 426"/>
                  <a:gd name="T52" fmla="*/ 4 w 349"/>
                  <a:gd name="T53" fmla="*/ 257 h 426"/>
                  <a:gd name="T54" fmla="*/ 0 w 349"/>
                  <a:gd name="T55" fmla="*/ 224 h 426"/>
                  <a:gd name="T56" fmla="*/ 1 w 349"/>
                  <a:gd name="T57" fmla="*/ 191 h 426"/>
                  <a:gd name="T58" fmla="*/ 6 w 349"/>
                  <a:gd name="T59" fmla="*/ 159 h 426"/>
                  <a:gd name="T60" fmla="*/ 15 w 349"/>
                  <a:gd name="T61" fmla="*/ 129 h 426"/>
                  <a:gd name="T62" fmla="*/ 27 w 349"/>
                  <a:gd name="T63" fmla="*/ 102 h 426"/>
                  <a:gd name="T64" fmla="*/ 43 w 349"/>
                  <a:gd name="T65" fmla="*/ 77 h 426"/>
                  <a:gd name="T66" fmla="*/ 68 w 349"/>
                  <a:gd name="T67" fmla="*/ 48 h 426"/>
                  <a:gd name="T68" fmla="*/ 89 w 349"/>
                  <a:gd name="T69" fmla="*/ 30 h 426"/>
                  <a:gd name="T70" fmla="*/ 113 w 349"/>
                  <a:gd name="T71" fmla="*/ 17 h 426"/>
                  <a:gd name="T72" fmla="*/ 139 w 349"/>
                  <a:gd name="T73" fmla="*/ 7 h 426"/>
                  <a:gd name="T74" fmla="*/ 165 w 349"/>
                  <a:gd name="T75" fmla="*/ 1 h 426"/>
                  <a:gd name="T76" fmla="*/ 194 w 349"/>
                  <a:gd name="T77" fmla="*/ 0 h 426"/>
                  <a:gd name="T78" fmla="*/ 224 w 349"/>
                  <a:gd name="T79" fmla="*/ 4 h 426"/>
                  <a:gd name="T80" fmla="*/ 252 w 349"/>
                  <a:gd name="T81" fmla="*/ 13 h 426"/>
                  <a:gd name="T82" fmla="*/ 275 w 349"/>
                  <a:gd name="T83" fmla="*/ 25 h 426"/>
                  <a:gd name="T84" fmla="*/ 294 w 349"/>
                  <a:gd name="T85" fmla="*/ 41 h 426"/>
                  <a:gd name="T86" fmla="*/ 311 w 349"/>
                  <a:gd name="T87" fmla="*/ 60 h 426"/>
                  <a:gd name="T88" fmla="*/ 331 w 349"/>
                  <a:gd name="T89" fmla="*/ 96 h 426"/>
                  <a:gd name="T90" fmla="*/ 340 w 349"/>
                  <a:gd name="T91" fmla="*/ 121 h 426"/>
                  <a:gd name="T92" fmla="*/ 345 w 349"/>
                  <a:gd name="T93" fmla="*/ 146 h 426"/>
                  <a:gd name="T94" fmla="*/ 349 w 349"/>
                  <a:gd name="T95" fmla="*/ 189 h 426"/>
                  <a:gd name="T96" fmla="*/ 66 w 349"/>
                  <a:gd name="T97" fmla="*/ 176 h 426"/>
                  <a:gd name="T98" fmla="*/ 288 w 349"/>
                  <a:gd name="T99" fmla="*/ 157 h 426"/>
                  <a:gd name="T100" fmla="*/ 282 w 349"/>
                  <a:gd name="T101" fmla="*/ 129 h 426"/>
                  <a:gd name="T102" fmla="*/ 272 w 349"/>
                  <a:gd name="T103" fmla="*/ 109 h 426"/>
                  <a:gd name="T104" fmla="*/ 253 w 349"/>
                  <a:gd name="T105" fmla="*/ 84 h 426"/>
                  <a:gd name="T106" fmla="*/ 226 w 349"/>
                  <a:gd name="T107" fmla="*/ 68 h 426"/>
                  <a:gd name="T108" fmla="*/ 195 w 349"/>
                  <a:gd name="T109" fmla="*/ 59 h 426"/>
                  <a:gd name="T110" fmla="*/ 161 w 349"/>
                  <a:gd name="T111" fmla="*/ 61 h 426"/>
                  <a:gd name="T112" fmla="*/ 140 w 349"/>
                  <a:gd name="T113" fmla="*/ 68 h 426"/>
                  <a:gd name="T114" fmla="*/ 113 w 349"/>
                  <a:gd name="T115" fmla="*/ 86 h 426"/>
                  <a:gd name="T116" fmla="*/ 91 w 349"/>
                  <a:gd name="T117" fmla="*/ 111 h 426"/>
                  <a:gd name="T118" fmla="*/ 78 w 349"/>
                  <a:gd name="T119" fmla="*/ 136 h 426"/>
                  <a:gd name="T120" fmla="*/ 68 w 349"/>
                  <a:gd name="T121" fmla="*/ 164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49" h="426">
                    <a:moveTo>
                      <a:pt x="64" y="227"/>
                    </a:moveTo>
                    <a:lnTo>
                      <a:pt x="65" y="240"/>
                    </a:lnTo>
                    <a:lnTo>
                      <a:pt x="66" y="246"/>
                    </a:lnTo>
                    <a:lnTo>
                      <a:pt x="67" y="253"/>
                    </a:lnTo>
                    <a:lnTo>
                      <a:pt x="69" y="266"/>
                    </a:lnTo>
                    <a:lnTo>
                      <a:pt x="71" y="272"/>
                    </a:lnTo>
                    <a:lnTo>
                      <a:pt x="73" y="278"/>
                    </a:lnTo>
                    <a:lnTo>
                      <a:pt x="78" y="290"/>
                    </a:lnTo>
                    <a:lnTo>
                      <a:pt x="84" y="302"/>
                    </a:lnTo>
                    <a:lnTo>
                      <a:pt x="87" y="307"/>
                    </a:lnTo>
                    <a:lnTo>
                      <a:pt x="90" y="313"/>
                    </a:lnTo>
                    <a:lnTo>
                      <a:pt x="98" y="323"/>
                    </a:lnTo>
                    <a:lnTo>
                      <a:pt x="107" y="332"/>
                    </a:lnTo>
                    <a:lnTo>
                      <a:pt x="116" y="341"/>
                    </a:lnTo>
                    <a:lnTo>
                      <a:pt x="121" y="345"/>
                    </a:lnTo>
                    <a:lnTo>
                      <a:pt x="126" y="349"/>
                    </a:lnTo>
                    <a:lnTo>
                      <a:pt x="137" y="355"/>
                    </a:lnTo>
                    <a:lnTo>
                      <a:pt x="143" y="358"/>
                    </a:lnTo>
                    <a:lnTo>
                      <a:pt x="149" y="360"/>
                    </a:lnTo>
                    <a:lnTo>
                      <a:pt x="155" y="362"/>
                    </a:lnTo>
                    <a:lnTo>
                      <a:pt x="161" y="364"/>
                    </a:lnTo>
                    <a:lnTo>
                      <a:pt x="168" y="365"/>
                    </a:lnTo>
                    <a:lnTo>
                      <a:pt x="174" y="366"/>
                    </a:lnTo>
                    <a:lnTo>
                      <a:pt x="188" y="367"/>
                    </a:lnTo>
                    <a:lnTo>
                      <a:pt x="200" y="367"/>
                    </a:lnTo>
                    <a:lnTo>
                      <a:pt x="211" y="366"/>
                    </a:lnTo>
                    <a:lnTo>
                      <a:pt x="221" y="364"/>
                    </a:lnTo>
                    <a:lnTo>
                      <a:pt x="230" y="361"/>
                    </a:lnTo>
                    <a:lnTo>
                      <a:pt x="240" y="359"/>
                    </a:lnTo>
                    <a:lnTo>
                      <a:pt x="248" y="355"/>
                    </a:lnTo>
                    <a:lnTo>
                      <a:pt x="256" y="352"/>
                    </a:lnTo>
                    <a:lnTo>
                      <a:pt x="263" y="348"/>
                    </a:lnTo>
                    <a:lnTo>
                      <a:pt x="269" y="343"/>
                    </a:lnTo>
                    <a:lnTo>
                      <a:pt x="275" y="339"/>
                    </a:lnTo>
                    <a:lnTo>
                      <a:pt x="286" y="330"/>
                    </a:lnTo>
                    <a:lnTo>
                      <a:pt x="295" y="320"/>
                    </a:lnTo>
                    <a:lnTo>
                      <a:pt x="303" y="312"/>
                    </a:lnTo>
                    <a:lnTo>
                      <a:pt x="347" y="349"/>
                    </a:lnTo>
                    <a:lnTo>
                      <a:pt x="342" y="356"/>
                    </a:lnTo>
                    <a:lnTo>
                      <a:pt x="336" y="363"/>
                    </a:lnTo>
                    <a:lnTo>
                      <a:pt x="329" y="370"/>
                    </a:lnTo>
                    <a:lnTo>
                      <a:pt x="322" y="377"/>
                    </a:lnTo>
                    <a:lnTo>
                      <a:pt x="314" y="384"/>
                    </a:lnTo>
                    <a:lnTo>
                      <a:pt x="306" y="390"/>
                    </a:lnTo>
                    <a:lnTo>
                      <a:pt x="296" y="396"/>
                    </a:lnTo>
                    <a:lnTo>
                      <a:pt x="286" y="402"/>
                    </a:lnTo>
                    <a:lnTo>
                      <a:pt x="276" y="407"/>
                    </a:lnTo>
                    <a:lnTo>
                      <a:pt x="265" y="412"/>
                    </a:lnTo>
                    <a:lnTo>
                      <a:pt x="253" y="416"/>
                    </a:lnTo>
                    <a:lnTo>
                      <a:pt x="241" y="419"/>
                    </a:lnTo>
                    <a:lnTo>
                      <a:pt x="227" y="422"/>
                    </a:lnTo>
                    <a:lnTo>
                      <a:pt x="213" y="424"/>
                    </a:lnTo>
                    <a:lnTo>
                      <a:pt x="199" y="426"/>
                    </a:lnTo>
                    <a:lnTo>
                      <a:pt x="184" y="426"/>
                    </a:lnTo>
                    <a:lnTo>
                      <a:pt x="174" y="426"/>
                    </a:lnTo>
                    <a:lnTo>
                      <a:pt x="164" y="425"/>
                    </a:lnTo>
                    <a:lnTo>
                      <a:pt x="154" y="424"/>
                    </a:lnTo>
                    <a:lnTo>
                      <a:pt x="145" y="422"/>
                    </a:lnTo>
                    <a:lnTo>
                      <a:pt x="136" y="420"/>
                    </a:lnTo>
                    <a:lnTo>
                      <a:pt x="127" y="417"/>
                    </a:lnTo>
                    <a:lnTo>
                      <a:pt x="118" y="414"/>
                    </a:lnTo>
                    <a:lnTo>
                      <a:pt x="109" y="410"/>
                    </a:lnTo>
                    <a:lnTo>
                      <a:pt x="101" y="406"/>
                    </a:lnTo>
                    <a:lnTo>
                      <a:pt x="93" y="401"/>
                    </a:lnTo>
                    <a:lnTo>
                      <a:pt x="85" y="397"/>
                    </a:lnTo>
                    <a:lnTo>
                      <a:pt x="78" y="391"/>
                    </a:lnTo>
                    <a:lnTo>
                      <a:pt x="71" y="385"/>
                    </a:lnTo>
                    <a:lnTo>
                      <a:pt x="64" y="379"/>
                    </a:lnTo>
                    <a:lnTo>
                      <a:pt x="58" y="373"/>
                    </a:lnTo>
                    <a:lnTo>
                      <a:pt x="51" y="366"/>
                    </a:lnTo>
                    <a:lnTo>
                      <a:pt x="45" y="359"/>
                    </a:lnTo>
                    <a:lnTo>
                      <a:pt x="40" y="351"/>
                    </a:lnTo>
                    <a:lnTo>
                      <a:pt x="30" y="335"/>
                    </a:lnTo>
                    <a:lnTo>
                      <a:pt x="25" y="326"/>
                    </a:lnTo>
                    <a:lnTo>
                      <a:pt x="21" y="317"/>
                    </a:lnTo>
                    <a:lnTo>
                      <a:pt x="17" y="308"/>
                    </a:lnTo>
                    <a:lnTo>
                      <a:pt x="14" y="298"/>
                    </a:lnTo>
                    <a:lnTo>
                      <a:pt x="11" y="288"/>
                    </a:lnTo>
                    <a:lnTo>
                      <a:pt x="8" y="278"/>
                    </a:lnTo>
                    <a:lnTo>
                      <a:pt x="5" y="268"/>
                    </a:lnTo>
                    <a:lnTo>
                      <a:pt x="4" y="257"/>
                    </a:lnTo>
                    <a:lnTo>
                      <a:pt x="2" y="247"/>
                    </a:lnTo>
                    <a:lnTo>
                      <a:pt x="1" y="235"/>
                    </a:lnTo>
                    <a:lnTo>
                      <a:pt x="0" y="224"/>
                    </a:lnTo>
                    <a:lnTo>
                      <a:pt x="0" y="213"/>
                    </a:lnTo>
                    <a:lnTo>
                      <a:pt x="0" y="202"/>
                    </a:lnTo>
                    <a:lnTo>
                      <a:pt x="1" y="191"/>
                    </a:lnTo>
                    <a:lnTo>
                      <a:pt x="2" y="180"/>
                    </a:lnTo>
                    <a:lnTo>
                      <a:pt x="4" y="169"/>
                    </a:lnTo>
                    <a:lnTo>
                      <a:pt x="6" y="159"/>
                    </a:lnTo>
                    <a:lnTo>
                      <a:pt x="9" y="149"/>
                    </a:lnTo>
                    <a:lnTo>
                      <a:pt x="12" y="139"/>
                    </a:lnTo>
                    <a:lnTo>
                      <a:pt x="15" y="129"/>
                    </a:lnTo>
                    <a:lnTo>
                      <a:pt x="19" y="120"/>
                    </a:lnTo>
                    <a:lnTo>
                      <a:pt x="23" y="111"/>
                    </a:lnTo>
                    <a:lnTo>
                      <a:pt x="27" y="102"/>
                    </a:lnTo>
                    <a:lnTo>
                      <a:pt x="32" y="93"/>
                    </a:lnTo>
                    <a:lnTo>
                      <a:pt x="37" y="85"/>
                    </a:lnTo>
                    <a:lnTo>
                      <a:pt x="43" y="77"/>
                    </a:lnTo>
                    <a:lnTo>
                      <a:pt x="49" y="69"/>
                    </a:lnTo>
                    <a:lnTo>
                      <a:pt x="55" y="62"/>
                    </a:lnTo>
                    <a:lnTo>
                      <a:pt x="68" y="48"/>
                    </a:lnTo>
                    <a:lnTo>
                      <a:pt x="75" y="42"/>
                    </a:lnTo>
                    <a:lnTo>
                      <a:pt x="82" y="36"/>
                    </a:lnTo>
                    <a:lnTo>
                      <a:pt x="89" y="30"/>
                    </a:lnTo>
                    <a:lnTo>
                      <a:pt x="97" y="25"/>
                    </a:lnTo>
                    <a:lnTo>
                      <a:pt x="105" y="21"/>
                    </a:lnTo>
                    <a:lnTo>
                      <a:pt x="113" y="17"/>
                    </a:lnTo>
                    <a:lnTo>
                      <a:pt x="121" y="13"/>
                    </a:lnTo>
                    <a:lnTo>
                      <a:pt x="130" y="9"/>
                    </a:lnTo>
                    <a:lnTo>
                      <a:pt x="139" y="7"/>
                    </a:lnTo>
                    <a:lnTo>
                      <a:pt x="147" y="4"/>
                    </a:lnTo>
                    <a:lnTo>
                      <a:pt x="156" y="2"/>
                    </a:lnTo>
                    <a:lnTo>
                      <a:pt x="165" y="1"/>
                    </a:lnTo>
                    <a:lnTo>
                      <a:pt x="174" y="0"/>
                    </a:lnTo>
                    <a:lnTo>
                      <a:pt x="184" y="0"/>
                    </a:lnTo>
                    <a:lnTo>
                      <a:pt x="194" y="0"/>
                    </a:lnTo>
                    <a:lnTo>
                      <a:pt x="205" y="1"/>
                    </a:lnTo>
                    <a:lnTo>
                      <a:pt x="215" y="2"/>
                    </a:lnTo>
                    <a:lnTo>
                      <a:pt x="224" y="4"/>
                    </a:lnTo>
                    <a:lnTo>
                      <a:pt x="234" y="7"/>
                    </a:lnTo>
                    <a:lnTo>
                      <a:pt x="243" y="9"/>
                    </a:lnTo>
                    <a:lnTo>
                      <a:pt x="252" y="13"/>
                    </a:lnTo>
                    <a:lnTo>
                      <a:pt x="260" y="16"/>
                    </a:lnTo>
                    <a:lnTo>
                      <a:pt x="267" y="21"/>
                    </a:lnTo>
                    <a:lnTo>
                      <a:pt x="275" y="25"/>
                    </a:lnTo>
                    <a:lnTo>
                      <a:pt x="282" y="30"/>
                    </a:lnTo>
                    <a:lnTo>
                      <a:pt x="288" y="35"/>
                    </a:lnTo>
                    <a:lnTo>
                      <a:pt x="294" y="41"/>
                    </a:lnTo>
                    <a:lnTo>
                      <a:pt x="300" y="47"/>
                    </a:lnTo>
                    <a:lnTo>
                      <a:pt x="306" y="53"/>
                    </a:lnTo>
                    <a:lnTo>
                      <a:pt x="311" y="60"/>
                    </a:lnTo>
                    <a:lnTo>
                      <a:pt x="320" y="74"/>
                    </a:lnTo>
                    <a:lnTo>
                      <a:pt x="328" y="89"/>
                    </a:lnTo>
                    <a:lnTo>
                      <a:pt x="331" y="96"/>
                    </a:lnTo>
                    <a:lnTo>
                      <a:pt x="334" y="104"/>
                    </a:lnTo>
                    <a:lnTo>
                      <a:pt x="337" y="112"/>
                    </a:lnTo>
                    <a:lnTo>
                      <a:pt x="340" y="121"/>
                    </a:lnTo>
                    <a:lnTo>
                      <a:pt x="342" y="129"/>
                    </a:lnTo>
                    <a:lnTo>
                      <a:pt x="344" y="137"/>
                    </a:lnTo>
                    <a:lnTo>
                      <a:pt x="345" y="146"/>
                    </a:lnTo>
                    <a:lnTo>
                      <a:pt x="347" y="155"/>
                    </a:lnTo>
                    <a:lnTo>
                      <a:pt x="348" y="172"/>
                    </a:lnTo>
                    <a:lnTo>
                      <a:pt x="349" y="189"/>
                    </a:lnTo>
                    <a:lnTo>
                      <a:pt x="349" y="227"/>
                    </a:lnTo>
                    <a:lnTo>
                      <a:pt x="64" y="227"/>
                    </a:lnTo>
                    <a:close/>
                    <a:moveTo>
                      <a:pt x="66" y="176"/>
                    </a:moveTo>
                    <a:lnTo>
                      <a:pt x="289" y="176"/>
                    </a:lnTo>
                    <a:lnTo>
                      <a:pt x="289" y="163"/>
                    </a:lnTo>
                    <a:lnTo>
                      <a:pt x="288" y="157"/>
                    </a:lnTo>
                    <a:lnTo>
                      <a:pt x="287" y="151"/>
                    </a:lnTo>
                    <a:lnTo>
                      <a:pt x="285" y="140"/>
                    </a:lnTo>
                    <a:lnTo>
                      <a:pt x="282" y="129"/>
                    </a:lnTo>
                    <a:lnTo>
                      <a:pt x="280" y="124"/>
                    </a:lnTo>
                    <a:lnTo>
                      <a:pt x="277" y="118"/>
                    </a:lnTo>
                    <a:lnTo>
                      <a:pt x="272" y="109"/>
                    </a:lnTo>
                    <a:lnTo>
                      <a:pt x="267" y="100"/>
                    </a:lnTo>
                    <a:lnTo>
                      <a:pt x="260" y="92"/>
                    </a:lnTo>
                    <a:lnTo>
                      <a:pt x="253" y="84"/>
                    </a:lnTo>
                    <a:lnTo>
                      <a:pt x="245" y="78"/>
                    </a:lnTo>
                    <a:lnTo>
                      <a:pt x="235" y="72"/>
                    </a:lnTo>
                    <a:lnTo>
                      <a:pt x="226" y="68"/>
                    </a:lnTo>
                    <a:lnTo>
                      <a:pt x="216" y="64"/>
                    </a:lnTo>
                    <a:lnTo>
                      <a:pt x="206" y="61"/>
                    </a:lnTo>
                    <a:lnTo>
                      <a:pt x="195" y="59"/>
                    </a:lnTo>
                    <a:lnTo>
                      <a:pt x="184" y="59"/>
                    </a:lnTo>
                    <a:lnTo>
                      <a:pt x="172" y="60"/>
                    </a:lnTo>
                    <a:lnTo>
                      <a:pt x="161" y="61"/>
                    </a:lnTo>
                    <a:lnTo>
                      <a:pt x="155" y="63"/>
                    </a:lnTo>
                    <a:lnTo>
                      <a:pt x="150" y="64"/>
                    </a:lnTo>
                    <a:lnTo>
                      <a:pt x="140" y="68"/>
                    </a:lnTo>
                    <a:lnTo>
                      <a:pt x="130" y="73"/>
                    </a:lnTo>
                    <a:lnTo>
                      <a:pt x="121" y="79"/>
                    </a:lnTo>
                    <a:lnTo>
                      <a:pt x="113" y="86"/>
                    </a:lnTo>
                    <a:lnTo>
                      <a:pt x="105" y="94"/>
                    </a:lnTo>
                    <a:lnTo>
                      <a:pt x="98" y="102"/>
                    </a:lnTo>
                    <a:lnTo>
                      <a:pt x="91" y="111"/>
                    </a:lnTo>
                    <a:lnTo>
                      <a:pt x="85" y="121"/>
                    </a:lnTo>
                    <a:lnTo>
                      <a:pt x="80" y="131"/>
                    </a:lnTo>
                    <a:lnTo>
                      <a:pt x="78" y="136"/>
                    </a:lnTo>
                    <a:lnTo>
                      <a:pt x="75" y="142"/>
                    </a:lnTo>
                    <a:lnTo>
                      <a:pt x="71" y="153"/>
                    </a:lnTo>
                    <a:lnTo>
                      <a:pt x="68" y="164"/>
                    </a:lnTo>
                    <a:lnTo>
                      <a:pt x="66" y="17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102" name="Freeform 13"/>
              <p:cNvSpPr>
                <a:spLocks/>
              </p:cNvSpPr>
              <p:nvPr userDrawn="1"/>
            </p:nvSpPr>
            <p:spPr bwMode="auto">
              <a:xfrm>
                <a:off x="6226175" y="4538663"/>
                <a:ext cx="908050" cy="652463"/>
              </a:xfrm>
              <a:custGeom>
                <a:avLst/>
                <a:gdLst>
                  <a:gd name="T0" fmla="*/ 448 w 572"/>
                  <a:gd name="T1" fmla="*/ 411 h 411"/>
                  <a:gd name="T2" fmla="*/ 377 w 572"/>
                  <a:gd name="T3" fmla="*/ 411 h 411"/>
                  <a:gd name="T4" fmla="*/ 285 w 572"/>
                  <a:gd name="T5" fmla="*/ 80 h 411"/>
                  <a:gd name="T6" fmla="*/ 194 w 572"/>
                  <a:gd name="T7" fmla="*/ 411 h 411"/>
                  <a:gd name="T8" fmla="*/ 124 w 572"/>
                  <a:gd name="T9" fmla="*/ 411 h 411"/>
                  <a:gd name="T10" fmla="*/ 0 w 572"/>
                  <a:gd name="T11" fmla="*/ 0 h 411"/>
                  <a:gd name="T12" fmla="*/ 68 w 572"/>
                  <a:gd name="T13" fmla="*/ 0 h 411"/>
                  <a:gd name="T14" fmla="*/ 161 w 572"/>
                  <a:gd name="T15" fmla="*/ 340 h 411"/>
                  <a:gd name="T16" fmla="*/ 256 w 572"/>
                  <a:gd name="T17" fmla="*/ 0 h 411"/>
                  <a:gd name="T18" fmla="*/ 319 w 572"/>
                  <a:gd name="T19" fmla="*/ 0 h 411"/>
                  <a:gd name="T20" fmla="*/ 415 w 572"/>
                  <a:gd name="T21" fmla="*/ 340 h 411"/>
                  <a:gd name="T22" fmla="*/ 507 w 572"/>
                  <a:gd name="T23" fmla="*/ 0 h 411"/>
                  <a:gd name="T24" fmla="*/ 572 w 572"/>
                  <a:gd name="T25" fmla="*/ 0 h 411"/>
                  <a:gd name="T26" fmla="*/ 448 w 572"/>
                  <a:gd name="T27" fmla="*/ 411 h 4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72" h="411">
                    <a:moveTo>
                      <a:pt x="448" y="411"/>
                    </a:moveTo>
                    <a:lnTo>
                      <a:pt x="377" y="411"/>
                    </a:lnTo>
                    <a:lnTo>
                      <a:pt x="285" y="80"/>
                    </a:lnTo>
                    <a:lnTo>
                      <a:pt x="194" y="411"/>
                    </a:lnTo>
                    <a:lnTo>
                      <a:pt x="124" y="411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161" y="340"/>
                    </a:lnTo>
                    <a:lnTo>
                      <a:pt x="256" y="0"/>
                    </a:lnTo>
                    <a:lnTo>
                      <a:pt x="319" y="0"/>
                    </a:lnTo>
                    <a:lnTo>
                      <a:pt x="415" y="340"/>
                    </a:lnTo>
                    <a:lnTo>
                      <a:pt x="507" y="0"/>
                    </a:lnTo>
                    <a:lnTo>
                      <a:pt x="572" y="0"/>
                    </a:lnTo>
                    <a:lnTo>
                      <a:pt x="448" y="41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103" name="Freeform 14"/>
              <p:cNvSpPr>
                <a:spLocks noEditPoints="1"/>
              </p:cNvSpPr>
              <p:nvPr userDrawn="1"/>
            </p:nvSpPr>
            <p:spPr bwMode="auto">
              <a:xfrm>
                <a:off x="7207250" y="4527551"/>
                <a:ext cx="584200" cy="676275"/>
              </a:xfrm>
              <a:custGeom>
                <a:avLst/>
                <a:gdLst>
                  <a:gd name="T0" fmla="*/ 152 w 368"/>
                  <a:gd name="T1" fmla="*/ 424 h 426"/>
                  <a:gd name="T2" fmla="*/ 114 w 368"/>
                  <a:gd name="T3" fmla="*/ 413 h 426"/>
                  <a:gd name="T4" fmla="*/ 82 w 368"/>
                  <a:gd name="T5" fmla="*/ 395 h 426"/>
                  <a:gd name="T6" fmla="*/ 54 w 368"/>
                  <a:gd name="T7" fmla="*/ 370 h 426"/>
                  <a:gd name="T8" fmla="*/ 37 w 368"/>
                  <a:gd name="T9" fmla="*/ 348 h 426"/>
                  <a:gd name="T10" fmla="*/ 19 w 368"/>
                  <a:gd name="T11" fmla="*/ 314 h 426"/>
                  <a:gd name="T12" fmla="*/ 7 w 368"/>
                  <a:gd name="T13" fmla="*/ 276 h 426"/>
                  <a:gd name="T14" fmla="*/ 0 w 368"/>
                  <a:gd name="T15" fmla="*/ 213 h 426"/>
                  <a:gd name="T16" fmla="*/ 4 w 368"/>
                  <a:gd name="T17" fmla="*/ 160 h 426"/>
                  <a:gd name="T18" fmla="*/ 15 w 368"/>
                  <a:gd name="T19" fmla="*/ 121 h 426"/>
                  <a:gd name="T20" fmla="*/ 32 w 368"/>
                  <a:gd name="T21" fmla="*/ 86 h 426"/>
                  <a:gd name="T22" fmla="*/ 54 w 368"/>
                  <a:gd name="T23" fmla="*/ 55 h 426"/>
                  <a:gd name="T24" fmla="*/ 82 w 368"/>
                  <a:gd name="T25" fmla="*/ 31 h 426"/>
                  <a:gd name="T26" fmla="*/ 114 w 368"/>
                  <a:gd name="T27" fmla="*/ 13 h 426"/>
                  <a:gd name="T28" fmla="*/ 152 w 368"/>
                  <a:gd name="T29" fmla="*/ 2 h 426"/>
                  <a:gd name="T30" fmla="*/ 195 w 368"/>
                  <a:gd name="T31" fmla="*/ 0 h 426"/>
                  <a:gd name="T32" fmla="*/ 235 w 368"/>
                  <a:gd name="T33" fmla="*/ 7 h 426"/>
                  <a:gd name="T34" fmla="*/ 271 w 368"/>
                  <a:gd name="T35" fmla="*/ 21 h 426"/>
                  <a:gd name="T36" fmla="*/ 301 w 368"/>
                  <a:gd name="T37" fmla="*/ 42 h 426"/>
                  <a:gd name="T38" fmla="*/ 326 w 368"/>
                  <a:gd name="T39" fmla="*/ 70 h 426"/>
                  <a:gd name="T40" fmla="*/ 345 w 368"/>
                  <a:gd name="T41" fmla="*/ 102 h 426"/>
                  <a:gd name="T42" fmla="*/ 359 w 368"/>
                  <a:gd name="T43" fmla="*/ 140 h 426"/>
                  <a:gd name="T44" fmla="*/ 368 w 368"/>
                  <a:gd name="T45" fmla="*/ 202 h 426"/>
                  <a:gd name="T46" fmla="*/ 365 w 368"/>
                  <a:gd name="T47" fmla="*/ 255 h 426"/>
                  <a:gd name="T48" fmla="*/ 356 w 368"/>
                  <a:gd name="T49" fmla="*/ 295 h 426"/>
                  <a:gd name="T50" fmla="*/ 336 w 368"/>
                  <a:gd name="T51" fmla="*/ 340 h 426"/>
                  <a:gd name="T52" fmla="*/ 308 w 368"/>
                  <a:gd name="T53" fmla="*/ 377 h 426"/>
                  <a:gd name="T54" fmla="*/ 279 w 368"/>
                  <a:gd name="T55" fmla="*/ 400 h 426"/>
                  <a:gd name="T56" fmla="*/ 244 w 368"/>
                  <a:gd name="T57" fmla="*/ 416 h 426"/>
                  <a:gd name="T58" fmla="*/ 205 w 368"/>
                  <a:gd name="T59" fmla="*/ 425 h 426"/>
                  <a:gd name="T60" fmla="*/ 176 w 368"/>
                  <a:gd name="T61" fmla="*/ 59 h 426"/>
                  <a:gd name="T62" fmla="*/ 148 w 368"/>
                  <a:gd name="T63" fmla="*/ 64 h 426"/>
                  <a:gd name="T64" fmla="*/ 125 w 368"/>
                  <a:gd name="T65" fmla="*/ 75 h 426"/>
                  <a:gd name="T66" fmla="*/ 104 w 368"/>
                  <a:gd name="T67" fmla="*/ 90 h 426"/>
                  <a:gd name="T68" fmla="*/ 79 w 368"/>
                  <a:gd name="T69" fmla="*/ 128 h 426"/>
                  <a:gd name="T70" fmla="*/ 66 w 368"/>
                  <a:gd name="T71" fmla="*/ 168 h 426"/>
                  <a:gd name="T72" fmla="*/ 62 w 368"/>
                  <a:gd name="T73" fmla="*/ 213 h 426"/>
                  <a:gd name="T74" fmla="*/ 69 w 368"/>
                  <a:gd name="T75" fmla="*/ 271 h 426"/>
                  <a:gd name="T76" fmla="*/ 88 w 368"/>
                  <a:gd name="T77" fmla="*/ 315 h 426"/>
                  <a:gd name="T78" fmla="*/ 109 w 368"/>
                  <a:gd name="T79" fmla="*/ 340 h 426"/>
                  <a:gd name="T80" fmla="*/ 136 w 368"/>
                  <a:gd name="T81" fmla="*/ 357 h 426"/>
                  <a:gd name="T82" fmla="*/ 162 w 368"/>
                  <a:gd name="T83" fmla="*/ 365 h 426"/>
                  <a:gd name="T84" fmla="*/ 191 w 368"/>
                  <a:gd name="T85" fmla="*/ 367 h 426"/>
                  <a:gd name="T86" fmla="*/ 219 w 368"/>
                  <a:gd name="T87" fmla="*/ 362 h 426"/>
                  <a:gd name="T88" fmla="*/ 243 w 368"/>
                  <a:gd name="T89" fmla="*/ 351 h 426"/>
                  <a:gd name="T90" fmla="*/ 263 w 368"/>
                  <a:gd name="T91" fmla="*/ 335 h 426"/>
                  <a:gd name="T92" fmla="*/ 283 w 368"/>
                  <a:gd name="T93" fmla="*/ 310 h 426"/>
                  <a:gd name="T94" fmla="*/ 299 w 368"/>
                  <a:gd name="T95" fmla="*/ 271 h 426"/>
                  <a:gd name="T96" fmla="*/ 306 w 368"/>
                  <a:gd name="T97" fmla="*/ 228 h 426"/>
                  <a:gd name="T98" fmla="*/ 302 w 368"/>
                  <a:gd name="T99" fmla="*/ 168 h 426"/>
                  <a:gd name="T100" fmla="*/ 283 w 368"/>
                  <a:gd name="T101" fmla="*/ 116 h 426"/>
                  <a:gd name="T102" fmla="*/ 263 w 368"/>
                  <a:gd name="T103" fmla="*/ 90 h 426"/>
                  <a:gd name="T104" fmla="*/ 238 w 368"/>
                  <a:gd name="T105" fmla="*/ 71 h 426"/>
                  <a:gd name="T106" fmla="*/ 199 w 368"/>
                  <a:gd name="T107" fmla="*/ 60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68" h="426">
                    <a:moveTo>
                      <a:pt x="184" y="426"/>
                    </a:moveTo>
                    <a:lnTo>
                      <a:pt x="173" y="426"/>
                    </a:lnTo>
                    <a:lnTo>
                      <a:pt x="163" y="425"/>
                    </a:lnTo>
                    <a:lnTo>
                      <a:pt x="152" y="424"/>
                    </a:lnTo>
                    <a:lnTo>
                      <a:pt x="142" y="422"/>
                    </a:lnTo>
                    <a:lnTo>
                      <a:pt x="133" y="419"/>
                    </a:lnTo>
                    <a:lnTo>
                      <a:pt x="123" y="416"/>
                    </a:lnTo>
                    <a:lnTo>
                      <a:pt x="114" y="413"/>
                    </a:lnTo>
                    <a:lnTo>
                      <a:pt x="106" y="409"/>
                    </a:lnTo>
                    <a:lnTo>
                      <a:pt x="97" y="405"/>
                    </a:lnTo>
                    <a:lnTo>
                      <a:pt x="89" y="400"/>
                    </a:lnTo>
                    <a:lnTo>
                      <a:pt x="82" y="395"/>
                    </a:lnTo>
                    <a:lnTo>
                      <a:pt x="74" y="389"/>
                    </a:lnTo>
                    <a:lnTo>
                      <a:pt x="67" y="383"/>
                    </a:lnTo>
                    <a:lnTo>
                      <a:pt x="60" y="377"/>
                    </a:lnTo>
                    <a:lnTo>
                      <a:pt x="54" y="370"/>
                    </a:lnTo>
                    <a:lnTo>
                      <a:pt x="48" y="363"/>
                    </a:lnTo>
                    <a:lnTo>
                      <a:pt x="42" y="356"/>
                    </a:lnTo>
                    <a:lnTo>
                      <a:pt x="39" y="352"/>
                    </a:lnTo>
                    <a:lnTo>
                      <a:pt x="37" y="348"/>
                    </a:lnTo>
                    <a:lnTo>
                      <a:pt x="32" y="340"/>
                    </a:lnTo>
                    <a:lnTo>
                      <a:pt x="27" y="332"/>
                    </a:lnTo>
                    <a:lnTo>
                      <a:pt x="23" y="323"/>
                    </a:lnTo>
                    <a:lnTo>
                      <a:pt x="19" y="314"/>
                    </a:lnTo>
                    <a:lnTo>
                      <a:pt x="15" y="305"/>
                    </a:lnTo>
                    <a:lnTo>
                      <a:pt x="12" y="295"/>
                    </a:lnTo>
                    <a:lnTo>
                      <a:pt x="9" y="286"/>
                    </a:lnTo>
                    <a:lnTo>
                      <a:pt x="7" y="276"/>
                    </a:lnTo>
                    <a:lnTo>
                      <a:pt x="4" y="266"/>
                    </a:lnTo>
                    <a:lnTo>
                      <a:pt x="3" y="255"/>
                    </a:lnTo>
                    <a:lnTo>
                      <a:pt x="0" y="234"/>
                    </a:lnTo>
                    <a:lnTo>
                      <a:pt x="0" y="213"/>
                    </a:lnTo>
                    <a:lnTo>
                      <a:pt x="0" y="191"/>
                    </a:lnTo>
                    <a:lnTo>
                      <a:pt x="1" y="180"/>
                    </a:lnTo>
                    <a:lnTo>
                      <a:pt x="3" y="170"/>
                    </a:lnTo>
                    <a:lnTo>
                      <a:pt x="4" y="160"/>
                    </a:lnTo>
                    <a:lnTo>
                      <a:pt x="7" y="150"/>
                    </a:lnTo>
                    <a:lnTo>
                      <a:pt x="9" y="140"/>
                    </a:lnTo>
                    <a:lnTo>
                      <a:pt x="12" y="130"/>
                    </a:lnTo>
                    <a:lnTo>
                      <a:pt x="15" y="121"/>
                    </a:lnTo>
                    <a:lnTo>
                      <a:pt x="19" y="111"/>
                    </a:lnTo>
                    <a:lnTo>
                      <a:pt x="23" y="102"/>
                    </a:lnTo>
                    <a:lnTo>
                      <a:pt x="27" y="94"/>
                    </a:lnTo>
                    <a:lnTo>
                      <a:pt x="32" y="86"/>
                    </a:lnTo>
                    <a:lnTo>
                      <a:pt x="37" y="77"/>
                    </a:lnTo>
                    <a:lnTo>
                      <a:pt x="42" y="70"/>
                    </a:lnTo>
                    <a:lnTo>
                      <a:pt x="48" y="62"/>
                    </a:lnTo>
                    <a:lnTo>
                      <a:pt x="54" y="55"/>
                    </a:lnTo>
                    <a:lnTo>
                      <a:pt x="60" y="49"/>
                    </a:lnTo>
                    <a:lnTo>
                      <a:pt x="67" y="42"/>
                    </a:lnTo>
                    <a:lnTo>
                      <a:pt x="74" y="36"/>
                    </a:lnTo>
                    <a:lnTo>
                      <a:pt x="82" y="31"/>
                    </a:lnTo>
                    <a:lnTo>
                      <a:pt x="89" y="26"/>
                    </a:lnTo>
                    <a:lnTo>
                      <a:pt x="97" y="21"/>
                    </a:lnTo>
                    <a:lnTo>
                      <a:pt x="106" y="17"/>
                    </a:lnTo>
                    <a:lnTo>
                      <a:pt x="114" y="13"/>
                    </a:lnTo>
                    <a:lnTo>
                      <a:pt x="123" y="10"/>
                    </a:lnTo>
                    <a:lnTo>
                      <a:pt x="133" y="7"/>
                    </a:lnTo>
                    <a:lnTo>
                      <a:pt x="142" y="4"/>
                    </a:lnTo>
                    <a:lnTo>
                      <a:pt x="152" y="2"/>
                    </a:lnTo>
                    <a:lnTo>
                      <a:pt x="163" y="1"/>
                    </a:lnTo>
                    <a:lnTo>
                      <a:pt x="173" y="0"/>
                    </a:lnTo>
                    <a:lnTo>
                      <a:pt x="184" y="0"/>
                    </a:lnTo>
                    <a:lnTo>
                      <a:pt x="195" y="0"/>
                    </a:lnTo>
                    <a:lnTo>
                      <a:pt x="205" y="1"/>
                    </a:lnTo>
                    <a:lnTo>
                      <a:pt x="216" y="2"/>
                    </a:lnTo>
                    <a:lnTo>
                      <a:pt x="225" y="4"/>
                    </a:lnTo>
                    <a:lnTo>
                      <a:pt x="235" y="7"/>
                    </a:lnTo>
                    <a:lnTo>
                      <a:pt x="244" y="10"/>
                    </a:lnTo>
                    <a:lnTo>
                      <a:pt x="253" y="13"/>
                    </a:lnTo>
                    <a:lnTo>
                      <a:pt x="262" y="17"/>
                    </a:lnTo>
                    <a:lnTo>
                      <a:pt x="271" y="21"/>
                    </a:lnTo>
                    <a:lnTo>
                      <a:pt x="279" y="26"/>
                    </a:lnTo>
                    <a:lnTo>
                      <a:pt x="286" y="31"/>
                    </a:lnTo>
                    <a:lnTo>
                      <a:pt x="294" y="36"/>
                    </a:lnTo>
                    <a:lnTo>
                      <a:pt x="301" y="42"/>
                    </a:lnTo>
                    <a:lnTo>
                      <a:pt x="308" y="49"/>
                    </a:lnTo>
                    <a:lnTo>
                      <a:pt x="314" y="55"/>
                    </a:lnTo>
                    <a:lnTo>
                      <a:pt x="320" y="62"/>
                    </a:lnTo>
                    <a:lnTo>
                      <a:pt x="326" y="70"/>
                    </a:lnTo>
                    <a:lnTo>
                      <a:pt x="331" y="77"/>
                    </a:lnTo>
                    <a:lnTo>
                      <a:pt x="336" y="86"/>
                    </a:lnTo>
                    <a:lnTo>
                      <a:pt x="341" y="94"/>
                    </a:lnTo>
                    <a:lnTo>
                      <a:pt x="345" y="102"/>
                    </a:lnTo>
                    <a:lnTo>
                      <a:pt x="349" y="111"/>
                    </a:lnTo>
                    <a:lnTo>
                      <a:pt x="353" y="121"/>
                    </a:lnTo>
                    <a:lnTo>
                      <a:pt x="356" y="130"/>
                    </a:lnTo>
                    <a:lnTo>
                      <a:pt x="359" y="140"/>
                    </a:lnTo>
                    <a:lnTo>
                      <a:pt x="361" y="150"/>
                    </a:lnTo>
                    <a:lnTo>
                      <a:pt x="365" y="170"/>
                    </a:lnTo>
                    <a:lnTo>
                      <a:pt x="367" y="191"/>
                    </a:lnTo>
                    <a:lnTo>
                      <a:pt x="368" y="202"/>
                    </a:lnTo>
                    <a:lnTo>
                      <a:pt x="368" y="213"/>
                    </a:lnTo>
                    <a:lnTo>
                      <a:pt x="367" y="234"/>
                    </a:lnTo>
                    <a:lnTo>
                      <a:pt x="366" y="245"/>
                    </a:lnTo>
                    <a:lnTo>
                      <a:pt x="365" y="255"/>
                    </a:lnTo>
                    <a:lnTo>
                      <a:pt x="363" y="266"/>
                    </a:lnTo>
                    <a:lnTo>
                      <a:pt x="361" y="276"/>
                    </a:lnTo>
                    <a:lnTo>
                      <a:pt x="359" y="286"/>
                    </a:lnTo>
                    <a:lnTo>
                      <a:pt x="356" y="295"/>
                    </a:lnTo>
                    <a:lnTo>
                      <a:pt x="349" y="314"/>
                    </a:lnTo>
                    <a:lnTo>
                      <a:pt x="345" y="323"/>
                    </a:lnTo>
                    <a:lnTo>
                      <a:pt x="341" y="332"/>
                    </a:lnTo>
                    <a:lnTo>
                      <a:pt x="336" y="340"/>
                    </a:lnTo>
                    <a:lnTo>
                      <a:pt x="331" y="348"/>
                    </a:lnTo>
                    <a:lnTo>
                      <a:pt x="320" y="363"/>
                    </a:lnTo>
                    <a:lnTo>
                      <a:pt x="314" y="370"/>
                    </a:lnTo>
                    <a:lnTo>
                      <a:pt x="308" y="377"/>
                    </a:lnTo>
                    <a:lnTo>
                      <a:pt x="301" y="383"/>
                    </a:lnTo>
                    <a:lnTo>
                      <a:pt x="294" y="389"/>
                    </a:lnTo>
                    <a:lnTo>
                      <a:pt x="286" y="395"/>
                    </a:lnTo>
                    <a:lnTo>
                      <a:pt x="279" y="400"/>
                    </a:lnTo>
                    <a:lnTo>
                      <a:pt x="271" y="405"/>
                    </a:lnTo>
                    <a:lnTo>
                      <a:pt x="262" y="409"/>
                    </a:lnTo>
                    <a:lnTo>
                      <a:pt x="253" y="413"/>
                    </a:lnTo>
                    <a:lnTo>
                      <a:pt x="244" y="416"/>
                    </a:lnTo>
                    <a:lnTo>
                      <a:pt x="235" y="419"/>
                    </a:lnTo>
                    <a:lnTo>
                      <a:pt x="225" y="422"/>
                    </a:lnTo>
                    <a:lnTo>
                      <a:pt x="216" y="424"/>
                    </a:lnTo>
                    <a:lnTo>
                      <a:pt x="205" y="425"/>
                    </a:lnTo>
                    <a:lnTo>
                      <a:pt x="195" y="426"/>
                    </a:lnTo>
                    <a:lnTo>
                      <a:pt x="184" y="426"/>
                    </a:lnTo>
                    <a:close/>
                    <a:moveTo>
                      <a:pt x="184" y="59"/>
                    </a:moveTo>
                    <a:lnTo>
                      <a:pt x="176" y="59"/>
                    </a:lnTo>
                    <a:lnTo>
                      <a:pt x="169" y="60"/>
                    </a:lnTo>
                    <a:lnTo>
                      <a:pt x="162" y="61"/>
                    </a:lnTo>
                    <a:lnTo>
                      <a:pt x="155" y="62"/>
                    </a:lnTo>
                    <a:lnTo>
                      <a:pt x="148" y="64"/>
                    </a:lnTo>
                    <a:lnTo>
                      <a:pt x="142" y="66"/>
                    </a:lnTo>
                    <a:lnTo>
                      <a:pt x="136" y="69"/>
                    </a:lnTo>
                    <a:lnTo>
                      <a:pt x="130" y="71"/>
                    </a:lnTo>
                    <a:lnTo>
                      <a:pt x="125" y="75"/>
                    </a:lnTo>
                    <a:lnTo>
                      <a:pt x="119" y="78"/>
                    </a:lnTo>
                    <a:lnTo>
                      <a:pt x="114" y="82"/>
                    </a:lnTo>
                    <a:lnTo>
                      <a:pt x="109" y="86"/>
                    </a:lnTo>
                    <a:lnTo>
                      <a:pt x="104" y="90"/>
                    </a:lnTo>
                    <a:lnTo>
                      <a:pt x="100" y="95"/>
                    </a:lnTo>
                    <a:lnTo>
                      <a:pt x="92" y="105"/>
                    </a:lnTo>
                    <a:lnTo>
                      <a:pt x="85" y="116"/>
                    </a:lnTo>
                    <a:lnTo>
                      <a:pt x="79" y="128"/>
                    </a:lnTo>
                    <a:lnTo>
                      <a:pt x="76" y="134"/>
                    </a:lnTo>
                    <a:lnTo>
                      <a:pt x="73" y="141"/>
                    </a:lnTo>
                    <a:lnTo>
                      <a:pt x="69" y="154"/>
                    </a:lnTo>
                    <a:lnTo>
                      <a:pt x="66" y="168"/>
                    </a:lnTo>
                    <a:lnTo>
                      <a:pt x="65" y="175"/>
                    </a:lnTo>
                    <a:lnTo>
                      <a:pt x="63" y="182"/>
                    </a:lnTo>
                    <a:lnTo>
                      <a:pt x="62" y="197"/>
                    </a:lnTo>
                    <a:lnTo>
                      <a:pt x="62" y="213"/>
                    </a:lnTo>
                    <a:lnTo>
                      <a:pt x="62" y="228"/>
                    </a:lnTo>
                    <a:lnTo>
                      <a:pt x="63" y="243"/>
                    </a:lnTo>
                    <a:lnTo>
                      <a:pt x="66" y="257"/>
                    </a:lnTo>
                    <a:lnTo>
                      <a:pt x="69" y="271"/>
                    </a:lnTo>
                    <a:lnTo>
                      <a:pt x="73" y="285"/>
                    </a:lnTo>
                    <a:lnTo>
                      <a:pt x="79" y="298"/>
                    </a:lnTo>
                    <a:lnTo>
                      <a:pt x="85" y="310"/>
                    </a:lnTo>
                    <a:lnTo>
                      <a:pt x="88" y="315"/>
                    </a:lnTo>
                    <a:lnTo>
                      <a:pt x="92" y="321"/>
                    </a:lnTo>
                    <a:lnTo>
                      <a:pt x="100" y="331"/>
                    </a:lnTo>
                    <a:lnTo>
                      <a:pt x="104" y="335"/>
                    </a:lnTo>
                    <a:lnTo>
                      <a:pt x="109" y="340"/>
                    </a:lnTo>
                    <a:lnTo>
                      <a:pt x="119" y="348"/>
                    </a:lnTo>
                    <a:lnTo>
                      <a:pt x="125" y="351"/>
                    </a:lnTo>
                    <a:lnTo>
                      <a:pt x="130" y="354"/>
                    </a:lnTo>
                    <a:lnTo>
                      <a:pt x="136" y="357"/>
                    </a:lnTo>
                    <a:lnTo>
                      <a:pt x="142" y="360"/>
                    </a:lnTo>
                    <a:lnTo>
                      <a:pt x="148" y="362"/>
                    </a:lnTo>
                    <a:lnTo>
                      <a:pt x="155" y="364"/>
                    </a:lnTo>
                    <a:lnTo>
                      <a:pt x="162" y="365"/>
                    </a:lnTo>
                    <a:lnTo>
                      <a:pt x="169" y="366"/>
                    </a:lnTo>
                    <a:lnTo>
                      <a:pt x="176" y="367"/>
                    </a:lnTo>
                    <a:lnTo>
                      <a:pt x="184" y="367"/>
                    </a:lnTo>
                    <a:lnTo>
                      <a:pt x="191" y="367"/>
                    </a:lnTo>
                    <a:lnTo>
                      <a:pt x="199" y="366"/>
                    </a:lnTo>
                    <a:lnTo>
                      <a:pt x="206" y="365"/>
                    </a:lnTo>
                    <a:lnTo>
                      <a:pt x="213" y="364"/>
                    </a:lnTo>
                    <a:lnTo>
                      <a:pt x="219" y="362"/>
                    </a:lnTo>
                    <a:lnTo>
                      <a:pt x="226" y="360"/>
                    </a:lnTo>
                    <a:lnTo>
                      <a:pt x="232" y="357"/>
                    </a:lnTo>
                    <a:lnTo>
                      <a:pt x="238" y="354"/>
                    </a:lnTo>
                    <a:lnTo>
                      <a:pt x="243" y="351"/>
                    </a:lnTo>
                    <a:lnTo>
                      <a:pt x="249" y="348"/>
                    </a:lnTo>
                    <a:lnTo>
                      <a:pt x="254" y="344"/>
                    </a:lnTo>
                    <a:lnTo>
                      <a:pt x="259" y="340"/>
                    </a:lnTo>
                    <a:lnTo>
                      <a:pt x="263" y="335"/>
                    </a:lnTo>
                    <a:lnTo>
                      <a:pt x="268" y="331"/>
                    </a:lnTo>
                    <a:lnTo>
                      <a:pt x="272" y="326"/>
                    </a:lnTo>
                    <a:lnTo>
                      <a:pt x="276" y="321"/>
                    </a:lnTo>
                    <a:lnTo>
                      <a:pt x="283" y="310"/>
                    </a:lnTo>
                    <a:lnTo>
                      <a:pt x="289" y="298"/>
                    </a:lnTo>
                    <a:lnTo>
                      <a:pt x="292" y="291"/>
                    </a:lnTo>
                    <a:lnTo>
                      <a:pt x="294" y="285"/>
                    </a:lnTo>
                    <a:lnTo>
                      <a:pt x="299" y="271"/>
                    </a:lnTo>
                    <a:lnTo>
                      <a:pt x="302" y="257"/>
                    </a:lnTo>
                    <a:lnTo>
                      <a:pt x="303" y="250"/>
                    </a:lnTo>
                    <a:lnTo>
                      <a:pt x="304" y="243"/>
                    </a:lnTo>
                    <a:lnTo>
                      <a:pt x="306" y="228"/>
                    </a:lnTo>
                    <a:lnTo>
                      <a:pt x="306" y="213"/>
                    </a:lnTo>
                    <a:lnTo>
                      <a:pt x="306" y="197"/>
                    </a:lnTo>
                    <a:lnTo>
                      <a:pt x="304" y="182"/>
                    </a:lnTo>
                    <a:lnTo>
                      <a:pt x="302" y="168"/>
                    </a:lnTo>
                    <a:lnTo>
                      <a:pt x="299" y="154"/>
                    </a:lnTo>
                    <a:lnTo>
                      <a:pt x="294" y="141"/>
                    </a:lnTo>
                    <a:lnTo>
                      <a:pt x="289" y="128"/>
                    </a:lnTo>
                    <a:lnTo>
                      <a:pt x="283" y="116"/>
                    </a:lnTo>
                    <a:lnTo>
                      <a:pt x="280" y="110"/>
                    </a:lnTo>
                    <a:lnTo>
                      <a:pt x="276" y="105"/>
                    </a:lnTo>
                    <a:lnTo>
                      <a:pt x="268" y="95"/>
                    </a:lnTo>
                    <a:lnTo>
                      <a:pt x="263" y="90"/>
                    </a:lnTo>
                    <a:lnTo>
                      <a:pt x="259" y="86"/>
                    </a:lnTo>
                    <a:lnTo>
                      <a:pt x="249" y="78"/>
                    </a:lnTo>
                    <a:lnTo>
                      <a:pt x="243" y="75"/>
                    </a:lnTo>
                    <a:lnTo>
                      <a:pt x="238" y="71"/>
                    </a:lnTo>
                    <a:lnTo>
                      <a:pt x="232" y="69"/>
                    </a:lnTo>
                    <a:lnTo>
                      <a:pt x="226" y="66"/>
                    </a:lnTo>
                    <a:lnTo>
                      <a:pt x="213" y="62"/>
                    </a:lnTo>
                    <a:lnTo>
                      <a:pt x="199" y="60"/>
                    </a:lnTo>
                    <a:lnTo>
                      <a:pt x="191" y="59"/>
                    </a:lnTo>
                    <a:lnTo>
                      <a:pt x="184" y="5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104" name="Freeform 15"/>
              <p:cNvSpPr>
                <a:spLocks/>
              </p:cNvSpPr>
              <p:nvPr userDrawn="1"/>
            </p:nvSpPr>
            <p:spPr bwMode="auto">
              <a:xfrm>
                <a:off x="7953375" y="4525963"/>
                <a:ext cx="328612" cy="666750"/>
              </a:xfrm>
              <a:custGeom>
                <a:avLst/>
                <a:gdLst>
                  <a:gd name="T0" fmla="*/ 207 w 207"/>
                  <a:gd name="T1" fmla="*/ 67 h 420"/>
                  <a:gd name="T2" fmla="*/ 192 w 207"/>
                  <a:gd name="T3" fmla="*/ 63 h 420"/>
                  <a:gd name="T4" fmla="*/ 185 w 207"/>
                  <a:gd name="T5" fmla="*/ 61 h 420"/>
                  <a:gd name="T6" fmla="*/ 178 w 207"/>
                  <a:gd name="T7" fmla="*/ 60 h 420"/>
                  <a:gd name="T8" fmla="*/ 171 w 207"/>
                  <a:gd name="T9" fmla="*/ 60 h 420"/>
                  <a:gd name="T10" fmla="*/ 164 w 207"/>
                  <a:gd name="T11" fmla="*/ 60 h 420"/>
                  <a:gd name="T12" fmla="*/ 157 w 207"/>
                  <a:gd name="T13" fmla="*/ 60 h 420"/>
                  <a:gd name="T14" fmla="*/ 150 w 207"/>
                  <a:gd name="T15" fmla="*/ 61 h 420"/>
                  <a:gd name="T16" fmla="*/ 138 w 207"/>
                  <a:gd name="T17" fmla="*/ 64 h 420"/>
                  <a:gd name="T18" fmla="*/ 132 w 207"/>
                  <a:gd name="T19" fmla="*/ 66 h 420"/>
                  <a:gd name="T20" fmla="*/ 126 w 207"/>
                  <a:gd name="T21" fmla="*/ 68 h 420"/>
                  <a:gd name="T22" fmla="*/ 120 w 207"/>
                  <a:gd name="T23" fmla="*/ 71 h 420"/>
                  <a:gd name="T24" fmla="*/ 115 w 207"/>
                  <a:gd name="T25" fmla="*/ 75 h 420"/>
                  <a:gd name="T26" fmla="*/ 110 w 207"/>
                  <a:gd name="T27" fmla="*/ 78 h 420"/>
                  <a:gd name="T28" fmla="*/ 105 w 207"/>
                  <a:gd name="T29" fmla="*/ 82 h 420"/>
                  <a:gd name="T30" fmla="*/ 100 w 207"/>
                  <a:gd name="T31" fmla="*/ 86 h 420"/>
                  <a:gd name="T32" fmla="*/ 95 w 207"/>
                  <a:gd name="T33" fmla="*/ 91 h 420"/>
                  <a:gd name="T34" fmla="*/ 91 w 207"/>
                  <a:gd name="T35" fmla="*/ 96 h 420"/>
                  <a:gd name="T36" fmla="*/ 87 w 207"/>
                  <a:gd name="T37" fmla="*/ 101 h 420"/>
                  <a:gd name="T38" fmla="*/ 84 w 207"/>
                  <a:gd name="T39" fmla="*/ 107 h 420"/>
                  <a:gd name="T40" fmla="*/ 79 w 207"/>
                  <a:gd name="T41" fmla="*/ 112 h 420"/>
                  <a:gd name="T42" fmla="*/ 76 w 207"/>
                  <a:gd name="T43" fmla="*/ 119 h 420"/>
                  <a:gd name="T44" fmla="*/ 73 w 207"/>
                  <a:gd name="T45" fmla="*/ 125 h 420"/>
                  <a:gd name="T46" fmla="*/ 69 w 207"/>
                  <a:gd name="T47" fmla="*/ 138 h 420"/>
                  <a:gd name="T48" fmla="*/ 65 w 207"/>
                  <a:gd name="T49" fmla="*/ 152 h 420"/>
                  <a:gd name="T50" fmla="*/ 64 w 207"/>
                  <a:gd name="T51" fmla="*/ 160 h 420"/>
                  <a:gd name="T52" fmla="*/ 63 w 207"/>
                  <a:gd name="T53" fmla="*/ 167 h 420"/>
                  <a:gd name="T54" fmla="*/ 63 w 207"/>
                  <a:gd name="T55" fmla="*/ 175 h 420"/>
                  <a:gd name="T56" fmla="*/ 62 w 207"/>
                  <a:gd name="T57" fmla="*/ 183 h 420"/>
                  <a:gd name="T58" fmla="*/ 62 w 207"/>
                  <a:gd name="T59" fmla="*/ 420 h 420"/>
                  <a:gd name="T60" fmla="*/ 0 w 207"/>
                  <a:gd name="T61" fmla="*/ 420 h 420"/>
                  <a:gd name="T62" fmla="*/ 0 w 207"/>
                  <a:gd name="T63" fmla="*/ 8 h 420"/>
                  <a:gd name="T64" fmla="*/ 59 w 207"/>
                  <a:gd name="T65" fmla="*/ 8 h 420"/>
                  <a:gd name="T66" fmla="*/ 59 w 207"/>
                  <a:gd name="T67" fmla="*/ 64 h 420"/>
                  <a:gd name="T68" fmla="*/ 63 w 207"/>
                  <a:gd name="T69" fmla="*/ 57 h 420"/>
                  <a:gd name="T70" fmla="*/ 69 w 207"/>
                  <a:gd name="T71" fmla="*/ 49 h 420"/>
                  <a:gd name="T72" fmla="*/ 71 w 207"/>
                  <a:gd name="T73" fmla="*/ 46 h 420"/>
                  <a:gd name="T74" fmla="*/ 74 w 207"/>
                  <a:gd name="T75" fmla="*/ 42 h 420"/>
                  <a:gd name="T76" fmla="*/ 82 w 207"/>
                  <a:gd name="T77" fmla="*/ 35 h 420"/>
                  <a:gd name="T78" fmla="*/ 86 w 207"/>
                  <a:gd name="T79" fmla="*/ 32 h 420"/>
                  <a:gd name="T80" fmla="*/ 90 w 207"/>
                  <a:gd name="T81" fmla="*/ 28 h 420"/>
                  <a:gd name="T82" fmla="*/ 94 w 207"/>
                  <a:gd name="T83" fmla="*/ 25 h 420"/>
                  <a:gd name="T84" fmla="*/ 98 w 207"/>
                  <a:gd name="T85" fmla="*/ 22 h 420"/>
                  <a:gd name="T86" fmla="*/ 107 w 207"/>
                  <a:gd name="T87" fmla="*/ 17 h 420"/>
                  <a:gd name="T88" fmla="*/ 116 w 207"/>
                  <a:gd name="T89" fmla="*/ 12 h 420"/>
                  <a:gd name="T90" fmla="*/ 126 w 207"/>
                  <a:gd name="T91" fmla="*/ 8 h 420"/>
                  <a:gd name="T92" fmla="*/ 136 w 207"/>
                  <a:gd name="T93" fmla="*/ 4 h 420"/>
                  <a:gd name="T94" fmla="*/ 147 w 207"/>
                  <a:gd name="T95" fmla="*/ 2 h 420"/>
                  <a:gd name="T96" fmla="*/ 159 w 207"/>
                  <a:gd name="T97" fmla="*/ 0 h 420"/>
                  <a:gd name="T98" fmla="*/ 171 w 207"/>
                  <a:gd name="T99" fmla="*/ 0 h 420"/>
                  <a:gd name="T100" fmla="*/ 183 w 207"/>
                  <a:gd name="T101" fmla="*/ 1 h 420"/>
                  <a:gd name="T102" fmla="*/ 195 w 207"/>
                  <a:gd name="T103" fmla="*/ 2 h 420"/>
                  <a:gd name="T104" fmla="*/ 207 w 207"/>
                  <a:gd name="T105" fmla="*/ 5 h 420"/>
                  <a:gd name="T106" fmla="*/ 207 w 207"/>
                  <a:gd name="T107" fmla="*/ 67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07" h="420">
                    <a:moveTo>
                      <a:pt x="207" y="67"/>
                    </a:moveTo>
                    <a:lnTo>
                      <a:pt x="192" y="63"/>
                    </a:lnTo>
                    <a:lnTo>
                      <a:pt x="185" y="61"/>
                    </a:lnTo>
                    <a:lnTo>
                      <a:pt x="178" y="60"/>
                    </a:lnTo>
                    <a:lnTo>
                      <a:pt x="171" y="60"/>
                    </a:lnTo>
                    <a:lnTo>
                      <a:pt x="164" y="60"/>
                    </a:lnTo>
                    <a:lnTo>
                      <a:pt x="157" y="60"/>
                    </a:lnTo>
                    <a:lnTo>
                      <a:pt x="150" y="61"/>
                    </a:lnTo>
                    <a:lnTo>
                      <a:pt x="138" y="64"/>
                    </a:lnTo>
                    <a:lnTo>
                      <a:pt x="132" y="66"/>
                    </a:lnTo>
                    <a:lnTo>
                      <a:pt x="126" y="68"/>
                    </a:lnTo>
                    <a:lnTo>
                      <a:pt x="120" y="71"/>
                    </a:lnTo>
                    <a:lnTo>
                      <a:pt x="115" y="75"/>
                    </a:lnTo>
                    <a:lnTo>
                      <a:pt x="110" y="78"/>
                    </a:lnTo>
                    <a:lnTo>
                      <a:pt x="105" y="82"/>
                    </a:lnTo>
                    <a:lnTo>
                      <a:pt x="100" y="86"/>
                    </a:lnTo>
                    <a:lnTo>
                      <a:pt x="95" y="91"/>
                    </a:lnTo>
                    <a:lnTo>
                      <a:pt x="91" y="96"/>
                    </a:lnTo>
                    <a:lnTo>
                      <a:pt x="87" y="101"/>
                    </a:lnTo>
                    <a:lnTo>
                      <a:pt x="84" y="107"/>
                    </a:lnTo>
                    <a:lnTo>
                      <a:pt x="79" y="112"/>
                    </a:lnTo>
                    <a:lnTo>
                      <a:pt x="76" y="119"/>
                    </a:lnTo>
                    <a:lnTo>
                      <a:pt x="73" y="125"/>
                    </a:lnTo>
                    <a:lnTo>
                      <a:pt x="69" y="138"/>
                    </a:lnTo>
                    <a:lnTo>
                      <a:pt x="65" y="152"/>
                    </a:lnTo>
                    <a:lnTo>
                      <a:pt x="64" y="160"/>
                    </a:lnTo>
                    <a:lnTo>
                      <a:pt x="63" y="167"/>
                    </a:lnTo>
                    <a:lnTo>
                      <a:pt x="63" y="175"/>
                    </a:lnTo>
                    <a:lnTo>
                      <a:pt x="62" y="183"/>
                    </a:lnTo>
                    <a:lnTo>
                      <a:pt x="62" y="420"/>
                    </a:lnTo>
                    <a:lnTo>
                      <a:pt x="0" y="420"/>
                    </a:lnTo>
                    <a:lnTo>
                      <a:pt x="0" y="8"/>
                    </a:lnTo>
                    <a:lnTo>
                      <a:pt x="59" y="8"/>
                    </a:lnTo>
                    <a:lnTo>
                      <a:pt x="59" y="64"/>
                    </a:lnTo>
                    <a:lnTo>
                      <a:pt x="63" y="57"/>
                    </a:lnTo>
                    <a:lnTo>
                      <a:pt x="69" y="49"/>
                    </a:lnTo>
                    <a:lnTo>
                      <a:pt x="71" y="46"/>
                    </a:lnTo>
                    <a:lnTo>
                      <a:pt x="74" y="42"/>
                    </a:lnTo>
                    <a:lnTo>
                      <a:pt x="82" y="35"/>
                    </a:lnTo>
                    <a:lnTo>
                      <a:pt x="86" y="32"/>
                    </a:lnTo>
                    <a:lnTo>
                      <a:pt x="90" y="28"/>
                    </a:lnTo>
                    <a:lnTo>
                      <a:pt x="94" y="25"/>
                    </a:lnTo>
                    <a:lnTo>
                      <a:pt x="98" y="22"/>
                    </a:lnTo>
                    <a:lnTo>
                      <a:pt x="107" y="17"/>
                    </a:lnTo>
                    <a:lnTo>
                      <a:pt x="116" y="12"/>
                    </a:lnTo>
                    <a:lnTo>
                      <a:pt x="126" y="8"/>
                    </a:lnTo>
                    <a:lnTo>
                      <a:pt x="136" y="4"/>
                    </a:lnTo>
                    <a:lnTo>
                      <a:pt x="147" y="2"/>
                    </a:lnTo>
                    <a:lnTo>
                      <a:pt x="159" y="0"/>
                    </a:lnTo>
                    <a:lnTo>
                      <a:pt x="171" y="0"/>
                    </a:lnTo>
                    <a:lnTo>
                      <a:pt x="183" y="1"/>
                    </a:lnTo>
                    <a:lnTo>
                      <a:pt x="195" y="2"/>
                    </a:lnTo>
                    <a:lnTo>
                      <a:pt x="207" y="5"/>
                    </a:lnTo>
                    <a:lnTo>
                      <a:pt x="207" y="6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105" name="Rectangle 16"/>
              <p:cNvSpPr>
                <a:spLocks noChangeArrowheads="1"/>
              </p:cNvSpPr>
              <p:nvPr userDrawn="1"/>
            </p:nvSpPr>
            <p:spPr bwMode="auto">
              <a:xfrm>
                <a:off x="8415338" y="4324351"/>
                <a:ext cx="98425" cy="8667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106" name="Freeform 17"/>
              <p:cNvSpPr>
                <a:spLocks noEditPoints="1"/>
              </p:cNvSpPr>
              <p:nvPr userDrawn="1"/>
            </p:nvSpPr>
            <p:spPr bwMode="auto">
              <a:xfrm>
                <a:off x="8683625" y="4324351"/>
                <a:ext cx="582612" cy="879475"/>
              </a:xfrm>
              <a:custGeom>
                <a:avLst/>
                <a:gdLst>
                  <a:gd name="T0" fmla="*/ 308 w 367"/>
                  <a:gd name="T1" fmla="*/ 547 h 554"/>
                  <a:gd name="T2" fmla="*/ 290 w 367"/>
                  <a:gd name="T3" fmla="*/ 505 h 554"/>
                  <a:gd name="T4" fmla="*/ 261 w 367"/>
                  <a:gd name="T5" fmla="*/ 530 h 554"/>
                  <a:gd name="T6" fmla="*/ 236 w 367"/>
                  <a:gd name="T7" fmla="*/ 543 h 554"/>
                  <a:gd name="T8" fmla="*/ 197 w 367"/>
                  <a:gd name="T9" fmla="*/ 553 h 554"/>
                  <a:gd name="T10" fmla="*/ 155 w 367"/>
                  <a:gd name="T11" fmla="*/ 553 h 554"/>
                  <a:gd name="T12" fmla="*/ 119 w 367"/>
                  <a:gd name="T13" fmla="*/ 544 h 554"/>
                  <a:gd name="T14" fmla="*/ 87 w 367"/>
                  <a:gd name="T15" fmla="*/ 528 h 554"/>
                  <a:gd name="T16" fmla="*/ 66 w 367"/>
                  <a:gd name="T17" fmla="*/ 512 h 554"/>
                  <a:gd name="T18" fmla="*/ 42 w 367"/>
                  <a:gd name="T19" fmla="*/ 484 h 554"/>
                  <a:gd name="T20" fmla="*/ 19 w 367"/>
                  <a:gd name="T21" fmla="*/ 443 h 554"/>
                  <a:gd name="T22" fmla="*/ 7 w 367"/>
                  <a:gd name="T23" fmla="*/ 404 h 554"/>
                  <a:gd name="T24" fmla="*/ 0 w 367"/>
                  <a:gd name="T25" fmla="*/ 341 h 554"/>
                  <a:gd name="T26" fmla="*/ 5 w 367"/>
                  <a:gd name="T27" fmla="*/ 288 h 554"/>
                  <a:gd name="T28" fmla="*/ 19 w 367"/>
                  <a:gd name="T29" fmla="*/ 240 h 554"/>
                  <a:gd name="T30" fmla="*/ 37 w 367"/>
                  <a:gd name="T31" fmla="*/ 206 h 554"/>
                  <a:gd name="T32" fmla="*/ 61 w 367"/>
                  <a:gd name="T33" fmla="*/ 177 h 554"/>
                  <a:gd name="T34" fmla="*/ 89 w 367"/>
                  <a:gd name="T35" fmla="*/ 154 h 554"/>
                  <a:gd name="T36" fmla="*/ 123 w 367"/>
                  <a:gd name="T37" fmla="*/ 138 h 554"/>
                  <a:gd name="T38" fmla="*/ 161 w 367"/>
                  <a:gd name="T39" fmla="*/ 129 h 554"/>
                  <a:gd name="T40" fmla="*/ 202 w 367"/>
                  <a:gd name="T41" fmla="*/ 129 h 554"/>
                  <a:gd name="T42" fmla="*/ 238 w 367"/>
                  <a:gd name="T43" fmla="*/ 139 h 554"/>
                  <a:gd name="T44" fmla="*/ 269 w 367"/>
                  <a:gd name="T45" fmla="*/ 156 h 554"/>
                  <a:gd name="T46" fmla="*/ 286 w 367"/>
                  <a:gd name="T47" fmla="*/ 170 h 554"/>
                  <a:gd name="T48" fmla="*/ 305 w 367"/>
                  <a:gd name="T49" fmla="*/ 194 h 554"/>
                  <a:gd name="T50" fmla="*/ 169 w 367"/>
                  <a:gd name="T51" fmla="*/ 188 h 554"/>
                  <a:gd name="T52" fmla="*/ 143 w 367"/>
                  <a:gd name="T53" fmla="*/ 194 h 554"/>
                  <a:gd name="T54" fmla="*/ 120 w 367"/>
                  <a:gd name="T55" fmla="*/ 206 h 554"/>
                  <a:gd name="T56" fmla="*/ 101 w 367"/>
                  <a:gd name="T57" fmla="*/ 223 h 554"/>
                  <a:gd name="T58" fmla="*/ 80 w 367"/>
                  <a:gd name="T59" fmla="*/ 256 h 554"/>
                  <a:gd name="T60" fmla="*/ 64 w 367"/>
                  <a:gd name="T61" fmla="*/ 311 h 554"/>
                  <a:gd name="T62" fmla="*/ 64 w 367"/>
                  <a:gd name="T63" fmla="*/ 372 h 554"/>
                  <a:gd name="T64" fmla="*/ 74 w 367"/>
                  <a:gd name="T65" fmla="*/ 413 h 554"/>
                  <a:gd name="T66" fmla="*/ 93 w 367"/>
                  <a:gd name="T67" fmla="*/ 449 h 554"/>
                  <a:gd name="T68" fmla="*/ 115 w 367"/>
                  <a:gd name="T69" fmla="*/ 472 h 554"/>
                  <a:gd name="T70" fmla="*/ 137 w 367"/>
                  <a:gd name="T71" fmla="*/ 485 h 554"/>
                  <a:gd name="T72" fmla="*/ 183 w 367"/>
                  <a:gd name="T73" fmla="*/ 495 h 554"/>
                  <a:gd name="T74" fmla="*/ 220 w 367"/>
                  <a:gd name="T75" fmla="*/ 490 h 554"/>
                  <a:gd name="T76" fmla="*/ 244 w 367"/>
                  <a:gd name="T77" fmla="*/ 479 h 554"/>
                  <a:gd name="T78" fmla="*/ 264 w 367"/>
                  <a:gd name="T79" fmla="*/ 464 h 554"/>
                  <a:gd name="T80" fmla="*/ 287 w 367"/>
                  <a:gd name="T81" fmla="*/ 432 h 554"/>
                  <a:gd name="T82" fmla="*/ 302 w 367"/>
                  <a:gd name="T83" fmla="*/ 386 h 554"/>
                  <a:gd name="T84" fmla="*/ 306 w 367"/>
                  <a:gd name="T85" fmla="*/ 341 h 554"/>
                  <a:gd name="T86" fmla="*/ 298 w 367"/>
                  <a:gd name="T87" fmla="*/ 283 h 554"/>
                  <a:gd name="T88" fmla="*/ 282 w 367"/>
                  <a:gd name="T89" fmla="*/ 244 h 554"/>
                  <a:gd name="T90" fmla="*/ 262 w 367"/>
                  <a:gd name="T91" fmla="*/ 219 h 554"/>
                  <a:gd name="T92" fmla="*/ 236 w 367"/>
                  <a:gd name="T93" fmla="*/ 199 h 554"/>
                  <a:gd name="T94" fmla="*/ 211 w 367"/>
                  <a:gd name="T95" fmla="*/ 190 h 5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367" h="554">
                    <a:moveTo>
                      <a:pt x="305" y="0"/>
                    </a:moveTo>
                    <a:lnTo>
                      <a:pt x="367" y="0"/>
                    </a:lnTo>
                    <a:lnTo>
                      <a:pt x="367" y="547"/>
                    </a:lnTo>
                    <a:lnTo>
                      <a:pt x="308" y="547"/>
                    </a:lnTo>
                    <a:lnTo>
                      <a:pt x="308" y="481"/>
                    </a:lnTo>
                    <a:lnTo>
                      <a:pt x="303" y="489"/>
                    </a:lnTo>
                    <a:lnTo>
                      <a:pt x="297" y="498"/>
                    </a:lnTo>
                    <a:lnTo>
                      <a:pt x="290" y="505"/>
                    </a:lnTo>
                    <a:lnTo>
                      <a:pt x="284" y="512"/>
                    </a:lnTo>
                    <a:lnTo>
                      <a:pt x="277" y="519"/>
                    </a:lnTo>
                    <a:lnTo>
                      <a:pt x="269" y="525"/>
                    </a:lnTo>
                    <a:lnTo>
                      <a:pt x="261" y="530"/>
                    </a:lnTo>
                    <a:lnTo>
                      <a:pt x="253" y="535"/>
                    </a:lnTo>
                    <a:lnTo>
                      <a:pt x="245" y="539"/>
                    </a:lnTo>
                    <a:lnTo>
                      <a:pt x="240" y="541"/>
                    </a:lnTo>
                    <a:lnTo>
                      <a:pt x="236" y="543"/>
                    </a:lnTo>
                    <a:lnTo>
                      <a:pt x="226" y="547"/>
                    </a:lnTo>
                    <a:lnTo>
                      <a:pt x="217" y="549"/>
                    </a:lnTo>
                    <a:lnTo>
                      <a:pt x="207" y="551"/>
                    </a:lnTo>
                    <a:lnTo>
                      <a:pt x="197" y="553"/>
                    </a:lnTo>
                    <a:lnTo>
                      <a:pt x="186" y="554"/>
                    </a:lnTo>
                    <a:lnTo>
                      <a:pt x="175" y="554"/>
                    </a:lnTo>
                    <a:lnTo>
                      <a:pt x="165" y="554"/>
                    </a:lnTo>
                    <a:lnTo>
                      <a:pt x="155" y="553"/>
                    </a:lnTo>
                    <a:lnTo>
                      <a:pt x="146" y="552"/>
                    </a:lnTo>
                    <a:lnTo>
                      <a:pt x="137" y="550"/>
                    </a:lnTo>
                    <a:lnTo>
                      <a:pt x="128" y="547"/>
                    </a:lnTo>
                    <a:lnTo>
                      <a:pt x="119" y="544"/>
                    </a:lnTo>
                    <a:lnTo>
                      <a:pt x="110" y="541"/>
                    </a:lnTo>
                    <a:lnTo>
                      <a:pt x="102" y="537"/>
                    </a:lnTo>
                    <a:lnTo>
                      <a:pt x="94" y="533"/>
                    </a:lnTo>
                    <a:lnTo>
                      <a:pt x="87" y="528"/>
                    </a:lnTo>
                    <a:lnTo>
                      <a:pt x="83" y="526"/>
                    </a:lnTo>
                    <a:lnTo>
                      <a:pt x="79" y="523"/>
                    </a:lnTo>
                    <a:lnTo>
                      <a:pt x="72" y="518"/>
                    </a:lnTo>
                    <a:lnTo>
                      <a:pt x="66" y="512"/>
                    </a:lnTo>
                    <a:lnTo>
                      <a:pt x="59" y="505"/>
                    </a:lnTo>
                    <a:lnTo>
                      <a:pt x="53" y="499"/>
                    </a:lnTo>
                    <a:lnTo>
                      <a:pt x="47" y="492"/>
                    </a:lnTo>
                    <a:lnTo>
                      <a:pt x="42" y="484"/>
                    </a:lnTo>
                    <a:lnTo>
                      <a:pt x="37" y="477"/>
                    </a:lnTo>
                    <a:lnTo>
                      <a:pt x="27" y="460"/>
                    </a:lnTo>
                    <a:lnTo>
                      <a:pt x="23" y="452"/>
                    </a:lnTo>
                    <a:lnTo>
                      <a:pt x="19" y="443"/>
                    </a:lnTo>
                    <a:lnTo>
                      <a:pt x="16" y="433"/>
                    </a:lnTo>
                    <a:lnTo>
                      <a:pt x="12" y="424"/>
                    </a:lnTo>
                    <a:lnTo>
                      <a:pt x="10" y="414"/>
                    </a:lnTo>
                    <a:lnTo>
                      <a:pt x="7" y="404"/>
                    </a:lnTo>
                    <a:lnTo>
                      <a:pt x="3" y="384"/>
                    </a:lnTo>
                    <a:lnTo>
                      <a:pt x="1" y="363"/>
                    </a:lnTo>
                    <a:lnTo>
                      <a:pt x="1" y="352"/>
                    </a:lnTo>
                    <a:lnTo>
                      <a:pt x="0" y="341"/>
                    </a:lnTo>
                    <a:lnTo>
                      <a:pt x="1" y="320"/>
                    </a:lnTo>
                    <a:lnTo>
                      <a:pt x="2" y="309"/>
                    </a:lnTo>
                    <a:lnTo>
                      <a:pt x="3" y="299"/>
                    </a:lnTo>
                    <a:lnTo>
                      <a:pt x="5" y="288"/>
                    </a:lnTo>
                    <a:lnTo>
                      <a:pt x="7" y="278"/>
                    </a:lnTo>
                    <a:lnTo>
                      <a:pt x="10" y="268"/>
                    </a:lnTo>
                    <a:lnTo>
                      <a:pt x="13" y="259"/>
                    </a:lnTo>
                    <a:lnTo>
                      <a:pt x="19" y="240"/>
                    </a:lnTo>
                    <a:lnTo>
                      <a:pt x="23" y="231"/>
                    </a:lnTo>
                    <a:lnTo>
                      <a:pt x="28" y="222"/>
                    </a:lnTo>
                    <a:lnTo>
                      <a:pt x="32" y="214"/>
                    </a:lnTo>
                    <a:lnTo>
                      <a:pt x="37" y="206"/>
                    </a:lnTo>
                    <a:lnTo>
                      <a:pt x="43" y="198"/>
                    </a:lnTo>
                    <a:lnTo>
                      <a:pt x="48" y="191"/>
                    </a:lnTo>
                    <a:lnTo>
                      <a:pt x="54" y="184"/>
                    </a:lnTo>
                    <a:lnTo>
                      <a:pt x="61" y="177"/>
                    </a:lnTo>
                    <a:lnTo>
                      <a:pt x="67" y="171"/>
                    </a:lnTo>
                    <a:lnTo>
                      <a:pt x="74" y="165"/>
                    </a:lnTo>
                    <a:lnTo>
                      <a:pt x="82" y="159"/>
                    </a:lnTo>
                    <a:lnTo>
                      <a:pt x="89" y="154"/>
                    </a:lnTo>
                    <a:lnTo>
                      <a:pt x="97" y="149"/>
                    </a:lnTo>
                    <a:lnTo>
                      <a:pt x="105" y="145"/>
                    </a:lnTo>
                    <a:lnTo>
                      <a:pt x="114" y="141"/>
                    </a:lnTo>
                    <a:lnTo>
                      <a:pt x="123" y="138"/>
                    </a:lnTo>
                    <a:lnTo>
                      <a:pt x="132" y="135"/>
                    </a:lnTo>
                    <a:lnTo>
                      <a:pt x="142" y="132"/>
                    </a:lnTo>
                    <a:lnTo>
                      <a:pt x="151" y="130"/>
                    </a:lnTo>
                    <a:lnTo>
                      <a:pt x="161" y="129"/>
                    </a:lnTo>
                    <a:lnTo>
                      <a:pt x="172" y="128"/>
                    </a:lnTo>
                    <a:lnTo>
                      <a:pt x="182" y="128"/>
                    </a:lnTo>
                    <a:lnTo>
                      <a:pt x="192" y="128"/>
                    </a:lnTo>
                    <a:lnTo>
                      <a:pt x="202" y="129"/>
                    </a:lnTo>
                    <a:lnTo>
                      <a:pt x="212" y="131"/>
                    </a:lnTo>
                    <a:lnTo>
                      <a:pt x="221" y="133"/>
                    </a:lnTo>
                    <a:lnTo>
                      <a:pt x="230" y="135"/>
                    </a:lnTo>
                    <a:lnTo>
                      <a:pt x="238" y="139"/>
                    </a:lnTo>
                    <a:lnTo>
                      <a:pt x="247" y="142"/>
                    </a:lnTo>
                    <a:lnTo>
                      <a:pt x="254" y="146"/>
                    </a:lnTo>
                    <a:lnTo>
                      <a:pt x="262" y="151"/>
                    </a:lnTo>
                    <a:lnTo>
                      <a:pt x="269" y="156"/>
                    </a:lnTo>
                    <a:lnTo>
                      <a:pt x="273" y="158"/>
                    </a:lnTo>
                    <a:lnTo>
                      <a:pt x="276" y="161"/>
                    </a:lnTo>
                    <a:lnTo>
                      <a:pt x="283" y="167"/>
                    </a:lnTo>
                    <a:lnTo>
                      <a:pt x="286" y="170"/>
                    </a:lnTo>
                    <a:lnTo>
                      <a:pt x="289" y="173"/>
                    </a:lnTo>
                    <a:lnTo>
                      <a:pt x="294" y="180"/>
                    </a:lnTo>
                    <a:lnTo>
                      <a:pt x="300" y="186"/>
                    </a:lnTo>
                    <a:lnTo>
                      <a:pt x="305" y="194"/>
                    </a:lnTo>
                    <a:lnTo>
                      <a:pt x="305" y="0"/>
                    </a:lnTo>
                    <a:close/>
                    <a:moveTo>
                      <a:pt x="183" y="187"/>
                    </a:moveTo>
                    <a:lnTo>
                      <a:pt x="176" y="187"/>
                    </a:lnTo>
                    <a:lnTo>
                      <a:pt x="169" y="188"/>
                    </a:lnTo>
                    <a:lnTo>
                      <a:pt x="162" y="189"/>
                    </a:lnTo>
                    <a:lnTo>
                      <a:pt x="155" y="190"/>
                    </a:lnTo>
                    <a:lnTo>
                      <a:pt x="149" y="192"/>
                    </a:lnTo>
                    <a:lnTo>
                      <a:pt x="143" y="194"/>
                    </a:lnTo>
                    <a:lnTo>
                      <a:pt x="137" y="197"/>
                    </a:lnTo>
                    <a:lnTo>
                      <a:pt x="131" y="199"/>
                    </a:lnTo>
                    <a:lnTo>
                      <a:pt x="126" y="203"/>
                    </a:lnTo>
                    <a:lnTo>
                      <a:pt x="120" y="206"/>
                    </a:lnTo>
                    <a:lnTo>
                      <a:pt x="115" y="210"/>
                    </a:lnTo>
                    <a:lnTo>
                      <a:pt x="110" y="214"/>
                    </a:lnTo>
                    <a:lnTo>
                      <a:pt x="106" y="219"/>
                    </a:lnTo>
                    <a:lnTo>
                      <a:pt x="101" y="223"/>
                    </a:lnTo>
                    <a:lnTo>
                      <a:pt x="97" y="228"/>
                    </a:lnTo>
                    <a:lnTo>
                      <a:pt x="93" y="233"/>
                    </a:lnTo>
                    <a:lnTo>
                      <a:pt x="86" y="244"/>
                    </a:lnTo>
                    <a:lnTo>
                      <a:pt x="80" y="256"/>
                    </a:lnTo>
                    <a:lnTo>
                      <a:pt x="75" y="269"/>
                    </a:lnTo>
                    <a:lnTo>
                      <a:pt x="70" y="283"/>
                    </a:lnTo>
                    <a:lnTo>
                      <a:pt x="67" y="297"/>
                    </a:lnTo>
                    <a:lnTo>
                      <a:pt x="64" y="311"/>
                    </a:lnTo>
                    <a:lnTo>
                      <a:pt x="63" y="326"/>
                    </a:lnTo>
                    <a:lnTo>
                      <a:pt x="62" y="341"/>
                    </a:lnTo>
                    <a:lnTo>
                      <a:pt x="63" y="357"/>
                    </a:lnTo>
                    <a:lnTo>
                      <a:pt x="64" y="372"/>
                    </a:lnTo>
                    <a:lnTo>
                      <a:pt x="67" y="386"/>
                    </a:lnTo>
                    <a:lnTo>
                      <a:pt x="68" y="393"/>
                    </a:lnTo>
                    <a:lnTo>
                      <a:pt x="70" y="400"/>
                    </a:lnTo>
                    <a:lnTo>
                      <a:pt x="74" y="413"/>
                    </a:lnTo>
                    <a:lnTo>
                      <a:pt x="80" y="426"/>
                    </a:lnTo>
                    <a:lnTo>
                      <a:pt x="86" y="438"/>
                    </a:lnTo>
                    <a:lnTo>
                      <a:pt x="89" y="444"/>
                    </a:lnTo>
                    <a:lnTo>
                      <a:pt x="93" y="449"/>
                    </a:lnTo>
                    <a:lnTo>
                      <a:pt x="101" y="459"/>
                    </a:lnTo>
                    <a:lnTo>
                      <a:pt x="105" y="464"/>
                    </a:lnTo>
                    <a:lnTo>
                      <a:pt x="110" y="468"/>
                    </a:lnTo>
                    <a:lnTo>
                      <a:pt x="115" y="472"/>
                    </a:lnTo>
                    <a:lnTo>
                      <a:pt x="120" y="476"/>
                    </a:lnTo>
                    <a:lnTo>
                      <a:pt x="125" y="479"/>
                    </a:lnTo>
                    <a:lnTo>
                      <a:pt x="131" y="483"/>
                    </a:lnTo>
                    <a:lnTo>
                      <a:pt x="137" y="485"/>
                    </a:lnTo>
                    <a:lnTo>
                      <a:pt x="143" y="488"/>
                    </a:lnTo>
                    <a:lnTo>
                      <a:pt x="155" y="492"/>
                    </a:lnTo>
                    <a:lnTo>
                      <a:pt x="169" y="494"/>
                    </a:lnTo>
                    <a:lnTo>
                      <a:pt x="183" y="495"/>
                    </a:lnTo>
                    <a:lnTo>
                      <a:pt x="199" y="494"/>
                    </a:lnTo>
                    <a:lnTo>
                      <a:pt x="206" y="493"/>
                    </a:lnTo>
                    <a:lnTo>
                      <a:pt x="213" y="492"/>
                    </a:lnTo>
                    <a:lnTo>
                      <a:pt x="220" y="490"/>
                    </a:lnTo>
                    <a:lnTo>
                      <a:pt x="226" y="488"/>
                    </a:lnTo>
                    <a:lnTo>
                      <a:pt x="232" y="485"/>
                    </a:lnTo>
                    <a:lnTo>
                      <a:pt x="238" y="483"/>
                    </a:lnTo>
                    <a:lnTo>
                      <a:pt x="244" y="479"/>
                    </a:lnTo>
                    <a:lnTo>
                      <a:pt x="249" y="476"/>
                    </a:lnTo>
                    <a:lnTo>
                      <a:pt x="255" y="472"/>
                    </a:lnTo>
                    <a:lnTo>
                      <a:pt x="259" y="468"/>
                    </a:lnTo>
                    <a:lnTo>
                      <a:pt x="264" y="464"/>
                    </a:lnTo>
                    <a:lnTo>
                      <a:pt x="269" y="459"/>
                    </a:lnTo>
                    <a:lnTo>
                      <a:pt x="277" y="449"/>
                    </a:lnTo>
                    <a:lnTo>
                      <a:pt x="284" y="438"/>
                    </a:lnTo>
                    <a:lnTo>
                      <a:pt x="287" y="432"/>
                    </a:lnTo>
                    <a:lnTo>
                      <a:pt x="290" y="426"/>
                    </a:lnTo>
                    <a:lnTo>
                      <a:pt x="295" y="413"/>
                    </a:lnTo>
                    <a:lnTo>
                      <a:pt x="299" y="400"/>
                    </a:lnTo>
                    <a:lnTo>
                      <a:pt x="302" y="386"/>
                    </a:lnTo>
                    <a:lnTo>
                      <a:pt x="303" y="379"/>
                    </a:lnTo>
                    <a:lnTo>
                      <a:pt x="304" y="372"/>
                    </a:lnTo>
                    <a:lnTo>
                      <a:pt x="306" y="357"/>
                    </a:lnTo>
                    <a:lnTo>
                      <a:pt x="306" y="341"/>
                    </a:lnTo>
                    <a:lnTo>
                      <a:pt x="306" y="326"/>
                    </a:lnTo>
                    <a:lnTo>
                      <a:pt x="304" y="311"/>
                    </a:lnTo>
                    <a:lnTo>
                      <a:pt x="302" y="297"/>
                    </a:lnTo>
                    <a:lnTo>
                      <a:pt x="298" y="283"/>
                    </a:lnTo>
                    <a:lnTo>
                      <a:pt x="294" y="269"/>
                    </a:lnTo>
                    <a:lnTo>
                      <a:pt x="288" y="256"/>
                    </a:lnTo>
                    <a:lnTo>
                      <a:pt x="285" y="250"/>
                    </a:lnTo>
                    <a:lnTo>
                      <a:pt x="282" y="244"/>
                    </a:lnTo>
                    <a:lnTo>
                      <a:pt x="275" y="233"/>
                    </a:lnTo>
                    <a:lnTo>
                      <a:pt x="271" y="228"/>
                    </a:lnTo>
                    <a:lnTo>
                      <a:pt x="266" y="223"/>
                    </a:lnTo>
                    <a:lnTo>
                      <a:pt x="262" y="219"/>
                    </a:lnTo>
                    <a:lnTo>
                      <a:pt x="257" y="214"/>
                    </a:lnTo>
                    <a:lnTo>
                      <a:pt x="247" y="206"/>
                    </a:lnTo>
                    <a:lnTo>
                      <a:pt x="242" y="203"/>
                    </a:lnTo>
                    <a:lnTo>
                      <a:pt x="236" y="199"/>
                    </a:lnTo>
                    <a:lnTo>
                      <a:pt x="230" y="197"/>
                    </a:lnTo>
                    <a:lnTo>
                      <a:pt x="224" y="194"/>
                    </a:lnTo>
                    <a:lnTo>
                      <a:pt x="218" y="192"/>
                    </a:lnTo>
                    <a:lnTo>
                      <a:pt x="211" y="190"/>
                    </a:lnTo>
                    <a:lnTo>
                      <a:pt x="205" y="189"/>
                    </a:lnTo>
                    <a:lnTo>
                      <a:pt x="198" y="188"/>
                    </a:lnTo>
                    <a:lnTo>
                      <a:pt x="183" y="18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</p:grpSp>
      </p:grpSp>
      <p:sp>
        <p:nvSpPr>
          <p:cNvPr id="26" name="Freeform 18"/>
          <p:cNvSpPr>
            <a:spLocks noChangeAspect="1" noEditPoints="1"/>
          </p:cNvSpPr>
          <p:nvPr userDrawn="1"/>
        </p:nvSpPr>
        <p:spPr bwMode="auto">
          <a:xfrm>
            <a:off x="8626521" y="-800"/>
            <a:ext cx="1726098" cy="1728000"/>
          </a:xfrm>
          <a:custGeom>
            <a:avLst/>
            <a:gdLst>
              <a:gd name="T0" fmla="*/ 433 w 907"/>
              <a:gd name="T1" fmla="*/ 300 h 908"/>
              <a:gd name="T2" fmla="*/ 403 w 907"/>
              <a:gd name="T3" fmla="*/ 308 h 908"/>
              <a:gd name="T4" fmla="*/ 366 w 907"/>
              <a:gd name="T5" fmla="*/ 332 h 908"/>
              <a:gd name="T6" fmla="*/ 343 w 907"/>
              <a:gd name="T7" fmla="*/ 360 h 908"/>
              <a:gd name="T8" fmla="*/ 325 w 907"/>
              <a:gd name="T9" fmla="*/ 398 h 908"/>
              <a:gd name="T10" fmla="*/ 316 w 907"/>
              <a:gd name="T11" fmla="*/ 455 h 908"/>
              <a:gd name="T12" fmla="*/ 321 w 907"/>
              <a:gd name="T13" fmla="*/ 497 h 908"/>
              <a:gd name="T14" fmla="*/ 330 w 907"/>
              <a:gd name="T15" fmla="*/ 524 h 908"/>
              <a:gd name="T16" fmla="*/ 343 w 907"/>
              <a:gd name="T17" fmla="*/ 549 h 908"/>
              <a:gd name="T18" fmla="*/ 361 w 907"/>
              <a:gd name="T19" fmla="*/ 571 h 908"/>
              <a:gd name="T20" fmla="*/ 383 w 907"/>
              <a:gd name="T21" fmla="*/ 589 h 908"/>
              <a:gd name="T22" fmla="*/ 410 w 907"/>
              <a:gd name="T23" fmla="*/ 603 h 908"/>
              <a:gd name="T24" fmla="*/ 441 w 907"/>
              <a:gd name="T25" fmla="*/ 610 h 908"/>
              <a:gd name="T26" fmla="*/ 484 w 907"/>
              <a:gd name="T27" fmla="*/ 608 h 908"/>
              <a:gd name="T28" fmla="*/ 520 w 907"/>
              <a:gd name="T29" fmla="*/ 596 h 908"/>
              <a:gd name="T30" fmla="*/ 547 w 907"/>
              <a:gd name="T31" fmla="*/ 577 h 908"/>
              <a:gd name="T32" fmla="*/ 565 w 907"/>
              <a:gd name="T33" fmla="*/ 557 h 908"/>
              <a:gd name="T34" fmla="*/ 583 w 907"/>
              <a:gd name="T35" fmla="*/ 524 h 908"/>
              <a:gd name="T36" fmla="*/ 592 w 907"/>
              <a:gd name="T37" fmla="*/ 483 h 908"/>
              <a:gd name="T38" fmla="*/ 594 w 907"/>
              <a:gd name="T39" fmla="*/ 445 h 908"/>
              <a:gd name="T40" fmla="*/ 587 w 907"/>
              <a:gd name="T41" fmla="*/ 400 h 908"/>
              <a:gd name="T42" fmla="*/ 577 w 907"/>
              <a:gd name="T43" fmla="*/ 370 h 908"/>
              <a:gd name="T44" fmla="*/ 561 w 907"/>
              <a:gd name="T45" fmla="*/ 346 h 908"/>
              <a:gd name="T46" fmla="*/ 526 w 907"/>
              <a:gd name="T47" fmla="*/ 315 h 908"/>
              <a:gd name="T48" fmla="*/ 503 w 907"/>
              <a:gd name="T49" fmla="*/ 305 h 908"/>
              <a:gd name="T50" fmla="*/ 471 w 907"/>
              <a:gd name="T51" fmla="*/ 298 h 908"/>
              <a:gd name="T52" fmla="*/ 453 w 907"/>
              <a:gd name="T53" fmla="*/ 908 h 908"/>
              <a:gd name="T54" fmla="*/ 453 w 907"/>
              <a:gd name="T55" fmla="*/ 0 h 908"/>
              <a:gd name="T56" fmla="*/ 681 w 907"/>
              <a:gd name="T57" fmla="*/ 676 h 908"/>
              <a:gd name="T58" fmla="*/ 585 w 907"/>
              <a:gd name="T59" fmla="*/ 631 h 908"/>
              <a:gd name="T60" fmla="*/ 549 w 907"/>
              <a:gd name="T61" fmla="*/ 660 h 908"/>
              <a:gd name="T62" fmla="*/ 514 w 907"/>
              <a:gd name="T63" fmla="*/ 676 h 908"/>
              <a:gd name="T64" fmla="*/ 473 w 907"/>
              <a:gd name="T65" fmla="*/ 685 h 908"/>
              <a:gd name="T66" fmla="*/ 427 w 907"/>
              <a:gd name="T67" fmla="*/ 685 h 908"/>
              <a:gd name="T68" fmla="*/ 382 w 907"/>
              <a:gd name="T69" fmla="*/ 676 h 908"/>
              <a:gd name="T70" fmla="*/ 342 w 907"/>
              <a:gd name="T71" fmla="*/ 658 h 908"/>
              <a:gd name="T72" fmla="*/ 306 w 907"/>
              <a:gd name="T73" fmla="*/ 633 h 908"/>
              <a:gd name="T74" fmla="*/ 276 w 907"/>
              <a:gd name="T75" fmla="*/ 602 h 908"/>
              <a:gd name="T76" fmla="*/ 253 w 907"/>
              <a:gd name="T77" fmla="*/ 565 h 908"/>
              <a:gd name="T78" fmla="*/ 236 w 907"/>
              <a:gd name="T79" fmla="*/ 523 h 908"/>
              <a:gd name="T80" fmla="*/ 228 w 907"/>
              <a:gd name="T81" fmla="*/ 478 h 908"/>
              <a:gd name="T82" fmla="*/ 228 w 907"/>
              <a:gd name="T83" fmla="*/ 430 h 908"/>
              <a:gd name="T84" fmla="*/ 235 w 907"/>
              <a:gd name="T85" fmla="*/ 390 h 908"/>
              <a:gd name="T86" fmla="*/ 248 w 907"/>
              <a:gd name="T87" fmla="*/ 353 h 908"/>
              <a:gd name="T88" fmla="*/ 270 w 907"/>
              <a:gd name="T89" fmla="*/ 315 h 908"/>
              <a:gd name="T90" fmla="*/ 298 w 907"/>
              <a:gd name="T91" fmla="*/ 282 h 908"/>
              <a:gd name="T92" fmla="*/ 323 w 907"/>
              <a:gd name="T93" fmla="*/ 261 h 908"/>
              <a:gd name="T94" fmla="*/ 361 w 907"/>
              <a:gd name="T95" fmla="*/ 240 h 908"/>
              <a:gd name="T96" fmla="*/ 404 w 907"/>
              <a:gd name="T97" fmla="*/ 227 h 908"/>
              <a:gd name="T98" fmla="*/ 451 w 907"/>
              <a:gd name="T99" fmla="*/ 222 h 908"/>
              <a:gd name="T100" fmla="*/ 494 w 907"/>
              <a:gd name="T101" fmla="*/ 226 h 908"/>
              <a:gd name="T102" fmla="*/ 532 w 907"/>
              <a:gd name="T103" fmla="*/ 239 h 908"/>
              <a:gd name="T104" fmla="*/ 560 w 907"/>
              <a:gd name="T105" fmla="*/ 255 h 908"/>
              <a:gd name="T106" fmla="*/ 585 w 907"/>
              <a:gd name="T107" fmla="*/ 277 h 908"/>
              <a:gd name="T108" fmla="*/ 681 w 907"/>
              <a:gd name="T109" fmla="*/ 676 h 9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907" h="908">
                <a:moveTo>
                  <a:pt x="459" y="298"/>
                </a:moveTo>
                <a:lnTo>
                  <a:pt x="450" y="298"/>
                </a:lnTo>
                <a:lnTo>
                  <a:pt x="441" y="299"/>
                </a:lnTo>
                <a:lnTo>
                  <a:pt x="433" y="300"/>
                </a:lnTo>
                <a:lnTo>
                  <a:pt x="425" y="301"/>
                </a:lnTo>
                <a:lnTo>
                  <a:pt x="417" y="303"/>
                </a:lnTo>
                <a:lnTo>
                  <a:pt x="410" y="306"/>
                </a:lnTo>
                <a:lnTo>
                  <a:pt x="403" y="308"/>
                </a:lnTo>
                <a:lnTo>
                  <a:pt x="396" y="312"/>
                </a:lnTo>
                <a:lnTo>
                  <a:pt x="383" y="319"/>
                </a:lnTo>
                <a:lnTo>
                  <a:pt x="371" y="328"/>
                </a:lnTo>
                <a:lnTo>
                  <a:pt x="366" y="332"/>
                </a:lnTo>
                <a:lnTo>
                  <a:pt x="361" y="337"/>
                </a:lnTo>
                <a:lnTo>
                  <a:pt x="351" y="348"/>
                </a:lnTo>
                <a:lnTo>
                  <a:pt x="347" y="354"/>
                </a:lnTo>
                <a:lnTo>
                  <a:pt x="343" y="360"/>
                </a:lnTo>
                <a:lnTo>
                  <a:pt x="336" y="372"/>
                </a:lnTo>
                <a:lnTo>
                  <a:pt x="333" y="378"/>
                </a:lnTo>
                <a:lnTo>
                  <a:pt x="330" y="385"/>
                </a:lnTo>
                <a:lnTo>
                  <a:pt x="325" y="398"/>
                </a:lnTo>
                <a:lnTo>
                  <a:pt x="321" y="412"/>
                </a:lnTo>
                <a:lnTo>
                  <a:pt x="318" y="426"/>
                </a:lnTo>
                <a:lnTo>
                  <a:pt x="316" y="440"/>
                </a:lnTo>
                <a:lnTo>
                  <a:pt x="316" y="455"/>
                </a:lnTo>
                <a:lnTo>
                  <a:pt x="316" y="469"/>
                </a:lnTo>
                <a:lnTo>
                  <a:pt x="317" y="476"/>
                </a:lnTo>
                <a:lnTo>
                  <a:pt x="318" y="483"/>
                </a:lnTo>
                <a:lnTo>
                  <a:pt x="321" y="497"/>
                </a:lnTo>
                <a:lnTo>
                  <a:pt x="323" y="504"/>
                </a:lnTo>
                <a:lnTo>
                  <a:pt x="325" y="511"/>
                </a:lnTo>
                <a:lnTo>
                  <a:pt x="327" y="517"/>
                </a:lnTo>
                <a:lnTo>
                  <a:pt x="330" y="524"/>
                </a:lnTo>
                <a:lnTo>
                  <a:pt x="333" y="530"/>
                </a:lnTo>
                <a:lnTo>
                  <a:pt x="336" y="537"/>
                </a:lnTo>
                <a:lnTo>
                  <a:pt x="339" y="543"/>
                </a:lnTo>
                <a:lnTo>
                  <a:pt x="343" y="549"/>
                </a:lnTo>
                <a:lnTo>
                  <a:pt x="347" y="555"/>
                </a:lnTo>
                <a:lnTo>
                  <a:pt x="351" y="561"/>
                </a:lnTo>
                <a:lnTo>
                  <a:pt x="356" y="566"/>
                </a:lnTo>
                <a:lnTo>
                  <a:pt x="361" y="571"/>
                </a:lnTo>
                <a:lnTo>
                  <a:pt x="366" y="576"/>
                </a:lnTo>
                <a:lnTo>
                  <a:pt x="371" y="581"/>
                </a:lnTo>
                <a:lnTo>
                  <a:pt x="377" y="585"/>
                </a:lnTo>
                <a:lnTo>
                  <a:pt x="383" y="589"/>
                </a:lnTo>
                <a:lnTo>
                  <a:pt x="389" y="593"/>
                </a:lnTo>
                <a:lnTo>
                  <a:pt x="396" y="597"/>
                </a:lnTo>
                <a:lnTo>
                  <a:pt x="403" y="600"/>
                </a:lnTo>
                <a:lnTo>
                  <a:pt x="410" y="603"/>
                </a:lnTo>
                <a:lnTo>
                  <a:pt x="417" y="605"/>
                </a:lnTo>
                <a:lnTo>
                  <a:pt x="425" y="607"/>
                </a:lnTo>
                <a:lnTo>
                  <a:pt x="433" y="608"/>
                </a:lnTo>
                <a:lnTo>
                  <a:pt x="441" y="610"/>
                </a:lnTo>
                <a:lnTo>
                  <a:pt x="450" y="610"/>
                </a:lnTo>
                <a:lnTo>
                  <a:pt x="459" y="611"/>
                </a:lnTo>
                <a:lnTo>
                  <a:pt x="471" y="610"/>
                </a:lnTo>
                <a:lnTo>
                  <a:pt x="484" y="608"/>
                </a:lnTo>
                <a:lnTo>
                  <a:pt x="497" y="605"/>
                </a:lnTo>
                <a:lnTo>
                  <a:pt x="509" y="601"/>
                </a:lnTo>
                <a:lnTo>
                  <a:pt x="515" y="599"/>
                </a:lnTo>
                <a:lnTo>
                  <a:pt x="520" y="596"/>
                </a:lnTo>
                <a:lnTo>
                  <a:pt x="532" y="589"/>
                </a:lnTo>
                <a:lnTo>
                  <a:pt x="537" y="586"/>
                </a:lnTo>
                <a:lnTo>
                  <a:pt x="542" y="582"/>
                </a:lnTo>
                <a:lnTo>
                  <a:pt x="547" y="577"/>
                </a:lnTo>
                <a:lnTo>
                  <a:pt x="552" y="573"/>
                </a:lnTo>
                <a:lnTo>
                  <a:pt x="557" y="568"/>
                </a:lnTo>
                <a:lnTo>
                  <a:pt x="561" y="562"/>
                </a:lnTo>
                <a:lnTo>
                  <a:pt x="565" y="557"/>
                </a:lnTo>
                <a:lnTo>
                  <a:pt x="569" y="551"/>
                </a:lnTo>
                <a:lnTo>
                  <a:pt x="577" y="538"/>
                </a:lnTo>
                <a:lnTo>
                  <a:pt x="580" y="531"/>
                </a:lnTo>
                <a:lnTo>
                  <a:pt x="583" y="524"/>
                </a:lnTo>
                <a:lnTo>
                  <a:pt x="587" y="509"/>
                </a:lnTo>
                <a:lnTo>
                  <a:pt x="589" y="500"/>
                </a:lnTo>
                <a:lnTo>
                  <a:pt x="591" y="492"/>
                </a:lnTo>
                <a:lnTo>
                  <a:pt x="592" y="483"/>
                </a:lnTo>
                <a:lnTo>
                  <a:pt x="593" y="474"/>
                </a:lnTo>
                <a:lnTo>
                  <a:pt x="594" y="464"/>
                </a:lnTo>
                <a:lnTo>
                  <a:pt x="594" y="455"/>
                </a:lnTo>
                <a:lnTo>
                  <a:pt x="594" y="445"/>
                </a:lnTo>
                <a:lnTo>
                  <a:pt x="593" y="435"/>
                </a:lnTo>
                <a:lnTo>
                  <a:pt x="592" y="426"/>
                </a:lnTo>
                <a:lnTo>
                  <a:pt x="591" y="417"/>
                </a:lnTo>
                <a:lnTo>
                  <a:pt x="587" y="400"/>
                </a:lnTo>
                <a:lnTo>
                  <a:pt x="585" y="392"/>
                </a:lnTo>
                <a:lnTo>
                  <a:pt x="583" y="385"/>
                </a:lnTo>
                <a:lnTo>
                  <a:pt x="580" y="377"/>
                </a:lnTo>
                <a:lnTo>
                  <a:pt x="577" y="370"/>
                </a:lnTo>
                <a:lnTo>
                  <a:pt x="573" y="364"/>
                </a:lnTo>
                <a:lnTo>
                  <a:pt x="569" y="357"/>
                </a:lnTo>
                <a:lnTo>
                  <a:pt x="565" y="352"/>
                </a:lnTo>
                <a:lnTo>
                  <a:pt x="561" y="346"/>
                </a:lnTo>
                <a:lnTo>
                  <a:pt x="552" y="336"/>
                </a:lnTo>
                <a:lnTo>
                  <a:pt x="542" y="327"/>
                </a:lnTo>
                <a:lnTo>
                  <a:pt x="532" y="319"/>
                </a:lnTo>
                <a:lnTo>
                  <a:pt x="526" y="315"/>
                </a:lnTo>
                <a:lnTo>
                  <a:pt x="520" y="312"/>
                </a:lnTo>
                <a:lnTo>
                  <a:pt x="515" y="309"/>
                </a:lnTo>
                <a:lnTo>
                  <a:pt x="509" y="307"/>
                </a:lnTo>
                <a:lnTo>
                  <a:pt x="503" y="305"/>
                </a:lnTo>
                <a:lnTo>
                  <a:pt x="497" y="303"/>
                </a:lnTo>
                <a:lnTo>
                  <a:pt x="490" y="301"/>
                </a:lnTo>
                <a:lnTo>
                  <a:pt x="484" y="300"/>
                </a:lnTo>
                <a:lnTo>
                  <a:pt x="471" y="298"/>
                </a:lnTo>
                <a:lnTo>
                  <a:pt x="465" y="298"/>
                </a:lnTo>
                <a:lnTo>
                  <a:pt x="459" y="298"/>
                </a:lnTo>
                <a:close/>
                <a:moveTo>
                  <a:pt x="0" y="908"/>
                </a:moveTo>
                <a:lnTo>
                  <a:pt x="453" y="908"/>
                </a:lnTo>
                <a:lnTo>
                  <a:pt x="907" y="908"/>
                </a:lnTo>
                <a:lnTo>
                  <a:pt x="907" y="454"/>
                </a:lnTo>
                <a:lnTo>
                  <a:pt x="907" y="0"/>
                </a:lnTo>
                <a:lnTo>
                  <a:pt x="453" y="0"/>
                </a:lnTo>
                <a:lnTo>
                  <a:pt x="0" y="0"/>
                </a:lnTo>
                <a:lnTo>
                  <a:pt x="0" y="454"/>
                </a:lnTo>
                <a:lnTo>
                  <a:pt x="0" y="908"/>
                </a:lnTo>
                <a:close/>
                <a:moveTo>
                  <a:pt x="681" y="676"/>
                </a:moveTo>
                <a:lnTo>
                  <a:pt x="591" y="676"/>
                </a:lnTo>
                <a:lnTo>
                  <a:pt x="591" y="624"/>
                </a:lnTo>
                <a:lnTo>
                  <a:pt x="588" y="627"/>
                </a:lnTo>
                <a:lnTo>
                  <a:pt x="585" y="631"/>
                </a:lnTo>
                <a:lnTo>
                  <a:pt x="579" y="637"/>
                </a:lnTo>
                <a:lnTo>
                  <a:pt x="572" y="644"/>
                </a:lnTo>
                <a:lnTo>
                  <a:pt x="565" y="649"/>
                </a:lnTo>
                <a:lnTo>
                  <a:pt x="549" y="660"/>
                </a:lnTo>
                <a:lnTo>
                  <a:pt x="541" y="665"/>
                </a:lnTo>
                <a:lnTo>
                  <a:pt x="532" y="669"/>
                </a:lnTo>
                <a:lnTo>
                  <a:pt x="523" y="673"/>
                </a:lnTo>
                <a:lnTo>
                  <a:pt x="514" y="676"/>
                </a:lnTo>
                <a:lnTo>
                  <a:pt x="504" y="679"/>
                </a:lnTo>
                <a:lnTo>
                  <a:pt x="494" y="682"/>
                </a:lnTo>
                <a:lnTo>
                  <a:pt x="484" y="684"/>
                </a:lnTo>
                <a:lnTo>
                  <a:pt x="473" y="685"/>
                </a:lnTo>
                <a:lnTo>
                  <a:pt x="462" y="686"/>
                </a:lnTo>
                <a:lnTo>
                  <a:pt x="451" y="686"/>
                </a:lnTo>
                <a:lnTo>
                  <a:pt x="439" y="686"/>
                </a:lnTo>
                <a:lnTo>
                  <a:pt x="427" y="685"/>
                </a:lnTo>
                <a:lnTo>
                  <a:pt x="415" y="684"/>
                </a:lnTo>
                <a:lnTo>
                  <a:pt x="404" y="682"/>
                </a:lnTo>
                <a:lnTo>
                  <a:pt x="393" y="679"/>
                </a:lnTo>
                <a:lnTo>
                  <a:pt x="382" y="676"/>
                </a:lnTo>
                <a:lnTo>
                  <a:pt x="372" y="672"/>
                </a:lnTo>
                <a:lnTo>
                  <a:pt x="361" y="668"/>
                </a:lnTo>
                <a:lnTo>
                  <a:pt x="351" y="663"/>
                </a:lnTo>
                <a:lnTo>
                  <a:pt x="342" y="658"/>
                </a:lnTo>
                <a:lnTo>
                  <a:pt x="332" y="653"/>
                </a:lnTo>
                <a:lnTo>
                  <a:pt x="323" y="647"/>
                </a:lnTo>
                <a:lnTo>
                  <a:pt x="315" y="640"/>
                </a:lnTo>
                <a:lnTo>
                  <a:pt x="306" y="633"/>
                </a:lnTo>
                <a:lnTo>
                  <a:pt x="298" y="626"/>
                </a:lnTo>
                <a:lnTo>
                  <a:pt x="291" y="618"/>
                </a:lnTo>
                <a:lnTo>
                  <a:pt x="283" y="610"/>
                </a:lnTo>
                <a:lnTo>
                  <a:pt x="276" y="602"/>
                </a:lnTo>
                <a:lnTo>
                  <a:pt x="270" y="593"/>
                </a:lnTo>
                <a:lnTo>
                  <a:pt x="264" y="584"/>
                </a:lnTo>
                <a:lnTo>
                  <a:pt x="258" y="575"/>
                </a:lnTo>
                <a:lnTo>
                  <a:pt x="253" y="565"/>
                </a:lnTo>
                <a:lnTo>
                  <a:pt x="248" y="555"/>
                </a:lnTo>
                <a:lnTo>
                  <a:pt x="244" y="545"/>
                </a:lnTo>
                <a:lnTo>
                  <a:pt x="240" y="534"/>
                </a:lnTo>
                <a:lnTo>
                  <a:pt x="236" y="523"/>
                </a:lnTo>
                <a:lnTo>
                  <a:pt x="234" y="512"/>
                </a:lnTo>
                <a:lnTo>
                  <a:pt x="231" y="501"/>
                </a:lnTo>
                <a:lnTo>
                  <a:pt x="229" y="489"/>
                </a:lnTo>
                <a:lnTo>
                  <a:pt x="228" y="478"/>
                </a:lnTo>
                <a:lnTo>
                  <a:pt x="227" y="466"/>
                </a:lnTo>
                <a:lnTo>
                  <a:pt x="227" y="454"/>
                </a:lnTo>
                <a:lnTo>
                  <a:pt x="227" y="442"/>
                </a:lnTo>
                <a:lnTo>
                  <a:pt x="228" y="430"/>
                </a:lnTo>
                <a:lnTo>
                  <a:pt x="229" y="418"/>
                </a:lnTo>
                <a:lnTo>
                  <a:pt x="231" y="407"/>
                </a:lnTo>
                <a:lnTo>
                  <a:pt x="234" y="396"/>
                </a:lnTo>
                <a:lnTo>
                  <a:pt x="235" y="390"/>
                </a:lnTo>
                <a:lnTo>
                  <a:pt x="236" y="385"/>
                </a:lnTo>
                <a:lnTo>
                  <a:pt x="240" y="374"/>
                </a:lnTo>
                <a:lnTo>
                  <a:pt x="244" y="363"/>
                </a:lnTo>
                <a:lnTo>
                  <a:pt x="248" y="353"/>
                </a:lnTo>
                <a:lnTo>
                  <a:pt x="253" y="343"/>
                </a:lnTo>
                <a:lnTo>
                  <a:pt x="258" y="333"/>
                </a:lnTo>
                <a:lnTo>
                  <a:pt x="264" y="324"/>
                </a:lnTo>
                <a:lnTo>
                  <a:pt x="270" y="315"/>
                </a:lnTo>
                <a:lnTo>
                  <a:pt x="276" y="306"/>
                </a:lnTo>
                <a:lnTo>
                  <a:pt x="283" y="298"/>
                </a:lnTo>
                <a:lnTo>
                  <a:pt x="291" y="290"/>
                </a:lnTo>
                <a:lnTo>
                  <a:pt x="298" y="282"/>
                </a:lnTo>
                <a:lnTo>
                  <a:pt x="306" y="275"/>
                </a:lnTo>
                <a:lnTo>
                  <a:pt x="310" y="271"/>
                </a:lnTo>
                <a:lnTo>
                  <a:pt x="315" y="268"/>
                </a:lnTo>
                <a:lnTo>
                  <a:pt x="323" y="261"/>
                </a:lnTo>
                <a:lnTo>
                  <a:pt x="332" y="255"/>
                </a:lnTo>
                <a:lnTo>
                  <a:pt x="342" y="250"/>
                </a:lnTo>
                <a:lnTo>
                  <a:pt x="351" y="245"/>
                </a:lnTo>
                <a:lnTo>
                  <a:pt x="361" y="240"/>
                </a:lnTo>
                <a:lnTo>
                  <a:pt x="372" y="236"/>
                </a:lnTo>
                <a:lnTo>
                  <a:pt x="382" y="232"/>
                </a:lnTo>
                <a:lnTo>
                  <a:pt x="393" y="229"/>
                </a:lnTo>
                <a:lnTo>
                  <a:pt x="404" y="227"/>
                </a:lnTo>
                <a:lnTo>
                  <a:pt x="415" y="225"/>
                </a:lnTo>
                <a:lnTo>
                  <a:pt x="427" y="223"/>
                </a:lnTo>
                <a:lnTo>
                  <a:pt x="439" y="222"/>
                </a:lnTo>
                <a:lnTo>
                  <a:pt x="451" y="222"/>
                </a:lnTo>
                <a:lnTo>
                  <a:pt x="462" y="222"/>
                </a:lnTo>
                <a:lnTo>
                  <a:pt x="473" y="223"/>
                </a:lnTo>
                <a:lnTo>
                  <a:pt x="484" y="224"/>
                </a:lnTo>
                <a:lnTo>
                  <a:pt x="494" y="226"/>
                </a:lnTo>
                <a:lnTo>
                  <a:pt x="504" y="229"/>
                </a:lnTo>
                <a:lnTo>
                  <a:pt x="513" y="231"/>
                </a:lnTo>
                <a:lnTo>
                  <a:pt x="523" y="235"/>
                </a:lnTo>
                <a:lnTo>
                  <a:pt x="532" y="239"/>
                </a:lnTo>
                <a:lnTo>
                  <a:pt x="540" y="243"/>
                </a:lnTo>
                <a:lnTo>
                  <a:pt x="549" y="247"/>
                </a:lnTo>
                <a:lnTo>
                  <a:pt x="557" y="253"/>
                </a:lnTo>
                <a:lnTo>
                  <a:pt x="560" y="255"/>
                </a:lnTo>
                <a:lnTo>
                  <a:pt x="564" y="258"/>
                </a:lnTo>
                <a:lnTo>
                  <a:pt x="571" y="264"/>
                </a:lnTo>
                <a:lnTo>
                  <a:pt x="578" y="270"/>
                </a:lnTo>
                <a:lnTo>
                  <a:pt x="585" y="277"/>
                </a:lnTo>
                <a:lnTo>
                  <a:pt x="591" y="283"/>
                </a:lnTo>
                <a:lnTo>
                  <a:pt x="591" y="231"/>
                </a:lnTo>
                <a:lnTo>
                  <a:pt x="681" y="231"/>
                </a:lnTo>
                <a:lnTo>
                  <a:pt x="681" y="67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205546909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ub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1" y="1727200"/>
            <a:ext cx="9502362" cy="4321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0BAD9-1B0A-488D-B593-6527745204A7}" type="datetime3">
              <a:rPr lang="en-US" smtClean="0"/>
              <a:pPr/>
              <a:t>5 January 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Presentation name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31800" y="863600"/>
            <a:ext cx="9502775" cy="576163"/>
          </a:xfrm>
        </p:spPr>
        <p:txBody>
          <a:bodyPr/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650" y="360363"/>
            <a:ext cx="9506249" cy="5032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xmlns="" val="176879635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1727200"/>
            <a:ext cx="4608959" cy="432117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28791" y="1727200"/>
            <a:ext cx="4608958" cy="432117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8C145-A6BF-4FA2-A159-6D3CEBD233BE}" type="datetime3">
              <a:rPr lang="en-US" smtClean="0"/>
              <a:pPr/>
              <a:t>5 January 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Presentation name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3827693684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4976" y="1727200"/>
            <a:ext cx="4605784" cy="360188"/>
          </a:xfrm>
        </p:spPr>
        <p:txBody>
          <a:bodyPr anchor="t" anchorCtr="0"/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800" y="2231852"/>
            <a:ext cx="4608959" cy="3816524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28790" y="1727200"/>
            <a:ext cx="4608960" cy="360188"/>
          </a:xfrm>
        </p:spPr>
        <p:txBody>
          <a:bodyPr anchor="t" anchorCtr="0"/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28790" y="2231852"/>
            <a:ext cx="4608960" cy="3816524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9BCB4-F7B8-43AD-AF05-3DFAA1564AC6}" type="datetime3">
              <a:rPr lang="en-US" smtClean="0"/>
              <a:pPr/>
              <a:t>5 January 2017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Presentation name</a:t>
            </a:r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2333313086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(sub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4976" y="1727200"/>
            <a:ext cx="4605784" cy="360188"/>
          </a:xfrm>
        </p:spPr>
        <p:txBody>
          <a:bodyPr anchor="t" anchorCtr="0"/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800" y="2231852"/>
            <a:ext cx="4608959" cy="3816524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28790" y="1727200"/>
            <a:ext cx="4608960" cy="360188"/>
          </a:xfrm>
        </p:spPr>
        <p:txBody>
          <a:bodyPr anchor="t" anchorCtr="0"/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28790" y="2231852"/>
            <a:ext cx="4608960" cy="3816524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AB384-8957-4CC7-AE07-3FF319F8614B}" type="datetime3">
              <a:rPr lang="en-US" smtClean="0"/>
              <a:pPr/>
              <a:t>5 January 2017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Presentation name</a:t>
            </a:r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31800" y="863600"/>
            <a:ext cx="9502775" cy="576163"/>
          </a:xfrm>
        </p:spPr>
        <p:txBody>
          <a:bodyPr/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31650" y="360363"/>
            <a:ext cx="9506249" cy="5032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xmlns="" val="2980825913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1" y="1727200"/>
            <a:ext cx="6913214" cy="4321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32B98-E853-4994-8C88-57DCD80CF282}" type="datetime3">
              <a:rPr lang="en-US" smtClean="0"/>
              <a:pPr/>
              <a:t>5 January 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Presentation name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7777163" y="1727200"/>
            <a:ext cx="2160587" cy="4321175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694652409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1" y="1727200"/>
            <a:ext cx="4752974" cy="4321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A49D5-3CCF-4FD3-88E6-D045F7E0E4A7}" type="datetime3">
              <a:rPr lang="en-US" smtClean="0"/>
              <a:pPr/>
              <a:t>5 January 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Presentation name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616823" y="1727200"/>
            <a:ext cx="4320927" cy="4321175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xmlns="" val="1023245708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34975" y="863599"/>
            <a:ext cx="9502775" cy="5184775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fi-F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B088F3F-DCFE-438F-A379-8C836440E110}" type="datetime3">
              <a:rPr lang="en-US" smtClean="0"/>
              <a:pPr/>
              <a:t>5 January 2017</a:t>
            </a:fld>
            <a:endParaRPr lang="fi-FI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 smtClean="0"/>
              <a:t>Presentation name</a:t>
            </a:r>
            <a:endParaRPr lang="fi-FI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xmlns="" val="23458139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34975" y="863599"/>
            <a:ext cx="9502775" cy="5184775"/>
          </a:xfrm>
          <a:prstGeom prst="corner">
            <a:avLst>
              <a:gd name="adj1" fmla="val 83349"/>
              <a:gd name="adj2" fmla="val 124874"/>
            </a:avLst>
          </a:prstGeo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fi-F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B088F3F-DCFE-438F-A379-8C836440E110}" type="datetime3">
              <a:rPr lang="en-US" smtClean="0"/>
              <a:pPr/>
              <a:t>5 January 2017</a:t>
            </a:fld>
            <a:endParaRPr lang="fi-FI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 smtClean="0"/>
              <a:t>Presentation name</a:t>
            </a:r>
            <a:endParaRPr lang="fi-FI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7056983" y="863600"/>
            <a:ext cx="2880320" cy="720179"/>
          </a:xfrm>
        </p:spPr>
        <p:txBody>
          <a:bodyPr/>
          <a:lstStyle>
            <a:lvl1pPr marL="0" indent="0">
              <a:spcAft>
                <a:spcPts val="200"/>
              </a:spcAft>
              <a:buFontTx/>
              <a:buNone/>
              <a:defRPr sz="16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000098273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ighligh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CCD0BAD9-1B0A-488D-B593-6527745204A7}" type="datetime3">
              <a:rPr lang="en-US" smtClean="0"/>
              <a:pPr/>
              <a:t>5 January 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smtClean="0"/>
              <a:t>Presentation name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5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0369549" cy="6911975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276" y="1727200"/>
            <a:ext cx="4322451" cy="1531491"/>
          </a:xfrm>
          <a:solidFill>
            <a:schemeClr val="bg1"/>
          </a:solidFill>
        </p:spPr>
        <p:txBody>
          <a:bodyPr wrap="square" lIns="360000" tIns="324000" rIns="360000" bIns="324000" anchor="b" anchorCtr="0">
            <a:spAutoFit/>
          </a:bodyPr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xmlns="" val="850231933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 userDrawn="1"/>
        </p:nvSpPr>
        <p:spPr>
          <a:xfrm>
            <a:off x="7489031" y="0"/>
            <a:ext cx="720000" cy="7200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42" name="Rectangle 41"/>
          <p:cNvSpPr/>
          <p:nvPr userDrawn="1"/>
        </p:nvSpPr>
        <p:spPr>
          <a:xfrm>
            <a:off x="8209111" y="719683"/>
            <a:ext cx="2160439" cy="7200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41" name="Rectangle 40"/>
          <p:cNvSpPr/>
          <p:nvPr userDrawn="1"/>
        </p:nvSpPr>
        <p:spPr>
          <a:xfrm>
            <a:off x="6768672" y="719683"/>
            <a:ext cx="720000" cy="7200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1" y="1727200"/>
            <a:ext cx="9502362" cy="43211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00059A1-0099-4B10-A5CF-27E515FB5E4A}" type="datetime3">
              <a:rPr lang="en-US" smtClean="0"/>
              <a:pPr/>
              <a:t>5 January 2017</a:t>
            </a:fld>
            <a:endParaRPr lang="fi-FI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 smtClean="0"/>
              <a:t>Presentation name</a:t>
            </a:r>
            <a:endParaRPr lang="fi-FI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31650" y="360363"/>
            <a:ext cx="6049269" cy="10665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xmlns="" val="3716573674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1" y="1727200"/>
            <a:ext cx="9502362" cy="4321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95180-F5EE-4454-A238-D6444C3BF4A0}" type="datetime3">
              <a:rPr lang="en-US" smtClean="0"/>
              <a:pPr/>
              <a:t>5 January 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Presentation name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190627957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B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 userDrawn="1"/>
        </p:nvSpPr>
        <p:spPr>
          <a:xfrm>
            <a:off x="9649550" y="4032051"/>
            <a:ext cx="720000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41" name="Rectangle 40"/>
          <p:cNvSpPr/>
          <p:nvPr userDrawn="1"/>
        </p:nvSpPr>
        <p:spPr>
          <a:xfrm>
            <a:off x="8929191" y="4752727"/>
            <a:ext cx="720000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42" name="Rectangle 41"/>
          <p:cNvSpPr/>
          <p:nvPr userDrawn="1"/>
        </p:nvSpPr>
        <p:spPr>
          <a:xfrm>
            <a:off x="9649550" y="5472211"/>
            <a:ext cx="720000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43" name="Rectangle 42"/>
          <p:cNvSpPr/>
          <p:nvPr userDrawn="1"/>
        </p:nvSpPr>
        <p:spPr>
          <a:xfrm>
            <a:off x="7561039" y="6191895"/>
            <a:ext cx="2808511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1" y="1727200"/>
            <a:ext cx="9502362" cy="43211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00059A1-0099-4B10-A5CF-27E515FB5E4A}" type="datetime3">
              <a:rPr lang="en-US" smtClean="0"/>
              <a:pPr/>
              <a:t>5 January 2017</a:t>
            </a:fld>
            <a:endParaRPr lang="fi-FI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 smtClean="0"/>
              <a:t>Presentation name</a:t>
            </a:r>
            <a:endParaRPr lang="fi-FI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grpSp>
        <p:nvGrpSpPr>
          <p:cNvPr id="44" name="Group 43"/>
          <p:cNvGrpSpPr>
            <a:grpSpLocks noChangeAspect="1"/>
          </p:cNvGrpSpPr>
          <p:nvPr userDrawn="1"/>
        </p:nvGrpSpPr>
        <p:grpSpPr>
          <a:xfrm>
            <a:off x="7921079" y="6455139"/>
            <a:ext cx="1979146" cy="169200"/>
            <a:chOff x="425958" y="6336331"/>
            <a:chExt cx="2526569" cy="216000"/>
          </a:xfrm>
        </p:grpSpPr>
        <p:sp>
          <p:nvSpPr>
            <p:cNvPr id="45" name="Freeform 6"/>
            <p:cNvSpPr>
              <a:spLocks noChangeAspect="1" noEditPoints="1"/>
            </p:cNvSpPr>
            <p:nvPr userDrawn="1"/>
          </p:nvSpPr>
          <p:spPr bwMode="auto">
            <a:xfrm>
              <a:off x="425958" y="6336331"/>
              <a:ext cx="1295526" cy="216000"/>
            </a:xfrm>
            <a:custGeom>
              <a:avLst/>
              <a:gdLst>
                <a:gd name="T0" fmla="*/ 4989 w 5446"/>
                <a:gd name="T1" fmla="*/ 686 h 908"/>
                <a:gd name="T2" fmla="*/ 4808 w 5446"/>
                <a:gd name="T3" fmla="*/ 593 h 908"/>
                <a:gd name="T4" fmla="*/ 4773 w 5446"/>
                <a:gd name="T5" fmla="*/ 389 h 908"/>
                <a:gd name="T6" fmla="*/ 4890 w 5446"/>
                <a:gd name="T7" fmla="*/ 244 h 908"/>
                <a:gd name="T8" fmla="*/ 5087 w 5446"/>
                <a:gd name="T9" fmla="*/ 246 h 908"/>
                <a:gd name="T10" fmla="*/ 4275 w 5446"/>
                <a:gd name="T11" fmla="*/ 348 h 908"/>
                <a:gd name="T12" fmla="*/ 4169 w 5446"/>
                <a:gd name="T13" fmla="*/ 308 h 908"/>
                <a:gd name="T14" fmla="*/ 4039 w 5446"/>
                <a:gd name="T15" fmla="*/ 382 h 908"/>
                <a:gd name="T16" fmla="*/ 3947 w 5446"/>
                <a:gd name="T17" fmla="*/ 299 h 908"/>
                <a:gd name="T18" fmla="*/ 3885 w 5446"/>
                <a:gd name="T19" fmla="*/ 230 h 908"/>
                <a:gd name="T20" fmla="*/ 4026 w 5446"/>
                <a:gd name="T21" fmla="*/ 225 h 908"/>
                <a:gd name="T22" fmla="*/ 4157 w 5446"/>
                <a:gd name="T23" fmla="*/ 240 h 908"/>
                <a:gd name="T24" fmla="*/ 4327 w 5446"/>
                <a:gd name="T25" fmla="*/ 258 h 908"/>
                <a:gd name="T26" fmla="*/ 3153 w 5446"/>
                <a:gd name="T27" fmla="*/ 684 h 908"/>
                <a:gd name="T28" fmla="*/ 2979 w 5446"/>
                <a:gd name="T29" fmla="*/ 574 h 908"/>
                <a:gd name="T30" fmla="*/ 2963 w 5446"/>
                <a:gd name="T31" fmla="*/ 362 h 908"/>
                <a:gd name="T32" fmla="*/ 3119 w 5446"/>
                <a:gd name="T33" fmla="*/ 228 h 908"/>
                <a:gd name="T34" fmla="*/ 3325 w 5446"/>
                <a:gd name="T35" fmla="*/ 274 h 908"/>
                <a:gd name="T36" fmla="*/ 3408 w 5446"/>
                <a:gd name="T37" fmla="*/ 466 h 908"/>
                <a:gd name="T38" fmla="*/ 3307 w 5446"/>
                <a:gd name="T39" fmla="*/ 646 h 908"/>
                <a:gd name="T40" fmla="*/ 2400 w 5446"/>
                <a:gd name="T41" fmla="*/ 420 h 908"/>
                <a:gd name="T42" fmla="*/ 2307 w 5446"/>
                <a:gd name="T43" fmla="*/ 305 h 908"/>
                <a:gd name="T44" fmla="*/ 2173 w 5446"/>
                <a:gd name="T45" fmla="*/ 348 h 908"/>
                <a:gd name="T46" fmla="*/ 2144 w 5446"/>
                <a:gd name="T47" fmla="*/ 287 h 908"/>
                <a:gd name="T48" fmla="*/ 2344 w 5446"/>
                <a:gd name="T49" fmla="*/ 228 h 908"/>
                <a:gd name="T50" fmla="*/ 2478 w 5446"/>
                <a:gd name="T51" fmla="*/ 349 h 908"/>
                <a:gd name="T52" fmla="*/ 1440 w 5446"/>
                <a:gd name="T53" fmla="*/ 669 h 908"/>
                <a:gd name="T54" fmla="*/ 1240 w 5446"/>
                <a:gd name="T55" fmla="*/ 653 h 908"/>
                <a:gd name="T56" fmla="*/ 1136 w 5446"/>
                <a:gd name="T57" fmla="*/ 478 h 908"/>
                <a:gd name="T58" fmla="*/ 1199 w 5446"/>
                <a:gd name="T59" fmla="*/ 289 h 908"/>
                <a:gd name="T60" fmla="*/ 1381 w 5446"/>
                <a:gd name="T61" fmla="*/ 222 h 908"/>
                <a:gd name="T62" fmla="*/ 466 w 5446"/>
                <a:gd name="T63" fmla="*/ 686 h 908"/>
                <a:gd name="T64" fmla="*/ 258 w 5446"/>
                <a:gd name="T65" fmla="*/ 567 h 908"/>
                <a:gd name="T66" fmla="*/ 460 w 5446"/>
                <a:gd name="T67" fmla="*/ 606 h 908"/>
                <a:gd name="T68" fmla="*/ 583 w 5446"/>
                <a:gd name="T69" fmla="*/ 540 h 908"/>
                <a:gd name="T70" fmla="*/ 341 w 5446"/>
                <a:gd name="T71" fmla="*/ 472 h 908"/>
                <a:gd name="T72" fmla="*/ 239 w 5446"/>
                <a:gd name="T73" fmla="*/ 342 h 908"/>
                <a:gd name="T74" fmla="*/ 365 w 5446"/>
                <a:gd name="T75" fmla="*/ 232 h 908"/>
                <a:gd name="T76" fmla="*/ 641 w 5446"/>
                <a:gd name="T77" fmla="*/ 283 h 908"/>
                <a:gd name="T78" fmla="*/ 462 w 5446"/>
                <a:gd name="T79" fmla="*/ 302 h 908"/>
                <a:gd name="T80" fmla="*/ 327 w 5446"/>
                <a:gd name="T81" fmla="*/ 363 h 908"/>
                <a:gd name="T82" fmla="*/ 584 w 5446"/>
                <a:gd name="T83" fmla="*/ 433 h 908"/>
                <a:gd name="T84" fmla="*/ 674 w 5446"/>
                <a:gd name="T85" fmla="*/ 553 h 908"/>
                <a:gd name="T86" fmla="*/ 569 w 5446"/>
                <a:gd name="T87" fmla="*/ 669 h 908"/>
                <a:gd name="T88" fmla="*/ 5446 w 5446"/>
                <a:gd name="T89" fmla="*/ 453 h 908"/>
                <a:gd name="T90" fmla="*/ 1291 w 5446"/>
                <a:gd name="T91" fmla="*/ 318 h 908"/>
                <a:gd name="T92" fmla="*/ 1231 w 5446"/>
                <a:gd name="T93" fmla="*/ 504 h 908"/>
                <a:gd name="T94" fmla="*/ 1318 w 5446"/>
                <a:gd name="T95" fmla="*/ 603 h 908"/>
                <a:gd name="T96" fmla="*/ 1469 w 5446"/>
                <a:gd name="T97" fmla="*/ 562 h 908"/>
                <a:gd name="T98" fmla="*/ 1491 w 5446"/>
                <a:gd name="T99" fmla="*/ 384 h 908"/>
                <a:gd name="T100" fmla="*/ 1373 w 5446"/>
                <a:gd name="T101" fmla="*/ 297 h 908"/>
                <a:gd name="T102" fmla="*/ 3063 w 5446"/>
                <a:gd name="T103" fmla="*/ 359 h 908"/>
                <a:gd name="T104" fmla="*/ 3059 w 5446"/>
                <a:gd name="T105" fmla="*/ 541 h 908"/>
                <a:gd name="T106" fmla="*/ 3213 w 5446"/>
                <a:gd name="T107" fmla="*/ 601 h 908"/>
                <a:gd name="T108" fmla="*/ 3311 w 5446"/>
                <a:gd name="T109" fmla="*/ 508 h 908"/>
                <a:gd name="T110" fmla="*/ 3273 w 5446"/>
                <a:gd name="T111" fmla="*/ 338 h 908"/>
                <a:gd name="T112" fmla="*/ 4941 w 5446"/>
                <a:gd name="T113" fmla="*/ 307 h 908"/>
                <a:gd name="T114" fmla="*/ 4856 w 5446"/>
                <a:gd name="T115" fmla="*/ 483 h 908"/>
                <a:gd name="T116" fmla="*/ 4934 w 5446"/>
                <a:gd name="T117" fmla="*/ 597 h 908"/>
                <a:gd name="T118" fmla="*/ 5090 w 5446"/>
                <a:gd name="T119" fmla="*/ 573 h 908"/>
                <a:gd name="T120" fmla="*/ 5126 w 5446"/>
                <a:gd name="T121" fmla="*/ 399 h 908"/>
                <a:gd name="T122" fmla="*/ 5022 w 5446"/>
                <a:gd name="T123" fmla="*/ 299 h 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446" h="908">
                  <a:moveTo>
                    <a:pt x="5219" y="677"/>
                  </a:moveTo>
                  <a:lnTo>
                    <a:pt x="5130" y="677"/>
                  </a:lnTo>
                  <a:lnTo>
                    <a:pt x="5130" y="624"/>
                  </a:lnTo>
                  <a:lnTo>
                    <a:pt x="5127" y="627"/>
                  </a:lnTo>
                  <a:lnTo>
                    <a:pt x="5124" y="631"/>
                  </a:lnTo>
                  <a:lnTo>
                    <a:pt x="5117" y="637"/>
                  </a:lnTo>
                  <a:lnTo>
                    <a:pt x="5110" y="644"/>
                  </a:lnTo>
                  <a:lnTo>
                    <a:pt x="5103" y="649"/>
                  </a:lnTo>
                  <a:lnTo>
                    <a:pt x="5087" y="660"/>
                  </a:lnTo>
                  <a:lnTo>
                    <a:pt x="5079" y="665"/>
                  </a:lnTo>
                  <a:lnTo>
                    <a:pt x="5070" y="669"/>
                  </a:lnTo>
                  <a:lnTo>
                    <a:pt x="5061" y="673"/>
                  </a:lnTo>
                  <a:lnTo>
                    <a:pt x="5052" y="676"/>
                  </a:lnTo>
                  <a:lnTo>
                    <a:pt x="5042" y="679"/>
                  </a:lnTo>
                  <a:lnTo>
                    <a:pt x="5032" y="682"/>
                  </a:lnTo>
                  <a:lnTo>
                    <a:pt x="5022" y="684"/>
                  </a:lnTo>
                  <a:lnTo>
                    <a:pt x="5011" y="685"/>
                  </a:lnTo>
                  <a:lnTo>
                    <a:pt x="5000" y="686"/>
                  </a:lnTo>
                  <a:lnTo>
                    <a:pt x="4989" y="686"/>
                  </a:lnTo>
                  <a:lnTo>
                    <a:pt x="4977" y="686"/>
                  </a:lnTo>
                  <a:lnTo>
                    <a:pt x="4965" y="685"/>
                  </a:lnTo>
                  <a:lnTo>
                    <a:pt x="4954" y="684"/>
                  </a:lnTo>
                  <a:lnTo>
                    <a:pt x="4942" y="682"/>
                  </a:lnTo>
                  <a:lnTo>
                    <a:pt x="4931" y="679"/>
                  </a:lnTo>
                  <a:lnTo>
                    <a:pt x="4921" y="676"/>
                  </a:lnTo>
                  <a:lnTo>
                    <a:pt x="4910" y="672"/>
                  </a:lnTo>
                  <a:lnTo>
                    <a:pt x="4900" y="668"/>
                  </a:lnTo>
                  <a:lnTo>
                    <a:pt x="4890" y="663"/>
                  </a:lnTo>
                  <a:lnTo>
                    <a:pt x="4880" y="658"/>
                  </a:lnTo>
                  <a:lnTo>
                    <a:pt x="4871" y="653"/>
                  </a:lnTo>
                  <a:lnTo>
                    <a:pt x="4862" y="647"/>
                  </a:lnTo>
                  <a:lnTo>
                    <a:pt x="4853" y="640"/>
                  </a:lnTo>
                  <a:lnTo>
                    <a:pt x="4845" y="633"/>
                  </a:lnTo>
                  <a:lnTo>
                    <a:pt x="4837" y="626"/>
                  </a:lnTo>
                  <a:lnTo>
                    <a:pt x="4829" y="618"/>
                  </a:lnTo>
                  <a:lnTo>
                    <a:pt x="4822" y="610"/>
                  </a:lnTo>
                  <a:lnTo>
                    <a:pt x="4815" y="602"/>
                  </a:lnTo>
                  <a:lnTo>
                    <a:pt x="4808" y="593"/>
                  </a:lnTo>
                  <a:lnTo>
                    <a:pt x="4802" y="584"/>
                  </a:lnTo>
                  <a:lnTo>
                    <a:pt x="4796" y="575"/>
                  </a:lnTo>
                  <a:lnTo>
                    <a:pt x="4791" y="565"/>
                  </a:lnTo>
                  <a:lnTo>
                    <a:pt x="4786" y="555"/>
                  </a:lnTo>
                  <a:lnTo>
                    <a:pt x="4782" y="545"/>
                  </a:lnTo>
                  <a:lnTo>
                    <a:pt x="4778" y="534"/>
                  </a:lnTo>
                  <a:lnTo>
                    <a:pt x="4775" y="523"/>
                  </a:lnTo>
                  <a:lnTo>
                    <a:pt x="4772" y="512"/>
                  </a:lnTo>
                  <a:lnTo>
                    <a:pt x="4770" y="501"/>
                  </a:lnTo>
                  <a:lnTo>
                    <a:pt x="4768" y="489"/>
                  </a:lnTo>
                  <a:lnTo>
                    <a:pt x="4766" y="478"/>
                  </a:lnTo>
                  <a:lnTo>
                    <a:pt x="4765" y="466"/>
                  </a:lnTo>
                  <a:lnTo>
                    <a:pt x="4765" y="453"/>
                  </a:lnTo>
                  <a:lnTo>
                    <a:pt x="4765" y="441"/>
                  </a:lnTo>
                  <a:lnTo>
                    <a:pt x="4766" y="429"/>
                  </a:lnTo>
                  <a:lnTo>
                    <a:pt x="4768" y="417"/>
                  </a:lnTo>
                  <a:lnTo>
                    <a:pt x="4770" y="406"/>
                  </a:lnTo>
                  <a:lnTo>
                    <a:pt x="4772" y="395"/>
                  </a:lnTo>
                  <a:lnTo>
                    <a:pt x="4773" y="389"/>
                  </a:lnTo>
                  <a:lnTo>
                    <a:pt x="4775" y="384"/>
                  </a:lnTo>
                  <a:lnTo>
                    <a:pt x="4778" y="373"/>
                  </a:lnTo>
                  <a:lnTo>
                    <a:pt x="4782" y="362"/>
                  </a:lnTo>
                  <a:lnTo>
                    <a:pt x="4786" y="352"/>
                  </a:lnTo>
                  <a:lnTo>
                    <a:pt x="4791" y="342"/>
                  </a:lnTo>
                  <a:lnTo>
                    <a:pt x="4796" y="332"/>
                  </a:lnTo>
                  <a:lnTo>
                    <a:pt x="4802" y="323"/>
                  </a:lnTo>
                  <a:lnTo>
                    <a:pt x="4808" y="314"/>
                  </a:lnTo>
                  <a:lnTo>
                    <a:pt x="4815" y="305"/>
                  </a:lnTo>
                  <a:lnTo>
                    <a:pt x="4822" y="297"/>
                  </a:lnTo>
                  <a:lnTo>
                    <a:pt x="4829" y="289"/>
                  </a:lnTo>
                  <a:lnTo>
                    <a:pt x="4837" y="281"/>
                  </a:lnTo>
                  <a:lnTo>
                    <a:pt x="4845" y="274"/>
                  </a:lnTo>
                  <a:lnTo>
                    <a:pt x="4849" y="270"/>
                  </a:lnTo>
                  <a:lnTo>
                    <a:pt x="4853" y="267"/>
                  </a:lnTo>
                  <a:lnTo>
                    <a:pt x="4862" y="260"/>
                  </a:lnTo>
                  <a:lnTo>
                    <a:pt x="4871" y="254"/>
                  </a:lnTo>
                  <a:lnTo>
                    <a:pt x="4880" y="249"/>
                  </a:lnTo>
                  <a:lnTo>
                    <a:pt x="4890" y="244"/>
                  </a:lnTo>
                  <a:lnTo>
                    <a:pt x="4900" y="239"/>
                  </a:lnTo>
                  <a:lnTo>
                    <a:pt x="4910" y="235"/>
                  </a:lnTo>
                  <a:lnTo>
                    <a:pt x="4921" y="231"/>
                  </a:lnTo>
                  <a:lnTo>
                    <a:pt x="4931" y="228"/>
                  </a:lnTo>
                  <a:lnTo>
                    <a:pt x="4942" y="226"/>
                  </a:lnTo>
                  <a:lnTo>
                    <a:pt x="4954" y="224"/>
                  </a:lnTo>
                  <a:lnTo>
                    <a:pt x="4965" y="222"/>
                  </a:lnTo>
                  <a:lnTo>
                    <a:pt x="4977" y="221"/>
                  </a:lnTo>
                  <a:lnTo>
                    <a:pt x="4989" y="221"/>
                  </a:lnTo>
                  <a:lnTo>
                    <a:pt x="5000" y="221"/>
                  </a:lnTo>
                  <a:lnTo>
                    <a:pt x="5011" y="222"/>
                  </a:lnTo>
                  <a:lnTo>
                    <a:pt x="5022" y="223"/>
                  </a:lnTo>
                  <a:lnTo>
                    <a:pt x="5032" y="225"/>
                  </a:lnTo>
                  <a:lnTo>
                    <a:pt x="5042" y="228"/>
                  </a:lnTo>
                  <a:lnTo>
                    <a:pt x="5052" y="230"/>
                  </a:lnTo>
                  <a:lnTo>
                    <a:pt x="5061" y="234"/>
                  </a:lnTo>
                  <a:lnTo>
                    <a:pt x="5070" y="238"/>
                  </a:lnTo>
                  <a:lnTo>
                    <a:pt x="5079" y="242"/>
                  </a:lnTo>
                  <a:lnTo>
                    <a:pt x="5087" y="246"/>
                  </a:lnTo>
                  <a:lnTo>
                    <a:pt x="5095" y="251"/>
                  </a:lnTo>
                  <a:lnTo>
                    <a:pt x="5099" y="254"/>
                  </a:lnTo>
                  <a:lnTo>
                    <a:pt x="5102" y="257"/>
                  </a:lnTo>
                  <a:lnTo>
                    <a:pt x="5110" y="263"/>
                  </a:lnTo>
                  <a:lnTo>
                    <a:pt x="5117" y="269"/>
                  </a:lnTo>
                  <a:lnTo>
                    <a:pt x="5123" y="275"/>
                  </a:lnTo>
                  <a:lnTo>
                    <a:pt x="5130" y="282"/>
                  </a:lnTo>
                  <a:lnTo>
                    <a:pt x="5130" y="230"/>
                  </a:lnTo>
                  <a:lnTo>
                    <a:pt x="5219" y="230"/>
                  </a:lnTo>
                  <a:lnTo>
                    <a:pt x="5219" y="677"/>
                  </a:lnTo>
                  <a:close/>
                  <a:moveTo>
                    <a:pt x="4372" y="408"/>
                  </a:moveTo>
                  <a:lnTo>
                    <a:pt x="4372" y="676"/>
                  </a:lnTo>
                  <a:lnTo>
                    <a:pt x="4283" y="676"/>
                  </a:lnTo>
                  <a:lnTo>
                    <a:pt x="4283" y="409"/>
                  </a:lnTo>
                  <a:lnTo>
                    <a:pt x="4282" y="391"/>
                  </a:lnTo>
                  <a:lnTo>
                    <a:pt x="4282" y="382"/>
                  </a:lnTo>
                  <a:lnTo>
                    <a:pt x="4281" y="374"/>
                  </a:lnTo>
                  <a:lnTo>
                    <a:pt x="4278" y="360"/>
                  </a:lnTo>
                  <a:lnTo>
                    <a:pt x="4275" y="348"/>
                  </a:lnTo>
                  <a:lnTo>
                    <a:pt x="4271" y="337"/>
                  </a:lnTo>
                  <a:lnTo>
                    <a:pt x="4266" y="328"/>
                  </a:lnTo>
                  <a:lnTo>
                    <a:pt x="4261" y="320"/>
                  </a:lnTo>
                  <a:lnTo>
                    <a:pt x="4255" y="314"/>
                  </a:lnTo>
                  <a:lnTo>
                    <a:pt x="4249" y="309"/>
                  </a:lnTo>
                  <a:lnTo>
                    <a:pt x="4243" y="305"/>
                  </a:lnTo>
                  <a:lnTo>
                    <a:pt x="4237" y="302"/>
                  </a:lnTo>
                  <a:lnTo>
                    <a:pt x="4231" y="300"/>
                  </a:lnTo>
                  <a:lnTo>
                    <a:pt x="4225" y="298"/>
                  </a:lnTo>
                  <a:lnTo>
                    <a:pt x="4220" y="297"/>
                  </a:lnTo>
                  <a:lnTo>
                    <a:pt x="4214" y="297"/>
                  </a:lnTo>
                  <a:lnTo>
                    <a:pt x="4210" y="297"/>
                  </a:lnTo>
                  <a:lnTo>
                    <a:pt x="4206" y="297"/>
                  </a:lnTo>
                  <a:lnTo>
                    <a:pt x="4201" y="297"/>
                  </a:lnTo>
                  <a:lnTo>
                    <a:pt x="4195" y="298"/>
                  </a:lnTo>
                  <a:lnTo>
                    <a:pt x="4189" y="299"/>
                  </a:lnTo>
                  <a:lnTo>
                    <a:pt x="4183" y="301"/>
                  </a:lnTo>
                  <a:lnTo>
                    <a:pt x="4176" y="304"/>
                  </a:lnTo>
                  <a:lnTo>
                    <a:pt x="4169" y="308"/>
                  </a:lnTo>
                  <a:lnTo>
                    <a:pt x="4163" y="313"/>
                  </a:lnTo>
                  <a:lnTo>
                    <a:pt x="4156" y="320"/>
                  </a:lnTo>
                  <a:lnTo>
                    <a:pt x="4150" y="327"/>
                  </a:lnTo>
                  <a:lnTo>
                    <a:pt x="4147" y="332"/>
                  </a:lnTo>
                  <a:lnTo>
                    <a:pt x="4144" y="337"/>
                  </a:lnTo>
                  <a:lnTo>
                    <a:pt x="4142" y="342"/>
                  </a:lnTo>
                  <a:lnTo>
                    <a:pt x="4139" y="348"/>
                  </a:lnTo>
                  <a:lnTo>
                    <a:pt x="4137" y="354"/>
                  </a:lnTo>
                  <a:lnTo>
                    <a:pt x="4135" y="361"/>
                  </a:lnTo>
                  <a:lnTo>
                    <a:pt x="4134" y="368"/>
                  </a:lnTo>
                  <a:lnTo>
                    <a:pt x="4132" y="375"/>
                  </a:lnTo>
                  <a:lnTo>
                    <a:pt x="4130" y="392"/>
                  </a:lnTo>
                  <a:lnTo>
                    <a:pt x="4130" y="402"/>
                  </a:lnTo>
                  <a:lnTo>
                    <a:pt x="4129" y="412"/>
                  </a:lnTo>
                  <a:lnTo>
                    <a:pt x="4129" y="676"/>
                  </a:lnTo>
                  <a:lnTo>
                    <a:pt x="4040" y="676"/>
                  </a:lnTo>
                  <a:lnTo>
                    <a:pt x="4040" y="409"/>
                  </a:lnTo>
                  <a:lnTo>
                    <a:pt x="4040" y="391"/>
                  </a:lnTo>
                  <a:lnTo>
                    <a:pt x="4039" y="382"/>
                  </a:lnTo>
                  <a:lnTo>
                    <a:pt x="4038" y="374"/>
                  </a:lnTo>
                  <a:lnTo>
                    <a:pt x="4036" y="360"/>
                  </a:lnTo>
                  <a:lnTo>
                    <a:pt x="4032" y="348"/>
                  </a:lnTo>
                  <a:lnTo>
                    <a:pt x="4028" y="337"/>
                  </a:lnTo>
                  <a:lnTo>
                    <a:pt x="4023" y="328"/>
                  </a:lnTo>
                  <a:lnTo>
                    <a:pt x="4018" y="320"/>
                  </a:lnTo>
                  <a:lnTo>
                    <a:pt x="4012" y="314"/>
                  </a:lnTo>
                  <a:lnTo>
                    <a:pt x="4007" y="309"/>
                  </a:lnTo>
                  <a:lnTo>
                    <a:pt x="4001" y="305"/>
                  </a:lnTo>
                  <a:lnTo>
                    <a:pt x="3994" y="302"/>
                  </a:lnTo>
                  <a:lnTo>
                    <a:pt x="3988" y="300"/>
                  </a:lnTo>
                  <a:lnTo>
                    <a:pt x="3983" y="298"/>
                  </a:lnTo>
                  <a:lnTo>
                    <a:pt x="3977" y="297"/>
                  </a:lnTo>
                  <a:lnTo>
                    <a:pt x="3972" y="297"/>
                  </a:lnTo>
                  <a:lnTo>
                    <a:pt x="3967" y="297"/>
                  </a:lnTo>
                  <a:lnTo>
                    <a:pt x="3963" y="297"/>
                  </a:lnTo>
                  <a:lnTo>
                    <a:pt x="3959" y="297"/>
                  </a:lnTo>
                  <a:lnTo>
                    <a:pt x="3953" y="298"/>
                  </a:lnTo>
                  <a:lnTo>
                    <a:pt x="3947" y="299"/>
                  </a:lnTo>
                  <a:lnTo>
                    <a:pt x="3941" y="301"/>
                  </a:lnTo>
                  <a:lnTo>
                    <a:pt x="3934" y="304"/>
                  </a:lnTo>
                  <a:lnTo>
                    <a:pt x="3928" y="308"/>
                  </a:lnTo>
                  <a:lnTo>
                    <a:pt x="3921" y="313"/>
                  </a:lnTo>
                  <a:lnTo>
                    <a:pt x="3915" y="320"/>
                  </a:lnTo>
                  <a:lnTo>
                    <a:pt x="3909" y="327"/>
                  </a:lnTo>
                  <a:lnTo>
                    <a:pt x="3906" y="332"/>
                  </a:lnTo>
                  <a:lnTo>
                    <a:pt x="3903" y="337"/>
                  </a:lnTo>
                  <a:lnTo>
                    <a:pt x="3898" y="348"/>
                  </a:lnTo>
                  <a:lnTo>
                    <a:pt x="3894" y="361"/>
                  </a:lnTo>
                  <a:lnTo>
                    <a:pt x="3893" y="368"/>
                  </a:lnTo>
                  <a:lnTo>
                    <a:pt x="3891" y="375"/>
                  </a:lnTo>
                  <a:lnTo>
                    <a:pt x="3889" y="392"/>
                  </a:lnTo>
                  <a:lnTo>
                    <a:pt x="3889" y="402"/>
                  </a:lnTo>
                  <a:lnTo>
                    <a:pt x="3889" y="412"/>
                  </a:lnTo>
                  <a:lnTo>
                    <a:pt x="3889" y="676"/>
                  </a:lnTo>
                  <a:lnTo>
                    <a:pt x="3800" y="676"/>
                  </a:lnTo>
                  <a:lnTo>
                    <a:pt x="3800" y="230"/>
                  </a:lnTo>
                  <a:lnTo>
                    <a:pt x="3885" y="230"/>
                  </a:lnTo>
                  <a:lnTo>
                    <a:pt x="3885" y="281"/>
                  </a:lnTo>
                  <a:lnTo>
                    <a:pt x="3890" y="272"/>
                  </a:lnTo>
                  <a:lnTo>
                    <a:pt x="3895" y="264"/>
                  </a:lnTo>
                  <a:lnTo>
                    <a:pt x="3901" y="258"/>
                  </a:lnTo>
                  <a:lnTo>
                    <a:pt x="3907" y="251"/>
                  </a:lnTo>
                  <a:lnTo>
                    <a:pt x="3914" y="246"/>
                  </a:lnTo>
                  <a:lnTo>
                    <a:pt x="3921" y="241"/>
                  </a:lnTo>
                  <a:lnTo>
                    <a:pt x="3928" y="237"/>
                  </a:lnTo>
                  <a:lnTo>
                    <a:pt x="3935" y="233"/>
                  </a:lnTo>
                  <a:lnTo>
                    <a:pt x="3942" y="230"/>
                  </a:lnTo>
                  <a:lnTo>
                    <a:pt x="3950" y="227"/>
                  </a:lnTo>
                  <a:lnTo>
                    <a:pt x="3964" y="224"/>
                  </a:lnTo>
                  <a:lnTo>
                    <a:pt x="3971" y="222"/>
                  </a:lnTo>
                  <a:lnTo>
                    <a:pt x="3978" y="221"/>
                  </a:lnTo>
                  <a:lnTo>
                    <a:pt x="3990" y="221"/>
                  </a:lnTo>
                  <a:lnTo>
                    <a:pt x="4000" y="221"/>
                  </a:lnTo>
                  <a:lnTo>
                    <a:pt x="4008" y="222"/>
                  </a:lnTo>
                  <a:lnTo>
                    <a:pt x="4017" y="223"/>
                  </a:lnTo>
                  <a:lnTo>
                    <a:pt x="4026" y="225"/>
                  </a:lnTo>
                  <a:lnTo>
                    <a:pt x="4034" y="228"/>
                  </a:lnTo>
                  <a:lnTo>
                    <a:pt x="4042" y="231"/>
                  </a:lnTo>
                  <a:lnTo>
                    <a:pt x="4050" y="234"/>
                  </a:lnTo>
                  <a:lnTo>
                    <a:pt x="4057" y="238"/>
                  </a:lnTo>
                  <a:lnTo>
                    <a:pt x="4064" y="243"/>
                  </a:lnTo>
                  <a:lnTo>
                    <a:pt x="4071" y="248"/>
                  </a:lnTo>
                  <a:lnTo>
                    <a:pt x="4078" y="254"/>
                  </a:lnTo>
                  <a:lnTo>
                    <a:pt x="4084" y="261"/>
                  </a:lnTo>
                  <a:lnTo>
                    <a:pt x="4090" y="268"/>
                  </a:lnTo>
                  <a:lnTo>
                    <a:pt x="4096" y="275"/>
                  </a:lnTo>
                  <a:lnTo>
                    <a:pt x="4101" y="283"/>
                  </a:lnTo>
                  <a:lnTo>
                    <a:pt x="4105" y="292"/>
                  </a:lnTo>
                  <a:lnTo>
                    <a:pt x="4111" y="282"/>
                  </a:lnTo>
                  <a:lnTo>
                    <a:pt x="4118" y="273"/>
                  </a:lnTo>
                  <a:lnTo>
                    <a:pt x="4125" y="265"/>
                  </a:lnTo>
                  <a:lnTo>
                    <a:pt x="4133" y="257"/>
                  </a:lnTo>
                  <a:lnTo>
                    <a:pt x="4140" y="251"/>
                  </a:lnTo>
                  <a:lnTo>
                    <a:pt x="4148" y="245"/>
                  </a:lnTo>
                  <a:lnTo>
                    <a:pt x="4157" y="240"/>
                  </a:lnTo>
                  <a:lnTo>
                    <a:pt x="4165" y="235"/>
                  </a:lnTo>
                  <a:lnTo>
                    <a:pt x="4174" y="232"/>
                  </a:lnTo>
                  <a:lnTo>
                    <a:pt x="4182" y="229"/>
                  </a:lnTo>
                  <a:lnTo>
                    <a:pt x="4191" y="226"/>
                  </a:lnTo>
                  <a:lnTo>
                    <a:pt x="4199" y="224"/>
                  </a:lnTo>
                  <a:lnTo>
                    <a:pt x="4207" y="223"/>
                  </a:lnTo>
                  <a:lnTo>
                    <a:pt x="4214" y="222"/>
                  </a:lnTo>
                  <a:lnTo>
                    <a:pt x="4228" y="221"/>
                  </a:lnTo>
                  <a:lnTo>
                    <a:pt x="4241" y="221"/>
                  </a:lnTo>
                  <a:lnTo>
                    <a:pt x="4254" y="223"/>
                  </a:lnTo>
                  <a:lnTo>
                    <a:pt x="4267" y="225"/>
                  </a:lnTo>
                  <a:lnTo>
                    <a:pt x="4280" y="229"/>
                  </a:lnTo>
                  <a:lnTo>
                    <a:pt x="4292" y="234"/>
                  </a:lnTo>
                  <a:lnTo>
                    <a:pt x="4298" y="237"/>
                  </a:lnTo>
                  <a:lnTo>
                    <a:pt x="4304" y="241"/>
                  </a:lnTo>
                  <a:lnTo>
                    <a:pt x="4310" y="244"/>
                  </a:lnTo>
                  <a:lnTo>
                    <a:pt x="4316" y="249"/>
                  </a:lnTo>
                  <a:lnTo>
                    <a:pt x="4321" y="253"/>
                  </a:lnTo>
                  <a:lnTo>
                    <a:pt x="4327" y="258"/>
                  </a:lnTo>
                  <a:lnTo>
                    <a:pt x="4332" y="264"/>
                  </a:lnTo>
                  <a:lnTo>
                    <a:pt x="4337" y="270"/>
                  </a:lnTo>
                  <a:lnTo>
                    <a:pt x="4341" y="276"/>
                  </a:lnTo>
                  <a:lnTo>
                    <a:pt x="4346" y="283"/>
                  </a:lnTo>
                  <a:lnTo>
                    <a:pt x="4350" y="290"/>
                  </a:lnTo>
                  <a:lnTo>
                    <a:pt x="4354" y="298"/>
                  </a:lnTo>
                  <a:lnTo>
                    <a:pt x="4357" y="307"/>
                  </a:lnTo>
                  <a:lnTo>
                    <a:pt x="4360" y="316"/>
                  </a:lnTo>
                  <a:lnTo>
                    <a:pt x="4363" y="325"/>
                  </a:lnTo>
                  <a:lnTo>
                    <a:pt x="4366" y="335"/>
                  </a:lnTo>
                  <a:lnTo>
                    <a:pt x="4368" y="346"/>
                  </a:lnTo>
                  <a:lnTo>
                    <a:pt x="4370" y="357"/>
                  </a:lnTo>
                  <a:lnTo>
                    <a:pt x="4371" y="369"/>
                  </a:lnTo>
                  <a:lnTo>
                    <a:pt x="4372" y="381"/>
                  </a:lnTo>
                  <a:lnTo>
                    <a:pt x="4372" y="394"/>
                  </a:lnTo>
                  <a:lnTo>
                    <a:pt x="4372" y="408"/>
                  </a:lnTo>
                  <a:close/>
                  <a:moveTo>
                    <a:pt x="3177" y="685"/>
                  </a:moveTo>
                  <a:lnTo>
                    <a:pt x="3165" y="685"/>
                  </a:lnTo>
                  <a:lnTo>
                    <a:pt x="3153" y="684"/>
                  </a:lnTo>
                  <a:lnTo>
                    <a:pt x="3142" y="683"/>
                  </a:lnTo>
                  <a:lnTo>
                    <a:pt x="3130" y="681"/>
                  </a:lnTo>
                  <a:lnTo>
                    <a:pt x="3119" y="678"/>
                  </a:lnTo>
                  <a:lnTo>
                    <a:pt x="3108" y="675"/>
                  </a:lnTo>
                  <a:lnTo>
                    <a:pt x="3097" y="671"/>
                  </a:lnTo>
                  <a:lnTo>
                    <a:pt x="3087" y="667"/>
                  </a:lnTo>
                  <a:lnTo>
                    <a:pt x="3076" y="663"/>
                  </a:lnTo>
                  <a:lnTo>
                    <a:pt x="3066" y="658"/>
                  </a:lnTo>
                  <a:lnTo>
                    <a:pt x="3057" y="652"/>
                  </a:lnTo>
                  <a:lnTo>
                    <a:pt x="3047" y="646"/>
                  </a:lnTo>
                  <a:lnTo>
                    <a:pt x="3038" y="639"/>
                  </a:lnTo>
                  <a:lnTo>
                    <a:pt x="3029" y="633"/>
                  </a:lnTo>
                  <a:lnTo>
                    <a:pt x="3021" y="625"/>
                  </a:lnTo>
                  <a:lnTo>
                    <a:pt x="3013" y="618"/>
                  </a:lnTo>
                  <a:lnTo>
                    <a:pt x="3005" y="610"/>
                  </a:lnTo>
                  <a:lnTo>
                    <a:pt x="2998" y="601"/>
                  </a:lnTo>
                  <a:lnTo>
                    <a:pt x="2991" y="592"/>
                  </a:lnTo>
                  <a:lnTo>
                    <a:pt x="2985" y="583"/>
                  </a:lnTo>
                  <a:lnTo>
                    <a:pt x="2979" y="574"/>
                  </a:lnTo>
                  <a:lnTo>
                    <a:pt x="2973" y="564"/>
                  </a:lnTo>
                  <a:lnTo>
                    <a:pt x="2968" y="554"/>
                  </a:lnTo>
                  <a:lnTo>
                    <a:pt x="2963" y="544"/>
                  </a:lnTo>
                  <a:lnTo>
                    <a:pt x="2959" y="533"/>
                  </a:lnTo>
                  <a:lnTo>
                    <a:pt x="2956" y="523"/>
                  </a:lnTo>
                  <a:lnTo>
                    <a:pt x="2952" y="512"/>
                  </a:lnTo>
                  <a:lnTo>
                    <a:pt x="2950" y="500"/>
                  </a:lnTo>
                  <a:lnTo>
                    <a:pt x="2948" y="489"/>
                  </a:lnTo>
                  <a:lnTo>
                    <a:pt x="2946" y="477"/>
                  </a:lnTo>
                  <a:lnTo>
                    <a:pt x="2945" y="466"/>
                  </a:lnTo>
                  <a:lnTo>
                    <a:pt x="2945" y="453"/>
                  </a:lnTo>
                  <a:lnTo>
                    <a:pt x="2945" y="441"/>
                  </a:lnTo>
                  <a:lnTo>
                    <a:pt x="2946" y="429"/>
                  </a:lnTo>
                  <a:lnTo>
                    <a:pt x="2948" y="417"/>
                  </a:lnTo>
                  <a:lnTo>
                    <a:pt x="2950" y="406"/>
                  </a:lnTo>
                  <a:lnTo>
                    <a:pt x="2952" y="395"/>
                  </a:lnTo>
                  <a:lnTo>
                    <a:pt x="2956" y="384"/>
                  </a:lnTo>
                  <a:lnTo>
                    <a:pt x="2959" y="373"/>
                  </a:lnTo>
                  <a:lnTo>
                    <a:pt x="2963" y="362"/>
                  </a:lnTo>
                  <a:lnTo>
                    <a:pt x="2968" y="352"/>
                  </a:lnTo>
                  <a:lnTo>
                    <a:pt x="2973" y="342"/>
                  </a:lnTo>
                  <a:lnTo>
                    <a:pt x="2979" y="332"/>
                  </a:lnTo>
                  <a:lnTo>
                    <a:pt x="2985" y="323"/>
                  </a:lnTo>
                  <a:lnTo>
                    <a:pt x="2991" y="314"/>
                  </a:lnTo>
                  <a:lnTo>
                    <a:pt x="2998" y="305"/>
                  </a:lnTo>
                  <a:lnTo>
                    <a:pt x="3005" y="297"/>
                  </a:lnTo>
                  <a:lnTo>
                    <a:pt x="3013" y="289"/>
                  </a:lnTo>
                  <a:lnTo>
                    <a:pt x="3021" y="281"/>
                  </a:lnTo>
                  <a:lnTo>
                    <a:pt x="3029" y="274"/>
                  </a:lnTo>
                  <a:lnTo>
                    <a:pt x="3038" y="267"/>
                  </a:lnTo>
                  <a:lnTo>
                    <a:pt x="3047" y="260"/>
                  </a:lnTo>
                  <a:lnTo>
                    <a:pt x="3057" y="254"/>
                  </a:lnTo>
                  <a:lnTo>
                    <a:pt x="3066" y="249"/>
                  </a:lnTo>
                  <a:lnTo>
                    <a:pt x="3076" y="244"/>
                  </a:lnTo>
                  <a:lnTo>
                    <a:pt x="3087" y="239"/>
                  </a:lnTo>
                  <a:lnTo>
                    <a:pt x="3097" y="235"/>
                  </a:lnTo>
                  <a:lnTo>
                    <a:pt x="3108" y="231"/>
                  </a:lnTo>
                  <a:lnTo>
                    <a:pt x="3119" y="228"/>
                  </a:lnTo>
                  <a:lnTo>
                    <a:pt x="3130" y="226"/>
                  </a:lnTo>
                  <a:lnTo>
                    <a:pt x="3142" y="224"/>
                  </a:lnTo>
                  <a:lnTo>
                    <a:pt x="3153" y="222"/>
                  </a:lnTo>
                  <a:lnTo>
                    <a:pt x="3165" y="221"/>
                  </a:lnTo>
                  <a:lnTo>
                    <a:pt x="3177" y="221"/>
                  </a:lnTo>
                  <a:lnTo>
                    <a:pt x="3189" y="221"/>
                  </a:lnTo>
                  <a:lnTo>
                    <a:pt x="3201" y="222"/>
                  </a:lnTo>
                  <a:lnTo>
                    <a:pt x="3212" y="224"/>
                  </a:lnTo>
                  <a:lnTo>
                    <a:pt x="3224" y="226"/>
                  </a:lnTo>
                  <a:lnTo>
                    <a:pt x="3235" y="228"/>
                  </a:lnTo>
                  <a:lnTo>
                    <a:pt x="3246" y="231"/>
                  </a:lnTo>
                  <a:lnTo>
                    <a:pt x="3257" y="235"/>
                  </a:lnTo>
                  <a:lnTo>
                    <a:pt x="3267" y="239"/>
                  </a:lnTo>
                  <a:lnTo>
                    <a:pt x="3278" y="244"/>
                  </a:lnTo>
                  <a:lnTo>
                    <a:pt x="3288" y="249"/>
                  </a:lnTo>
                  <a:lnTo>
                    <a:pt x="3297" y="254"/>
                  </a:lnTo>
                  <a:lnTo>
                    <a:pt x="3307" y="260"/>
                  </a:lnTo>
                  <a:lnTo>
                    <a:pt x="3316" y="267"/>
                  </a:lnTo>
                  <a:lnTo>
                    <a:pt x="3325" y="274"/>
                  </a:lnTo>
                  <a:lnTo>
                    <a:pt x="3333" y="281"/>
                  </a:lnTo>
                  <a:lnTo>
                    <a:pt x="3341" y="289"/>
                  </a:lnTo>
                  <a:lnTo>
                    <a:pt x="3349" y="297"/>
                  </a:lnTo>
                  <a:lnTo>
                    <a:pt x="3356" y="305"/>
                  </a:lnTo>
                  <a:lnTo>
                    <a:pt x="3363" y="314"/>
                  </a:lnTo>
                  <a:lnTo>
                    <a:pt x="3369" y="323"/>
                  </a:lnTo>
                  <a:lnTo>
                    <a:pt x="3375" y="332"/>
                  </a:lnTo>
                  <a:lnTo>
                    <a:pt x="3381" y="342"/>
                  </a:lnTo>
                  <a:lnTo>
                    <a:pt x="3386" y="352"/>
                  </a:lnTo>
                  <a:lnTo>
                    <a:pt x="3391" y="362"/>
                  </a:lnTo>
                  <a:lnTo>
                    <a:pt x="3395" y="373"/>
                  </a:lnTo>
                  <a:lnTo>
                    <a:pt x="3398" y="384"/>
                  </a:lnTo>
                  <a:lnTo>
                    <a:pt x="3401" y="395"/>
                  </a:lnTo>
                  <a:lnTo>
                    <a:pt x="3404" y="406"/>
                  </a:lnTo>
                  <a:lnTo>
                    <a:pt x="3406" y="417"/>
                  </a:lnTo>
                  <a:lnTo>
                    <a:pt x="3408" y="429"/>
                  </a:lnTo>
                  <a:lnTo>
                    <a:pt x="3408" y="441"/>
                  </a:lnTo>
                  <a:lnTo>
                    <a:pt x="3409" y="453"/>
                  </a:lnTo>
                  <a:lnTo>
                    <a:pt x="3408" y="466"/>
                  </a:lnTo>
                  <a:lnTo>
                    <a:pt x="3408" y="477"/>
                  </a:lnTo>
                  <a:lnTo>
                    <a:pt x="3406" y="489"/>
                  </a:lnTo>
                  <a:lnTo>
                    <a:pt x="3404" y="500"/>
                  </a:lnTo>
                  <a:lnTo>
                    <a:pt x="3401" y="512"/>
                  </a:lnTo>
                  <a:lnTo>
                    <a:pt x="3398" y="523"/>
                  </a:lnTo>
                  <a:lnTo>
                    <a:pt x="3395" y="533"/>
                  </a:lnTo>
                  <a:lnTo>
                    <a:pt x="3391" y="544"/>
                  </a:lnTo>
                  <a:lnTo>
                    <a:pt x="3386" y="554"/>
                  </a:lnTo>
                  <a:lnTo>
                    <a:pt x="3381" y="564"/>
                  </a:lnTo>
                  <a:lnTo>
                    <a:pt x="3375" y="574"/>
                  </a:lnTo>
                  <a:lnTo>
                    <a:pt x="3369" y="583"/>
                  </a:lnTo>
                  <a:lnTo>
                    <a:pt x="3363" y="592"/>
                  </a:lnTo>
                  <a:lnTo>
                    <a:pt x="3356" y="601"/>
                  </a:lnTo>
                  <a:lnTo>
                    <a:pt x="3349" y="610"/>
                  </a:lnTo>
                  <a:lnTo>
                    <a:pt x="3341" y="618"/>
                  </a:lnTo>
                  <a:lnTo>
                    <a:pt x="3333" y="625"/>
                  </a:lnTo>
                  <a:lnTo>
                    <a:pt x="3325" y="633"/>
                  </a:lnTo>
                  <a:lnTo>
                    <a:pt x="3316" y="639"/>
                  </a:lnTo>
                  <a:lnTo>
                    <a:pt x="3307" y="646"/>
                  </a:lnTo>
                  <a:lnTo>
                    <a:pt x="3297" y="652"/>
                  </a:lnTo>
                  <a:lnTo>
                    <a:pt x="3288" y="658"/>
                  </a:lnTo>
                  <a:lnTo>
                    <a:pt x="3278" y="663"/>
                  </a:lnTo>
                  <a:lnTo>
                    <a:pt x="3267" y="667"/>
                  </a:lnTo>
                  <a:lnTo>
                    <a:pt x="3257" y="671"/>
                  </a:lnTo>
                  <a:lnTo>
                    <a:pt x="3246" y="675"/>
                  </a:lnTo>
                  <a:lnTo>
                    <a:pt x="3235" y="678"/>
                  </a:lnTo>
                  <a:lnTo>
                    <a:pt x="3224" y="681"/>
                  </a:lnTo>
                  <a:lnTo>
                    <a:pt x="3212" y="683"/>
                  </a:lnTo>
                  <a:lnTo>
                    <a:pt x="3201" y="684"/>
                  </a:lnTo>
                  <a:lnTo>
                    <a:pt x="3189" y="685"/>
                  </a:lnTo>
                  <a:lnTo>
                    <a:pt x="3177" y="685"/>
                  </a:lnTo>
                  <a:close/>
                  <a:moveTo>
                    <a:pt x="2491" y="677"/>
                  </a:moveTo>
                  <a:lnTo>
                    <a:pt x="2402" y="677"/>
                  </a:lnTo>
                  <a:lnTo>
                    <a:pt x="2402" y="453"/>
                  </a:lnTo>
                  <a:lnTo>
                    <a:pt x="2402" y="444"/>
                  </a:lnTo>
                  <a:lnTo>
                    <a:pt x="2402" y="436"/>
                  </a:lnTo>
                  <a:lnTo>
                    <a:pt x="2401" y="428"/>
                  </a:lnTo>
                  <a:lnTo>
                    <a:pt x="2400" y="420"/>
                  </a:lnTo>
                  <a:lnTo>
                    <a:pt x="2398" y="412"/>
                  </a:lnTo>
                  <a:lnTo>
                    <a:pt x="2397" y="404"/>
                  </a:lnTo>
                  <a:lnTo>
                    <a:pt x="2395" y="397"/>
                  </a:lnTo>
                  <a:lnTo>
                    <a:pt x="2392" y="390"/>
                  </a:lnTo>
                  <a:lnTo>
                    <a:pt x="2390" y="383"/>
                  </a:lnTo>
                  <a:lnTo>
                    <a:pt x="2387" y="377"/>
                  </a:lnTo>
                  <a:lnTo>
                    <a:pt x="2381" y="364"/>
                  </a:lnTo>
                  <a:lnTo>
                    <a:pt x="2374" y="353"/>
                  </a:lnTo>
                  <a:lnTo>
                    <a:pt x="2370" y="347"/>
                  </a:lnTo>
                  <a:lnTo>
                    <a:pt x="2365" y="342"/>
                  </a:lnTo>
                  <a:lnTo>
                    <a:pt x="2361" y="337"/>
                  </a:lnTo>
                  <a:lnTo>
                    <a:pt x="2357" y="333"/>
                  </a:lnTo>
                  <a:lnTo>
                    <a:pt x="2347" y="325"/>
                  </a:lnTo>
                  <a:lnTo>
                    <a:pt x="2336" y="318"/>
                  </a:lnTo>
                  <a:lnTo>
                    <a:pt x="2331" y="314"/>
                  </a:lnTo>
                  <a:lnTo>
                    <a:pt x="2325" y="312"/>
                  </a:lnTo>
                  <a:lnTo>
                    <a:pt x="2319" y="309"/>
                  </a:lnTo>
                  <a:lnTo>
                    <a:pt x="2313" y="307"/>
                  </a:lnTo>
                  <a:lnTo>
                    <a:pt x="2307" y="305"/>
                  </a:lnTo>
                  <a:lnTo>
                    <a:pt x="2301" y="304"/>
                  </a:lnTo>
                  <a:lnTo>
                    <a:pt x="2295" y="303"/>
                  </a:lnTo>
                  <a:lnTo>
                    <a:pt x="2288" y="302"/>
                  </a:lnTo>
                  <a:lnTo>
                    <a:pt x="2275" y="301"/>
                  </a:lnTo>
                  <a:lnTo>
                    <a:pt x="2261" y="302"/>
                  </a:lnTo>
                  <a:lnTo>
                    <a:pt x="2254" y="303"/>
                  </a:lnTo>
                  <a:lnTo>
                    <a:pt x="2247" y="304"/>
                  </a:lnTo>
                  <a:lnTo>
                    <a:pt x="2234" y="307"/>
                  </a:lnTo>
                  <a:lnTo>
                    <a:pt x="2228" y="309"/>
                  </a:lnTo>
                  <a:lnTo>
                    <a:pt x="2222" y="312"/>
                  </a:lnTo>
                  <a:lnTo>
                    <a:pt x="2216" y="314"/>
                  </a:lnTo>
                  <a:lnTo>
                    <a:pt x="2210" y="318"/>
                  </a:lnTo>
                  <a:lnTo>
                    <a:pt x="2204" y="321"/>
                  </a:lnTo>
                  <a:lnTo>
                    <a:pt x="2198" y="325"/>
                  </a:lnTo>
                  <a:lnTo>
                    <a:pt x="2193" y="329"/>
                  </a:lnTo>
                  <a:lnTo>
                    <a:pt x="2188" y="333"/>
                  </a:lnTo>
                  <a:lnTo>
                    <a:pt x="2183" y="338"/>
                  </a:lnTo>
                  <a:lnTo>
                    <a:pt x="2178" y="343"/>
                  </a:lnTo>
                  <a:lnTo>
                    <a:pt x="2173" y="348"/>
                  </a:lnTo>
                  <a:lnTo>
                    <a:pt x="2169" y="354"/>
                  </a:lnTo>
                  <a:lnTo>
                    <a:pt x="2164" y="360"/>
                  </a:lnTo>
                  <a:lnTo>
                    <a:pt x="2160" y="366"/>
                  </a:lnTo>
                  <a:lnTo>
                    <a:pt x="2153" y="380"/>
                  </a:lnTo>
                  <a:lnTo>
                    <a:pt x="2150" y="387"/>
                  </a:lnTo>
                  <a:lnTo>
                    <a:pt x="2147" y="394"/>
                  </a:lnTo>
                  <a:lnTo>
                    <a:pt x="2142" y="410"/>
                  </a:lnTo>
                  <a:lnTo>
                    <a:pt x="2140" y="419"/>
                  </a:lnTo>
                  <a:lnTo>
                    <a:pt x="2139" y="427"/>
                  </a:lnTo>
                  <a:lnTo>
                    <a:pt x="2137" y="436"/>
                  </a:lnTo>
                  <a:lnTo>
                    <a:pt x="2137" y="446"/>
                  </a:lnTo>
                  <a:lnTo>
                    <a:pt x="2136" y="466"/>
                  </a:lnTo>
                  <a:lnTo>
                    <a:pt x="2136" y="677"/>
                  </a:lnTo>
                  <a:lnTo>
                    <a:pt x="2046" y="677"/>
                  </a:lnTo>
                  <a:lnTo>
                    <a:pt x="2046" y="230"/>
                  </a:lnTo>
                  <a:lnTo>
                    <a:pt x="2133" y="230"/>
                  </a:lnTo>
                  <a:lnTo>
                    <a:pt x="2133" y="306"/>
                  </a:lnTo>
                  <a:lnTo>
                    <a:pt x="2138" y="296"/>
                  </a:lnTo>
                  <a:lnTo>
                    <a:pt x="2144" y="287"/>
                  </a:lnTo>
                  <a:lnTo>
                    <a:pt x="2151" y="278"/>
                  </a:lnTo>
                  <a:lnTo>
                    <a:pt x="2159" y="270"/>
                  </a:lnTo>
                  <a:lnTo>
                    <a:pt x="2163" y="266"/>
                  </a:lnTo>
                  <a:lnTo>
                    <a:pt x="2167" y="262"/>
                  </a:lnTo>
                  <a:lnTo>
                    <a:pt x="2177" y="255"/>
                  </a:lnTo>
                  <a:lnTo>
                    <a:pt x="2186" y="249"/>
                  </a:lnTo>
                  <a:lnTo>
                    <a:pt x="2196" y="243"/>
                  </a:lnTo>
                  <a:lnTo>
                    <a:pt x="2207" y="238"/>
                  </a:lnTo>
                  <a:lnTo>
                    <a:pt x="2218" y="234"/>
                  </a:lnTo>
                  <a:lnTo>
                    <a:pt x="2229" y="230"/>
                  </a:lnTo>
                  <a:lnTo>
                    <a:pt x="2241" y="227"/>
                  </a:lnTo>
                  <a:lnTo>
                    <a:pt x="2253" y="224"/>
                  </a:lnTo>
                  <a:lnTo>
                    <a:pt x="2264" y="222"/>
                  </a:lnTo>
                  <a:lnTo>
                    <a:pt x="2276" y="221"/>
                  </a:lnTo>
                  <a:lnTo>
                    <a:pt x="2288" y="221"/>
                  </a:lnTo>
                  <a:lnTo>
                    <a:pt x="2307" y="222"/>
                  </a:lnTo>
                  <a:lnTo>
                    <a:pt x="2326" y="224"/>
                  </a:lnTo>
                  <a:lnTo>
                    <a:pt x="2335" y="225"/>
                  </a:lnTo>
                  <a:lnTo>
                    <a:pt x="2344" y="228"/>
                  </a:lnTo>
                  <a:lnTo>
                    <a:pt x="2353" y="230"/>
                  </a:lnTo>
                  <a:lnTo>
                    <a:pt x="2362" y="233"/>
                  </a:lnTo>
                  <a:lnTo>
                    <a:pt x="2371" y="236"/>
                  </a:lnTo>
                  <a:lnTo>
                    <a:pt x="2380" y="240"/>
                  </a:lnTo>
                  <a:lnTo>
                    <a:pt x="2388" y="244"/>
                  </a:lnTo>
                  <a:lnTo>
                    <a:pt x="2397" y="249"/>
                  </a:lnTo>
                  <a:lnTo>
                    <a:pt x="2405" y="254"/>
                  </a:lnTo>
                  <a:lnTo>
                    <a:pt x="2413" y="259"/>
                  </a:lnTo>
                  <a:lnTo>
                    <a:pt x="2420" y="265"/>
                  </a:lnTo>
                  <a:lnTo>
                    <a:pt x="2427" y="271"/>
                  </a:lnTo>
                  <a:lnTo>
                    <a:pt x="2434" y="278"/>
                  </a:lnTo>
                  <a:lnTo>
                    <a:pt x="2441" y="285"/>
                  </a:lnTo>
                  <a:lnTo>
                    <a:pt x="2448" y="293"/>
                  </a:lnTo>
                  <a:lnTo>
                    <a:pt x="2454" y="301"/>
                  </a:lnTo>
                  <a:lnTo>
                    <a:pt x="2459" y="310"/>
                  </a:lnTo>
                  <a:lnTo>
                    <a:pt x="2464" y="319"/>
                  </a:lnTo>
                  <a:lnTo>
                    <a:pt x="2469" y="328"/>
                  </a:lnTo>
                  <a:lnTo>
                    <a:pt x="2474" y="339"/>
                  </a:lnTo>
                  <a:lnTo>
                    <a:pt x="2478" y="349"/>
                  </a:lnTo>
                  <a:lnTo>
                    <a:pt x="2481" y="360"/>
                  </a:lnTo>
                  <a:lnTo>
                    <a:pt x="2484" y="372"/>
                  </a:lnTo>
                  <a:lnTo>
                    <a:pt x="2487" y="384"/>
                  </a:lnTo>
                  <a:lnTo>
                    <a:pt x="2489" y="397"/>
                  </a:lnTo>
                  <a:lnTo>
                    <a:pt x="2490" y="410"/>
                  </a:lnTo>
                  <a:lnTo>
                    <a:pt x="2491" y="424"/>
                  </a:lnTo>
                  <a:lnTo>
                    <a:pt x="2491" y="438"/>
                  </a:lnTo>
                  <a:lnTo>
                    <a:pt x="2491" y="677"/>
                  </a:lnTo>
                  <a:close/>
                  <a:moveTo>
                    <a:pt x="1589" y="677"/>
                  </a:moveTo>
                  <a:lnTo>
                    <a:pt x="1499" y="677"/>
                  </a:lnTo>
                  <a:lnTo>
                    <a:pt x="1499" y="624"/>
                  </a:lnTo>
                  <a:lnTo>
                    <a:pt x="1496" y="627"/>
                  </a:lnTo>
                  <a:lnTo>
                    <a:pt x="1493" y="631"/>
                  </a:lnTo>
                  <a:lnTo>
                    <a:pt x="1487" y="637"/>
                  </a:lnTo>
                  <a:lnTo>
                    <a:pt x="1480" y="644"/>
                  </a:lnTo>
                  <a:lnTo>
                    <a:pt x="1473" y="649"/>
                  </a:lnTo>
                  <a:lnTo>
                    <a:pt x="1457" y="660"/>
                  </a:lnTo>
                  <a:lnTo>
                    <a:pt x="1449" y="665"/>
                  </a:lnTo>
                  <a:lnTo>
                    <a:pt x="1440" y="669"/>
                  </a:lnTo>
                  <a:lnTo>
                    <a:pt x="1431" y="673"/>
                  </a:lnTo>
                  <a:lnTo>
                    <a:pt x="1422" y="676"/>
                  </a:lnTo>
                  <a:lnTo>
                    <a:pt x="1412" y="679"/>
                  </a:lnTo>
                  <a:lnTo>
                    <a:pt x="1402" y="682"/>
                  </a:lnTo>
                  <a:lnTo>
                    <a:pt x="1392" y="684"/>
                  </a:lnTo>
                  <a:lnTo>
                    <a:pt x="1381" y="685"/>
                  </a:lnTo>
                  <a:lnTo>
                    <a:pt x="1370" y="686"/>
                  </a:lnTo>
                  <a:lnTo>
                    <a:pt x="1359" y="686"/>
                  </a:lnTo>
                  <a:lnTo>
                    <a:pt x="1347" y="686"/>
                  </a:lnTo>
                  <a:lnTo>
                    <a:pt x="1335" y="685"/>
                  </a:lnTo>
                  <a:lnTo>
                    <a:pt x="1323" y="684"/>
                  </a:lnTo>
                  <a:lnTo>
                    <a:pt x="1312" y="682"/>
                  </a:lnTo>
                  <a:lnTo>
                    <a:pt x="1301" y="679"/>
                  </a:lnTo>
                  <a:lnTo>
                    <a:pt x="1290" y="676"/>
                  </a:lnTo>
                  <a:lnTo>
                    <a:pt x="1280" y="672"/>
                  </a:lnTo>
                  <a:lnTo>
                    <a:pt x="1269" y="668"/>
                  </a:lnTo>
                  <a:lnTo>
                    <a:pt x="1259" y="663"/>
                  </a:lnTo>
                  <a:lnTo>
                    <a:pt x="1250" y="658"/>
                  </a:lnTo>
                  <a:lnTo>
                    <a:pt x="1240" y="653"/>
                  </a:lnTo>
                  <a:lnTo>
                    <a:pt x="1231" y="647"/>
                  </a:lnTo>
                  <a:lnTo>
                    <a:pt x="1223" y="640"/>
                  </a:lnTo>
                  <a:lnTo>
                    <a:pt x="1214" y="633"/>
                  </a:lnTo>
                  <a:lnTo>
                    <a:pt x="1206" y="626"/>
                  </a:lnTo>
                  <a:lnTo>
                    <a:pt x="1199" y="618"/>
                  </a:lnTo>
                  <a:lnTo>
                    <a:pt x="1191" y="610"/>
                  </a:lnTo>
                  <a:lnTo>
                    <a:pt x="1184" y="602"/>
                  </a:lnTo>
                  <a:lnTo>
                    <a:pt x="1178" y="593"/>
                  </a:lnTo>
                  <a:lnTo>
                    <a:pt x="1172" y="584"/>
                  </a:lnTo>
                  <a:lnTo>
                    <a:pt x="1166" y="575"/>
                  </a:lnTo>
                  <a:lnTo>
                    <a:pt x="1161" y="565"/>
                  </a:lnTo>
                  <a:lnTo>
                    <a:pt x="1156" y="555"/>
                  </a:lnTo>
                  <a:lnTo>
                    <a:pt x="1152" y="545"/>
                  </a:lnTo>
                  <a:lnTo>
                    <a:pt x="1148" y="534"/>
                  </a:lnTo>
                  <a:lnTo>
                    <a:pt x="1144" y="523"/>
                  </a:lnTo>
                  <a:lnTo>
                    <a:pt x="1142" y="512"/>
                  </a:lnTo>
                  <a:lnTo>
                    <a:pt x="1139" y="501"/>
                  </a:lnTo>
                  <a:lnTo>
                    <a:pt x="1137" y="489"/>
                  </a:lnTo>
                  <a:lnTo>
                    <a:pt x="1136" y="478"/>
                  </a:lnTo>
                  <a:lnTo>
                    <a:pt x="1135" y="466"/>
                  </a:lnTo>
                  <a:lnTo>
                    <a:pt x="1135" y="453"/>
                  </a:lnTo>
                  <a:lnTo>
                    <a:pt x="1135" y="441"/>
                  </a:lnTo>
                  <a:lnTo>
                    <a:pt x="1136" y="429"/>
                  </a:lnTo>
                  <a:lnTo>
                    <a:pt x="1137" y="417"/>
                  </a:lnTo>
                  <a:lnTo>
                    <a:pt x="1139" y="406"/>
                  </a:lnTo>
                  <a:lnTo>
                    <a:pt x="1142" y="395"/>
                  </a:lnTo>
                  <a:lnTo>
                    <a:pt x="1143" y="389"/>
                  </a:lnTo>
                  <a:lnTo>
                    <a:pt x="1144" y="384"/>
                  </a:lnTo>
                  <a:lnTo>
                    <a:pt x="1148" y="373"/>
                  </a:lnTo>
                  <a:lnTo>
                    <a:pt x="1152" y="362"/>
                  </a:lnTo>
                  <a:lnTo>
                    <a:pt x="1156" y="352"/>
                  </a:lnTo>
                  <a:lnTo>
                    <a:pt x="1161" y="342"/>
                  </a:lnTo>
                  <a:lnTo>
                    <a:pt x="1166" y="332"/>
                  </a:lnTo>
                  <a:lnTo>
                    <a:pt x="1172" y="323"/>
                  </a:lnTo>
                  <a:lnTo>
                    <a:pt x="1178" y="314"/>
                  </a:lnTo>
                  <a:lnTo>
                    <a:pt x="1184" y="305"/>
                  </a:lnTo>
                  <a:lnTo>
                    <a:pt x="1191" y="297"/>
                  </a:lnTo>
                  <a:lnTo>
                    <a:pt x="1199" y="289"/>
                  </a:lnTo>
                  <a:lnTo>
                    <a:pt x="1206" y="281"/>
                  </a:lnTo>
                  <a:lnTo>
                    <a:pt x="1214" y="274"/>
                  </a:lnTo>
                  <a:lnTo>
                    <a:pt x="1218" y="270"/>
                  </a:lnTo>
                  <a:lnTo>
                    <a:pt x="1223" y="267"/>
                  </a:lnTo>
                  <a:lnTo>
                    <a:pt x="1231" y="260"/>
                  </a:lnTo>
                  <a:lnTo>
                    <a:pt x="1240" y="254"/>
                  </a:lnTo>
                  <a:lnTo>
                    <a:pt x="1250" y="249"/>
                  </a:lnTo>
                  <a:lnTo>
                    <a:pt x="1259" y="244"/>
                  </a:lnTo>
                  <a:lnTo>
                    <a:pt x="1269" y="239"/>
                  </a:lnTo>
                  <a:lnTo>
                    <a:pt x="1280" y="235"/>
                  </a:lnTo>
                  <a:lnTo>
                    <a:pt x="1290" y="231"/>
                  </a:lnTo>
                  <a:lnTo>
                    <a:pt x="1301" y="228"/>
                  </a:lnTo>
                  <a:lnTo>
                    <a:pt x="1312" y="226"/>
                  </a:lnTo>
                  <a:lnTo>
                    <a:pt x="1323" y="224"/>
                  </a:lnTo>
                  <a:lnTo>
                    <a:pt x="1335" y="222"/>
                  </a:lnTo>
                  <a:lnTo>
                    <a:pt x="1347" y="221"/>
                  </a:lnTo>
                  <a:lnTo>
                    <a:pt x="1359" y="221"/>
                  </a:lnTo>
                  <a:lnTo>
                    <a:pt x="1370" y="221"/>
                  </a:lnTo>
                  <a:lnTo>
                    <a:pt x="1381" y="222"/>
                  </a:lnTo>
                  <a:lnTo>
                    <a:pt x="1392" y="223"/>
                  </a:lnTo>
                  <a:lnTo>
                    <a:pt x="1402" y="225"/>
                  </a:lnTo>
                  <a:lnTo>
                    <a:pt x="1412" y="228"/>
                  </a:lnTo>
                  <a:lnTo>
                    <a:pt x="1421" y="230"/>
                  </a:lnTo>
                  <a:lnTo>
                    <a:pt x="1431" y="234"/>
                  </a:lnTo>
                  <a:lnTo>
                    <a:pt x="1440" y="238"/>
                  </a:lnTo>
                  <a:lnTo>
                    <a:pt x="1448" y="242"/>
                  </a:lnTo>
                  <a:lnTo>
                    <a:pt x="1457" y="246"/>
                  </a:lnTo>
                  <a:lnTo>
                    <a:pt x="1465" y="251"/>
                  </a:lnTo>
                  <a:lnTo>
                    <a:pt x="1468" y="254"/>
                  </a:lnTo>
                  <a:lnTo>
                    <a:pt x="1472" y="257"/>
                  </a:lnTo>
                  <a:lnTo>
                    <a:pt x="1479" y="263"/>
                  </a:lnTo>
                  <a:lnTo>
                    <a:pt x="1486" y="269"/>
                  </a:lnTo>
                  <a:lnTo>
                    <a:pt x="1493" y="275"/>
                  </a:lnTo>
                  <a:lnTo>
                    <a:pt x="1499" y="282"/>
                  </a:lnTo>
                  <a:lnTo>
                    <a:pt x="1499" y="230"/>
                  </a:lnTo>
                  <a:lnTo>
                    <a:pt x="1589" y="230"/>
                  </a:lnTo>
                  <a:lnTo>
                    <a:pt x="1589" y="677"/>
                  </a:lnTo>
                  <a:close/>
                  <a:moveTo>
                    <a:pt x="466" y="686"/>
                  </a:moveTo>
                  <a:lnTo>
                    <a:pt x="452" y="686"/>
                  </a:lnTo>
                  <a:lnTo>
                    <a:pt x="438" y="685"/>
                  </a:lnTo>
                  <a:lnTo>
                    <a:pt x="424" y="684"/>
                  </a:lnTo>
                  <a:lnTo>
                    <a:pt x="410" y="682"/>
                  </a:lnTo>
                  <a:lnTo>
                    <a:pt x="395" y="679"/>
                  </a:lnTo>
                  <a:lnTo>
                    <a:pt x="380" y="676"/>
                  </a:lnTo>
                  <a:lnTo>
                    <a:pt x="365" y="672"/>
                  </a:lnTo>
                  <a:lnTo>
                    <a:pt x="350" y="667"/>
                  </a:lnTo>
                  <a:lnTo>
                    <a:pt x="335" y="662"/>
                  </a:lnTo>
                  <a:lnTo>
                    <a:pt x="319" y="655"/>
                  </a:lnTo>
                  <a:lnTo>
                    <a:pt x="304" y="648"/>
                  </a:lnTo>
                  <a:lnTo>
                    <a:pt x="290" y="640"/>
                  </a:lnTo>
                  <a:lnTo>
                    <a:pt x="275" y="632"/>
                  </a:lnTo>
                  <a:lnTo>
                    <a:pt x="261" y="622"/>
                  </a:lnTo>
                  <a:lnTo>
                    <a:pt x="247" y="611"/>
                  </a:lnTo>
                  <a:lnTo>
                    <a:pt x="240" y="606"/>
                  </a:lnTo>
                  <a:lnTo>
                    <a:pt x="233" y="600"/>
                  </a:lnTo>
                  <a:lnTo>
                    <a:pt x="241" y="590"/>
                  </a:lnTo>
                  <a:lnTo>
                    <a:pt x="258" y="567"/>
                  </a:lnTo>
                  <a:lnTo>
                    <a:pt x="283" y="534"/>
                  </a:lnTo>
                  <a:lnTo>
                    <a:pt x="286" y="537"/>
                  </a:lnTo>
                  <a:lnTo>
                    <a:pt x="296" y="545"/>
                  </a:lnTo>
                  <a:lnTo>
                    <a:pt x="303" y="551"/>
                  </a:lnTo>
                  <a:lnTo>
                    <a:pt x="311" y="557"/>
                  </a:lnTo>
                  <a:lnTo>
                    <a:pt x="321" y="563"/>
                  </a:lnTo>
                  <a:lnTo>
                    <a:pt x="332" y="570"/>
                  </a:lnTo>
                  <a:lnTo>
                    <a:pt x="345" y="577"/>
                  </a:lnTo>
                  <a:lnTo>
                    <a:pt x="358" y="583"/>
                  </a:lnTo>
                  <a:lnTo>
                    <a:pt x="365" y="586"/>
                  </a:lnTo>
                  <a:lnTo>
                    <a:pt x="373" y="589"/>
                  </a:lnTo>
                  <a:lnTo>
                    <a:pt x="388" y="595"/>
                  </a:lnTo>
                  <a:lnTo>
                    <a:pt x="396" y="597"/>
                  </a:lnTo>
                  <a:lnTo>
                    <a:pt x="405" y="599"/>
                  </a:lnTo>
                  <a:lnTo>
                    <a:pt x="414" y="601"/>
                  </a:lnTo>
                  <a:lnTo>
                    <a:pt x="423" y="603"/>
                  </a:lnTo>
                  <a:lnTo>
                    <a:pt x="432" y="604"/>
                  </a:lnTo>
                  <a:lnTo>
                    <a:pt x="441" y="605"/>
                  </a:lnTo>
                  <a:lnTo>
                    <a:pt x="460" y="606"/>
                  </a:lnTo>
                  <a:lnTo>
                    <a:pt x="478" y="606"/>
                  </a:lnTo>
                  <a:lnTo>
                    <a:pt x="494" y="605"/>
                  </a:lnTo>
                  <a:lnTo>
                    <a:pt x="508" y="603"/>
                  </a:lnTo>
                  <a:lnTo>
                    <a:pt x="521" y="600"/>
                  </a:lnTo>
                  <a:lnTo>
                    <a:pt x="533" y="597"/>
                  </a:lnTo>
                  <a:lnTo>
                    <a:pt x="543" y="594"/>
                  </a:lnTo>
                  <a:lnTo>
                    <a:pt x="551" y="590"/>
                  </a:lnTo>
                  <a:lnTo>
                    <a:pt x="559" y="585"/>
                  </a:lnTo>
                  <a:lnTo>
                    <a:pt x="565" y="581"/>
                  </a:lnTo>
                  <a:lnTo>
                    <a:pt x="568" y="579"/>
                  </a:lnTo>
                  <a:lnTo>
                    <a:pt x="571" y="576"/>
                  </a:lnTo>
                  <a:lnTo>
                    <a:pt x="575" y="571"/>
                  </a:lnTo>
                  <a:lnTo>
                    <a:pt x="578" y="567"/>
                  </a:lnTo>
                  <a:lnTo>
                    <a:pt x="580" y="562"/>
                  </a:lnTo>
                  <a:lnTo>
                    <a:pt x="582" y="557"/>
                  </a:lnTo>
                  <a:lnTo>
                    <a:pt x="583" y="552"/>
                  </a:lnTo>
                  <a:lnTo>
                    <a:pt x="583" y="548"/>
                  </a:lnTo>
                  <a:lnTo>
                    <a:pt x="583" y="544"/>
                  </a:lnTo>
                  <a:lnTo>
                    <a:pt x="583" y="540"/>
                  </a:lnTo>
                  <a:lnTo>
                    <a:pt x="582" y="537"/>
                  </a:lnTo>
                  <a:lnTo>
                    <a:pt x="580" y="534"/>
                  </a:lnTo>
                  <a:lnTo>
                    <a:pt x="577" y="527"/>
                  </a:lnTo>
                  <a:lnTo>
                    <a:pt x="575" y="525"/>
                  </a:lnTo>
                  <a:lnTo>
                    <a:pt x="572" y="522"/>
                  </a:lnTo>
                  <a:lnTo>
                    <a:pt x="569" y="520"/>
                  </a:lnTo>
                  <a:lnTo>
                    <a:pt x="566" y="517"/>
                  </a:lnTo>
                  <a:lnTo>
                    <a:pt x="559" y="513"/>
                  </a:lnTo>
                  <a:lnTo>
                    <a:pt x="551" y="510"/>
                  </a:lnTo>
                  <a:lnTo>
                    <a:pt x="542" y="507"/>
                  </a:lnTo>
                  <a:lnTo>
                    <a:pt x="532" y="504"/>
                  </a:lnTo>
                  <a:lnTo>
                    <a:pt x="521" y="502"/>
                  </a:lnTo>
                  <a:lnTo>
                    <a:pt x="498" y="498"/>
                  </a:lnTo>
                  <a:lnTo>
                    <a:pt x="447" y="491"/>
                  </a:lnTo>
                  <a:lnTo>
                    <a:pt x="412" y="486"/>
                  </a:lnTo>
                  <a:lnTo>
                    <a:pt x="394" y="484"/>
                  </a:lnTo>
                  <a:lnTo>
                    <a:pt x="376" y="480"/>
                  </a:lnTo>
                  <a:lnTo>
                    <a:pt x="358" y="476"/>
                  </a:lnTo>
                  <a:lnTo>
                    <a:pt x="341" y="472"/>
                  </a:lnTo>
                  <a:lnTo>
                    <a:pt x="324" y="466"/>
                  </a:lnTo>
                  <a:lnTo>
                    <a:pt x="308" y="460"/>
                  </a:lnTo>
                  <a:lnTo>
                    <a:pt x="301" y="456"/>
                  </a:lnTo>
                  <a:lnTo>
                    <a:pt x="293" y="451"/>
                  </a:lnTo>
                  <a:lnTo>
                    <a:pt x="280" y="442"/>
                  </a:lnTo>
                  <a:lnTo>
                    <a:pt x="274" y="437"/>
                  </a:lnTo>
                  <a:lnTo>
                    <a:pt x="268" y="432"/>
                  </a:lnTo>
                  <a:lnTo>
                    <a:pt x="262" y="426"/>
                  </a:lnTo>
                  <a:lnTo>
                    <a:pt x="257" y="420"/>
                  </a:lnTo>
                  <a:lnTo>
                    <a:pt x="253" y="414"/>
                  </a:lnTo>
                  <a:lnTo>
                    <a:pt x="249" y="407"/>
                  </a:lnTo>
                  <a:lnTo>
                    <a:pt x="246" y="400"/>
                  </a:lnTo>
                  <a:lnTo>
                    <a:pt x="243" y="392"/>
                  </a:lnTo>
                  <a:lnTo>
                    <a:pt x="240" y="384"/>
                  </a:lnTo>
                  <a:lnTo>
                    <a:pt x="239" y="375"/>
                  </a:lnTo>
                  <a:lnTo>
                    <a:pt x="238" y="366"/>
                  </a:lnTo>
                  <a:lnTo>
                    <a:pt x="237" y="356"/>
                  </a:lnTo>
                  <a:lnTo>
                    <a:pt x="238" y="349"/>
                  </a:lnTo>
                  <a:lnTo>
                    <a:pt x="239" y="342"/>
                  </a:lnTo>
                  <a:lnTo>
                    <a:pt x="240" y="335"/>
                  </a:lnTo>
                  <a:lnTo>
                    <a:pt x="242" y="328"/>
                  </a:lnTo>
                  <a:lnTo>
                    <a:pt x="244" y="321"/>
                  </a:lnTo>
                  <a:lnTo>
                    <a:pt x="247" y="315"/>
                  </a:lnTo>
                  <a:lnTo>
                    <a:pt x="250" y="308"/>
                  </a:lnTo>
                  <a:lnTo>
                    <a:pt x="254" y="302"/>
                  </a:lnTo>
                  <a:lnTo>
                    <a:pt x="258" y="296"/>
                  </a:lnTo>
                  <a:lnTo>
                    <a:pt x="263" y="290"/>
                  </a:lnTo>
                  <a:lnTo>
                    <a:pt x="268" y="285"/>
                  </a:lnTo>
                  <a:lnTo>
                    <a:pt x="274" y="279"/>
                  </a:lnTo>
                  <a:lnTo>
                    <a:pt x="280" y="274"/>
                  </a:lnTo>
                  <a:lnTo>
                    <a:pt x="286" y="269"/>
                  </a:lnTo>
                  <a:lnTo>
                    <a:pt x="292" y="264"/>
                  </a:lnTo>
                  <a:lnTo>
                    <a:pt x="299" y="260"/>
                  </a:lnTo>
                  <a:lnTo>
                    <a:pt x="314" y="251"/>
                  </a:lnTo>
                  <a:lnTo>
                    <a:pt x="322" y="247"/>
                  </a:lnTo>
                  <a:lnTo>
                    <a:pt x="330" y="244"/>
                  </a:lnTo>
                  <a:lnTo>
                    <a:pt x="347" y="237"/>
                  </a:lnTo>
                  <a:lnTo>
                    <a:pt x="365" y="232"/>
                  </a:lnTo>
                  <a:lnTo>
                    <a:pt x="383" y="227"/>
                  </a:lnTo>
                  <a:lnTo>
                    <a:pt x="402" y="224"/>
                  </a:lnTo>
                  <a:lnTo>
                    <a:pt x="422" y="222"/>
                  </a:lnTo>
                  <a:lnTo>
                    <a:pt x="443" y="222"/>
                  </a:lnTo>
                  <a:lnTo>
                    <a:pt x="459" y="222"/>
                  </a:lnTo>
                  <a:lnTo>
                    <a:pt x="474" y="223"/>
                  </a:lnTo>
                  <a:lnTo>
                    <a:pt x="489" y="224"/>
                  </a:lnTo>
                  <a:lnTo>
                    <a:pt x="504" y="226"/>
                  </a:lnTo>
                  <a:lnTo>
                    <a:pt x="518" y="229"/>
                  </a:lnTo>
                  <a:lnTo>
                    <a:pt x="532" y="232"/>
                  </a:lnTo>
                  <a:lnTo>
                    <a:pt x="545" y="235"/>
                  </a:lnTo>
                  <a:lnTo>
                    <a:pt x="559" y="239"/>
                  </a:lnTo>
                  <a:lnTo>
                    <a:pt x="571" y="244"/>
                  </a:lnTo>
                  <a:lnTo>
                    <a:pt x="584" y="249"/>
                  </a:lnTo>
                  <a:lnTo>
                    <a:pt x="596" y="255"/>
                  </a:lnTo>
                  <a:lnTo>
                    <a:pt x="607" y="261"/>
                  </a:lnTo>
                  <a:lnTo>
                    <a:pt x="619" y="268"/>
                  </a:lnTo>
                  <a:lnTo>
                    <a:pt x="630" y="275"/>
                  </a:lnTo>
                  <a:lnTo>
                    <a:pt x="641" y="283"/>
                  </a:lnTo>
                  <a:lnTo>
                    <a:pt x="651" y="291"/>
                  </a:lnTo>
                  <a:lnTo>
                    <a:pt x="649" y="294"/>
                  </a:lnTo>
                  <a:lnTo>
                    <a:pt x="644" y="302"/>
                  </a:lnTo>
                  <a:lnTo>
                    <a:pt x="627" y="326"/>
                  </a:lnTo>
                  <a:lnTo>
                    <a:pt x="602" y="360"/>
                  </a:lnTo>
                  <a:lnTo>
                    <a:pt x="599" y="357"/>
                  </a:lnTo>
                  <a:lnTo>
                    <a:pt x="591" y="351"/>
                  </a:lnTo>
                  <a:lnTo>
                    <a:pt x="578" y="341"/>
                  </a:lnTo>
                  <a:lnTo>
                    <a:pt x="570" y="336"/>
                  </a:lnTo>
                  <a:lnTo>
                    <a:pt x="560" y="330"/>
                  </a:lnTo>
                  <a:lnTo>
                    <a:pt x="550" y="325"/>
                  </a:lnTo>
                  <a:lnTo>
                    <a:pt x="538" y="320"/>
                  </a:lnTo>
                  <a:lnTo>
                    <a:pt x="525" y="315"/>
                  </a:lnTo>
                  <a:lnTo>
                    <a:pt x="511" y="310"/>
                  </a:lnTo>
                  <a:lnTo>
                    <a:pt x="503" y="308"/>
                  </a:lnTo>
                  <a:lnTo>
                    <a:pt x="496" y="307"/>
                  </a:lnTo>
                  <a:lnTo>
                    <a:pt x="479" y="304"/>
                  </a:lnTo>
                  <a:lnTo>
                    <a:pt x="471" y="303"/>
                  </a:lnTo>
                  <a:lnTo>
                    <a:pt x="462" y="302"/>
                  </a:lnTo>
                  <a:lnTo>
                    <a:pt x="453" y="301"/>
                  </a:lnTo>
                  <a:lnTo>
                    <a:pt x="444" y="301"/>
                  </a:lnTo>
                  <a:lnTo>
                    <a:pt x="430" y="301"/>
                  </a:lnTo>
                  <a:lnTo>
                    <a:pt x="416" y="303"/>
                  </a:lnTo>
                  <a:lnTo>
                    <a:pt x="404" y="304"/>
                  </a:lnTo>
                  <a:lnTo>
                    <a:pt x="392" y="307"/>
                  </a:lnTo>
                  <a:lnTo>
                    <a:pt x="382" y="310"/>
                  </a:lnTo>
                  <a:lnTo>
                    <a:pt x="372" y="313"/>
                  </a:lnTo>
                  <a:lnTo>
                    <a:pt x="363" y="317"/>
                  </a:lnTo>
                  <a:lnTo>
                    <a:pt x="356" y="321"/>
                  </a:lnTo>
                  <a:lnTo>
                    <a:pt x="349" y="325"/>
                  </a:lnTo>
                  <a:lnTo>
                    <a:pt x="343" y="329"/>
                  </a:lnTo>
                  <a:lnTo>
                    <a:pt x="338" y="334"/>
                  </a:lnTo>
                  <a:lnTo>
                    <a:pt x="334" y="338"/>
                  </a:lnTo>
                  <a:lnTo>
                    <a:pt x="331" y="343"/>
                  </a:lnTo>
                  <a:lnTo>
                    <a:pt x="328" y="347"/>
                  </a:lnTo>
                  <a:lnTo>
                    <a:pt x="327" y="351"/>
                  </a:lnTo>
                  <a:lnTo>
                    <a:pt x="327" y="355"/>
                  </a:lnTo>
                  <a:lnTo>
                    <a:pt x="327" y="363"/>
                  </a:lnTo>
                  <a:lnTo>
                    <a:pt x="328" y="366"/>
                  </a:lnTo>
                  <a:lnTo>
                    <a:pt x="330" y="369"/>
                  </a:lnTo>
                  <a:lnTo>
                    <a:pt x="333" y="375"/>
                  </a:lnTo>
                  <a:lnTo>
                    <a:pt x="335" y="378"/>
                  </a:lnTo>
                  <a:lnTo>
                    <a:pt x="338" y="380"/>
                  </a:lnTo>
                  <a:lnTo>
                    <a:pt x="344" y="385"/>
                  </a:lnTo>
                  <a:lnTo>
                    <a:pt x="351" y="389"/>
                  </a:lnTo>
                  <a:lnTo>
                    <a:pt x="360" y="392"/>
                  </a:lnTo>
                  <a:lnTo>
                    <a:pt x="369" y="395"/>
                  </a:lnTo>
                  <a:lnTo>
                    <a:pt x="380" y="397"/>
                  </a:lnTo>
                  <a:lnTo>
                    <a:pt x="391" y="400"/>
                  </a:lnTo>
                  <a:lnTo>
                    <a:pt x="416" y="403"/>
                  </a:lnTo>
                  <a:lnTo>
                    <a:pt x="443" y="407"/>
                  </a:lnTo>
                  <a:lnTo>
                    <a:pt x="473" y="411"/>
                  </a:lnTo>
                  <a:lnTo>
                    <a:pt x="513" y="416"/>
                  </a:lnTo>
                  <a:lnTo>
                    <a:pt x="532" y="420"/>
                  </a:lnTo>
                  <a:lnTo>
                    <a:pt x="550" y="424"/>
                  </a:lnTo>
                  <a:lnTo>
                    <a:pt x="568" y="428"/>
                  </a:lnTo>
                  <a:lnTo>
                    <a:pt x="584" y="433"/>
                  </a:lnTo>
                  <a:lnTo>
                    <a:pt x="600" y="439"/>
                  </a:lnTo>
                  <a:lnTo>
                    <a:pt x="607" y="442"/>
                  </a:lnTo>
                  <a:lnTo>
                    <a:pt x="614" y="446"/>
                  </a:lnTo>
                  <a:lnTo>
                    <a:pt x="627" y="453"/>
                  </a:lnTo>
                  <a:lnTo>
                    <a:pt x="634" y="458"/>
                  </a:lnTo>
                  <a:lnTo>
                    <a:pt x="639" y="463"/>
                  </a:lnTo>
                  <a:lnTo>
                    <a:pt x="645" y="468"/>
                  </a:lnTo>
                  <a:lnTo>
                    <a:pt x="649" y="473"/>
                  </a:lnTo>
                  <a:lnTo>
                    <a:pt x="654" y="479"/>
                  </a:lnTo>
                  <a:lnTo>
                    <a:pt x="658" y="484"/>
                  </a:lnTo>
                  <a:lnTo>
                    <a:pt x="662" y="491"/>
                  </a:lnTo>
                  <a:lnTo>
                    <a:pt x="665" y="497"/>
                  </a:lnTo>
                  <a:lnTo>
                    <a:pt x="668" y="504"/>
                  </a:lnTo>
                  <a:lnTo>
                    <a:pt x="670" y="512"/>
                  </a:lnTo>
                  <a:lnTo>
                    <a:pt x="672" y="519"/>
                  </a:lnTo>
                  <a:lnTo>
                    <a:pt x="673" y="528"/>
                  </a:lnTo>
                  <a:lnTo>
                    <a:pt x="674" y="536"/>
                  </a:lnTo>
                  <a:lnTo>
                    <a:pt x="674" y="545"/>
                  </a:lnTo>
                  <a:lnTo>
                    <a:pt x="674" y="553"/>
                  </a:lnTo>
                  <a:lnTo>
                    <a:pt x="673" y="560"/>
                  </a:lnTo>
                  <a:lnTo>
                    <a:pt x="672" y="567"/>
                  </a:lnTo>
                  <a:lnTo>
                    <a:pt x="670" y="574"/>
                  </a:lnTo>
                  <a:lnTo>
                    <a:pt x="668" y="581"/>
                  </a:lnTo>
                  <a:lnTo>
                    <a:pt x="666" y="588"/>
                  </a:lnTo>
                  <a:lnTo>
                    <a:pt x="663" y="594"/>
                  </a:lnTo>
                  <a:lnTo>
                    <a:pt x="659" y="601"/>
                  </a:lnTo>
                  <a:lnTo>
                    <a:pt x="655" y="607"/>
                  </a:lnTo>
                  <a:lnTo>
                    <a:pt x="651" y="613"/>
                  </a:lnTo>
                  <a:lnTo>
                    <a:pt x="646" y="619"/>
                  </a:lnTo>
                  <a:lnTo>
                    <a:pt x="641" y="625"/>
                  </a:lnTo>
                  <a:lnTo>
                    <a:pt x="635" y="630"/>
                  </a:lnTo>
                  <a:lnTo>
                    <a:pt x="629" y="635"/>
                  </a:lnTo>
                  <a:lnTo>
                    <a:pt x="623" y="640"/>
                  </a:lnTo>
                  <a:lnTo>
                    <a:pt x="616" y="645"/>
                  </a:lnTo>
                  <a:lnTo>
                    <a:pt x="609" y="650"/>
                  </a:lnTo>
                  <a:lnTo>
                    <a:pt x="602" y="654"/>
                  </a:lnTo>
                  <a:lnTo>
                    <a:pt x="586" y="662"/>
                  </a:lnTo>
                  <a:lnTo>
                    <a:pt x="569" y="669"/>
                  </a:lnTo>
                  <a:lnTo>
                    <a:pt x="560" y="673"/>
                  </a:lnTo>
                  <a:lnTo>
                    <a:pt x="550" y="675"/>
                  </a:lnTo>
                  <a:lnTo>
                    <a:pt x="531" y="680"/>
                  </a:lnTo>
                  <a:lnTo>
                    <a:pt x="510" y="683"/>
                  </a:lnTo>
                  <a:lnTo>
                    <a:pt x="499" y="685"/>
                  </a:lnTo>
                  <a:lnTo>
                    <a:pt x="488" y="686"/>
                  </a:lnTo>
                  <a:lnTo>
                    <a:pt x="466" y="686"/>
                  </a:lnTo>
                  <a:close/>
                  <a:moveTo>
                    <a:pt x="0" y="0"/>
                  </a:moveTo>
                  <a:lnTo>
                    <a:pt x="0" y="453"/>
                  </a:lnTo>
                  <a:lnTo>
                    <a:pt x="0" y="908"/>
                  </a:lnTo>
                  <a:lnTo>
                    <a:pt x="680" y="908"/>
                  </a:lnTo>
                  <a:lnTo>
                    <a:pt x="1361" y="908"/>
                  </a:lnTo>
                  <a:lnTo>
                    <a:pt x="2041" y="908"/>
                  </a:lnTo>
                  <a:lnTo>
                    <a:pt x="2723" y="908"/>
                  </a:lnTo>
                  <a:lnTo>
                    <a:pt x="3403" y="908"/>
                  </a:lnTo>
                  <a:lnTo>
                    <a:pt x="4084" y="908"/>
                  </a:lnTo>
                  <a:lnTo>
                    <a:pt x="4765" y="908"/>
                  </a:lnTo>
                  <a:lnTo>
                    <a:pt x="5446" y="908"/>
                  </a:lnTo>
                  <a:lnTo>
                    <a:pt x="5446" y="453"/>
                  </a:lnTo>
                  <a:lnTo>
                    <a:pt x="5446" y="0"/>
                  </a:lnTo>
                  <a:lnTo>
                    <a:pt x="4765" y="0"/>
                  </a:lnTo>
                  <a:lnTo>
                    <a:pt x="4084" y="0"/>
                  </a:lnTo>
                  <a:lnTo>
                    <a:pt x="3403" y="0"/>
                  </a:lnTo>
                  <a:lnTo>
                    <a:pt x="2723" y="0"/>
                  </a:lnTo>
                  <a:lnTo>
                    <a:pt x="2041" y="0"/>
                  </a:lnTo>
                  <a:lnTo>
                    <a:pt x="1361" y="0"/>
                  </a:lnTo>
                  <a:lnTo>
                    <a:pt x="680" y="0"/>
                  </a:lnTo>
                  <a:lnTo>
                    <a:pt x="0" y="0"/>
                  </a:lnTo>
                  <a:close/>
                  <a:moveTo>
                    <a:pt x="1367" y="297"/>
                  </a:moveTo>
                  <a:lnTo>
                    <a:pt x="1358" y="297"/>
                  </a:lnTo>
                  <a:lnTo>
                    <a:pt x="1349" y="298"/>
                  </a:lnTo>
                  <a:lnTo>
                    <a:pt x="1341" y="299"/>
                  </a:lnTo>
                  <a:lnTo>
                    <a:pt x="1333" y="300"/>
                  </a:lnTo>
                  <a:lnTo>
                    <a:pt x="1325" y="302"/>
                  </a:lnTo>
                  <a:lnTo>
                    <a:pt x="1318" y="305"/>
                  </a:lnTo>
                  <a:lnTo>
                    <a:pt x="1311" y="307"/>
                  </a:lnTo>
                  <a:lnTo>
                    <a:pt x="1304" y="311"/>
                  </a:lnTo>
                  <a:lnTo>
                    <a:pt x="1291" y="318"/>
                  </a:lnTo>
                  <a:lnTo>
                    <a:pt x="1279" y="327"/>
                  </a:lnTo>
                  <a:lnTo>
                    <a:pt x="1274" y="331"/>
                  </a:lnTo>
                  <a:lnTo>
                    <a:pt x="1269" y="336"/>
                  </a:lnTo>
                  <a:lnTo>
                    <a:pt x="1259" y="347"/>
                  </a:lnTo>
                  <a:lnTo>
                    <a:pt x="1255" y="353"/>
                  </a:lnTo>
                  <a:lnTo>
                    <a:pt x="1251" y="359"/>
                  </a:lnTo>
                  <a:lnTo>
                    <a:pt x="1244" y="371"/>
                  </a:lnTo>
                  <a:lnTo>
                    <a:pt x="1241" y="377"/>
                  </a:lnTo>
                  <a:lnTo>
                    <a:pt x="1238" y="384"/>
                  </a:lnTo>
                  <a:lnTo>
                    <a:pt x="1233" y="397"/>
                  </a:lnTo>
                  <a:lnTo>
                    <a:pt x="1229" y="411"/>
                  </a:lnTo>
                  <a:lnTo>
                    <a:pt x="1226" y="425"/>
                  </a:lnTo>
                  <a:lnTo>
                    <a:pt x="1225" y="439"/>
                  </a:lnTo>
                  <a:lnTo>
                    <a:pt x="1224" y="454"/>
                  </a:lnTo>
                  <a:lnTo>
                    <a:pt x="1225" y="469"/>
                  </a:lnTo>
                  <a:lnTo>
                    <a:pt x="1225" y="476"/>
                  </a:lnTo>
                  <a:lnTo>
                    <a:pt x="1226" y="483"/>
                  </a:lnTo>
                  <a:lnTo>
                    <a:pt x="1229" y="497"/>
                  </a:lnTo>
                  <a:lnTo>
                    <a:pt x="1231" y="504"/>
                  </a:lnTo>
                  <a:lnTo>
                    <a:pt x="1233" y="510"/>
                  </a:lnTo>
                  <a:lnTo>
                    <a:pt x="1235" y="517"/>
                  </a:lnTo>
                  <a:lnTo>
                    <a:pt x="1238" y="524"/>
                  </a:lnTo>
                  <a:lnTo>
                    <a:pt x="1241" y="530"/>
                  </a:lnTo>
                  <a:lnTo>
                    <a:pt x="1244" y="537"/>
                  </a:lnTo>
                  <a:lnTo>
                    <a:pt x="1247" y="543"/>
                  </a:lnTo>
                  <a:lnTo>
                    <a:pt x="1251" y="549"/>
                  </a:lnTo>
                  <a:lnTo>
                    <a:pt x="1255" y="555"/>
                  </a:lnTo>
                  <a:lnTo>
                    <a:pt x="1259" y="561"/>
                  </a:lnTo>
                  <a:lnTo>
                    <a:pt x="1264" y="566"/>
                  </a:lnTo>
                  <a:lnTo>
                    <a:pt x="1269" y="571"/>
                  </a:lnTo>
                  <a:lnTo>
                    <a:pt x="1274" y="576"/>
                  </a:lnTo>
                  <a:lnTo>
                    <a:pt x="1279" y="581"/>
                  </a:lnTo>
                  <a:lnTo>
                    <a:pt x="1285" y="585"/>
                  </a:lnTo>
                  <a:lnTo>
                    <a:pt x="1291" y="589"/>
                  </a:lnTo>
                  <a:lnTo>
                    <a:pt x="1297" y="593"/>
                  </a:lnTo>
                  <a:lnTo>
                    <a:pt x="1304" y="597"/>
                  </a:lnTo>
                  <a:lnTo>
                    <a:pt x="1311" y="600"/>
                  </a:lnTo>
                  <a:lnTo>
                    <a:pt x="1318" y="603"/>
                  </a:lnTo>
                  <a:lnTo>
                    <a:pt x="1325" y="605"/>
                  </a:lnTo>
                  <a:lnTo>
                    <a:pt x="1333" y="607"/>
                  </a:lnTo>
                  <a:lnTo>
                    <a:pt x="1341" y="608"/>
                  </a:lnTo>
                  <a:lnTo>
                    <a:pt x="1349" y="610"/>
                  </a:lnTo>
                  <a:lnTo>
                    <a:pt x="1358" y="610"/>
                  </a:lnTo>
                  <a:lnTo>
                    <a:pt x="1367" y="611"/>
                  </a:lnTo>
                  <a:lnTo>
                    <a:pt x="1379" y="610"/>
                  </a:lnTo>
                  <a:lnTo>
                    <a:pt x="1392" y="608"/>
                  </a:lnTo>
                  <a:lnTo>
                    <a:pt x="1405" y="605"/>
                  </a:lnTo>
                  <a:lnTo>
                    <a:pt x="1417" y="601"/>
                  </a:lnTo>
                  <a:lnTo>
                    <a:pt x="1423" y="599"/>
                  </a:lnTo>
                  <a:lnTo>
                    <a:pt x="1428" y="596"/>
                  </a:lnTo>
                  <a:lnTo>
                    <a:pt x="1440" y="589"/>
                  </a:lnTo>
                  <a:lnTo>
                    <a:pt x="1445" y="586"/>
                  </a:lnTo>
                  <a:lnTo>
                    <a:pt x="1450" y="582"/>
                  </a:lnTo>
                  <a:lnTo>
                    <a:pt x="1455" y="577"/>
                  </a:lnTo>
                  <a:lnTo>
                    <a:pt x="1460" y="573"/>
                  </a:lnTo>
                  <a:lnTo>
                    <a:pt x="1465" y="568"/>
                  </a:lnTo>
                  <a:lnTo>
                    <a:pt x="1469" y="562"/>
                  </a:lnTo>
                  <a:lnTo>
                    <a:pt x="1473" y="557"/>
                  </a:lnTo>
                  <a:lnTo>
                    <a:pt x="1477" y="551"/>
                  </a:lnTo>
                  <a:lnTo>
                    <a:pt x="1485" y="538"/>
                  </a:lnTo>
                  <a:lnTo>
                    <a:pt x="1488" y="531"/>
                  </a:lnTo>
                  <a:lnTo>
                    <a:pt x="1491" y="524"/>
                  </a:lnTo>
                  <a:lnTo>
                    <a:pt x="1495" y="509"/>
                  </a:lnTo>
                  <a:lnTo>
                    <a:pt x="1497" y="500"/>
                  </a:lnTo>
                  <a:lnTo>
                    <a:pt x="1499" y="492"/>
                  </a:lnTo>
                  <a:lnTo>
                    <a:pt x="1500" y="483"/>
                  </a:lnTo>
                  <a:lnTo>
                    <a:pt x="1501" y="474"/>
                  </a:lnTo>
                  <a:lnTo>
                    <a:pt x="1502" y="464"/>
                  </a:lnTo>
                  <a:lnTo>
                    <a:pt x="1502" y="454"/>
                  </a:lnTo>
                  <a:lnTo>
                    <a:pt x="1502" y="444"/>
                  </a:lnTo>
                  <a:lnTo>
                    <a:pt x="1501" y="434"/>
                  </a:lnTo>
                  <a:lnTo>
                    <a:pt x="1500" y="425"/>
                  </a:lnTo>
                  <a:lnTo>
                    <a:pt x="1499" y="416"/>
                  </a:lnTo>
                  <a:lnTo>
                    <a:pt x="1495" y="399"/>
                  </a:lnTo>
                  <a:lnTo>
                    <a:pt x="1493" y="391"/>
                  </a:lnTo>
                  <a:lnTo>
                    <a:pt x="1491" y="384"/>
                  </a:lnTo>
                  <a:lnTo>
                    <a:pt x="1488" y="376"/>
                  </a:lnTo>
                  <a:lnTo>
                    <a:pt x="1485" y="369"/>
                  </a:lnTo>
                  <a:lnTo>
                    <a:pt x="1481" y="363"/>
                  </a:lnTo>
                  <a:lnTo>
                    <a:pt x="1477" y="356"/>
                  </a:lnTo>
                  <a:lnTo>
                    <a:pt x="1473" y="351"/>
                  </a:lnTo>
                  <a:lnTo>
                    <a:pt x="1469" y="345"/>
                  </a:lnTo>
                  <a:lnTo>
                    <a:pt x="1460" y="335"/>
                  </a:lnTo>
                  <a:lnTo>
                    <a:pt x="1450" y="326"/>
                  </a:lnTo>
                  <a:lnTo>
                    <a:pt x="1440" y="318"/>
                  </a:lnTo>
                  <a:lnTo>
                    <a:pt x="1434" y="314"/>
                  </a:lnTo>
                  <a:lnTo>
                    <a:pt x="1428" y="311"/>
                  </a:lnTo>
                  <a:lnTo>
                    <a:pt x="1423" y="308"/>
                  </a:lnTo>
                  <a:lnTo>
                    <a:pt x="1417" y="306"/>
                  </a:lnTo>
                  <a:lnTo>
                    <a:pt x="1411" y="304"/>
                  </a:lnTo>
                  <a:lnTo>
                    <a:pt x="1405" y="302"/>
                  </a:lnTo>
                  <a:lnTo>
                    <a:pt x="1398" y="300"/>
                  </a:lnTo>
                  <a:lnTo>
                    <a:pt x="1392" y="299"/>
                  </a:lnTo>
                  <a:lnTo>
                    <a:pt x="1379" y="297"/>
                  </a:lnTo>
                  <a:lnTo>
                    <a:pt x="1373" y="297"/>
                  </a:lnTo>
                  <a:lnTo>
                    <a:pt x="1367" y="297"/>
                  </a:lnTo>
                  <a:close/>
                  <a:moveTo>
                    <a:pt x="3177" y="301"/>
                  </a:moveTo>
                  <a:lnTo>
                    <a:pt x="3162" y="302"/>
                  </a:lnTo>
                  <a:lnTo>
                    <a:pt x="3148" y="304"/>
                  </a:lnTo>
                  <a:lnTo>
                    <a:pt x="3141" y="305"/>
                  </a:lnTo>
                  <a:lnTo>
                    <a:pt x="3135" y="307"/>
                  </a:lnTo>
                  <a:lnTo>
                    <a:pt x="3128" y="310"/>
                  </a:lnTo>
                  <a:lnTo>
                    <a:pt x="3121" y="312"/>
                  </a:lnTo>
                  <a:lnTo>
                    <a:pt x="3115" y="315"/>
                  </a:lnTo>
                  <a:lnTo>
                    <a:pt x="3109" y="318"/>
                  </a:lnTo>
                  <a:lnTo>
                    <a:pt x="3103" y="321"/>
                  </a:lnTo>
                  <a:lnTo>
                    <a:pt x="3097" y="325"/>
                  </a:lnTo>
                  <a:lnTo>
                    <a:pt x="3092" y="329"/>
                  </a:lnTo>
                  <a:lnTo>
                    <a:pt x="3086" y="334"/>
                  </a:lnTo>
                  <a:lnTo>
                    <a:pt x="3081" y="338"/>
                  </a:lnTo>
                  <a:lnTo>
                    <a:pt x="3076" y="343"/>
                  </a:lnTo>
                  <a:lnTo>
                    <a:pt x="3071" y="348"/>
                  </a:lnTo>
                  <a:lnTo>
                    <a:pt x="3067" y="353"/>
                  </a:lnTo>
                  <a:lnTo>
                    <a:pt x="3063" y="359"/>
                  </a:lnTo>
                  <a:lnTo>
                    <a:pt x="3059" y="365"/>
                  </a:lnTo>
                  <a:lnTo>
                    <a:pt x="3052" y="377"/>
                  </a:lnTo>
                  <a:lnTo>
                    <a:pt x="3048" y="384"/>
                  </a:lnTo>
                  <a:lnTo>
                    <a:pt x="3046" y="391"/>
                  </a:lnTo>
                  <a:lnTo>
                    <a:pt x="3043" y="398"/>
                  </a:lnTo>
                  <a:lnTo>
                    <a:pt x="3041" y="405"/>
                  </a:lnTo>
                  <a:lnTo>
                    <a:pt x="3039" y="413"/>
                  </a:lnTo>
                  <a:lnTo>
                    <a:pt x="3037" y="420"/>
                  </a:lnTo>
                  <a:lnTo>
                    <a:pt x="3035" y="436"/>
                  </a:lnTo>
                  <a:lnTo>
                    <a:pt x="3034" y="453"/>
                  </a:lnTo>
                  <a:lnTo>
                    <a:pt x="3034" y="462"/>
                  </a:lnTo>
                  <a:lnTo>
                    <a:pt x="3035" y="470"/>
                  </a:lnTo>
                  <a:lnTo>
                    <a:pt x="3036" y="478"/>
                  </a:lnTo>
                  <a:lnTo>
                    <a:pt x="3037" y="486"/>
                  </a:lnTo>
                  <a:lnTo>
                    <a:pt x="3041" y="501"/>
                  </a:lnTo>
                  <a:lnTo>
                    <a:pt x="3046" y="515"/>
                  </a:lnTo>
                  <a:lnTo>
                    <a:pt x="3052" y="529"/>
                  </a:lnTo>
                  <a:lnTo>
                    <a:pt x="3055" y="535"/>
                  </a:lnTo>
                  <a:lnTo>
                    <a:pt x="3059" y="541"/>
                  </a:lnTo>
                  <a:lnTo>
                    <a:pt x="3063" y="547"/>
                  </a:lnTo>
                  <a:lnTo>
                    <a:pt x="3067" y="553"/>
                  </a:lnTo>
                  <a:lnTo>
                    <a:pt x="3071" y="558"/>
                  </a:lnTo>
                  <a:lnTo>
                    <a:pt x="3076" y="563"/>
                  </a:lnTo>
                  <a:lnTo>
                    <a:pt x="3081" y="568"/>
                  </a:lnTo>
                  <a:lnTo>
                    <a:pt x="3086" y="573"/>
                  </a:lnTo>
                  <a:lnTo>
                    <a:pt x="3092" y="577"/>
                  </a:lnTo>
                  <a:lnTo>
                    <a:pt x="3097" y="581"/>
                  </a:lnTo>
                  <a:lnTo>
                    <a:pt x="3109" y="588"/>
                  </a:lnTo>
                  <a:lnTo>
                    <a:pt x="3115" y="591"/>
                  </a:lnTo>
                  <a:lnTo>
                    <a:pt x="3121" y="594"/>
                  </a:lnTo>
                  <a:lnTo>
                    <a:pt x="3135" y="599"/>
                  </a:lnTo>
                  <a:lnTo>
                    <a:pt x="3148" y="602"/>
                  </a:lnTo>
                  <a:lnTo>
                    <a:pt x="3155" y="604"/>
                  </a:lnTo>
                  <a:lnTo>
                    <a:pt x="3162" y="604"/>
                  </a:lnTo>
                  <a:lnTo>
                    <a:pt x="3177" y="605"/>
                  </a:lnTo>
                  <a:lnTo>
                    <a:pt x="3192" y="604"/>
                  </a:lnTo>
                  <a:lnTo>
                    <a:pt x="3206" y="602"/>
                  </a:lnTo>
                  <a:lnTo>
                    <a:pt x="3213" y="601"/>
                  </a:lnTo>
                  <a:lnTo>
                    <a:pt x="3219" y="599"/>
                  </a:lnTo>
                  <a:lnTo>
                    <a:pt x="3226" y="597"/>
                  </a:lnTo>
                  <a:lnTo>
                    <a:pt x="3232" y="594"/>
                  </a:lnTo>
                  <a:lnTo>
                    <a:pt x="3239" y="591"/>
                  </a:lnTo>
                  <a:lnTo>
                    <a:pt x="3245" y="588"/>
                  </a:lnTo>
                  <a:lnTo>
                    <a:pt x="3251" y="585"/>
                  </a:lnTo>
                  <a:lnTo>
                    <a:pt x="3257" y="581"/>
                  </a:lnTo>
                  <a:lnTo>
                    <a:pt x="3262" y="577"/>
                  </a:lnTo>
                  <a:lnTo>
                    <a:pt x="3268" y="573"/>
                  </a:lnTo>
                  <a:lnTo>
                    <a:pt x="3273" y="568"/>
                  </a:lnTo>
                  <a:lnTo>
                    <a:pt x="3278" y="563"/>
                  </a:lnTo>
                  <a:lnTo>
                    <a:pt x="3282" y="558"/>
                  </a:lnTo>
                  <a:lnTo>
                    <a:pt x="3287" y="553"/>
                  </a:lnTo>
                  <a:lnTo>
                    <a:pt x="3291" y="547"/>
                  </a:lnTo>
                  <a:lnTo>
                    <a:pt x="3295" y="541"/>
                  </a:lnTo>
                  <a:lnTo>
                    <a:pt x="3302" y="529"/>
                  </a:lnTo>
                  <a:lnTo>
                    <a:pt x="3305" y="522"/>
                  </a:lnTo>
                  <a:lnTo>
                    <a:pt x="3308" y="515"/>
                  </a:lnTo>
                  <a:lnTo>
                    <a:pt x="3311" y="508"/>
                  </a:lnTo>
                  <a:lnTo>
                    <a:pt x="3313" y="501"/>
                  </a:lnTo>
                  <a:lnTo>
                    <a:pt x="3315" y="494"/>
                  </a:lnTo>
                  <a:lnTo>
                    <a:pt x="3317" y="486"/>
                  </a:lnTo>
                  <a:lnTo>
                    <a:pt x="3319" y="470"/>
                  </a:lnTo>
                  <a:lnTo>
                    <a:pt x="3320" y="453"/>
                  </a:lnTo>
                  <a:lnTo>
                    <a:pt x="3319" y="444"/>
                  </a:lnTo>
                  <a:lnTo>
                    <a:pt x="3319" y="436"/>
                  </a:lnTo>
                  <a:lnTo>
                    <a:pt x="3318" y="428"/>
                  </a:lnTo>
                  <a:lnTo>
                    <a:pt x="3317" y="420"/>
                  </a:lnTo>
                  <a:lnTo>
                    <a:pt x="3313" y="405"/>
                  </a:lnTo>
                  <a:lnTo>
                    <a:pt x="3308" y="391"/>
                  </a:lnTo>
                  <a:lnTo>
                    <a:pt x="3302" y="377"/>
                  </a:lnTo>
                  <a:lnTo>
                    <a:pt x="3299" y="371"/>
                  </a:lnTo>
                  <a:lnTo>
                    <a:pt x="3295" y="365"/>
                  </a:lnTo>
                  <a:lnTo>
                    <a:pt x="3291" y="359"/>
                  </a:lnTo>
                  <a:lnTo>
                    <a:pt x="3287" y="353"/>
                  </a:lnTo>
                  <a:lnTo>
                    <a:pt x="3282" y="348"/>
                  </a:lnTo>
                  <a:lnTo>
                    <a:pt x="3278" y="343"/>
                  </a:lnTo>
                  <a:lnTo>
                    <a:pt x="3273" y="338"/>
                  </a:lnTo>
                  <a:lnTo>
                    <a:pt x="3268" y="334"/>
                  </a:lnTo>
                  <a:lnTo>
                    <a:pt x="3262" y="329"/>
                  </a:lnTo>
                  <a:lnTo>
                    <a:pt x="3257" y="325"/>
                  </a:lnTo>
                  <a:lnTo>
                    <a:pt x="3245" y="318"/>
                  </a:lnTo>
                  <a:lnTo>
                    <a:pt x="3239" y="315"/>
                  </a:lnTo>
                  <a:lnTo>
                    <a:pt x="3232" y="312"/>
                  </a:lnTo>
                  <a:lnTo>
                    <a:pt x="3219" y="307"/>
                  </a:lnTo>
                  <a:lnTo>
                    <a:pt x="3206" y="304"/>
                  </a:lnTo>
                  <a:lnTo>
                    <a:pt x="3199" y="303"/>
                  </a:lnTo>
                  <a:lnTo>
                    <a:pt x="3192" y="302"/>
                  </a:lnTo>
                  <a:lnTo>
                    <a:pt x="3177" y="301"/>
                  </a:lnTo>
                  <a:close/>
                  <a:moveTo>
                    <a:pt x="4997" y="297"/>
                  </a:moveTo>
                  <a:lnTo>
                    <a:pt x="4988" y="297"/>
                  </a:lnTo>
                  <a:lnTo>
                    <a:pt x="4979" y="298"/>
                  </a:lnTo>
                  <a:lnTo>
                    <a:pt x="4971" y="299"/>
                  </a:lnTo>
                  <a:lnTo>
                    <a:pt x="4963" y="300"/>
                  </a:lnTo>
                  <a:lnTo>
                    <a:pt x="4955" y="302"/>
                  </a:lnTo>
                  <a:lnTo>
                    <a:pt x="4948" y="305"/>
                  </a:lnTo>
                  <a:lnTo>
                    <a:pt x="4941" y="307"/>
                  </a:lnTo>
                  <a:lnTo>
                    <a:pt x="4934" y="311"/>
                  </a:lnTo>
                  <a:lnTo>
                    <a:pt x="4921" y="318"/>
                  </a:lnTo>
                  <a:lnTo>
                    <a:pt x="4910" y="327"/>
                  </a:lnTo>
                  <a:lnTo>
                    <a:pt x="4904" y="331"/>
                  </a:lnTo>
                  <a:lnTo>
                    <a:pt x="4899" y="336"/>
                  </a:lnTo>
                  <a:lnTo>
                    <a:pt x="4890" y="347"/>
                  </a:lnTo>
                  <a:lnTo>
                    <a:pt x="4885" y="353"/>
                  </a:lnTo>
                  <a:lnTo>
                    <a:pt x="4881" y="359"/>
                  </a:lnTo>
                  <a:lnTo>
                    <a:pt x="4874" y="371"/>
                  </a:lnTo>
                  <a:lnTo>
                    <a:pt x="4871" y="377"/>
                  </a:lnTo>
                  <a:lnTo>
                    <a:pt x="4868" y="384"/>
                  </a:lnTo>
                  <a:lnTo>
                    <a:pt x="4863" y="397"/>
                  </a:lnTo>
                  <a:lnTo>
                    <a:pt x="4859" y="411"/>
                  </a:lnTo>
                  <a:lnTo>
                    <a:pt x="4856" y="425"/>
                  </a:lnTo>
                  <a:lnTo>
                    <a:pt x="4855" y="439"/>
                  </a:lnTo>
                  <a:lnTo>
                    <a:pt x="4854" y="454"/>
                  </a:lnTo>
                  <a:lnTo>
                    <a:pt x="4855" y="469"/>
                  </a:lnTo>
                  <a:lnTo>
                    <a:pt x="4856" y="476"/>
                  </a:lnTo>
                  <a:lnTo>
                    <a:pt x="4856" y="483"/>
                  </a:lnTo>
                  <a:lnTo>
                    <a:pt x="4859" y="497"/>
                  </a:lnTo>
                  <a:lnTo>
                    <a:pt x="4861" y="504"/>
                  </a:lnTo>
                  <a:lnTo>
                    <a:pt x="4863" y="510"/>
                  </a:lnTo>
                  <a:lnTo>
                    <a:pt x="4865" y="517"/>
                  </a:lnTo>
                  <a:lnTo>
                    <a:pt x="4868" y="524"/>
                  </a:lnTo>
                  <a:lnTo>
                    <a:pt x="4871" y="530"/>
                  </a:lnTo>
                  <a:lnTo>
                    <a:pt x="4874" y="537"/>
                  </a:lnTo>
                  <a:lnTo>
                    <a:pt x="4878" y="543"/>
                  </a:lnTo>
                  <a:lnTo>
                    <a:pt x="4881" y="549"/>
                  </a:lnTo>
                  <a:lnTo>
                    <a:pt x="4885" y="555"/>
                  </a:lnTo>
                  <a:lnTo>
                    <a:pt x="4890" y="561"/>
                  </a:lnTo>
                  <a:lnTo>
                    <a:pt x="4894" y="566"/>
                  </a:lnTo>
                  <a:lnTo>
                    <a:pt x="4899" y="571"/>
                  </a:lnTo>
                  <a:lnTo>
                    <a:pt x="4904" y="576"/>
                  </a:lnTo>
                  <a:lnTo>
                    <a:pt x="4910" y="581"/>
                  </a:lnTo>
                  <a:lnTo>
                    <a:pt x="4915" y="585"/>
                  </a:lnTo>
                  <a:lnTo>
                    <a:pt x="4921" y="589"/>
                  </a:lnTo>
                  <a:lnTo>
                    <a:pt x="4927" y="593"/>
                  </a:lnTo>
                  <a:lnTo>
                    <a:pt x="4934" y="597"/>
                  </a:lnTo>
                  <a:lnTo>
                    <a:pt x="4941" y="600"/>
                  </a:lnTo>
                  <a:lnTo>
                    <a:pt x="4948" y="603"/>
                  </a:lnTo>
                  <a:lnTo>
                    <a:pt x="4955" y="605"/>
                  </a:lnTo>
                  <a:lnTo>
                    <a:pt x="4963" y="607"/>
                  </a:lnTo>
                  <a:lnTo>
                    <a:pt x="4971" y="608"/>
                  </a:lnTo>
                  <a:lnTo>
                    <a:pt x="4979" y="610"/>
                  </a:lnTo>
                  <a:lnTo>
                    <a:pt x="4988" y="610"/>
                  </a:lnTo>
                  <a:lnTo>
                    <a:pt x="4997" y="611"/>
                  </a:lnTo>
                  <a:lnTo>
                    <a:pt x="5010" y="610"/>
                  </a:lnTo>
                  <a:lnTo>
                    <a:pt x="5022" y="608"/>
                  </a:lnTo>
                  <a:lnTo>
                    <a:pt x="5035" y="605"/>
                  </a:lnTo>
                  <a:lnTo>
                    <a:pt x="5047" y="601"/>
                  </a:lnTo>
                  <a:lnTo>
                    <a:pt x="5053" y="599"/>
                  </a:lnTo>
                  <a:lnTo>
                    <a:pt x="5059" y="596"/>
                  </a:lnTo>
                  <a:lnTo>
                    <a:pt x="5070" y="589"/>
                  </a:lnTo>
                  <a:lnTo>
                    <a:pt x="5075" y="586"/>
                  </a:lnTo>
                  <a:lnTo>
                    <a:pt x="5081" y="582"/>
                  </a:lnTo>
                  <a:lnTo>
                    <a:pt x="5086" y="577"/>
                  </a:lnTo>
                  <a:lnTo>
                    <a:pt x="5090" y="573"/>
                  </a:lnTo>
                  <a:lnTo>
                    <a:pt x="5095" y="568"/>
                  </a:lnTo>
                  <a:lnTo>
                    <a:pt x="5100" y="562"/>
                  </a:lnTo>
                  <a:lnTo>
                    <a:pt x="5104" y="557"/>
                  </a:lnTo>
                  <a:lnTo>
                    <a:pt x="5108" y="551"/>
                  </a:lnTo>
                  <a:lnTo>
                    <a:pt x="5115" y="538"/>
                  </a:lnTo>
                  <a:lnTo>
                    <a:pt x="5118" y="531"/>
                  </a:lnTo>
                  <a:lnTo>
                    <a:pt x="5121" y="524"/>
                  </a:lnTo>
                  <a:lnTo>
                    <a:pt x="5126" y="509"/>
                  </a:lnTo>
                  <a:lnTo>
                    <a:pt x="5128" y="500"/>
                  </a:lnTo>
                  <a:lnTo>
                    <a:pt x="5129" y="492"/>
                  </a:lnTo>
                  <a:lnTo>
                    <a:pt x="5131" y="483"/>
                  </a:lnTo>
                  <a:lnTo>
                    <a:pt x="5132" y="474"/>
                  </a:lnTo>
                  <a:lnTo>
                    <a:pt x="5132" y="464"/>
                  </a:lnTo>
                  <a:lnTo>
                    <a:pt x="5132" y="454"/>
                  </a:lnTo>
                  <a:lnTo>
                    <a:pt x="5132" y="444"/>
                  </a:lnTo>
                  <a:lnTo>
                    <a:pt x="5132" y="434"/>
                  </a:lnTo>
                  <a:lnTo>
                    <a:pt x="5131" y="425"/>
                  </a:lnTo>
                  <a:lnTo>
                    <a:pt x="5129" y="416"/>
                  </a:lnTo>
                  <a:lnTo>
                    <a:pt x="5126" y="399"/>
                  </a:lnTo>
                  <a:lnTo>
                    <a:pt x="5124" y="391"/>
                  </a:lnTo>
                  <a:lnTo>
                    <a:pt x="5121" y="384"/>
                  </a:lnTo>
                  <a:lnTo>
                    <a:pt x="5118" y="376"/>
                  </a:lnTo>
                  <a:lnTo>
                    <a:pt x="5115" y="369"/>
                  </a:lnTo>
                  <a:lnTo>
                    <a:pt x="5111" y="363"/>
                  </a:lnTo>
                  <a:lnTo>
                    <a:pt x="5108" y="356"/>
                  </a:lnTo>
                  <a:lnTo>
                    <a:pt x="5104" y="351"/>
                  </a:lnTo>
                  <a:lnTo>
                    <a:pt x="5100" y="345"/>
                  </a:lnTo>
                  <a:lnTo>
                    <a:pt x="5090" y="335"/>
                  </a:lnTo>
                  <a:lnTo>
                    <a:pt x="5081" y="326"/>
                  </a:lnTo>
                  <a:lnTo>
                    <a:pt x="5070" y="318"/>
                  </a:lnTo>
                  <a:lnTo>
                    <a:pt x="5064" y="314"/>
                  </a:lnTo>
                  <a:lnTo>
                    <a:pt x="5059" y="311"/>
                  </a:lnTo>
                  <a:lnTo>
                    <a:pt x="5053" y="308"/>
                  </a:lnTo>
                  <a:lnTo>
                    <a:pt x="5047" y="306"/>
                  </a:lnTo>
                  <a:lnTo>
                    <a:pt x="5041" y="304"/>
                  </a:lnTo>
                  <a:lnTo>
                    <a:pt x="5035" y="302"/>
                  </a:lnTo>
                  <a:lnTo>
                    <a:pt x="5029" y="300"/>
                  </a:lnTo>
                  <a:lnTo>
                    <a:pt x="5022" y="299"/>
                  </a:lnTo>
                  <a:lnTo>
                    <a:pt x="5010" y="297"/>
                  </a:lnTo>
                  <a:lnTo>
                    <a:pt x="5003" y="297"/>
                  </a:lnTo>
                  <a:lnTo>
                    <a:pt x="4997" y="2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grpSp>
          <p:nvGrpSpPr>
            <p:cNvPr id="46" name="Group 45"/>
            <p:cNvGrpSpPr>
              <a:grpSpLocks noChangeAspect="1"/>
            </p:cNvGrpSpPr>
            <p:nvPr userDrawn="1"/>
          </p:nvGrpSpPr>
          <p:grpSpPr>
            <a:xfrm>
              <a:off x="1900114" y="6364340"/>
              <a:ext cx="1052413" cy="162000"/>
              <a:chOff x="2160588" y="4324351"/>
              <a:chExt cx="7105649" cy="1093788"/>
            </a:xfrm>
            <a:solidFill>
              <a:schemeClr val="accent1"/>
            </a:solidFill>
          </p:grpSpPr>
          <p:sp>
            <p:nvSpPr>
              <p:cNvPr id="47" name="Freeform 7"/>
              <p:cNvSpPr>
                <a:spLocks noEditPoints="1"/>
              </p:cNvSpPr>
              <p:nvPr userDrawn="1"/>
            </p:nvSpPr>
            <p:spPr bwMode="auto">
              <a:xfrm>
                <a:off x="2160588" y="4527551"/>
                <a:ext cx="595312" cy="890588"/>
              </a:xfrm>
              <a:custGeom>
                <a:avLst/>
                <a:gdLst>
                  <a:gd name="T0" fmla="*/ 372 w 375"/>
                  <a:gd name="T1" fmla="*/ 420 h 561"/>
                  <a:gd name="T2" fmla="*/ 357 w 375"/>
                  <a:gd name="T3" fmla="*/ 465 h 561"/>
                  <a:gd name="T4" fmla="*/ 333 w 375"/>
                  <a:gd name="T5" fmla="*/ 502 h 561"/>
                  <a:gd name="T6" fmla="*/ 301 w 375"/>
                  <a:gd name="T7" fmla="*/ 530 h 561"/>
                  <a:gd name="T8" fmla="*/ 262 w 375"/>
                  <a:gd name="T9" fmla="*/ 549 h 561"/>
                  <a:gd name="T10" fmla="*/ 198 w 375"/>
                  <a:gd name="T11" fmla="*/ 561 h 561"/>
                  <a:gd name="T12" fmla="*/ 140 w 375"/>
                  <a:gd name="T13" fmla="*/ 557 h 561"/>
                  <a:gd name="T14" fmla="*/ 86 w 375"/>
                  <a:gd name="T15" fmla="*/ 540 h 561"/>
                  <a:gd name="T16" fmla="*/ 43 w 375"/>
                  <a:gd name="T17" fmla="*/ 515 h 561"/>
                  <a:gd name="T18" fmla="*/ 85 w 375"/>
                  <a:gd name="T19" fmla="*/ 469 h 561"/>
                  <a:gd name="T20" fmla="*/ 134 w 375"/>
                  <a:gd name="T21" fmla="*/ 494 h 561"/>
                  <a:gd name="T22" fmla="*/ 178 w 375"/>
                  <a:gd name="T23" fmla="*/ 502 h 561"/>
                  <a:gd name="T24" fmla="*/ 238 w 375"/>
                  <a:gd name="T25" fmla="*/ 494 h 561"/>
                  <a:gd name="T26" fmla="*/ 269 w 375"/>
                  <a:gd name="T27" fmla="*/ 478 h 561"/>
                  <a:gd name="T28" fmla="*/ 302 w 375"/>
                  <a:gd name="T29" fmla="*/ 437 h 561"/>
                  <a:gd name="T30" fmla="*/ 311 w 375"/>
                  <a:gd name="T31" fmla="*/ 406 h 561"/>
                  <a:gd name="T32" fmla="*/ 314 w 375"/>
                  <a:gd name="T33" fmla="*/ 342 h 561"/>
                  <a:gd name="T34" fmla="*/ 285 w 375"/>
                  <a:gd name="T35" fmla="*/ 375 h 561"/>
                  <a:gd name="T36" fmla="*/ 248 w 375"/>
                  <a:gd name="T37" fmla="*/ 397 h 561"/>
                  <a:gd name="T38" fmla="*/ 203 w 375"/>
                  <a:gd name="T39" fmla="*/ 410 h 561"/>
                  <a:gd name="T40" fmla="*/ 154 w 375"/>
                  <a:gd name="T41" fmla="*/ 409 h 561"/>
                  <a:gd name="T42" fmla="*/ 109 w 375"/>
                  <a:gd name="T43" fmla="*/ 396 h 561"/>
                  <a:gd name="T44" fmla="*/ 70 w 375"/>
                  <a:gd name="T45" fmla="*/ 372 h 561"/>
                  <a:gd name="T46" fmla="*/ 39 w 375"/>
                  <a:gd name="T47" fmla="*/ 339 h 561"/>
                  <a:gd name="T48" fmla="*/ 13 w 375"/>
                  <a:gd name="T49" fmla="*/ 290 h 561"/>
                  <a:gd name="T50" fmla="*/ 2 w 375"/>
                  <a:gd name="T51" fmla="*/ 241 h 561"/>
                  <a:gd name="T52" fmla="*/ 1 w 375"/>
                  <a:gd name="T53" fmla="*/ 187 h 561"/>
                  <a:gd name="T54" fmla="*/ 11 w 375"/>
                  <a:gd name="T55" fmla="*/ 136 h 561"/>
                  <a:gd name="T56" fmla="*/ 30 w 375"/>
                  <a:gd name="T57" fmla="*/ 91 h 561"/>
                  <a:gd name="T58" fmla="*/ 59 w 375"/>
                  <a:gd name="T59" fmla="*/ 53 h 561"/>
                  <a:gd name="T60" fmla="*/ 96 w 375"/>
                  <a:gd name="T61" fmla="*/ 25 h 561"/>
                  <a:gd name="T62" fmla="*/ 141 w 375"/>
                  <a:gd name="T63" fmla="*/ 6 h 561"/>
                  <a:gd name="T64" fmla="*/ 193 w 375"/>
                  <a:gd name="T65" fmla="*/ 0 h 561"/>
                  <a:gd name="T66" fmla="*/ 243 w 375"/>
                  <a:gd name="T67" fmla="*/ 9 h 561"/>
                  <a:gd name="T68" fmla="*/ 283 w 375"/>
                  <a:gd name="T69" fmla="*/ 30 h 561"/>
                  <a:gd name="T70" fmla="*/ 316 w 375"/>
                  <a:gd name="T71" fmla="*/ 63 h 561"/>
                  <a:gd name="T72" fmla="*/ 176 w 375"/>
                  <a:gd name="T73" fmla="*/ 60 h 561"/>
                  <a:gd name="T74" fmla="*/ 137 w 375"/>
                  <a:gd name="T75" fmla="*/ 71 h 561"/>
                  <a:gd name="T76" fmla="*/ 105 w 375"/>
                  <a:gd name="T77" fmla="*/ 93 h 561"/>
                  <a:gd name="T78" fmla="*/ 82 w 375"/>
                  <a:gd name="T79" fmla="*/ 125 h 561"/>
                  <a:gd name="T80" fmla="*/ 65 w 375"/>
                  <a:gd name="T81" fmla="*/ 179 h 561"/>
                  <a:gd name="T82" fmla="*/ 65 w 375"/>
                  <a:gd name="T83" fmla="*/ 239 h 561"/>
                  <a:gd name="T84" fmla="*/ 76 w 375"/>
                  <a:gd name="T85" fmla="*/ 279 h 561"/>
                  <a:gd name="T86" fmla="*/ 96 w 375"/>
                  <a:gd name="T87" fmla="*/ 312 h 561"/>
                  <a:gd name="T88" fmla="*/ 131 w 375"/>
                  <a:gd name="T89" fmla="*/ 339 h 561"/>
                  <a:gd name="T90" fmla="*/ 176 w 375"/>
                  <a:gd name="T91" fmla="*/ 352 h 561"/>
                  <a:gd name="T92" fmla="*/ 220 w 375"/>
                  <a:gd name="T93" fmla="*/ 350 h 561"/>
                  <a:gd name="T94" fmla="*/ 245 w 375"/>
                  <a:gd name="T95" fmla="*/ 340 h 561"/>
                  <a:gd name="T96" fmla="*/ 271 w 375"/>
                  <a:gd name="T97" fmla="*/ 321 h 561"/>
                  <a:gd name="T98" fmla="*/ 302 w 375"/>
                  <a:gd name="T99" fmla="*/ 272 h 561"/>
                  <a:gd name="T100" fmla="*/ 314 w 375"/>
                  <a:gd name="T101" fmla="*/ 208 h 561"/>
                  <a:gd name="T102" fmla="*/ 303 w 375"/>
                  <a:gd name="T103" fmla="*/ 143 h 561"/>
                  <a:gd name="T104" fmla="*/ 282 w 375"/>
                  <a:gd name="T105" fmla="*/ 102 h 561"/>
                  <a:gd name="T106" fmla="*/ 243 w 375"/>
                  <a:gd name="T107" fmla="*/ 70 h 561"/>
                  <a:gd name="T108" fmla="*/ 190 w 375"/>
                  <a:gd name="T109" fmla="*/ 59 h 5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75" h="561">
                    <a:moveTo>
                      <a:pt x="375" y="379"/>
                    </a:moveTo>
                    <a:lnTo>
                      <a:pt x="375" y="390"/>
                    </a:lnTo>
                    <a:lnTo>
                      <a:pt x="375" y="400"/>
                    </a:lnTo>
                    <a:lnTo>
                      <a:pt x="373" y="411"/>
                    </a:lnTo>
                    <a:lnTo>
                      <a:pt x="372" y="420"/>
                    </a:lnTo>
                    <a:lnTo>
                      <a:pt x="370" y="430"/>
                    </a:lnTo>
                    <a:lnTo>
                      <a:pt x="367" y="439"/>
                    </a:lnTo>
                    <a:lnTo>
                      <a:pt x="364" y="448"/>
                    </a:lnTo>
                    <a:lnTo>
                      <a:pt x="361" y="457"/>
                    </a:lnTo>
                    <a:lnTo>
                      <a:pt x="357" y="465"/>
                    </a:lnTo>
                    <a:lnTo>
                      <a:pt x="353" y="473"/>
                    </a:lnTo>
                    <a:lnTo>
                      <a:pt x="349" y="481"/>
                    </a:lnTo>
                    <a:lnTo>
                      <a:pt x="344" y="488"/>
                    </a:lnTo>
                    <a:lnTo>
                      <a:pt x="339" y="495"/>
                    </a:lnTo>
                    <a:lnTo>
                      <a:pt x="333" y="502"/>
                    </a:lnTo>
                    <a:lnTo>
                      <a:pt x="327" y="508"/>
                    </a:lnTo>
                    <a:lnTo>
                      <a:pt x="321" y="514"/>
                    </a:lnTo>
                    <a:lnTo>
                      <a:pt x="315" y="520"/>
                    </a:lnTo>
                    <a:lnTo>
                      <a:pt x="308" y="525"/>
                    </a:lnTo>
                    <a:lnTo>
                      <a:pt x="301" y="530"/>
                    </a:lnTo>
                    <a:lnTo>
                      <a:pt x="294" y="534"/>
                    </a:lnTo>
                    <a:lnTo>
                      <a:pt x="286" y="539"/>
                    </a:lnTo>
                    <a:lnTo>
                      <a:pt x="278" y="542"/>
                    </a:lnTo>
                    <a:lnTo>
                      <a:pt x="270" y="546"/>
                    </a:lnTo>
                    <a:lnTo>
                      <a:pt x="262" y="549"/>
                    </a:lnTo>
                    <a:lnTo>
                      <a:pt x="253" y="552"/>
                    </a:lnTo>
                    <a:lnTo>
                      <a:pt x="245" y="554"/>
                    </a:lnTo>
                    <a:lnTo>
                      <a:pt x="226" y="558"/>
                    </a:lnTo>
                    <a:lnTo>
                      <a:pt x="208" y="560"/>
                    </a:lnTo>
                    <a:lnTo>
                      <a:pt x="198" y="561"/>
                    </a:lnTo>
                    <a:lnTo>
                      <a:pt x="188" y="561"/>
                    </a:lnTo>
                    <a:lnTo>
                      <a:pt x="176" y="561"/>
                    </a:lnTo>
                    <a:lnTo>
                      <a:pt x="163" y="560"/>
                    </a:lnTo>
                    <a:lnTo>
                      <a:pt x="151" y="559"/>
                    </a:lnTo>
                    <a:lnTo>
                      <a:pt x="140" y="557"/>
                    </a:lnTo>
                    <a:lnTo>
                      <a:pt x="128" y="554"/>
                    </a:lnTo>
                    <a:lnTo>
                      <a:pt x="117" y="551"/>
                    </a:lnTo>
                    <a:lnTo>
                      <a:pt x="107" y="548"/>
                    </a:lnTo>
                    <a:lnTo>
                      <a:pt x="96" y="544"/>
                    </a:lnTo>
                    <a:lnTo>
                      <a:pt x="86" y="540"/>
                    </a:lnTo>
                    <a:lnTo>
                      <a:pt x="77" y="536"/>
                    </a:lnTo>
                    <a:lnTo>
                      <a:pt x="68" y="531"/>
                    </a:lnTo>
                    <a:lnTo>
                      <a:pt x="59" y="526"/>
                    </a:lnTo>
                    <a:lnTo>
                      <a:pt x="50" y="520"/>
                    </a:lnTo>
                    <a:lnTo>
                      <a:pt x="43" y="515"/>
                    </a:lnTo>
                    <a:lnTo>
                      <a:pt x="35" y="509"/>
                    </a:lnTo>
                    <a:lnTo>
                      <a:pt x="28" y="503"/>
                    </a:lnTo>
                    <a:lnTo>
                      <a:pt x="68" y="456"/>
                    </a:lnTo>
                    <a:lnTo>
                      <a:pt x="79" y="465"/>
                    </a:lnTo>
                    <a:lnTo>
                      <a:pt x="85" y="469"/>
                    </a:lnTo>
                    <a:lnTo>
                      <a:pt x="91" y="473"/>
                    </a:lnTo>
                    <a:lnTo>
                      <a:pt x="104" y="481"/>
                    </a:lnTo>
                    <a:lnTo>
                      <a:pt x="119" y="488"/>
                    </a:lnTo>
                    <a:lnTo>
                      <a:pt x="126" y="491"/>
                    </a:lnTo>
                    <a:lnTo>
                      <a:pt x="134" y="494"/>
                    </a:lnTo>
                    <a:lnTo>
                      <a:pt x="143" y="496"/>
                    </a:lnTo>
                    <a:lnTo>
                      <a:pt x="151" y="498"/>
                    </a:lnTo>
                    <a:lnTo>
                      <a:pt x="160" y="500"/>
                    </a:lnTo>
                    <a:lnTo>
                      <a:pt x="169" y="501"/>
                    </a:lnTo>
                    <a:lnTo>
                      <a:pt x="178" y="502"/>
                    </a:lnTo>
                    <a:lnTo>
                      <a:pt x="188" y="502"/>
                    </a:lnTo>
                    <a:lnTo>
                      <a:pt x="201" y="502"/>
                    </a:lnTo>
                    <a:lnTo>
                      <a:pt x="214" y="500"/>
                    </a:lnTo>
                    <a:lnTo>
                      <a:pt x="226" y="498"/>
                    </a:lnTo>
                    <a:lnTo>
                      <a:pt x="238" y="494"/>
                    </a:lnTo>
                    <a:lnTo>
                      <a:pt x="244" y="492"/>
                    </a:lnTo>
                    <a:lnTo>
                      <a:pt x="249" y="490"/>
                    </a:lnTo>
                    <a:lnTo>
                      <a:pt x="259" y="484"/>
                    </a:lnTo>
                    <a:lnTo>
                      <a:pt x="264" y="481"/>
                    </a:lnTo>
                    <a:lnTo>
                      <a:pt x="269" y="478"/>
                    </a:lnTo>
                    <a:lnTo>
                      <a:pt x="278" y="471"/>
                    </a:lnTo>
                    <a:lnTo>
                      <a:pt x="286" y="462"/>
                    </a:lnTo>
                    <a:lnTo>
                      <a:pt x="293" y="453"/>
                    </a:lnTo>
                    <a:lnTo>
                      <a:pt x="299" y="443"/>
                    </a:lnTo>
                    <a:lnTo>
                      <a:pt x="302" y="437"/>
                    </a:lnTo>
                    <a:lnTo>
                      <a:pt x="304" y="432"/>
                    </a:lnTo>
                    <a:lnTo>
                      <a:pt x="306" y="426"/>
                    </a:lnTo>
                    <a:lnTo>
                      <a:pt x="308" y="420"/>
                    </a:lnTo>
                    <a:lnTo>
                      <a:pt x="310" y="413"/>
                    </a:lnTo>
                    <a:lnTo>
                      <a:pt x="311" y="406"/>
                    </a:lnTo>
                    <a:lnTo>
                      <a:pt x="312" y="400"/>
                    </a:lnTo>
                    <a:lnTo>
                      <a:pt x="313" y="392"/>
                    </a:lnTo>
                    <a:lnTo>
                      <a:pt x="313" y="385"/>
                    </a:lnTo>
                    <a:lnTo>
                      <a:pt x="314" y="378"/>
                    </a:lnTo>
                    <a:lnTo>
                      <a:pt x="314" y="342"/>
                    </a:lnTo>
                    <a:lnTo>
                      <a:pt x="308" y="350"/>
                    </a:lnTo>
                    <a:lnTo>
                      <a:pt x="302" y="358"/>
                    </a:lnTo>
                    <a:lnTo>
                      <a:pt x="295" y="365"/>
                    </a:lnTo>
                    <a:lnTo>
                      <a:pt x="288" y="371"/>
                    </a:lnTo>
                    <a:lnTo>
                      <a:pt x="285" y="375"/>
                    </a:lnTo>
                    <a:lnTo>
                      <a:pt x="281" y="378"/>
                    </a:lnTo>
                    <a:lnTo>
                      <a:pt x="273" y="383"/>
                    </a:lnTo>
                    <a:lnTo>
                      <a:pt x="265" y="388"/>
                    </a:lnTo>
                    <a:lnTo>
                      <a:pt x="257" y="393"/>
                    </a:lnTo>
                    <a:lnTo>
                      <a:pt x="248" y="397"/>
                    </a:lnTo>
                    <a:lnTo>
                      <a:pt x="239" y="401"/>
                    </a:lnTo>
                    <a:lnTo>
                      <a:pt x="230" y="404"/>
                    </a:lnTo>
                    <a:lnTo>
                      <a:pt x="221" y="406"/>
                    </a:lnTo>
                    <a:lnTo>
                      <a:pt x="212" y="408"/>
                    </a:lnTo>
                    <a:lnTo>
                      <a:pt x="203" y="410"/>
                    </a:lnTo>
                    <a:lnTo>
                      <a:pt x="194" y="411"/>
                    </a:lnTo>
                    <a:lnTo>
                      <a:pt x="184" y="411"/>
                    </a:lnTo>
                    <a:lnTo>
                      <a:pt x="174" y="411"/>
                    </a:lnTo>
                    <a:lnTo>
                      <a:pt x="164" y="410"/>
                    </a:lnTo>
                    <a:lnTo>
                      <a:pt x="154" y="409"/>
                    </a:lnTo>
                    <a:lnTo>
                      <a:pt x="145" y="407"/>
                    </a:lnTo>
                    <a:lnTo>
                      <a:pt x="135" y="405"/>
                    </a:lnTo>
                    <a:lnTo>
                      <a:pt x="126" y="402"/>
                    </a:lnTo>
                    <a:lnTo>
                      <a:pt x="117" y="399"/>
                    </a:lnTo>
                    <a:lnTo>
                      <a:pt x="109" y="396"/>
                    </a:lnTo>
                    <a:lnTo>
                      <a:pt x="100" y="392"/>
                    </a:lnTo>
                    <a:lnTo>
                      <a:pt x="92" y="388"/>
                    </a:lnTo>
                    <a:lnTo>
                      <a:pt x="85" y="383"/>
                    </a:lnTo>
                    <a:lnTo>
                      <a:pt x="77" y="378"/>
                    </a:lnTo>
                    <a:lnTo>
                      <a:pt x="70" y="372"/>
                    </a:lnTo>
                    <a:lnTo>
                      <a:pt x="63" y="366"/>
                    </a:lnTo>
                    <a:lnTo>
                      <a:pt x="57" y="360"/>
                    </a:lnTo>
                    <a:lnTo>
                      <a:pt x="51" y="354"/>
                    </a:lnTo>
                    <a:lnTo>
                      <a:pt x="45" y="347"/>
                    </a:lnTo>
                    <a:lnTo>
                      <a:pt x="39" y="339"/>
                    </a:lnTo>
                    <a:lnTo>
                      <a:pt x="34" y="332"/>
                    </a:lnTo>
                    <a:lnTo>
                      <a:pt x="29" y="324"/>
                    </a:lnTo>
                    <a:lnTo>
                      <a:pt x="20" y="307"/>
                    </a:lnTo>
                    <a:lnTo>
                      <a:pt x="17" y="299"/>
                    </a:lnTo>
                    <a:lnTo>
                      <a:pt x="13" y="290"/>
                    </a:lnTo>
                    <a:lnTo>
                      <a:pt x="10" y="280"/>
                    </a:lnTo>
                    <a:lnTo>
                      <a:pt x="8" y="271"/>
                    </a:lnTo>
                    <a:lnTo>
                      <a:pt x="5" y="261"/>
                    </a:lnTo>
                    <a:lnTo>
                      <a:pt x="3" y="251"/>
                    </a:lnTo>
                    <a:lnTo>
                      <a:pt x="2" y="241"/>
                    </a:lnTo>
                    <a:lnTo>
                      <a:pt x="1" y="230"/>
                    </a:lnTo>
                    <a:lnTo>
                      <a:pt x="0" y="220"/>
                    </a:lnTo>
                    <a:lnTo>
                      <a:pt x="0" y="209"/>
                    </a:lnTo>
                    <a:lnTo>
                      <a:pt x="0" y="198"/>
                    </a:lnTo>
                    <a:lnTo>
                      <a:pt x="1" y="187"/>
                    </a:lnTo>
                    <a:lnTo>
                      <a:pt x="2" y="176"/>
                    </a:lnTo>
                    <a:lnTo>
                      <a:pt x="4" y="166"/>
                    </a:lnTo>
                    <a:lnTo>
                      <a:pt x="6" y="156"/>
                    </a:lnTo>
                    <a:lnTo>
                      <a:pt x="8" y="146"/>
                    </a:lnTo>
                    <a:lnTo>
                      <a:pt x="11" y="136"/>
                    </a:lnTo>
                    <a:lnTo>
                      <a:pt x="14" y="126"/>
                    </a:lnTo>
                    <a:lnTo>
                      <a:pt x="17" y="117"/>
                    </a:lnTo>
                    <a:lnTo>
                      <a:pt x="21" y="108"/>
                    </a:lnTo>
                    <a:lnTo>
                      <a:pt x="26" y="99"/>
                    </a:lnTo>
                    <a:lnTo>
                      <a:pt x="30" y="91"/>
                    </a:lnTo>
                    <a:lnTo>
                      <a:pt x="35" y="82"/>
                    </a:lnTo>
                    <a:lnTo>
                      <a:pt x="41" y="75"/>
                    </a:lnTo>
                    <a:lnTo>
                      <a:pt x="47" y="67"/>
                    </a:lnTo>
                    <a:lnTo>
                      <a:pt x="53" y="60"/>
                    </a:lnTo>
                    <a:lnTo>
                      <a:pt x="59" y="53"/>
                    </a:lnTo>
                    <a:lnTo>
                      <a:pt x="66" y="47"/>
                    </a:lnTo>
                    <a:lnTo>
                      <a:pt x="73" y="41"/>
                    </a:lnTo>
                    <a:lnTo>
                      <a:pt x="81" y="35"/>
                    </a:lnTo>
                    <a:lnTo>
                      <a:pt x="88" y="29"/>
                    </a:lnTo>
                    <a:lnTo>
                      <a:pt x="96" y="25"/>
                    </a:lnTo>
                    <a:lnTo>
                      <a:pt x="105" y="20"/>
                    </a:lnTo>
                    <a:lnTo>
                      <a:pt x="113" y="16"/>
                    </a:lnTo>
                    <a:lnTo>
                      <a:pt x="122" y="12"/>
                    </a:lnTo>
                    <a:lnTo>
                      <a:pt x="132" y="9"/>
                    </a:lnTo>
                    <a:lnTo>
                      <a:pt x="141" y="6"/>
                    </a:lnTo>
                    <a:lnTo>
                      <a:pt x="151" y="4"/>
                    </a:lnTo>
                    <a:lnTo>
                      <a:pt x="161" y="2"/>
                    </a:lnTo>
                    <a:lnTo>
                      <a:pt x="171" y="1"/>
                    </a:lnTo>
                    <a:lnTo>
                      <a:pt x="182" y="0"/>
                    </a:lnTo>
                    <a:lnTo>
                      <a:pt x="193" y="0"/>
                    </a:lnTo>
                    <a:lnTo>
                      <a:pt x="201" y="0"/>
                    </a:lnTo>
                    <a:lnTo>
                      <a:pt x="209" y="1"/>
                    </a:lnTo>
                    <a:lnTo>
                      <a:pt x="226" y="4"/>
                    </a:lnTo>
                    <a:lnTo>
                      <a:pt x="235" y="6"/>
                    </a:lnTo>
                    <a:lnTo>
                      <a:pt x="243" y="9"/>
                    </a:lnTo>
                    <a:lnTo>
                      <a:pt x="252" y="12"/>
                    </a:lnTo>
                    <a:lnTo>
                      <a:pt x="260" y="16"/>
                    </a:lnTo>
                    <a:lnTo>
                      <a:pt x="268" y="20"/>
                    </a:lnTo>
                    <a:lnTo>
                      <a:pt x="276" y="25"/>
                    </a:lnTo>
                    <a:lnTo>
                      <a:pt x="283" y="30"/>
                    </a:lnTo>
                    <a:lnTo>
                      <a:pt x="290" y="36"/>
                    </a:lnTo>
                    <a:lnTo>
                      <a:pt x="297" y="42"/>
                    </a:lnTo>
                    <a:lnTo>
                      <a:pt x="304" y="48"/>
                    </a:lnTo>
                    <a:lnTo>
                      <a:pt x="310" y="56"/>
                    </a:lnTo>
                    <a:lnTo>
                      <a:pt x="316" y="63"/>
                    </a:lnTo>
                    <a:lnTo>
                      <a:pt x="316" y="7"/>
                    </a:lnTo>
                    <a:lnTo>
                      <a:pt x="375" y="7"/>
                    </a:lnTo>
                    <a:lnTo>
                      <a:pt x="375" y="379"/>
                    </a:lnTo>
                    <a:close/>
                    <a:moveTo>
                      <a:pt x="190" y="59"/>
                    </a:moveTo>
                    <a:lnTo>
                      <a:pt x="176" y="60"/>
                    </a:lnTo>
                    <a:lnTo>
                      <a:pt x="169" y="61"/>
                    </a:lnTo>
                    <a:lnTo>
                      <a:pt x="162" y="62"/>
                    </a:lnTo>
                    <a:lnTo>
                      <a:pt x="155" y="64"/>
                    </a:lnTo>
                    <a:lnTo>
                      <a:pt x="149" y="66"/>
                    </a:lnTo>
                    <a:lnTo>
                      <a:pt x="137" y="71"/>
                    </a:lnTo>
                    <a:lnTo>
                      <a:pt x="125" y="77"/>
                    </a:lnTo>
                    <a:lnTo>
                      <a:pt x="120" y="81"/>
                    </a:lnTo>
                    <a:lnTo>
                      <a:pt x="115" y="85"/>
                    </a:lnTo>
                    <a:lnTo>
                      <a:pt x="110" y="89"/>
                    </a:lnTo>
                    <a:lnTo>
                      <a:pt x="105" y="93"/>
                    </a:lnTo>
                    <a:lnTo>
                      <a:pt x="101" y="98"/>
                    </a:lnTo>
                    <a:lnTo>
                      <a:pt x="97" y="103"/>
                    </a:lnTo>
                    <a:lnTo>
                      <a:pt x="89" y="113"/>
                    </a:lnTo>
                    <a:lnTo>
                      <a:pt x="85" y="119"/>
                    </a:lnTo>
                    <a:lnTo>
                      <a:pt x="82" y="125"/>
                    </a:lnTo>
                    <a:lnTo>
                      <a:pt x="76" y="137"/>
                    </a:lnTo>
                    <a:lnTo>
                      <a:pt x="71" y="151"/>
                    </a:lnTo>
                    <a:lnTo>
                      <a:pt x="69" y="157"/>
                    </a:lnTo>
                    <a:lnTo>
                      <a:pt x="68" y="164"/>
                    </a:lnTo>
                    <a:lnTo>
                      <a:pt x="65" y="179"/>
                    </a:lnTo>
                    <a:lnTo>
                      <a:pt x="63" y="194"/>
                    </a:lnTo>
                    <a:lnTo>
                      <a:pt x="63" y="209"/>
                    </a:lnTo>
                    <a:lnTo>
                      <a:pt x="63" y="224"/>
                    </a:lnTo>
                    <a:lnTo>
                      <a:pt x="64" y="231"/>
                    </a:lnTo>
                    <a:lnTo>
                      <a:pt x="65" y="239"/>
                    </a:lnTo>
                    <a:lnTo>
                      <a:pt x="66" y="246"/>
                    </a:lnTo>
                    <a:lnTo>
                      <a:pt x="68" y="253"/>
                    </a:lnTo>
                    <a:lnTo>
                      <a:pt x="69" y="259"/>
                    </a:lnTo>
                    <a:lnTo>
                      <a:pt x="71" y="266"/>
                    </a:lnTo>
                    <a:lnTo>
                      <a:pt x="76" y="279"/>
                    </a:lnTo>
                    <a:lnTo>
                      <a:pt x="82" y="291"/>
                    </a:lnTo>
                    <a:lnTo>
                      <a:pt x="85" y="296"/>
                    </a:lnTo>
                    <a:lnTo>
                      <a:pt x="89" y="302"/>
                    </a:lnTo>
                    <a:lnTo>
                      <a:pt x="92" y="307"/>
                    </a:lnTo>
                    <a:lnTo>
                      <a:pt x="96" y="312"/>
                    </a:lnTo>
                    <a:lnTo>
                      <a:pt x="105" y="321"/>
                    </a:lnTo>
                    <a:lnTo>
                      <a:pt x="110" y="325"/>
                    </a:lnTo>
                    <a:lnTo>
                      <a:pt x="115" y="329"/>
                    </a:lnTo>
                    <a:lnTo>
                      <a:pt x="125" y="336"/>
                    </a:lnTo>
                    <a:lnTo>
                      <a:pt x="131" y="339"/>
                    </a:lnTo>
                    <a:lnTo>
                      <a:pt x="137" y="342"/>
                    </a:lnTo>
                    <a:lnTo>
                      <a:pt x="149" y="347"/>
                    </a:lnTo>
                    <a:lnTo>
                      <a:pt x="162" y="350"/>
                    </a:lnTo>
                    <a:lnTo>
                      <a:pt x="169" y="351"/>
                    </a:lnTo>
                    <a:lnTo>
                      <a:pt x="176" y="352"/>
                    </a:lnTo>
                    <a:lnTo>
                      <a:pt x="191" y="353"/>
                    </a:lnTo>
                    <a:lnTo>
                      <a:pt x="199" y="353"/>
                    </a:lnTo>
                    <a:lnTo>
                      <a:pt x="206" y="352"/>
                    </a:lnTo>
                    <a:lnTo>
                      <a:pt x="213" y="351"/>
                    </a:lnTo>
                    <a:lnTo>
                      <a:pt x="220" y="350"/>
                    </a:lnTo>
                    <a:lnTo>
                      <a:pt x="227" y="348"/>
                    </a:lnTo>
                    <a:lnTo>
                      <a:pt x="233" y="345"/>
                    </a:lnTo>
                    <a:lnTo>
                      <a:pt x="239" y="343"/>
                    </a:lnTo>
                    <a:lnTo>
                      <a:pt x="242" y="342"/>
                    </a:lnTo>
                    <a:lnTo>
                      <a:pt x="245" y="340"/>
                    </a:lnTo>
                    <a:lnTo>
                      <a:pt x="251" y="337"/>
                    </a:lnTo>
                    <a:lnTo>
                      <a:pt x="256" y="333"/>
                    </a:lnTo>
                    <a:lnTo>
                      <a:pt x="261" y="329"/>
                    </a:lnTo>
                    <a:lnTo>
                      <a:pt x="266" y="325"/>
                    </a:lnTo>
                    <a:lnTo>
                      <a:pt x="271" y="321"/>
                    </a:lnTo>
                    <a:lnTo>
                      <a:pt x="275" y="316"/>
                    </a:lnTo>
                    <a:lnTo>
                      <a:pt x="283" y="307"/>
                    </a:lnTo>
                    <a:lnTo>
                      <a:pt x="290" y="296"/>
                    </a:lnTo>
                    <a:lnTo>
                      <a:pt x="296" y="284"/>
                    </a:lnTo>
                    <a:lnTo>
                      <a:pt x="302" y="272"/>
                    </a:lnTo>
                    <a:lnTo>
                      <a:pt x="306" y="260"/>
                    </a:lnTo>
                    <a:lnTo>
                      <a:pt x="309" y="247"/>
                    </a:lnTo>
                    <a:lnTo>
                      <a:pt x="312" y="234"/>
                    </a:lnTo>
                    <a:lnTo>
                      <a:pt x="313" y="221"/>
                    </a:lnTo>
                    <a:lnTo>
                      <a:pt x="314" y="208"/>
                    </a:lnTo>
                    <a:lnTo>
                      <a:pt x="313" y="193"/>
                    </a:lnTo>
                    <a:lnTo>
                      <a:pt x="311" y="178"/>
                    </a:lnTo>
                    <a:lnTo>
                      <a:pt x="309" y="163"/>
                    </a:lnTo>
                    <a:lnTo>
                      <a:pt x="305" y="150"/>
                    </a:lnTo>
                    <a:lnTo>
                      <a:pt x="303" y="143"/>
                    </a:lnTo>
                    <a:lnTo>
                      <a:pt x="301" y="136"/>
                    </a:lnTo>
                    <a:lnTo>
                      <a:pt x="295" y="124"/>
                    </a:lnTo>
                    <a:lnTo>
                      <a:pt x="289" y="113"/>
                    </a:lnTo>
                    <a:lnTo>
                      <a:pt x="285" y="107"/>
                    </a:lnTo>
                    <a:lnTo>
                      <a:pt x="282" y="102"/>
                    </a:lnTo>
                    <a:lnTo>
                      <a:pt x="273" y="93"/>
                    </a:lnTo>
                    <a:lnTo>
                      <a:pt x="264" y="84"/>
                    </a:lnTo>
                    <a:lnTo>
                      <a:pt x="259" y="80"/>
                    </a:lnTo>
                    <a:lnTo>
                      <a:pt x="254" y="77"/>
                    </a:lnTo>
                    <a:lnTo>
                      <a:pt x="243" y="70"/>
                    </a:lnTo>
                    <a:lnTo>
                      <a:pt x="231" y="65"/>
                    </a:lnTo>
                    <a:lnTo>
                      <a:pt x="225" y="64"/>
                    </a:lnTo>
                    <a:lnTo>
                      <a:pt x="218" y="62"/>
                    </a:lnTo>
                    <a:lnTo>
                      <a:pt x="205" y="60"/>
                    </a:lnTo>
                    <a:lnTo>
                      <a:pt x="190" y="5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48" name="Freeform 8"/>
              <p:cNvSpPr>
                <a:spLocks noEditPoints="1"/>
              </p:cNvSpPr>
              <p:nvPr userDrawn="1"/>
            </p:nvSpPr>
            <p:spPr bwMode="auto">
              <a:xfrm>
                <a:off x="2919413" y="4527551"/>
                <a:ext cx="552450" cy="676275"/>
              </a:xfrm>
              <a:custGeom>
                <a:avLst/>
                <a:gdLst>
                  <a:gd name="T0" fmla="*/ 65 w 348"/>
                  <a:gd name="T1" fmla="*/ 246 h 426"/>
                  <a:gd name="T2" fmla="*/ 71 w 348"/>
                  <a:gd name="T3" fmla="*/ 272 h 426"/>
                  <a:gd name="T4" fmla="*/ 83 w 348"/>
                  <a:gd name="T5" fmla="*/ 302 h 426"/>
                  <a:gd name="T6" fmla="*/ 98 w 348"/>
                  <a:gd name="T7" fmla="*/ 323 h 426"/>
                  <a:gd name="T8" fmla="*/ 120 w 348"/>
                  <a:gd name="T9" fmla="*/ 345 h 426"/>
                  <a:gd name="T10" fmla="*/ 142 w 348"/>
                  <a:gd name="T11" fmla="*/ 358 h 426"/>
                  <a:gd name="T12" fmla="*/ 161 w 348"/>
                  <a:gd name="T13" fmla="*/ 364 h 426"/>
                  <a:gd name="T14" fmla="*/ 188 w 348"/>
                  <a:gd name="T15" fmla="*/ 367 h 426"/>
                  <a:gd name="T16" fmla="*/ 220 w 348"/>
                  <a:gd name="T17" fmla="*/ 364 h 426"/>
                  <a:gd name="T18" fmla="*/ 247 w 348"/>
                  <a:gd name="T19" fmla="*/ 355 h 426"/>
                  <a:gd name="T20" fmla="*/ 269 w 348"/>
                  <a:gd name="T21" fmla="*/ 343 h 426"/>
                  <a:gd name="T22" fmla="*/ 295 w 348"/>
                  <a:gd name="T23" fmla="*/ 320 h 426"/>
                  <a:gd name="T24" fmla="*/ 342 w 348"/>
                  <a:gd name="T25" fmla="*/ 356 h 426"/>
                  <a:gd name="T26" fmla="*/ 322 w 348"/>
                  <a:gd name="T27" fmla="*/ 377 h 426"/>
                  <a:gd name="T28" fmla="*/ 296 w 348"/>
                  <a:gd name="T29" fmla="*/ 396 h 426"/>
                  <a:gd name="T30" fmla="*/ 263 w 348"/>
                  <a:gd name="T31" fmla="*/ 412 h 426"/>
                  <a:gd name="T32" fmla="*/ 226 w 348"/>
                  <a:gd name="T33" fmla="*/ 422 h 426"/>
                  <a:gd name="T34" fmla="*/ 183 w 348"/>
                  <a:gd name="T35" fmla="*/ 426 h 426"/>
                  <a:gd name="T36" fmla="*/ 154 w 348"/>
                  <a:gd name="T37" fmla="*/ 424 h 426"/>
                  <a:gd name="T38" fmla="*/ 126 w 348"/>
                  <a:gd name="T39" fmla="*/ 417 h 426"/>
                  <a:gd name="T40" fmla="*/ 101 w 348"/>
                  <a:gd name="T41" fmla="*/ 406 h 426"/>
                  <a:gd name="T42" fmla="*/ 78 w 348"/>
                  <a:gd name="T43" fmla="*/ 391 h 426"/>
                  <a:gd name="T44" fmla="*/ 57 w 348"/>
                  <a:gd name="T45" fmla="*/ 373 h 426"/>
                  <a:gd name="T46" fmla="*/ 39 w 348"/>
                  <a:gd name="T47" fmla="*/ 351 h 426"/>
                  <a:gd name="T48" fmla="*/ 20 w 348"/>
                  <a:gd name="T49" fmla="*/ 317 h 426"/>
                  <a:gd name="T50" fmla="*/ 10 w 348"/>
                  <a:gd name="T51" fmla="*/ 288 h 426"/>
                  <a:gd name="T52" fmla="*/ 3 w 348"/>
                  <a:gd name="T53" fmla="*/ 257 h 426"/>
                  <a:gd name="T54" fmla="*/ 0 w 348"/>
                  <a:gd name="T55" fmla="*/ 224 h 426"/>
                  <a:gd name="T56" fmla="*/ 1 w 348"/>
                  <a:gd name="T57" fmla="*/ 191 h 426"/>
                  <a:gd name="T58" fmla="*/ 6 w 348"/>
                  <a:gd name="T59" fmla="*/ 159 h 426"/>
                  <a:gd name="T60" fmla="*/ 14 w 348"/>
                  <a:gd name="T61" fmla="*/ 129 h 426"/>
                  <a:gd name="T62" fmla="*/ 27 w 348"/>
                  <a:gd name="T63" fmla="*/ 102 h 426"/>
                  <a:gd name="T64" fmla="*/ 42 w 348"/>
                  <a:gd name="T65" fmla="*/ 77 h 426"/>
                  <a:gd name="T66" fmla="*/ 67 w 348"/>
                  <a:gd name="T67" fmla="*/ 48 h 426"/>
                  <a:gd name="T68" fmla="*/ 89 w 348"/>
                  <a:gd name="T69" fmla="*/ 30 h 426"/>
                  <a:gd name="T70" fmla="*/ 113 w 348"/>
                  <a:gd name="T71" fmla="*/ 17 h 426"/>
                  <a:gd name="T72" fmla="*/ 138 w 348"/>
                  <a:gd name="T73" fmla="*/ 7 h 426"/>
                  <a:gd name="T74" fmla="*/ 165 w 348"/>
                  <a:gd name="T75" fmla="*/ 1 h 426"/>
                  <a:gd name="T76" fmla="*/ 194 w 348"/>
                  <a:gd name="T77" fmla="*/ 0 h 426"/>
                  <a:gd name="T78" fmla="*/ 224 w 348"/>
                  <a:gd name="T79" fmla="*/ 4 h 426"/>
                  <a:gd name="T80" fmla="*/ 250 w 348"/>
                  <a:gd name="T81" fmla="*/ 13 h 426"/>
                  <a:gd name="T82" fmla="*/ 274 w 348"/>
                  <a:gd name="T83" fmla="*/ 25 h 426"/>
                  <a:gd name="T84" fmla="*/ 294 w 348"/>
                  <a:gd name="T85" fmla="*/ 41 h 426"/>
                  <a:gd name="T86" fmla="*/ 310 w 348"/>
                  <a:gd name="T87" fmla="*/ 60 h 426"/>
                  <a:gd name="T88" fmla="*/ 331 w 348"/>
                  <a:gd name="T89" fmla="*/ 96 h 426"/>
                  <a:gd name="T90" fmla="*/ 339 w 348"/>
                  <a:gd name="T91" fmla="*/ 121 h 426"/>
                  <a:gd name="T92" fmla="*/ 345 w 348"/>
                  <a:gd name="T93" fmla="*/ 146 h 426"/>
                  <a:gd name="T94" fmla="*/ 348 w 348"/>
                  <a:gd name="T95" fmla="*/ 189 h 426"/>
                  <a:gd name="T96" fmla="*/ 65 w 348"/>
                  <a:gd name="T97" fmla="*/ 176 h 426"/>
                  <a:gd name="T98" fmla="*/ 288 w 348"/>
                  <a:gd name="T99" fmla="*/ 157 h 426"/>
                  <a:gd name="T100" fmla="*/ 281 w 348"/>
                  <a:gd name="T101" fmla="*/ 129 h 426"/>
                  <a:gd name="T102" fmla="*/ 272 w 348"/>
                  <a:gd name="T103" fmla="*/ 109 h 426"/>
                  <a:gd name="T104" fmla="*/ 251 w 348"/>
                  <a:gd name="T105" fmla="*/ 84 h 426"/>
                  <a:gd name="T106" fmla="*/ 226 w 348"/>
                  <a:gd name="T107" fmla="*/ 68 h 426"/>
                  <a:gd name="T108" fmla="*/ 195 w 348"/>
                  <a:gd name="T109" fmla="*/ 59 h 426"/>
                  <a:gd name="T110" fmla="*/ 160 w 348"/>
                  <a:gd name="T111" fmla="*/ 61 h 426"/>
                  <a:gd name="T112" fmla="*/ 139 w 348"/>
                  <a:gd name="T113" fmla="*/ 68 h 426"/>
                  <a:gd name="T114" fmla="*/ 112 w 348"/>
                  <a:gd name="T115" fmla="*/ 86 h 426"/>
                  <a:gd name="T116" fmla="*/ 91 w 348"/>
                  <a:gd name="T117" fmla="*/ 111 h 426"/>
                  <a:gd name="T118" fmla="*/ 77 w 348"/>
                  <a:gd name="T119" fmla="*/ 136 h 426"/>
                  <a:gd name="T120" fmla="*/ 68 w 348"/>
                  <a:gd name="T121" fmla="*/ 164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48" h="426">
                    <a:moveTo>
                      <a:pt x="64" y="227"/>
                    </a:moveTo>
                    <a:lnTo>
                      <a:pt x="64" y="240"/>
                    </a:lnTo>
                    <a:lnTo>
                      <a:pt x="65" y="246"/>
                    </a:lnTo>
                    <a:lnTo>
                      <a:pt x="66" y="253"/>
                    </a:lnTo>
                    <a:lnTo>
                      <a:pt x="69" y="266"/>
                    </a:lnTo>
                    <a:lnTo>
                      <a:pt x="71" y="272"/>
                    </a:lnTo>
                    <a:lnTo>
                      <a:pt x="73" y="278"/>
                    </a:lnTo>
                    <a:lnTo>
                      <a:pt x="77" y="290"/>
                    </a:lnTo>
                    <a:lnTo>
                      <a:pt x="83" y="302"/>
                    </a:lnTo>
                    <a:lnTo>
                      <a:pt x="86" y="307"/>
                    </a:lnTo>
                    <a:lnTo>
                      <a:pt x="90" y="313"/>
                    </a:lnTo>
                    <a:lnTo>
                      <a:pt x="98" y="323"/>
                    </a:lnTo>
                    <a:lnTo>
                      <a:pt x="106" y="332"/>
                    </a:lnTo>
                    <a:lnTo>
                      <a:pt x="115" y="341"/>
                    </a:lnTo>
                    <a:lnTo>
                      <a:pt x="120" y="345"/>
                    </a:lnTo>
                    <a:lnTo>
                      <a:pt x="126" y="349"/>
                    </a:lnTo>
                    <a:lnTo>
                      <a:pt x="137" y="355"/>
                    </a:lnTo>
                    <a:lnTo>
                      <a:pt x="142" y="358"/>
                    </a:lnTo>
                    <a:lnTo>
                      <a:pt x="148" y="360"/>
                    </a:lnTo>
                    <a:lnTo>
                      <a:pt x="154" y="362"/>
                    </a:lnTo>
                    <a:lnTo>
                      <a:pt x="161" y="364"/>
                    </a:lnTo>
                    <a:lnTo>
                      <a:pt x="167" y="365"/>
                    </a:lnTo>
                    <a:lnTo>
                      <a:pt x="174" y="366"/>
                    </a:lnTo>
                    <a:lnTo>
                      <a:pt x="188" y="367"/>
                    </a:lnTo>
                    <a:lnTo>
                      <a:pt x="199" y="367"/>
                    </a:lnTo>
                    <a:lnTo>
                      <a:pt x="210" y="366"/>
                    </a:lnTo>
                    <a:lnTo>
                      <a:pt x="220" y="364"/>
                    </a:lnTo>
                    <a:lnTo>
                      <a:pt x="230" y="361"/>
                    </a:lnTo>
                    <a:lnTo>
                      <a:pt x="239" y="359"/>
                    </a:lnTo>
                    <a:lnTo>
                      <a:pt x="247" y="355"/>
                    </a:lnTo>
                    <a:lnTo>
                      <a:pt x="254" y="352"/>
                    </a:lnTo>
                    <a:lnTo>
                      <a:pt x="261" y="348"/>
                    </a:lnTo>
                    <a:lnTo>
                      <a:pt x="269" y="343"/>
                    </a:lnTo>
                    <a:lnTo>
                      <a:pt x="275" y="339"/>
                    </a:lnTo>
                    <a:lnTo>
                      <a:pt x="286" y="330"/>
                    </a:lnTo>
                    <a:lnTo>
                      <a:pt x="295" y="320"/>
                    </a:lnTo>
                    <a:lnTo>
                      <a:pt x="302" y="312"/>
                    </a:lnTo>
                    <a:lnTo>
                      <a:pt x="347" y="349"/>
                    </a:lnTo>
                    <a:lnTo>
                      <a:pt x="342" y="356"/>
                    </a:lnTo>
                    <a:lnTo>
                      <a:pt x="336" y="363"/>
                    </a:lnTo>
                    <a:lnTo>
                      <a:pt x="329" y="370"/>
                    </a:lnTo>
                    <a:lnTo>
                      <a:pt x="322" y="377"/>
                    </a:lnTo>
                    <a:lnTo>
                      <a:pt x="314" y="384"/>
                    </a:lnTo>
                    <a:lnTo>
                      <a:pt x="305" y="390"/>
                    </a:lnTo>
                    <a:lnTo>
                      <a:pt x="296" y="396"/>
                    </a:lnTo>
                    <a:lnTo>
                      <a:pt x="286" y="402"/>
                    </a:lnTo>
                    <a:lnTo>
                      <a:pt x="276" y="407"/>
                    </a:lnTo>
                    <a:lnTo>
                      <a:pt x="263" y="412"/>
                    </a:lnTo>
                    <a:lnTo>
                      <a:pt x="252" y="416"/>
                    </a:lnTo>
                    <a:lnTo>
                      <a:pt x="239" y="419"/>
                    </a:lnTo>
                    <a:lnTo>
                      <a:pt x="226" y="422"/>
                    </a:lnTo>
                    <a:lnTo>
                      <a:pt x="212" y="424"/>
                    </a:lnTo>
                    <a:lnTo>
                      <a:pt x="198" y="426"/>
                    </a:lnTo>
                    <a:lnTo>
                      <a:pt x="183" y="426"/>
                    </a:lnTo>
                    <a:lnTo>
                      <a:pt x="173" y="426"/>
                    </a:lnTo>
                    <a:lnTo>
                      <a:pt x="163" y="425"/>
                    </a:lnTo>
                    <a:lnTo>
                      <a:pt x="154" y="424"/>
                    </a:lnTo>
                    <a:lnTo>
                      <a:pt x="144" y="422"/>
                    </a:lnTo>
                    <a:lnTo>
                      <a:pt x="135" y="420"/>
                    </a:lnTo>
                    <a:lnTo>
                      <a:pt x="126" y="417"/>
                    </a:lnTo>
                    <a:lnTo>
                      <a:pt x="117" y="414"/>
                    </a:lnTo>
                    <a:lnTo>
                      <a:pt x="109" y="410"/>
                    </a:lnTo>
                    <a:lnTo>
                      <a:pt x="101" y="406"/>
                    </a:lnTo>
                    <a:lnTo>
                      <a:pt x="93" y="401"/>
                    </a:lnTo>
                    <a:lnTo>
                      <a:pt x="85" y="397"/>
                    </a:lnTo>
                    <a:lnTo>
                      <a:pt x="78" y="391"/>
                    </a:lnTo>
                    <a:lnTo>
                      <a:pt x="70" y="385"/>
                    </a:lnTo>
                    <a:lnTo>
                      <a:pt x="64" y="379"/>
                    </a:lnTo>
                    <a:lnTo>
                      <a:pt x="57" y="373"/>
                    </a:lnTo>
                    <a:lnTo>
                      <a:pt x="51" y="366"/>
                    </a:lnTo>
                    <a:lnTo>
                      <a:pt x="45" y="359"/>
                    </a:lnTo>
                    <a:lnTo>
                      <a:pt x="39" y="351"/>
                    </a:lnTo>
                    <a:lnTo>
                      <a:pt x="29" y="335"/>
                    </a:lnTo>
                    <a:lnTo>
                      <a:pt x="25" y="326"/>
                    </a:lnTo>
                    <a:lnTo>
                      <a:pt x="20" y="317"/>
                    </a:lnTo>
                    <a:lnTo>
                      <a:pt x="17" y="308"/>
                    </a:lnTo>
                    <a:lnTo>
                      <a:pt x="13" y="298"/>
                    </a:lnTo>
                    <a:lnTo>
                      <a:pt x="10" y="288"/>
                    </a:lnTo>
                    <a:lnTo>
                      <a:pt x="7" y="278"/>
                    </a:lnTo>
                    <a:lnTo>
                      <a:pt x="5" y="268"/>
                    </a:lnTo>
                    <a:lnTo>
                      <a:pt x="3" y="257"/>
                    </a:lnTo>
                    <a:lnTo>
                      <a:pt x="2" y="247"/>
                    </a:lnTo>
                    <a:lnTo>
                      <a:pt x="1" y="235"/>
                    </a:lnTo>
                    <a:lnTo>
                      <a:pt x="0" y="224"/>
                    </a:lnTo>
                    <a:lnTo>
                      <a:pt x="0" y="213"/>
                    </a:lnTo>
                    <a:lnTo>
                      <a:pt x="0" y="202"/>
                    </a:lnTo>
                    <a:lnTo>
                      <a:pt x="1" y="191"/>
                    </a:lnTo>
                    <a:lnTo>
                      <a:pt x="2" y="180"/>
                    </a:lnTo>
                    <a:lnTo>
                      <a:pt x="3" y="169"/>
                    </a:lnTo>
                    <a:lnTo>
                      <a:pt x="6" y="159"/>
                    </a:lnTo>
                    <a:lnTo>
                      <a:pt x="8" y="149"/>
                    </a:lnTo>
                    <a:lnTo>
                      <a:pt x="11" y="139"/>
                    </a:lnTo>
                    <a:lnTo>
                      <a:pt x="14" y="129"/>
                    </a:lnTo>
                    <a:lnTo>
                      <a:pt x="18" y="120"/>
                    </a:lnTo>
                    <a:lnTo>
                      <a:pt x="22" y="111"/>
                    </a:lnTo>
                    <a:lnTo>
                      <a:pt x="27" y="102"/>
                    </a:lnTo>
                    <a:lnTo>
                      <a:pt x="32" y="93"/>
                    </a:lnTo>
                    <a:lnTo>
                      <a:pt x="37" y="85"/>
                    </a:lnTo>
                    <a:lnTo>
                      <a:pt x="42" y="77"/>
                    </a:lnTo>
                    <a:lnTo>
                      <a:pt x="48" y="69"/>
                    </a:lnTo>
                    <a:lnTo>
                      <a:pt x="54" y="62"/>
                    </a:lnTo>
                    <a:lnTo>
                      <a:pt x="67" y="48"/>
                    </a:lnTo>
                    <a:lnTo>
                      <a:pt x="74" y="42"/>
                    </a:lnTo>
                    <a:lnTo>
                      <a:pt x="82" y="36"/>
                    </a:lnTo>
                    <a:lnTo>
                      <a:pt x="89" y="30"/>
                    </a:lnTo>
                    <a:lnTo>
                      <a:pt x="97" y="25"/>
                    </a:lnTo>
                    <a:lnTo>
                      <a:pt x="105" y="21"/>
                    </a:lnTo>
                    <a:lnTo>
                      <a:pt x="113" y="17"/>
                    </a:lnTo>
                    <a:lnTo>
                      <a:pt x="121" y="13"/>
                    </a:lnTo>
                    <a:lnTo>
                      <a:pt x="129" y="9"/>
                    </a:lnTo>
                    <a:lnTo>
                      <a:pt x="138" y="7"/>
                    </a:lnTo>
                    <a:lnTo>
                      <a:pt x="147" y="4"/>
                    </a:lnTo>
                    <a:lnTo>
                      <a:pt x="156" y="2"/>
                    </a:lnTo>
                    <a:lnTo>
                      <a:pt x="165" y="1"/>
                    </a:lnTo>
                    <a:lnTo>
                      <a:pt x="174" y="0"/>
                    </a:lnTo>
                    <a:lnTo>
                      <a:pt x="183" y="0"/>
                    </a:lnTo>
                    <a:lnTo>
                      <a:pt x="194" y="0"/>
                    </a:lnTo>
                    <a:lnTo>
                      <a:pt x="204" y="1"/>
                    </a:lnTo>
                    <a:lnTo>
                      <a:pt x="214" y="2"/>
                    </a:lnTo>
                    <a:lnTo>
                      <a:pt x="224" y="4"/>
                    </a:lnTo>
                    <a:lnTo>
                      <a:pt x="233" y="7"/>
                    </a:lnTo>
                    <a:lnTo>
                      <a:pt x="242" y="9"/>
                    </a:lnTo>
                    <a:lnTo>
                      <a:pt x="250" y="13"/>
                    </a:lnTo>
                    <a:lnTo>
                      <a:pt x="258" y="16"/>
                    </a:lnTo>
                    <a:lnTo>
                      <a:pt x="266" y="21"/>
                    </a:lnTo>
                    <a:lnTo>
                      <a:pt x="274" y="25"/>
                    </a:lnTo>
                    <a:lnTo>
                      <a:pt x="281" y="30"/>
                    </a:lnTo>
                    <a:lnTo>
                      <a:pt x="288" y="35"/>
                    </a:lnTo>
                    <a:lnTo>
                      <a:pt x="294" y="41"/>
                    </a:lnTo>
                    <a:lnTo>
                      <a:pt x="300" y="47"/>
                    </a:lnTo>
                    <a:lnTo>
                      <a:pt x="305" y="53"/>
                    </a:lnTo>
                    <a:lnTo>
                      <a:pt x="310" y="60"/>
                    </a:lnTo>
                    <a:lnTo>
                      <a:pt x="319" y="74"/>
                    </a:lnTo>
                    <a:lnTo>
                      <a:pt x="327" y="89"/>
                    </a:lnTo>
                    <a:lnTo>
                      <a:pt x="331" y="96"/>
                    </a:lnTo>
                    <a:lnTo>
                      <a:pt x="334" y="104"/>
                    </a:lnTo>
                    <a:lnTo>
                      <a:pt x="337" y="112"/>
                    </a:lnTo>
                    <a:lnTo>
                      <a:pt x="339" y="121"/>
                    </a:lnTo>
                    <a:lnTo>
                      <a:pt x="341" y="129"/>
                    </a:lnTo>
                    <a:lnTo>
                      <a:pt x="343" y="137"/>
                    </a:lnTo>
                    <a:lnTo>
                      <a:pt x="345" y="146"/>
                    </a:lnTo>
                    <a:lnTo>
                      <a:pt x="346" y="155"/>
                    </a:lnTo>
                    <a:lnTo>
                      <a:pt x="348" y="172"/>
                    </a:lnTo>
                    <a:lnTo>
                      <a:pt x="348" y="189"/>
                    </a:lnTo>
                    <a:lnTo>
                      <a:pt x="348" y="227"/>
                    </a:lnTo>
                    <a:lnTo>
                      <a:pt x="64" y="227"/>
                    </a:lnTo>
                    <a:close/>
                    <a:moveTo>
                      <a:pt x="65" y="176"/>
                    </a:moveTo>
                    <a:lnTo>
                      <a:pt x="289" y="176"/>
                    </a:lnTo>
                    <a:lnTo>
                      <a:pt x="288" y="163"/>
                    </a:lnTo>
                    <a:lnTo>
                      <a:pt x="288" y="157"/>
                    </a:lnTo>
                    <a:lnTo>
                      <a:pt x="287" y="151"/>
                    </a:lnTo>
                    <a:lnTo>
                      <a:pt x="284" y="140"/>
                    </a:lnTo>
                    <a:lnTo>
                      <a:pt x="281" y="129"/>
                    </a:lnTo>
                    <a:lnTo>
                      <a:pt x="279" y="124"/>
                    </a:lnTo>
                    <a:lnTo>
                      <a:pt x="277" y="118"/>
                    </a:lnTo>
                    <a:lnTo>
                      <a:pt x="272" y="109"/>
                    </a:lnTo>
                    <a:lnTo>
                      <a:pt x="265" y="100"/>
                    </a:lnTo>
                    <a:lnTo>
                      <a:pt x="259" y="92"/>
                    </a:lnTo>
                    <a:lnTo>
                      <a:pt x="251" y="84"/>
                    </a:lnTo>
                    <a:lnTo>
                      <a:pt x="244" y="78"/>
                    </a:lnTo>
                    <a:lnTo>
                      <a:pt x="235" y="72"/>
                    </a:lnTo>
                    <a:lnTo>
                      <a:pt x="226" y="68"/>
                    </a:lnTo>
                    <a:lnTo>
                      <a:pt x="216" y="64"/>
                    </a:lnTo>
                    <a:lnTo>
                      <a:pt x="206" y="61"/>
                    </a:lnTo>
                    <a:lnTo>
                      <a:pt x="195" y="59"/>
                    </a:lnTo>
                    <a:lnTo>
                      <a:pt x="183" y="59"/>
                    </a:lnTo>
                    <a:lnTo>
                      <a:pt x="171" y="60"/>
                    </a:lnTo>
                    <a:lnTo>
                      <a:pt x="160" y="61"/>
                    </a:lnTo>
                    <a:lnTo>
                      <a:pt x="155" y="63"/>
                    </a:lnTo>
                    <a:lnTo>
                      <a:pt x="149" y="64"/>
                    </a:lnTo>
                    <a:lnTo>
                      <a:pt x="139" y="68"/>
                    </a:lnTo>
                    <a:lnTo>
                      <a:pt x="130" y="73"/>
                    </a:lnTo>
                    <a:lnTo>
                      <a:pt x="121" y="79"/>
                    </a:lnTo>
                    <a:lnTo>
                      <a:pt x="112" y="86"/>
                    </a:lnTo>
                    <a:lnTo>
                      <a:pt x="104" y="94"/>
                    </a:lnTo>
                    <a:lnTo>
                      <a:pt x="97" y="102"/>
                    </a:lnTo>
                    <a:lnTo>
                      <a:pt x="91" y="111"/>
                    </a:lnTo>
                    <a:lnTo>
                      <a:pt x="85" y="121"/>
                    </a:lnTo>
                    <a:lnTo>
                      <a:pt x="79" y="131"/>
                    </a:lnTo>
                    <a:lnTo>
                      <a:pt x="77" y="136"/>
                    </a:lnTo>
                    <a:lnTo>
                      <a:pt x="75" y="142"/>
                    </a:lnTo>
                    <a:lnTo>
                      <a:pt x="71" y="153"/>
                    </a:lnTo>
                    <a:lnTo>
                      <a:pt x="68" y="164"/>
                    </a:lnTo>
                    <a:lnTo>
                      <a:pt x="65" y="17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49" name="Freeform 9"/>
              <p:cNvSpPr>
                <a:spLocks/>
              </p:cNvSpPr>
              <p:nvPr userDrawn="1"/>
            </p:nvSpPr>
            <p:spPr bwMode="auto">
              <a:xfrm>
                <a:off x="3554413" y="4386263"/>
                <a:ext cx="350837" cy="806450"/>
              </a:xfrm>
              <a:custGeom>
                <a:avLst/>
                <a:gdLst>
                  <a:gd name="T0" fmla="*/ 221 w 221"/>
                  <a:gd name="T1" fmla="*/ 508 h 508"/>
                  <a:gd name="T2" fmla="*/ 183 w 221"/>
                  <a:gd name="T3" fmla="*/ 508 h 508"/>
                  <a:gd name="T4" fmla="*/ 163 w 221"/>
                  <a:gd name="T5" fmla="*/ 507 h 508"/>
                  <a:gd name="T6" fmla="*/ 152 w 221"/>
                  <a:gd name="T7" fmla="*/ 506 h 508"/>
                  <a:gd name="T8" fmla="*/ 142 w 221"/>
                  <a:gd name="T9" fmla="*/ 504 h 508"/>
                  <a:gd name="T10" fmla="*/ 132 w 221"/>
                  <a:gd name="T11" fmla="*/ 502 h 508"/>
                  <a:gd name="T12" fmla="*/ 127 w 221"/>
                  <a:gd name="T13" fmla="*/ 500 h 508"/>
                  <a:gd name="T14" fmla="*/ 122 w 221"/>
                  <a:gd name="T15" fmla="*/ 498 h 508"/>
                  <a:gd name="T16" fmla="*/ 117 w 221"/>
                  <a:gd name="T17" fmla="*/ 496 h 508"/>
                  <a:gd name="T18" fmla="*/ 112 w 221"/>
                  <a:gd name="T19" fmla="*/ 494 h 508"/>
                  <a:gd name="T20" fmla="*/ 103 w 221"/>
                  <a:gd name="T21" fmla="*/ 488 h 508"/>
                  <a:gd name="T22" fmla="*/ 99 w 221"/>
                  <a:gd name="T23" fmla="*/ 485 h 508"/>
                  <a:gd name="T24" fmla="*/ 94 w 221"/>
                  <a:gd name="T25" fmla="*/ 481 h 508"/>
                  <a:gd name="T26" fmla="*/ 90 w 221"/>
                  <a:gd name="T27" fmla="*/ 477 h 508"/>
                  <a:gd name="T28" fmla="*/ 87 w 221"/>
                  <a:gd name="T29" fmla="*/ 473 h 508"/>
                  <a:gd name="T30" fmla="*/ 83 w 221"/>
                  <a:gd name="T31" fmla="*/ 468 h 508"/>
                  <a:gd name="T32" fmla="*/ 80 w 221"/>
                  <a:gd name="T33" fmla="*/ 463 h 508"/>
                  <a:gd name="T34" fmla="*/ 77 w 221"/>
                  <a:gd name="T35" fmla="*/ 458 h 508"/>
                  <a:gd name="T36" fmla="*/ 74 w 221"/>
                  <a:gd name="T37" fmla="*/ 452 h 508"/>
                  <a:gd name="T38" fmla="*/ 71 w 221"/>
                  <a:gd name="T39" fmla="*/ 445 h 508"/>
                  <a:gd name="T40" fmla="*/ 69 w 221"/>
                  <a:gd name="T41" fmla="*/ 439 h 508"/>
                  <a:gd name="T42" fmla="*/ 67 w 221"/>
                  <a:gd name="T43" fmla="*/ 431 h 508"/>
                  <a:gd name="T44" fmla="*/ 66 w 221"/>
                  <a:gd name="T45" fmla="*/ 423 h 508"/>
                  <a:gd name="T46" fmla="*/ 64 w 221"/>
                  <a:gd name="T47" fmla="*/ 415 h 508"/>
                  <a:gd name="T48" fmla="*/ 63 w 221"/>
                  <a:gd name="T49" fmla="*/ 406 h 508"/>
                  <a:gd name="T50" fmla="*/ 63 w 221"/>
                  <a:gd name="T51" fmla="*/ 397 h 508"/>
                  <a:gd name="T52" fmla="*/ 63 w 221"/>
                  <a:gd name="T53" fmla="*/ 387 h 508"/>
                  <a:gd name="T54" fmla="*/ 63 w 221"/>
                  <a:gd name="T55" fmla="*/ 150 h 508"/>
                  <a:gd name="T56" fmla="*/ 0 w 221"/>
                  <a:gd name="T57" fmla="*/ 150 h 508"/>
                  <a:gd name="T58" fmla="*/ 0 w 221"/>
                  <a:gd name="T59" fmla="*/ 96 h 508"/>
                  <a:gd name="T60" fmla="*/ 63 w 221"/>
                  <a:gd name="T61" fmla="*/ 96 h 508"/>
                  <a:gd name="T62" fmla="*/ 63 w 221"/>
                  <a:gd name="T63" fmla="*/ 0 h 508"/>
                  <a:gd name="T64" fmla="*/ 124 w 221"/>
                  <a:gd name="T65" fmla="*/ 0 h 508"/>
                  <a:gd name="T66" fmla="*/ 124 w 221"/>
                  <a:gd name="T67" fmla="*/ 96 h 508"/>
                  <a:gd name="T68" fmla="*/ 219 w 221"/>
                  <a:gd name="T69" fmla="*/ 96 h 508"/>
                  <a:gd name="T70" fmla="*/ 219 w 221"/>
                  <a:gd name="T71" fmla="*/ 150 h 508"/>
                  <a:gd name="T72" fmla="*/ 124 w 221"/>
                  <a:gd name="T73" fmla="*/ 150 h 508"/>
                  <a:gd name="T74" fmla="*/ 124 w 221"/>
                  <a:gd name="T75" fmla="*/ 376 h 508"/>
                  <a:gd name="T76" fmla="*/ 125 w 221"/>
                  <a:gd name="T77" fmla="*/ 389 h 508"/>
                  <a:gd name="T78" fmla="*/ 126 w 221"/>
                  <a:gd name="T79" fmla="*/ 400 h 508"/>
                  <a:gd name="T80" fmla="*/ 128 w 221"/>
                  <a:gd name="T81" fmla="*/ 410 h 508"/>
                  <a:gd name="T82" fmla="*/ 131 w 221"/>
                  <a:gd name="T83" fmla="*/ 418 h 508"/>
                  <a:gd name="T84" fmla="*/ 134 w 221"/>
                  <a:gd name="T85" fmla="*/ 425 h 508"/>
                  <a:gd name="T86" fmla="*/ 137 w 221"/>
                  <a:gd name="T87" fmla="*/ 432 h 508"/>
                  <a:gd name="T88" fmla="*/ 140 w 221"/>
                  <a:gd name="T89" fmla="*/ 434 h 508"/>
                  <a:gd name="T90" fmla="*/ 142 w 221"/>
                  <a:gd name="T91" fmla="*/ 437 h 508"/>
                  <a:gd name="T92" fmla="*/ 147 w 221"/>
                  <a:gd name="T93" fmla="*/ 441 h 508"/>
                  <a:gd name="T94" fmla="*/ 152 w 221"/>
                  <a:gd name="T95" fmla="*/ 445 h 508"/>
                  <a:gd name="T96" fmla="*/ 157 w 221"/>
                  <a:gd name="T97" fmla="*/ 447 h 508"/>
                  <a:gd name="T98" fmla="*/ 163 w 221"/>
                  <a:gd name="T99" fmla="*/ 450 h 508"/>
                  <a:gd name="T100" fmla="*/ 169 w 221"/>
                  <a:gd name="T101" fmla="*/ 451 h 508"/>
                  <a:gd name="T102" fmla="*/ 182 w 221"/>
                  <a:gd name="T103" fmla="*/ 453 h 508"/>
                  <a:gd name="T104" fmla="*/ 195 w 221"/>
                  <a:gd name="T105" fmla="*/ 453 h 508"/>
                  <a:gd name="T106" fmla="*/ 221 w 221"/>
                  <a:gd name="T107" fmla="*/ 453 h 508"/>
                  <a:gd name="T108" fmla="*/ 221 w 221"/>
                  <a:gd name="T109" fmla="*/ 508 h 5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21" h="508">
                    <a:moveTo>
                      <a:pt x="221" y="508"/>
                    </a:moveTo>
                    <a:lnTo>
                      <a:pt x="183" y="508"/>
                    </a:lnTo>
                    <a:lnTo>
                      <a:pt x="163" y="507"/>
                    </a:lnTo>
                    <a:lnTo>
                      <a:pt x="152" y="506"/>
                    </a:lnTo>
                    <a:lnTo>
                      <a:pt x="142" y="504"/>
                    </a:lnTo>
                    <a:lnTo>
                      <a:pt x="132" y="502"/>
                    </a:lnTo>
                    <a:lnTo>
                      <a:pt x="127" y="500"/>
                    </a:lnTo>
                    <a:lnTo>
                      <a:pt x="122" y="498"/>
                    </a:lnTo>
                    <a:lnTo>
                      <a:pt x="117" y="496"/>
                    </a:lnTo>
                    <a:lnTo>
                      <a:pt x="112" y="494"/>
                    </a:lnTo>
                    <a:lnTo>
                      <a:pt x="103" y="488"/>
                    </a:lnTo>
                    <a:lnTo>
                      <a:pt x="99" y="485"/>
                    </a:lnTo>
                    <a:lnTo>
                      <a:pt x="94" y="481"/>
                    </a:lnTo>
                    <a:lnTo>
                      <a:pt x="90" y="477"/>
                    </a:lnTo>
                    <a:lnTo>
                      <a:pt x="87" y="473"/>
                    </a:lnTo>
                    <a:lnTo>
                      <a:pt x="83" y="468"/>
                    </a:lnTo>
                    <a:lnTo>
                      <a:pt x="80" y="463"/>
                    </a:lnTo>
                    <a:lnTo>
                      <a:pt x="77" y="458"/>
                    </a:lnTo>
                    <a:lnTo>
                      <a:pt x="74" y="452"/>
                    </a:lnTo>
                    <a:lnTo>
                      <a:pt x="71" y="445"/>
                    </a:lnTo>
                    <a:lnTo>
                      <a:pt x="69" y="439"/>
                    </a:lnTo>
                    <a:lnTo>
                      <a:pt x="67" y="431"/>
                    </a:lnTo>
                    <a:lnTo>
                      <a:pt x="66" y="423"/>
                    </a:lnTo>
                    <a:lnTo>
                      <a:pt x="64" y="415"/>
                    </a:lnTo>
                    <a:lnTo>
                      <a:pt x="63" y="406"/>
                    </a:lnTo>
                    <a:lnTo>
                      <a:pt x="63" y="397"/>
                    </a:lnTo>
                    <a:lnTo>
                      <a:pt x="63" y="387"/>
                    </a:lnTo>
                    <a:lnTo>
                      <a:pt x="63" y="150"/>
                    </a:lnTo>
                    <a:lnTo>
                      <a:pt x="0" y="150"/>
                    </a:lnTo>
                    <a:lnTo>
                      <a:pt x="0" y="96"/>
                    </a:lnTo>
                    <a:lnTo>
                      <a:pt x="63" y="96"/>
                    </a:lnTo>
                    <a:lnTo>
                      <a:pt x="63" y="0"/>
                    </a:lnTo>
                    <a:lnTo>
                      <a:pt x="124" y="0"/>
                    </a:lnTo>
                    <a:lnTo>
                      <a:pt x="124" y="96"/>
                    </a:lnTo>
                    <a:lnTo>
                      <a:pt x="219" y="96"/>
                    </a:lnTo>
                    <a:lnTo>
                      <a:pt x="219" y="150"/>
                    </a:lnTo>
                    <a:lnTo>
                      <a:pt x="124" y="150"/>
                    </a:lnTo>
                    <a:lnTo>
                      <a:pt x="124" y="376"/>
                    </a:lnTo>
                    <a:lnTo>
                      <a:pt x="125" y="389"/>
                    </a:lnTo>
                    <a:lnTo>
                      <a:pt x="126" y="400"/>
                    </a:lnTo>
                    <a:lnTo>
                      <a:pt x="128" y="410"/>
                    </a:lnTo>
                    <a:lnTo>
                      <a:pt x="131" y="418"/>
                    </a:lnTo>
                    <a:lnTo>
                      <a:pt x="134" y="425"/>
                    </a:lnTo>
                    <a:lnTo>
                      <a:pt x="137" y="432"/>
                    </a:lnTo>
                    <a:lnTo>
                      <a:pt x="140" y="434"/>
                    </a:lnTo>
                    <a:lnTo>
                      <a:pt x="142" y="437"/>
                    </a:lnTo>
                    <a:lnTo>
                      <a:pt x="147" y="441"/>
                    </a:lnTo>
                    <a:lnTo>
                      <a:pt x="152" y="445"/>
                    </a:lnTo>
                    <a:lnTo>
                      <a:pt x="157" y="447"/>
                    </a:lnTo>
                    <a:lnTo>
                      <a:pt x="163" y="450"/>
                    </a:lnTo>
                    <a:lnTo>
                      <a:pt x="169" y="451"/>
                    </a:lnTo>
                    <a:lnTo>
                      <a:pt x="182" y="453"/>
                    </a:lnTo>
                    <a:lnTo>
                      <a:pt x="195" y="453"/>
                    </a:lnTo>
                    <a:lnTo>
                      <a:pt x="221" y="453"/>
                    </a:lnTo>
                    <a:lnTo>
                      <a:pt x="221" y="50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50" name="Freeform 10"/>
              <p:cNvSpPr>
                <a:spLocks/>
              </p:cNvSpPr>
              <p:nvPr userDrawn="1"/>
            </p:nvSpPr>
            <p:spPr bwMode="auto">
              <a:xfrm>
                <a:off x="4187825" y="4386263"/>
                <a:ext cx="350837" cy="806450"/>
              </a:xfrm>
              <a:custGeom>
                <a:avLst/>
                <a:gdLst>
                  <a:gd name="T0" fmla="*/ 221 w 221"/>
                  <a:gd name="T1" fmla="*/ 508 h 508"/>
                  <a:gd name="T2" fmla="*/ 184 w 221"/>
                  <a:gd name="T3" fmla="*/ 508 h 508"/>
                  <a:gd name="T4" fmla="*/ 163 w 221"/>
                  <a:gd name="T5" fmla="*/ 507 h 508"/>
                  <a:gd name="T6" fmla="*/ 153 w 221"/>
                  <a:gd name="T7" fmla="*/ 506 h 508"/>
                  <a:gd name="T8" fmla="*/ 142 w 221"/>
                  <a:gd name="T9" fmla="*/ 504 h 508"/>
                  <a:gd name="T10" fmla="*/ 132 w 221"/>
                  <a:gd name="T11" fmla="*/ 502 h 508"/>
                  <a:gd name="T12" fmla="*/ 127 w 221"/>
                  <a:gd name="T13" fmla="*/ 500 h 508"/>
                  <a:gd name="T14" fmla="*/ 122 w 221"/>
                  <a:gd name="T15" fmla="*/ 498 h 508"/>
                  <a:gd name="T16" fmla="*/ 117 w 221"/>
                  <a:gd name="T17" fmla="*/ 496 h 508"/>
                  <a:gd name="T18" fmla="*/ 112 w 221"/>
                  <a:gd name="T19" fmla="*/ 494 h 508"/>
                  <a:gd name="T20" fmla="*/ 103 w 221"/>
                  <a:gd name="T21" fmla="*/ 488 h 508"/>
                  <a:gd name="T22" fmla="*/ 99 w 221"/>
                  <a:gd name="T23" fmla="*/ 485 h 508"/>
                  <a:gd name="T24" fmla="*/ 95 w 221"/>
                  <a:gd name="T25" fmla="*/ 481 h 508"/>
                  <a:gd name="T26" fmla="*/ 91 w 221"/>
                  <a:gd name="T27" fmla="*/ 477 h 508"/>
                  <a:gd name="T28" fmla="*/ 87 w 221"/>
                  <a:gd name="T29" fmla="*/ 473 h 508"/>
                  <a:gd name="T30" fmla="*/ 83 w 221"/>
                  <a:gd name="T31" fmla="*/ 468 h 508"/>
                  <a:gd name="T32" fmla="*/ 80 w 221"/>
                  <a:gd name="T33" fmla="*/ 463 h 508"/>
                  <a:gd name="T34" fmla="*/ 77 w 221"/>
                  <a:gd name="T35" fmla="*/ 458 h 508"/>
                  <a:gd name="T36" fmla="*/ 74 w 221"/>
                  <a:gd name="T37" fmla="*/ 452 h 508"/>
                  <a:gd name="T38" fmla="*/ 72 w 221"/>
                  <a:gd name="T39" fmla="*/ 445 h 508"/>
                  <a:gd name="T40" fmla="*/ 69 w 221"/>
                  <a:gd name="T41" fmla="*/ 439 h 508"/>
                  <a:gd name="T42" fmla="*/ 67 w 221"/>
                  <a:gd name="T43" fmla="*/ 431 h 508"/>
                  <a:gd name="T44" fmla="*/ 66 w 221"/>
                  <a:gd name="T45" fmla="*/ 423 h 508"/>
                  <a:gd name="T46" fmla="*/ 64 w 221"/>
                  <a:gd name="T47" fmla="*/ 415 h 508"/>
                  <a:gd name="T48" fmla="*/ 64 w 221"/>
                  <a:gd name="T49" fmla="*/ 406 h 508"/>
                  <a:gd name="T50" fmla="*/ 63 w 221"/>
                  <a:gd name="T51" fmla="*/ 397 h 508"/>
                  <a:gd name="T52" fmla="*/ 63 w 221"/>
                  <a:gd name="T53" fmla="*/ 387 h 508"/>
                  <a:gd name="T54" fmla="*/ 63 w 221"/>
                  <a:gd name="T55" fmla="*/ 150 h 508"/>
                  <a:gd name="T56" fmla="*/ 0 w 221"/>
                  <a:gd name="T57" fmla="*/ 150 h 508"/>
                  <a:gd name="T58" fmla="*/ 0 w 221"/>
                  <a:gd name="T59" fmla="*/ 96 h 508"/>
                  <a:gd name="T60" fmla="*/ 63 w 221"/>
                  <a:gd name="T61" fmla="*/ 96 h 508"/>
                  <a:gd name="T62" fmla="*/ 63 w 221"/>
                  <a:gd name="T63" fmla="*/ 0 h 508"/>
                  <a:gd name="T64" fmla="*/ 125 w 221"/>
                  <a:gd name="T65" fmla="*/ 0 h 508"/>
                  <a:gd name="T66" fmla="*/ 125 w 221"/>
                  <a:gd name="T67" fmla="*/ 96 h 508"/>
                  <a:gd name="T68" fmla="*/ 219 w 221"/>
                  <a:gd name="T69" fmla="*/ 96 h 508"/>
                  <a:gd name="T70" fmla="*/ 219 w 221"/>
                  <a:gd name="T71" fmla="*/ 150 h 508"/>
                  <a:gd name="T72" fmla="*/ 125 w 221"/>
                  <a:gd name="T73" fmla="*/ 150 h 508"/>
                  <a:gd name="T74" fmla="*/ 125 w 221"/>
                  <a:gd name="T75" fmla="*/ 376 h 508"/>
                  <a:gd name="T76" fmla="*/ 125 w 221"/>
                  <a:gd name="T77" fmla="*/ 389 h 508"/>
                  <a:gd name="T78" fmla="*/ 126 w 221"/>
                  <a:gd name="T79" fmla="*/ 400 h 508"/>
                  <a:gd name="T80" fmla="*/ 128 w 221"/>
                  <a:gd name="T81" fmla="*/ 410 h 508"/>
                  <a:gd name="T82" fmla="*/ 131 w 221"/>
                  <a:gd name="T83" fmla="*/ 418 h 508"/>
                  <a:gd name="T84" fmla="*/ 134 w 221"/>
                  <a:gd name="T85" fmla="*/ 425 h 508"/>
                  <a:gd name="T86" fmla="*/ 138 w 221"/>
                  <a:gd name="T87" fmla="*/ 432 h 508"/>
                  <a:gd name="T88" fmla="*/ 140 w 221"/>
                  <a:gd name="T89" fmla="*/ 434 h 508"/>
                  <a:gd name="T90" fmla="*/ 142 w 221"/>
                  <a:gd name="T91" fmla="*/ 437 h 508"/>
                  <a:gd name="T92" fmla="*/ 147 w 221"/>
                  <a:gd name="T93" fmla="*/ 441 h 508"/>
                  <a:gd name="T94" fmla="*/ 152 w 221"/>
                  <a:gd name="T95" fmla="*/ 445 h 508"/>
                  <a:gd name="T96" fmla="*/ 157 w 221"/>
                  <a:gd name="T97" fmla="*/ 447 h 508"/>
                  <a:gd name="T98" fmla="*/ 163 w 221"/>
                  <a:gd name="T99" fmla="*/ 450 h 508"/>
                  <a:gd name="T100" fmla="*/ 169 w 221"/>
                  <a:gd name="T101" fmla="*/ 451 h 508"/>
                  <a:gd name="T102" fmla="*/ 182 w 221"/>
                  <a:gd name="T103" fmla="*/ 453 h 508"/>
                  <a:gd name="T104" fmla="*/ 196 w 221"/>
                  <a:gd name="T105" fmla="*/ 453 h 508"/>
                  <a:gd name="T106" fmla="*/ 221 w 221"/>
                  <a:gd name="T107" fmla="*/ 453 h 508"/>
                  <a:gd name="T108" fmla="*/ 221 w 221"/>
                  <a:gd name="T109" fmla="*/ 508 h 5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21" h="508">
                    <a:moveTo>
                      <a:pt x="221" y="508"/>
                    </a:moveTo>
                    <a:lnTo>
                      <a:pt x="184" y="508"/>
                    </a:lnTo>
                    <a:lnTo>
                      <a:pt x="163" y="507"/>
                    </a:lnTo>
                    <a:lnTo>
                      <a:pt x="153" y="506"/>
                    </a:lnTo>
                    <a:lnTo>
                      <a:pt x="142" y="504"/>
                    </a:lnTo>
                    <a:lnTo>
                      <a:pt x="132" y="502"/>
                    </a:lnTo>
                    <a:lnTo>
                      <a:pt x="127" y="500"/>
                    </a:lnTo>
                    <a:lnTo>
                      <a:pt x="122" y="498"/>
                    </a:lnTo>
                    <a:lnTo>
                      <a:pt x="117" y="496"/>
                    </a:lnTo>
                    <a:lnTo>
                      <a:pt x="112" y="494"/>
                    </a:lnTo>
                    <a:lnTo>
                      <a:pt x="103" y="488"/>
                    </a:lnTo>
                    <a:lnTo>
                      <a:pt x="99" y="485"/>
                    </a:lnTo>
                    <a:lnTo>
                      <a:pt x="95" y="481"/>
                    </a:lnTo>
                    <a:lnTo>
                      <a:pt x="91" y="477"/>
                    </a:lnTo>
                    <a:lnTo>
                      <a:pt x="87" y="473"/>
                    </a:lnTo>
                    <a:lnTo>
                      <a:pt x="83" y="468"/>
                    </a:lnTo>
                    <a:lnTo>
                      <a:pt x="80" y="463"/>
                    </a:lnTo>
                    <a:lnTo>
                      <a:pt x="77" y="458"/>
                    </a:lnTo>
                    <a:lnTo>
                      <a:pt x="74" y="452"/>
                    </a:lnTo>
                    <a:lnTo>
                      <a:pt x="72" y="445"/>
                    </a:lnTo>
                    <a:lnTo>
                      <a:pt x="69" y="439"/>
                    </a:lnTo>
                    <a:lnTo>
                      <a:pt x="67" y="431"/>
                    </a:lnTo>
                    <a:lnTo>
                      <a:pt x="66" y="423"/>
                    </a:lnTo>
                    <a:lnTo>
                      <a:pt x="64" y="415"/>
                    </a:lnTo>
                    <a:lnTo>
                      <a:pt x="64" y="406"/>
                    </a:lnTo>
                    <a:lnTo>
                      <a:pt x="63" y="397"/>
                    </a:lnTo>
                    <a:lnTo>
                      <a:pt x="63" y="387"/>
                    </a:lnTo>
                    <a:lnTo>
                      <a:pt x="63" y="150"/>
                    </a:lnTo>
                    <a:lnTo>
                      <a:pt x="0" y="150"/>
                    </a:lnTo>
                    <a:lnTo>
                      <a:pt x="0" y="96"/>
                    </a:lnTo>
                    <a:lnTo>
                      <a:pt x="63" y="96"/>
                    </a:lnTo>
                    <a:lnTo>
                      <a:pt x="63" y="0"/>
                    </a:lnTo>
                    <a:lnTo>
                      <a:pt x="125" y="0"/>
                    </a:lnTo>
                    <a:lnTo>
                      <a:pt x="125" y="96"/>
                    </a:lnTo>
                    <a:lnTo>
                      <a:pt x="219" y="96"/>
                    </a:lnTo>
                    <a:lnTo>
                      <a:pt x="219" y="150"/>
                    </a:lnTo>
                    <a:lnTo>
                      <a:pt x="125" y="150"/>
                    </a:lnTo>
                    <a:lnTo>
                      <a:pt x="125" y="376"/>
                    </a:lnTo>
                    <a:lnTo>
                      <a:pt x="125" y="389"/>
                    </a:lnTo>
                    <a:lnTo>
                      <a:pt x="126" y="400"/>
                    </a:lnTo>
                    <a:lnTo>
                      <a:pt x="128" y="410"/>
                    </a:lnTo>
                    <a:lnTo>
                      <a:pt x="131" y="418"/>
                    </a:lnTo>
                    <a:lnTo>
                      <a:pt x="134" y="425"/>
                    </a:lnTo>
                    <a:lnTo>
                      <a:pt x="138" y="432"/>
                    </a:lnTo>
                    <a:lnTo>
                      <a:pt x="140" y="434"/>
                    </a:lnTo>
                    <a:lnTo>
                      <a:pt x="142" y="437"/>
                    </a:lnTo>
                    <a:lnTo>
                      <a:pt x="147" y="441"/>
                    </a:lnTo>
                    <a:lnTo>
                      <a:pt x="152" y="445"/>
                    </a:lnTo>
                    <a:lnTo>
                      <a:pt x="157" y="447"/>
                    </a:lnTo>
                    <a:lnTo>
                      <a:pt x="163" y="450"/>
                    </a:lnTo>
                    <a:lnTo>
                      <a:pt x="169" y="451"/>
                    </a:lnTo>
                    <a:lnTo>
                      <a:pt x="182" y="453"/>
                    </a:lnTo>
                    <a:lnTo>
                      <a:pt x="196" y="453"/>
                    </a:lnTo>
                    <a:lnTo>
                      <a:pt x="221" y="453"/>
                    </a:lnTo>
                    <a:lnTo>
                      <a:pt x="221" y="50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51" name="Freeform 11"/>
              <p:cNvSpPr>
                <a:spLocks/>
              </p:cNvSpPr>
              <p:nvPr userDrawn="1"/>
            </p:nvSpPr>
            <p:spPr bwMode="auto">
              <a:xfrm>
                <a:off x="4662488" y="4324351"/>
                <a:ext cx="511175" cy="868363"/>
              </a:xfrm>
              <a:custGeom>
                <a:avLst/>
                <a:gdLst>
                  <a:gd name="T0" fmla="*/ 259 w 322"/>
                  <a:gd name="T1" fmla="*/ 547 h 547"/>
                  <a:gd name="T2" fmla="*/ 259 w 322"/>
                  <a:gd name="T3" fmla="*/ 285 h 547"/>
                  <a:gd name="T4" fmla="*/ 258 w 322"/>
                  <a:gd name="T5" fmla="*/ 269 h 547"/>
                  <a:gd name="T6" fmla="*/ 255 w 322"/>
                  <a:gd name="T7" fmla="*/ 254 h 547"/>
                  <a:gd name="T8" fmla="*/ 249 w 322"/>
                  <a:gd name="T9" fmla="*/ 235 h 547"/>
                  <a:gd name="T10" fmla="*/ 240 w 322"/>
                  <a:gd name="T11" fmla="*/ 219 h 547"/>
                  <a:gd name="T12" fmla="*/ 228 w 322"/>
                  <a:gd name="T13" fmla="*/ 205 h 547"/>
                  <a:gd name="T14" fmla="*/ 220 w 322"/>
                  <a:gd name="T15" fmla="*/ 199 h 547"/>
                  <a:gd name="T16" fmla="*/ 203 w 322"/>
                  <a:gd name="T17" fmla="*/ 190 h 547"/>
                  <a:gd name="T18" fmla="*/ 193 w 322"/>
                  <a:gd name="T19" fmla="*/ 187 h 547"/>
                  <a:gd name="T20" fmla="*/ 181 w 322"/>
                  <a:gd name="T21" fmla="*/ 185 h 547"/>
                  <a:gd name="T22" fmla="*/ 169 w 322"/>
                  <a:gd name="T23" fmla="*/ 185 h 547"/>
                  <a:gd name="T24" fmla="*/ 147 w 322"/>
                  <a:gd name="T25" fmla="*/ 187 h 547"/>
                  <a:gd name="T26" fmla="*/ 126 w 322"/>
                  <a:gd name="T27" fmla="*/ 194 h 547"/>
                  <a:gd name="T28" fmla="*/ 112 w 322"/>
                  <a:gd name="T29" fmla="*/ 202 h 547"/>
                  <a:gd name="T30" fmla="*/ 100 w 322"/>
                  <a:gd name="T31" fmla="*/ 212 h 547"/>
                  <a:gd name="T32" fmla="*/ 86 w 322"/>
                  <a:gd name="T33" fmla="*/ 228 h 547"/>
                  <a:gd name="T34" fmla="*/ 74 w 322"/>
                  <a:gd name="T35" fmla="*/ 248 h 547"/>
                  <a:gd name="T36" fmla="*/ 67 w 322"/>
                  <a:gd name="T37" fmla="*/ 271 h 547"/>
                  <a:gd name="T38" fmla="*/ 63 w 322"/>
                  <a:gd name="T39" fmla="*/ 290 h 547"/>
                  <a:gd name="T40" fmla="*/ 62 w 322"/>
                  <a:gd name="T41" fmla="*/ 310 h 547"/>
                  <a:gd name="T42" fmla="*/ 0 w 322"/>
                  <a:gd name="T43" fmla="*/ 547 h 547"/>
                  <a:gd name="T44" fmla="*/ 59 w 322"/>
                  <a:gd name="T45" fmla="*/ 0 h 547"/>
                  <a:gd name="T46" fmla="*/ 63 w 322"/>
                  <a:gd name="T47" fmla="*/ 183 h 547"/>
                  <a:gd name="T48" fmla="*/ 71 w 322"/>
                  <a:gd name="T49" fmla="*/ 171 h 547"/>
                  <a:gd name="T50" fmla="*/ 82 w 322"/>
                  <a:gd name="T51" fmla="*/ 160 h 547"/>
                  <a:gd name="T52" fmla="*/ 96 w 322"/>
                  <a:gd name="T53" fmla="*/ 150 h 547"/>
                  <a:gd name="T54" fmla="*/ 111 w 322"/>
                  <a:gd name="T55" fmla="*/ 142 h 547"/>
                  <a:gd name="T56" fmla="*/ 129 w 322"/>
                  <a:gd name="T57" fmla="*/ 135 h 547"/>
                  <a:gd name="T58" fmla="*/ 149 w 322"/>
                  <a:gd name="T59" fmla="*/ 131 h 547"/>
                  <a:gd name="T60" fmla="*/ 170 w 322"/>
                  <a:gd name="T61" fmla="*/ 128 h 547"/>
                  <a:gd name="T62" fmla="*/ 190 w 322"/>
                  <a:gd name="T63" fmla="*/ 128 h 547"/>
                  <a:gd name="T64" fmla="*/ 208 w 322"/>
                  <a:gd name="T65" fmla="*/ 130 h 547"/>
                  <a:gd name="T66" fmla="*/ 224 w 322"/>
                  <a:gd name="T67" fmla="*/ 133 h 547"/>
                  <a:gd name="T68" fmla="*/ 239 w 322"/>
                  <a:gd name="T69" fmla="*/ 138 h 547"/>
                  <a:gd name="T70" fmla="*/ 253 w 322"/>
                  <a:gd name="T71" fmla="*/ 145 h 547"/>
                  <a:gd name="T72" fmla="*/ 265 w 322"/>
                  <a:gd name="T73" fmla="*/ 152 h 547"/>
                  <a:gd name="T74" fmla="*/ 276 w 322"/>
                  <a:gd name="T75" fmla="*/ 161 h 547"/>
                  <a:gd name="T76" fmla="*/ 286 w 322"/>
                  <a:gd name="T77" fmla="*/ 172 h 547"/>
                  <a:gd name="T78" fmla="*/ 294 w 322"/>
                  <a:gd name="T79" fmla="*/ 183 h 547"/>
                  <a:gd name="T80" fmla="*/ 304 w 322"/>
                  <a:gd name="T81" fmla="*/ 202 h 547"/>
                  <a:gd name="T82" fmla="*/ 314 w 322"/>
                  <a:gd name="T83" fmla="*/ 230 h 547"/>
                  <a:gd name="T84" fmla="*/ 318 w 322"/>
                  <a:gd name="T85" fmla="*/ 246 h 547"/>
                  <a:gd name="T86" fmla="*/ 320 w 322"/>
                  <a:gd name="T87" fmla="*/ 262 h 547"/>
                  <a:gd name="T88" fmla="*/ 322 w 322"/>
                  <a:gd name="T89" fmla="*/ 295 h 5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322" h="547">
                    <a:moveTo>
                      <a:pt x="322" y="547"/>
                    </a:moveTo>
                    <a:lnTo>
                      <a:pt x="259" y="547"/>
                    </a:lnTo>
                    <a:lnTo>
                      <a:pt x="259" y="296"/>
                    </a:lnTo>
                    <a:lnTo>
                      <a:pt x="259" y="285"/>
                    </a:lnTo>
                    <a:lnTo>
                      <a:pt x="258" y="275"/>
                    </a:lnTo>
                    <a:lnTo>
                      <a:pt x="258" y="269"/>
                    </a:lnTo>
                    <a:lnTo>
                      <a:pt x="257" y="264"/>
                    </a:lnTo>
                    <a:lnTo>
                      <a:pt x="255" y="254"/>
                    </a:lnTo>
                    <a:lnTo>
                      <a:pt x="252" y="245"/>
                    </a:lnTo>
                    <a:lnTo>
                      <a:pt x="249" y="235"/>
                    </a:lnTo>
                    <a:lnTo>
                      <a:pt x="245" y="227"/>
                    </a:lnTo>
                    <a:lnTo>
                      <a:pt x="240" y="219"/>
                    </a:lnTo>
                    <a:lnTo>
                      <a:pt x="234" y="211"/>
                    </a:lnTo>
                    <a:lnTo>
                      <a:pt x="228" y="205"/>
                    </a:lnTo>
                    <a:lnTo>
                      <a:pt x="224" y="202"/>
                    </a:lnTo>
                    <a:lnTo>
                      <a:pt x="220" y="199"/>
                    </a:lnTo>
                    <a:lnTo>
                      <a:pt x="212" y="194"/>
                    </a:lnTo>
                    <a:lnTo>
                      <a:pt x="203" y="190"/>
                    </a:lnTo>
                    <a:lnTo>
                      <a:pt x="198" y="188"/>
                    </a:lnTo>
                    <a:lnTo>
                      <a:pt x="193" y="187"/>
                    </a:lnTo>
                    <a:lnTo>
                      <a:pt x="187" y="186"/>
                    </a:lnTo>
                    <a:lnTo>
                      <a:pt x="181" y="185"/>
                    </a:lnTo>
                    <a:lnTo>
                      <a:pt x="175" y="185"/>
                    </a:lnTo>
                    <a:lnTo>
                      <a:pt x="169" y="185"/>
                    </a:lnTo>
                    <a:lnTo>
                      <a:pt x="158" y="185"/>
                    </a:lnTo>
                    <a:lnTo>
                      <a:pt x="147" y="187"/>
                    </a:lnTo>
                    <a:lnTo>
                      <a:pt x="136" y="190"/>
                    </a:lnTo>
                    <a:lnTo>
                      <a:pt x="126" y="194"/>
                    </a:lnTo>
                    <a:lnTo>
                      <a:pt x="117" y="199"/>
                    </a:lnTo>
                    <a:lnTo>
                      <a:pt x="112" y="202"/>
                    </a:lnTo>
                    <a:lnTo>
                      <a:pt x="108" y="205"/>
                    </a:lnTo>
                    <a:lnTo>
                      <a:pt x="100" y="212"/>
                    </a:lnTo>
                    <a:lnTo>
                      <a:pt x="92" y="220"/>
                    </a:lnTo>
                    <a:lnTo>
                      <a:pt x="86" y="228"/>
                    </a:lnTo>
                    <a:lnTo>
                      <a:pt x="80" y="238"/>
                    </a:lnTo>
                    <a:lnTo>
                      <a:pt x="74" y="248"/>
                    </a:lnTo>
                    <a:lnTo>
                      <a:pt x="70" y="259"/>
                    </a:lnTo>
                    <a:lnTo>
                      <a:pt x="67" y="271"/>
                    </a:lnTo>
                    <a:lnTo>
                      <a:pt x="64" y="283"/>
                    </a:lnTo>
                    <a:lnTo>
                      <a:pt x="63" y="290"/>
                    </a:lnTo>
                    <a:lnTo>
                      <a:pt x="63" y="296"/>
                    </a:lnTo>
                    <a:lnTo>
                      <a:pt x="62" y="310"/>
                    </a:lnTo>
                    <a:lnTo>
                      <a:pt x="62" y="547"/>
                    </a:lnTo>
                    <a:lnTo>
                      <a:pt x="0" y="547"/>
                    </a:lnTo>
                    <a:lnTo>
                      <a:pt x="0" y="0"/>
                    </a:lnTo>
                    <a:lnTo>
                      <a:pt x="59" y="0"/>
                    </a:lnTo>
                    <a:lnTo>
                      <a:pt x="59" y="189"/>
                    </a:lnTo>
                    <a:lnTo>
                      <a:pt x="63" y="183"/>
                    </a:lnTo>
                    <a:lnTo>
                      <a:pt x="66" y="177"/>
                    </a:lnTo>
                    <a:lnTo>
                      <a:pt x="71" y="171"/>
                    </a:lnTo>
                    <a:lnTo>
                      <a:pt x="76" y="165"/>
                    </a:lnTo>
                    <a:lnTo>
                      <a:pt x="82" y="160"/>
                    </a:lnTo>
                    <a:lnTo>
                      <a:pt x="89" y="155"/>
                    </a:lnTo>
                    <a:lnTo>
                      <a:pt x="96" y="150"/>
                    </a:lnTo>
                    <a:lnTo>
                      <a:pt x="103" y="146"/>
                    </a:lnTo>
                    <a:lnTo>
                      <a:pt x="111" y="142"/>
                    </a:lnTo>
                    <a:lnTo>
                      <a:pt x="120" y="138"/>
                    </a:lnTo>
                    <a:lnTo>
                      <a:pt x="129" y="135"/>
                    </a:lnTo>
                    <a:lnTo>
                      <a:pt x="139" y="133"/>
                    </a:lnTo>
                    <a:lnTo>
                      <a:pt x="149" y="131"/>
                    </a:lnTo>
                    <a:lnTo>
                      <a:pt x="159" y="129"/>
                    </a:lnTo>
                    <a:lnTo>
                      <a:pt x="170" y="128"/>
                    </a:lnTo>
                    <a:lnTo>
                      <a:pt x="181" y="128"/>
                    </a:lnTo>
                    <a:lnTo>
                      <a:pt x="190" y="128"/>
                    </a:lnTo>
                    <a:lnTo>
                      <a:pt x="199" y="129"/>
                    </a:lnTo>
                    <a:lnTo>
                      <a:pt x="208" y="130"/>
                    </a:lnTo>
                    <a:lnTo>
                      <a:pt x="216" y="131"/>
                    </a:lnTo>
                    <a:lnTo>
                      <a:pt x="224" y="133"/>
                    </a:lnTo>
                    <a:lnTo>
                      <a:pt x="232" y="136"/>
                    </a:lnTo>
                    <a:lnTo>
                      <a:pt x="239" y="138"/>
                    </a:lnTo>
                    <a:lnTo>
                      <a:pt x="246" y="141"/>
                    </a:lnTo>
                    <a:lnTo>
                      <a:pt x="253" y="145"/>
                    </a:lnTo>
                    <a:lnTo>
                      <a:pt x="259" y="148"/>
                    </a:lnTo>
                    <a:lnTo>
                      <a:pt x="265" y="152"/>
                    </a:lnTo>
                    <a:lnTo>
                      <a:pt x="271" y="157"/>
                    </a:lnTo>
                    <a:lnTo>
                      <a:pt x="276" y="161"/>
                    </a:lnTo>
                    <a:lnTo>
                      <a:pt x="281" y="166"/>
                    </a:lnTo>
                    <a:lnTo>
                      <a:pt x="286" y="172"/>
                    </a:lnTo>
                    <a:lnTo>
                      <a:pt x="290" y="177"/>
                    </a:lnTo>
                    <a:lnTo>
                      <a:pt x="294" y="183"/>
                    </a:lnTo>
                    <a:lnTo>
                      <a:pt x="298" y="189"/>
                    </a:lnTo>
                    <a:lnTo>
                      <a:pt x="304" y="202"/>
                    </a:lnTo>
                    <a:lnTo>
                      <a:pt x="310" y="216"/>
                    </a:lnTo>
                    <a:lnTo>
                      <a:pt x="314" y="230"/>
                    </a:lnTo>
                    <a:lnTo>
                      <a:pt x="316" y="238"/>
                    </a:lnTo>
                    <a:lnTo>
                      <a:pt x="318" y="246"/>
                    </a:lnTo>
                    <a:lnTo>
                      <a:pt x="319" y="254"/>
                    </a:lnTo>
                    <a:lnTo>
                      <a:pt x="320" y="262"/>
                    </a:lnTo>
                    <a:lnTo>
                      <a:pt x="321" y="278"/>
                    </a:lnTo>
                    <a:lnTo>
                      <a:pt x="322" y="295"/>
                    </a:lnTo>
                    <a:lnTo>
                      <a:pt x="322" y="54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52" name="Freeform 12"/>
              <p:cNvSpPr>
                <a:spLocks noEditPoints="1"/>
              </p:cNvSpPr>
              <p:nvPr userDrawn="1"/>
            </p:nvSpPr>
            <p:spPr bwMode="auto">
              <a:xfrm>
                <a:off x="5335588" y="4527551"/>
                <a:ext cx="554037" cy="676275"/>
              </a:xfrm>
              <a:custGeom>
                <a:avLst/>
                <a:gdLst>
                  <a:gd name="T0" fmla="*/ 66 w 349"/>
                  <a:gd name="T1" fmla="*/ 246 h 426"/>
                  <a:gd name="T2" fmla="*/ 71 w 349"/>
                  <a:gd name="T3" fmla="*/ 272 h 426"/>
                  <a:gd name="T4" fmla="*/ 84 w 349"/>
                  <a:gd name="T5" fmla="*/ 302 h 426"/>
                  <a:gd name="T6" fmla="*/ 98 w 349"/>
                  <a:gd name="T7" fmla="*/ 323 h 426"/>
                  <a:gd name="T8" fmla="*/ 121 w 349"/>
                  <a:gd name="T9" fmla="*/ 345 h 426"/>
                  <a:gd name="T10" fmla="*/ 143 w 349"/>
                  <a:gd name="T11" fmla="*/ 358 h 426"/>
                  <a:gd name="T12" fmla="*/ 161 w 349"/>
                  <a:gd name="T13" fmla="*/ 364 h 426"/>
                  <a:gd name="T14" fmla="*/ 188 w 349"/>
                  <a:gd name="T15" fmla="*/ 367 h 426"/>
                  <a:gd name="T16" fmla="*/ 221 w 349"/>
                  <a:gd name="T17" fmla="*/ 364 h 426"/>
                  <a:gd name="T18" fmla="*/ 248 w 349"/>
                  <a:gd name="T19" fmla="*/ 355 h 426"/>
                  <a:gd name="T20" fmla="*/ 269 w 349"/>
                  <a:gd name="T21" fmla="*/ 343 h 426"/>
                  <a:gd name="T22" fmla="*/ 295 w 349"/>
                  <a:gd name="T23" fmla="*/ 320 h 426"/>
                  <a:gd name="T24" fmla="*/ 342 w 349"/>
                  <a:gd name="T25" fmla="*/ 356 h 426"/>
                  <a:gd name="T26" fmla="*/ 322 w 349"/>
                  <a:gd name="T27" fmla="*/ 377 h 426"/>
                  <a:gd name="T28" fmla="*/ 296 w 349"/>
                  <a:gd name="T29" fmla="*/ 396 h 426"/>
                  <a:gd name="T30" fmla="*/ 265 w 349"/>
                  <a:gd name="T31" fmla="*/ 412 h 426"/>
                  <a:gd name="T32" fmla="*/ 227 w 349"/>
                  <a:gd name="T33" fmla="*/ 422 h 426"/>
                  <a:gd name="T34" fmla="*/ 184 w 349"/>
                  <a:gd name="T35" fmla="*/ 426 h 426"/>
                  <a:gd name="T36" fmla="*/ 154 w 349"/>
                  <a:gd name="T37" fmla="*/ 424 h 426"/>
                  <a:gd name="T38" fmla="*/ 127 w 349"/>
                  <a:gd name="T39" fmla="*/ 417 h 426"/>
                  <a:gd name="T40" fmla="*/ 101 w 349"/>
                  <a:gd name="T41" fmla="*/ 406 h 426"/>
                  <a:gd name="T42" fmla="*/ 78 w 349"/>
                  <a:gd name="T43" fmla="*/ 391 h 426"/>
                  <a:gd name="T44" fmla="*/ 58 w 349"/>
                  <a:gd name="T45" fmla="*/ 373 h 426"/>
                  <a:gd name="T46" fmla="*/ 40 w 349"/>
                  <a:gd name="T47" fmla="*/ 351 h 426"/>
                  <a:gd name="T48" fmla="*/ 21 w 349"/>
                  <a:gd name="T49" fmla="*/ 317 h 426"/>
                  <a:gd name="T50" fmla="*/ 11 w 349"/>
                  <a:gd name="T51" fmla="*/ 288 h 426"/>
                  <a:gd name="T52" fmla="*/ 4 w 349"/>
                  <a:gd name="T53" fmla="*/ 257 h 426"/>
                  <a:gd name="T54" fmla="*/ 0 w 349"/>
                  <a:gd name="T55" fmla="*/ 224 h 426"/>
                  <a:gd name="T56" fmla="*/ 1 w 349"/>
                  <a:gd name="T57" fmla="*/ 191 h 426"/>
                  <a:gd name="T58" fmla="*/ 6 w 349"/>
                  <a:gd name="T59" fmla="*/ 159 h 426"/>
                  <a:gd name="T60" fmla="*/ 15 w 349"/>
                  <a:gd name="T61" fmla="*/ 129 h 426"/>
                  <a:gd name="T62" fmla="*/ 27 w 349"/>
                  <a:gd name="T63" fmla="*/ 102 h 426"/>
                  <a:gd name="T64" fmla="*/ 43 w 349"/>
                  <a:gd name="T65" fmla="*/ 77 h 426"/>
                  <a:gd name="T66" fmla="*/ 68 w 349"/>
                  <a:gd name="T67" fmla="*/ 48 h 426"/>
                  <a:gd name="T68" fmla="*/ 89 w 349"/>
                  <a:gd name="T69" fmla="*/ 30 h 426"/>
                  <a:gd name="T70" fmla="*/ 113 w 349"/>
                  <a:gd name="T71" fmla="*/ 17 h 426"/>
                  <a:gd name="T72" fmla="*/ 139 w 349"/>
                  <a:gd name="T73" fmla="*/ 7 h 426"/>
                  <a:gd name="T74" fmla="*/ 165 w 349"/>
                  <a:gd name="T75" fmla="*/ 1 h 426"/>
                  <a:gd name="T76" fmla="*/ 194 w 349"/>
                  <a:gd name="T77" fmla="*/ 0 h 426"/>
                  <a:gd name="T78" fmla="*/ 224 w 349"/>
                  <a:gd name="T79" fmla="*/ 4 h 426"/>
                  <a:gd name="T80" fmla="*/ 252 w 349"/>
                  <a:gd name="T81" fmla="*/ 13 h 426"/>
                  <a:gd name="T82" fmla="*/ 275 w 349"/>
                  <a:gd name="T83" fmla="*/ 25 h 426"/>
                  <a:gd name="T84" fmla="*/ 294 w 349"/>
                  <a:gd name="T85" fmla="*/ 41 h 426"/>
                  <a:gd name="T86" fmla="*/ 311 w 349"/>
                  <a:gd name="T87" fmla="*/ 60 h 426"/>
                  <a:gd name="T88" fmla="*/ 331 w 349"/>
                  <a:gd name="T89" fmla="*/ 96 h 426"/>
                  <a:gd name="T90" fmla="*/ 340 w 349"/>
                  <a:gd name="T91" fmla="*/ 121 h 426"/>
                  <a:gd name="T92" fmla="*/ 345 w 349"/>
                  <a:gd name="T93" fmla="*/ 146 h 426"/>
                  <a:gd name="T94" fmla="*/ 349 w 349"/>
                  <a:gd name="T95" fmla="*/ 189 h 426"/>
                  <a:gd name="T96" fmla="*/ 66 w 349"/>
                  <a:gd name="T97" fmla="*/ 176 h 426"/>
                  <a:gd name="T98" fmla="*/ 288 w 349"/>
                  <a:gd name="T99" fmla="*/ 157 h 426"/>
                  <a:gd name="T100" fmla="*/ 282 w 349"/>
                  <a:gd name="T101" fmla="*/ 129 h 426"/>
                  <a:gd name="T102" fmla="*/ 272 w 349"/>
                  <a:gd name="T103" fmla="*/ 109 h 426"/>
                  <a:gd name="T104" fmla="*/ 253 w 349"/>
                  <a:gd name="T105" fmla="*/ 84 h 426"/>
                  <a:gd name="T106" fmla="*/ 226 w 349"/>
                  <a:gd name="T107" fmla="*/ 68 h 426"/>
                  <a:gd name="T108" fmla="*/ 195 w 349"/>
                  <a:gd name="T109" fmla="*/ 59 h 426"/>
                  <a:gd name="T110" fmla="*/ 161 w 349"/>
                  <a:gd name="T111" fmla="*/ 61 h 426"/>
                  <a:gd name="T112" fmla="*/ 140 w 349"/>
                  <a:gd name="T113" fmla="*/ 68 h 426"/>
                  <a:gd name="T114" fmla="*/ 113 w 349"/>
                  <a:gd name="T115" fmla="*/ 86 h 426"/>
                  <a:gd name="T116" fmla="*/ 91 w 349"/>
                  <a:gd name="T117" fmla="*/ 111 h 426"/>
                  <a:gd name="T118" fmla="*/ 78 w 349"/>
                  <a:gd name="T119" fmla="*/ 136 h 426"/>
                  <a:gd name="T120" fmla="*/ 68 w 349"/>
                  <a:gd name="T121" fmla="*/ 164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49" h="426">
                    <a:moveTo>
                      <a:pt x="64" y="227"/>
                    </a:moveTo>
                    <a:lnTo>
                      <a:pt x="65" y="240"/>
                    </a:lnTo>
                    <a:lnTo>
                      <a:pt x="66" y="246"/>
                    </a:lnTo>
                    <a:lnTo>
                      <a:pt x="67" y="253"/>
                    </a:lnTo>
                    <a:lnTo>
                      <a:pt x="69" y="266"/>
                    </a:lnTo>
                    <a:lnTo>
                      <a:pt x="71" y="272"/>
                    </a:lnTo>
                    <a:lnTo>
                      <a:pt x="73" y="278"/>
                    </a:lnTo>
                    <a:lnTo>
                      <a:pt x="78" y="290"/>
                    </a:lnTo>
                    <a:lnTo>
                      <a:pt x="84" y="302"/>
                    </a:lnTo>
                    <a:lnTo>
                      <a:pt x="87" y="307"/>
                    </a:lnTo>
                    <a:lnTo>
                      <a:pt x="90" y="313"/>
                    </a:lnTo>
                    <a:lnTo>
                      <a:pt x="98" y="323"/>
                    </a:lnTo>
                    <a:lnTo>
                      <a:pt x="107" y="332"/>
                    </a:lnTo>
                    <a:lnTo>
                      <a:pt x="116" y="341"/>
                    </a:lnTo>
                    <a:lnTo>
                      <a:pt x="121" y="345"/>
                    </a:lnTo>
                    <a:lnTo>
                      <a:pt x="126" y="349"/>
                    </a:lnTo>
                    <a:lnTo>
                      <a:pt x="137" y="355"/>
                    </a:lnTo>
                    <a:lnTo>
                      <a:pt x="143" y="358"/>
                    </a:lnTo>
                    <a:lnTo>
                      <a:pt x="149" y="360"/>
                    </a:lnTo>
                    <a:lnTo>
                      <a:pt x="155" y="362"/>
                    </a:lnTo>
                    <a:lnTo>
                      <a:pt x="161" y="364"/>
                    </a:lnTo>
                    <a:lnTo>
                      <a:pt x="168" y="365"/>
                    </a:lnTo>
                    <a:lnTo>
                      <a:pt x="174" y="366"/>
                    </a:lnTo>
                    <a:lnTo>
                      <a:pt x="188" y="367"/>
                    </a:lnTo>
                    <a:lnTo>
                      <a:pt x="200" y="367"/>
                    </a:lnTo>
                    <a:lnTo>
                      <a:pt x="211" y="366"/>
                    </a:lnTo>
                    <a:lnTo>
                      <a:pt x="221" y="364"/>
                    </a:lnTo>
                    <a:lnTo>
                      <a:pt x="230" y="361"/>
                    </a:lnTo>
                    <a:lnTo>
                      <a:pt x="240" y="359"/>
                    </a:lnTo>
                    <a:lnTo>
                      <a:pt x="248" y="355"/>
                    </a:lnTo>
                    <a:lnTo>
                      <a:pt x="256" y="352"/>
                    </a:lnTo>
                    <a:lnTo>
                      <a:pt x="263" y="348"/>
                    </a:lnTo>
                    <a:lnTo>
                      <a:pt x="269" y="343"/>
                    </a:lnTo>
                    <a:lnTo>
                      <a:pt x="275" y="339"/>
                    </a:lnTo>
                    <a:lnTo>
                      <a:pt x="286" y="330"/>
                    </a:lnTo>
                    <a:lnTo>
                      <a:pt x="295" y="320"/>
                    </a:lnTo>
                    <a:lnTo>
                      <a:pt x="303" y="312"/>
                    </a:lnTo>
                    <a:lnTo>
                      <a:pt x="347" y="349"/>
                    </a:lnTo>
                    <a:lnTo>
                      <a:pt x="342" y="356"/>
                    </a:lnTo>
                    <a:lnTo>
                      <a:pt x="336" y="363"/>
                    </a:lnTo>
                    <a:lnTo>
                      <a:pt x="329" y="370"/>
                    </a:lnTo>
                    <a:lnTo>
                      <a:pt x="322" y="377"/>
                    </a:lnTo>
                    <a:lnTo>
                      <a:pt x="314" y="384"/>
                    </a:lnTo>
                    <a:lnTo>
                      <a:pt x="306" y="390"/>
                    </a:lnTo>
                    <a:lnTo>
                      <a:pt x="296" y="396"/>
                    </a:lnTo>
                    <a:lnTo>
                      <a:pt x="286" y="402"/>
                    </a:lnTo>
                    <a:lnTo>
                      <a:pt x="276" y="407"/>
                    </a:lnTo>
                    <a:lnTo>
                      <a:pt x="265" y="412"/>
                    </a:lnTo>
                    <a:lnTo>
                      <a:pt x="253" y="416"/>
                    </a:lnTo>
                    <a:lnTo>
                      <a:pt x="241" y="419"/>
                    </a:lnTo>
                    <a:lnTo>
                      <a:pt x="227" y="422"/>
                    </a:lnTo>
                    <a:lnTo>
                      <a:pt x="213" y="424"/>
                    </a:lnTo>
                    <a:lnTo>
                      <a:pt x="199" y="426"/>
                    </a:lnTo>
                    <a:lnTo>
                      <a:pt x="184" y="426"/>
                    </a:lnTo>
                    <a:lnTo>
                      <a:pt x="174" y="426"/>
                    </a:lnTo>
                    <a:lnTo>
                      <a:pt x="164" y="425"/>
                    </a:lnTo>
                    <a:lnTo>
                      <a:pt x="154" y="424"/>
                    </a:lnTo>
                    <a:lnTo>
                      <a:pt x="145" y="422"/>
                    </a:lnTo>
                    <a:lnTo>
                      <a:pt x="136" y="420"/>
                    </a:lnTo>
                    <a:lnTo>
                      <a:pt x="127" y="417"/>
                    </a:lnTo>
                    <a:lnTo>
                      <a:pt x="118" y="414"/>
                    </a:lnTo>
                    <a:lnTo>
                      <a:pt x="109" y="410"/>
                    </a:lnTo>
                    <a:lnTo>
                      <a:pt x="101" y="406"/>
                    </a:lnTo>
                    <a:lnTo>
                      <a:pt x="93" y="401"/>
                    </a:lnTo>
                    <a:lnTo>
                      <a:pt x="85" y="397"/>
                    </a:lnTo>
                    <a:lnTo>
                      <a:pt x="78" y="391"/>
                    </a:lnTo>
                    <a:lnTo>
                      <a:pt x="71" y="385"/>
                    </a:lnTo>
                    <a:lnTo>
                      <a:pt x="64" y="379"/>
                    </a:lnTo>
                    <a:lnTo>
                      <a:pt x="58" y="373"/>
                    </a:lnTo>
                    <a:lnTo>
                      <a:pt x="51" y="366"/>
                    </a:lnTo>
                    <a:lnTo>
                      <a:pt x="45" y="359"/>
                    </a:lnTo>
                    <a:lnTo>
                      <a:pt x="40" y="351"/>
                    </a:lnTo>
                    <a:lnTo>
                      <a:pt x="30" y="335"/>
                    </a:lnTo>
                    <a:lnTo>
                      <a:pt x="25" y="326"/>
                    </a:lnTo>
                    <a:lnTo>
                      <a:pt x="21" y="317"/>
                    </a:lnTo>
                    <a:lnTo>
                      <a:pt x="17" y="308"/>
                    </a:lnTo>
                    <a:lnTo>
                      <a:pt x="14" y="298"/>
                    </a:lnTo>
                    <a:lnTo>
                      <a:pt x="11" y="288"/>
                    </a:lnTo>
                    <a:lnTo>
                      <a:pt x="8" y="278"/>
                    </a:lnTo>
                    <a:lnTo>
                      <a:pt x="5" y="268"/>
                    </a:lnTo>
                    <a:lnTo>
                      <a:pt x="4" y="257"/>
                    </a:lnTo>
                    <a:lnTo>
                      <a:pt x="2" y="247"/>
                    </a:lnTo>
                    <a:lnTo>
                      <a:pt x="1" y="235"/>
                    </a:lnTo>
                    <a:lnTo>
                      <a:pt x="0" y="224"/>
                    </a:lnTo>
                    <a:lnTo>
                      <a:pt x="0" y="213"/>
                    </a:lnTo>
                    <a:lnTo>
                      <a:pt x="0" y="202"/>
                    </a:lnTo>
                    <a:lnTo>
                      <a:pt x="1" y="191"/>
                    </a:lnTo>
                    <a:lnTo>
                      <a:pt x="2" y="180"/>
                    </a:lnTo>
                    <a:lnTo>
                      <a:pt x="4" y="169"/>
                    </a:lnTo>
                    <a:lnTo>
                      <a:pt x="6" y="159"/>
                    </a:lnTo>
                    <a:lnTo>
                      <a:pt x="9" y="149"/>
                    </a:lnTo>
                    <a:lnTo>
                      <a:pt x="12" y="139"/>
                    </a:lnTo>
                    <a:lnTo>
                      <a:pt x="15" y="129"/>
                    </a:lnTo>
                    <a:lnTo>
                      <a:pt x="19" y="120"/>
                    </a:lnTo>
                    <a:lnTo>
                      <a:pt x="23" y="111"/>
                    </a:lnTo>
                    <a:lnTo>
                      <a:pt x="27" y="102"/>
                    </a:lnTo>
                    <a:lnTo>
                      <a:pt x="32" y="93"/>
                    </a:lnTo>
                    <a:lnTo>
                      <a:pt x="37" y="85"/>
                    </a:lnTo>
                    <a:lnTo>
                      <a:pt x="43" y="77"/>
                    </a:lnTo>
                    <a:lnTo>
                      <a:pt x="49" y="69"/>
                    </a:lnTo>
                    <a:lnTo>
                      <a:pt x="55" y="62"/>
                    </a:lnTo>
                    <a:lnTo>
                      <a:pt x="68" y="48"/>
                    </a:lnTo>
                    <a:lnTo>
                      <a:pt x="75" y="42"/>
                    </a:lnTo>
                    <a:lnTo>
                      <a:pt x="82" y="36"/>
                    </a:lnTo>
                    <a:lnTo>
                      <a:pt x="89" y="30"/>
                    </a:lnTo>
                    <a:lnTo>
                      <a:pt x="97" y="25"/>
                    </a:lnTo>
                    <a:lnTo>
                      <a:pt x="105" y="21"/>
                    </a:lnTo>
                    <a:lnTo>
                      <a:pt x="113" y="17"/>
                    </a:lnTo>
                    <a:lnTo>
                      <a:pt x="121" y="13"/>
                    </a:lnTo>
                    <a:lnTo>
                      <a:pt x="130" y="9"/>
                    </a:lnTo>
                    <a:lnTo>
                      <a:pt x="139" y="7"/>
                    </a:lnTo>
                    <a:lnTo>
                      <a:pt x="147" y="4"/>
                    </a:lnTo>
                    <a:lnTo>
                      <a:pt x="156" y="2"/>
                    </a:lnTo>
                    <a:lnTo>
                      <a:pt x="165" y="1"/>
                    </a:lnTo>
                    <a:lnTo>
                      <a:pt x="174" y="0"/>
                    </a:lnTo>
                    <a:lnTo>
                      <a:pt x="184" y="0"/>
                    </a:lnTo>
                    <a:lnTo>
                      <a:pt x="194" y="0"/>
                    </a:lnTo>
                    <a:lnTo>
                      <a:pt x="205" y="1"/>
                    </a:lnTo>
                    <a:lnTo>
                      <a:pt x="215" y="2"/>
                    </a:lnTo>
                    <a:lnTo>
                      <a:pt x="224" y="4"/>
                    </a:lnTo>
                    <a:lnTo>
                      <a:pt x="234" y="7"/>
                    </a:lnTo>
                    <a:lnTo>
                      <a:pt x="243" y="9"/>
                    </a:lnTo>
                    <a:lnTo>
                      <a:pt x="252" y="13"/>
                    </a:lnTo>
                    <a:lnTo>
                      <a:pt x="260" y="16"/>
                    </a:lnTo>
                    <a:lnTo>
                      <a:pt x="267" y="21"/>
                    </a:lnTo>
                    <a:lnTo>
                      <a:pt x="275" y="25"/>
                    </a:lnTo>
                    <a:lnTo>
                      <a:pt x="282" y="30"/>
                    </a:lnTo>
                    <a:lnTo>
                      <a:pt x="288" y="35"/>
                    </a:lnTo>
                    <a:lnTo>
                      <a:pt x="294" y="41"/>
                    </a:lnTo>
                    <a:lnTo>
                      <a:pt x="300" y="47"/>
                    </a:lnTo>
                    <a:lnTo>
                      <a:pt x="306" y="53"/>
                    </a:lnTo>
                    <a:lnTo>
                      <a:pt x="311" y="60"/>
                    </a:lnTo>
                    <a:lnTo>
                      <a:pt x="320" y="74"/>
                    </a:lnTo>
                    <a:lnTo>
                      <a:pt x="328" y="89"/>
                    </a:lnTo>
                    <a:lnTo>
                      <a:pt x="331" y="96"/>
                    </a:lnTo>
                    <a:lnTo>
                      <a:pt x="334" y="104"/>
                    </a:lnTo>
                    <a:lnTo>
                      <a:pt x="337" y="112"/>
                    </a:lnTo>
                    <a:lnTo>
                      <a:pt x="340" y="121"/>
                    </a:lnTo>
                    <a:lnTo>
                      <a:pt x="342" y="129"/>
                    </a:lnTo>
                    <a:lnTo>
                      <a:pt x="344" y="137"/>
                    </a:lnTo>
                    <a:lnTo>
                      <a:pt x="345" y="146"/>
                    </a:lnTo>
                    <a:lnTo>
                      <a:pt x="347" y="155"/>
                    </a:lnTo>
                    <a:lnTo>
                      <a:pt x="348" y="172"/>
                    </a:lnTo>
                    <a:lnTo>
                      <a:pt x="349" y="189"/>
                    </a:lnTo>
                    <a:lnTo>
                      <a:pt x="349" y="227"/>
                    </a:lnTo>
                    <a:lnTo>
                      <a:pt x="64" y="227"/>
                    </a:lnTo>
                    <a:close/>
                    <a:moveTo>
                      <a:pt x="66" y="176"/>
                    </a:moveTo>
                    <a:lnTo>
                      <a:pt x="289" y="176"/>
                    </a:lnTo>
                    <a:lnTo>
                      <a:pt x="289" y="163"/>
                    </a:lnTo>
                    <a:lnTo>
                      <a:pt x="288" y="157"/>
                    </a:lnTo>
                    <a:lnTo>
                      <a:pt x="287" y="151"/>
                    </a:lnTo>
                    <a:lnTo>
                      <a:pt x="285" y="140"/>
                    </a:lnTo>
                    <a:lnTo>
                      <a:pt x="282" y="129"/>
                    </a:lnTo>
                    <a:lnTo>
                      <a:pt x="280" y="124"/>
                    </a:lnTo>
                    <a:lnTo>
                      <a:pt x="277" y="118"/>
                    </a:lnTo>
                    <a:lnTo>
                      <a:pt x="272" y="109"/>
                    </a:lnTo>
                    <a:lnTo>
                      <a:pt x="267" y="100"/>
                    </a:lnTo>
                    <a:lnTo>
                      <a:pt x="260" y="92"/>
                    </a:lnTo>
                    <a:lnTo>
                      <a:pt x="253" y="84"/>
                    </a:lnTo>
                    <a:lnTo>
                      <a:pt x="245" y="78"/>
                    </a:lnTo>
                    <a:lnTo>
                      <a:pt x="235" y="72"/>
                    </a:lnTo>
                    <a:lnTo>
                      <a:pt x="226" y="68"/>
                    </a:lnTo>
                    <a:lnTo>
                      <a:pt x="216" y="64"/>
                    </a:lnTo>
                    <a:lnTo>
                      <a:pt x="206" y="61"/>
                    </a:lnTo>
                    <a:lnTo>
                      <a:pt x="195" y="59"/>
                    </a:lnTo>
                    <a:lnTo>
                      <a:pt x="184" y="59"/>
                    </a:lnTo>
                    <a:lnTo>
                      <a:pt x="172" y="60"/>
                    </a:lnTo>
                    <a:lnTo>
                      <a:pt x="161" y="61"/>
                    </a:lnTo>
                    <a:lnTo>
                      <a:pt x="155" y="63"/>
                    </a:lnTo>
                    <a:lnTo>
                      <a:pt x="150" y="64"/>
                    </a:lnTo>
                    <a:lnTo>
                      <a:pt x="140" y="68"/>
                    </a:lnTo>
                    <a:lnTo>
                      <a:pt x="130" y="73"/>
                    </a:lnTo>
                    <a:lnTo>
                      <a:pt x="121" y="79"/>
                    </a:lnTo>
                    <a:lnTo>
                      <a:pt x="113" y="86"/>
                    </a:lnTo>
                    <a:lnTo>
                      <a:pt x="105" y="94"/>
                    </a:lnTo>
                    <a:lnTo>
                      <a:pt x="98" y="102"/>
                    </a:lnTo>
                    <a:lnTo>
                      <a:pt x="91" y="111"/>
                    </a:lnTo>
                    <a:lnTo>
                      <a:pt x="85" y="121"/>
                    </a:lnTo>
                    <a:lnTo>
                      <a:pt x="80" y="131"/>
                    </a:lnTo>
                    <a:lnTo>
                      <a:pt x="78" y="136"/>
                    </a:lnTo>
                    <a:lnTo>
                      <a:pt x="75" y="142"/>
                    </a:lnTo>
                    <a:lnTo>
                      <a:pt x="71" y="153"/>
                    </a:lnTo>
                    <a:lnTo>
                      <a:pt x="68" y="164"/>
                    </a:lnTo>
                    <a:lnTo>
                      <a:pt x="66" y="17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53" name="Freeform 13"/>
              <p:cNvSpPr>
                <a:spLocks/>
              </p:cNvSpPr>
              <p:nvPr userDrawn="1"/>
            </p:nvSpPr>
            <p:spPr bwMode="auto">
              <a:xfrm>
                <a:off x="6226175" y="4538663"/>
                <a:ext cx="908050" cy="652463"/>
              </a:xfrm>
              <a:custGeom>
                <a:avLst/>
                <a:gdLst>
                  <a:gd name="T0" fmla="*/ 448 w 572"/>
                  <a:gd name="T1" fmla="*/ 411 h 411"/>
                  <a:gd name="T2" fmla="*/ 377 w 572"/>
                  <a:gd name="T3" fmla="*/ 411 h 411"/>
                  <a:gd name="T4" fmla="*/ 285 w 572"/>
                  <a:gd name="T5" fmla="*/ 80 h 411"/>
                  <a:gd name="T6" fmla="*/ 194 w 572"/>
                  <a:gd name="T7" fmla="*/ 411 h 411"/>
                  <a:gd name="T8" fmla="*/ 124 w 572"/>
                  <a:gd name="T9" fmla="*/ 411 h 411"/>
                  <a:gd name="T10" fmla="*/ 0 w 572"/>
                  <a:gd name="T11" fmla="*/ 0 h 411"/>
                  <a:gd name="T12" fmla="*/ 68 w 572"/>
                  <a:gd name="T13" fmla="*/ 0 h 411"/>
                  <a:gd name="T14" fmla="*/ 161 w 572"/>
                  <a:gd name="T15" fmla="*/ 340 h 411"/>
                  <a:gd name="T16" fmla="*/ 256 w 572"/>
                  <a:gd name="T17" fmla="*/ 0 h 411"/>
                  <a:gd name="T18" fmla="*/ 319 w 572"/>
                  <a:gd name="T19" fmla="*/ 0 h 411"/>
                  <a:gd name="T20" fmla="*/ 415 w 572"/>
                  <a:gd name="T21" fmla="*/ 340 h 411"/>
                  <a:gd name="T22" fmla="*/ 507 w 572"/>
                  <a:gd name="T23" fmla="*/ 0 h 411"/>
                  <a:gd name="T24" fmla="*/ 572 w 572"/>
                  <a:gd name="T25" fmla="*/ 0 h 411"/>
                  <a:gd name="T26" fmla="*/ 448 w 572"/>
                  <a:gd name="T27" fmla="*/ 411 h 4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72" h="411">
                    <a:moveTo>
                      <a:pt x="448" y="411"/>
                    </a:moveTo>
                    <a:lnTo>
                      <a:pt x="377" y="411"/>
                    </a:lnTo>
                    <a:lnTo>
                      <a:pt x="285" y="80"/>
                    </a:lnTo>
                    <a:lnTo>
                      <a:pt x="194" y="411"/>
                    </a:lnTo>
                    <a:lnTo>
                      <a:pt x="124" y="411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161" y="340"/>
                    </a:lnTo>
                    <a:lnTo>
                      <a:pt x="256" y="0"/>
                    </a:lnTo>
                    <a:lnTo>
                      <a:pt x="319" y="0"/>
                    </a:lnTo>
                    <a:lnTo>
                      <a:pt x="415" y="340"/>
                    </a:lnTo>
                    <a:lnTo>
                      <a:pt x="507" y="0"/>
                    </a:lnTo>
                    <a:lnTo>
                      <a:pt x="572" y="0"/>
                    </a:lnTo>
                    <a:lnTo>
                      <a:pt x="448" y="41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54" name="Freeform 14"/>
              <p:cNvSpPr>
                <a:spLocks noEditPoints="1"/>
              </p:cNvSpPr>
              <p:nvPr userDrawn="1"/>
            </p:nvSpPr>
            <p:spPr bwMode="auto">
              <a:xfrm>
                <a:off x="7207250" y="4527551"/>
                <a:ext cx="584200" cy="676275"/>
              </a:xfrm>
              <a:custGeom>
                <a:avLst/>
                <a:gdLst>
                  <a:gd name="T0" fmla="*/ 152 w 368"/>
                  <a:gd name="T1" fmla="*/ 424 h 426"/>
                  <a:gd name="T2" fmla="*/ 114 w 368"/>
                  <a:gd name="T3" fmla="*/ 413 h 426"/>
                  <a:gd name="T4" fmla="*/ 82 w 368"/>
                  <a:gd name="T5" fmla="*/ 395 h 426"/>
                  <a:gd name="T6" fmla="*/ 54 w 368"/>
                  <a:gd name="T7" fmla="*/ 370 h 426"/>
                  <a:gd name="T8" fmla="*/ 37 w 368"/>
                  <a:gd name="T9" fmla="*/ 348 h 426"/>
                  <a:gd name="T10" fmla="*/ 19 w 368"/>
                  <a:gd name="T11" fmla="*/ 314 h 426"/>
                  <a:gd name="T12" fmla="*/ 7 w 368"/>
                  <a:gd name="T13" fmla="*/ 276 h 426"/>
                  <a:gd name="T14" fmla="*/ 0 w 368"/>
                  <a:gd name="T15" fmla="*/ 213 h 426"/>
                  <a:gd name="T16" fmla="*/ 4 w 368"/>
                  <a:gd name="T17" fmla="*/ 160 h 426"/>
                  <a:gd name="T18" fmla="*/ 15 w 368"/>
                  <a:gd name="T19" fmla="*/ 121 h 426"/>
                  <a:gd name="T20" fmla="*/ 32 w 368"/>
                  <a:gd name="T21" fmla="*/ 86 h 426"/>
                  <a:gd name="T22" fmla="*/ 54 w 368"/>
                  <a:gd name="T23" fmla="*/ 55 h 426"/>
                  <a:gd name="T24" fmla="*/ 82 w 368"/>
                  <a:gd name="T25" fmla="*/ 31 h 426"/>
                  <a:gd name="T26" fmla="*/ 114 w 368"/>
                  <a:gd name="T27" fmla="*/ 13 h 426"/>
                  <a:gd name="T28" fmla="*/ 152 w 368"/>
                  <a:gd name="T29" fmla="*/ 2 h 426"/>
                  <a:gd name="T30" fmla="*/ 195 w 368"/>
                  <a:gd name="T31" fmla="*/ 0 h 426"/>
                  <a:gd name="T32" fmla="*/ 235 w 368"/>
                  <a:gd name="T33" fmla="*/ 7 h 426"/>
                  <a:gd name="T34" fmla="*/ 271 w 368"/>
                  <a:gd name="T35" fmla="*/ 21 h 426"/>
                  <a:gd name="T36" fmla="*/ 301 w 368"/>
                  <a:gd name="T37" fmla="*/ 42 h 426"/>
                  <a:gd name="T38" fmla="*/ 326 w 368"/>
                  <a:gd name="T39" fmla="*/ 70 h 426"/>
                  <a:gd name="T40" fmla="*/ 345 w 368"/>
                  <a:gd name="T41" fmla="*/ 102 h 426"/>
                  <a:gd name="T42" fmla="*/ 359 w 368"/>
                  <a:gd name="T43" fmla="*/ 140 h 426"/>
                  <a:gd name="T44" fmla="*/ 368 w 368"/>
                  <a:gd name="T45" fmla="*/ 202 h 426"/>
                  <a:gd name="T46" fmla="*/ 365 w 368"/>
                  <a:gd name="T47" fmla="*/ 255 h 426"/>
                  <a:gd name="T48" fmla="*/ 356 w 368"/>
                  <a:gd name="T49" fmla="*/ 295 h 426"/>
                  <a:gd name="T50" fmla="*/ 336 w 368"/>
                  <a:gd name="T51" fmla="*/ 340 h 426"/>
                  <a:gd name="T52" fmla="*/ 308 w 368"/>
                  <a:gd name="T53" fmla="*/ 377 h 426"/>
                  <a:gd name="T54" fmla="*/ 279 w 368"/>
                  <a:gd name="T55" fmla="*/ 400 h 426"/>
                  <a:gd name="T56" fmla="*/ 244 w 368"/>
                  <a:gd name="T57" fmla="*/ 416 h 426"/>
                  <a:gd name="T58" fmla="*/ 205 w 368"/>
                  <a:gd name="T59" fmla="*/ 425 h 426"/>
                  <a:gd name="T60" fmla="*/ 176 w 368"/>
                  <a:gd name="T61" fmla="*/ 59 h 426"/>
                  <a:gd name="T62" fmla="*/ 148 w 368"/>
                  <a:gd name="T63" fmla="*/ 64 h 426"/>
                  <a:gd name="T64" fmla="*/ 125 w 368"/>
                  <a:gd name="T65" fmla="*/ 75 h 426"/>
                  <a:gd name="T66" fmla="*/ 104 w 368"/>
                  <a:gd name="T67" fmla="*/ 90 h 426"/>
                  <a:gd name="T68" fmla="*/ 79 w 368"/>
                  <a:gd name="T69" fmla="*/ 128 h 426"/>
                  <a:gd name="T70" fmla="*/ 66 w 368"/>
                  <a:gd name="T71" fmla="*/ 168 h 426"/>
                  <a:gd name="T72" fmla="*/ 62 w 368"/>
                  <a:gd name="T73" fmla="*/ 213 h 426"/>
                  <a:gd name="T74" fmla="*/ 69 w 368"/>
                  <a:gd name="T75" fmla="*/ 271 h 426"/>
                  <a:gd name="T76" fmla="*/ 88 w 368"/>
                  <a:gd name="T77" fmla="*/ 315 h 426"/>
                  <a:gd name="T78" fmla="*/ 109 w 368"/>
                  <a:gd name="T79" fmla="*/ 340 h 426"/>
                  <a:gd name="T80" fmla="*/ 136 w 368"/>
                  <a:gd name="T81" fmla="*/ 357 h 426"/>
                  <a:gd name="T82" fmla="*/ 162 w 368"/>
                  <a:gd name="T83" fmla="*/ 365 h 426"/>
                  <a:gd name="T84" fmla="*/ 191 w 368"/>
                  <a:gd name="T85" fmla="*/ 367 h 426"/>
                  <a:gd name="T86" fmla="*/ 219 w 368"/>
                  <a:gd name="T87" fmla="*/ 362 h 426"/>
                  <a:gd name="T88" fmla="*/ 243 w 368"/>
                  <a:gd name="T89" fmla="*/ 351 h 426"/>
                  <a:gd name="T90" fmla="*/ 263 w 368"/>
                  <a:gd name="T91" fmla="*/ 335 h 426"/>
                  <a:gd name="T92" fmla="*/ 283 w 368"/>
                  <a:gd name="T93" fmla="*/ 310 h 426"/>
                  <a:gd name="T94" fmla="*/ 299 w 368"/>
                  <a:gd name="T95" fmla="*/ 271 h 426"/>
                  <a:gd name="T96" fmla="*/ 306 w 368"/>
                  <a:gd name="T97" fmla="*/ 228 h 426"/>
                  <a:gd name="T98" fmla="*/ 302 w 368"/>
                  <a:gd name="T99" fmla="*/ 168 h 426"/>
                  <a:gd name="T100" fmla="*/ 283 w 368"/>
                  <a:gd name="T101" fmla="*/ 116 h 426"/>
                  <a:gd name="T102" fmla="*/ 263 w 368"/>
                  <a:gd name="T103" fmla="*/ 90 h 426"/>
                  <a:gd name="T104" fmla="*/ 238 w 368"/>
                  <a:gd name="T105" fmla="*/ 71 h 426"/>
                  <a:gd name="T106" fmla="*/ 199 w 368"/>
                  <a:gd name="T107" fmla="*/ 60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68" h="426">
                    <a:moveTo>
                      <a:pt x="184" y="426"/>
                    </a:moveTo>
                    <a:lnTo>
                      <a:pt x="173" y="426"/>
                    </a:lnTo>
                    <a:lnTo>
                      <a:pt x="163" y="425"/>
                    </a:lnTo>
                    <a:lnTo>
                      <a:pt x="152" y="424"/>
                    </a:lnTo>
                    <a:lnTo>
                      <a:pt x="142" y="422"/>
                    </a:lnTo>
                    <a:lnTo>
                      <a:pt x="133" y="419"/>
                    </a:lnTo>
                    <a:lnTo>
                      <a:pt x="123" y="416"/>
                    </a:lnTo>
                    <a:lnTo>
                      <a:pt x="114" y="413"/>
                    </a:lnTo>
                    <a:lnTo>
                      <a:pt x="106" y="409"/>
                    </a:lnTo>
                    <a:lnTo>
                      <a:pt x="97" y="405"/>
                    </a:lnTo>
                    <a:lnTo>
                      <a:pt x="89" y="400"/>
                    </a:lnTo>
                    <a:lnTo>
                      <a:pt x="82" y="395"/>
                    </a:lnTo>
                    <a:lnTo>
                      <a:pt x="74" y="389"/>
                    </a:lnTo>
                    <a:lnTo>
                      <a:pt x="67" y="383"/>
                    </a:lnTo>
                    <a:lnTo>
                      <a:pt x="60" y="377"/>
                    </a:lnTo>
                    <a:lnTo>
                      <a:pt x="54" y="370"/>
                    </a:lnTo>
                    <a:lnTo>
                      <a:pt x="48" y="363"/>
                    </a:lnTo>
                    <a:lnTo>
                      <a:pt x="42" y="356"/>
                    </a:lnTo>
                    <a:lnTo>
                      <a:pt x="39" y="352"/>
                    </a:lnTo>
                    <a:lnTo>
                      <a:pt x="37" y="348"/>
                    </a:lnTo>
                    <a:lnTo>
                      <a:pt x="32" y="340"/>
                    </a:lnTo>
                    <a:lnTo>
                      <a:pt x="27" y="332"/>
                    </a:lnTo>
                    <a:lnTo>
                      <a:pt x="23" y="323"/>
                    </a:lnTo>
                    <a:lnTo>
                      <a:pt x="19" y="314"/>
                    </a:lnTo>
                    <a:lnTo>
                      <a:pt x="15" y="305"/>
                    </a:lnTo>
                    <a:lnTo>
                      <a:pt x="12" y="295"/>
                    </a:lnTo>
                    <a:lnTo>
                      <a:pt x="9" y="286"/>
                    </a:lnTo>
                    <a:lnTo>
                      <a:pt x="7" y="276"/>
                    </a:lnTo>
                    <a:lnTo>
                      <a:pt x="4" y="266"/>
                    </a:lnTo>
                    <a:lnTo>
                      <a:pt x="3" y="255"/>
                    </a:lnTo>
                    <a:lnTo>
                      <a:pt x="0" y="234"/>
                    </a:lnTo>
                    <a:lnTo>
                      <a:pt x="0" y="213"/>
                    </a:lnTo>
                    <a:lnTo>
                      <a:pt x="0" y="191"/>
                    </a:lnTo>
                    <a:lnTo>
                      <a:pt x="1" y="180"/>
                    </a:lnTo>
                    <a:lnTo>
                      <a:pt x="3" y="170"/>
                    </a:lnTo>
                    <a:lnTo>
                      <a:pt x="4" y="160"/>
                    </a:lnTo>
                    <a:lnTo>
                      <a:pt x="7" y="150"/>
                    </a:lnTo>
                    <a:lnTo>
                      <a:pt x="9" y="140"/>
                    </a:lnTo>
                    <a:lnTo>
                      <a:pt x="12" y="130"/>
                    </a:lnTo>
                    <a:lnTo>
                      <a:pt x="15" y="121"/>
                    </a:lnTo>
                    <a:lnTo>
                      <a:pt x="19" y="111"/>
                    </a:lnTo>
                    <a:lnTo>
                      <a:pt x="23" y="102"/>
                    </a:lnTo>
                    <a:lnTo>
                      <a:pt x="27" y="94"/>
                    </a:lnTo>
                    <a:lnTo>
                      <a:pt x="32" y="86"/>
                    </a:lnTo>
                    <a:lnTo>
                      <a:pt x="37" y="77"/>
                    </a:lnTo>
                    <a:lnTo>
                      <a:pt x="42" y="70"/>
                    </a:lnTo>
                    <a:lnTo>
                      <a:pt x="48" y="62"/>
                    </a:lnTo>
                    <a:lnTo>
                      <a:pt x="54" y="55"/>
                    </a:lnTo>
                    <a:lnTo>
                      <a:pt x="60" y="49"/>
                    </a:lnTo>
                    <a:lnTo>
                      <a:pt x="67" y="42"/>
                    </a:lnTo>
                    <a:lnTo>
                      <a:pt x="74" y="36"/>
                    </a:lnTo>
                    <a:lnTo>
                      <a:pt x="82" y="31"/>
                    </a:lnTo>
                    <a:lnTo>
                      <a:pt x="89" y="26"/>
                    </a:lnTo>
                    <a:lnTo>
                      <a:pt x="97" y="21"/>
                    </a:lnTo>
                    <a:lnTo>
                      <a:pt x="106" y="17"/>
                    </a:lnTo>
                    <a:lnTo>
                      <a:pt x="114" y="13"/>
                    </a:lnTo>
                    <a:lnTo>
                      <a:pt x="123" y="10"/>
                    </a:lnTo>
                    <a:lnTo>
                      <a:pt x="133" y="7"/>
                    </a:lnTo>
                    <a:lnTo>
                      <a:pt x="142" y="4"/>
                    </a:lnTo>
                    <a:lnTo>
                      <a:pt x="152" y="2"/>
                    </a:lnTo>
                    <a:lnTo>
                      <a:pt x="163" y="1"/>
                    </a:lnTo>
                    <a:lnTo>
                      <a:pt x="173" y="0"/>
                    </a:lnTo>
                    <a:lnTo>
                      <a:pt x="184" y="0"/>
                    </a:lnTo>
                    <a:lnTo>
                      <a:pt x="195" y="0"/>
                    </a:lnTo>
                    <a:lnTo>
                      <a:pt x="205" y="1"/>
                    </a:lnTo>
                    <a:lnTo>
                      <a:pt x="216" y="2"/>
                    </a:lnTo>
                    <a:lnTo>
                      <a:pt x="225" y="4"/>
                    </a:lnTo>
                    <a:lnTo>
                      <a:pt x="235" y="7"/>
                    </a:lnTo>
                    <a:lnTo>
                      <a:pt x="244" y="10"/>
                    </a:lnTo>
                    <a:lnTo>
                      <a:pt x="253" y="13"/>
                    </a:lnTo>
                    <a:lnTo>
                      <a:pt x="262" y="17"/>
                    </a:lnTo>
                    <a:lnTo>
                      <a:pt x="271" y="21"/>
                    </a:lnTo>
                    <a:lnTo>
                      <a:pt x="279" y="26"/>
                    </a:lnTo>
                    <a:lnTo>
                      <a:pt x="286" y="31"/>
                    </a:lnTo>
                    <a:lnTo>
                      <a:pt x="294" y="36"/>
                    </a:lnTo>
                    <a:lnTo>
                      <a:pt x="301" y="42"/>
                    </a:lnTo>
                    <a:lnTo>
                      <a:pt x="308" y="49"/>
                    </a:lnTo>
                    <a:lnTo>
                      <a:pt x="314" y="55"/>
                    </a:lnTo>
                    <a:lnTo>
                      <a:pt x="320" y="62"/>
                    </a:lnTo>
                    <a:lnTo>
                      <a:pt x="326" y="70"/>
                    </a:lnTo>
                    <a:lnTo>
                      <a:pt x="331" y="77"/>
                    </a:lnTo>
                    <a:lnTo>
                      <a:pt x="336" y="86"/>
                    </a:lnTo>
                    <a:lnTo>
                      <a:pt x="341" y="94"/>
                    </a:lnTo>
                    <a:lnTo>
                      <a:pt x="345" y="102"/>
                    </a:lnTo>
                    <a:lnTo>
                      <a:pt x="349" y="111"/>
                    </a:lnTo>
                    <a:lnTo>
                      <a:pt x="353" y="121"/>
                    </a:lnTo>
                    <a:lnTo>
                      <a:pt x="356" y="130"/>
                    </a:lnTo>
                    <a:lnTo>
                      <a:pt x="359" y="140"/>
                    </a:lnTo>
                    <a:lnTo>
                      <a:pt x="361" y="150"/>
                    </a:lnTo>
                    <a:lnTo>
                      <a:pt x="365" y="170"/>
                    </a:lnTo>
                    <a:lnTo>
                      <a:pt x="367" y="191"/>
                    </a:lnTo>
                    <a:lnTo>
                      <a:pt x="368" y="202"/>
                    </a:lnTo>
                    <a:lnTo>
                      <a:pt x="368" y="213"/>
                    </a:lnTo>
                    <a:lnTo>
                      <a:pt x="367" y="234"/>
                    </a:lnTo>
                    <a:lnTo>
                      <a:pt x="366" y="245"/>
                    </a:lnTo>
                    <a:lnTo>
                      <a:pt x="365" y="255"/>
                    </a:lnTo>
                    <a:lnTo>
                      <a:pt x="363" y="266"/>
                    </a:lnTo>
                    <a:lnTo>
                      <a:pt x="361" y="276"/>
                    </a:lnTo>
                    <a:lnTo>
                      <a:pt x="359" y="286"/>
                    </a:lnTo>
                    <a:lnTo>
                      <a:pt x="356" y="295"/>
                    </a:lnTo>
                    <a:lnTo>
                      <a:pt x="349" y="314"/>
                    </a:lnTo>
                    <a:lnTo>
                      <a:pt x="345" y="323"/>
                    </a:lnTo>
                    <a:lnTo>
                      <a:pt x="341" y="332"/>
                    </a:lnTo>
                    <a:lnTo>
                      <a:pt x="336" y="340"/>
                    </a:lnTo>
                    <a:lnTo>
                      <a:pt x="331" y="348"/>
                    </a:lnTo>
                    <a:lnTo>
                      <a:pt x="320" y="363"/>
                    </a:lnTo>
                    <a:lnTo>
                      <a:pt x="314" y="370"/>
                    </a:lnTo>
                    <a:lnTo>
                      <a:pt x="308" y="377"/>
                    </a:lnTo>
                    <a:lnTo>
                      <a:pt x="301" y="383"/>
                    </a:lnTo>
                    <a:lnTo>
                      <a:pt x="294" y="389"/>
                    </a:lnTo>
                    <a:lnTo>
                      <a:pt x="286" y="395"/>
                    </a:lnTo>
                    <a:lnTo>
                      <a:pt x="279" y="400"/>
                    </a:lnTo>
                    <a:lnTo>
                      <a:pt x="271" y="405"/>
                    </a:lnTo>
                    <a:lnTo>
                      <a:pt x="262" y="409"/>
                    </a:lnTo>
                    <a:lnTo>
                      <a:pt x="253" y="413"/>
                    </a:lnTo>
                    <a:lnTo>
                      <a:pt x="244" y="416"/>
                    </a:lnTo>
                    <a:lnTo>
                      <a:pt x="235" y="419"/>
                    </a:lnTo>
                    <a:lnTo>
                      <a:pt x="225" y="422"/>
                    </a:lnTo>
                    <a:lnTo>
                      <a:pt x="216" y="424"/>
                    </a:lnTo>
                    <a:lnTo>
                      <a:pt x="205" y="425"/>
                    </a:lnTo>
                    <a:lnTo>
                      <a:pt x="195" y="426"/>
                    </a:lnTo>
                    <a:lnTo>
                      <a:pt x="184" y="426"/>
                    </a:lnTo>
                    <a:close/>
                    <a:moveTo>
                      <a:pt x="184" y="59"/>
                    </a:moveTo>
                    <a:lnTo>
                      <a:pt x="176" y="59"/>
                    </a:lnTo>
                    <a:lnTo>
                      <a:pt x="169" y="60"/>
                    </a:lnTo>
                    <a:lnTo>
                      <a:pt x="162" y="61"/>
                    </a:lnTo>
                    <a:lnTo>
                      <a:pt x="155" y="62"/>
                    </a:lnTo>
                    <a:lnTo>
                      <a:pt x="148" y="64"/>
                    </a:lnTo>
                    <a:lnTo>
                      <a:pt x="142" y="66"/>
                    </a:lnTo>
                    <a:lnTo>
                      <a:pt x="136" y="69"/>
                    </a:lnTo>
                    <a:lnTo>
                      <a:pt x="130" y="71"/>
                    </a:lnTo>
                    <a:lnTo>
                      <a:pt x="125" y="75"/>
                    </a:lnTo>
                    <a:lnTo>
                      <a:pt x="119" y="78"/>
                    </a:lnTo>
                    <a:lnTo>
                      <a:pt x="114" y="82"/>
                    </a:lnTo>
                    <a:lnTo>
                      <a:pt x="109" y="86"/>
                    </a:lnTo>
                    <a:lnTo>
                      <a:pt x="104" y="90"/>
                    </a:lnTo>
                    <a:lnTo>
                      <a:pt x="100" y="95"/>
                    </a:lnTo>
                    <a:lnTo>
                      <a:pt x="92" y="105"/>
                    </a:lnTo>
                    <a:lnTo>
                      <a:pt x="85" y="116"/>
                    </a:lnTo>
                    <a:lnTo>
                      <a:pt x="79" y="128"/>
                    </a:lnTo>
                    <a:lnTo>
                      <a:pt x="76" y="134"/>
                    </a:lnTo>
                    <a:lnTo>
                      <a:pt x="73" y="141"/>
                    </a:lnTo>
                    <a:lnTo>
                      <a:pt x="69" y="154"/>
                    </a:lnTo>
                    <a:lnTo>
                      <a:pt x="66" y="168"/>
                    </a:lnTo>
                    <a:lnTo>
                      <a:pt x="65" y="175"/>
                    </a:lnTo>
                    <a:lnTo>
                      <a:pt x="63" y="182"/>
                    </a:lnTo>
                    <a:lnTo>
                      <a:pt x="62" y="197"/>
                    </a:lnTo>
                    <a:lnTo>
                      <a:pt x="62" y="213"/>
                    </a:lnTo>
                    <a:lnTo>
                      <a:pt x="62" y="228"/>
                    </a:lnTo>
                    <a:lnTo>
                      <a:pt x="63" y="243"/>
                    </a:lnTo>
                    <a:lnTo>
                      <a:pt x="66" y="257"/>
                    </a:lnTo>
                    <a:lnTo>
                      <a:pt x="69" y="271"/>
                    </a:lnTo>
                    <a:lnTo>
                      <a:pt x="73" y="285"/>
                    </a:lnTo>
                    <a:lnTo>
                      <a:pt x="79" y="298"/>
                    </a:lnTo>
                    <a:lnTo>
                      <a:pt x="85" y="310"/>
                    </a:lnTo>
                    <a:lnTo>
                      <a:pt x="88" y="315"/>
                    </a:lnTo>
                    <a:lnTo>
                      <a:pt x="92" y="321"/>
                    </a:lnTo>
                    <a:lnTo>
                      <a:pt x="100" y="331"/>
                    </a:lnTo>
                    <a:lnTo>
                      <a:pt x="104" y="335"/>
                    </a:lnTo>
                    <a:lnTo>
                      <a:pt x="109" y="340"/>
                    </a:lnTo>
                    <a:lnTo>
                      <a:pt x="119" y="348"/>
                    </a:lnTo>
                    <a:lnTo>
                      <a:pt x="125" y="351"/>
                    </a:lnTo>
                    <a:lnTo>
                      <a:pt x="130" y="354"/>
                    </a:lnTo>
                    <a:lnTo>
                      <a:pt x="136" y="357"/>
                    </a:lnTo>
                    <a:lnTo>
                      <a:pt x="142" y="360"/>
                    </a:lnTo>
                    <a:lnTo>
                      <a:pt x="148" y="362"/>
                    </a:lnTo>
                    <a:lnTo>
                      <a:pt x="155" y="364"/>
                    </a:lnTo>
                    <a:lnTo>
                      <a:pt x="162" y="365"/>
                    </a:lnTo>
                    <a:lnTo>
                      <a:pt x="169" y="366"/>
                    </a:lnTo>
                    <a:lnTo>
                      <a:pt x="176" y="367"/>
                    </a:lnTo>
                    <a:lnTo>
                      <a:pt x="184" y="367"/>
                    </a:lnTo>
                    <a:lnTo>
                      <a:pt x="191" y="367"/>
                    </a:lnTo>
                    <a:lnTo>
                      <a:pt x="199" y="366"/>
                    </a:lnTo>
                    <a:lnTo>
                      <a:pt x="206" y="365"/>
                    </a:lnTo>
                    <a:lnTo>
                      <a:pt x="213" y="364"/>
                    </a:lnTo>
                    <a:lnTo>
                      <a:pt x="219" y="362"/>
                    </a:lnTo>
                    <a:lnTo>
                      <a:pt x="226" y="360"/>
                    </a:lnTo>
                    <a:lnTo>
                      <a:pt x="232" y="357"/>
                    </a:lnTo>
                    <a:lnTo>
                      <a:pt x="238" y="354"/>
                    </a:lnTo>
                    <a:lnTo>
                      <a:pt x="243" y="351"/>
                    </a:lnTo>
                    <a:lnTo>
                      <a:pt x="249" y="348"/>
                    </a:lnTo>
                    <a:lnTo>
                      <a:pt x="254" y="344"/>
                    </a:lnTo>
                    <a:lnTo>
                      <a:pt x="259" y="340"/>
                    </a:lnTo>
                    <a:lnTo>
                      <a:pt x="263" y="335"/>
                    </a:lnTo>
                    <a:lnTo>
                      <a:pt x="268" y="331"/>
                    </a:lnTo>
                    <a:lnTo>
                      <a:pt x="272" y="326"/>
                    </a:lnTo>
                    <a:lnTo>
                      <a:pt x="276" y="321"/>
                    </a:lnTo>
                    <a:lnTo>
                      <a:pt x="283" y="310"/>
                    </a:lnTo>
                    <a:lnTo>
                      <a:pt x="289" y="298"/>
                    </a:lnTo>
                    <a:lnTo>
                      <a:pt x="292" y="291"/>
                    </a:lnTo>
                    <a:lnTo>
                      <a:pt x="294" y="285"/>
                    </a:lnTo>
                    <a:lnTo>
                      <a:pt x="299" y="271"/>
                    </a:lnTo>
                    <a:lnTo>
                      <a:pt x="302" y="257"/>
                    </a:lnTo>
                    <a:lnTo>
                      <a:pt x="303" y="250"/>
                    </a:lnTo>
                    <a:lnTo>
                      <a:pt x="304" y="243"/>
                    </a:lnTo>
                    <a:lnTo>
                      <a:pt x="306" y="228"/>
                    </a:lnTo>
                    <a:lnTo>
                      <a:pt x="306" y="213"/>
                    </a:lnTo>
                    <a:lnTo>
                      <a:pt x="306" y="197"/>
                    </a:lnTo>
                    <a:lnTo>
                      <a:pt x="304" y="182"/>
                    </a:lnTo>
                    <a:lnTo>
                      <a:pt x="302" y="168"/>
                    </a:lnTo>
                    <a:lnTo>
                      <a:pt x="299" y="154"/>
                    </a:lnTo>
                    <a:lnTo>
                      <a:pt x="294" y="141"/>
                    </a:lnTo>
                    <a:lnTo>
                      <a:pt x="289" y="128"/>
                    </a:lnTo>
                    <a:lnTo>
                      <a:pt x="283" y="116"/>
                    </a:lnTo>
                    <a:lnTo>
                      <a:pt x="280" y="110"/>
                    </a:lnTo>
                    <a:lnTo>
                      <a:pt x="276" y="105"/>
                    </a:lnTo>
                    <a:lnTo>
                      <a:pt x="268" y="95"/>
                    </a:lnTo>
                    <a:lnTo>
                      <a:pt x="263" y="90"/>
                    </a:lnTo>
                    <a:lnTo>
                      <a:pt x="259" y="86"/>
                    </a:lnTo>
                    <a:lnTo>
                      <a:pt x="249" y="78"/>
                    </a:lnTo>
                    <a:lnTo>
                      <a:pt x="243" y="75"/>
                    </a:lnTo>
                    <a:lnTo>
                      <a:pt x="238" y="71"/>
                    </a:lnTo>
                    <a:lnTo>
                      <a:pt x="232" y="69"/>
                    </a:lnTo>
                    <a:lnTo>
                      <a:pt x="226" y="66"/>
                    </a:lnTo>
                    <a:lnTo>
                      <a:pt x="213" y="62"/>
                    </a:lnTo>
                    <a:lnTo>
                      <a:pt x="199" y="60"/>
                    </a:lnTo>
                    <a:lnTo>
                      <a:pt x="191" y="59"/>
                    </a:lnTo>
                    <a:lnTo>
                      <a:pt x="184" y="5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55" name="Freeform 15"/>
              <p:cNvSpPr>
                <a:spLocks/>
              </p:cNvSpPr>
              <p:nvPr userDrawn="1"/>
            </p:nvSpPr>
            <p:spPr bwMode="auto">
              <a:xfrm>
                <a:off x="7953375" y="4525963"/>
                <a:ext cx="328612" cy="666750"/>
              </a:xfrm>
              <a:custGeom>
                <a:avLst/>
                <a:gdLst>
                  <a:gd name="T0" fmla="*/ 207 w 207"/>
                  <a:gd name="T1" fmla="*/ 67 h 420"/>
                  <a:gd name="T2" fmla="*/ 192 w 207"/>
                  <a:gd name="T3" fmla="*/ 63 h 420"/>
                  <a:gd name="T4" fmla="*/ 185 w 207"/>
                  <a:gd name="T5" fmla="*/ 61 h 420"/>
                  <a:gd name="T6" fmla="*/ 178 w 207"/>
                  <a:gd name="T7" fmla="*/ 60 h 420"/>
                  <a:gd name="T8" fmla="*/ 171 w 207"/>
                  <a:gd name="T9" fmla="*/ 60 h 420"/>
                  <a:gd name="T10" fmla="*/ 164 w 207"/>
                  <a:gd name="T11" fmla="*/ 60 h 420"/>
                  <a:gd name="T12" fmla="*/ 157 w 207"/>
                  <a:gd name="T13" fmla="*/ 60 h 420"/>
                  <a:gd name="T14" fmla="*/ 150 w 207"/>
                  <a:gd name="T15" fmla="*/ 61 h 420"/>
                  <a:gd name="T16" fmla="*/ 138 w 207"/>
                  <a:gd name="T17" fmla="*/ 64 h 420"/>
                  <a:gd name="T18" fmla="*/ 132 w 207"/>
                  <a:gd name="T19" fmla="*/ 66 h 420"/>
                  <a:gd name="T20" fmla="*/ 126 w 207"/>
                  <a:gd name="T21" fmla="*/ 68 h 420"/>
                  <a:gd name="T22" fmla="*/ 120 w 207"/>
                  <a:gd name="T23" fmla="*/ 71 h 420"/>
                  <a:gd name="T24" fmla="*/ 115 w 207"/>
                  <a:gd name="T25" fmla="*/ 75 h 420"/>
                  <a:gd name="T26" fmla="*/ 110 w 207"/>
                  <a:gd name="T27" fmla="*/ 78 h 420"/>
                  <a:gd name="T28" fmla="*/ 105 w 207"/>
                  <a:gd name="T29" fmla="*/ 82 h 420"/>
                  <a:gd name="T30" fmla="*/ 100 w 207"/>
                  <a:gd name="T31" fmla="*/ 86 h 420"/>
                  <a:gd name="T32" fmla="*/ 95 w 207"/>
                  <a:gd name="T33" fmla="*/ 91 h 420"/>
                  <a:gd name="T34" fmla="*/ 91 w 207"/>
                  <a:gd name="T35" fmla="*/ 96 h 420"/>
                  <a:gd name="T36" fmla="*/ 87 w 207"/>
                  <a:gd name="T37" fmla="*/ 101 h 420"/>
                  <a:gd name="T38" fmla="*/ 84 w 207"/>
                  <a:gd name="T39" fmla="*/ 107 h 420"/>
                  <a:gd name="T40" fmla="*/ 79 w 207"/>
                  <a:gd name="T41" fmla="*/ 112 h 420"/>
                  <a:gd name="T42" fmla="*/ 76 w 207"/>
                  <a:gd name="T43" fmla="*/ 119 h 420"/>
                  <a:gd name="T44" fmla="*/ 73 w 207"/>
                  <a:gd name="T45" fmla="*/ 125 h 420"/>
                  <a:gd name="T46" fmla="*/ 69 w 207"/>
                  <a:gd name="T47" fmla="*/ 138 h 420"/>
                  <a:gd name="T48" fmla="*/ 65 w 207"/>
                  <a:gd name="T49" fmla="*/ 152 h 420"/>
                  <a:gd name="T50" fmla="*/ 64 w 207"/>
                  <a:gd name="T51" fmla="*/ 160 h 420"/>
                  <a:gd name="T52" fmla="*/ 63 w 207"/>
                  <a:gd name="T53" fmla="*/ 167 h 420"/>
                  <a:gd name="T54" fmla="*/ 63 w 207"/>
                  <a:gd name="T55" fmla="*/ 175 h 420"/>
                  <a:gd name="T56" fmla="*/ 62 w 207"/>
                  <a:gd name="T57" fmla="*/ 183 h 420"/>
                  <a:gd name="T58" fmla="*/ 62 w 207"/>
                  <a:gd name="T59" fmla="*/ 420 h 420"/>
                  <a:gd name="T60" fmla="*/ 0 w 207"/>
                  <a:gd name="T61" fmla="*/ 420 h 420"/>
                  <a:gd name="T62" fmla="*/ 0 w 207"/>
                  <a:gd name="T63" fmla="*/ 8 h 420"/>
                  <a:gd name="T64" fmla="*/ 59 w 207"/>
                  <a:gd name="T65" fmla="*/ 8 h 420"/>
                  <a:gd name="T66" fmla="*/ 59 w 207"/>
                  <a:gd name="T67" fmla="*/ 64 h 420"/>
                  <a:gd name="T68" fmla="*/ 63 w 207"/>
                  <a:gd name="T69" fmla="*/ 57 h 420"/>
                  <a:gd name="T70" fmla="*/ 69 w 207"/>
                  <a:gd name="T71" fmla="*/ 49 h 420"/>
                  <a:gd name="T72" fmla="*/ 71 w 207"/>
                  <a:gd name="T73" fmla="*/ 46 h 420"/>
                  <a:gd name="T74" fmla="*/ 74 w 207"/>
                  <a:gd name="T75" fmla="*/ 42 h 420"/>
                  <a:gd name="T76" fmla="*/ 82 w 207"/>
                  <a:gd name="T77" fmla="*/ 35 h 420"/>
                  <a:gd name="T78" fmla="*/ 86 w 207"/>
                  <a:gd name="T79" fmla="*/ 32 h 420"/>
                  <a:gd name="T80" fmla="*/ 90 w 207"/>
                  <a:gd name="T81" fmla="*/ 28 h 420"/>
                  <a:gd name="T82" fmla="*/ 94 w 207"/>
                  <a:gd name="T83" fmla="*/ 25 h 420"/>
                  <a:gd name="T84" fmla="*/ 98 w 207"/>
                  <a:gd name="T85" fmla="*/ 22 h 420"/>
                  <a:gd name="T86" fmla="*/ 107 w 207"/>
                  <a:gd name="T87" fmla="*/ 17 h 420"/>
                  <a:gd name="T88" fmla="*/ 116 w 207"/>
                  <a:gd name="T89" fmla="*/ 12 h 420"/>
                  <a:gd name="T90" fmla="*/ 126 w 207"/>
                  <a:gd name="T91" fmla="*/ 8 h 420"/>
                  <a:gd name="T92" fmla="*/ 136 w 207"/>
                  <a:gd name="T93" fmla="*/ 4 h 420"/>
                  <a:gd name="T94" fmla="*/ 147 w 207"/>
                  <a:gd name="T95" fmla="*/ 2 h 420"/>
                  <a:gd name="T96" fmla="*/ 159 w 207"/>
                  <a:gd name="T97" fmla="*/ 0 h 420"/>
                  <a:gd name="T98" fmla="*/ 171 w 207"/>
                  <a:gd name="T99" fmla="*/ 0 h 420"/>
                  <a:gd name="T100" fmla="*/ 183 w 207"/>
                  <a:gd name="T101" fmla="*/ 1 h 420"/>
                  <a:gd name="T102" fmla="*/ 195 w 207"/>
                  <a:gd name="T103" fmla="*/ 2 h 420"/>
                  <a:gd name="T104" fmla="*/ 207 w 207"/>
                  <a:gd name="T105" fmla="*/ 5 h 420"/>
                  <a:gd name="T106" fmla="*/ 207 w 207"/>
                  <a:gd name="T107" fmla="*/ 67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07" h="420">
                    <a:moveTo>
                      <a:pt x="207" y="67"/>
                    </a:moveTo>
                    <a:lnTo>
                      <a:pt x="192" y="63"/>
                    </a:lnTo>
                    <a:lnTo>
                      <a:pt x="185" y="61"/>
                    </a:lnTo>
                    <a:lnTo>
                      <a:pt x="178" y="60"/>
                    </a:lnTo>
                    <a:lnTo>
                      <a:pt x="171" y="60"/>
                    </a:lnTo>
                    <a:lnTo>
                      <a:pt x="164" y="60"/>
                    </a:lnTo>
                    <a:lnTo>
                      <a:pt x="157" y="60"/>
                    </a:lnTo>
                    <a:lnTo>
                      <a:pt x="150" y="61"/>
                    </a:lnTo>
                    <a:lnTo>
                      <a:pt x="138" y="64"/>
                    </a:lnTo>
                    <a:lnTo>
                      <a:pt x="132" y="66"/>
                    </a:lnTo>
                    <a:lnTo>
                      <a:pt x="126" y="68"/>
                    </a:lnTo>
                    <a:lnTo>
                      <a:pt x="120" y="71"/>
                    </a:lnTo>
                    <a:lnTo>
                      <a:pt x="115" y="75"/>
                    </a:lnTo>
                    <a:lnTo>
                      <a:pt x="110" y="78"/>
                    </a:lnTo>
                    <a:lnTo>
                      <a:pt x="105" y="82"/>
                    </a:lnTo>
                    <a:lnTo>
                      <a:pt x="100" y="86"/>
                    </a:lnTo>
                    <a:lnTo>
                      <a:pt x="95" y="91"/>
                    </a:lnTo>
                    <a:lnTo>
                      <a:pt x="91" y="96"/>
                    </a:lnTo>
                    <a:lnTo>
                      <a:pt x="87" y="101"/>
                    </a:lnTo>
                    <a:lnTo>
                      <a:pt x="84" y="107"/>
                    </a:lnTo>
                    <a:lnTo>
                      <a:pt x="79" y="112"/>
                    </a:lnTo>
                    <a:lnTo>
                      <a:pt x="76" y="119"/>
                    </a:lnTo>
                    <a:lnTo>
                      <a:pt x="73" y="125"/>
                    </a:lnTo>
                    <a:lnTo>
                      <a:pt x="69" y="138"/>
                    </a:lnTo>
                    <a:lnTo>
                      <a:pt x="65" y="152"/>
                    </a:lnTo>
                    <a:lnTo>
                      <a:pt x="64" y="160"/>
                    </a:lnTo>
                    <a:lnTo>
                      <a:pt x="63" y="167"/>
                    </a:lnTo>
                    <a:lnTo>
                      <a:pt x="63" y="175"/>
                    </a:lnTo>
                    <a:lnTo>
                      <a:pt x="62" y="183"/>
                    </a:lnTo>
                    <a:lnTo>
                      <a:pt x="62" y="420"/>
                    </a:lnTo>
                    <a:lnTo>
                      <a:pt x="0" y="420"/>
                    </a:lnTo>
                    <a:lnTo>
                      <a:pt x="0" y="8"/>
                    </a:lnTo>
                    <a:lnTo>
                      <a:pt x="59" y="8"/>
                    </a:lnTo>
                    <a:lnTo>
                      <a:pt x="59" y="64"/>
                    </a:lnTo>
                    <a:lnTo>
                      <a:pt x="63" y="57"/>
                    </a:lnTo>
                    <a:lnTo>
                      <a:pt x="69" y="49"/>
                    </a:lnTo>
                    <a:lnTo>
                      <a:pt x="71" y="46"/>
                    </a:lnTo>
                    <a:lnTo>
                      <a:pt x="74" y="42"/>
                    </a:lnTo>
                    <a:lnTo>
                      <a:pt x="82" y="35"/>
                    </a:lnTo>
                    <a:lnTo>
                      <a:pt x="86" y="32"/>
                    </a:lnTo>
                    <a:lnTo>
                      <a:pt x="90" y="28"/>
                    </a:lnTo>
                    <a:lnTo>
                      <a:pt x="94" y="25"/>
                    </a:lnTo>
                    <a:lnTo>
                      <a:pt x="98" y="22"/>
                    </a:lnTo>
                    <a:lnTo>
                      <a:pt x="107" y="17"/>
                    </a:lnTo>
                    <a:lnTo>
                      <a:pt x="116" y="12"/>
                    </a:lnTo>
                    <a:lnTo>
                      <a:pt x="126" y="8"/>
                    </a:lnTo>
                    <a:lnTo>
                      <a:pt x="136" y="4"/>
                    </a:lnTo>
                    <a:lnTo>
                      <a:pt x="147" y="2"/>
                    </a:lnTo>
                    <a:lnTo>
                      <a:pt x="159" y="0"/>
                    </a:lnTo>
                    <a:lnTo>
                      <a:pt x="171" y="0"/>
                    </a:lnTo>
                    <a:lnTo>
                      <a:pt x="183" y="1"/>
                    </a:lnTo>
                    <a:lnTo>
                      <a:pt x="195" y="2"/>
                    </a:lnTo>
                    <a:lnTo>
                      <a:pt x="207" y="5"/>
                    </a:lnTo>
                    <a:lnTo>
                      <a:pt x="207" y="6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56" name="Rectangle 16"/>
              <p:cNvSpPr>
                <a:spLocks noChangeArrowheads="1"/>
              </p:cNvSpPr>
              <p:nvPr userDrawn="1"/>
            </p:nvSpPr>
            <p:spPr bwMode="auto">
              <a:xfrm>
                <a:off x="8415338" y="4324351"/>
                <a:ext cx="98425" cy="8667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57" name="Freeform 17"/>
              <p:cNvSpPr>
                <a:spLocks noEditPoints="1"/>
              </p:cNvSpPr>
              <p:nvPr userDrawn="1"/>
            </p:nvSpPr>
            <p:spPr bwMode="auto">
              <a:xfrm>
                <a:off x="8683625" y="4324351"/>
                <a:ext cx="582612" cy="879475"/>
              </a:xfrm>
              <a:custGeom>
                <a:avLst/>
                <a:gdLst>
                  <a:gd name="T0" fmla="*/ 308 w 367"/>
                  <a:gd name="T1" fmla="*/ 547 h 554"/>
                  <a:gd name="T2" fmla="*/ 290 w 367"/>
                  <a:gd name="T3" fmla="*/ 505 h 554"/>
                  <a:gd name="T4" fmla="*/ 261 w 367"/>
                  <a:gd name="T5" fmla="*/ 530 h 554"/>
                  <a:gd name="T6" fmla="*/ 236 w 367"/>
                  <a:gd name="T7" fmla="*/ 543 h 554"/>
                  <a:gd name="T8" fmla="*/ 197 w 367"/>
                  <a:gd name="T9" fmla="*/ 553 h 554"/>
                  <a:gd name="T10" fmla="*/ 155 w 367"/>
                  <a:gd name="T11" fmla="*/ 553 h 554"/>
                  <a:gd name="T12" fmla="*/ 119 w 367"/>
                  <a:gd name="T13" fmla="*/ 544 h 554"/>
                  <a:gd name="T14" fmla="*/ 87 w 367"/>
                  <a:gd name="T15" fmla="*/ 528 h 554"/>
                  <a:gd name="T16" fmla="*/ 66 w 367"/>
                  <a:gd name="T17" fmla="*/ 512 h 554"/>
                  <a:gd name="T18" fmla="*/ 42 w 367"/>
                  <a:gd name="T19" fmla="*/ 484 h 554"/>
                  <a:gd name="T20" fmla="*/ 19 w 367"/>
                  <a:gd name="T21" fmla="*/ 443 h 554"/>
                  <a:gd name="T22" fmla="*/ 7 w 367"/>
                  <a:gd name="T23" fmla="*/ 404 h 554"/>
                  <a:gd name="T24" fmla="*/ 0 w 367"/>
                  <a:gd name="T25" fmla="*/ 341 h 554"/>
                  <a:gd name="T26" fmla="*/ 5 w 367"/>
                  <a:gd name="T27" fmla="*/ 288 h 554"/>
                  <a:gd name="T28" fmla="*/ 19 w 367"/>
                  <a:gd name="T29" fmla="*/ 240 h 554"/>
                  <a:gd name="T30" fmla="*/ 37 w 367"/>
                  <a:gd name="T31" fmla="*/ 206 h 554"/>
                  <a:gd name="T32" fmla="*/ 61 w 367"/>
                  <a:gd name="T33" fmla="*/ 177 h 554"/>
                  <a:gd name="T34" fmla="*/ 89 w 367"/>
                  <a:gd name="T35" fmla="*/ 154 h 554"/>
                  <a:gd name="T36" fmla="*/ 123 w 367"/>
                  <a:gd name="T37" fmla="*/ 138 h 554"/>
                  <a:gd name="T38" fmla="*/ 161 w 367"/>
                  <a:gd name="T39" fmla="*/ 129 h 554"/>
                  <a:gd name="T40" fmla="*/ 202 w 367"/>
                  <a:gd name="T41" fmla="*/ 129 h 554"/>
                  <a:gd name="T42" fmla="*/ 238 w 367"/>
                  <a:gd name="T43" fmla="*/ 139 h 554"/>
                  <a:gd name="T44" fmla="*/ 269 w 367"/>
                  <a:gd name="T45" fmla="*/ 156 h 554"/>
                  <a:gd name="T46" fmla="*/ 286 w 367"/>
                  <a:gd name="T47" fmla="*/ 170 h 554"/>
                  <a:gd name="T48" fmla="*/ 305 w 367"/>
                  <a:gd name="T49" fmla="*/ 194 h 554"/>
                  <a:gd name="T50" fmla="*/ 169 w 367"/>
                  <a:gd name="T51" fmla="*/ 188 h 554"/>
                  <a:gd name="T52" fmla="*/ 143 w 367"/>
                  <a:gd name="T53" fmla="*/ 194 h 554"/>
                  <a:gd name="T54" fmla="*/ 120 w 367"/>
                  <a:gd name="T55" fmla="*/ 206 h 554"/>
                  <a:gd name="T56" fmla="*/ 101 w 367"/>
                  <a:gd name="T57" fmla="*/ 223 h 554"/>
                  <a:gd name="T58" fmla="*/ 80 w 367"/>
                  <a:gd name="T59" fmla="*/ 256 h 554"/>
                  <a:gd name="T60" fmla="*/ 64 w 367"/>
                  <a:gd name="T61" fmla="*/ 311 h 554"/>
                  <a:gd name="T62" fmla="*/ 64 w 367"/>
                  <a:gd name="T63" fmla="*/ 372 h 554"/>
                  <a:gd name="T64" fmla="*/ 74 w 367"/>
                  <a:gd name="T65" fmla="*/ 413 h 554"/>
                  <a:gd name="T66" fmla="*/ 93 w 367"/>
                  <a:gd name="T67" fmla="*/ 449 h 554"/>
                  <a:gd name="T68" fmla="*/ 115 w 367"/>
                  <a:gd name="T69" fmla="*/ 472 h 554"/>
                  <a:gd name="T70" fmla="*/ 137 w 367"/>
                  <a:gd name="T71" fmla="*/ 485 h 554"/>
                  <a:gd name="T72" fmla="*/ 183 w 367"/>
                  <a:gd name="T73" fmla="*/ 495 h 554"/>
                  <a:gd name="T74" fmla="*/ 220 w 367"/>
                  <a:gd name="T75" fmla="*/ 490 h 554"/>
                  <a:gd name="T76" fmla="*/ 244 w 367"/>
                  <a:gd name="T77" fmla="*/ 479 h 554"/>
                  <a:gd name="T78" fmla="*/ 264 w 367"/>
                  <a:gd name="T79" fmla="*/ 464 h 554"/>
                  <a:gd name="T80" fmla="*/ 287 w 367"/>
                  <a:gd name="T81" fmla="*/ 432 h 554"/>
                  <a:gd name="T82" fmla="*/ 302 w 367"/>
                  <a:gd name="T83" fmla="*/ 386 h 554"/>
                  <a:gd name="T84" fmla="*/ 306 w 367"/>
                  <a:gd name="T85" fmla="*/ 341 h 554"/>
                  <a:gd name="T86" fmla="*/ 298 w 367"/>
                  <a:gd name="T87" fmla="*/ 283 h 554"/>
                  <a:gd name="T88" fmla="*/ 282 w 367"/>
                  <a:gd name="T89" fmla="*/ 244 h 554"/>
                  <a:gd name="T90" fmla="*/ 262 w 367"/>
                  <a:gd name="T91" fmla="*/ 219 h 554"/>
                  <a:gd name="T92" fmla="*/ 236 w 367"/>
                  <a:gd name="T93" fmla="*/ 199 h 554"/>
                  <a:gd name="T94" fmla="*/ 211 w 367"/>
                  <a:gd name="T95" fmla="*/ 190 h 5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367" h="554">
                    <a:moveTo>
                      <a:pt x="305" y="0"/>
                    </a:moveTo>
                    <a:lnTo>
                      <a:pt x="367" y="0"/>
                    </a:lnTo>
                    <a:lnTo>
                      <a:pt x="367" y="547"/>
                    </a:lnTo>
                    <a:lnTo>
                      <a:pt x="308" y="547"/>
                    </a:lnTo>
                    <a:lnTo>
                      <a:pt x="308" y="481"/>
                    </a:lnTo>
                    <a:lnTo>
                      <a:pt x="303" y="489"/>
                    </a:lnTo>
                    <a:lnTo>
                      <a:pt x="297" y="498"/>
                    </a:lnTo>
                    <a:lnTo>
                      <a:pt x="290" y="505"/>
                    </a:lnTo>
                    <a:lnTo>
                      <a:pt x="284" y="512"/>
                    </a:lnTo>
                    <a:lnTo>
                      <a:pt x="277" y="519"/>
                    </a:lnTo>
                    <a:lnTo>
                      <a:pt x="269" y="525"/>
                    </a:lnTo>
                    <a:lnTo>
                      <a:pt x="261" y="530"/>
                    </a:lnTo>
                    <a:lnTo>
                      <a:pt x="253" y="535"/>
                    </a:lnTo>
                    <a:lnTo>
                      <a:pt x="245" y="539"/>
                    </a:lnTo>
                    <a:lnTo>
                      <a:pt x="240" y="541"/>
                    </a:lnTo>
                    <a:lnTo>
                      <a:pt x="236" y="543"/>
                    </a:lnTo>
                    <a:lnTo>
                      <a:pt x="226" y="547"/>
                    </a:lnTo>
                    <a:lnTo>
                      <a:pt x="217" y="549"/>
                    </a:lnTo>
                    <a:lnTo>
                      <a:pt x="207" y="551"/>
                    </a:lnTo>
                    <a:lnTo>
                      <a:pt x="197" y="553"/>
                    </a:lnTo>
                    <a:lnTo>
                      <a:pt x="186" y="554"/>
                    </a:lnTo>
                    <a:lnTo>
                      <a:pt x="175" y="554"/>
                    </a:lnTo>
                    <a:lnTo>
                      <a:pt x="165" y="554"/>
                    </a:lnTo>
                    <a:lnTo>
                      <a:pt x="155" y="553"/>
                    </a:lnTo>
                    <a:lnTo>
                      <a:pt x="146" y="552"/>
                    </a:lnTo>
                    <a:lnTo>
                      <a:pt x="137" y="550"/>
                    </a:lnTo>
                    <a:lnTo>
                      <a:pt x="128" y="547"/>
                    </a:lnTo>
                    <a:lnTo>
                      <a:pt x="119" y="544"/>
                    </a:lnTo>
                    <a:lnTo>
                      <a:pt x="110" y="541"/>
                    </a:lnTo>
                    <a:lnTo>
                      <a:pt x="102" y="537"/>
                    </a:lnTo>
                    <a:lnTo>
                      <a:pt x="94" y="533"/>
                    </a:lnTo>
                    <a:lnTo>
                      <a:pt x="87" y="528"/>
                    </a:lnTo>
                    <a:lnTo>
                      <a:pt x="83" y="526"/>
                    </a:lnTo>
                    <a:lnTo>
                      <a:pt x="79" y="523"/>
                    </a:lnTo>
                    <a:lnTo>
                      <a:pt x="72" y="518"/>
                    </a:lnTo>
                    <a:lnTo>
                      <a:pt x="66" y="512"/>
                    </a:lnTo>
                    <a:lnTo>
                      <a:pt x="59" y="505"/>
                    </a:lnTo>
                    <a:lnTo>
                      <a:pt x="53" y="499"/>
                    </a:lnTo>
                    <a:lnTo>
                      <a:pt x="47" y="492"/>
                    </a:lnTo>
                    <a:lnTo>
                      <a:pt x="42" y="484"/>
                    </a:lnTo>
                    <a:lnTo>
                      <a:pt x="37" y="477"/>
                    </a:lnTo>
                    <a:lnTo>
                      <a:pt x="27" y="460"/>
                    </a:lnTo>
                    <a:lnTo>
                      <a:pt x="23" y="452"/>
                    </a:lnTo>
                    <a:lnTo>
                      <a:pt x="19" y="443"/>
                    </a:lnTo>
                    <a:lnTo>
                      <a:pt x="16" y="433"/>
                    </a:lnTo>
                    <a:lnTo>
                      <a:pt x="12" y="424"/>
                    </a:lnTo>
                    <a:lnTo>
                      <a:pt x="10" y="414"/>
                    </a:lnTo>
                    <a:lnTo>
                      <a:pt x="7" y="404"/>
                    </a:lnTo>
                    <a:lnTo>
                      <a:pt x="3" y="384"/>
                    </a:lnTo>
                    <a:lnTo>
                      <a:pt x="1" y="363"/>
                    </a:lnTo>
                    <a:lnTo>
                      <a:pt x="1" y="352"/>
                    </a:lnTo>
                    <a:lnTo>
                      <a:pt x="0" y="341"/>
                    </a:lnTo>
                    <a:lnTo>
                      <a:pt x="1" y="320"/>
                    </a:lnTo>
                    <a:lnTo>
                      <a:pt x="2" y="309"/>
                    </a:lnTo>
                    <a:lnTo>
                      <a:pt x="3" y="299"/>
                    </a:lnTo>
                    <a:lnTo>
                      <a:pt x="5" y="288"/>
                    </a:lnTo>
                    <a:lnTo>
                      <a:pt x="7" y="278"/>
                    </a:lnTo>
                    <a:lnTo>
                      <a:pt x="10" y="268"/>
                    </a:lnTo>
                    <a:lnTo>
                      <a:pt x="13" y="259"/>
                    </a:lnTo>
                    <a:lnTo>
                      <a:pt x="19" y="240"/>
                    </a:lnTo>
                    <a:lnTo>
                      <a:pt x="23" y="231"/>
                    </a:lnTo>
                    <a:lnTo>
                      <a:pt x="28" y="222"/>
                    </a:lnTo>
                    <a:lnTo>
                      <a:pt x="32" y="214"/>
                    </a:lnTo>
                    <a:lnTo>
                      <a:pt x="37" y="206"/>
                    </a:lnTo>
                    <a:lnTo>
                      <a:pt x="43" y="198"/>
                    </a:lnTo>
                    <a:lnTo>
                      <a:pt x="48" y="191"/>
                    </a:lnTo>
                    <a:lnTo>
                      <a:pt x="54" y="184"/>
                    </a:lnTo>
                    <a:lnTo>
                      <a:pt x="61" y="177"/>
                    </a:lnTo>
                    <a:lnTo>
                      <a:pt x="67" y="171"/>
                    </a:lnTo>
                    <a:lnTo>
                      <a:pt x="74" y="165"/>
                    </a:lnTo>
                    <a:lnTo>
                      <a:pt x="82" y="159"/>
                    </a:lnTo>
                    <a:lnTo>
                      <a:pt x="89" y="154"/>
                    </a:lnTo>
                    <a:lnTo>
                      <a:pt x="97" y="149"/>
                    </a:lnTo>
                    <a:lnTo>
                      <a:pt x="105" y="145"/>
                    </a:lnTo>
                    <a:lnTo>
                      <a:pt x="114" y="141"/>
                    </a:lnTo>
                    <a:lnTo>
                      <a:pt x="123" y="138"/>
                    </a:lnTo>
                    <a:lnTo>
                      <a:pt x="132" y="135"/>
                    </a:lnTo>
                    <a:lnTo>
                      <a:pt x="142" y="132"/>
                    </a:lnTo>
                    <a:lnTo>
                      <a:pt x="151" y="130"/>
                    </a:lnTo>
                    <a:lnTo>
                      <a:pt x="161" y="129"/>
                    </a:lnTo>
                    <a:lnTo>
                      <a:pt x="172" y="128"/>
                    </a:lnTo>
                    <a:lnTo>
                      <a:pt x="182" y="128"/>
                    </a:lnTo>
                    <a:lnTo>
                      <a:pt x="192" y="128"/>
                    </a:lnTo>
                    <a:lnTo>
                      <a:pt x="202" y="129"/>
                    </a:lnTo>
                    <a:lnTo>
                      <a:pt x="212" y="131"/>
                    </a:lnTo>
                    <a:lnTo>
                      <a:pt x="221" y="133"/>
                    </a:lnTo>
                    <a:lnTo>
                      <a:pt x="230" y="135"/>
                    </a:lnTo>
                    <a:lnTo>
                      <a:pt x="238" y="139"/>
                    </a:lnTo>
                    <a:lnTo>
                      <a:pt x="247" y="142"/>
                    </a:lnTo>
                    <a:lnTo>
                      <a:pt x="254" y="146"/>
                    </a:lnTo>
                    <a:lnTo>
                      <a:pt x="262" y="151"/>
                    </a:lnTo>
                    <a:lnTo>
                      <a:pt x="269" y="156"/>
                    </a:lnTo>
                    <a:lnTo>
                      <a:pt x="273" y="158"/>
                    </a:lnTo>
                    <a:lnTo>
                      <a:pt x="276" y="161"/>
                    </a:lnTo>
                    <a:lnTo>
                      <a:pt x="283" y="167"/>
                    </a:lnTo>
                    <a:lnTo>
                      <a:pt x="286" y="170"/>
                    </a:lnTo>
                    <a:lnTo>
                      <a:pt x="289" y="173"/>
                    </a:lnTo>
                    <a:lnTo>
                      <a:pt x="294" y="180"/>
                    </a:lnTo>
                    <a:lnTo>
                      <a:pt x="300" y="186"/>
                    </a:lnTo>
                    <a:lnTo>
                      <a:pt x="305" y="194"/>
                    </a:lnTo>
                    <a:lnTo>
                      <a:pt x="305" y="0"/>
                    </a:lnTo>
                    <a:close/>
                    <a:moveTo>
                      <a:pt x="183" y="187"/>
                    </a:moveTo>
                    <a:lnTo>
                      <a:pt x="176" y="187"/>
                    </a:lnTo>
                    <a:lnTo>
                      <a:pt x="169" y="188"/>
                    </a:lnTo>
                    <a:lnTo>
                      <a:pt x="162" y="189"/>
                    </a:lnTo>
                    <a:lnTo>
                      <a:pt x="155" y="190"/>
                    </a:lnTo>
                    <a:lnTo>
                      <a:pt x="149" y="192"/>
                    </a:lnTo>
                    <a:lnTo>
                      <a:pt x="143" y="194"/>
                    </a:lnTo>
                    <a:lnTo>
                      <a:pt x="137" y="197"/>
                    </a:lnTo>
                    <a:lnTo>
                      <a:pt x="131" y="199"/>
                    </a:lnTo>
                    <a:lnTo>
                      <a:pt x="126" y="203"/>
                    </a:lnTo>
                    <a:lnTo>
                      <a:pt x="120" y="206"/>
                    </a:lnTo>
                    <a:lnTo>
                      <a:pt x="115" y="210"/>
                    </a:lnTo>
                    <a:lnTo>
                      <a:pt x="110" y="214"/>
                    </a:lnTo>
                    <a:lnTo>
                      <a:pt x="106" y="219"/>
                    </a:lnTo>
                    <a:lnTo>
                      <a:pt x="101" y="223"/>
                    </a:lnTo>
                    <a:lnTo>
                      <a:pt x="97" y="228"/>
                    </a:lnTo>
                    <a:lnTo>
                      <a:pt x="93" y="233"/>
                    </a:lnTo>
                    <a:lnTo>
                      <a:pt x="86" y="244"/>
                    </a:lnTo>
                    <a:lnTo>
                      <a:pt x="80" y="256"/>
                    </a:lnTo>
                    <a:lnTo>
                      <a:pt x="75" y="269"/>
                    </a:lnTo>
                    <a:lnTo>
                      <a:pt x="70" y="283"/>
                    </a:lnTo>
                    <a:lnTo>
                      <a:pt x="67" y="297"/>
                    </a:lnTo>
                    <a:lnTo>
                      <a:pt x="64" y="311"/>
                    </a:lnTo>
                    <a:lnTo>
                      <a:pt x="63" y="326"/>
                    </a:lnTo>
                    <a:lnTo>
                      <a:pt x="62" y="341"/>
                    </a:lnTo>
                    <a:lnTo>
                      <a:pt x="63" y="357"/>
                    </a:lnTo>
                    <a:lnTo>
                      <a:pt x="64" y="372"/>
                    </a:lnTo>
                    <a:lnTo>
                      <a:pt x="67" y="386"/>
                    </a:lnTo>
                    <a:lnTo>
                      <a:pt x="68" y="393"/>
                    </a:lnTo>
                    <a:lnTo>
                      <a:pt x="70" y="400"/>
                    </a:lnTo>
                    <a:lnTo>
                      <a:pt x="74" y="413"/>
                    </a:lnTo>
                    <a:lnTo>
                      <a:pt x="80" y="426"/>
                    </a:lnTo>
                    <a:lnTo>
                      <a:pt x="86" y="438"/>
                    </a:lnTo>
                    <a:lnTo>
                      <a:pt x="89" y="444"/>
                    </a:lnTo>
                    <a:lnTo>
                      <a:pt x="93" y="449"/>
                    </a:lnTo>
                    <a:lnTo>
                      <a:pt x="101" y="459"/>
                    </a:lnTo>
                    <a:lnTo>
                      <a:pt x="105" y="464"/>
                    </a:lnTo>
                    <a:lnTo>
                      <a:pt x="110" y="468"/>
                    </a:lnTo>
                    <a:lnTo>
                      <a:pt x="115" y="472"/>
                    </a:lnTo>
                    <a:lnTo>
                      <a:pt x="120" y="476"/>
                    </a:lnTo>
                    <a:lnTo>
                      <a:pt x="125" y="479"/>
                    </a:lnTo>
                    <a:lnTo>
                      <a:pt x="131" y="483"/>
                    </a:lnTo>
                    <a:lnTo>
                      <a:pt x="137" y="485"/>
                    </a:lnTo>
                    <a:lnTo>
                      <a:pt x="143" y="488"/>
                    </a:lnTo>
                    <a:lnTo>
                      <a:pt x="155" y="492"/>
                    </a:lnTo>
                    <a:lnTo>
                      <a:pt x="169" y="494"/>
                    </a:lnTo>
                    <a:lnTo>
                      <a:pt x="183" y="495"/>
                    </a:lnTo>
                    <a:lnTo>
                      <a:pt x="199" y="494"/>
                    </a:lnTo>
                    <a:lnTo>
                      <a:pt x="206" y="493"/>
                    </a:lnTo>
                    <a:lnTo>
                      <a:pt x="213" y="492"/>
                    </a:lnTo>
                    <a:lnTo>
                      <a:pt x="220" y="490"/>
                    </a:lnTo>
                    <a:lnTo>
                      <a:pt x="226" y="488"/>
                    </a:lnTo>
                    <a:lnTo>
                      <a:pt x="232" y="485"/>
                    </a:lnTo>
                    <a:lnTo>
                      <a:pt x="238" y="483"/>
                    </a:lnTo>
                    <a:lnTo>
                      <a:pt x="244" y="479"/>
                    </a:lnTo>
                    <a:lnTo>
                      <a:pt x="249" y="476"/>
                    </a:lnTo>
                    <a:lnTo>
                      <a:pt x="255" y="472"/>
                    </a:lnTo>
                    <a:lnTo>
                      <a:pt x="259" y="468"/>
                    </a:lnTo>
                    <a:lnTo>
                      <a:pt x="264" y="464"/>
                    </a:lnTo>
                    <a:lnTo>
                      <a:pt x="269" y="459"/>
                    </a:lnTo>
                    <a:lnTo>
                      <a:pt x="277" y="449"/>
                    </a:lnTo>
                    <a:lnTo>
                      <a:pt x="284" y="438"/>
                    </a:lnTo>
                    <a:lnTo>
                      <a:pt x="287" y="432"/>
                    </a:lnTo>
                    <a:lnTo>
                      <a:pt x="290" y="426"/>
                    </a:lnTo>
                    <a:lnTo>
                      <a:pt x="295" y="413"/>
                    </a:lnTo>
                    <a:lnTo>
                      <a:pt x="299" y="400"/>
                    </a:lnTo>
                    <a:lnTo>
                      <a:pt x="302" y="386"/>
                    </a:lnTo>
                    <a:lnTo>
                      <a:pt x="303" y="379"/>
                    </a:lnTo>
                    <a:lnTo>
                      <a:pt x="304" y="372"/>
                    </a:lnTo>
                    <a:lnTo>
                      <a:pt x="306" y="357"/>
                    </a:lnTo>
                    <a:lnTo>
                      <a:pt x="306" y="341"/>
                    </a:lnTo>
                    <a:lnTo>
                      <a:pt x="306" y="326"/>
                    </a:lnTo>
                    <a:lnTo>
                      <a:pt x="304" y="311"/>
                    </a:lnTo>
                    <a:lnTo>
                      <a:pt x="302" y="297"/>
                    </a:lnTo>
                    <a:lnTo>
                      <a:pt x="298" y="283"/>
                    </a:lnTo>
                    <a:lnTo>
                      <a:pt x="294" y="269"/>
                    </a:lnTo>
                    <a:lnTo>
                      <a:pt x="288" y="256"/>
                    </a:lnTo>
                    <a:lnTo>
                      <a:pt x="285" y="250"/>
                    </a:lnTo>
                    <a:lnTo>
                      <a:pt x="282" y="244"/>
                    </a:lnTo>
                    <a:lnTo>
                      <a:pt x="275" y="233"/>
                    </a:lnTo>
                    <a:lnTo>
                      <a:pt x="271" y="228"/>
                    </a:lnTo>
                    <a:lnTo>
                      <a:pt x="266" y="223"/>
                    </a:lnTo>
                    <a:lnTo>
                      <a:pt x="262" y="219"/>
                    </a:lnTo>
                    <a:lnTo>
                      <a:pt x="257" y="214"/>
                    </a:lnTo>
                    <a:lnTo>
                      <a:pt x="247" y="206"/>
                    </a:lnTo>
                    <a:lnTo>
                      <a:pt x="242" y="203"/>
                    </a:lnTo>
                    <a:lnTo>
                      <a:pt x="236" y="199"/>
                    </a:lnTo>
                    <a:lnTo>
                      <a:pt x="230" y="197"/>
                    </a:lnTo>
                    <a:lnTo>
                      <a:pt x="224" y="194"/>
                    </a:lnTo>
                    <a:lnTo>
                      <a:pt x="218" y="192"/>
                    </a:lnTo>
                    <a:lnTo>
                      <a:pt x="211" y="190"/>
                    </a:lnTo>
                    <a:lnTo>
                      <a:pt x="205" y="189"/>
                    </a:lnTo>
                    <a:lnTo>
                      <a:pt x="198" y="188"/>
                    </a:lnTo>
                    <a:lnTo>
                      <a:pt x="183" y="18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</p:grpSp>
      </p:grp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2844850432"/>
      </p:ext>
    </p:extLst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C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/>
          <p:cNvSpPr/>
          <p:nvPr userDrawn="1"/>
        </p:nvSpPr>
        <p:spPr>
          <a:xfrm>
            <a:off x="8929191" y="4752727"/>
            <a:ext cx="720000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56" name="Rectangle 55"/>
          <p:cNvSpPr/>
          <p:nvPr userDrawn="1"/>
        </p:nvSpPr>
        <p:spPr>
          <a:xfrm>
            <a:off x="9649550" y="5472211"/>
            <a:ext cx="720000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57" name="Rectangle 56"/>
          <p:cNvSpPr/>
          <p:nvPr userDrawn="1"/>
        </p:nvSpPr>
        <p:spPr>
          <a:xfrm>
            <a:off x="7561039" y="6191895"/>
            <a:ext cx="2808511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1" y="1727200"/>
            <a:ext cx="9502362" cy="43211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00059A1-0099-4B10-A5CF-27E515FB5E4A}" type="datetime3">
              <a:rPr lang="en-US" smtClean="0"/>
              <a:pPr/>
              <a:t>5 January 2017</a:t>
            </a:fld>
            <a:endParaRPr lang="fi-FI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 smtClean="0"/>
              <a:t>Presentation name</a:t>
            </a:r>
            <a:endParaRPr lang="fi-FI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grpSp>
        <p:nvGrpSpPr>
          <p:cNvPr id="41" name="Group 40"/>
          <p:cNvGrpSpPr>
            <a:grpSpLocks noChangeAspect="1"/>
          </p:cNvGrpSpPr>
          <p:nvPr userDrawn="1"/>
        </p:nvGrpSpPr>
        <p:grpSpPr>
          <a:xfrm>
            <a:off x="7921079" y="6455139"/>
            <a:ext cx="1979146" cy="169200"/>
            <a:chOff x="425958" y="6336331"/>
            <a:chExt cx="2526569" cy="216000"/>
          </a:xfrm>
        </p:grpSpPr>
        <p:sp>
          <p:nvSpPr>
            <p:cNvPr id="42" name="Freeform 6"/>
            <p:cNvSpPr>
              <a:spLocks noChangeAspect="1" noEditPoints="1"/>
            </p:cNvSpPr>
            <p:nvPr userDrawn="1"/>
          </p:nvSpPr>
          <p:spPr bwMode="auto">
            <a:xfrm>
              <a:off x="425958" y="6336331"/>
              <a:ext cx="1295526" cy="216000"/>
            </a:xfrm>
            <a:custGeom>
              <a:avLst/>
              <a:gdLst>
                <a:gd name="T0" fmla="*/ 4989 w 5446"/>
                <a:gd name="T1" fmla="*/ 686 h 908"/>
                <a:gd name="T2" fmla="*/ 4808 w 5446"/>
                <a:gd name="T3" fmla="*/ 593 h 908"/>
                <a:gd name="T4" fmla="*/ 4773 w 5446"/>
                <a:gd name="T5" fmla="*/ 389 h 908"/>
                <a:gd name="T6" fmla="*/ 4890 w 5446"/>
                <a:gd name="T7" fmla="*/ 244 h 908"/>
                <a:gd name="T8" fmla="*/ 5087 w 5446"/>
                <a:gd name="T9" fmla="*/ 246 h 908"/>
                <a:gd name="T10" fmla="*/ 4275 w 5446"/>
                <a:gd name="T11" fmla="*/ 348 h 908"/>
                <a:gd name="T12" fmla="*/ 4169 w 5446"/>
                <a:gd name="T13" fmla="*/ 308 h 908"/>
                <a:gd name="T14" fmla="*/ 4039 w 5446"/>
                <a:gd name="T15" fmla="*/ 382 h 908"/>
                <a:gd name="T16" fmla="*/ 3947 w 5446"/>
                <a:gd name="T17" fmla="*/ 299 h 908"/>
                <a:gd name="T18" fmla="*/ 3885 w 5446"/>
                <a:gd name="T19" fmla="*/ 230 h 908"/>
                <a:gd name="T20" fmla="*/ 4026 w 5446"/>
                <a:gd name="T21" fmla="*/ 225 h 908"/>
                <a:gd name="T22" fmla="*/ 4157 w 5446"/>
                <a:gd name="T23" fmla="*/ 240 h 908"/>
                <a:gd name="T24" fmla="*/ 4327 w 5446"/>
                <a:gd name="T25" fmla="*/ 258 h 908"/>
                <a:gd name="T26" fmla="*/ 3153 w 5446"/>
                <a:gd name="T27" fmla="*/ 684 h 908"/>
                <a:gd name="T28" fmla="*/ 2979 w 5446"/>
                <a:gd name="T29" fmla="*/ 574 h 908"/>
                <a:gd name="T30" fmla="*/ 2963 w 5446"/>
                <a:gd name="T31" fmla="*/ 362 h 908"/>
                <a:gd name="T32" fmla="*/ 3119 w 5446"/>
                <a:gd name="T33" fmla="*/ 228 h 908"/>
                <a:gd name="T34" fmla="*/ 3325 w 5446"/>
                <a:gd name="T35" fmla="*/ 274 h 908"/>
                <a:gd name="T36" fmla="*/ 3408 w 5446"/>
                <a:gd name="T37" fmla="*/ 466 h 908"/>
                <a:gd name="T38" fmla="*/ 3307 w 5446"/>
                <a:gd name="T39" fmla="*/ 646 h 908"/>
                <a:gd name="T40" fmla="*/ 2400 w 5446"/>
                <a:gd name="T41" fmla="*/ 420 h 908"/>
                <a:gd name="T42" fmla="*/ 2307 w 5446"/>
                <a:gd name="T43" fmla="*/ 305 h 908"/>
                <a:gd name="T44" fmla="*/ 2173 w 5446"/>
                <a:gd name="T45" fmla="*/ 348 h 908"/>
                <a:gd name="T46" fmla="*/ 2144 w 5446"/>
                <a:gd name="T47" fmla="*/ 287 h 908"/>
                <a:gd name="T48" fmla="*/ 2344 w 5446"/>
                <a:gd name="T49" fmla="*/ 228 h 908"/>
                <a:gd name="T50" fmla="*/ 2478 w 5446"/>
                <a:gd name="T51" fmla="*/ 349 h 908"/>
                <a:gd name="T52" fmla="*/ 1440 w 5446"/>
                <a:gd name="T53" fmla="*/ 669 h 908"/>
                <a:gd name="T54" fmla="*/ 1240 w 5446"/>
                <a:gd name="T55" fmla="*/ 653 h 908"/>
                <a:gd name="T56" fmla="*/ 1136 w 5446"/>
                <a:gd name="T57" fmla="*/ 478 h 908"/>
                <a:gd name="T58" fmla="*/ 1199 w 5446"/>
                <a:gd name="T59" fmla="*/ 289 h 908"/>
                <a:gd name="T60" fmla="*/ 1381 w 5446"/>
                <a:gd name="T61" fmla="*/ 222 h 908"/>
                <a:gd name="T62" fmla="*/ 466 w 5446"/>
                <a:gd name="T63" fmla="*/ 686 h 908"/>
                <a:gd name="T64" fmla="*/ 258 w 5446"/>
                <a:gd name="T65" fmla="*/ 567 h 908"/>
                <a:gd name="T66" fmla="*/ 460 w 5446"/>
                <a:gd name="T67" fmla="*/ 606 h 908"/>
                <a:gd name="T68" fmla="*/ 583 w 5446"/>
                <a:gd name="T69" fmla="*/ 540 h 908"/>
                <a:gd name="T70" fmla="*/ 341 w 5446"/>
                <a:gd name="T71" fmla="*/ 472 h 908"/>
                <a:gd name="T72" fmla="*/ 239 w 5446"/>
                <a:gd name="T73" fmla="*/ 342 h 908"/>
                <a:gd name="T74" fmla="*/ 365 w 5446"/>
                <a:gd name="T75" fmla="*/ 232 h 908"/>
                <a:gd name="T76" fmla="*/ 641 w 5446"/>
                <a:gd name="T77" fmla="*/ 283 h 908"/>
                <a:gd name="T78" fmla="*/ 462 w 5446"/>
                <a:gd name="T79" fmla="*/ 302 h 908"/>
                <a:gd name="T80" fmla="*/ 327 w 5446"/>
                <a:gd name="T81" fmla="*/ 363 h 908"/>
                <a:gd name="T82" fmla="*/ 584 w 5446"/>
                <a:gd name="T83" fmla="*/ 433 h 908"/>
                <a:gd name="T84" fmla="*/ 674 w 5446"/>
                <a:gd name="T85" fmla="*/ 553 h 908"/>
                <a:gd name="T86" fmla="*/ 569 w 5446"/>
                <a:gd name="T87" fmla="*/ 669 h 908"/>
                <a:gd name="T88" fmla="*/ 5446 w 5446"/>
                <a:gd name="T89" fmla="*/ 453 h 908"/>
                <a:gd name="T90" fmla="*/ 1291 w 5446"/>
                <a:gd name="T91" fmla="*/ 318 h 908"/>
                <a:gd name="T92" fmla="*/ 1231 w 5446"/>
                <a:gd name="T93" fmla="*/ 504 h 908"/>
                <a:gd name="T94" fmla="*/ 1318 w 5446"/>
                <a:gd name="T95" fmla="*/ 603 h 908"/>
                <a:gd name="T96" fmla="*/ 1469 w 5446"/>
                <a:gd name="T97" fmla="*/ 562 h 908"/>
                <a:gd name="T98" fmla="*/ 1491 w 5446"/>
                <a:gd name="T99" fmla="*/ 384 h 908"/>
                <a:gd name="T100" fmla="*/ 1373 w 5446"/>
                <a:gd name="T101" fmla="*/ 297 h 908"/>
                <a:gd name="T102" fmla="*/ 3063 w 5446"/>
                <a:gd name="T103" fmla="*/ 359 h 908"/>
                <a:gd name="T104" fmla="*/ 3059 w 5446"/>
                <a:gd name="T105" fmla="*/ 541 h 908"/>
                <a:gd name="T106" fmla="*/ 3213 w 5446"/>
                <a:gd name="T107" fmla="*/ 601 h 908"/>
                <a:gd name="T108" fmla="*/ 3311 w 5446"/>
                <a:gd name="T109" fmla="*/ 508 h 908"/>
                <a:gd name="T110" fmla="*/ 3273 w 5446"/>
                <a:gd name="T111" fmla="*/ 338 h 908"/>
                <a:gd name="T112" fmla="*/ 4941 w 5446"/>
                <a:gd name="T113" fmla="*/ 307 h 908"/>
                <a:gd name="T114" fmla="*/ 4856 w 5446"/>
                <a:gd name="T115" fmla="*/ 483 h 908"/>
                <a:gd name="T116" fmla="*/ 4934 w 5446"/>
                <a:gd name="T117" fmla="*/ 597 h 908"/>
                <a:gd name="T118" fmla="*/ 5090 w 5446"/>
                <a:gd name="T119" fmla="*/ 573 h 908"/>
                <a:gd name="T120" fmla="*/ 5126 w 5446"/>
                <a:gd name="T121" fmla="*/ 399 h 908"/>
                <a:gd name="T122" fmla="*/ 5022 w 5446"/>
                <a:gd name="T123" fmla="*/ 299 h 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446" h="908">
                  <a:moveTo>
                    <a:pt x="5219" y="677"/>
                  </a:moveTo>
                  <a:lnTo>
                    <a:pt x="5130" y="677"/>
                  </a:lnTo>
                  <a:lnTo>
                    <a:pt x="5130" y="624"/>
                  </a:lnTo>
                  <a:lnTo>
                    <a:pt x="5127" y="627"/>
                  </a:lnTo>
                  <a:lnTo>
                    <a:pt x="5124" y="631"/>
                  </a:lnTo>
                  <a:lnTo>
                    <a:pt x="5117" y="637"/>
                  </a:lnTo>
                  <a:lnTo>
                    <a:pt x="5110" y="644"/>
                  </a:lnTo>
                  <a:lnTo>
                    <a:pt x="5103" y="649"/>
                  </a:lnTo>
                  <a:lnTo>
                    <a:pt x="5087" y="660"/>
                  </a:lnTo>
                  <a:lnTo>
                    <a:pt x="5079" y="665"/>
                  </a:lnTo>
                  <a:lnTo>
                    <a:pt x="5070" y="669"/>
                  </a:lnTo>
                  <a:lnTo>
                    <a:pt x="5061" y="673"/>
                  </a:lnTo>
                  <a:lnTo>
                    <a:pt x="5052" y="676"/>
                  </a:lnTo>
                  <a:lnTo>
                    <a:pt x="5042" y="679"/>
                  </a:lnTo>
                  <a:lnTo>
                    <a:pt x="5032" y="682"/>
                  </a:lnTo>
                  <a:lnTo>
                    <a:pt x="5022" y="684"/>
                  </a:lnTo>
                  <a:lnTo>
                    <a:pt x="5011" y="685"/>
                  </a:lnTo>
                  <a:lnTo>
                    <a:pt x="5000" y="686"/>
                  </a:lnTo>
                  <a:lnTo>
                    <a:pt x="4989" y="686"/>
                  </a:lnTo>
                  <a:lnTo>
                    <a:pt x="4977" y="686"/>
                  </a:lnTo>
                  <a:lnTo>
                    <a:pt x="4965" y="685"/>
                  </a:lnTo>
                  <a:lnTo>
                    <a:pt x="4954" y="684"/>
                  </a:lnTo>
                  <a:lnTo>
                    <a:pt x="4942" y="682"/>
                  </a:lnTo>
                  <a:lnTo>
                    <a:pt x="4931" y="679"/>
                  </a:lnTo>
                  <a:lnTo>
                    <a:pt x="4921" y="676"/>
                  </a:lnTo>
                  <a:lnTo>
                    <a:pt x="4910" y="672"/>
                  </a:lnTo>
                  <a:lnTo>
                    <a:pt x="4900" y="668"/>
                  </a:lnTo>
                  <a:lnTo>
                    <a:pt x="4890" y="663"/>
                  </a:lnTo>
                  <a:lnTo>
                    <a:pt x="4880" y="658"/>
                  </a:lnTo>
                  <a:lnTo>
                    <a:pt x="4871" y="653"/>
                  </a:lnTo>
                  <a:lnTo>
                    <a:pt x="4862" y="647"/>
                  </a:lnTo>
                  <a:lnTo>
                    <a:pt x="4853" y="640"/>
                  </a:lnTo>
                  <a:lnTo>
                    <a:pt x="4845" y="633"/>
                  </a:lnTo>
                  <a:lnTo>
                    <a:pt x="4837" y="626"/>
                  </a:lnTo>
                  <a:lnTo>
                    <a:pt x="4829" y="618"/>
                  </a:lnTo>
                  <a:lnTo>
                    <a:pt x="4822" y="610"/>
                  </a:lnTo>
                  <a:lnTo>
                    <a:pt x="4815" y="602"/>
                  </a:lnTo>
                  <a:lnTo>
                    <a:pt x="4808" y="593"/>
                  </a:lnTo>
                  <a:lnTo>
                    <a:pt x="4802" y="584"/>
                  </a:lnTo>
                  <a:lnTo>
                    <a:pt x="4796" y="575"/>
                  </a:lnTo>
                  <a:lnTo>
                    <a:pt x="4791" y="565"/>
                  </a:lnTo>
                  <a:lnTo>
                    <a:pt x="4786" y="555"/>
                  </a:lnTo>
                  <a:lnTo>
                    <a:pt x="4782" y="545"/>
                  </a:lnTo>
                  <a:lnTo>
                    <a:pt x="4778" y="534"/>
                  </a:lnTo>
                  <a:lnTo>
                    <a:pt x="4775" y="523"/>
                  </a:lnTo>
                  <a:lnTo>
                    <a:pt x="4772" y="512"/>
                  </a:lnTo>
                  <a:lnTo>
                    <a:pt x="4770" y="501"/>
                  </a:lnTo>
                  <a:lnTo>
                    <a:pt x="4768" y="489"/>
                  </a:lnTo>
                  <a:lnTo>
                    <a:pt x="4766" y="478"/>
                  </a:lnTo>
                  <a:lnTo>
                    <a:pt x="4765" y="466"/>
                  </a:lnTo>
                  <a:lnTo>
                    <a:pt x="4765" y="453"/>
                  </a:lnTo>
                  <a:lnTo>
                    <a:pt x="4765" y="441"/>
                  </a:lnTo>
                  <a:lnTo>
                    <a:pt x="4766" y="429"/>
                  </a:lnTo>
                  <a:lnTo>
                    <a:pt x="4768" y="417"/>
                  </a:lnTo>
                  <a:lnTo>
                    <a:pt x="4770" y="406"/>
                  </a:lnTo>
                  <a:lnTo>
                    <a:pt x="4772" y="395"/>
                  </a:lnTo>
                  <a:lnTo>
                    <a:pt x="4773" y="389"/>
                  </a:lnTo>
                  <a:lnTo>
                    <a:pt x="4775" y="384"/>
                  </a:lnTo>
                  <a:lnTo>
                    <a:pt x="4778" y="373"/>
                  </a:lnTo>
                  <a:lnTo>
                    <a:pt x="4782" y="362"/>
                  </a:lnTo>
                  <a:lnTo>
                    <a:pt x="4786" y="352"/>
                  </a:lnTo>
                  <a:lnTo>
                    <a:pt x="4791" y="342"/>
                  </a:lnTo>
                  <a:lnTo>
                    <a:pt x="4796" y="332"/>
                  </a:lnTo>
                  <a:lnTo>
                    <a:pt x="4802" y="323"/>
                  </a:lnTo>
                  <a:lnTo>
                    <a:pt x="4808" y="314"/>
                  </a:lnTo>
                  <a:lnTo>
                    <a:pt x="4815" y="305"/>
                  </a:lnTo>
                  <a:lnTo>
                    <a:pt x="4822" y="297"/>
                  </a:lnTo>
                  <a:lnTo>
                    <a:pt x="4829" y="289"/>
                  </a:lnTo>
                  <a:lnTo>
                    <a:pt x="4837" y="281"/>
                  </a:lnTo>
                  <a:lnTo>
                    <a:pt x="4845" y="274"/>
                  </a:lnTo>
                  <a:lnTo>
                    <a:pt x="4849" y="270"/>
                  </a:lnTo>
                  <a:lnTo>
                    <a:pt x="4853" y="267"/>
                  </a:lnTo>
                  <a:lnTo>
                    <a:pt x="4862" y="260"/>
                  </a:lnTo>
                  <a:lnTo>
                    <a:pt x="4871" y="254"/>
                  </a:lnTo>
                  <a:lnTo>
                    <a:pt x="4880" y="249"/>
                  </a:lnTo>
                  <a:lnTo>
                    <a:pt x="4890" y="244"/>
                  </a:lnTo>
                  <a:lnTo>
                    <a:pt x="4900" y="239"/>
                  </a:lnTo>
                  <a:lnTo>
                    <a:pt x="4910" y="235"/>
                  </a:lnTo>
                  <a:lnTo>
                    <a:pt x="4921" y="231"/>
                  </a:lnTo>
                  <a:lnTo>
                    <a:pt x="4931" y="228"/>
                  </a:lnTo>
                  <a:lnTo>
                    <a:pt x="4942" y="226"/>
                  </a:lnTo>
                  <a:lnTo>
                    <a:pt x="4954" y="224"/>
                  </a:lnTo>
                  <a:lnTo>
                    <a:pt x="4965" y="222"/>
                  </a:lnTo>
                  <a:lnTo>
                    <a:pt x="4977" y="221"/>
                  </a:lnTo>
                  <a:lnTo>
                    <a:pt x="4989" y="221"/>
                  </a:lnTo>
                  <a:lnTo>
                    <a:pt x="5000" y="221"/>
                  </a:lnTo>
                  <a:lnTo>
                    <a:pt x="5011" y="222"/>
                  </a:lnTo>
                  <a:lnTo>
                    <a:pt x="5022" y="223"/>
                  </a:lnTo>
                  <a:lnTo>
                    <a:pt x="5032" y="225"/>
                  </a:lnTo>
                  <a:lnTo>
                    <a:pt x="5042" y="228"/>
                  </a:lnTo>
                  <a:lnTo>
                    <a:pt x="5052" y="230"/>
                  </a:lnTo>
                  <a:lnTo>
                    <a:pt x="5061" y="234"/>
                  </a:lnTo>
                  <a:lnTo>
                    <a:pt x="5070" y="238"/>
                  </a:lnTo>
                  <a:lnTo>
                    <a:pt x="5079" y="242"/>
                  </a:lnTo>
                  <a:lnTo>
                    <a:pt x="5087" y="246"/>
                  </a:lnTo>
                  <a:lnTo>
                    <a:pt x="5095" y="251"/>
                  </a:lnTo>
                  <a:lnTo>
                    <a:pt x="5099" y="254"/>
                  </a:lnTo>
                  <a:lnTo>
                    <a:pt x="5102" y="257"/>
                  </a:lnTo>
                  <a:lnTo>
                    <a:pt x="5110" y="263"/>
                  </a:lnTo>
                  <a:lnTo>
                    <a:pt x="5117" y="269"/>
                  </a:lnTo>
                  <a:lnTo>
                    <a:pt x="5123" y="275"/>
                  </a:lnTo>
                  <a:lnTo>
                    <a:pt x="5130" y="282"/>
                  </a:lnTo>
                  <a:lnTo>
                    <a:pt x="5130" y="230"/>
                  </a:lnTo>
                  <a:lnTo>
                    <a:pt x="5219" y="230"/>
                  </a:lnTo>
                  <a:lnTo>
                    <a:pt x="5219" y="677"/>
                  </a:lnTo>
                  <a:close/>
                  <a:moveTo>
                    <a:pt x="4372" y="408"/>
                  </a:moveTo>
                  <a:lnTo>
                    <a:pt x="4372" y="676"/>
                  </a:lnTo>
                  <a:lnTo>
                    <a:pt x="4283" y="676"/>
                  </a:lnTo>
                  <a:lnTo>
                    <a:pt x="4283" y="409"/>
                  </a:lnTo>
                  <a:lnTo>
                    <a:pt x="4282" y="391"/>
                  </a:lnTo>
                  <a:lnTo>
                    <a:pt x="4282" y="382"/>
                  </a:lnTo>
                  <a:lnTo>
                    <a:pt x="4281" y="374"/>
                  </a:lnTo>
                  <a:lnTo>
                    <a:pt x="4278" y="360"/>
                  </a:lnTo>
                  <a:lnTo>
                    <a:pt x="4275" y="348"/>
                  </a:lnTo>
                  <a:lnTo>
                    <a:pt x="4271" y="337"/>
                  </a:lnTo>
                  <a:lnTo>
                    <a:pt x="4266" y="328"/>
                  </a:lnTo>
                  <a:lnTo>
                    <a:pt x="4261" y="320"/>
                  </a:lnTo>
                  <a:lnTo>
                    <a:pt x="4255" y="314"/>
                  </a:lnTo>
                  <a:lnTo>
                    <a:pt x="4249" y="309"/>
                  </a:lnTo>
                  <a:lnTo>
                    <a:pt x="4243" y="305"/>
                  </a:lnTo>
                  <a:lnTo>
                    <a:pt x="4237" y="302"/>
                  </a:lnTo>
                  <a:lnTo>
                    <a:pt x="4231" y="300"/>
                  </a:lnTo>
                  <a:lnTo>
                    <a:pt x="4225" y="298"/>
                  </a:lnTo>
                  <a:lnTo>
                    <a:pt x="4220" y="297"/>
                  </a:lnTo>
                  <a:lnTo>
                    <a:pt x="4214" y="297"/>
                  </a:lnTo>
                  <a:lnTo>
                    <a:pt x="4210" y="297"/>
                  </a:lnTo>
                  <a:lnTo>
                    <a:pt x="4206" y="297"/>
                  </a:lnTo>
                  <a:lnTo>
                    <a:pt x="4201" y="297"/>
                  </a:lnTo>
                  <a:lnTo>
                    <a:pt x="4195" y="298"/>
                  </a:lnTo>
                  <a:lnTo>
                    <a:pt x="4189" y="299"/>
                  </a:lnTo>
                  <a:lnTo>
                    <a:pt x="4183" y="301"/>
                  </a:lnTo>
                  <a:lnTo>
                    <a:pt x="4176" y="304"/>
                  </a:lnTo>
                  <a:lnTo>
                    <a:pt x="4169" y="308"/>
                  </a:lnTo>
                  <a:lnTo>
                    <a:pt x="4163" y="313"/>
                  </a:lnTo>
                  <a:lnTo>
                    <a:pt x="4156" y="320"/>
                  </a:lnTo>
                  <a:lnTo>
                    <a:pt x="4150" y="327"/>
                  </a:lnTo>
                  <a:lnTo>
                    <a:pt x="4147" y="332"/>
                  </a:lnTo>
                  <a:lnTo>
                    <a:pt x="4144" y="337"/>
                  </a:lnTo>
                  <a:lnTo>
                    <a:pt x="4142" y="342"/>
                  </a:lnTo>
                  <a:lnTo>
                    <a:pt x="4139" y="348"/>
                  </a:lnTo>
                  <a:lnTo>
                    <a:pt x="4137" y="354"/>
                  </a:lnTo>
                  <a:lnTo>
                    <a:pt x="4135" y="361"/>
                  </a:lnTo>
                  <a:lnTo>
                    <a:pt x="4134" y="368"/>
                  </a:lnTo>
                  <a:lnTo>
                    <a:pt x="4132" y="375"/>
                  </a:lnTo>
                  <a:lnTo>
                    <a:pt x="4130" y="392"/>
                  </a:lnTo>
                  <a:lnTo>
                    <a:pt x="4130" y="402"/>
                  </a:lnTo>
                  <a:lnTo>
                    <a:pt x="4129" y="412"/>
                  </a:lnTo>
                  <a:lnTo>
                    <a:pt x="4129" y="676"/>
                  </a:lnTo>
                  <a:lnTo>
                    <a:pt x="4040" y="676"/>
                  </a:lnTo>
                  <a:lnTo>
                    <a:pt x="4040" y="409"/>
                  </a:lnTo>
                  <a:lnTo>
                    <a:pt x="4040" y="391"/>
                  </a:lnTo>
                  <a:lnTo>
                    <a:pt x="4039" y="382"/>
                  </a:lnTo>
                  <a:lnTo>
                    <a:pt x="4038" y="374"/>
                  </a:lnTo>
                  <a:lnTo>
                    <a:pt x="4036" y="360"/>
                  </a:lnTo>
                  <a:lnTo>
                    <a:pt x="4032" y="348"/>
                  </a:lnTo>
                  <a:lnTo>
                    <a:pt x="4028" y="337"/>
                  </a:lnTo>
                  <a:lnTo>
                    <a:pt x="4023" y="328"/>
                  </a:lnTo>
                  <a:lnTo>
                    <a:pt x="4018" y="320"/>
                  </a:lnTo>
                  <a:lnTo>
                    <a:pt x="4012" y="314"/>
                  </a:lnTo>
                  <a:lnTo>
                    <a:pt x="4007" y="309"/>
                  </a:lnTo>
                  <a:lnTo>
                    <a:pt x="4001" y="305"/>
                  </a:lnTo>
                  <a:lnTo>
                    <a:pt x="3994" y="302"/>
                  </a:lnTo>
                  <a:lnTo>
                    <a:pt x="3988" y="300"/>
                  </a:lnTo>
                  <a:lnTo>
                    <a:pt x="3983" y="298"/>
                  </a:lnTo>
                  <a:lnTo>
                    <a:pt x="3977" y="297"/>
                  </a:lnTo>
                  <a:lnTo>
                    <a:pt x="3972" y="297"/>
                  </a:lnTo>
                  <a:lnTo>
                    <a:pt x="3967" y="297"/>
                  </a:lnTo>
                  <a:lnTo>
                    <a:pt x="3963" y="297"/>
                  </a:lnTo>
                  <a:lnTo>
                    <a:pt x="3959" y="297"/>
                  </a:lnTo>
                  <a:lnTo>
                    <a:pt x="3953" y="298"/>
                  </a:lnTo>
                  <a:lnTo>
                    <a:pt x="3947" y="299"/>
                  </a:lnTo>
                  <a:lnTo>
                    <a:pt x="3941" y="301"/>
                  </a:lnTo>
                  <a:lnTo>
                    <a:pt x="3934" y="304"/>
                  </a:lnTo>
                  <a:lnTo>
                    <a:pt x="3928" y="308"/>
                  </a:lnTo>
                  <a:lnTo>
                    <a:pt x="3921" y="313"/>
                  </a:lnTo>
                  <a:lnTo>
                    <a:pt x="3915" y="320"/>
                  </a:lnTo>
                  <a:lnTo>
                    <a:pt x="3909" y="327"/>
                  </a:lnTo>
                  <a:lnTo>
                    <a:pt x="3906" y="332"/>
                  </a:lnTo>
                  <a:lnTo>
                    <a:pt x="3903" y="337"/>
                  </a:lnTo>
                  <a:lnTo>
                    <a:pt x="3898" y="348"/>
                  </a:lnTo>
                  <a:lnTo>
                    <a:pt x="3894" y="361"/>
                  </a:lnTo>
                  <a:lnTo>
                    <a:pt x="3893" y="368"/>
                  </a:lnTo>
                  <a:lnTo>
                    <a:pt x="3891" y="375"/>
                  </a:lnTo>
                  <a:lnTo>
                    <a:pt x="3889" y="392"/>
                  </a:lnTo>
                  <a:lnTo>
                    <a:pt x="3889" y="402"/>
                  </a:lnTo>
                  <a:lnTo>
                    <a:pt x="3889" y="412"/>
                  </a:lnTo>
                  <a:lnTo>
                    <a:pt x="3889" y="676"/>
                  </a:lnTo>
                  <a:lnTo>
                    <a:pt x="3800" y="676"/>
                  </a:lnTo>
                  <a:lnTo>
                    <a:pt x="3800" y="230"/>
                  </a:lnTo>
                  <a:lnTo>
                    <a:pt x="3885" y="230"/>
                  </a:lnTo>
                  <a:lnTo>
                    <a:pt x="3885" y="281"/>
                  </a:lnTo>
                  <a:lnTo>
                    <a:pt x="3890" y="272"/>
                  </a:lnTo>
                  <a:lnTo>
                    <a:pt x="3895" y="264"/>
                  </a:lnTo>
                  <a:lnTo>
                    <a:pt x="3901" y="258"/>
                  </a:lnTo>
                  <a:lnTo>
                    <a:pt x="3907" y="251"/>
                  </a:lnTo>
                  <a:lnTo>
                    <a:pt x="3914" y="246"/>
                  </a:lnTo>
                  <a:lnTo>
                    <a:pt x="3921" y="241"/>
                  </a:lnTo>
                  <a:lnTo>
                    <a:pt x="3928" y="237"/>
                  </a:lnTo>
                  <a:lnTo>
                    <a:pt x="3935" y="233"/>
                  </a:lnTo>
                  <a:lnTo>
                    <a:pt x="3942" y="230"/>
                  </a:lnTo>
                  <a:lnTo>
                    <a:pt x="3950" y="227"/>
                  </a:lnTo>
                  <a:lnTo>
                    <a:pt x="3964" y="224"/>
                  </a:lnTo>
                  <a:lnTo>
                    <a:pt x="3971" y="222"/>
                  </a:lnTo>
                  <a:lnTo>
                    <a:pt x="3978" y="221"/>
                  </a:lnTo>
                  <a:lnTo>
                    <a:pt x="3990" y="221"/>
                  </a:lnTo>
                  <a:lnTo>
                    <a:pt x="4000" y="221"/>
                  </a:lnTo>
                  <a:lnTo>
                    <a:pt x="4008" y="222"/>
                  </a:lnTo>
                  <a:lnTo>
                    <a:pt x="4017" y="223"/>
                  </a:lnTo>
                  <a:lnTo>
                    <a:pt x="4026" y="225"/>
                  </a:lnTo>
                  <a:lnTo>
                    <a:pt x="4034" y="228"/>
                  </a:lnTo>
                  <a:lnTo>
                    <a:pt x="4042" y="231"/>
                  </a:lnTo>
                  <a:lnTo>
                    <a:pt x="4050" y="234"/>
                  </a:lnTo>
                  <a:lnTo>
                    <a:pt x="4057" y="238"/>
                  </a:lnTo>
                  <a:lnTo>
                    <a:pt x="4064" y="243"/>
                  </a:lnTo>
                  <a:lnTo>
                    <a:pt x="4071" y="248"/>
                  </a:lnTo>
                  <a:lnTo>
                    <a:pt x="4078" y="254"/>
                  </a:lnTo>
                  <a:lnTo>
                    <a:pt x="4084" y="261"/>
                  </a:lnTo>
                  <a:lnTo>
                    <a:pt x="4090" y="268"/>
                  </a:lnTo>
                  <a:lnTo>
                    <a:pt x="4096" y="275"/>
                  </a:lnTo>
                  <a:lnTo>
                    <a:pt x="4101" y="283"/>
                  </a:lnTo>
                  <a:lnTo>
                    <a:pt x="4105" y="292"/>
                  </a:lnTo>
                  <a:lnTo>
                    <a:pt x="4111" y="282"/>
                  </a:lnTo>
                  <a:lnTo>
                    <a:pt x="4118" y="273"/>
                  </a:lnTo>
                  <a:lnTo>
                    <a:pt x="4125" y="265"/>
                  </a:lnTo>
                  <a:lnTo>
                    <a:pt x="4133" y="257"/>
                  </a:lnTo>
                  <a:lnTo>
                    <a:pt x="4140" y="251"/>
                  </a:lnTo>
                  <a:lnTo>
                    <a:pt x="4148" y="245"/>
                  </a:lnTo>
                  <a:lnTo>
                    <a:pt x="4157" y="240"/>
                  </a:lnTo>
                  <a:lnTo>
                    <a:pt x="4165" y="235"/>
                  </a:lnTo>
                  <a:lnTo>
                    <a:pt x="4174" y="232"/>
                  </a:lnTo>
                  <a:lnTo>
                    <a:pt x="4182" y="229"/>
                  </a:lnTo>
                  <a:lnTo>
                    <a:pt x="4191" y="226"/>
                  </a:lnTo>
                  <a:lnTo>
                    <a:pt x="4199" y="224"/>
                  </a:lnTo>
                  <a:lnTo>
                    <a:pt x="4207" y="223"/>
                  </a:lnTo>
                  <a:lnTo>
                    <a:pt x="4214" y="222"/>
                  </a:lnTo>
                  <a:lnTo>
                    <a:pt x="4228" y="221"/>
                  </a:lnTo>
                  <a:lnTo>
                    <a:pt x="4241" y="221"/>
                  </a:lnTo>
                  <a:lnTo>
                    <a:pt x="4254" y="223"/>
                  </a:lnTo>
                  <a:lnTo>
                    <a:pt x="4267" y="225"/>
                  </a:lnTo>
                  <a:lnTo>
                    <a:pt x="4280" y="229"/>
                  </a:lnTo>
                  <a:lnTo>
                    <a:pt x="4292" y="234"/>
                  </a:lnTo>
                  <a:lnTo>
                    <a:pt x="4298" y="237"/>
                  </a:lnTo>
                  <a:lnTo>
                    <a:pt x="4304" y="241"/>
                  </a:lnTo>
                  <a:lnTo>
                    <a:pt x="4310" y="244"/>
                  </a:lnTo>
                  <a:lnTo>
                    <a:pt x="4316" y="249"/>
                  </a:lnTo>
                  <a:lnTo>
                    <a:pt x="4321" y="253"/>
                  </a:lnTo>
                  <a:lnTo>
                    <a:pt x="4327" y="258"/>
                  </a:lnTo>
                  <a:lnTo>
                    <a:pt x="4332" y="264"/>
                  </a:lnTo>
                  <a:lnTo>
                    <a:pt x="4337" y="270"/>
                  </a:lnTo>
                  <a:lnTo>
                    <a:pt x="4341" y="276"/>
                  </a:lnTo>
                  <a:lnTo>
                    <a:pt x="4346" y="283"/>
                  </a:lnTo>
                  <a:lnTo>
                    <a:pt x="4350" y="290"/>
                  </a:lnTo>
                  <a:lnTo>
                    <a:pt x="4354" y="298"/>
                  </a:lnTo>
                  <a:lnTo>
                    <a:pt x="4357" y="307"/>
                  </a:lnTo>
                  <a:lnTo>
                    <a:pt x="4360" y="316"/>
                  </a:lnTo>
                  <a:lnTo>
                    <a:pt x="4363" y="325"/>
                  </a:lnTo>
                  <a:lnTo>
                    <a:pt x="4366" y="335"/>
                  </a:lnTo>
                  <a:lnTo>
                    <a:pt x="4368" y="346"/>
                  </a:lnTo>
                  <a:lnTo>
                    <a:pt x="4370" y="357"/>
                  </a:lnTo>
                  <a:lnTo>
                    <a:pt x="4371" y="369"/>
                  </a:lnTo>
                  <a:lnTo>
                    <a:pt x="4372" y="381"/>
                  </a:lnTo>
                  <a:lnTo>
                    <a:pt x="4372" y="394"/>
                  </a:lnTo>
                  <a:lnTo>
                    <a:pt x="4372" y="408"/>
                  </a:lnTo>
                  <a:close/>
                  <a:moveTo>
                    <a:pt x="3177" y="685"/>
                  </a:moveTo>
                  <a:lnTo>
                    <a:pt x="3165" y="685"/>
                  </a:lnTo>
                  <a:lnTo>
                    <a:pt x="3153" y="684"/>
                  </a:lnTo>
                  <a:lnTo>
                    <a:pt x="3142" y="683"/>
                  </a:lnTo>
                  <a:lnTo>
                    <a:pt x="3130" y="681"/>
                  </a:lnTo>
                  <a:lnTo>
                    <a:pt x="3119" y="678"/>
                  </a:lnTo>
                  <a:lnTo>
                    <a:pt x="3108" y="675"/>
                  </a:lnTo>
                  <a:lnTo>
                    <a:pt x="3097" y="671"/>
                  </a:lnTo>
                  <a:lnTo>
                    <a:pt x="3087" y="667"/>
                  </a:lnTo>
                  <a:lnTo>
                    <a:pt x="3076" y="663"/>
                  </a:lnTo>
                  <a:lnTo>
                    <a:pt x="3066" y="658"/>
                  </a:lnTo>
                  <a:lnTo>
                    <a:pt x="3057" y="652"/>
                  </a:lnTo>
                  <a:lnTo>
                    <a:pt x="3047" y="646"/>
                  </a:lnTo>
                  <a:lnTo>
                    <a:pt x="3038" y="639"/>
                  </a:lnTo>
                  <a:lnTo>
                    <a:pt x="3029" y="633"/>
                  </a:lnTo>
                  <a:lnTo>
                    <a:pt x="3021" y="625"/>
                  </a:lnTo>
                  <a:lnTo>
                    <a:pt x="3013" y="618"/>
                  </a:lnTo>
                  <a:lnTo>
                    <a:pt x="3005" y="610"/>
                  </a:lnTo>
                  <a:lnTo>
                    <a:pt x="2998" y="601"/>
                  </a:lnTo>
                  <a:lnTo>
                    <a:pt x="2991" y="592"/>
                  </a:lnTo>
                  <a:lnTo>
                    <a:pt x="2985" y="583"/>
                  </a:lnTo>
                  <a:lnTo>
                    <a:pt x="2979" y="574"/>
                  </a:lnTo>
                  <a:lnTo>
                    <a:pt x="2973" y="564"/>
                  </a:lnTo>
                  <a:lnTo>
                    <a:pt x="2968" y="554"/>
                  </a:lnTo>
                  <a:lnTo>
                    <a:pt x="2963" y="544"/>
                  </a:lnTo>
                  <a:lnTo>
                    <a:pt x="2959" y="533"/>
                  </a:lnTo>
                  <a:lnTo>
                    <a:pt x="2956" y="523"/>
                  </a:lnTo>
                  <a:lnTo>
                    <a:pt x="2952" y="512"/>
                  </a:lnTo>
                  <a:lnTo>
                    <a:pt x="2950" y="500"/>
                  </a:lnTo>
                  <a:lnTo>
                    <a:pt x="2948" y="489"/>
                  </a:lnTo>
                  <a:lnTo>
                    <a:pt x="2946" y="477"/>
                  </a:lnTo>
                  <a:lnTo>
                    <a:pt x="2945" y="466"/>
                  </a:lnTo>
                  <a:lnTo>
                    <a:pt x="2945" y="453"/>
                  </a:lnTo>
                  <a:lnTo>
                    <a:pt x="2945" y="441"/>
                  </a:lnTo>
                  <a:lnTo>
                    <a:pt x="2946" y="429"/>
                  </a:lnTo>
                  <a:lnTo>
                    <a:pt x="2948" y="417"/>
                  </a:lnTo>
                  <a:lnTo>
                    <a:pt x="2950" y="406"/>
                  </a:lnTo>
                  <a:lnTo>
                    <a:pt x="2952" y="395"/>
                  </a:lnTo>
                  <a:lnTo>
                    <a:pt x="2956" y="384"/>
                  </a:lnTo>
                  <a:lnTo>
                    <a:pt x="2959" y="373"/>
                  </a:lnTo>
                  <a:lnTo>
                    <a:pt x="2963" y="362"/>
                  </a:lnTo>
                  <a:lnTo>
                    <a:pt x="2968" y="352"/>
                  </a:lnTo>
                  <a:lnTo>
                    <a:pt x="2973" y="342"/>
                  </a:lnTo>
                  <a:lnTo>
                    <a:pt x="2979" y="332"/>
                  </a:lnTo>
                  <a:lnTo>
                    <a:pt x="2985" y="323"/>
                  </a:lnTo>
                  <a:lnTo>
                    <a:pt x="2991" y="314"/>
                  </a:lnTo>
                  <a:lnTo>
                    <a:pt x="2998" y="305"/>
                  </a:lnTo>
                  <a:lnTo>
                    <a:pt x="3005" y="297"/>
                  </a:lnTo>
                  <a:lnTo>
                    <a:pt x="3013" y="289"/>
                  </a:lnTo>
                  <a:lnTo>
                    <a:pt x="3021" y="281"/>
                  </a:lnTo>
                  <a:lnTo>
                    <a:pt x="3029" y="274"/>
                  </a:lnTo>
                  <a:lnTo>
                    <a:pt x="3038" y="267"/>
                  </a:lnTo>
                  <a:lnTo>
                    <a:pt x="3047" y="260"/>
                  </a:lnTo>
                  <a:lnTo>
                    <a:pt x="3057" y="254"/>
                  </a:lnTo>
                  <a:lnTo>
                    <a:pt x="3066" y="249"/>
                  </a:lnTo>
                  <a:lnTo>
                    <a:pt x="3076" y="244"/>
                  </a:lnTo>
                  <a:lnTo>
                    <a:pt x="3087" y="239"/>
                  </a:lnTo>
                  <a:lnTo>
                    <a:pt x="3097" y="235"/>
                  </a:lnTo>
                  <a:lnTo>
                    <a:pt x="3108" y="231"/>
                  </a:lnTo>
                  <a:lnTo>
                    <a:pt x="3119" y="228"/>
                  </a:lnTo>
                  <a:lnTo>
                    <a:pt x="3130" y="226"/>
                  </a:lnTo>
                  <a:lnTo>
                    <a:pt x="3142" y="224"/>
                  </a:lnTo>
                  <a:lnTo>
                    <a:pt x="3153" y="222"/>
                  </a:lnTo>
                  <a:lnTo>
                    <a:pt x="3165" y="221"/>
                  </a:lnTo>
                  <a:lnTo>
                    <a:pt x="3177" y="221"/>
                  </a:lnTo>
                  <a:lnTo>
                    <a:pt x="3189" y="221"/>
                  </a:lnTo>
                  <a:lnTo>
                    <a:pt x="3201" y="222"/>
                  </a:lnTo>
                  <a:lnTo>
                    <a:pt x="3212" y="224"/>
                  </a:lnTo>
                  <a:lnTo>
                    <a:pt x="3224" y="226"/>
                  </a:lnTo>
                  <a:lnTo>
                    <a:pt x="3235" y="228"/>
                  </a:lnTo>
                  <a:lnTo>
                    <a:pt x="3246" y="231"/>
                  </a:lnTo>
                  <a:lnTo>
                    <a:pt x="3257" y="235"/>
                  </a:lnTo>
                  <a:lnTo>
                    <a:pt x="3267" y="239"/>
                  </a:lnTo>
                  <a:lnTo>
                    <a:pt x="3278" y="244"/>
                  </a:lnTo>
                  <a:lnTo>
                    <a:pt x="3288" y="249"/>
                  </a:lnTo>
                  <a:lnTo>
                    <a:pt x="3297" y="254"/>
                  </a:lnTo>
                  <a:lnTo>
                    <a:pt x="3307" y="260"/>
                  </a:lnTo>
                  <a:lnTo>
                    <a:pt x="3316" y="267"/>
                  </a:lnTo>
                  <a:lnTo>
                    <a:pt x="3325" y="274"/>
                  </a:lnTo>
                  <a:lnTo>
                    <a:pt x="3333" y="281"/>
                  </a:lnTo>
                  <a:lnTo>
                    <a:pt x="3341" y="289"/>
                  </a:lnTo>
                  <a:lnTo>
                    <a:pt x="3349" y="297"/>
                  </a:lnTo>
                  <a:lnTo>
                    <a:pt x="3356" y="305"/>
                  </a:lnTo>
                  <a:lnTo>
                    <a:pt x="3363" y="314"/>
                  </a:lnTo>
                  <a:lnTo>
                    <a:pt x="3369" y="323"/>
                  </a:lnTo>
                  <a:lnTo>
                    <a:pt x="3375" y="332"/>
                  </a:lnTo>
                  <a:lnTo>
                    <a:pt x="3381" y="342"/>
                  </a:lnTo>
                  <a:lnTo>
                    <a:pt x="3386" y="352"/>
                  </a:lnTo>
                  <a:lnTo>
                    <a:pt x="3391" y="362"/>
                  </a:lnTo>
                  <a:lnTo>
                    <a:pt x="3395" y="373"/>
                  </a:lnTo>
                  <a:lnTo>
                    <a:pt x="3398" y="384"/>
                  </a:lnTo>
                  <a:lnTo>
                    <a:pt x="3401" y="395"/>
                  </a:lnTo>
                  <a:lnTo>
                    <a:pt x="3404" y="406"/>
                  </a:lnTo>
                  <a:lnTo>
                    <a:pt x="3406" y="417"/>
                  </a:lnTo>
                  <a:lnTo>
                    <a:pt x="3408" y="429"/>
                  </a:lnTo>
                  <a:lnTo>
                    <a:pt x="3408" y="441"/>
                  </a:lnTo>
                  <a:lnTo>
                    <a:pt x="3409" y="453"/>
                  </a:lnTo>
                  <a:lnTo>
                    <a:pt x="3408" y="466"/>
                  </a:lnTo>
                  <a:lnTo>
                    <a:pt x="3408" y="477"/>
                  </a:lnTo>
                  <a:lnTo>
                    <a:pt x="3406" y="489"/>
                  </a:lnTo>
                  <a:lnTo>
                    <a:pt x="3404" y="500"/>
                  </a:lnTo>
                  <a:lnTo>
                    <a:pt x="3401" y="512"/>
                  </a:lnTo>
                  <a:lnTo>
                    <a:pt x="3398" y="523"/>
                  </a:lnTo>
                  <a:lnTo>
                    <a:pt x="3395" y="533"/>
                  </a:lnTo>
                  <a:lnTo>
                    <a:pt x="3391" y="544"/>
                  </a:lnTo>
                  <a:lnTo>
                    <a:pt x="3386" y="554"/>
                  </a:lnTo>
                  <a:lnTo>
                    <a:pt x="3381" y="564"/>
                  </a:lnTo>
                  <a:lnTo>
                    <a:pt x="3375" y="574"/>
                  </a:lnTo>
                  <a:lnTo>
                    <a:pt x="3369" y="583"/>
                  </a:lnTo>
                  <a:lnTo>
                    <a:pt x="3363" y="592"/>
                  </a:lnTo>
                  <a:lnTo>
                    <a:pt x="3356" y="601"/>
                  </a:lnTo>
                  <a:lnTo>
                    <a:pt x="3349" y="610"/>
                  </a:lnTo>
                  <a:lnTo>
                    <a:pt x="3341" y="618"/>
                  </a:lnTo>
                  <a:lnTo>
                    <a:pt x="3333" y="625"/>
                  </a:lnTo>
                  <a:lnTo>
                    <a:pt x="3325" y="633"/>
                  </a:lnTo>
                  <a:lnTo>
                    <a:pt x="3316" y="639"/>
                  </a:lnTo>
                  <a:lnTo>
                    <a:pt x="3307" y="646"/>
                  </a:lnTo>
                  <a:lnTo>
                    <a:pt x="3297" y="652"/>
                  </a:lnTo>
                  <a:lnTo>
                    <a:pt x="3288" y="658"/>
                  </a:lnTo>
                  <a:lnTo>
                    <a:pt x="3278" y="663"/>
                  </a:lnTo>
                  <a:lnTo>
                    <a:pt x="3267" y="667"/>
                  </a:lnTo>
                  <a:lnTo>
                    <a:pt x="3257" y="671"/>
                  </a:lnTo>
                  <a:lnTo>
                    <a:pt x="3246" y="675"/>
                  </a:lnTo>
                  <a:lnTo>
                    <a:pt x="3235" y="678"/>
                  </a:lnTo>
                  <a:lnTo>
                    <a:pt x="3224" y="681"/>
                  </a:lnTo>
                  <a:lnTo>
                    <a:pt x="3212" y="683"/>
                  </a:lnTo>
                  <a:lnTo>
                    <a:pt x="3201" y="684"/>
                  </a:lnTo>
                  <a:lnTo>
                    <a:pt x="3189" y="685"/>
                  </a:lnTo>
                  <a:lnTo>
                    <a:pt x="3177" y="685"/>
                  </a:lnTo>
                  <a:close/>
                  <a:moveTo>
                    <a:pt x="2491" y="677"/>
                  </a:moveTo>
                  <a:lnTo>
                    <a:pt x="2402" y="677"/>
                  </a:lnTo>
                  <a:lnTo>
                    <a:pt x="2402" y="453"/>
                  </a:lnTo>
                  <a:lnTo>
                    <a:pt x="2402" y="444"/>
                  </a:lnTo>
                  <a:lnTo>
                    <a:pt x="2402" y="436"/>
                  </a:lnTo>
                  <a:lnTo>
                    <a:pt x="2401" y="428"/>
                  </a:lnTo>
                  <a:lnTo>
                    <a:pt x="2400" y="420"/>
                  </a:lnTo>
                  <a:lnTo>
                    <a:pt x="2398" y="412"/>
                  </a:lnTo>
                  <a:lnTo>
                    <a:pt x="2397" y="404"/>
                  </a:lnTo>
                  <a:lnTo>
                    <a:pt x="2395" y="397"/>
                  </a:lnTo>
                  <a:lnTo>
                    <a:pt x="2392" y="390"/>
                  </a:lnTo>
                  <a:lnTo>
                    <a:pt x="2390" y="383"/>
                  </a:lnTo>
                  <a:lnTo>
                    <a:pt x="2387" y="377"/>
                  </a:lnTo>
                  <a:lnTo>
                    <a:pt x="2381" y="364"/>
                  </a:lnTo>
                  <a:lnTo>
                    <a:pt x="2374" y="353"/>
                  </a:lnTo>
                  <a:lnTo>
                    <a:pt x="2370" y="347"/>
                  </a:lnTo>
                  <a:lnTo>
                    <a:pt x="2365" y="342"/>
                  </a:lnTo>
                  <a:lnTo>
                    <a:pt x="2361" y="337"/>
                  </a:lnTo>
                  <a:lnTo>
                    <a:pt x="2357" y="333"/>
                  </a:lnTo>
                  <a:lnTo>
                    <a:pt x="2347" y="325"/>
                  </a:lnTo>
                  <a:lnTo>
                    <a:pt x="2336" y="318"/>
                  </a:lnTo>
                  <a:lnTo>
                    <a:pt x="2331" y="314"/>
                  </a:lnTo>
                  <a:lnTo>
                    <a:pt x="2325" y="312"/>
                  </a:lnTo>
                  <a:lnTo>
                    <a:pt x="2319" y="309"/>
                  </a:lnTo>
                  <a:lnTo>
                    <a:pt x="2313" y="307"/>
                  </a:lnTo>
                  <a:lnTo>
                    <a:pt x="2307" y="305"/>
                  </a:lnTo>
                  <a:lnTo>
                    <a:pt x="2301" y="304"/>
                  </a:lnTo>
                  <a:lnTo>
                    <a:pt x="2295" y="303"/>
                  </a:lnTo>
                  <a:lnTo>
                    <a:pt x="2288" y="302"/>
                  </a:lnTo>
                  <a:lnTo>
                    <a:pt x="2275" y="301"/>
                  </a:lnTo>
                  <a:lnTo>
                    <a:pt x="2261" y="302"/>
                  </a:lnTo>
                  <a:lnTo>
                    <a:pt x="2254" y="303"/>
                  </a:lnTo>
                  <a:lnTo>
                    <a:pt x="2247" y="304"/>
                  </a:lnTo>
                  <a:lnTo>
                    <a:pt x="2234" y="307"/>
                  </a:lnTo>
                  <a:lnTo>
                    <a:pt x="2228" y="309"/>
                  </a:lnTo>
                  <a:lnTo>
                    <a:pt x="2222" y="312"/>
                  </a:lnTo>
                  <a:lnTo>
                    <a:pt x="2216" y="314"/>
                  </a:lnTo>
                  <a:lnTo>
                    <a:pt x="2210" y="318"/>
                  </a:lnTo>
                  <a:lnTo>
                    <a:pt x="2204" y="321"/>
                  </a:lnTo>
                  <a:lnTo>
                    <a:pt x="2198" y="325"/>
                  </a:lnTo>
                  <a:lnTo>
                    <a:pt x="2193" y="329"/>
                  </a:lnTo>
                  <a:lnTo>
                    <a:pt x="2188" y="333"/>
                  </a:lnTo>
                  <a:lnTo>
                    <a:pt x="2183" y="338"/>
                  </a:lnTo>
                  <a:lnTo>
                    <a:pt x="2178" y="343"/>
                  </a:lnTo>
                  <a:lnTo>
                    <a:pt x="2173" y="348"/>
                  </a:lnTo>
                  <a:lnTo>
                    <a:pt x="2169" y="354"/>
                  </a:lnTo>
                  <a:lnTo>
                    <a:pt x="2164" y="360"/>
                  </a:lnTo>
                  <a:lnTo>
                    <a:pt x="2160" y="366"/>
                  </a:lnTo>
                  <a:lnTo>
                    <a:pt x="2153" y="380"/>
                  </a:lnTo>
                  <a:lnTo>
                    <a:pt x="2150" y="387"/>
                  </a:lnTo>
                  <a:lnTo>
                    <a:pt x="2147" y="394"/>
                  </a:lnTo>
                  <a:lnTo>
                    <a:pt x="2142" y="410"/>
                  </a:lnTo>
                  <a:lnTo>
                    <a:pt x="2140" y="419"/>
                  </a:lnTo>
                  <a:lnTo>
                    <a:pt x="2139" y="427"/>
                  </a:lnTo>
                  <a:lnTo>
                    <a:pt x="2137" y="436"/>
                  </a:lnTo>
                  <a:lnTo>
                    <a:pt x="2137" y="446"/>
                  </a:lnTo>
                  <a:lnTo>
                    <a:pt x="2136" y="466"/>
                  </a:lnTo>
                  <a:lnTo>
                    <a:pt x="2136" y="677"/>
                  </a:lnTo>
                  <a:lnTo>
                    <a:pt x="2046" y="677"/>
                  </a:lnTo>
                  <a:lnTo>
                    <a:pt x="2046" y="230"/>
                  </a:lnTo>
                  <a:lnTo>
                    <a:pt x="2133" y="230"/>
                  </a:lnTo>
                  <a:lnTo>
                    <a:pt x="2133" y="306"/>
                  </a:lnTo>
                  <a:lnTo>
                    <a:pt x="2138" y="296"/>
                  </a:lnTo>
                  <a:lnTo>
                    <a:pt x="2144" y="287"/>
                  </a:lnTo>
                  <a:lnTo>
                    <a:pt x="2151" y="278"/>
                  </a:lnTo>
                  <a:lnTo>
                    <a:pt x="2159" y="270"/>
                  </a:lnTo>
                  <a:lnTo>
                    <a:pt x="2163" y="266"/>
                  </a:lnTo>
                  <a:lnTo>
                    <a:pt x="2167" y="262"/>
                  </a:lnTo>
                  <a:lnTo>
                    <a:pt x="2177" y="255"/>
                  </a:lnTo>
                  <a:lnTo>
                    <a:pt x="2186" y="249"/>
                  </a:lnTo>
                  <a:lnTo>
                    <a:pt x="2196" y="243"/>
                  </a:lnTo>
                  <a:lnTo>
                    <a:pt x="2207" y="238"/>
                  </a:lnTo>
                  <a:lnTo>
                    <a:pt x="2218" y="234"/>
                  </a:lnTo>
                  <a:lnTo>
                    <a:pt x="2229" y="230"/>
                  </a:lnTo>
                  <a:lnTo>
                    <a:pt x="2241" y="227"/>
                  </a:lnTo>
                  <a:lnTo>
                    <a:pt x="2253" y="224"/>
                  </a:lnTo>
                  <a:lnTo>
                    <a:pt x="2264" y="222"/>
                  </a:lnTo>
                  <a:lnTo>
                    <a:pt x="2276" y="221"/>
                  </a:lnTo>
                  <a:lnTo>
                    <a:pt x="2288" y="221"/>
                  </a:lnTo>
                  <a:lnTo>
                    <a:pt x="2307" y="222"/>
                  </a:lnTo>
                  <a:lnTo>
                    <a:pt x="2326" y="224"/>
                  </a:lnTo>
                  <a:lnTo>
                    <a:pt x="2335" y="225"/>
                  </a:lnTo>
                  <a:lnTo>
                    <a:pt x="2344" y="228"/>
                  </a:lnTo>
                  <a:lnTo>
                    <a:pt x="2353" y="230"/>
                  </a:lnTo>
                  <a:lnTo>
                    <a:pt x="2362" y="233"/>
                  </a:lnTo>
                  <a:lnTo>
                    <a:pt x="2371" y="236"/>
                  </a:lnTo>
                  <a:lnTo>
                    <a:pt x="2380" y="240"/>
                  </a:lnTo>
                  <a:lnTo>
                    <a:pt x="2388" y="244"/>
                  </a:lnTo>
                  <a:lnTo>
                    <a:pt x="2397" y="249"/>
                  </a:lnTo>
                  <a:lnTo>
                    <a:pt x="2405" y="254"/>
                  </a:lnTo>
                  <a:lnTo>
                    <a:pt x="2413" y="259"/>
                  </a:lnTo>
                  <a:lnTo>
                    <a:pt x="2420" y="265"/>
                  </a:lnTo>
                  <a:lnTo>
                    <a:pt x="2427" y="271"/>
                  </a:lnTo>
                  <a:lnTo>
                    <a:pt x="2434" y="278"/>
                  </a:lnTo>
                  <a:lnTo>
                    <a:pt x="2441" y="285"/>
                  </a:lnTo>
                  <a:lnTo>
                    <a:pt x="2448" y="293"/>
                  </a:lnTo>
                  <a:lnTo>
                    <a:pt x="2454" y="301"/>
                  </a:lnTo>
                  <a:lnTo>
                    <a:pt x="2459" y="310"/>
                  </a:lnTo>
                  <a:lnTo>
                    <a:pt x="2464" y="319"/>
                  </a:lnTo>
                  <a:lnTo>
                    <a:pt x="2469" y="328"/>
                  </a:lnTo>
                  <a:lnTo>
                    <a:pt x="2474" y="339"/>
                  </a:lnTo>
                  <a:lnTo>
                    <a:pt x="2478" y="349"/>
                  </a:lnTo>
                  <a:lnTo>
                    <a:pt x="2481" y="360"/>
                  </a:lnTo>
                  <a:lnTo>
                    <a:pt x="2484" y="372"/>
                  </a:lnTo>
                  <a:lnTo>
                    <a:pt x="2487" y="384"/>
                  </a:lnTo>
                  <a:lnTo>
                    <a:pt x="2489" y="397"/>
                  </a:lnTo>
                  <a:lnTo>
                    <a:pt x="2490" y="410"/>
                  </a:lnTo>
                  <a:lnTo>
                    <a:pt x="2491" y="424"/>
                  </a:lnTo>
                  <a:lnTo>
                    <a:pt x="2491" y="438"/>
                  </a:lnTo>
                  <a:lnTo>
                    <a:pt x="2491" y="677"/>
                  </a:lnTo>
                  <a:close/>
                  <a:moveTo>
                    <a:pt x="1589" y="677"/>
                  </a:moveTo>
                  <a:lnTo>
                    <a:pt x="1499" y="677"/>
                  </a:lnTo>
                  <a:lnTo>
                    <a:pt x="1499" y="624"/>
                  </a:lnTo>
                  <a:lnTo>
                    <a:pt x="1496" y="627"/>
                  </a:lnTo>
                  <a:lnTo>
                    <a:pt x="1493" y="631"/>
                  </a:lnTo>
                  <a:lnTo>
                    <a:pt x="1487" y="637"/>
                  </a:lnTo>
                  <a:lnTo>
                    <a:pt x="1480" y="644"/>
                  </a:lnTo>
                  <a:lnTo>
                    <a:pt x="1473" y="649"/>
                  </a:lnTo>
                  <a:lnTo>
                    <a:pt x="1457" y="660"/>
                  </a:lnTo>
                  <a:lnTo>
                    <a:pt x="1449" y="665"/>
                  </a:lnTo>
                  <a:lnTo>
                    <a:pt x="1440" y="669"/>
                  </a:lnTo>
                  <a:lnTo>
                    <a:pt x="1431" y="673"/>
                  </a:lnTo>
                  <a:lnTo>
                    <a:pt x="1422" y="676"/>
                  </a:lnTo>
                  <a:lnTo>
                    <a:pt x="1412" y="679"/>
                  </a:lnTo>
                  <a:lnTo>
                    <a:pt x="1402" y="682"/>
                  </a:lnTo>
                  <a:lnTo>
                    <a:pt x="1392" y="684"/>
                  </a:lnTo>
                  <a:lnTo>
                    <a:pt x="1381" y="685"/>
                  </a:lnTo>
                  <a:lnTo>
                    <a:pt x="1370" y="686"/>
                  </a:lnTo>
                  <a:lnTo>
                    <a:pt x="1359" y="686"/>
                  </a:lnTo>
                  <a:lnTo>
                    <a:pt x="1347" y="686"/>
                  </a:lnTo>
                  <a:lnTo>
                    <a:pt x="1335" y="685"/>
                  </a:lnTo>
                  <a:lnTo>
                    <a:pt x="1323" y="684"/>
                  </a:lnTo>
                  <a:lnTo>
                    <a:pt x="1312" y="682"/>
                  </a:lnTo>
                  <a:lnTo>
                    <a:pt x="1301" y="679"/>
                  </a:lnTo>
                  <a:lnTo>
                    <a:pt x="1290" y="676"/>
                  </a:lnTo>
                  <a:lnTo>
                    <a:pt x="1280" y="672"/>
                  </a:lnTo>
                  <a:lnTo>
                    <a:pt x="1269" y="668"/>
                  </a:lnTo>
                  <a:lnTo>
                    <a:pt x="1259" y="663"/>
                  </a:lnTo>
                  <a:lnTo>
                    <a:pt x="1250" y="658"/>
                  </a:lnTo>
                  <a:lnTo>
                    <a:pt x="1240" y="653"/>
                  </a:lnTo>
                  <a:lnTo>
                    <a:pt x="1231" y="647"/>
                  </a:lnTo>
                  <a:lnTo>
                    <a:pt x="1223" y="640"/>
                  </a:lnTo>
                  <a:lnTo>
                    <a:pt x="1214" y="633"/>
                  </a:lnTo>
                  <a:lnTo>
                    <a:pt x="1206" y="626"/>
                  </a:lnTo>
                  <a:lnTo>
                    <a:pt x="1199" y="618"/>
                  </a:lnTo>
                  <a:lnTo>
                    <a:pt x="1191" y="610"/>
                  </a:lnTo>
                  <a:lnTo>
                    <a:pt x="1184" y="602"/>
                  </a:lnTo>
                  <a:lnTo>
                    <a:pt x="1178" y="593"/>
                  </a:lnTo>
                  <a:lnTo>
                    <a:pt x="1172" y="584"/>
                  </a:lnTo>
                  <a:lnTo>
                    <a:pt x="1166" y="575"/>
                  </a:lnTo>
                  <a:lnTo>
                    <a:pt x="1161" y="565"/>
                  </a:lnTo>
                  <a:lnTo>
                    <a:pt x="1156" y="555"/>
                  </a:lnTo>
                  <a:lnTo>
                    <a:pt x="1152" y="545"/>
                  </a:lnTo>
                  <a:lnTo>
                    <a:pt x="1148" y="534"/>
                  </a:lnTo>
                  <a:lnTo>
                    <a:pt x="1144" y="523"/>
                  </a:lnTo>
                  <a:lnTo>
                    <a:pt x="1142" y="512"/>
                  </a:lnTo>
                  <a:lnTo>
                    <a:pt x="1139" y="501"/>
                  </a:lnTo>
                  <a:lnTo>
                    <a:pt x="1137" y="489"/>
                  </a:lnTo>
                  <a:lnTo>
                    <a:pt x="1136" y="478"/>
                  </a:lnTo>
                  <a:lnTo>
                    <a:pt x="1135" y="466"/>
                  </a:lnTo>
                  <a:lnTo>
                    <a:pt x="1135" y="453"/>
                  </a:lnTo>
                  <a:lnTo>
                    <a:pt x="1135" y="441"/>
                  </a:lnTo>
                  <a:lnTo>
                    <a:pt x="1136" y="429"/>
                  </a:lnTo>
                  <a:lnTo>
                    <a:pt x="1137" y="417"/>
                  </a:lnTo>
                  <a:lnTo>
                    <a:pt x="1139" y="406"/>
                  </a:lnTo>
                  <a:lnTo>
                    <a:pt x="1142" y="395"/>
                  </a:lnTo>
                  <a:lnTo>
                    <a:pt x="1143" y="389"/>
                  </a:lnTo>
                  <a:lnTo>
                    <a:pt x="1144" y="384"/>
                  </a:lnTo>
                  <a:lnTo>
                    <a:pt x="1148" y="373"/>
                  </a:lnTo>
                  <a:lnTo>
                    <a:pt x="1152" y="362"/>
                  </a:lnTo>
                  <a:lnTo>
                    <a:pt x="1156" y="352"/>
                  </a:lnTo>
                  <a:lnTo>
                    <a:pt x="1161" y="342"/>
                  </a:lnTo>
                  <a:lnTo>
                    <a:pt x="1166" y="332"/>
                  </a:lnTo>
                  <a:lnTo>
                    <a:pt x="1172" y="323"/>
                  </a:lnTo>
                  <a:lnTo>
                    <a:pt x="1178" y="314"/>
                  </a:lnTo>
                  <a:lnTo>
                    <a:pt x="1184" y="305"/>
                  </a:lnTo>
                  <a:lnTo>
                    <a:pt x="1191" y="297"/>
                  </a:lnTo>
                  <a:lnTo>
                    <a:pt x="1199" y="289"/>
                  </a:lnTo>
                  <a:lnTo>
                    <a:pt x="1206" y="281"/>
                  </a:lnTo>
                  <a:lnTo>
                    <a:pt x="1214" y="274"/>
                  </a:lnTo>
                  <a:lnTo>
                    <a:pt x="1218" y="270"/>
                  </a:lnTo>
                  <a:lnTo>
                    <a:pt x="1223" y="267"/>
                  </a:lnTo>
                  <a:lnTo>
                    <a:pt x="1231" y="260"/>
                  </a:lnTo>
                  <a:lnTo>
                    <a:pt x="1240" y="254"/>
                  </a:lnTo>
                  <a:lnTo>
                    <a:pt x="1250" y="249"/>
                  </a:lnTo>
                  <a:lnTo>
                    <a:pt x="1259" y="244"/>
                  </a:lnTo>
                  <a:lnTo>
                    <a:pt x="1269" y="239"/>
                  </a:lnTo>
                  <a:lnTo>
                    <a:pt x="1280" y="235"/>
                  </a:lnTo>
                  <a:lnTo>
                    <a:pt x="1290" y="231"/>
                  </a:lnTo>
                  <a:lnTo>
                    <a:pt x="1301" y="228"/>
                  </a:lnTo>
                  <a:lnTo>
                    <a:pt x="1312" y="226"/>
                  </a:lnTo>
                  <a:lnTo>
                    <a:pt x="1323" y="224"/>
                  </a:lnTo>
                  <a:lnTo>
                    <a:pt x="1335" y="222"/>
                  </a:lnTo>
                  <a:lnTo>
                    <a:pt x="1347" y="221"/>
                  </a:lnTo>
                  <a:lnTo>
                    <a:pt x="1359" y="221"/>
                  </a:lnTo>
                  <a:lnTo>
                    <a:pt x="1370" y="221"/>
                  </a:lnTo>
                  <a:lnTo>
                    <a:pt x="1381" y="222"/>
                  </a:lnTo>
                  <a:lnTo>
                    <a:pt x="1392" y="223"/>
                  </a:lnTo>
                  <a:lnTo>
                    <a:pt x="1402" y="225"/>
                  </a:lnTo>
                  <a:lnTo>
                    <a:pt x="1412" y="228"/>
                  </a:lnTo>
                  <a:lnTo>
                    <a:pt x="1421" y="230"/>
                  </a:lnTo>
                  <a:lnTo>
                    <a:pt x="1431" y="234"/>
                  </a:lnTo>
                  <a:lnTo>
                    <a:pt x="1440" y="238"/>
                  </a:lnTo>
                  <a:lnTo>
                    <a:pt x="1448" y="242"/>
                  </a:lnTo>
                  <a:lnTo>
                    <a:pt x="1457" y="246"/>
                  </a:lnTo>
                  <a:lnTo>
                    <a:pt x="1465" y="251"/>
                  </a:lnTo>
                  <a:lnTo>
                    <a:pt x="1468" y="254"/>
                  </a:lnTo>
                  <a:lnTo>
                    <a:pt x="1472" y="257"/>
                  </a:lnTo>
                  <a:lnTo>
                    <a:pt x="1479" y="263"/>
                  </a:lnTo>
                  <a:lnTo>
                    <a:pt x="1486" y="269"/>
                  </a:lnTo>
                  <a:lnTo>
                    <a:pt x="1493" y="275"/>
                  </a:lnTo>
                  <a:lnTo>
                    <a:pt x="1499" y="282"/>
                  </a:lnTo>
                  <a:lnTo>
                    <a:pt x="1499" y="230"/>
                  </a:lnTo>
                  <a:lnTo>
                    <a:pt x="1589" y="230"/>
                  </a:lnTo>
                  <a:lnTo>
                    <a:pt x="1589" y="677"/>
                  </a:lnTo>
                  <a:close/>
                  <a:moveTo>
                    <a:pt x="466" y="686"/>
                  </a:moveTo>
                  <a:lnTo>
                    <a:pt x="452" y="686"/>
                  </a:lnTo>
                  <a:lnTo>
                    <a:pt x="438" y="685"/>
                  </a:lnTo>
                  <a:lnTo>
                    <a:pt x="424" y="684"/>
                  </a:lnTo>
                  <a:lnTo>
                    <a:pt x="410" y="682"/>
                  </a:lnTo>
                  <a:lnTo>
                    <a:pt x="395" y="679"/>
                  </a:lnTo>
                  <a:lnTo>
                    <a:pt x="380" y="676"/>
                  </a:lnTo>
                  <a:lnTo>
                    <a:pt x="365" y="672"/>
                  </a:lnTo>
                  <a:lnTo>
                    <a:pt x="350" y="667"/>
                  </a:lnTo>
                  <a:lnTo>
                    <a:pt x="335" y="662"/>
                  </a:lnTo>
                  <a:lnTo>
                    <a:pt x="319" y="655"/>
                  </a:lnTo>
                  <a:lnTo>
                    <a:pt x="304" y="648"/>
                  </a:lnTo>
                  <a:lnTo>
                    <a:pt x="290" y="640"/>
                  </a:lnTo>
                  <a:lnTo>
                    <a:pt x="275" y="632"/>
                  </a:lnTo>
                  <a:lnTo>
                    <a:pt x="261" y="622"/>
                  </a:lnTo>
                  <a:lnTo>
                    <a:pt x="247" y="611"/>
                  </a:lnTo>
                  <a:lnTo>
                    <a:pt x="240" y="606"/>
                  </a:lnTo>
                  <a:lnTo>
                    <a:pt x="233" y="600"/>
                  </a:lnTo>
                  <a:lnTo>
                    <a:pt x="241" y="590"/>
                  </a:lnTo>
                  <a:lnTo>
                    <a:pt x="258" y="567"/>
                  </a:lnTo>
                  <a:lnTo>
                    <a:pt x="283" y="534"/>
                  </a:lnTo>
                  <a:lnTo>
                    <a:pt x="286" y="537"/>
                  </a:lnTo>
                  <a:lnTo>
                    <a:pt x="296" y="545"/>
                  </a:lnTo>
                  <a:lnTo>
                    <a:pt x="303" y="551"/>
                  </a:lnTo>
                  <a:lnTo>
                    <a:pt x="311" y="557"/>
                  </a:lnTo>
                  <a:lnTo>
                    <a:pt x="321" y="563"/>
                  </a:lnTo>
                  <a:lnTo>
                    <a:pt x="332" y="570"/>
                  </a:lnTo>
                  <a:lnTo>
                    <a:pt x="345" y="577"/>
                  </a:lnTo>
                  <a:lnTo>
                    <a:pt x="358" y="583"/>
                  </a:lnTo>
                  <a:lnTo>
                    <a:pt x="365" y="586"/>
                  </a:lnTo>
                  <a:lnTo>
                    <a:pt x="373" y="589"/>
                  </a:lnTo>
                  <a:lnTo>
                    <a:pt x="388" y="595"/>
                  </a:lnTo>
                  <a:lnTo>
                    <a:pt x="396" y="597"/>
                  </a:lnTo>
                  <a:lnTo>
                    <a:pt x="405" y="599"/>
                  </a:lnTo>
                  <a:lnTo>
                    <a:pt x="414" y="601"/>
                  </a:lnTo>
                  <a:lnTo>
                    <a:pt x="423" y="603"/>
                  </a:lnTo>
                  <a:lnTo>
                    <a:pt x="432" y="604"/>
                  </a:lnTo>
                  <a:lnTo>
                    <a:pt x="441" y="605"/>
                  </a:lnTo>
                  <a:lnTo>
                    <a:pt x="460" y="606"/>
                  </a:lnTo>
                  <a:lnTo>
                    <a:pt x="478" y="606"/>
                  </a:lnTo>
                  <a:lnTo>
                    <a:pt x="494" y="605"/>
                  </a:lnTo>
                  <a:lnTo>
                    <a:pt x="508" y="603"/>
                  </a:lnTo>
                  <a:lnTo>
                    <a:pt x="521" y="600"/>
                  </a:lnTo>
                  <a:lnTo>
                    <a:pt x="533" y="597"/>
                  </a:lnTo>
                  <a:lnTo>
                    <a:pt x="543" y="594"/>
                  </a:lnTo>
                  <a:lnTo>
                    <a:pt x="551" y="590"/>
                  </a:lnTo>
                  <a:lnTo>
                    <a:pt x="559" y="585"/>
                  </a:lnTo>
                  <a:lnTo>
                    <a:pt x="565" y="581"/>
                  </a:lnTo>
                  <a:lnTo>
                    <a:pt x="568" y="579"/>
                  </a:lnTo>
                  <a:lnTo>
                    <a:pt x="571" y="576"/>
                  </a:lnTo>
                  <a:lnTo>
                    <a:pt x="575" y="571"/>
                  </a:lnTo>
                  <a:lnTo>
                    <a:pt x="578" y="567"/>
                  </a:lnTo>
                  <a:lnTo>
                    <a:pt x="580" y="562"/>
                  </a:lnTo>
                  <a:lnTo>
                    <a:pt x="582" y="557"/>
                  </a:lnTo>
                  <a:lnTo>
                    <a:pt x="583" y="552"/>
                  </a:lnTo>
                  <a:lnTo>
                    <a:pt x="583" y="548"/>
                  </a:lnTo>
                  <a:lnTo>
                    <a:pt x="583" y="544"/>
                  </a:lnTo>
                  <a:lnTo>
                    <a:pt x="583" y="540"/>
                  </a:lnTo>
                  <a:lnTo>
                    <a:pt x="582" y="537"/>
                  </a:lnTo>
                  <a:lnTo>
                    <a:pt x="580" y="534"/>
                  </a:lnTo>
                  <a:lnTo>
                    <a:pt x="577" y="527"/>
                  </a:lnTo>
                  <a:lnTo>
                    <a:pt x="575" y="525"/>
                  </a:lnTo>
                  <a:lnTo>
                    <a:pt x="572" y="522"/>
                  </a:lnTo>
                  <a:lnTo>
                    <a:pt x="569" y="520"/>
                  </a:lnTo>
                  <a:lnTo>
                    <a:pt x="566" y="517"/>
                  </a:lnTo>
                  <a:lnTo>
                    <a:pt x="559" y="513"/>
                  </a:lnTo>
                  <a:lnTo>
                    <a:pt x="551" y="510"/>
                  </a:lnTo>
                  <a:lnTo>
                    <a:pt x="542" y="507"/>
                  </a:lnTo>
                  <a:lnTo>
                    <a:pt x="532" y="504"/>
                  </a:lnTo>
                  <a:lnTo>
                    <a:pt x="521" y="502"/>
                  </a:lnTo>
                  <a:lnTo>
                    <a:pt x="498" y="498"/>
                  </a:lnTo>
                  <a:lnTo>
                    <a:pt x="447" y="491"/>
                  </a:lnTo>
                  <a:lnTo>
                    <a:pt x="412" y="486"/>
                  </a:lnTo>
                  <a:lnTo>
                    <a:pt x="394" y="484"/>
                  </a:lnTo>
                  <a:lnTo>
                    <a:pt x="376" y="480"/>
                  </a:lnTo>
                  <a:lnTo>
                    <a:pt x="358" y="476"/>
                  </a:lnTo>
                  <a:lnTo>
                    <a:pt x="341" y="472"/>
                  </a:lnTo>
                  <a:lnTo>
                    <a:pt x="324" y="466"/>
                  </a:lnTo>
                  <a:lnTo>
                    <a:pt x="308" y="460"/>
                  </a:lnTo>
                  <a:lnTo>
                    <a:pt x="301" y="456"/>
                  </a:lnTo>
                  <a:lnTo>
                    <a:pt x="293" y="451"/>
                  </a:lnTo>
                  <a:lnTo>
                    <a:pt x="280" y="442"/>
                  </a:lnTo>
                  <a:lnTo>
                    <a:pt x="274" y="437"/>
                  </a:lnTo>
                  <a:lnTo>
                    <a:pt x="268" y="432"/>
                  </a:lnTo>
                  <a:lnTo>
                    <a:pt x="262" y="426"/>
                  </a:lnTo>
                  <a:lnTo>
                    <a:pt x="257" y="420"/>
                  </a:lnTo>
                  <a:lnTo>
                    <a:pt x="253" y="414"/>
                  </a:lnTo>
                  <a:lnTo>
                    <a:pt x="249" y="407"/>
                  </a:lnTo>
                  <a:lnTo>
                    <a:pt x="246" y="400"/>
                  </a:lnTo>
                  <a:lnTo>
                    <a:pt x="243" y="392"/>
                  </a:lnTo>
                  <a:lnTo>
                    <a:pt x="240" y="384"/>
                  </a:lnTo>
                  <a:lnTo>
                    <a:pt x="239" y="375"/>
                  </a:lnTo>
                  <a:lnTo>
                    <a:pt x="238" y="366"/>
                  </a:lnTo>
                  <a:lnTo>
                    <a:pt x="237" y="356"/>
                  </a:lnTo>
                  <a:lnTo>
                    <a:pt x="238" y="349"/>
                  </a:lnTo>
                  <a:lnTo>
                    <a:pt x="239" y="342"/>
                  </a:lnTo>
                  <a:lnTo>
                    <a:pt x="240" y="335"/>
                  </a:lnTo>
                  <a:lnTo>
                    <a:pt x="242" y="328"/>
                  </a:lnTo>
                  <a:lnTo>
                    <a:pt x="244" y="321"/>
                  </a:lnTo>
                  <a:lnTo>
                    <a:pt x="247" y="315"/>
                  </a:lnTo>
                  <a:lnTo>
                    <a:pt x="250" y="308"/>
                  </a:lnTo>
                  <a:lnTo>
                    <a:pt x="254" y="302"/>
                  </a:lnTo>
                  <a:lnTo>
                    <a:pt x="258" y="296"/>
                  </a:lnTo>
                  <a:lnTo>
                    <a:pt x="263" y="290"/>
                  </a:lnTo>
                  <a:lnTo>
                    <a:pt x="268" y="285"/>
                  </a:lnTo>
                  <a:lnTo>
                    <a:pt x="274" y="279"/>
                  </a:lnTo>
                  <a:lnTo>
                    <a:pt x="280" y="274"/>
                  </a:lnTo>
                  <a:lnTo>
                    <a:pt x="286" y="269"/>
                  </a:lnTo>
                  <a:lnTo>
                    <a:pt x="292" y="264"/>
                  </a:lnTo>
                  <a:lnTo>
                    <a:pt x="299" y="260"/>
                  </a:lnTo>
                  <a:lnTo>
                    <a:pt x="314" y="251"/>
                  </a:lnTo>
                  <a:lnTo>
                    <a:pt x="322" y="247"/>
                  </a:lnTo>
                  <a:lnTo>
                    <a:pt x="330" y="244"/>
                  </a:lnTo>
                  <a:lnTo>
                    <a:pt x="347" y="237"/>
                  </a:lnTo>
                  <a:lnTo>
                    <a:pt x="365" y="232"/>
                  </a:lnTo>
                  <a:lnTo>
                    <a:pt x="383" y="227"/>
                  </a:lnTo>
                  <a:lnTo>
                    <a:pt x="402" y="224"/>
                  </a:lnTo>
                  <a:lnTo>
                    <a:pt x="422" y="222"/>
                  </a:lnTo>
                  <a:lnTo>
                    <a:pt x="443" y="222"/>
                  </a:lnTo>
                  <a:lnTo>
                    <a:pt x="459" y="222"/>
                  </a:lnTo>
                  <a:lnTo>
                    <a:pt x="474" y="223"/>
                  </a:lnTo>
                  <a:lnTo>
                    <a:pt x="489" y="224"/>
                  </a:lnTo>
                  <a:lnTo>
                    <a:pt x="504" y="226"/>
                  </a:lnTo>
                  <a:lnTo>
                    <a:pt x="518" y="229"/>
                  </a:lnTo>
                  <a:lnTo>
                    <a:pt x="532" y="232"/>
                  </a:lnTo>
                  <a:lnTo>
                    <a:pt x="545" y="235"/>
                  </a:lnTo>
                  <a:lnTo>
                    <a:pt x="559" y="239"/>
                  </a:lnTo>
                  <a:lnTo>
                    <a:pt x="571" y="244"/>
                  </a:lnTo>
                  <a:lnTo>
                    <a:pt x="584" y="249"/>
                  </a:lnTo>
                  <a:lnTo>
                    <a:pt x="596" y="255"/>
                  </a:lnTo>
                  <a:lnTo>
                    <a:pt x="607" y="261"/>
                  </a:lnTo>
                  <a:lnTo>
                    <a:pt x="619" y="268"/>
                  </a:lnTo>
                  <a:lnTo>
                    <a:pt x="630" y="275"/>
                  </a:lnTo>
                  <a:lnTo>
                    <a:pt x="641" y="283"/>
                  </a:lnTo>
                  <a:lnTo>
                    <a:pt x="651" y="291"/>
                  </a:lnTo>
                  <a:lnTo>
                    <a:pt x="649" y="294"/>
                  </a:lnTo>
                  <a:lnTo>
                    <a:pt x="644" y="302"/>
                  </a:lnTo>
                  <a:lnTo>
                    <a:pt x="627" y="326"/>
                  </a:lnTo>
                  <a:lnTo>
                    <a:pt x="602" y="360"/>
                  </a:lnTo>
                  <a:lnTo>
                    <a:pt x="599" y="357"/>
                  </a:lnTo>
                  <a:lnTo>
                    <a:pt x="591" y="351"/>
                  </a:lnTo>
                  <a:lnTo>
                    <a:pt x="578" y="341"/>
                  </a:lnTo>
                  <a:lnTo>
                    <a:pt x="570" y="336"/>
                  </a:lnTo>
                  <a:lnTo>
                    <a:pt x="560" y="330"/>
                  </a:lnTo>
                  <a:lnTo>
                    <a:pt x="550" y="325"/>
                  </a:lnTo>
                  <a:lnTo>
                    <a:pt x="538" y="320"/>
                  </a:lnTo>
                  <a:lnTo>
                    <a:pt x="525" y="315"/>
                  </a:lnTo>
                  <a:lnTo>
                    <a:pt x="511" y="310"/>
                  </a:lnTo>
                  <a:lnTo>
                    <a:pt x="503" y="308"/>
                  </a:lnTo>
                  <a:lnTo>
                    <a:pt x="496" y="307"/>
                  </a:lnTo>
                  <a:lnTo>
                    <a:pt x="479" y="304"/>
                  </a:lnTo>
                  <a:lnTo>
                    <a:pt x="471" y="303"/>
                  </a:lnTo>
                  <a:lnTo>
                    <a:pt x="462" y="302"/>
                  </a:lnTo>
                  <a:lnTo>
                    <a:pt x="453" y="301"/>
                  </a:lnTo>
                  <a:lnTo>
                    <a:pt x="444" y="301"/>
                  </a:lnTo>
                  <a:lnTo>
                    <a:pt x="430" y="301"/>
                  </a:lnTo>
                  <a:lnTo>
                    <a:pt x="416" y="303"/>
                  </a:lnTo>
                  <a:lnTo>
                    <a:pt x="404" y="304"/>
                  </a:lnTo>
                  <a:lnTo>
                    <a:pt x="392" y="307"/>
                  </a:lnTo>
                  <a:lnTo>
                    <a:pt x="382" y="310"/>
                  </a:lnTo>
                  <a:lnTo>
                    <a:pt x="372" y="313"/>
                  </a:lnTo>
                  <a:lnTo>
                    <a:pt x="363" y="317"/>
                  </a:lnTo>
                  <a:lnTo>
                    <a:pt x="356" y="321"/>
                  </a:lnTo>
                  <a:lnTo>
                    <a:pt x="349" y="325"/>
                  </a:lnTo>
                  <a:lnTo>
                    <a:pt x="343" y="329"/>
                  </a:lnTo>
                  <a:lnTo>
                    <a:pt x="338" y="334"/>
                  </a:lnTo>
                  <a:lnTo>
                    <a:pt x="334" y="338"/>
                  </a:lnTo>
                  <a:lnTo>
                    <a:pt x="331" y="343"/>
                  </a:lnTo>
                  <a:lnTo>
                    <a:pt x="328" y="347"/>
                  </a:lnTo>
                  <a:lnTo>
                    <a:pt x="327" y="351"/>
                  </a:lnTo>
                  <a:lnTo>
                    <a:pt x="327" y="355"/>
                  </a:lnTo>
                  <a:lnTo>
                    <a:pt x="327" y="363"/>
                  </a:lnTo>
                  <a:lnTo>
                    <a:pt x="328" y="366"/>
                  </a:lnTo>
                  <a:lnTo>
                    <a:pt x="330" y="369"/>
                  </a:lnTo>
                  <a:lnTo>
                    <a:pt x="333" y="375"/>
                  </a:lnTo>
                  <a:lnTo>
                    <a:pt x="335" y="378"/>
                  </a:lnTo>
                  <a:lnTo>
                    <a:pt x="338" y="380"/>
                  </a:lnTo>
                  <a:lnTo>
                    <a:pt x="344" y="385"/>
                  </a:lnTo>
                  <a:lnTo>
                    <a:pt x="351" y="389"/>
                  </a:lnTo>
                  <a:lnTo>
                    <a:pt x="360" y="392"/>
                  </a:lnTo>
                  <a:lnTo>
                    <a:pt x="369" y="395"/>
                  </a:lnTo>
                  <a:lnTo>
                    <a:pt x="380" y="397"/>
                  </a:lnTo>
                  <a:lnTo>
                    <a:pt x="391" y="400"/>
                  </a:lnTo>
                  <a:lnTo>
                    <a:pt x="416" y="403"/>
                  </a:lnTo>
                  <a:lnTo>
                    <a:pt x="443" y="407"/>
                  </a:lnTo>
                  <a:lnTo>
                    <a:pt x="473" y="411"/>
                  </a:lnTo>
                  <a:lnTo>
                    <a:pt x="513" y="416"/>
                  </a:lnTo>
                  <a:lnTo>
                    <a:pt x="532" y="420"/>
                  </a:lnTo>
                  <a:lnTo>
                    <a:pt x="550" y="424"/>
                  </a:lnTo>
                  <a:lnTo>
                    <a:pt x="568" y="428"/>
                  </a:lnTo>
                  <a:lnTo>
                    <a:pt x="584" y="433"/>
                  </a:lnTo>
                  <a:lnTo>
                    <a:pt x="600" y="439"/>
                  </a:lnTo>
                  <a:lnTo>
                    <a:pt x="607" y="442"/>
                  </a:lnTo>
                  <a:lnTo>
                    <a:pt x="614" y="446"/>
                  </a:lnTo>
                  <a:lnTo>
                    <a:pt x="627" y="453"/>
                  </a:lnTo>
                  <a:lnTo>
                    <a:pt x="634" y="458"/>
                  </a:lnTo>
                  <a:lnTo>
                    <a:pt x="639" y="463"/>
                  </a:lnTo>
                  <a:lnTo>
                    <a:pt x="645" y="468"/>
                  </a:lnTo>
                  <a:lnTo>
                    <a:pt x="649" y="473"/>
                  </a:lnTo>
                  <a:lnTo>
                    <a:pt x="654" y="479"/>
                  </a:lnTo>
                  <a:lnTo>
                    <a:pt x="658" y="484"/>
                  </a:lnTo>
                  <a:lnTo>
                    <a:pt x="662" y="491"/>
                  </a:lnTo>
                  <a:lnTo>
                    <a:pt x="665" y="497"/>
                  </a:lnTo>
                  <a:lnTo>
                    <a:pt x="668" y="504"/>
                  </a:lnTo>
                  <a:lnTo>
                    <a:pt x="670" y="512"/>
                  </a:lnTo>
                  <a:lnTo>
                    <a:pt x="672" y="519"/>
                  </a:lnTo>
                  <a:lnTo>
                    <a:pt x="673" y="528"/>
                  </a:lnTo>
                  <a:lnTo>
                    <a:pt x="674" y="536"/>
                  </a:lnTo>
                  <a:lnTo>
                    <a:pt x="674" y="545"/>
                  </a:lnTo>
                  <a:lnTo>
                    <a:pt x="674" y="553"/>
                  </a:lnTo>
                  <a:lnTo>
                    <a:pt x="673" y="560"/>
                  </a:lnTo>
                  <a:lnTo>
                    <a:pt x="672" y="567"/>
                  </a:lnTo>
                  <a:lnTo>
                    <a:pt x="670" y="574"/>
                  </a:lnTo>
                  <a:lnTo>
                    <a:pt x="668" y="581"/>
                  </a:lnTo>
                  <a:lnTo>
                    <a:pt x="666" y="588"/>
                  </a:lnTo>
                  <a:lnTo>
                    <a:pt x="663" y="594"/>
                  </a:lnTo>
                  <a:lnTo>
                    <a:pt x="659" y="601"/>
                  </a:lnTo>
                  <a:lnTo>
                    <a:pt x="655" y="607"/>
                  </a:lnTo>
                  <a:lnTo>
                    <a:pt x="651" y="613"/>
                  </a:lnTo>
                  <a:lnTo>
                    <a:pt x="646" y="619"/>
                  </a:lnTo>
                  <a:lnTo>
                    <a:pt x="641" y="625"/>
                  </a:lnTo>
                  <a:lnTo>
                    <a:pt x="635" y="630"/>
                  </a:lnTo>
                  <a:lnTo>
                    <a:pt x="629" y="635"/>
                  </a:lnTo>
                  <a:lnTo>
                    <a:pt x="623" y="640"/>
                  </a:lnTo>
                  <a:lnTo>
                    <a:pt x="616" y="645"/>
                  </a:lnTo>
                  <a:lnTo>
                    <a:pt x="609" y="650"/>
                  </a:lnTo>
                  <a:lnTo>
                    <a:pt x="602" y="654"/>
                  </a:lnTo>
                  <a:lnTo>
                    <a:pt x="586" y="662"/>
                  </a:lnTo>
                  <a:lnTo>
                    <a:pt x="569" y="669"/>
                  </a:lnTo>
                  <a:lnTo>
                    <a:pt x="560" y="673"/>
                  </a:lnTo>
                  <a:lnTo>
                    <a:pt x="550" y="675"/>
                  </a:lnTo>
                  <a:lnTo>
                    <a:pt x="531" y="680"/>
                  </a:lnTo>
                  <a:lnTo>
                    <a:pt x="510" y="683"/>
                  </a:lnTo>
                  <a:lnTo>
                    <a:pt x="499" y="685"/>
                  </a:lnTo>
                  <a:lnTo>
                    <a:pt x="488" y="686"/>
                  </a:lnTo>
                  <a:lnTo>
                    <a:pt x="466" y="686"/>
                  </a:lnTo>
                  <a:close/>
                  <a:moveTo>
                    <a:pt x="0" y="0"/>
                  </a:moveTo>
                  <a:lnTo>
                    <a:pt x="0" y="453"/>
                  </a:lnTo>
                  <a:lnTo>
                    <a:pt x="0" y="908"/>
                  </a:lnTo>
                  <a:lnTo>
                    <a:pt x="680" y="908"/>
                  </a:lnTo>
                  <a:lnTo>
                    <a:pt x="1361" y="908"/>
                  </a:lnTo>
                  <a:lnTo>
                    <a:pt x="2041" y="908"/>
                  </a:lnTo>
                  <a:lnTo>
                    <a:pt x="2723" y="908"/>
                  </a:lnTo>
                  <a:lnTo>
                    <a:pt x="3403" y="908"/>
                  </a:lnTo>
                  <a:lnTo>
                    <a:pt x="4084" y="908"/>
                  </a:lnTo>
                  <a:lnTo>
                    <a:pt x="4765" y="908"/>
                  </a:lnTo>
                  <a:lnTo>
                    <a:pt x="5446" y="908"/>
                  </a:lnTo>
                  <a:lnTo>
                    <a:pt x="5446" y="453"/>
                  </a:lnTo>
                  <a:lnTo>
                    <a:pt x="5446" y="0"/>
                  </a:lnTo>
                  <a:lnTo>
                    <a:pt x="4765" y="0"/>
                  </a:lnTo>
                  <a:lnTo>
                    <a:pt x="4084" y="0"/>
                  </a:lnTo>
                  <a:lnTo>
                    <a:pt x="3403" y="0"/>
                  </a:lnTo>
                  <a:lnTo>
                    <a:pt x="2723" y="0"/>
                  </a:lnTo>
                  <a:lnTo>
                    <a:pt x="2041" y="0"/>
                  </a:lnTo>
                  <a:lnTo>
                    <a:pt x="1361" y="0"/>
                  </a:lnTo>
                  <a:lnTo>
                    <a:pt x="680" y="0"/>
                  </a:lnTo>
                  <a:lnTo>
                    <a:pt x="0" y="0"/>
                  </a:lnTo>
                  <a:close/>
                  <a:moveTo>
                    <a:pt x="1367" y="297"/>
                  </a:moveTo>
                  <a:lnTo>
                    <a:pt x="1358" y="297"/>
                  </a:lnTo>
                  <a:lnTo>
                    <a:pt x="1349" y="298"/>
                  </a:lnTo>
                  <a:lnTo>
                    <a:pt x="1341" y="299"/>
                  </a:lnTo>
                  <a:lnTo>
                    <a:pt x="1333" y="300"/>
                  </a:lnTo>
                  <a:lnTo>
                    <a:pt x="1325" y="302"/>
                  </a:lnTo>
                  <a:lnTo>
                    <a:pt x="1318" y="305"/>
                  </a:lnTo>
                  <a:lnTo>
                    <a:pt x="1311" y="307"/>
                  </a:lnTo>
                  <a:lnTo>
                    <a:pt x="1304" y="311"/>
                  </a:lnTo>
                  <a:lnTo>
                    <a:pt x="1291" y="318"/>
                  </a:lnTo>
                  <a:lnTo>
                    <a:pt x="1279" y="327"/>
                  </a:lnTo>
                  <a:lnTo>
                    <a:pt x="1274" y="331"/>
                  </a:lnTo>
                  <a:lnTo>
                    <a:pt x="1269" y="336"/>
                  </a:lnTo>
                  <a:lnTo>
                    <a:pt x="1259" y="347"/>
                  </a:lnTo>
                  <a:lnTo>
                    <a:pt x="1255" y="353"/>
                  </a:lnTo>
                  <a:lnTo>
                    <a:pt x="1251" y="359"/>
                  </a:lnTo>
                  <a:lnTo>
                    <a:pt x="1244" y="371"/>
                  </a:lnTo>
                  <a:lnTo>
                    <a:pt x="1241" y="377"/>
                  </a:lnTo>
                  <a:lnTo>
                    <a:pt x="1238" y="384"/>
                  </a:lnTo>
                  <a:lnTo>
                    <a:pt x="1233" y="397"/>
                  </a:lnTo>
                  <a:lnTo>
                    <a:pt x="1229" y="411"/>
                  </a:lnTo>
                  <a:lnTo>
                    <a:pt x="1226" y="425"/>
                  </a:lnTo>
                  <a:lnTo>
                    <a:pt x="1225" y="439"/>
                  </a:lnTo>
                  <a:lnTo>
                    <a:pt x="1224" y="454"/>
                  </a:lnTo>
                  <a:lnTo>
                    <a:pt x="1225" y="469"/>
                  </a:lnTo>
                  <a:lnTo>
                    <a:pt x="1225" y="476"/>
                  </a:lnTo>
                  <a:lnTo>
                    <a:pt x="1226" y="483"/>
                  </a:lnTo>
                  <a:lnTo>
                    <a:pt x="1229" y="497"/>
                  </a:lnTo>
                  <a:lnTo>
                    <a:pt x="1231" y="504"/>
                  </a:lnTo>
                  <a:lnTo>
                    <a:pt x="1233" y="510"/>
                  </a:lnTo>
                  <a:lnTo>
                    <a:pt x="1235" y="517"/>
                  </a:lnTo>
                  <a:lnTo>
                    <a:pt x="1238" y="524"/>
                  </a:lnTo>
                  <a:lnTo>
                    <a:pt x="1241" y="530"/>
                  </a:lnTo>
                  <a:lnTo>
                    <a:pt x="1244" y="537"/>
                  </a:lnTo>
                  <a:lnTo>
                    <a:pt x="1247" y="543"/>
                  </a:lnTo>
                  <a:lnTo>
                    <a:pt x="1251" y="549"/>
                  </a:lnTo>
                  <a:lnTo>
                    <a:pt x="1255" y="555"/>
                  </a:lnTo>
                  <a:lnTo>
                    <a:pt x="1259" y="561"/>
                  </a:lnTo>
                  <a:lnTo>
                    <a:pt x="1264" y="566"/>
                  </a:lnTo>
                  <a:lnTo>
                    <a:pt x="1269" y="571"/>
                  </a:lnTo>
                  <a:lnTo>
                    <a:pt x="1274" y="576"/>
                  </a:lnTo>
                  <a:lnTo>
                    <a:pt x="1279" y="581"/>
                  </a:lnTo>
                  <a:lnTo>
                    <a:pt x="1285" y="585"/>
                  </a:lnTo>
                  <a:lnTo>
                    <a:pt x="1291" y="589"/>
                  </a:lnTo>
                  <a:lnTo>
                    <a:pt x="1297" y="593"/>
                  </a:lnTo>
                  <a:lnTo>
                    <a:pt x="1304" y="597"/>
                  </a:lnTo>
                  <a:lnTo>
                    <a:pt x="1311" y="600"/>
                  </a:lnTo>
                  <a:lnTo>
                    <a:pt x="1318" y="603"/>
                  </a:lnTo>
                  <a:lnTo>
                    <a:pt x="1325" y="605"/>
                  </a:lnTo>
                  <a:lnTo>
                    <a:pt x="1333" y="607"/>
                  </a:lnTo>
                  <a:lnTo>
                    <a:pt x="1341" y="608"/>
                  </a:lnTo>
                  <a:lnTo>
                    <a:pt x="1349" y="610"/>
                  </a:lnTo>
                  <a:lnTo>
                    <a:pt x="1358" y="610"/>
                  </a:lnTo>
                  <a:lnTo>
                    <a:pt x="1367" y="611"/>
                  </a:lnTo>
                  <a:lnTo>
                    <a:pt x="1379" y="610"/>
                  </a:lnTo>
                  <a:lnTo>
                    <a:pt x="1392" y="608"/>
                  </a:lnTo>
                  <a:lnTo>
                    <a:pt x="1405" y="605"/>
                  </a:lnTo>
                  <a:lnTo>
                    <a:pt x="1417" y="601"/>
                  </a:lnTo>
                  <a:lnTo>
                    <a:pt x="1423" y="599"/>
                  </a:lnTo>
                  <a:lnTo>
                    <a:pt x="1428" y="596"/>
                  </a:lnTo>
                  <a:lnTo>
                    <a:pt x="1440" y="589"/>
                  </a:lnTo>
                  <a:lnTo>
                    <a:pt x="1445" y="586"/>
                  </a:lnTo>
                  <a:lnTo>
                    <a:pt x="1450" y="582"/>
                  </a:lnTo>
                  <a:lnTo>
                    <a:pt x="1455" y="577"/>
                  </a:lnTo>
                  <a:lnTo>
                    <a:pt x="1460" y="573"/>
                  </a:lnTo>
                  <a:lnTo>
                    <a:pt x="1465" y="568"/>
                  </a:lnTo>
                  <a:lnTo>
                    <a:pt x="1469" y="562"/>
                  </a:lnTo>
                  <a:lnTo>
                    <a:pt x="1473" y="557"/>
                  </a:lnTo>
                  <a:lnTo>
                    <a:pt x="1477" y="551"/>
                  </a:lnTo>
                  <a:lnTo>
                    <a:pt x="1485" y="538"/>
                  </a:lnTo>
                  <a:lnTo>
                    <a:pt x="1488" y="531"/>
                  </a:lnTo>
                  <a:lnTo>
                    <a:pt x="1491" y="524"/>
                  </a:lnTo>
                  <a:lnTo>
                    <a:pt x="1495" y="509"/>
                  </a:lnTo>
                  <a:lnTo>
                    <a:pt x="1497" y="500"/>
                  </a:lnTo>
                  <a:lnTo>
                    <a:pt x="1499" y="492"/>
                  </a:lnTo>
                  <a:lnTo>
                    <a:pt x="1500" y="483"/>
                  </a:lnTo>
                  <a:lnTo>
                    <a:pt x="1501" y="474"/>
                  </a:lnTo>
                  <a:lnTo>
                    <a:pt x="1502" y="464"/>
                  </a:lnTo>
                  <a:lnTo>
                    <a:pt x="1502" y="454"/>
                  </a:lnTo>
                  <a:lnTo>
                    <a:pt x="1502" y="444"/>
                  </a:lnTo>
                  <a:lnTo>
                    <a:pt x="1501" y="434"/>
                  </a:lnTo>
                  <a:lnTo>
                    <a:pt x="1500" y="425"/>
                  </a:lnTo>
                  <a:lnTo>
                    <a:pt x="1499" y="416"/>
                  </a:lnTo>
                  <a:lnTo>
                    <a:pt x="1495" y="399"/>
                  </a:lnTo>
                  <a:lnTo>
                    <a:pt x="1493" y="391"/>
                  </a:lnTo>
                  <a:lnTo>
                    <a:pt x="1491" y="384"/>
                  </a:lnTo>
                  <a:lnTo>
                    <a:pt x="1488" y="376"/>
                  </a:lnTo>
                  <a:lnTo>
                    <a:pt x="1485" y="369"/>
                  </a:lnTo>
                  <a:lnTo>
                    <a:pt x="1481" y="363"/>
                  </a:lnTo>
                  <a:lnTo>
                    <a:pt x="1477" y="356"/>
                  </a:lnTo>
                  <a:lnTo>
                    <a:pt x="1473" y="351"/>
                  </a:lnTo>
                  <a:lnTo>
                    <a:pt x="1469" y="345"/>
                  </a:lnTo>
                  <a:lnTo>
                    <a:pt x="1460" y="335"/>
                  </a:lnTo>
                  <a:lnTo>
                    <a:pt x="1450" y="326"/>
                  </a:lnTo>
                  <a:lnTo>
                    <a:pt x="1440" y="318"/>
                  </a:lnTo>
                  <a:lnTo>
                    <a:pt x="1434" y="314"/>
                  </a:lnTo>
                  <a:lnTo>
                    <a:pt x="1428" y="311"/>
                  </a:lnTo>
                  <a:lnTo>
                    <a:pt x="1423" y="308"/>
                  </a:lnTo>
                  <a:lnTo>
                    <a:pt x="1417" y="306"/>
                  </a:lnTo>
                  <a:lnTo>
                    <a:pt x="1411" y="304"/>
                  </a:lnTo>
                  <a:lnTo>
                    <a:pt x="1405" y="302"/>
                  </a:lnTo>
                  <a:lnTo>
                    <a:pt x="1398" y="300"/>
                  </a:lnTo>
                  <a:lnTo>
                    <a:pt x="1392" y="299"/>
                  </a:lnTo>
                  <a:lnTo>
                    <a:pt x="1379" y="297"/>
                  </a:lnTo>
                  <a:lnTo>
                    <a:pt x="1373" y="297"/>
                  </a:lnTo>
                  <a:lnTo>
                    <a:pt x="1367" y="297"/>
                  </a:lnTo>
                  <a:close/>
                  <a:moveTo>
                    <a:pt x="3177" y="301"/>
                  </a:moveTo>
                  <a:lnTo>
                    <a:pt x="3162" y="302"/>
                  </a:lnTo>
                  <a:lnTo>
                    <a:pt x="3148" y="304"/>
                  </a:lnTo>
                  <a:lnTo>
                    <a:pt x="3141" y="305"/>
                  </a:lnTo>
                  <a:lnTo>
                    <a:pt x="3135" y="307"/>
                  </a:lnTo>
                  <a:lnTo>
                    <a:pt x="3128" y="310"/>
                  </a:lnTo>
                  <a:lnTo>
                    <a:pt x="3121" y="312"/>
                  </a:lnTo>
                  <a:lnTo>
                    <a:pt x="3115" y="315"/>
                  </a:lnTo>
                  <a:lnTo>
                    <a:pt x="3109" y="318"/>
                  </a:lnTo>
                  <a:lnTo>
                    <a:pt x="3103" y="321"/>
                  </a:lnTo>
                  <a:lnTo>
                    <a:pt x="3097" y="325"/>
                  </a:lnTo>
                  <a:lnTo>
                    <a:pt x="3092" y="329"/>
                  </a:lnTo>
                  <a:lnTo>
                    <a:pt x="3086" y="334"/>
                  </a:lnTo>
                  <a:lnTo>
                    <a:pt x="3081" y="338"/>
                  </a:lnTo>
                  <a:lnTo>
                    <a:pt x="3076" y="343"/>
                  </a:lnTo>
                  <a:lnTo>
                    <a:pt x="3071" y="348"/>
                  </a:lnTo>
                  <a:lnTo>
                    <a:pt x="3067" y="353"/>
                  </a:lnTo>
                  <a:lnTo>
                    <a:pt x="3063" y="359"/>
                  </a:lnTo>
                  <a:lnTo>
                    <a:pt x="3059" y="365"/>
                  </a:lnTo>
                  <a:lnTo>
                    <a:pt x="3052" y="377"/>
                  </a:lnTo>
                  <a:lnTo>
                    <a:pt x="3048" y="384"/>
                  </a:lnTo>
                  <a:lnTo>
                    <a:pt x="3046" y="391"/>
                  </a:lnTo>
                  <a:lnTo>
                    <a:pt x="3043" y="398"/>
                  </a:lnTo>
                  <a:lnTo>
                    <a:pt x="3041" y="405"/>
                  </a:lnTo>
                  <a:lnTo>
                    <a:pt x="3039" y="413"/>
                  </a:lnTo>
                  <a:lnTo>
                    <a:pt x="3037" y="420"/>
                  </a:lnTo>
                  <a:lnTo>
                    <a:pt x="3035" y="436"/>
                  </a:lnTo>
                  <a:lnTo>
                    <a:pt x="3034" y="453"/>
                  </a:lnTo>
                  <a:lnTo>
                    <a:pt x="3034" y="462"/>
                  </a:lnTo>
                  <a:lnTo>
                    <a:pt x="3035" y="470"/>
                  </a:lnTo>
                  <a:lnTo>
                    <a:pt x="3036" y="478"/>
                  </a:lnTo>
                  <a:lnTo>
                    <a:pt x="3037" y="486"/>
                  </a:lnTo>
                  <a:lnTo>
                    <a:pt x="3041" y="501"/>
                  </a:lnTo>
                  <a:lnTo>
                    <a:pt x="3046" y="515"/>
                  </a:lnTo>
                  <a:lnTo>
                    <a:pt x="3052" y="529"/>
                  </a:lnTo>
                  <a:lnTo>
                    <a:pt x="3055" y="535"/>
                  </a:lnTo>
                  <a:lnTo>
                    <a:pt x="3059" y="541"/>
                  </a:lnTo>
                  <a:lnTo>
                    <a:pt x="3063" y="547"/>
                  </a:lnTo>
                  <a:lnTo>
                    <a:pt x="3067" y="553"/>
                  </a:lnTo>
                  <a:lnTo>
                    <a:pt x="3071" y="558"/>
                  </a:lnTo>
                  <a:lnTo>
                    <a:pt x="3076" y="563"/>
                  </a:lnTo>
                  <a:lnTo>
                    <a:pt x="3081" y="568"/>
                  </a:lnTo>
                  <a:lnTo>
                    <a:pt x="3086" y="573"/>
                  </a:lnTo>
                  <a:lnTo>
                    <a:pt x="3092" y="577"/>
                  </a:lnTo>
                  <a:lnTo>
                    <a:pt x="3097" y="581"/>
                  </a:lnTo>
                  <a:lnTo>
                    <a:pt x="3109" y="588"/>
                  </a:lnTo>
                  <a:lnTo>
                    <a:pt x="3115" y="591"/>
                  </a:lnTo>
                  <a:lnTo>
                    <a:pt x="3121" y="594"/>
                  </a:lnTo>
                  <a:lnTo>
                    <a:pt x="3135" y="599"/>
                  </a:lnTo>
                  <a:lnTo>
                    <a:pt x="3148" y="602"/>
                  </a:lnTo>
                  <a:lnTo>
                    <a:pt x="3155" y="604"/>
                  </a:lnTo>
                  <a:lnTo>
                    <a:pt x="3162" y="604"/>
                  </a:lnTo>
                  <a:lnTo>
                    <a:pt x="3177" y="605"/>
                  </a:lnTo>
                  <a:lnTo>
                    <a:pt x="3192" y="604"/>
                  </a:lnTo>
                  <a:lnTo>
                    <a:pt x="3206" y="602"/>
                  </a:lnTo>
                  <a:lnTo>
                    <a:pt x="3213" y="601"/>
                  </a:lnTo>
                  <a:lnTo>
                    <a:pt x="3219" y="599"/>
                  </a:lnTo>
                  <a:lnTo>
                    <a:pt x="3226" y="597"/>
                  </a:lnTo>
                  <a:lnTo>
                    <a:pt x="3232" y="594"/>
                  </a:lnTo>
                  <a:lnTo>
                    <a:pt x="3239" y="591"/>
                  </a:lnTo>
                  <a:lnTo>
                    <a:pt x="3245" y="588"/>
                  </a:lnTo>
                  <a:lnTo>
                    <a:pt x="3251" y="585"/>
                  </a:lnTo>
                  <a:lnTo>
                    <a:pt x="3257" y="581"/>
                  </a:lnTo>
                  <a:lnTo>
                    <a:pt x="3262" y="577"/>
                  </a:lnTo>
                  <a:lnTo>
                    <a:pt x="3268" y="573"/>
                  </a:lnTo>
                  <a:lnTo>
                    <a:pt x="3273" y="568"/>
                  </a:lnTo>
                  <a:lnTo>
                    <a:pt x="3278" y="563"/>
                  </a:lnTo>
                  <a:lnTo>
                    <a:pt x="3282" y="558"/>
                  </a:lnTo>
                  <a:lnTo>
                    <a:pt x="3287" y="553"/>
                  </a:lnTo>
                  <a:lnTo>
                    <a:pt x="3291" y="547"/>
                  </a:lnTo>
                  <a:lnTo>
                    <a:pt x="3295" y="541"/>
                  </a:lnTo>
                  <a:lnTo>
                    <a:pt x="3302" y="529"/>
                  </a:lnTo>
                  <a:lnTo>
                    <a:pt x="3305" y="522"/>
                  </a:lnTo>
                  <a:lnTo>
                    <a:pt x="3308" y="515"/>
                  </a:lnTo>
                  <a:lnTo>
                    <a:pt x="3311" y="508"/>
                  </a:lnTo>
                  <a:lnTo>
                    <a:pt x="3313" y="501"/>
                  </a:lnTo>
                  <a:lnTo>
                    <a:pt x="3315" y="494"/>
                  </a:lnTo>
                  <a:lnTo>
                    <a:pt x="3317" y="486"/>
                  </a:lnTo>
                  <a:lnTo>
                    <a:pt x="3319" y="470"/>
                  </a:lnTo>
                  <a:lnTo>
                    <a:pt x="3320" y="453"/>
                  </a:lnTo>
                  <a:lnTo>
                    <a:pt x="3319" y="444"/>
                  </a:lnTo>
                  <a:lnTo>
                    <a:pt x="3319" y="436"/>
                  </a:lnTo>
                  <a:lnTo>
                    <a:pt x="3318" y="428"/>
                  </a:lnTo>
                  <a:lnTo>
                    <a:pt x="3317" y="420"/>
                  </a:lnTo>
                  <a:lnTo>
                    <a:pt x="3313" y="405"/>
                  </a:lnTo>
                  <a:lnTo>
                    <a:pt x="3308" y="391"/>
                  </a:lnTo>
                  <a:lnTo>
                    <a:pt x="3302" y="377"/>
                  </a:lnTo>
                  <a:lnTo>
                    <a:pt x="3299" y="371"/>
                  </a:lnTo>
                  <a:lnTo>
                    <a:pt x="3295" y="365"/>
                  </a:lnTo>
                  <a:lnTo>
                    <a:pt x="3291" y="359"/>
                  </a:lnTo>
                  <a:lnTo>
                    <a:pt x="3287" y="353"/>
                  </a:lnTo>
                  <a:lnTo>
                    <a:pt x="3282" y="348"/>
                  </a:lnTo>
                  <a:lnTo>
                    <a:pt x="3278" y="343"/>
                  </a:lnTo>
                  <a:lnTo>
                    <a:pt x="3273" y="338"/>
                  </a:lnTo>
                  <a:lnTo>
                    <a:pt x="3268" y="334"/>
                  </a:lnTo>
                  <a:lnTo>
                    <a:pt x="3262" y="329"/>
                  </a:lnTo>
                  <a:lnTo>
                    <a:pt x="3257" y="325"/>
                  </a:lnTo>
                  <a:lnTo>
                    <a:pt x="3245" y="318"/>
                  </a:lnTo>
                  <a:lnTo>
                    <a:pt x="3239" y="315"/>
                  </a:lnTo>
                  <a:lnTo>
                    <a:pt x="3232" y="312"/>
                  </a:lnTo>
                  <a:lnTo>
                    <a:pt x="3219" y="307"/>
                  </a:lnTo>
                  <a:lnTo>
                    <a:pt x="3206" y="304"/>
                  </a:lnTo>
                  <a:lnTo>
                    <a:pt x="3199" y="303"/>
                  </a:lnTo>
                  <a:lnTo>
                    <a:pt x="3192" y="302"/>
                  </a:lnTo>
                  <a:lnTo>
                    <a:pt x="3177" y="301"/>
                  </a:lnTo>
                  <a:close/>
                  <a:moveTo>
                    <a:pt x="4997" y="297"/>
                  </a:moveTo>
                  <a:lnTo>
                    <a:pt x="4988" y="297"/>
                  </a:lnTo>
                  <a:lnTo>
                    <a:pt x="4979" y="298"/>
                  </a:lnTo>
                  <a:lnTo>
                    <a:pt x="4971" y="299"/>
                  </a:lnTo>
                  <a:lnTo>
                    <a:pt x="4963" y="300"/>
                  </a:lnTo>
                  <a:lnTo>
                    <a:pt x="4955" y="302"/>
                  </a:lnTo>
                  <a:lnTo>
                    <a:pt x="4948" y="305"/>
                  </a:lnTo>
                  <a:lnTo>
                    <a:pt x="4941" y="307"/>
                  </a:lnTo>
                  <a:lnTo>
                    <a:pt x="4934" y="311"/>
                  </a:lnTo>
                  <a:lnTo>
                    <a:pt x="4921" y="318"/>
                  </a:lnTo>
                  <a:lnTo>
                    <a:pt x="4910" y="327"/>
                  </a:lnTo>
                  <a:lnTo>
                    <a:pt x="4904" y="331"/>
                  </a:lnTo>
                  <a:lnTo>
                    <a:pt x="4899" y="336"/>
                  </a:lnTo>
                  <a:lnTo>
                    <a:pt x="4890" y="347"/>
                  </a:lnTo>
                  <a:lnTo>
                    <a:pt x="4885" y="353"/>
                  </a:lnTo>
                  <a:lnTo>
                    <a:pt x="4881" y="359"/>
                  </a:lnTo>
                  <a:lnTo>
                    <a:pt x="4874" y="371"/>
                  </a:lnTo>
                  <a:lnTo>
                    <a:pt x="4871" y="377"/>
                  </a:lnTo>
                  <a:lnTo>
                    <a:pt x="4868" y="384"/>
                  </a:lnTo>
                  <a:lnTo>
                    <a:pt x="4863" y="397"/>
                  </a:lnTo>
                  <a:lnTo>
                    <a:pt x="4859" y="411"/>
                  </a:lnTo>
                  <a:lnTo>
                    <a:pt x="4856" y="425"/>
                  </a:lnTo>
                  <a:lnTo>
                    <a:pt x="4855" y="439"/>
                  </a:lnTo>
                  <a:lnTo>
                    <a:pt x="4854" y="454"/>
                  </a:lnTo>
                  <a:lnTo>
                    <a:pt x="4855" y="469"/>
                  </a:lnTo>
                  <a:lnTo>
                    <a:pt x="4856" y="476"/>
                  </a:lnTo>
                  <a:lnTo>
                    <a:pt x="4856" y="483"/>
                  </a:lnTo>
                  <a:lnTo>
                    <a:pt x="4859" y="497"/>
                  </a:lnTo>
                  <a:lnTo>
                    <a:pt x="4861" y="504"/>
                  </a:lnTo>
                  <a:lnTo>
                    <a:pt x="4863" y="510"/>
                  </a:lnTo>
                  <a:lnTo>
                    <a:pt x="4865" y="517"/>
                  </a:lnTo>
                  <a:lnTo>
                    <a:pt x="4868" y="524"/>
                  </a:lnTo>
                  <a:lnTo>
                    <a:pt x="4871" y="530"/>
                  </a:lnTo>
                  <a:lnTo>
                    <a:pt x="4874" y="537"/>
                  </a:lnTo>
                  <a:lnTo>
                    <a:pt x="4878" y="543"/>
                  </a:lnTo>
                  <a:lnTo>
                    <a:pt x="4881" y="549"/>
                  </a:lnTo>
                  <a:lnTo>
                    <a:pt x="4885" y="555"/>
                  </a:lnTo>
                  <a:lnTo>
                    <a:pt x="4890" y="561"/>
                  </a:lnTo>
                  <a:lnTo>
                    <a:pt x="4894" y="566"/>
                  </a:lnTo>
                  <a:lnTo>
                    <a:pt x="4899" y="571"/>
                  </a:lnTo>
                  <a:lnTo>
                    <a:pt x="4904" y="576"/>
                  </a:lnTo>
                  <a:lnTo>
                    <a:pt x="4910" y="581"/>
                  </a:lnTo>
                  <a:lnTo>
                    <a:pt x="4915" y="585"/>
                  </a:lnTo>
                  <a:lnTo>
                    <a:pt x="4921" y="589"/>
                  </a:lnTo>
                  <a:lnTo>
                    <a:pt x="4927" y="593"/>
                  </a:lnTo>
                  <a:lnTo>
                    <a:pt x="4934" y="597"/>
                  </a:lnTo>
                  <a:lnTo>
                    <a:pt x="4941" y="600"/>
                  </a:lnTo>
                  <a:lnTo>
                    <a:pt x="4948" y="603"/>
                  </a:lnTo>
                  <a:lnTo>
                    <a:pt x="4955" y="605"/>
                  </a:lnTo>
                  <a:lnTo>
                    <a:pt x="4963" y="607"/>
                  </a:lnTo>
                  <a:lnTo>
                    <a:pt x="4971" y="608"/>
                  </a:lnTo>
                  <a:lnTo>
                    <a:pt x="4979" y="610"/>
                  </a:lnTo>
                  <a:lnTo>
                    <a:pt x="4988" y="610"/>
                  </a:lnTo>
                  <a:lnTo>
                    <a:pt x="4997" y="611"/>
                  </a:lnTo>
                  <a:lnTo>
                    <a:pt x="5010" y="610"/>
                  </a:lnTo>
                  <a:lnTo>
                    <a:pt x="5022" y="608"/>
                  </a:lnTo>
                  <a:lnTo>
                    <a:pt x="5035" y="605"/>
                  </a:lnTo>
                  <a:lnTo>
                    <a:pt x="5047" y="601"/>
                  </a:lnTo>
                  <a:lnTo>
                    <a:pt x="5053" y="599"/>
                  </a:lnTo>
                  <a:lnTo>
                    <a:pt x="5059" y="596"/>
                  </a:lnTo>
                  <a:lnTo>
                    <a:pt x="5070" y="589"/>
                  </a:lnTo>
                  <a:lnTo>
                    <a:pt x="5075" y="586"/>
                  </a:lnTo>
                  <a:lnTo>
                    <a:pt x="5081" y="582"/>
                  </a:lnTo>
                  <a:lnTo>
                    <a:pt x="5086" y="577"/>
                  </a:lnTo>
                  <a:lnTo>
                    <a:pt x="5090" y="573"/>
                  </a:lnTo>
                  <a:lnTo>
                    <a:pt x="5095" y="568"/>
                  </a:lnTo>
                  <a:lnTo>
                    <a:pt x="5100" y="562"/>
                  </a:lnTo>
                  <a:lnTo>
                    <a:pt x="5104" y="557"/>
                  </a:lnTo>
                  <a:lnTo>
                    <a:pt x="5108" y="551"/>
                  </a:lnTo>
                  <a:lnTo>
                    <a:pt x="5115" y="538"/>
                  </a:lnTo>
                  <a:lnTo>
                    <a:pt x="5118" y="531"/>
                  </a:lnTo>
                  <a:lnTo>
                    <a:pt x="5121" y="524"/>
                  </a:lnTo>
                  <a:lnTo>
                    <a:pt x="5126" y="509"/>
                  </a:lnTo>
                  <a:lnTo>
                    <a:pt x="5128" y="500"/>
                  </a:lnTo>
                  <a:lnTo>
                    <a:pt x="5129" y="492"/>
                  </a:lnTo>
                  <a:lnTo>
                    <a:pt x="5131" y="483"/>
                  </a:lnTo>
                  <a:lnTo>
                    <a:pt x="5132" y="474"/>
                  </a:lnTo>
                  <a:lnTo>
                    <a:pt x="5132" y="464"/>
                  </a:lnTo>
                  <a:lnTo>
                    <a:pt x="5132" y="454"/>
                  </a:lnTo>
                  <a:lnTo>
                    <a:pt x="5132" y="444"/>
                  </a:lnTo>
                  <a:lnTo>
                    <a:pt x="5132" y="434"/>
                  </a:lnTo>
                  <a:lnTo>
                    <a:pt x="5131" y="425"/>
                  </a:lnTo>
                  <a:lnTo>
                    <a:pt x="5129" y="416"/>
                  </a:lnTo>
                  <a:lnTo>
                    <a:pt x="5126" y="399"/>
                  </a:lnTo>
                  <a:lnTo>
                    <a:pt x="5124" y="391"/>
                  </a:lnTo>
                  <a:lnTo>
                    <a:pt x="5121" y="384"/>
                  </a:lnTo>
                  <a:lnTo>
                    <a:pt x="5118" y="376"/>
                  </a:lnTo>
                  <a:lnTo>
                    <a:pt x="5115" y="369"/>
                  </a:lnTo>
                  <a:lnTo>
                    <a:pt x="5111" y="363"/>
                  </a:lnTo>
                  <a:lnTo>
                    <a:pt x="5108" y="356"/>
                  </a:lnTo>
                  <a:lnTo>
                    <a:pt x="5104" y="351"/>
                  </a:lnTo>
                  <a:lnTo>
                    <a:pt x="5100" y="345"/>
                  </a:lnTo>
                  <a:lnTo>
                    <a:pt x="5090" y="335"/>
                  </a:lnTo>
                  <a:lnTo>
                    <a:pt x="5081" y="326"/>
                  </a:lnTo>
                  <a:lnTo>
                    <a:pt x="5070" y="318"/>
                  </a:lnTo>
                  <a:lnTo>
                    <a:pt x="5064" y="314"/>
                  </a:lnTo>
                  <a:lnTo>
                    <a:pt x="5059" y="311"/>
                  </a:lnTo>
                  <a:lnTo>
                    <a:pt x="5053" y="308"/>
                  </a:lnTo>
                  <a:lnTo>
                    <a:pt x="5047" y="306"/>
                  </a:lnTo>
                  <a:lnTo>
                    <a:pt x="5041" y="304"/>
                  </a:lnTo>
                  <a:lnTo>
                    <a:pt x="5035" y="302"/>
                  </a:lnTo>
                  <a:lnTo>
                    <a:pt x="5029" y="300"/>
                  </a:lnTo>
                  <a:lnTo>
                    <a:pt x="5022" y="299"/>
                  </a:lnTo>
                  <a:lnTo>
                    <a:pt x="5010" y="297"/>
                  </a:lnTo>
                  <a:lnTo>
                    <a:pt x="5003" y="297"/>
                  </a:lnTo>
                  <a:lnTo>
                    <a:pt x="4997" y="2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grpSp>
          <p:nvGrpSpPr>
            <p:cNvPr id="43" name="Group 42"/>
            <p:cNvGrpSpPr>
              <a:grpSpLocks noChangeAspect="1"/>
            </p:cNvGrpSpPr>
            <p:nvPr userDrawn="1"/>
          </p:nvGrpSpPr>
          <p:grpSpPr>
            <a:xfrm>
              <a:off x="1900114" y="6364340"/>
              <a:ext cx="1052413" cy="162000"/>
              <a:chOff x="2160588" y="4324351"/>
              <a:chExt cx="7105649" cy="1093788"/>
            </a:xfrm>
            <a:solidFill>
              <a:schemeClr val="accent1"/>
            </a:solidFill>
          </p:grpSpPr>
          <p:sp>
            <p:nvSpPr>
              <p:cNvPr id="44" name="Freeform 7"/>
              <p:cNvSpPr>
                <a:spLocks noEditPoints="1"/>
              </p:cNvSpPr>
              <p:nvPr userDrawn="1"/>
            </p:nvSpPr>
            <p:spPr bwMode="auto">
              <a:xfrm>
                <a:off x="2160588" y="4527551"/>
                <a:ext cx="595312" cy="890588"/>
              </a:xfrm>
              <a:custGeom>
                <a:avLst/>
                <a:gdLst>
                  <a:gd name="T0" fmla="*/ 372 w 375"/>
                  <a:gd name="T1" fmla="*/ 420 h 561"/>
                  <a:gd name="T2" fmla="*/ 357 w 375"/>
                  <a:gd name="T3" fmla="*/ 465 h 561"/>
                  <a:gd name="T4" fmla="*/ 333 w 375"/>
                  <a:gd name="T5" fmla="*/ 502 h 561"/>
                  <a:gd name="T6" fmla="*/ 301 w 375"/>
                  <a:gd name="T7" fmla="*/ 530 h 561"/>
                  <a:gd name="T8" fmla="*/ 262 w 375"/>
                  <a:gd name="T9" fmla="*/ 549 h 561"/>
                  <a:gd name="T10" fmla="*/ 198 w 375"/>
                  <a:gd name="T11" fmla="*/ 561 h 561"/>
                  <a:gd name="T12" fmla="*/ 140 w 375"/>
                  <a:gd name="T13" fmla="*/ 557 h 561"/>
                  <a:gd name="T14" fmla="*/ 86 w 375"/>
                  <a:gd name="T15" fmla="*/ 540 h 561"/>
                  <a:gd name="T16" fmla="*/ 43 w 375"/>
                  <a:gd name="T17" fmla="*/ 515 h 561"/>
                  <a:gd name="T18" fmla="*/ 85 w 375"/>
                  <a:gd name="T19" fmla="*/ 469 h 561"/>
                  <a:gd name="T20" fmla="*/ 134 w 375"/>
                  <a:gd name="T21" fmla="*/ 494 h 561"/>
                  <a:gd name="T22" fmla="*/ 178 w 375"/>
                  <a:gd name="T23" fmla="*/ 502 h 561"/>
                  <a:gd name="T24" fmla="*/ 238 w 375"/>
                  <a:gd name="T25" fmla="*/ 494 h 561"/>
                  <a:gd name="T26" fmla="*/ 269 w 375"/>
                  <a:gd name="T27" fmla="*/ 478 h 561"/>
                  <a:gd name="T28" fmla="*/ 302 w 375"/>
                  <a:gd name="T29" fmla="*/ 437 h 561"/>
                  <a:gd name="T30" fmla="*/ 311 w 375"/>
                  <a:gd name="T31" fmla="*/ 406 h 561"/>
                  <a:gd name="T32" fmla="*/ 314 w 375"/>
                  <a:gd name="T33" fmla="*/ 342 h 561"/>
                  <a:gd name="T34" fmla="*/ 285 w 375"/>
                  <a:gd name="T35" fmla="*/ 375 h 561"/>
                  <a:gd name="T36" fmla="*/ 248 w 375"/>
                  <a:gd name="T37" fmla="*/ 397 h 561"/>
                  <a:gd name="T38" fmla="*/ 203 w 375"/>
                  <a:gd name="T39" fmla="*/ 410 h 561"/>
                  <a:gd name="T40" fmla="*/ 154 w 375"/>
                  <a:gd name="T41" fmla="*/ 409 h 561"/>
                  <a:gd name="T42" fmla="*/ 109 w 375"/>
                  <a:gd name="T43" fmla="*/ 396 h 561"/>
                  <a:gd name="T44" fmla="*/ 70 w 375"/>
                  <a:gd name="T45" fmla="*/ 372 h 561"/>
                  <a:gd name="T46" fmla="*/ 39 w 375"/>
                  <a:gd name="T47" fmla="*/ 339 h 561"/>
                  <a:gd name="T48" fmla="*/ 13 w 375"/>
                  <a:gd name="T49" fmla="*/ 290 h 561"/>
                  <a:gd name="T50" fmla="*/ 2 w 375"/>
                  <a:gd name="T51" fmla="*/ 241 h 561"/>
                  <a:gd name="T52" fmla="*/ 1 w 375"/>
                  <a:gd name="T53" fmla="*/ 187 h 561"/>
                  <a:gd name="T54" fmla="*/ 11 w 375"/>
                  <a:gd name="T55" fmla="*/ 136 h 561"/>
                  <a:gd name="T56" fmla="*/ 30 w 375"/>
                  <a:gd name="T57" fmla="*/ 91 h 561"/>
                  <a:gd name="T58" fmla="*/ 59 w 375"/>
                  <a:gd name="T59" fmla="*/ 53 h 561"/>
                  <a:gd name="T60" fmla="*/ 96 w 375"/>
                  <a:gd name="T61" fmla="*/ 25 h 561"/>
                  <a:gd name="T62" fmla="*/ 141 w 375"/>
                  <a:gd name="T63" fmla="*/ 6 h 561"/>
                  <a:gd name="T64" fmla="*/ 193 w 375"/>
                  <a:gd name="T65" fmla="*/ 0 h 561"/>
                  <a:gd name="T66" fmla="*/ 243 w 375"/>
                  <a:gd name="T67" fmla="*/ 9 h 561"/>
                  <a:gd name="T68" fmla="*/ 283 w 375"/>
                  <a:gd name="T69" fmla="*/ 30 h 561"/>
                  <a:gd name="T70" fmla="*/ 316 w 375"/>
                  <a:gd name="T71" fmla="*/ 63 h 561"/>
                  <a:gd name="T72" fmla="*/ 176 w 375"/>
                  <a:gd name="T73" fmla="*/ 60 h 561"/>
                  <a:gd name="T74" fmla="*/ 137 w 375"/>
                  <a:gd name="T75" fmla="*/ 71 h 561"/>
                  <a:gd name="T76" fmla="*/ 105 w 375"/>
                  <a:gd name="T77" fmla="*/ 93 h 561"/>
                  <a:gd name="T78" fmla="*/ 82 w 375"/>
                  <a:gd name="T79" fmla="*/ 125 h 561"/>
                  <a:gd name="T80" fmla="*/ 65 w 375"/>
                  <a:gd name="T81" fmla="*/ 179 h 561"/>
                  <a:gd name="T82" fmla="*/ 65 w 375"/>
                  <a:gd name="T83" fmla="*/ 239 h 561"/>
                  <a:gd name="T84" fmla="*/ 76 w 375"/>
                  <a:gd name="T85" fmla="*/ 279 h 561"/>
                  <a:gd name="T86" fmla="*/ 96 w 375"/>
                  <a:gd name="T87" fmla="*/ 312 h 561"/>
                  <a:gd name="T88" fmla="*/ 131 w 375"/>
                  <a:gd name="T89" fmla="*/ 339 h 561"/>
                  <a:gd name="T90" fmla="*/ 176 w 375"/>
                  <a:gd name="T91" fmla="*/ 352 h 561"/>
                  <a:gd name="T92" fmla="*/ 220 w 375"/>
                  <a:gd name="T93" fmla="*/ 350 h 561"/>
                  <a:gd name="T94" fmla="*/ 245 w 375"/>
                  <a:gd name="T95" fmla="*/ 340 h 561"/>
                  <a:gd name="T96" fmla="*/ 271 w 375"/>
                  <a:gd name="T97" fmla="*/ 321 h 561"/>
                  <a:gd name="T98" fmla="*/ 302 w 375"/>
                  <a:gd name="T99" fmla="*/ 272 h 561"/>
                  <a:gd name="T100" fmla="*/ 314 w 375"/>
                  <a:gd name="T101" fmla="*/ 208 h 561"/>
                  <a:gd name="T102" fmla="*/ 303 w 375"/>
                  <a:gd name="T103" fmla="*/ 143 h 561"/>
                  <a:gd name="T104" fmla="*/ 282 w 375"/>
                  <a:gd name="T105" fmla="*/ 102 h 561"/>
                  <a:gd name="T106" fmla="*/ 243 w 375"/>
                  <a:gd name="T107" fmla="*/ 70 h 561"/>
                  <a:gd name="T108" fmla="*/ 190 w 375"/>
                  <a:gd name="T109" fmla="*/ 59 h 5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75" h="561">
                    <a:moveTo>
                      <a:pt x="375" y="379"/>
                    </a:moveTo>
                    <a:lnTo>
                      <a:pt x="375" y="390"/>
                    </a:lnTo>
                    <a:lnTo>
                      <a:pt x="375" y="400"/>
                    </a:lnTo>
                    <a:lnTo>
                      <a:pt x="373" y="411"/>
                    </a:lnTo>
                    <a:lnTo>
                      <a:pt x="372" y="420"/>
                    </a:lnTo>
                    <a:lnTo>
                      <a:pt x="370" y="430"/>
                    </a:lnTo>
                    <a:lnTo>
                      <a:pt x="367" y="439"/>
                    </a:lnTo>
                    <a:lnTo>
                      <a:pt x="364" y="448"/>
                    </a:lnTo>
                    <a:lnTo>
                      <a:pt x="361" y="457"/>
                    </a:lnTo>
                    <a:lnTo>
                      <a:pt x="357" y="465"/>
                    </a:lnTo>
                    <a:lnTo>
                      <a:pt x="353" y="473"/>
                    </a:lnTo>
                    <a:lnTo>
                      <a:pt x="349" y="481"/>
                    </a:lnTo>
                    <a:lnTo>
                      <a:pt x="344" y="488"/>
                    </a:lnTo>
                    <a:lnTo>
                      <a:pt x="339" y="495"/>
                    </a:lnTo>
                    <a:lnTo>
                      <a:pt x="333" y="502"/>
                    </a:lnTo>
                    <a:lnTo>
                      <a:pt x="327" y="508"/>
                    </a:lnTo>
                    <a:lnTo>
                      <a:pt x="321" y="514"/>
                    </a:lnTo>
                    <a:lnTo>
                      <a:pt x="315" y="520"/>
                    </a:lnTo>
                    <a:lnTo>
                      <a:pt x="308" y="525"/>
                    </a:lnTo>
                    <a:lnTo>
                      <a:pt x="301" y="530"/>
                    </a:lnTo>
                    <a:lnTo>
                      <a:pt x="294" y="534"/>
                    </a:lnTo>
                    <a:lnTo>
                      <a:pt x="286" y="539"/>
                    </a:lnTo>
                    <a:lnTo>
                      <a:pt x="278" y="542"/>
                    </a:lnTo>
                    <a:lnTo>
                      <a:pt x="270" y="546"/>
                    </a:lnTo>
                    <a:lnTo>
                      <a:pt x="262" y="549"/>
                    </a:lnTo>
                    <a:lnTo>
                      <a:pt x="253" y="552"/>
                    </a:lnTo>
                    <a:lnTo>
                      <a:pt x="245" y="554"/>
                    </a:lnTo>
                    <a:lnTo>
                      <a:pt x="226" y="558"/>
                    </a:lnTo>
                    <a:lnTo>
                      <a:pt x="208" y="560"/>
                    </a:lnTo>
                    <a:lnTo>
                      <a:pt x="198" y="561"/>
                    </a:lnTo>
                    <a:lnTo>
                      <a:pt x="188" y="561"/>
                    </a:lnTo>
                    <a:lnTo>
                      <a:pt x="176" y="561"/>
                    </a:lnTo>
                    <a:lnTo>
                      <a:pt x="163" y="560"/>
                    </a:lnTo>
                    <a:lnTo>
                      <a:pt x="151" y="559"/>
                    </a:lnTo>
                    <a:lnTo>
                      <a:pt x="140" y="557"/>
                    </a:lnTo>
                    <a:lnTo>
                      <a:pt x="128" y="554"/>
                    </a:lnTo>
                    <a:lnTo>
                      <a:pt x="117" y="551"/>
                    </a:lnTo>
                    <a:lnTo>
                      <a:pt x="107" y="548"/>
                    </a:lnTo>
                    <a:lnTo>
                      <a:pt x="96" y="544"/>
                    </a:lnTo>
                    <a:lnTo>
                      <a:pt x="86" y="540"/>
                    </a:lnTo>
                    <a:lnTo>
                      <a:pt x="77" y="536"/>
                    </a:lnTo>
                    <a:lnTo>
                      <a:pt x="68" y="531"/>
                    </a:lnTo>
                    <a:lnTo>
                      <a:pt x="59" y="526"/>
                    </a:lnTo>
                    <a:lnTo>
                      <a:pt x="50" y="520"/>
                    </a:lnTo>
                    <a:lnTo>
                      <a:pt x="43" y="515"/>
                    </a:lnTo>
                    <a:lnTo>
                      <a:pt x="35" y="509"/>
                    </a:lnTo>
                    <a:lnTo>
                      <a:pt x="28" y="503"/>
                    </a:lnTo>
                    <a:lnTo>
                      <a:pt x="68" y="456"/>
                    </a:lnTo>
                    <a:lnTo>
                      <a:pt x="79" y="465"/>
                    </a:lnTo>
                    <a:lnTo>
                      <a:pt x="85" y="469"/>
                    </a:lnTo>
                    <a:lnTo>
                      <a:pt x="91" y="473"/>
                    </a:lnTo>
                    <a:lnTo>
                      <a:pt x="104" y="481"/>
                    </a:lnTo>
                    <a:lnTo>
                      <a:pt x="119" y="488"/>
                    </a:lnTo>
                    <a:lnTo>
                      <a:pt x="126" y="491"/>
                    </a:lnTo>
                    <a:lnTo>
                      <a:pt x="134" y="494"/>
                    </a:lnTo>
                    <a:lnTo>
                      <a:pt x="143" y="496"/>
                    </a:lnTo>
                    <a:lnTo>
                      <a:pt x="151" y="498"/>
                    </a:lnTo>
                    <a:lnTo>
                      <a:pt x="160" y="500"/>
                    </a:lnTo>
                    <a:lnTo>
                      <a:pt x="169" y="501"/>
                    </a:lnTo>
                    <a:lnTo>
                      <a:pt x="178" y="502"/>
                    </a:lnTo>
                    <a:lnTo>
                      <a:pt x="188" y="502"/>
                    </a:lnTo>
                    <a:lnTo>
                      <a:pt x="201" y="502"/>
                    </a:lnTo>
                    <a:lnTo>
                      <a:pt x="214" y="500"/>
                    </a:lnTo>
                    <a:lnTo>
                      <a:pt x="226" y="498"/>
                    </a:lnTo>
                    <a:lnTo>
                      <a:pt x="238" y="494"/>
                    </a:lnTo>
                    <a:lnTo>
                      <a:pt x="244" y="492"/>
                    </a:lnTo>
                    <a:lnTo>
                      <a:pt x="249" y="490"/>
                    </a:lnTo>
                    <a:lnTo>
                      <a:pt x="259" y="484"/>
                    </a:lnTo>
                    <a:lnTo>
                      <a:pt x="264" y="481"/>
                    </a:lnTo>
                    <a:lnTo>
                      <a:pt x="269" y="478"/>
                    </a:lnTo>
                    <a:lnTo>
                      <a:pt x="278" y="471"/>
                    </a:lnTo>
                    <a:lnTo>
                      <a:pt x="286" y="462"/>
                    </a:lnTo>
                    <a:lnTo>
                      <a:pt x="293" y="453"/>
                    </a:lnTo>
                    <a:lnTo>
                      <a:pt x="299" y="443"/>
                    </a:lnTo>
                    <a:lnTo>
                      <a:pt x="302" y="437"/>
                    </a:lnTo>
                    <a:lnTo>
                      <a:pt x="304" y="432"/>
                    </a:lnTo>
                    <a:lnTo>
                      <a:pt x="306" y="426"/>
                    </a:lnTo>
                    <a:lnTo>
                      <a:pt x="308" y="420"/>
                    </a:lnTo>
                    <a:lnTo>
                      <a:pt x="310" y="413"/>
                    </a:lnTo>
                    <a:lnTo>
                      <a:pt x="311" y="406"/>
                    </a:lnTo>
                    <a:lnTo>
                      <a:pt x="312" y="400"/>
                    </a:lnTo>
                    <a:lnTo>
                      <a:pt x="313" y="392"/>
                    </a:lnTo>
                    <a:lnTo>
                      <a:pt x="313" y="385"/>
                    </a:lnTo>
                    <a:lnTo>
                      <a:pt x="314" y="378"/>
                    </a:lnTo>
                    <a:lnTo>
                      <a:pt x="314" y="342"/>
                    </a:lnTo>
                    <a:lnTo>
                      <a:pt x="308" y="350"/>
                    </a:lnTo>
                    <a:lnTo>
                      <a:pt x="302" y="358"/>
                    </a:lnTo>
                    <a:lnTo>
                      <a:pt x="295" y="365"/>
                    </a:lnTo>
                    <a:lnTo>
                      <a:pt x="288" y="371"/>
                    </a:lnTo>
                    <a:lnTo>
                      <a:pt x="285" y="375"/>
                    </a:lnTo>
                    <a:lnTo>
                      <a:pt x="281" y="378"/>
                    </a:lnTo>
                    <a:lnTo>
                      <a:pt x="273" y="383"/>
                    </a:lnTo>
                    <a:lnTo>
                      <a:pt x="265" y="388"/>
                    </a:lnTo>
                    <a:lnTo>
                      <a:pt x="257" y="393"/>
                    </a:lnTo>
                    <a:lnTo>
                      <a:pt x="248" y="397"/>
                    </a:lnTo>
                    <a:lnTo>
                      <a:pt x="239" y="401"/>
                    </a:lnTo>
                    <a:lnTo>
                      <a:pt x="230" y="404"/>
                    </a:lnTo>
                    <a:lnTo>
                      <a:pt x="221" y="406"/>
                    </a:lnTo>
                    <a:lnTo>
                      <a:pt x="212" y="408"/>
                    </a:lnTo>
                    <a:lnTo>
                      <a:pt x="203" y="410"/>
                    </a:lnTo>
                    <a:lnTo>
                      <a:pt x="194" y="411"/>
                    </a:lnTo>
                    <a:lnTo>
                      <a:pt x="184" y="411"/>
                    </a:lnTo>
                    <a:lnTo>
                      <a:pt x="174" y="411"/>
                    </a:lnTo>
                    <a:lnTo>
                      <a:pt x="164" y="410"/>
                    </a:lnTo>
                    <a:lnTo>
                      <a:pt x="154" y="409"/>
                    </a:lnTo>
                    <a:lnTo>
                      <a:pt x="145" y="407"/>
                    </a:lnTo>
                    <a:lnTo>
                      <a:pt x="135" y="405"/>
                    </a:lnTo>
                    <a:lnTo>
                      <a:pt x="126" y="402"/>
                    </a:lnTo>
                    <a:lnTo>
                      <a:pt x="117" y="399"/>
                    </a:lnTo>
                    <a:lnTo>
                      <a:pt x="109" y="396"/>
                    </a:lnTo>
                    <a:lnTo>
                      <a:pt x="100" y="392"/>
                    </a:lnTo>
                    <a:lnTo>
                      <a:pt x="92" y="388"/>
                    </a:lnTo>
                    <a:lnTo>
                      <a:pt x="85" y="383"/>
                    </a:lnTo>
                    <a:lnTo>
                      <a:pt x="77" y="378"/>
                    </a:lnTo>
                    <a:lnTo>
                      <a:pt x="70" y="372"/>
                    </a:lnTo>
                    <a:lnTo>
                      <a:pt x="63" y="366"/>
                    </a:lnTo>
                    <a:lnTo>
                      <a:pt x="57" y="360"/>
                    </a:lnTo>
                    <a:lnTo>
                      <a:pt x="51" y="354"/>
                    </a:lnTo>
                    <a:lnTo>
                      <a:pt x="45" y="347"/>
                    </a:lnTo>
                    <a:lnTo>
                      <a:pt x="39" y="339"/>
                    </a:lnTo>
                    <a:lnTo>
                      <a:pt x="34" y="332"/>
                    </a:lnTo>
                    <a:lnTo>
                      <a:pt x="29" y="324"/>
                    </a:lnTo>
                    <a:lnTo>
                      <a:pt x="20" y="307"/>
                    </a:lnTo>
                    <a:lnTo>
                      <a:pt x="17" y="299"/>
                    </a:lnTo>
                    <a:lnTo>
                      <a:pt x="13" y="290"/>
                    </a:lnTo>
                    <a:lnTo>
                      <a:pt x="10" y="280"/>
                    </a:lnTo>
                    <a:lnTo>
                      <a:pt x="8" y="271"/>
                    </a:lnTo>
                    <a:lnTo>
                      <a:pt x="5" y="261"/>
                    </a:lnTo>
                    <a:lnTo>
                      <a:pt x="3" y="251"/>
                    </a:lnTo>
                    <a:lnTo>
                      <a:pt x="2" y="241"/>
                    </a:lnTo>
                    <a:lnTo>
                      <a:pt x="1" y="230"/>
                    </a:lnTo>
                    <a:lnTo>
                      <a:pt x="0" y="220"/>
                    </a:lnTo>
                    <a:lnTo>
                      <a:pt x="0" y="209"/>
                    </a:lnTo>
                    <a:lnTo>
                      <a:pt x="0" y="198"/>
                    </a:lnTo>
                    <a:lnTo>
                      <a:pt x="1" y="187"/>
                    </a:lnTo>
                    <a:lnTo>
                      <a:pt x="2" y="176"/>
                    </a:lnTo>
                    <a:lnTo>
                      <a:pt x="4" y="166"/>
                    </a:lnTo>
                    <a:lnTo>
                      <a:pt x="6" y="156"/>
                    </a:lnTo>
                    <a:lnTo>
                      <a:pt x="8" y="146"/>
                    </a:lnTo>
                    <a:lnTo>
                      <a:pt x="11" y="136"/>
                    </a:lnTo>
                    <a:lnTo>
                      <a:pt x="14" y="126"/>
                    </a:lnTo>
                    <a:lnTo>
                      <a:pt x="17" y="117"/>
                    </a:lnTo>
                    <a:lnTo>
                      <a:pt x="21" y="108"/>
                    </a:lnTo>
                    <a:lnTo>
                      <a:pt x="26" y="99"/>
                    </a:lnTo>
                    <a:lnTo>
                      <a:pt x="30" y="91"/>
                    </a:lnTo>
                    <a:lnTo>
                      <a:pt x="35" y="82"/>
                    </a:lnTo>
                    <a:lnTo>
                      <a:pt x="41" y="75"/>
                    </a:lnTo>
                    <a:lnTo>
                      <a:pt x="47" y="67"/>
                    </a:lnTo>
                    <a:lnTo>
                      <a:pt x="53" y="60"/>
                    </a:lnTo>
                    <a:lnTo>
                      <a:pt x="59" y="53"/>
                    </a:lnTo>
                    <a:lnTo>
                      <a:pt x="66" y="47"/>
                    </a:lnTo>
                    <a:lnTo>
                      <a:pt x="73" y="41"/>
                    </a:lnTo>
                    <a:lnTo>
                      <a:pt x="81" y="35"/>
                    </a:lnTo>
                    <a:lnTo>
                      <a:pt x="88" y="29"/>
                    </a:lnTo>
                    <a:lnTo>
                      <a:pt x="96" y="25"/>
                    </a:lnTo>
                    <a:lnTo>
                      <a:pt x="105" y="20"/>
                    </a:lnTo>
                    <a:lnTo>
                      <a:pt x="113" y="16"/>
                    </a:lnTo>
                    <a:lnTo>
                      <a:pt x="122" y="12"/>
                    </a:lnTo>
                    <a:lnTo>
                      <a:pt x="132" y="9"/>
                    </a:lnTo>
                    <a:lnTo>
                      <a:pt x="141" y="6"/>
                    </a:lnTo>
                    <a:lnTo>
                      <a:pt x="151" y="4"/>
                    </a:lnTo>
                    <a:lnTo>
                      <a:pt x="161" y="2"/>
                    </a:lnTo>
                    <a:lnTo>
                      <a:pt x="171" y="1"/>
                    </a:lnTo>
                    <a:lnTo>
                      <a:pt x="182" y="0"/>
                    </a:lnTo>
                    <a:lnTo>
                      <a:pt x="193" y="0"/>
                    </a:lnTo>
                    <a:lnTo>
                      <a:pt x="201" y="0"/>
                    </a:lnTo>
                    <a:lnTo>
                      <a:pt x="209" y="1"/>
                    </a:lnTo>
                    <a:lnTo>
                      <a:pt x="226" y="4"/>
                    </a:lnTo>
                    <a:lnTo>
                      <a:pt x="235" y="6"/>
                    </a:lnTo>
                    <a:lnTo>
                      <a:pt x="243" y="9"/>
                    </a:lnTo>
                    <a:lnTo>
                      <a:pt x="252" y="12"/>
                    </a:lnTo>
                    <a:lnTo>
                      <a:pt x="260" y="16"/>
                    </a:lnTo>
                    <a:lnTo>
                      <a:pt x="268" y="20"/>
                    </a:lnTo>
                    <a:lnTo>
                      <a:pt x="276" y="25"/>
                    </a:lnTo>
                    <a:lnTo>
                      <a:pt x="283" y="30"/>
                    </a:lnTo>
                    <a:lnTo>
                      <a:pt x="290" y="36"/>
                    </a:lnTo>
                    <a:lnTo>
                      <a:pt x="297" y="42"/>
                    </a:lnTo>
                    <a:lnTo>
                      <a:pt x="304" y="48"/>
                    </a:lnTo>
                    <a:lnTo>
                      <a:pt x="310" y="56"/>
                    </a:lnTo>
                    <a:lnTo>
                      <a:pt x="316" y="63"/>
                    </a:lnTo>
                    <a:lnTo>
                      <a:pt x="316" y="7"/>
                    </a:lnTo>
                    <a:lnTo>
                      <a:pt x="375" y="7"/>
                    </a:lnTo>
                    <a:lnTo>
                      <a:pt x="375" y="379"/>
                    </a:lnTo>
                    <a:close/>
                    <a:moveTo>
                      <a:pt x="190" y="59"/>
                    </a:moveTo>
                    <a:lnTo>
                      <a:pt x="176" y="60"/>
                    </a:lnTo>
                    <a:lnTo>
                      <a:pt x="169" y="61"/>
                    </a:lnTo>
                    <a:lnTo>
                      <a:pt x="162" y="62"/>
                    </a:lnTo>
                    <a:lnTo>
                      <a:pt x="155" y="64"/>
                    </a:lnTo>
                    <a:lnTo>
                      <a:pt x="149" y="66"/>
                    </a:lnTo>
                    <a:lnTo>
                      <a:pt x="137" y="71"/>
                    </a:lnTo>
                    <a:lnTo>
                      <a:pt x="125" y="77"/>
                    </a:lnTo>
                    <a:lnTo>
                      <a:pt x="120" y="81"/>
                    </a:lnTo>
                    <a:lnTo>
                      <a:pt x="115" y="85"/>
                    </a:lnTo>
                    <a:lnTo>
                      <a:pt x="110" y="89"/>
                    </a:lnTo>
                    <a:lnTo>
                      <a:pt x="105" y="93"/>
                    </a:lnTo>
                    <a:lnTo>
                      <a:pt x="101" y="98"/>
                    </a:lnTo>
                    <a:lnTo>
                      <a:pt x="97" y="103"/>
                    </a:lnTo>
                    <a:lnTo>
                      <a:pt x="89" y="113"/>
                    </a:lnTo>
                    <a:lnTo>
                      <a:pt x="85" y="119"/>
                    </a:lnTo>
                    <a:lnTo>
                      <a:pt x="82" y="125"/>
                    </a:lnTo>
                    <a:lnTo>
                      <a:pt x="76" y="137"/>
                    </a:lnTo>
                    <a:lnTo>
                      <a:pt x="71" y="151"/>
                    </a:lnTo>
                    <a:lnTo>
                      <a:pt x="69" y="157"/>
                    </a:lnTo>
                    <a:lnTo>
                      <a:pt x="68" y="164"/>
                    </a:lnTo>
                    <a:lnTo>
                      <a:pt x="65" y="179"/>
                    </a:lnTo>
                    <a:lnTo>
                      <a:pt x="63" y="194"/>
                    </a:lnTo>
                    <a:lnTo>
                      <a:pt x="63" y="209"/>
                    </a:lnTo>
                    <a:lnTo>
                      <a:pt x="63" y="224"/>
                    </a:lnTo>
                    <a:lnTo>
                      <a:pt x="64" y="231"/>
                    </a:lnTo>
                    <a:lnTo>
                      <a:pt x="65" y="239"/>
                    </a:lnTo>
                    <a:lnTo>
                      <a:pt x="66" y="246"/>
                    </a:lnTo>
                    <a:lnTo>
                      <a:pt x="68" y="253"/>
                    </a:lnTo>
                    <a:lnTo>
                      <a:pt x="69" y="259"/>
                    </a:lnTo>
                    <a:lnTo>
                      <a:pt x="71" y="266"/>
                    </a:lnTo>
                    <a:lnTo>
                      <a:pt x="76" y="279"/>
                    </a:lnTo>
                    <a:lnTo>
                      <a:pt x="82" y="291"/>
                    </a:lnTo>
                    <a:lnTo>
                      <a:pt x="85" y="296"/>
                    </a:lnTo>
                    <a:lnTo>
                      <a:pt x="89" y="302"/>
                    </a:lnTo>
                    <a:lnTo>
                      <a:pt x="92" y="307"/>
                    </a:lnTo>
                    <a:lnTo>
                      <a:pt x="96" y="312"/>
                    </a:lnTo>
                    <a:lnTo>
                      <a:pt x="105" y="321"/>
                    </a:lnTo>
                    <a:lnTo>
                      <a:pt x="110" y="325"/>
                    </a:lnTo>
                    <a:lnTo>
                      <a:pt x="115" y="329"/>
                    </a:lnTo>
                    <a:lnTo>
                      <a:pt x="125" y="336"/>
                    </a:lnTo>
                    <a:lnTo>
                      <a:pt x="131" y="339"/>
                    </a:lnTo>
                    <a:lnTo>
                      <a:pt x="137" y="342"/>
                    </a:lnTo>
                    <a:lnTo>
                      <a:pt x="149" y="347"/>
                    </a:lnTo>
                    <a:lnTo>
                      <a:pt x="162" y="350"/>
                    </a:lnTo>
                    <a:lnTo>
                      <a:pt x="169" y="351"/>
                    </a:lnTo>
                    <a:lnTo>
                      <a:pt x="176" y="352"/>
                    </a:lnTo>
                    <a:lnTo>
                      <a:pt x="191" y="353"/>
                    </a:lnTo>
                    <a:lnTo>
                      <a:pt x="199" y="353"/>
                    </a:lnTo>
                    <a:lnTo>
                      <a:pt x="206" y="352"/>
                    </a:lnTo>
                    <a:lnTo>
                      <a:pt x="213" y="351"/>
                    </a:lnTo>
                    <a:lnTo>
                      <a:pt x="220" y="350"/>
                    </a:lnTo>
                    <a:lnTo>
                      <a:pt x="227" y="348"/>
                    </a:lnTo>
                    <a:lnTo>
                      <a:pt x="233" y="345"/>
                    </a:lnTo>
                    <a:lnTo>
                      <a:pt x="239" y="343"/>
                    </a:lnTo>
                    <a:lnTo>
                      <a:pt x="242" y="342"/>
                    </a:lnTo>
                    <a:lnTo>
                      <a:pt x="245" y="340"/>
                    </a:lnTo>
                    <a:lnTo>
                      <a:pt x="251" y="337"/>
                    </a:lnTo>
                    <a:lnTo>
                      <a:pt x="256" y="333"/>
                    </a:lnTo>
                    <a:lnTo>
                      <a:pt x="261" y="329"/>
                    </a:lnTo>
                    <a:lnTo>
                      <a:pt x="266" y="325"/>
                    </a:lnTo>
                    <a:lnTo>
                      <a:pt x="271" y="321"/>
                    </a:lnTo>
                    <a:lnTo>
                      <a:pt x="275" y="316"/>
                    </a:lnTo>
                    <a:lnTo>
                      <a:pt x="283" y="307"/>
                    </a:lnTo>
                    <a:lnTo>
                      <a:pt x="290" y="296"/>
                    </a:lnTo>
                    <a:lnTo>
                      <a:pt x="296" y="284"/>
                    </a:lnTo>
                    <a:lnTo>
                      <a:pt x="302" y="272"/>
                    </a:lnTo>
                    <a:lnTo>
                      <a:pt x="306" y="260"/>
                    </a:lnTo>
                    <a:lnTo>
                      <a:pt x="309" y="247"/>
                    </a:lnTo>
                    <a:lnTo>
                      <a:pt x="312" y="234"/>
                    </a:lnTo>
                    <a:lnTo>
                      <a:pt x="313" y="221"/>
                    </a:lnTo>
                    <a:lnTo>
                      <a:pt x="314" y="208"/>
                    </a:lnTo>
                    <a:lnTo>
                      <a:pt x="313" y="193"/>
                    </a:lnTo>
                    <a:lnTo>
                      <a:pt x="311" y="178"/>
                    </a:lnTo>
                    <a:lnTo>
                      <a:pt x="309" y="163"/>
                    </a:lnTo>
                    <a:lnTo>
                      <a:pt x="305" y="150"/>
                    </a:lnTo>
                    <a:lnTo>
                      <a:pt x="303" y="143"/>
                    </a:lnTo>
                    <a:lnTo>
                      <a:pt x="301" y="136"/>
                    </a:lnTo>
                    <a:lnTo>
                      <a:pt x="295" y="124"/>
                    </a:lnTo>
                    <a:lnTo>
                      <a:pt x="289" y="113"/>
                    </a:lnTo>
                    <a:lnTo>
                      <a:pt x="285" y="107"/>
                    </a:lnTo>
                    <a:lnTo>
                      <a:pt x="282" y="102"/>
                    </a:lnTo>
                    <a:lnTo>
                      <a:pt x="273" y="93"/>
                    </a:lnTo>
                    <a:lnTo>
                      <a:pt x="264" y="84"/>
                    </a:lnTo>
                    <a:lnTo>
                      <a:pt x="259" y="80"/>
                    </a:lnTo>
                    <a:lnTo>
                      <a:pt x="254" y="77"/>
                    </a:lnTo>
                    <a:lnTo>
                      <a:pt x="243" y="70"/>
                    </a:lnTo>
                    <a:lnTo>
                      <a:pt x="231" y="65"/>
                    </a:lnTo>
                    <a:lnTo>
                      <a:pt x="225" y="64"/>
                    </a:lnTo>
                    <a:lnTo>
                      <a:pt x="218" y="62"/>
                    </a:lnTo>
                    <a:lnTo>
                      <a:pt x="205" y="60"/>
                    </a:lnTo>
                    <a:lnTo>
                      <a:pt x="190" y="5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45" name="Freeform 8"/>
              <p:cNvSpPr>
                <a:spLocks noEditPoints="1"/>
              </p:cNvSpPr>
              <p:nvPr userDrawn="1"/>
            </p:nvSpPr>
            <p:spPr bwMode="auto">
              <a:xfrm>
                <a:off x="2919413" y="4527551"/>
                <a:ext cx="552450" cy="676275"/>
              </a:xfrm>
              <a:custGeom>
                <a:avLst/>
                <a:gdLst>
                  <a:gd name="T0" fmla="*/ 65 w 348"/>
                  <a:gd name="T1" fmla="*/ 246 h 426"/>
                  <a:gd name="T2" fmla="*/ 71 w 348"/>
                  <a:gd name="T3" fmla="*/ 272 h 426"/>
                  <a:gd name="T4" fmla="*/ 83 w 348"/>
                  <a:gd name="T5" fmla="*/ 302 h 426"/>
                  <a:gd name="T6" fmla="*/ 98 w 348"/>
                  <a:gd name="T7" fmla="*/ 323 h 426"/>
                  <a:gd name="T8" fmla="*/ 120 w 348"/>
                  <a:gd name="T9" fmla="*/ 345 h 426"/>
                  <a:gd name="T10" fmla="*/ 142 w 348"/>
                  <a:gd name="T11" fmla="*/ 358 h 426"/>
                  <a:gd name="T12" fmla="*/ 161 w 348"/>
                  <a:gd name="T13" fmla="*/ 364 h 426"/>
                  <a:gd name="T14" fmla="*/ 188 w 348"/>
                  <a:gd name="T15" fmla="*/ 367 h 426"/>
                  <a:gd name="T16" fmla="*/ 220 w 348"/>
                  <a:gd name="T17" fmla="*/ 364 h 426"/>
                  <a:gd name="T18" fmla="*/ 247 w 348"/>
                  <a:gd name="T19" fmla="*/ 355 h 426"/>
                  <a:gd name="T20" fmla="*/ 269 w 348"/>
                  <a:gd name="T21" fmla="*/ 343 h 426"/>
                  <a:gd name="T22" fmla="*/ 295 w 348"/>
                  <a:gd name="T23" fmla="*/ 320 h 426"/>
                  <a:gd name="T24" fmla="*/ 342 w 348"/>
                  <a:gd name="T25" fmla="*/ 356 h 426"/>
                  <a:gd name="T26" fmla="*/ 322 w 348"/>
                  <a:gd name="T27" fmla="*/ 377 h 426"/>
                  <a:gd name="T28" fmla="*/ 296 w 348"/>
                  <a:gd name="T29" fmla="*/ 396 h 426"/>
                  <a:gd name="T30" fmla="*/ 263 w 348"/>
                  <a:gd name="T31" fmla="*/ 412 h 426"/>
                  <a:gd name="T32" fmla="*/ 226 w 348"/>
                  <a:gd name="T33" fmla="*/ 422 h 426"/>
                  <a:gd name="T34" fmla="*/ 183 w 348"/>
                  <a:gd name="T35" fmla="*/ 426 h 426"/>
                  <a:gd name="T36" fmla="*/ 154 w 348"/>
                  <a:gd name="T37" fmla="*/ 424 h 426"/>
                  <a:gd name="T38" fmla="*/ 126 w 348"/>
                  <a:gd name="T39" fmla="*/ 417 h 426"/>
                  <a:gd name="T40" fmla="*/ 101 w 348"/>
                  <a:gd name="T41" fmla="*/ 406 h 426"/>
                  <a:gd name="T42" fmla="*/ 78 w 348"/>
                  <a:gd name="T43" fmla="*/ 391 h 426"/>
                  <a:gd name="T44" fmla="*/ 57 w 348"/>
                  <a:gd name="T45" fmla="*/ 373 h 426"/>
                  <a:gd name="T46" fmla="*/ 39 w 348"/>
                  <a:gd name="T47" fmla="*/ 351 h 426"/>
                  <a:gd name="T48" fmla="*/ 20 w 348"/>
                  <a:gd name="T49" fmla="*/ 317 h 426"/>
                  <a:gd name="T50" fmla="*/ 10 w 348"/>
                  <a:gd name="T51" fmla="*/ 288 h 426"/>
                  <a:gd name="T52" fmla="*/ 3 w 348"/>
                  <a:gd name="T53" fmla="*/ 257 h 426"/>
                  <a:gd name="T54" fmla="*/ 0 w 348"/>
                  <a:gd name="T55" fmla="*/ 224 h 426"/>
                  <a:gd name="T56" fmla="*/ 1 w 348"/>
                  <a:gd name="T57" fmla="*/ 191 h 426"/>
                  <a:gd name="T58" fmla="*/ 6 w 348"/>
                  <a:gd name="T59" fmla="*/ 159 h 426"/>
                  <a:gd name="T60" fmla="*/ 14 w 348"/>
                  <a:gd name="T61" fmla="*/ 129 h 426"/>
                  <a:gd name="T62" fmla="*/ 27 w 348"/>
                  <a:gd name="T63" fmla="*/ 102 h 426"/>
                  <a:gd name="T64" fmla="*/ 42 w 348"/>
                  <a:gd name="T65" fmla="*/ 77 h 426"/>
                  <a:gd name="T66" fmla="*/ 67 w 348"/>
                  <a:gd name="T67" fmla="*/ 48 h 426"/>
                  <a:gd name="T68" fmla="*/ 89 w 348"/>
                  <a:gd name="T69" fmla="*/ 30 h 426"/>
                  <a:gd name="T70" fmla="*/ 113 w 348"/>
                  <a:gd name="T71" fmla="*/ 17 h 426"/>
                  <a:gd name="T72" fmla="*/ 138 w 348"/>
                  <a:gd name="T73" fmla="*/ 7 h 426"/>
                  <a:gd name="T74" fmla="*/ 165 w 348"/>
                  <a:gd name="T75" fmla="*/ 1 h 426"/>
                  <a:gd name="T76" fmla="*/ 194 w 348"/>
                  <a:gd name="T77" fmla="*/ 0 h 426"/>
                  <a:gd name="T78" fmla="*/ 224 w 348"/>
                  <a:gd name="T79" fmla="*/ 4 h 426"/>
                  <a:gd name="T80" fmla="*/ 250 w 348"/>
                  <a:gd name="T81" fmla="*/ 13 h 426"/>
                  <a:gd name="T82" fmla="*/ 274 w 348"/>
                  <a:gd name="T83" fmla="*/ 25 h 426"/>
                  <a:gd name="T84" fmla="*/ 294 w 348"/>
                  <a:gd name="T85" fmla="*/ 41 h 426"/>
                  <a:gd name="T86" fmla="*/ 310 w 348"/>
                  <a:gd name="T87" fmla="*/ 60 h 426"/>
                  <a:gd name="T88" fmla="*/ 331 w 348"/>
                  <a:gd name="T89" fmla="*/ 96 h 426"/>
                  <a:gd name="T90" fmla="*/ 339 w 348"/>
                  <a:gd name="T91" fmla="*/ 121 h 426"/>
                  <a:gd name="T92" fmla="*/ 345 w 348"/>
                  <a:gd name="T93" fmla="*/ 146 h 426"/>
                  <a:gd name="T94" fmla="*/ 348 w 348"/>
                  <a:gd name="T95" fmla="*/ 189 h 426"/>
                  <a:gd name="T96" fmla="*/ 65 w 348"/>
                  <a:gd name="T97" fmla="*/ 176 h 426"/>
                  <a:gd name="T98" fmla="*/ 288 w 348"/>
                  <a:gd name="T99" fmla="*/ 157 h 426"/>
                  <a:gd name="T100" fmla="*/ 281 w 348"/>
                  <a:gd name="T101" fmla="*/ 129 h 426"/>
                  <a:gd name="T102" fmla="*/ 272 w 348"/>
                  <a:gd name="T103" fmla="*/ 109 h 426"/>
                  <a:gd name="T104" fmla="*/ 251 w 348"/>
                  <a:gd name="T105" fmla="*/ 84 h 426"/>
                  <a:gd name="T106" fmla="*/ 226 w 348"/>
                  <a:gd name="T107" fmla="*/ 68 h 426"/>
                  <a:gd name="T108" fmla="*/ 195 w 348"/>
                  <a:gd name="T109" fmla="*/ 59 h 426"/>
                  <a:gd name="T110" fmla="*/ 160 w 348"/>
                  <a:gd name="T111" fmla="*/ 61 h 426"/>
                  <a:gd name="T112" fmla="*/ 139 w 348"/>
                  <a:gd name="T113" fmla="*/ 68 h 426"/>
                  <a:gd name="T114" fmla="*/ 112 w 348"/>
                  <a:gd name="T115" fmla="*/ 86 h 426"/>
                  <a:gd name="T116" fmla="*/ 91 w 348"/>
                  <a:gd name="T117" fmla="*/ 111 h 426"/>
                  <a:gd name="T118" fmla="*/ 77 w 348"/>
                  <a:gd name="T119" fmla="*/ 136 h 426"/>
                  <a:gd name="T120" fmla="*/ 68 w 348"/>
                  <a:gd name="T121" fmla="*/ 164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48" h="426">
                    <a:moveTo>
                      <a:pt x="64" y="227"/>
                    </a:moveTo>
                    <a:lnTo>
                      <a:pt x="64" y="240"/>
                    </a:lnTo>
                    <a:lnTo>
                      <a:pt x="65" y="246"/>
                    </a:lnTo>
                    <a:lnTo>
                      <a:pt x="66" y="253"/>
                    </a:lnTo>
                    <a:lnTo>
                      <a:pt x="69" y="266"/>
                    </a:lnTo>
                    <a:lnTo>
                      <a:pt x="71" y="272"/>
                    </a:lnTo>
                    <a:lnTo>
                      <a:pt x="73" y="278"/>
                    </a:lnTo>
                    <a:lnTo>
                      <a:pt x="77" y="290"/>
                    </a:lnTo>
                    <a:lnTo>
                      <a:pt x="83" y="302"/>
                    </a:lnTo>
                    <a:lnTo>
                      <a:pt x="86" y="307"/>
                    </a:lnTo>
                    <a:lnTo>
                      <a:pt x="90" y="313"/>
                    </a:lnTo>
                    <a:lnTo>
                      <a:pt x="98" y="323"/>
                    </a:lnTo>
                    <a:lnTo>
                      <a:pt x="106" y="332"/>
                    </a:lnTo>
                    <a:lnTo>
                      <a:pt x="115" y="341"/>
                    </a:lnTo>
                    <a:lnTo>
                      <a:pt x="120" y="345"/>
                    </a:lnTo>
                    <a:lnTo>
                      <a:pt x="126" y="349"/>
                    </a:lnTo>
                    <a:lnTo>
                      <a:pt x="137" y="355"/>
                    </a:lnTo>
                    <a:lnTo>
                      <a:pt x="142" y="358"/>
                    </a:lnTo>
                    <a:lnTo>
                      <a:pt x="148" y="360"/>
                    </a:lnTo>
                    <a:lnTo>
                      <a:pt x="154" y="362"/>
                    </a:lnTo>
                    <a:lnTo>
                      <a:pt x="161" y="364"/>
                    </a:lnTo>
                    <a:lnTo>
                      <a:pt x="167" y="365"/>
                    </a:lnTo>
                    <a:lnTo>
                      <a:pt x="174" y="366"/>
                    </a:lnTo>
                    <a:lnTo>
                      <a:pt x="188" y="367"/>
                    </a:lnTo>
                    <a:lnTo>
                      <a:pt x="199" y="367"/>
                    </a:lnTo>
                    <a:lnTo>
                      <a:pt x="210" y="366"/>
                    </a:lnTo>
                    <a:lnTo>
                      <a:pt x="220" y="364"/>
                    </a:lnTo>
                    <a:lnTo>
                      <a:pt x="230" y="361"/>
                    </a:lnTo>
                    <a:lnTo>
                      <a:pt x="239" y="359"/>
                    </a:lnTo>
                    <a:lnTo>
                      <a:pt x="247" y="355"/>
                    </a:lnTo>
                    <a:lnTo>
                      <a:pt x="254" y="352"/>
                    </a:lnTo>
                    <a:lnTo>
                      <a:pt x="261" y="348"/>
                    </a:lnTo>
                    <a:lnTo>
                      <a:pt x="269" y="343"/>
                    </a:lnTo>
                    <a:lnTo>
                      <a:pt x="275" y="339"/>
                    </a:lnTo>
                    <a:lnTo>
                      <a:pt x="286" y="330"/>
                    </a:lnTo>
                    <a:lnTo>
                      <a:pt x="295" y="320"/>
                    </a:lnTo>
                    <a:lnTo>
                      <a:pt x="302" y="312"/>
                    </a:lnTo>
                    <a:lnTo>
                      <a:pt x="347" y="349"/>
                    </a:lnTo>
                    <a:lnTo>
                      <a:pt x="342" y="356"/>
                    </a:lnTo>
                    <a:lnTo>
                      <a:pt x="336" y="363"/>
                    </a:lnTo>
                    <a:lnTo>
                      <a:pt x="329" y="370"/>
                    </a:lnTo>
                    <a:lnTo>
                      <a:pt x="322" y="377"/>
                    </a:lnTo>
                    <a:lnTo>
                      <a:pt x="314" y="384"/>
                    </a:lnTo>
                    <a:lnTo>
                      <a:pt x="305" y="390"/>
                    </a:lnTo>
                    <a:lnTo>
                      <a:pt x="296" y="396"/>
                    </a:lnTo>
                    <a:lnTo>
                      <a:pt x="286" y="402"/>
                    </a:lnTo>
                    <a:lnTo>
                      <a:pt x="276" y="407"/>
                    </a:lnTo>
                    <a:lnTo>
                      <a:pt x="263" y="412"/>
                    </a:lnTo>
                    <a:lnTo>
                      <a:pt x="252" y="416"/>
                    </a:lnTo>
                    <a:lnTo>
                      <a:pt x="239" y="419"/>
                    </a:lnTo>
                    <a:lnTo>
                      <a:pt x="226" y="422"/>
                    </a:lnTo>
                    <a:lnTo>
                      <a:pt x="212" y="424"/>
                    </a:lnTo>
                    <a:lnTo>
                      <a:pt x="198" y="426"/>
                    </a:lnTo>
                    <a:lnTo>
                      <a:pt x="183" y="426"/>
                    </a:lnTo>
                    <a:lnTo>
                      <a:pt x="173" y="426"/>
                    </a:lnTo>
                    <a:lnTo>
                      <a:pt x="163" y="425"/>
                    </a:lnTo>
                    <a:lnTo>
                      <a:pt x="154" y="424"/>
                    </a:lnTo>
                    <a:lnTo>
                      <a:pt x="144" y="422"/>
                    </a:lnTo>
                    <a:lnTo>
                      <a:pt x="135" y="420"/>
                    </a:lnTo>
                    <a:lnTo>
                      <a:pt x="126" y="417"/>
                    </a:lnTo>
                    <a:lnTo>
                      <a:pt x="117" y="414"/>
                    </a:lnTo>
                    <a:lnTo>
                      <a:pt x="109" y="410"/>
                    </a:lnTo>
                    <a:lnTo>
                      <a:pt x="101" y="406"/>
                    </a:lnTo>
                    <a:lnTo>
                      <a:pt x="93" y="401"/>
                    </a:lnTo>
                    <a:lnTo>
                      <a:pt x="85" y="397"/>
                    </a:lnTo>
                    <a:lnTo>
                      <a:pt x="78" y="391"/>
                    </a:lnTo>
                    <a:lnTo>
                      <a:pt x="70" y="385"/>
                    </a:lnTo>
                    <a:lnTo>
                      <a:pt x="64" y="379"/>
                    </a:lnTo>
                    <a:lnTo>
                      <a:pt x="57" y="373"/>
                    </a:lnTo>
                    <a:lnTo>
                      <a:pt x="51" y="366"/>
                    </a:lnTo>
                    <a:lnTo>
                      <a:pt x="45" y="359"/>
                    </a:lnTo>
                    <a:lnTo>
                      <a:pt x="39" y="351"/>
                    </a:lnTo>
                    <a:lnTo>
                      <a:pt x="29" y="335"/>
                    </a:lnTo>
                    <a:lnTo>
                      <a:pt x="25" y="326"/>
                    </a:lnTo>
                    <a:lnTo>
                      <a:pt x="20" y="317"/>
                    </a:lnTo>
                    <a:lnTo>
                      <a:pt x="17" y="308"/>
                    </a:lnTo>
                    <a:lnTo>
                      <a:pt x="13" y="298"/>
                    </a:lnTo>
                    <a:lnTo>
                      <a:pt x="10" y="288"/>
                    </a:lnTo>
                    <a:lnTo>
                      <a:pt x="7" y="278"/>
                    </a:lnTo>
                    <a:lnTo>
                      <a:pt x="5" y="268"/>
                    </a:lnTo>
                    <a:lnTo>
                      <a:pt x="3" y="257"/>
                    </a:lnTo>
                    <a:lnTo>
                      <a:pt x="2" y="247"/>
                    </a:lnTo>
                    <a:lnTo>
                      <a:pt x="1" y="235"/>
                    </a:lnTo>
                    <a:lnTo>
                      <a:pt x="0" y="224"/>
                    </a:lnTo>
                    <a:lnTo>
                      <a:pt x="0" y="213"/>
                    </a:lnTo>
                    <a:lnTo>
                      <a:pt x="0" y="202"/>
                    </a:lnTo>
                    <a:lnTo>
                      <a:pt x="1" y="191"/>
                    </a:lnTo>
                    <a:lnTo>
                      <a:pt x="2" y="180"/>
                    </a:lnTo>
                    <a:lnTo>
                      <a:pt x="3" y="169"/>
                    </a:lnTo>
                    <a:lnTo>
                      <a:pt x="6" y="159"/>
                    </a:lnTo>
                    <a:lnTo>
                      <a:pt x="8" y="149"/>
                    </a:lnTo>
                    <a:lnTo>
                      <a:pt x="11" y="139"/>
                    </a:lnTo>
                    <a:lnTo>
                      <a:pt x="14" y="129"/>
                    </a:lnTo>
                    <a:lnTo>
                      <a:pt x="18" y="120"/>
                    </a:lnTo>
                    <a:lnTo>
                      <a:pt x="22" y="111"/>
                    </a:lnTo>
                    <a:lnTo>
                      <a:pt x="27" y="102"/>
                    </a:lnTo>
                    <a:lnTo>
                      <a:pt x="32" y="93"/>
                    </a:lnTo>
                    <a:lnTo>
                      <a:pt x="37" y="85"/>
                    </a:lnTo>
                    <a:lnTo>
                      <a:pt x="42" y="77"/>
                    </a:lnTo>
                    <a:lnTo>
                      <a:pt x="48" y="69"/>
                    </a:lnTo>
                    <a:lnTo>
                      <a:pt x="54" y="62"/>
                    </a:lnTo>
                    <a:lnTo>
                      <a:pt x="67" y="48"/>
                    </a:lnTo>
                    <a:lnTo>
                      <a:pt x="74" y="42"/>
                    </a:lnTo>
                    <a:lnTo>
                      <a:pt x="82" y="36"/>
                    </a:lnTo>
                    <a:lnTo>
                      <a:pt x="89" y="30"/>
                    </a:lnTo>
                    <a:lnTo>
                      <a:pt x="97" y="25"/>
                    </a:lnTo>
                    <a:lnTo>
                      <a:pt x="105" y="21"/>
                    </a:lnTo>
                    <a:lnTo>
                      <a:pt x="113" y="17"/>
                    </a:lnTo>
                    <a:lnTo>
                      <a:pt x="121" y="13"/>
                    </a:lnTo>
                    <a:lnTo>
                      <a:pt x="129" y="9"/>
                    </a:lnTo>
                    <a:lnTo>
                      <a:pt x="138" y="7"/>
                    </a:lnTo>
                    <a:lnTo>
                      <a:pt x="147" y="4"/>
                    </a:lnTo>
                    <a:lnTo>
                      <a:pt x="156" y="2"/>
                    </a:lnTo>
                    <a:lnTo>
                      <a:pt x="165" y="1"/>
                    </a:lnTo>
                    <a:lnTo>
                      <a:pt x="174" y="0"/>
                    </a:lnTo>
                    <a:lnTo>
                      <a:pt x="183" y="0"/>
                    </a:lnTo>
                    <a:lnTo>
                      <a:pt x="194" y="0"/>
                    </a:lnTo>
                    <a:lnTo>
                      <a:pt x="204" y="1"/>
                    </a:lnTo>
                    <a:lnTo>
                      <a:pt x="214" y="2"/>
                    </a:lnTo>
                    <a:lnTo>
                      <a:pt x="224" y="4"/>
                    </a:lnTo>
                    <a:lnTo>
                      <a:pt x="233" y="7"/>
                    </a:lnTo>
                    <a:lnTo>
                      <a:pt x="242" y="9"/>
                    </a:lnTo>
                    <a:lnTo>
                      <a:pt x="250" y="13"/>
                    </a:lnTo>
                    <a:lnTo>
                      <a:pt x="258" y="16"/>
                    </a:lnTo>
                    <a:lnTo>
                      <a:pt x="266" y="21"/>
                    </a:lnTo>
                    <a:lnTo>
                      <a:pt x="274" y="25"/>
                    </a:lnTo>
                    <a:lnTo>
                      <a:pt x="281" y="30"/>
                    </a:lnTo>
                    <a:lnTo>
                      <a:pt x="288" y="35"/>
                    </a:lnTo>
                    <a:lnTo>
                      <a:pt x="294" y="41"/>
                    </a:lnTo>
                    <a:lnTo>
                      <a:pt x="300" y="47"/>
                    </a:lnTo>
                    <a:lnTo>
                      <a:pt x="305" y="53"/>
                    </a:lnTo>
                    <a:lnTo>
                      <a:pt x="310" y="60"/>
                    </a:lnTo>
                    <a:lnTo>
                      <a:pt x="319" y="74"/>
                    </a:lnTo>
                    <a:lnTo>
                      <a:pt x="327" y="89"/>
                    </a:lnTo>
                    <a:lnTo>
                      <a:pt x="331" y="96"/>
                    </a:lnTo>
                    <a:lnTo>
                      <a:pt x="334" y="104"/>
                    </a:lnTo>
                    <a:lnTo>
                      <a:pt x="337" y="112"/>
                    </a:lnTo>
                    <a:lnTo>
                      <a:pt x="339" y="121"/>
                    </a:lnTo>
                    <a:lnTo>
                      <a:pt x="341" y="129"/>
                    </a:lnTo>
                    <a:lnTo>
                      <a:pt x="343" y="137"/>
                    </a:lnTo>
                    <a:lnTo>
                      <a:pt x="345" y="146"/>
                    </a:lnTo>
                    <a:lnTo>
                      <a:pt x="346" y="155"/>
                    </a:lnTo>
                    <a:lnTo>
                      <a:pt x="348" y="172"/>
                    </a:lnTo>
                    <a:lnTo>
                      <a:pt x="348" y="189"/>
                    </a:lnTo>
                    <a:lnTo>
                      <a:pt x="348" y="227"/>
                    </a:lnTo>
                    <a:lnTo>
                      <a:pt x="64" y="227"/>
                    </a:lnTo>
                    <a:close/>
                    <a:moveTo>
                      <a:pt x="65" y="176"/>
                    </a:moveTo>
                    <a:lnTo>
                      <a:pt x="289" y="176"/>
                    </a:lnTo>
                    <a:lnTo>
                      <a:pt x="288" y="163"/>
                    </a:lnTo>
                    <a:lnTo>
                      <a:pt x="288" y="157"/>
                    </a:lnTo>
                    <a:lnTo>
                      <a:pt x="287" y="151"/>
                    </a:lnTo>
                    <a:lnTo>
                      <a:pt x="284" y="140"/>
                    </a:lnTo>
                    <a:lnTo>
                      <a:pt x="281" y="129"/>
                    </a:lnTo>
                    <a:lnTo>
                      <a:pt x="279" y="124"/>
                    </a:lnTo>
                    <a:lnTo>
                      <a:pt x="277" y="118"/>
                    </a:lnTo>
                    <a:lnTo>
                      <a:pt x="272" y="109"/>
                    </a:lnTo>
                    <a:lnTo>
                      <a:pt x="265" y="100"/>
                    </a:lnTo>
                    <a:lnTo>
                      <a:pt x="259" y="92"/>
                    </a:lnTo>
                    <a:lnTo>
                      <a:pt x="251" y="84"/>
                    </a:lnTo>
                    <a:lnTo>
                      <a:pt x="244" y="78"/>
                    </a:lnTo>
                    <a:lnTo>
                      <a:pt x="235" y="72"/>
                    </a:lnTo>
                    <a:lnTo>
                      <a:pt x="226" y="68"/>
                    </a:lnTo>
                    <a:lnTo>
                      <a:pt x="216" y="64"/>
                    </a:lnTo>
                    <a:lnTo>
                      <a:pt x="206" y="61"/>
                    </a:lnTo>
                    <a:lnTo>
                      <a:pt x="195" y="59"/>
                    </a:lnTo>
                    <a:lnTo>
                      <a:pt x="183" y="59"/>
                    </a:lnTo>
                    <a:lnTo>
                      <a:pt x="171" y="60"/>
                    </a:lnTo>
                    <a:lnTo>
                      <a:pt x="160" y="61"/>
                    </a:lnTo>
                    <a:lnTo>
                      <a:pt x="155" y="63"/>
                    </a:lnTo>
                    <a:lnTo>
                      <a:pt x="149" y="64"/>
                    </a:lnTo>
                    <a:lnTo>
                      <a:pt x="139" y="68"/>
                    </a:lnTo>
                    <a:lnTo>
                      <a:pt x="130" y="73"/>
                    </a:lnTo>
                    <a:lnTo>
                      <a:pt x="121" y="79"/>
                    </a:lnTo>
                    <a:lnTo>
                      <a:pt x="112" y="86"/>
                    </a:lnTo>
                    <a:lnTo>
                      <a:pt x="104" y="94"/>
                    </a:lnTo>
                    <a:lnTo>
                      <a:pt x="97" y="102"/>
                    </a:lnTo>
                    <a:lnTo>
                      <a:pt x="91" y="111"/>
                    </a:lnTo>
                    <a:lnTo>
                      <a:pt x="85" y="121"/>
                    </a:lnTo>
                    <a:lnTo>
                      <a:pt x="79" y="131"/>
                    </a:lnTo>
                    <a:lnTo>
                      <a:pt x="77" y="136"/>
                    </a:lnTo>
                    <a:lnTo>
                      <a:pt x="75" y="142"/>
                    </a:lnTo>
                    <a:lnTo>
                      <a:pt x="71" y="153"/>
                    </a:lnTo>
                    <a:lnTo>
                      <a:pt x="68" y="164"/>
                    </a:lnTo>
                    <a:lnTo>
                      <a:pt x="65" y="17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46" name="Freeform 9"/>
              <p:cNvSpPr>
                <a:spLocks/>
              </p:cNvSpPr>
              <p:nvPr userDrawn="1"/>
            </p:nvSpPr>
            <p:spPr bwMode="auto">
              <a:xfrm>
                <a:off x="3554413" y="4386263"/>
                <a:ext cx="350837" cy="806450"/>
              </a:xfrm>
              <a:custGeom>
                <a:avLst/>
                <a:gdLst>
                  <a:gd name="T0" fmla="*/ 221 w 221"/>
                  <a:gd name="T1" fmla="*/ 508 h 508"/>
                  <a:gd name="T2" fmla="*/ 183 w 221"/>
                  <a:gd name="T3" fmla="*/ 508 h 508"/>
                  <a:gd name="T4" fmla="*/ 163 w 221"/>
                  <a:gd name="T5" fmla="*/ 507 h 508"/>
                  <a:gd name="T6" fmla="*/ 152 w 221"/>
                  <a:gd name="T7" fmla="*/ 506 h 508"/>
                  <a:gd name="T8" fmla="*/ 142 w 221"/>
                  <a:gd name="T9" fmla="*/ 504 h 508"/>
                  <a:gd name="T10" fmla="*/ 132 w 221"/>
                  <a:gd name="T11" fmla="*/ 502 h 508"/>
                  <a:gd name="T12" fmla="*/ 127 w 221"/>
                  <a:gd name="T13" fmla="*/ 500 h 508"/>
                  <a:gd name="T14" fmla="*/ 122 w 221"/>
                  <a:gd name="T15" fmla="*/ 498 h 508"/>
                  <a:gd name="T16" fmla="*/ 117 w 221"/>
                  <a:gd name="T17" fmla="*/ 496 h 508"/>
                  <a:gd name="T18" fmla="*/ 112 w 221"/>
                  <a:gd name="T19" fmla="*/ 494 h 508"/>
                  <a:gd name="T20" fmla="*/ 103 w 221"/>
                  <a:gd name="T21" fmla="*/ 488 h 508"/>
                  <a:gd name="T22" fmla="*/ 99 w 221"/>
                  <a:gd name="T23" fmla="*/ 485 h 508"/>
                  <a:gd name="T24" fmla="*/ 94 w 221"/>
                  <a:gd name="T25" fmla="*/ 481 h 508"/>
                  <a:gd name="T26" fmla="*/ 90 w 221"/>
                  <a:gd name="T27" fmla="*/ 477 h 508"/>
                  <a:gd name="T28" fmla="*/ 87 w 221"/>
                  <a:gd name="T29" fmla="*/ 473 h 508"/>
                  <a:gd name="T30" fmla="*/ 83 w 221"/>
                  <a:gd name="T31" fmla="*/ 468 h 508"/>
                  <a:gd name="T32" fmla="*/ 80 w 221"/>
                  <a:gd name="T33" fmla="*/ 463 h 508"/>
                  <a:gd name="T34" fmla="*/ 77 w 221"/>
                  <a:gd name="T35" fmla="*/ 458 h 508"/>
                  <a:gd name="T36" fmla="*/ 74 w 221"/>
                  <a:gd name="T37" fmla="*/ 452 h 508"/>
                  <a:gd name="T38" fmla="*/ 71 w 221"/>
                  <a:gd name="T39" fmla="*/ 445 h 508"/>
                  <a:gd name="T40" fmla="*/ 69 w 221"/>
                  <a:gd name="T41" fmla="*/ 439 h 508"/>
                  <a:gd name="T42" fmla="*/ 67 w 221"/>
                  <a:gd name="T43" fmla="*/ 431 h 508"/>
                  <a:gd name="T44" fmla="*/ 66 w 221"/>
                  <a:gd name="T45" fmla="*/ 423 h 508"/>
                  <a:gd name="T46" fmla="*/ 64 w 221"/>
                  <a:gd name="T47" fmla="*/ 415 h 508"/>
                  <a:gd name="T48" fmla="*/ 63 w 221"/>
                  <a:gd name="T49" fmla="*/ 406 h 508"/>
                  <a:gd name="T50" fmla="*/ 63 w 221"/>
                  <a:gd name="T51" fmla="*/ 397 h 508"/>
                  <a:gd name="T52" fmla="*/ 63 w 221"/>
                  <a:gd name="T53" fmla="*/ 387 h 508"/>
                  <a:gd name="T54" fmla="*/ 63 w 221"/>
                  <a:gd name="T55" fmla="*/ 150 h 508"/>
                  <a:gd name="T56" fmla="*/ 0 w 221"/>
                  <a:gd name="T57" fmla="*/ 150 h 508"/>
                  <a:gd name="T58" fmla="*/ 0 w 221"/>
                  <a:gd name="T59" fmla="*/ 96 h 508"/>
                  <a:gd name="T60" fmla="*/ 63 w 221"/>
                  <a:gd name="T61" fmla="*/ 96 h 508"/>
                  <a:gd name="T62" fmla="*/ 63 w 221"/>
                  <a:gd name="T63" fmla="*/ 0 h 508"/>
                  <a:gd name="T64" fmla="*/ 124 w 221"/>
                  <a:gd name="T65" fmla="*/ 0 h 508"/>
                  <a:gd name="T66" fmla="*/ 124 w 221"/>
                  <a:gd name="T67" fmla="*/ 96 h 508"/>
                  <a:gd name="T68" fmla="*/ 219 w 221"/>
                  <a:gd name="T69" fmla="*/ 96 h 508"/>
                  <a:gd name="T70" fmla="*/ 219 w 221"/>
                  <a:gd name="T71" fmla="*/ 150 h 508"/>
                  <a:gd name="T72" fmla="*/ 124 w 221"/>
                  <a:gd name="T73" fmla="*/ 150 h 508"/>
                  <a:gd name="T74" fmla="*/ 124 w 221"/>
                  <a:gd name="T75" fmla="*/ 376 h 508"/>
                  <a:gd name="T76" fmla="*/ 125 w 221"/>
                  <a:gd name="T77" fmla="*/ 389 h 508"/>
                  <a:gd name="T78" fmla="*/ 126 w 221"/>
                  <a:gd name="T79" fmla="*/ 400 h 508"/>
                  <a:gd name="T80" fmla="*/ 128 w 221"/>
                  <a:gd name="T81" fmla="*/ 410 h 508"/>
                  <a:gd name="T82" fmla="*/ 131 w 221"/>
                  <a:gd name="T83" fmla="*/ 418 h 508"/>
                  <a:gd name="T84" fmla="*/ 134 w 221"/>
                  <a:gd name="T85" fmla="*/ 425 h 508"/>
                  <a:gd name="T86" fmla="*/ 137 w 221"/>
                  <a:gd name="T87" fmla="*/ 432 h 508"/>
                  <a:gd name="T88" fmla="*/ 140 w 221"/>
                  <a:gd name="T89" fmla="*/ 434 h 508"/>
                  <a:gd name="T90" fmla="*/ 142 w 221"/>
                  <a:gd name="T91" fmla="*/ 437 h 508"/>
                  <a:gd name="T92" fmla="*/ 147 w 221"/>
                  <a:gd name="T93" fmla="*/ 441 h 508"/>
                  <a:gd name="T94" fmla="*/ 152 w 221"/>
                  <a:gd name="T95" fmla="*/ 445 h 508"/>
                  <a:gd name="T96" fmla="*/ 157 w 221"/>
                  <a:gd name="T97" fmla="*/ 447 h 508"/>
                  <a:gd name="T98" fmla="*/ 163 w 221"/>
                  <a:gd name="T99" fmla="*/ 450 h 508"/>
                  <a:gd name="T100" fmla="*/ 169 w 221"/>
                  <a:gd name="T101" fmla="*/ 451 h 508"/>
                  <a:gd name="T102" fmla="*/ 182 w 221"/>
                  <a:gd name="T103" fmla="*/ 453 h 508"/>
                  <a:gd name="T104" fmla="*/ 195 w 221"/>
                  <a:gd name="T105" fmla="*/ 453 h 508"/>
                  <a:gd name="T106" fmla="*/ 221 w 221"/>
                  <a:gd name="T107" fmla="*/ 453 h 508"/>
                  <a:gd name="T108" fmla="*/ 221 w 221"/>
                  <a:gd name="T109" fmla="*/ 508 h 5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21" h="508">
                    <a:moveTo>
                      <a:pt x="221" y="508"/>
                    </a:moveTo>
                    <a:lnTo>
                      <a:pt x="183" y="508"/>
                    </a:lnTo>
                    <a:lnTo>
                      <a:pt x="163" y="507"/>
                    </a:lnTo>
                    <a:lnTo>
                      <a:pt x="152" y="506"/>
                    </a:lnTo>
                    <a:lnTo>
                      <a:pt x="142" y="504"/>
                    </a:lnTo>
                    <a:lnTo>
                      <a:pt x="132" y="502"/>
                    </a:lnTo>
                    <a:lnTo>
                      <a:pt x="127" y="500"/>
                    </a:lnTo>
                    <a:lnTo>
                      <a:pt x="122" y="498"/>
                    </a:lnTo>
                    <a:lnTo>
                      <a:pt x="117" y="496"/>
                    </a:lnTo>
                    <a:lnTo>
                      <a:pt x="112" y="494"/>
                    </a:lnTo>
                    <a:lnTo>
                      <a:pt x="103" y="488"/>
                    </a:lnTo>
                    <a:lnTo>
                      <a:pt x="99" y="485"/>
                    </a:lnTo>
                    <a:lnTo>
                      <a:pt x="94" y="481"/>
                    </a:lnTo>
                    <a:lnTo>
                      <a:pt x="90" y="477"/>
                    </a:lnTo>
                    <a:lnTo>
                      <a:pt x="87" y="473"/>
                    </a:lnTo>
                    <a:lnTo>
                      <a:pt x="83" y="468"/>
                    </a:lnTo>
                    <a:lnTo>
                      <a:pt x="80" y="463"/>
                    </a:lnTo>
                    <a:lnTo>
                      <a:pt x="77" y="458"/>
                    </a:lnTo>
                    <a:lnTo>
                      <a:pt x="74" y="452"/>
                    </a:lnTo>
                    <a:lnTo>
                      <a:pt x="71" y="445"/>
                    </a:lnTo>
                    <a:lnTo>
                      <a:pt x="69" y="439"/>
                    </a:lnTo>
                    <a:lnTo>
                      <a:pt x="67" y="431"/>
                    </a:lnTo>
                    <a:lnTo>
                      <a:pt x="66" y="423"/>
                    </a:lnTo>
                    <a:lnTo>
                      <a:pt x="64" y="415"/>
                    </a:lnTo>
                    <a:lnTo>
                      <a:pt x="63" y="406"/>
                    </a:lnTo>
                    <a:lnTo>
                      <a:pt x="63" y="397"/>
                    </a:lnTo>
                    <a:lnTo>
                      <a:pt x="63" y="387"/>
                    </a:lnTo>
                    <a:lnTo>
                      <a:pt x="63" y="150"/>
                    </a:lnTo>
                    <a:lnTo>
                      <a:pt x="0" y="150"/>
                    </a:lnTo>
                    <a:lnTo>
                      <a:pt x="0" y="96"/>
                    </a:lnTo>
                    <a:lnTo>
                      <a:pt x="63" y="96"/>
                    </a:lnTo>
                    <a:lnTo>
                      <a:pt x="63" y="0"/>
                    </a:lnTo>
                    <a:lnTo>
                      <a:pt x="124" y="0"/>
                    </a:lnTo>
                    <a:lnTo>
                      <a:pt x="124" y="96"/>
                    </a:lnTo>
                    <a:lnTo>
                      <a:pt x="219" y="96"/>
                    </a:lnTo>
                    <a:lnTo>
                      <a:pt x="219" y="150"/>
                    </a:lnTo>
                    <a:lnTo>
                      <a:pt x="124" y="150"/>
                    </a:lnTo>
                    <a:lnTo>
                      <a:pt x="124" y="376"/>
                    </a:lnTo>
                    <a:lnTo>
                      <a:pt x="125" y="389"/>
                    </a:lnTo>
                    <a:lnTo>
                      <a:pt x="126" y="400"/>
                    </a:lnTo>
                    <a:lnTo>
                      <a:pt x="128" y="410"/>
                    </a:lnTo>
                    <a:lnTo>
                      <a:pt x="131" y="418"/>
                    </a:lnTo>
                    <a:lnTo>
                      <a:pt x="134" y="425"/>
                    </a:lnTo>
                    <a:lnTo>
                      <a:pt x="137" y="432"/>
                    </a:lnTo>
                    <a:lnTo>
                      <a:pt x="140" y="434"/>
                    </a:lnTo>
                    <a:lnTo>
                      <a:pt x="142" y="437"/>
                    </a:lnTo>
                    <a:lnTo>
                      <a:pt x="147" y="441"/>
                    </a:lnTo>
                    <a:lnTo>
                      <a:pt x="152" y="445"/>
                    </a:lnTo>
                    <a:lnTo>
                      <a:pt x="157" y="447"/>
                    </a:lnTo>
                    <a:lnTo>
                      <a:pt x="163" y="450"/>
                    </a:lnTo>
                    <a:lnTo>
                      <a:pt x="169" y="451"/>
                    </a:lnTo>
                    <a:lnTo>
                      <a:pt x="182" y="453"/>
                    </a:lnTo>
                    <a:lnTo>
                      <a:pt x="195" y="453"/>
                    </a:lnTo>
                    <a:lnTo>
                      <a:pt x="221" y="453"/>
                    </a:lnTo>
                    <a:lnTo>
                      <a:pt x="221" y="50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47" name="Freeform 10"/>
              <p:cNvSpPr>
                <a:spLocks/>
              </p:cNvSpPr>
              <p:nvPr userDrawn="1"/>
            </p:nvSpPr>
            <p:spPr bwMode="auto">
              <a:xfrm>
                <a:off x="4187825" y="4386263"/>
                <a:ext cx="350837" cy="806450"/>
              </a:xfrm>
              <a:custGeom>
                <a:avLst/>
                <a:gdLst>
                  <a:gd name="T0" fmla="*/ 221 w 221"/>
                  <a:gd name="T1" fmla="*/ 508 h 508"/>
                  <a:gd name="T2" fmla="*/ 184 w 221"/>
                  <a:gd name="T3" fmla="*/ 508 h 508"/>
                  <a:gd name="T4" fmla="*/ 163 w 221"/>
                  <a:gd name="T5" fmla="*/ 507 h 508"/>
                  <a:gd name="T6" fmla="*/ 153 w 221"/>
                  <a:gd name="T7" fmla="*/ 506 h 508"/>
                  <a:gd name="T8" fmla="*/ 142 w 221"/>
                  <a:gd name="T9" fmla="*/ 504 h 508"/>
                  <a:gd name="T10" fmla="*/ 132 w 221"/>
                  <a:gd name="T11" fmla="*/ 502 h 508"/>
                  <a:gd name="T12" fmla="*/ 127 w 221"/>
                  <a:gd name="T13" fmla="*/ 500 h 508"/>
                  <a:gd name="T14" fmla="*/ 122 w 221"/>
                  <a:gd name="T15" fmla="*/ 498 h 508"/>
                  <a:gd name="T16" fmla="*/ 117 w 221"/>
                  <a:gd name="T17" fmla="*/ 496 h 508"/>
                  <a:gd name="T18" fmla="*/ 112 w 221"/>
                  <a:gd name="T19" fmla="*/ 494 h 508"/>
                  <a:gd name="T20" fmla="*/ 103 w 221"/>
                  <a:gd name="T21" fmla="*/ 488 h 508"/>
                  <a:gd name="T22" fmla="*/ 99 w 221"/>
                  <a:gd name="T23" fmla="*/ 485 h 508"/>
                  <a:gd name="T24" fmla="*/ 95 w 221"/>
                  <a:gd name="T25" fmla="*/ 481 h 508"/>
                  <a:gd name="T26" fmla="*/ 91 w 221"/>
                  <a:gd name="T27" fmla="*/ 477 h 508"/>
                  <a:gd name="T28" fmla="*/ 87 w 221"/>
                  <a:gd name="T29" fmla="*/ 473 h 508"/>
                  <a:gd name="T30" fmla="*/ 83 w 221"/>
                  <a:gd name="T31" fmla="*/ 468 h 508"/>
                  <a:gd name="T32" fmla="*/ 80 w 221"/>
                  <a:gd name="T33" fmla="*/ 463 h 508"/>
                  <a:gd name="T34" fmla="*/ 77 w 221"/>
                  <a:gd name="T35" fmla="*/ 458 h 508"/>
                  <a:gd name="T36" fmla="*/ 74 w 221"/>
                  <a:gd name="T37" fmla="*/ 452 h 508"/>
                  <a:gd name="T38" fmla="*/ 72 w 221"/>
                  <a:gd name="T39" fmla="*/ 445 h 508"/>
                  <a:gd name="T40" fmla="*/ 69 w 221"/>
                  <a:gd name="T41" fmla="*/ 439 h 508"/>
                  <a:gd name="T42" fmla="*/ 67 w 221"/>
                  <a:gd name="T43" fmla="*/ 431 h 508"/>
                  <a:gd name="T44" fmla="*/ 66 w 221"/>
                  <a:gd name="T45" fmla="*/ 423 h 508"/>
                  <a:gd name="T46" fmla="*/ 64 w 221"/>
                  <a:gd name="T47" fmla="*/ 415 h 508"/>
                  <a:gd name="T48" fmla="*/ 64 w 221"/>
                  <a:gd name="T49" fmla="*/ 406 h 508"/>
                  <a:gd name="T50" fmla="*/ 63 w 221"/>
                  <a:gd name="T51" fmla="*/ 397 h 508"/>
                  <a:gd name="T52" fmla="*/ 63 w 221"/>
                  <a:gd name="T53" fmla="*/ 387 h 508"/>
                  <a:gd name="T54" fmla="*/ 63 w 221"/>
                  <a:gd name="T55" fmla="*/ 150 h 508"/>
                  <a:gd name="T56" fmla="*/ 0 w 221"/>
                  <a:gd name="T57" fmla="*/ 150 h 508"/>
                  <a:gd name="T58" fmla="*/ 0 w 221"/>
                  <a:gd name="T59" fmla="*/ 96 h 508"/>
                  <a:gd name="T60" fmla="*/ 63 w 221"/>
                  <a:gd name="T61" fmla="*/ 96 h 508"/>
                  <a:gd name="T62" fmla="*/ 63 w 221"/>
                  <a:gd name="T63" fmla="*/ 0 h 508"/>
                  <a:gd name="T64" fmla="*/ 125 w 221"/>
                  <a:gd name="T65" fmla="*/ 0 h 508"/>
                  <a:gd name="T66" fmla="*/ 125 w 221"/>
                  <a:gd name="T67" fmla="*/ 96 h 508"/>
                  <a:gd name="T68" fmla="*/ 219 w 221"/>
                  <a:gd name="T69" fmla="*/ 96 h 508"/>
                  <a:gd name="T70" fmla="*/ 219 w 221"/>
                  <a:gd name="T71" fmla="*/ 150 h 508"/>
                  <a:gd name="T72" fmla="*/ 125 w 221"/>
                  <a:gd name="T73" fmla="*/ 150 h 508"/>
                  <a:gd name="T74" fmla="*/ 125 w 221"/>
                  <a:gd name="T75" fmla="*/ 376 h 508"/>
                  <a:gd name="T76" fmla="*/ 125 w 221"/>
                  <a:gd name="T77" fmla="*/ 389 h 508"/>
                  <a:gd name="T78" fmla="*/ 126 w 221"/>
                  <a:gd name="T79" fmla="*/ 400 h 508"/>
                  <a:gd name="T80" fmla="*/ 128 w 221"/>
                  <a:gd name="T81" fmla="*/ 410 h 508"/>
                  <a:gd name="T82" fmla="*/ 131 w 221"/>
                  <a:gd name="T83" fmla="*/ 418 h 508"/>
                  <a:gd name="T84" fmla="*/ 134 w 221"/>
                  <a:gd name="T85" fmla="*/ 425 h 508"/>
                  <a:gd name="T86" fmla="*/ 138 w 221"/>
                  <a:gd name="T87" fmla="*/ 432 h 508"/>
                  <a:gd name="T88" fmla="*/ 140 w 221"/>
                  <a:gd name="T89" fmla="*/ 434 h 508"/>
                  <a:gd name="T90" fmla="*/ 142 w 221"/>
                  <a:gd name="T91" fmla="*/ 437 h 508"/>
                  <a:gd name="T92" fmla="*/ 147 w 221"/>
                  <a:gd name="T93" fmla="*/ 441 h 508"/>
                  <a:gd name="T94" fmla="*/ 152 w 221"/>
                  <a:gd name="T95" fmla="*/ 445 h 508"/>
                  <a:gd name="T96" fmla="*/ 157 w 221"/>
                  <a:gd name="T97" fmla="*/ 447 h 508"/>
                  <a:gd name="T98" fmla="*/ 163 w 221"/>
                  <a:gd name="T99" fmla="*/ 450 h 508"/>
                  <a:gd name="T100" fmla="*/ 169 w 221"/>
                  <a:gd name="T101" fmla="*/ 451 h 508"/>
                  <a:gd name="T102" fmla="*/ 182 w 221"/>
                  <a:gd name="T103" fmla="*/ 453 h 508"/>
                  <a:gd name="T104" fmla="*/ 196 w 221"/>
                  <a:gd name="T105" fmla="*/ 453 h 508"/>
                  <a:gd name="T106" fmla="*/ 221 w 221"/>
                  <a:gd name="T107" fmla="*/ 453 h 508"/>
                  <a:gd name="T108" fmla="*/ 221 w 221"/>
                  <a:gd name="T109" fmla="*/ 508 h 5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21" h="508">
                    <a:moveTo>
                      <a:pt x="221" y="508"/>
                    </a:moveTo>
                    <a:lnTo>
                      <a:pt x="184" y="508"/>
                    </a:lnTo>
                    <a:lnTo>
                      <a:pt x="163" y="507"/>
                    </a:lnTo>
                    <a:lnTo>
                      <a:pt x="153" y="506"/>
                    </a:lnTo>
                    <a:lnTo>
                      <a:pt x="142" y="504"/>
                    </a:lnTo>
                    <a:lnTo>
                      <a:pt x="132" y="502"/>
                    </a:lnTo>
                    <a:lnTo>
                      <a:pt x="127" y="500"/>
                    </a:lnTo>
                    <a:lnTo>
                      <a:pt x="122" y="498"/>
                    </a:lnTo>
                    <a:lnTo>
                      <a:pt x="117" y="496"/>
                    </a:lnTo>
                    <a:lnTo>
                      <a:pt x="112" y="494"/>
                    </a:lnTo>
                    <a:lnTo>
                      <a:pt x="103" y="488"/>
                    </a:lnTo>
                    <a:lnTo>
                      <a:pt x="99" y="485"/>
                    </a:lnTo>
                    <a:lnTo>
                      <a:pt x="95" y="481"/>
                    </a:lnTo>
                    <a:lnTo>
                      <a:pt x="91" y="477"/>
                    </a:lnTo>
                    <a:lnTo>
                      <a:pt x="87" y="473"/>
                    </a:lnTo>
                    <a:lnTo>
                      <a:pt x="83" y="468"/>
                    </a:lnTo>
                    <a:lnTo>
                      <a:pt x="80" y="463"/>
                    </a:lnTo>
                    <a:lnTo>
                      <a:pt x="77" y="458"/>
                    </a:lnTo>
                    <a:lnTo>
                      <a:pt x="74" y="452"/>
                    </a:lnTo>
                    <a:lnTo>
                      <a:pt x="72" y="445"/>
                    </a:lnTo>
                    <a:lnTo>
                      <a:pt x="69" y="439"/>
                    </a:lnTo>
                    <a:lnTo>
                      <a:pt x="67" y="431"/>
                    </a:lnTo>
                    <a:lnTo>
                      <a:pt x="66" y="423"/>
                    </a:lnTo>
                    <a:lnTo>
                      <a:pt x="64" y="415"/>
                    </a:lnTo>
                    <a:lnTo>
                      <a:pt x="64" y="406"/>
                    </a:lnTo>
                    <a:lnTo>
                      <a:pt x="63" y="397"/>
                    </a:lnTo>
                    <a:lnTo>
                      <a:pt x="63" y="387"/>
                    </a:lnTo>
                    <a:lnTo>
                      <a:pt x="63" y="150"/>
                    </a:lnTo>
                    <a:lnTo>
                      <a:pt x="0" y="150"/>
                    </a:lnTo>
                    <a:lnTo>
                      <a:pt x="0" y="96"/>
                    </a:lnTo>
                    <a:lnTo>
                      <a:pt x="63" y="96"/>
                    </a:lnTo>
                    <a:lnTo>
                      <a:pt x="63" y="0"/>
                    </a:lnTo>
                    <a:lnTo>
                      <a:pt x="125" y="0"/>
                    </a:lnTo>
                    <a:lnTo>
                      <a:pt x="125" y="96"/>
                    </a:lnTo>
                    <a:lnTo>
                      <a:pt x="219" y="96"/>
                    </a:lnTo>
                    <a:lnTo>
                      <a:pt x="219" y="150"/>
                    </a:lnTo>
                    <a:lnTo>
                      <a:pt x="125" y="150"/>
                    </a:lnTo>
                    <a:lnTo>
                      <a:pt x="125" y="376"/>
                    </a:lnTo>
                    <a:lnTo>
                      <a:pt x="125" y="389"/>
                    </a:lnTo>
                    <a:lnTo>
                      <a:pt x="126" y="400"/>
                    </a:lnTo>
                    <a:lnTo>
                      <a:pt x="128" y="410"/>
                    </a:lnTo>
                    <a:lnTo>
                      <a:pt x="131" y="418"/>
                    </a:lnTo>
                    <a:lnTo>
                      <a:pt x="134" y="425"/>
                    </a:lnTo>
                    <a:lnTo>
                      <a:pt x="138" y="432"/>
                    </a:lnTo>
                    <a:lnTo>
                      <a:pt x="140" y="434"/>
                    </a:lnTo>
                    <a:lnTo>
                      <a:pt x="142" y="437"/>
                    </a:lnTo>
                    <a:lnTo>
                      <a:pt x="147" y="441"/>
                    </a:lnTo>
                    <a:lnTo>
                      <a:pt x="152" y="445"/>
                    </a:lnTo>
                    <a:lnTo>
                      <a:pt x="157" y="447"/>
                    </a:lnTo>
                    <a:lnTo>
                      <a:pt x="163" y="450"/>
                    </a:lnTo>
                    <a:lnTo>
                      <a:pt x="169" y="451"/>
                    </a:lnTo>
                    <a:lnTo>
                      <a:pt x="182" y="453"/>
                    </a:lnTo>
                    <a:lnTo>
                      <a:pt x="196" y="453"/>
                    </a:lnTo>
                    <a:lnTo>
                      <a:pt x="221" y="453"/>
                    </a:lnTo>
                    <a:lnTo>
                      <a:pt x="221" y="50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48" name="Freeform 11"/>
              <p:cNvSpPr>
                <a:spLocks/>
              </p:cNvSpPr>
              <p:nvPr userDrawn="1"/>
            </p:nvSpPr>
            <p:spPr bwMode="auto">
              <a:xfrm>
                <a:off x="4662488" y="4324351"/>
                <a:ext cx="511175" cy="868363"/>
              </a:xfrm>
              <a:custGeom>
                <a:avLst/>
                <a:gdLst>
                  <a:gd name="T0" fmla="*/ 259 w 322"/>
                  <a:gd name="T1" fmla="*/ 547 h 547"/>
                  <a:gd name="T2" fmla="*/ 259 w 322"/>
                  <a:gd name="T3" fmla="*/ 285 h 547"/>
                  <a:gd name="T4" fmla="*/ 258 w 322"/>
                  <a:gd name="T5" fmla="*/ 269 h 547"/>
                  <a:gd name="T6" fmla="*/ 255 w 322"/>
                  <a:gd name="T7" fmla="*/ 254 h 547"/>
                  <a:gd name="T8" fmla="*/ 249 w 322"/>
                  <a:gd name="T9" fmla="*/ 235 h 547"/>
                  <a:gd name="T10" fmla="*/ 240 w 322"/>
                  <a:gd name="T11" fmla="*/ 219 h 547"/>
                  <a:gd name="T12" fmla="*/ 228 w 322"/>
                  <a:gd name="T13" fmla="*/ 205 h 547"/>
                  <a:gd name="T14" fmla="*/ 220 w 322"/>
                  <a:gd name="T15" fmla="*/ 199 h 547"/>
                  <a:gd name="T16" fmla="*/ 203 w 322"/>
                  <a:gd name="T17" fmla="*/ 190 h 547"/>
                  <a:gd name="T18" fmla="*/ 193 w 322"/>
                  <a:gd name="T19" fmla="*/ 187 h 547"/>
                  <a:gd name="T20" fmla="*/ 181 w 322"/>
                  <a:gd name="T21" fmla="*/ 185 h 547"/>
                  <a:gd name="T22" fmla="*/ 169 w 322"/>
                  <a:gd name="T23" fmla="*/ 185 h 547"/>
                  <a:gd name="T24" fmla="*/ 147 w 322"/>
                  <a:gd name="T25" fmla="*/ 187 h 547"/>
                  <a:gd name="T26" fmla="*/ 126 w 322"/>
                  <a:gd name="T27" fmla="*/ 194 h 547"/>
                  <a:gd name="T28" fmla="*/ 112 w 322"/>
                  <a:gd name="T29" fmla="*/ 202 h 547"/>
                  <a:gd name="T30" fmla="*/ 100 w 322"/>
                  <a:gd name="T31" fmla="*/ 212 h 547"/>
                  <a:gd name="T32" fmla="*/ 86 w 322"/>
                  <a:gd name="T33" fmla="*/ 228 h 547"/>
                  <a:gd name="T34" fmla="*/ 74 w 322"/>
                  <a:gd name="T35" fmla="*/ 248 h 547"/>
                  <a:gd name="T36" fmla="*/ 67 w 322"/>
                  <a:gd name="T37" fmla="*/ 271 h 547"/>
                  <a:gd name="T38" fmla="*/ 63 w 322"/>
                  <a:gd name="T39" fmla="*/ 290 h 547"/>
                  <a:gd name="T40" fmla="*/ 62 w 322"/>
                  <a:gd name="T41" fmla="*/ 310 h 547"/>
                  <a:gd name="T42" fmla="*/ 0 w 322"/>
                  <a:gd name="T43" fmla="*/ 547 h 547"/>
                  <a:gd name="T44" fmla="*/ 59 w 322"/>
                  <a:gd name="T45" fmla="*/ 0 h 547"/>
                  <a:gd name="T46" fmla="*/ 63 w 322"/>
                  <a:gd name="T47" fmla="*/ 183 h 547"/>
                  <a:gd name="T48" fmla="*/ 71 w 322"/>
                  <a:gd name="T49" fmla="*/ 171 h 547"/>
                  <a:gd name="T50" fmla="*/ 82 w 322"/>
                  <a:gd name="T51" fmla="*/ 160 h 547"/>
                  <a:gd name="T52" fmla="*/ 96 w 322"/>
                  <a:gd name="T53" fmla="*/ 150 h 547"/>
                  <a:gd name="T54" fmla="*/ 111 w 322"/>
                  <a:gd name="T55" fmla="*/ 142 h 547"/>
                  <a:gd name="T56" fmla="*/ 129 w 322"/>
                  <a:gd name="T57" fmla="*/ 135 h 547"/>
                  <a:gd name="T58" fmla="*/ 149 w 322"/>
                  <a:gd name="T59" fmla="*/ 131 h 547"/>
                  <a:gd name="T60" fmla="*/ 170 w 322"/>
                  <a:gd name="T61" fmla="*/ 128 h 547"/>
                  <a:gd name="T62" fmla="*/ 190 w 322"/>
                  <a:gd name="T63" fmla="*/ 128 h 547"/>
                  <a:gd name="T64" fmla="*/ 208 w 322"/>
                  <a:gd name="T65" fmla="*/ 130 h 547"/>
                  <a:gd name="T66" fmla="*/ 224 w 322"/>
                  <a:gd name="T67" fmla="*/ 133 h 547"/>
                  <a:gd name="T68" fmla="*/ 239 w 322"/>
                  <a:gd name="T69" fmla="*/ 138 h 547"/>
                  <a:gd name="T70" fmla="*/ 253 w 322"/>
                  <a:gd name="T71" fmla="*/ 145 h 547"/>
                  <a:gd name="T72" fmla="*/ 265 w 322"/>
                  <a:gd name="T73" fmla="*/ 152 h 547"/>
                  <a:gd name="T74" fmla="*/ 276 w 322"/>
                  <a:gd name="T75" fmla="*/ 161 h 547"/>
                  <a:gd name="T76" fmla="*/ 286 w 322"/>
                  <a:gd name="T77" fmla="*/ 172 h 547"/>
                  <a:gd name="T78" fmla="*/ 294 w 322"/>
                  <a:gd name="T79" fmla="*/ 183 h 547"/>
                  <a:gd name="T80" fmla="*/ 304 w 322"/>
                  <a:gd name="T81" fmla="*/ 202 h 547"/>
                  <a:gd name="T82" fmla="*/ 314 w 322"/>
                  <a:gd name="T83" fmla="*/ 230 h 547"/>
                  <a:gd name="T84" fmla="*/ 318 w 322"/>
                  <a:gd name="T85" fmla="*/ 246 h 547"/>
                  <a:gd name="T86" fmla="*/ 320 w 322"/>
                  <a:gd name="T87" fmla="*/ 262 h 547"/>
                  <a:gd name="T88" fmla="*/ 322 w 322"/>
                  <a:gd name="T89" fmla="*/ 295 h 5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322" h="547">
                    <a:moveTo>
                      <a:pt x="322" y="547"/>
                    </a:moveTo>
                    <a:lnTo>
                      <a:pt x="259" y="547"/>
                    </a:lnTo>
                    <a:lnTo>
                      <a:pt x="259" y="296"/>
                    </a:lnTo>
                    <a:lnTo>
                      <a:pt x="259" y="285"/>
                    </a:lnTo>
                    <a:lnTo>
                      <a:pt x="258" y="275"/>
                    </a:lnTo>
                    <a:lnTo>
                      <a:pt x="258" y="269"/>
                    </a:lnTo>
                    <a:lnTo>
                      <a:pt x="257" y="264"/>
                    </a:lnTo>
                    <a:lnTo>
                      <a:pt x="255" y="254"/>
                    </a:lnTo>
                    <a:lnTo>
                      <a:pt x="252" y="245"/>
                    </a:lnTo>
                    <a:lnTo>
                      <a:pt x="249" y="235"/>
                    </a:lnTo>
                    <a:lnTo>
                      <a:pt x="245" y="227"/>
                    </a:lnTo>
                    <a:lnTo>
                      <a:pt x="240" y="219"/>
                    </a:lnTo>
                    <a:lnTo>
                      <a:pt x="234" y="211"/>
                    </a:lnTo>
                    <a:lnTo>
                      <a:pt x="228" y="205"/>
                    </a:lnTo>
                    <a:lnTo>
                      <a:pt x="224" y="202"/>
                    </a:lnTo>
                    <a:lnTo>
                      <a:pt x="220" y="199"/>
                    </a:lnTo>
                    <a:lnTo>
                      <a:pt x="212" y="194"/>
                    </a:lnTo>
                    <a:lnTo>
                      <a:pt x="203" y="190"/>
                    </a:lnTo>
                    <a:lnTo>
                      <a:pt x="198" y="188"/>
                    </a:lnTo>
                    <a:lnTo>
                      <a:pt x="193" y="187"/>
                    </a:lnTo>
                    <a:lnTo>
                      <a:pt x="187" y="186"/>
                    </a:lnTo>
                    <a:lnTo>
                      <a:pt x="181" y="185"/>
                    </a:lnTo>
                    <a:lnTo>
                      <a:pt x="175" y="185"/>
                    </a:lnTo>
                    <a:lnTo>
                      <a:pt x="169" y="185"/>
                    </a:lnTo>
                    <a:lnTo>
                      <a:pt x="158" y="185"/>
                    </a:lnTo>
                    <a:lnTo>
                      <a:pt x="147" y="187"/>
                    </a:lnTo>
                    <a:lnTo>
                      <a:pt x="136" y="190"/>
                    </a:lnTo>
                    <a:lnTo>
                      <a:pt x="126" y="194"/>
                    </a:lnTo>
                    <a:lnTo>
                      <a:pt x="117" y="199"/>
                    </a:lnTo>
                    <a:lnTo>
                      <a:pt x="112" y="202"/>
                    </a:lnTo>
                    <a:lnTo>
                      <a:pt x="108" y="205"/>
                    </a:lnTo>
                    <a:lnTo>
                      <a:pt x="100" y="212"/>
                    </a:lnTo>
                    <a:lnTo>
                      <a:pt x="92" y="220"/>
                    </a:lnTo>
                    <a:lnTo>
                      <a:pt x="86" y="228"/>
                    </a:lnTo>
                    <a:lnTo>
                      <a:pt x="80" y="238"/>
                    </a:lnTo>
                    <a:lnTo>
                      <a:pt x="74" y="248"/>
                    </a:lnTo>
                    <a:lnTo>
                      <a:pt x="70" y="259"/>
                    </a:lnTo>
                    <a:lnTo>
                      <a:pt x="67" y="271"/>
                    </a:lnTo>
                    <a:lnTo>
                      <a:pt x="64" y="283"/>
                    </a:lnTo>
                    <a:lnTo>
                      <a:pt x="63" y="290"/>
                    </a:lnTo>
                    <a:lnTo>
                      <a:pt x="63" y="296"/>
                    </a:lnTo>
                    <a:lnTo>
                      <a:pt x="62" y="310"/>
                    </a:lnTo>
                    <a:lnTo>
                      <a:pt x="62" y="547"/>
                    </a:lnTo>
                    <a:lnTo>
                      <a:pt x="0" y="547"/>
                    </a:lnTo>
                    <a:lnTo>
                      <a:pt x="0" y="0"/>
                    </a:lnTo>
                    <a:lnTo>
                      <a:pt x="59" y="0"/>
                    </a:lnTo>
                    <a:lnTo>
                      <a:pt x="59" y="189"/>
                    </a:lnTo>
                    <a:lnTo>
                      <a:pt x="63" y="183"/>
                    </a:lnTo>
                    <a:lnTo>
                      <a:pt x="66" y="177"/>
                    </a:lnTo>
                    <a:lnTo>
                      <a:pt x="71" y="171"/>
                    </a:lnTo>
                    <a:lnTo>
                      <a:pt x="76" y="165"/>
                    </a:lnTo>
                    <a:lnTo>
                      <a:pt x="82" y="160"/>
                    </a:lnTo>
                    <a:lnTo>
                      <a:pt x="89" y="155"/>
                    </a:lnTo>
                    <a:lnTo>
                      <a:pt x="96" y="150"/>
                    </a:lnTo>
                    <a:lnTo>
                      <a:pt x="103" y="146"/>
                    </a:lnTo>
                    <a:lnTo>
                      <a:pt x="111" y="142"/>
                    </a:lnTo>
                    <a:lnTo>
                      <a:pt x="120" y="138"/>
                    </a:lnTo>
                    <a:lnTo>
                      <a:pt x="129" y="135"/>
                    </a:lnTo>
                    <a:lnTo>
                      <a:pt x="139" y="133"/>
                    </a:lnTo>
                    <a:lnTo>
                      <a:pt x="149" y="131"/>
                    </a:lnTo>
                    <a:lnTo>
                      <a:pt x="159" y="129"/>
                    </a:lnTo>
                    <a:lnTo>
                      <a:pt x="170" y="128"/>
                    </a:lnTo>
                    <a:lnTo>
                      <a:pt x="181" y="128"/>
                    </a:lnTo>
                    <a:lnTo>
                      <a:pt x="190" y="128"/>
                    </a:lnTo>
                    <a:lnTo>
                      <a:pt x="199" y="129"/>
                    </a:lnTo>
                    <a:lnTo>
                      <a:pt x="208" y="130"/>
                    </a:lnTo>
                    <a:lnTo>
                      <a:pt x="216" y="131"/>
                    </a:lnTo>
                    <a:lnTo>
                      <a:pt x="224" y="133"/>
                    </a:lnTo>
                    <a:lnTo>
                      <a:pt x="232" y="136"/>
                    </a:lnTo>
                    <a:lnTo>
                      <a:pt x="239" y="138"/>
                    </a:lnTo>
                    <a:lnTo>
                      <a:pt x="246" y="141"/>
                    </a:lnTo>
                    <a:lnTo>
                      <a:pt x="253" y="145"/>
                    </a:lnTo>
                    <a:lnTo>
                      <a:pt x="259" y="148"/>
                    </a:lnTo>
                    <a:lnTo>
                      <a:pt x="265" y="152"/>
                    </a:lnTo>
                    <a:lnTo>
                      <a:pt x="271" y="157"/>
                    </a:lnTo>
                    <a:lnTo>
                      <a:pt x="276" y="161"/>
                    </a:lnTo>
                    <a:lnTo>
                      <a:pt x="281" y="166"/>
                    </a:lnTo>
                    <a:lnTo>
                      <a:pt x="286" y="172"/>
                    </a:lnTo>
                    <a:lnTo>
                      <a:pt x="290" y="177"/>
                    </a:lnTo>
                    <a:lnTo>
                      <a:pt x="294" y="183"/>
                    </a:lnTo>
                    <a:lnTo>
                      <a:pt x="298" y="189"/>
                    </a:lnTo>
                    <a:lnTo>
                      <a:pt x="304" y="202"/>
                    </a:lnTo>
                    <a:lnTo>
                      <a:pt x="310" y="216"/>
                    </a:lnTo>
                    <a:lnTo>
                      <a:pt x="314" y="230"/>
                    </a:lnTo>
                    <a:lnTo>
                      <a:pt x="316" y="238"/>
                    </a:lnTo>
                    <a:lnTo>
                      <a:pt x="318" y="246"/>
                    </a:lnTo>
                    <a:lnTo>
                      <a:pt x="319" y="254"/>
                    </a:lnTo>
                    <a:lnTo>
                      <a:pt x="320" y="262"/>
                    </a:lnTo>
                    <a:lnTo>
                      <a:pt x="321" y="278"/>
                    </a:lnTo>
                    <a:lnTo>
                      <a:pt x="322" y="295"/>
                    </a:lnTo>
                    <a:lnTo>
                      <a:pt x="322" y="54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49" name="Freeform 12"/>
              <p:cNvSpPr>
                <a:spLocks noEditPoints="1"/>
              </p:cNvSpPr>
              <p:nvPr userDrawn="1"/>
            </p:nvSpPr>
            <p:spPr bwMode="auto">
              <a:xfrm>
                <a:off x="5335588" y="4527551"/>
                <a:ext cx="554037" cy="676275"/>
              </a:xfrm>
              <a:custGeom>
                <a:avLst/>
                <a:gdLst>
                  <a:gd name="T0" fmla="*/ 66 w 349"/>
                  <a:gd name="T1" fmla="*/ 246 h 426"/>
                  <a:gd name="T2" fmla="*/ 71 w 349"/>
                  <a:gd name="T3" fmla="*/ 272 h 426"/>
                  <a:gd name="T4" fmla="*/ 84 w 349"/>
                  <a:gd name="T5" fmla="*/ 302 h 426"/>
                  <a:gd name="T6" fmla="*/ 98 w 349"/>
                  <a:gd name="T7" fmla="*/ 323 h 426"/>
                  <a:gd name="T8" fmla="*/ 121 w 349"/>
                  <a:gd name="T9" fmla="*/ 345 h 426"/>
                  <a:gd name="T10" fmla="*/ 143 w 349"/>
                  <a:gd name="T11" fmla="*/ 358 h 426"/>
                  <a:gd name="T12" fmla="*/ 161 w 349"/>
                  <a:gd name="T13" fmla="*/ 364 h 426"/>
                  <a:gd name="T14" fmla="*/ 188 w 349"/>
                  <a:gd name="T15" fmla="*/ 367 h 426"/>
                  <a:gd name="T16" fmla="*/ 221 w 349"/>
                  <a:gd name="T17" fmla="*/ 364 h 426"/>
                  <a:gd name="T18" fmla="*/ 248 w 349"/>
                  <a:gd name="T19" fmla="*/ 355 h 426"/>
                  <a:gd name="T20" fmla="*/ 269 w 349"/>
                  <a:gd name="T21" fmla="*/ 343 h 426"/>
                  <a:gd name="T22" fmla="*/ 295 w 349"/>
                  <a:gd name="T23" fmla="*/ 320 h 426"/>
                  <a:gd name="T24" fmla="*/ 342 w 349"/>
                  <a:gd name="T25" fmla="*/ 356 h 426"/>
                  <a:gd name="T26" fmla="*/ 322 w 349"/>
                  <a:gd name="T27" fmla="*/ 377 h 426"/>
                  <a:gd name="T28" fmla="*/ 296 w 349"/>
                  <a:gd name="T29" fmla="*/ 396 h 426"/>
                  <a:gd name="T30" fmla="*/ 265 w 349"/>
                  <a:gd name="T31" fmla="*/ 412 h 426"/>
                  <a:gd name="T32" fmla="*/ 227 w 349"/>
                  <a:gd name="T33" fmla="*/ 422 h 426"/>
                  <a:gd name="T34" fmla="*/ 184 w 349"/>
                  <a:gd name="T35" fmla="*/ 426 h 426"/>
                  <a:gd name="T36" fmla="*/ 154 w 349"/>
                  <a:gd name="T37" fmla="*/ 424 h 426"/>
                  <a:gd name="T38" fmla="*/ 127 w 349"/>
                  <a:gd name="T39" fmla="*/ 417 h 426"/>
                  <a:gd name="T40" fmla="*/ 101 w 349"/>
                  <a:gd name="T41" fmla="*/ 406 h 426"/>
                  <a:gd name="T42" fmla="*/ 78 w 349"/>
                  <a:gd name="T43" fmla="*/ 391 h 426"/>
                  <a:gd name="T44" fmla="*/ 58 w 349"/>
                  <a:gd name="T45" fmla="*/ 373 h 426"/>
                  <a:gd name="T46" fmla="*/ 40 w 349"/>
                  <a:gd name="T47" fmla="*/ 351 h 426"/>
                  <a:gd name="T48" fmla="*/ 21 w 349"/>
                  <a:gd name="T49" fmla="*/ 317 h 426"/>
                  <a:gd name="T50" fmla="*/ 11 w 349"/>
                  <a:gd name="T51" fmla="*/ 288 h 426"/>
                  <a:gd name="T52" fmla="*/ 4 w 349"/>
                  <a:gd name="T53" fmla="*/ 257 h 426"/>
                  <a:gd name="T54" fmla="*/ 0 w 349"/>
                  <a:gd name="T55" fmla="*/ 224 h 426"/>
                  <a:gd name="T56" fmla="*/ 1 w 349"/>
                  <a:gd name="T57" fmla="*/ 191 h 426"/>
                  <a:gd name="T58" fmla="*/ 6 w 349"/>
                  <a:gd name="T59" fmla="*/ 159 h 426"/>
                  <a:gd name="T60" fmla="*/ 15 w 349"/>
                  <a:gd name="T61" fmla="*/ 129 h 426"/>
                  <a:gd name="T62" fmla="*/ 27 w 349"/>
                  <a:gd name="T63" fmla="*/ 102 h 426"/>
                  <a:gd name="T64" fmla="*/ 43 w 349"/>
                  <a:gd name="T65" fmla="*/ 77 h 426"/>
                  <a:gd name="T66" fmla="*/ 68 w 349"/>
                  <a:gd name="T67" fmla="*/ 48 h 426"/>
                  <a:gd name="T68" fmla="*/ 89 w 349"/>
                  <a:gd name="T69" fmla="*/ 30 h 426"/>
                  <a:gd name="T70" fmla="*/ 113 w 349"/>
                  <a:gd name="T71" fmla="*/ 17 h 426"/>
                  <a:gd name="T72" fmla="*/ 139 w 349"/>
                  <a:gd name="T73" fmla="*/ 7 h 426"/>
                  <a:gd name="T74" fmla="*/ 165 w 349"/>
                  <a:gd name="T75" fmla="*/ 1 h 426"/>
                  <a:gd name="T76" fmla="*/ 194 w 349"/>
                  <a:gd name="T77" fmla="*/ 0 h 426"/>
                  <a:gd name="T78" fmla="*/ 224 w 349"/>
                  <a:gd name="T79" fmla="*/ 4 h 426"/>
                  <a:gd name="T80" fmla="*/ 252 w 349"/>
                  <a:gd name="T81" fmla="*/ 13 h 426"/>
                  <a:gd name="T82" fmla="*/ 275 w 349"/>
                  <a:gd name="T83" fmla="*/ 25 h 426"/>
                  <a:gd name="T84" fmla="*/ 294 w 349"/>
                  <a:gd name="T85" fmla="*/ 41 h 426"/>
                  <a:gd name="T86" fmla="*/ 311 w 349"/>
                  <a:gd name="T87" fmla="*/ 60 h 426"/>
                  <a:gd name="T88" fmla="*/ 331 w 349"/>
                  <a:gd name="T89" fmla="*/ 96 h 426"/>
                  <a:gd name="T90" fmla="*/ 340 w 349"/>
                  <a:gd name="T91" fmla="*/ 121 h 426"/>
                  <a:gd name="T92" fmla="*/ 345 w 349"/>
                  <a:gd name="T93" fmla="*/ 146 h 426"/>
                  <a:gd name="T94" fmla="*/ 349 w 349"/>
                  <a:gd name="T95" fmla="*/ 189 h 426"/>
                  <a:gd name="T96" fmla="*/ 66 w 349"/>
                  <a:gd name="T97" fmla="*/ 176 h 426"/>
                  <a:gd name="T98" fmla="*/ 288 w 349"/>
                  <a:gd name="T99" fmla="*/ 157 h 426"/>
                  <a:gd name="T100" fmla="*/ 282 w 349"/>
                  <a:gd name="T101" fmla="*/ 129 h 426"/>
                  <a:gd name="T102" fmla="*/ 272 w 349"/>
                  <a:gd name="T103" fmla="*/ 109 h 426"/>
                  <a:gd name="T104" fmla="*/ 253 w 349"/>
                  <a:gd name="T105" fmla="*/ 84 h 426"/>
                  <a:gd name="T106" fmla="*/ 226 w 349"/>
                  <a:gd name="T107" fmla="*/ 68 h 426"/>
                  <a:gd name="T108" fmla="*/ 195 w 349"/>
                  <a:gd name="T109" fmla="*/ 59 h 426"/>
                  <a:gd name="T110" fmla="*/ 161 w 349"/>
                  <a:gd name="T111" fmla="*/ 61 h 426"/>
                  <a:gd name="T112" fmla="*/ 140 w 349"/>
                  <a:gd name="T113" fmla="*/ 68 h 426"/>
                  <a:gd name="T114" fmla="*/ 113 w 349"/>
                  <a:gd name="T115" fmla="*/ 86 h 426"/>
                  <a:gd name="T116" fmla="*/ 91 w 349"/>
                  <a:gd name="T117" fmla="*/ 111 h 426"/>
                  <a:gd name="T118" fmla="*/ 78 w 349"/>
                  <a:gd name="T119" fmla="*/ 136 h 426"/>
                  <a:gd name="T120" fmla="*/ 68 w 349"/>
                  <a:gd name="T121" fmla="*/ 164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49" h="426">
                    <a:moveTo>
                      <a:pt x="64" y="227"/>
                    </a:moveTo>
                    <a:lnTo>
                      <a:pt x="65" y="240"/>
                    </a:lnTo>
                    <a:lnTo>
                      <a:pt x="66" y="246"/>
                    </a:lnTo>
                    <a:lnTo>
                      <a:pt x="67" y="253"/>
                    </a:lnTo>
                    <a:lnTo>
                      <a:pt x="69" y="266"/>
                    </a:lnTo>
                    <a:lnTo>
                      <a:pt x="71" y="272"/>
                    </a:lnTo>
                    <a:lnTo>
                      <a:pt x="73" y="278"/>
                    </a:lnTo>
                    <a:lnTo>
                      <a:pt x="78" y="290"/>
                    </a:lnTo>
                    <a:lnTo>
                      <a:pt x="84" y="302"/>
                    </a:lnTo>
                    <a:lnTo>
                      <a:pt x="87" y="307"/>
                    </a:lnTo>
                    <a:lnTo>
                      <a:pt x="90" y="313"/>
                    </a:lnTo>
                    <a:lnTo>
                      <a:pt x="98" y="323"/>
                    </a:lnTo>
                    <a:lnTo>
                      <a:pt x="107" y="332"/>
                    </a:lnTo>
                    <a:lnTo>
                      <a:pt x="116" y="341"/>
                    </a:lnTo>
                    <a:lnTo>
                      <a:pt x="121" y="345"/>
                    </a:lnTo>
                    <a:lnTo>
                      <a:pt x="126" y="349"/>
                    </a:lnTo>
                    <a:lnTo>
                      <a:pt x="137" y="355"/>
                    </a:lnTo>
                    <a:lnTo>
                      <a:pt x="143" y="358"/>
                    </a:lnTo>
                    <a:lnTo>
                      <a:pt x="149" y="360"/>
                    </a:lnTo>
                    <a:lnTo>
                      <a:pt x="155" y="362"/>
                    </a:lnTo>
                    <a:lnTo>
                      <a:pt x="161" y="364"/>
                    </a:lnTo>
                    <a:lnTo>
                      <a:pt x="168" y="365"/>
                    </a:lnTo>
                    <a:lnTo>
                      <a:pt x="174" y="366"/>
                    </a:lnTo>
                    <a:lnTo>
                      <a:pt x="188" y="367"/>
                    </a:lnTo>
                    <a:lnTo>
                      <a:pt x="200" y="367"/>
                    </a:lnTo>
                    <a:lnTo>
                      <a:pt x="211" y="366"/>
                    </a:lnTo>
                    <a:lnTo>
                      <a:pt x="221" y="364"/>
                    </a:lnTo>
                    <a:lnTo>
                      <a:pt x="230" y="361"/>
                    </a:lnTo>
                    <a:lnTo>
                      <a:pt x="240" y="359"/>
                    </a:lnTo>
                    <a:lnTo>
                      <a:pt x="248" y="355"/>
                    </a:lnTo>
                    <a:lnTo>
                      <a:pt x="256" y="352"/>
                    </a:lnTo>
                    <a:lnTo>
                      <a:pt x="263" y="348"/>
                    </a:lnTo>
                    <a:lnTo>
                      <a:pt x="269" y="343"/>
                    </a:lnTo>
                    <a:lnTo>
                      <a:pt x="275" y="339"/>
                    </a:lnTo>
                    <a:lnTo>
                      <a:pt x="286" y="330"/>
                    </a:lnTo>
                    <a:lnTo>
                      <a:pt x="295" y="320"/>
                    </a:lnTo>
                    <a:lnTo>
                      <a:pt x="303" y="312"/>
                    </a:lnTo>
                    <a:lnTo>
                      <a:pt x="347" y="349"/>
                    </a:lnTo>
                    <a:lnTo>
                      <a:pt x="342" y="356"/>
                    </a:lnTo>
                    <a:lnTo>
                      <a:pt x="336" y="363"/>
                    </a:lnTo>
                    <a:lnTo>
                      <a:pt x="329" y="370"/>
                    </a:lnTo>
                    <a:lnTo>
                      <a:pt x="322" y="377"/>
                    </a:lnTo>
                    <a:lnTo>
                      <a:pt x="314" y="384"/>
                    </a:lnTo>
                    <a:lnTo>
                      <a:pt x="306" y="390"/>
                    </a:lnTo>
                    <a:lnTo>
                      <a:pt x="296" y="396"/>
                    </a:lnTo>
                    <a:lnTo>
                      <a:pt x="286" y="402"/>
                    </a:lnTo>
                    <a:lnTo>
                      <a:pt x="276" y="407"/>
                    </a:lnTo>
                    <a:lnTo>
                      <a:pt x="265" y="412"/>
                    </a:lnTo>
                    <a:lnTo>
                      <a:pt x="253" y="416"/>
                    </a:lnTo>
                    <a:lnTo>
                      <a:pt x="241" y="419"/>
                    </a:lnTo>
                    <a:lnTo>
                      <a:pt x="227" y="422"/>
                    </a:lnTo>
                    <a:lnTo>
                      <a:pt x="213" y="424"/>
                    </a:lnTo>
                    <a:lnTo>
                      <a:pt x="199" y="426"/>
                    </a:lnTo>
                    <a:lnTo>
                      <a:pt x="184" y="426"/>
                    </a:lnTo>
                    <a:lnTo>
                      <a:pt x="174" y="426"/>
                    </a:lnTo>
                    <a:lnTo>
                      <a:pt x="164" y="425"/>
                    </a:lnTo>
                    <a:lnTo>
                      <a:pt x="154" y="424"/>
                    </a:lnTo>
                    <a:lnTo>
                      <a:pt x="145" y="422"/>
                    </a:lnTo>
                    <a:lnTo>
                      <a:pt x="136" y="420"/>
                    </a:lnTo>
                    <a:lnTo>
                      <a:pt x="127" y="417"/>
                    </a:lnTo>
                    <a:lnTo>
                      <a:pt x="118" y="414"/>
                    </a:lnTo>
                    <a:lnTo>
                      <a:pt x="109" y="410"/>
                    </a:lnTo>
                    <a:lnTo>
                      <a:pt x="101" y="406"/>
                    </a:lnTo>
                    <a:lnTo>
                      <a:pt x="93" y="401"/>
                    </a:lnTo>
                    <a:lnTo>
                      <a:pt x="85" y="397"/>
                    </a:lnTo>
                    <a:lnTo>
                      <a:pt x="78" y="391"/>
                    </a:lnTo>
                    <a:lnTo>
                      <a:pt x="71" y="385"/>
                    </a:lnTo>
                    <a:lnTo>
                      <a:pt x="64" y="379"/>
                    </a:lnTo>
                    <a:lnTo>
                      <a:pt x="58" y="373"/>
                    </a:lnTo>
                    <a:lnTo>
                      <a:pt x="51" y="366"/>
                    </a:lnTo>
                    <a:lnTo>
                      <a:pt x="45" y="359"/>
                    </a:lnTo>
                    <a:lnTo>
                      <a:pt x="40" y="351"/>
                    </a:lnTo>
                    <a:lnTo>
                      <a:pt x="30" y="335"/>
                    </a:lnTo>
                    <a:lnTo>
                      <a:pt x="25" y="326"/>
                    </a:lnTo>
                    <a:lnTo>
                      <a:pt x="21" y="317"/>
                    </a:lnTo>
                    <a:lnTo>
                      <a:pt x="17" y="308"/>
                    </a:lnTo>
                    <a:lnTo>
                      <a:pt x="14" y="298"/>
                    </a:lnTo>
                    <a:lnTo>
                      <a:pt x="11" y="288"/>
                    </a:lnTo>
                    <a:lnTo>
                      <a:pt x="8" y="278"/>
                    </a:lnTo>
                    <a:lnTo>
                      <a:pt x="5" y="268"/>
                    </a:lnTo>
                    <a:lnTo>
                      <a:pt x="4" y="257"/>
                    </a:lnTo>
                    <a:lnTo>
                      <a:pt x="2" y="247"/>
                    </a:lnTo>
                    <a:lnTo>
                      <a:pt x="1" y="235"/>
                    </a:lnTo>
                    <a:lnTo>
                      <a:pt x="0" y="224"/>
                    </a:lnTo>
                    <a:lnTo>
                      <a:pt x="0" y="213"/>
                    </a:lnTo>
                    <a:lnTo>
                      <a:pt x="0" y="202"/>
                    </a:lnTo>
                    <a:lnTo>
                      <a:pt x="1" y="191"/>
                    </a:lnTo>
                    <a:lnTo>
                      <a:pt x="2" y="180"/>
                    </a:lnTo>
                    <a:lnTo>
                      <a:pt x="4" y="169"/>
                    </a:lnTo>
                    <a:lnTo>
                      <a:pt x="6" y="159"/>
                    </a:lnTo>
                    <a:lnTo>
                      <a:pt x="9" y="149"/>
                    </a:lnTo>
                    <a:lnTo>
                      <a:pt x="12" y="139"/>
                    </a:lnTo>
                    <a:lnTo>
                      <a:pt x="15" y="129"/>
                    </a:lnTo>
                    <a:lnTo>
                      <a:pt x="19" y="120"/>
                    </a:lnTo>
                    <a:lnTo>
                      <a:pt x="23" y="111"/>
                    </a:lnTo>
                    <a:lnTo>
                      <a:pt x="27" y="102"/>
                    </a:lnTo>
                    <a:lnTo>
                      <a:pt x="32" y="93"/>
                    </a:lnTo>
                    <a:lnTo>
                      <a:pt x="37" y="85"/>
                    </a:lnTo>
                    <a:lnTo>
                      <a:pt x="43" y="77"/>
                    </a:lnTo>
                    <a:lnTo>
                      <a:pt x="49" y="69"/>
                    </a:lnTo>
                    <a:lnTo>
                      <a:pt x="55" y="62"/>
                    </a:lnTo>
                    <a:lnTo>
                      <a:pt x="68" y="48"/>
                    </a:lnTo>
                    <a:lnTo>
                      <a:pt x="75" y="42"/>
                    </a:lnTo>
                    <a:lnTo>
                      <a:pt x="82" y="36"/>
                    </a:lnTo>
                    <a:lnTo>
                      <a:pt x="89" y="30"/>
                    </a:lnTo>
                    <a:lnTo>
                      <a:pt x="97" y="25"/>
                    </a:lnTo>
                    <a:lnTo>
                      <a:pt x="105" y="21"/>
                    </a:lnTo>
                    <a:lnTo>
                      <a:pt x="113" y="17"/>
                    </a:lnTo>
                    <a:lnTo>
                      <a:pt x="121" y="13"/>
                    </a:lnTo>
                    <a:lnTo>
                      <a:pt x="130" y="9"/>
                    </a:lnTo>
                    <a:lnTo>
                      <a:pt x="139" y="7"/>
                    </a:lnTo>
                    <a:lnTo>
                      <a:pt x="147" y="4"/>
                    </a:lnTo>
                    <a:lnTo>
                      <a:pt x="156" y="2"/>
                    </a:lnTo>
                    <a:lnTo>
                      <a:pt x="165" y="1"/>
                    </a:lnTo>
                    <a:lnTo>
                      <a:pt x="174" y="0"/>
                    </a:lnTo>
                    <a:lnTo>
                      <a:pt x="184" y="0"/>
                    </a:lnTo>
                    <a:lnTo>
                      <a:pt x="194" y="0"/>
                    </a:lnTo>
                    <a:lnTo>
                      <a:pt x="205" y="1"/>
                    </a:lnTo>
                    <a:lnTo>
                      <a:pt x="215" y="2"/>
                    </a:lnTo>
                    <a:lnTo>
                      <a:pt x="224" y="4"/>
                    </a:lnTo>
                    <a:lnTo>
                      <a:pt x="234" y="7"/>
                    </a:lnTo>
                    <a:lnTo>
                      <a:pt x="243" y="9"/>
                    </a:lnTo>
                    <a:lnTo>
                      <a:pt x="252" y="13"/>
                    </a:lnTo>
                    <a:lnTo>
                      <a:pt x="260" y="16"/>
                    </a:lnTo>
                    <a:lnTo>
                      <a:pt x="267" y="21"/>
                    </a:lnTo>
                    <a:lnTo>
                      <a:pt x="275" y="25"/>
                    </a:lnTo>
                    <a:lnTo>
                      <a:pt x="282" y="30"/>
                    </a:lnTo>
                    <a:lnTo>
                      <a:pt x="288" y="35"/>
                    </a:lnTo>
                    <a:lnTo>
                      <a:pt x="294" y="41"/>
                    </a:lnTo>
                    <a:lnTo>
                      <a:pt x="300" y="47"/>
                    </a:lnTo>
                    <a:lnTo>
                      <a:pt x="306" y="53"/>
                    </a:lnTo>
                    <a:lnTo>
                      <a:pt x="311" y="60"/>
                    </a:lnTo>
                    <a:lnTo>
                      <a:pt x="320" y="74"/>
                    </a:lnTo>
                    <a:lnTo>
                      <a:pt x="328" y="89"/>
                    </a:lnTo>
                    <a:lnTo>
                      <a:pt x="331" y="96"/>
                    </a:lnTo>
                    <a:lnTo>
                      <a:pt x="334" y="104"/>
                    </a:lnTo>
                    <a:lnTo>
                      <a:pt x="337" y="112"/>
                    </a:lnTo>
                    <a:lnTo>
                      <a:pt x="340" y="121"/>
                    </a:lnTo>
                    <a:lnTo>
                      <a:pt x="342" y="129"/>
                    </a:lnTo>
                    <a:lnTo>
                      <a:pt x="344" y="137"/>
                    </a:lnTo>
                    <a:lnTo>
                      <a:pt x="345" y="146"/>
                    </a:lnTo>
                    <a:lnTo>
                      <a:pt x="347" y="155"/>
                    </a:lnTo>
                    <a:lnTo>
                      <a:pt x="348" y="172"/>
                    </a:lnTo>
                    <a:lnTo>
                      <a:pt x="349" y="189"/>
                    </a:lnTo>
                    <a:lnTo>
                      <a:pt x="349" y="227"/>
                    </a:lnTo>
                    <a:lnTo>
                      <a:pt x="64" y="227"/>
                    </a:lnTo>
                    <a:close/>
                    <a:moveTo>
                      <a:pt x="66" y="176"/>
                    </a:moveTo>
                    <a:lnTo>
                      <a:pt x="289" y="176"/>
                    </a:lnTo>
                    <a:lnTo>
                      <a:pt x="289" y="163"/>
                    </a:lnTo>
                    <a:lnTo>
                      <a:pt x="288" y="157"/>
                    </a:lnTo>
                    <a:lnTo>
                      <a:pt x="287" y="151"/>
                    </a:lnTo>
                    <a:lnTo>
                      <a:pt x="285" y="140"/>
                    </a:lnTo>
                    <a:lnTo>
                      <a:pt x="282" y="129"/>
                    </a:lnTo>
                    <a:lnTo>
                      <a:pt x="280" y="124"/>
                    </a:lnTo>
                    <a:lnTo>
                      <a:pt x="277" y="118"/>
                    </a:lnTo>
                    <a:lnTo>
                      <a:pt x="272" y="109"/>
                    </a:lnTo>
                    <a:lnTo>
                      <a:pt x="267" y="100"/>
                    </a:lnTo>
                    <a:lnTo>
                      <a:pt x="260" y="92"/>
                    </a:lnTo>
                    <a:lnTo>
                      <a:pt x="253" y="84"/>
                    </a:lnTo>
                    <a:lnTo>
                      <a:pt x="245" y="78"/>
                    </a:lnTo>
                    <a:lnTo>
                      <a:pt x="235" y="72"/>
                    </a:lnTo>
                    <a:lnTo>
                      <a:pt x="226" y="68"/>
                    </a:lnTo>
                    <a:lnTo>
                      <a:pt x="216" y="64"/>
                    </a:lnTo>
                    <a:lnTo>
                      <a:pt x="206" y="61"/>
                    </a:lnTo>
                    <a:lnTo>
                      <a:pt x="195" y="59"/>
                    </a:lnTo>
                    <a:lnTo>
                      <a:pt x="184" y="59"/>
                    </a:lnTo>
                    <a:lnTo>
                      <a:pt x="172" y="60"/>
                    </a:lnTo>
                    <a:lnTo>
                      <a:pt x="161" y="61"/>
                    </a:lnTo>
                    <a:lnTo>
                      <a:pt x="155" y="63"/>
                    </a:lnTo>
                    <a:lnTo>
                      <a:pt x="150" y="64"/>
                    </a:lnTo>
                    <a:lnTo>
                      <a:pt x="140" y="68"/>
                    </a:lnTo>
                    <a:lnTo>
                      <a:pt x="130" y="73"/>
                    </a:lnTo>
                    <a:lnTo>
                      <a:pt x="121" y="79"/>
                    </a:lnTo>
                    <a:lnTo>
                      <a:pt x="113" y="86"/>
                    </a:lnTo>
                    <a:lnTo>
                      <a:pt x="105" y="94"/>
                    </a:lnTo>
                    <a:lnTo>
                      <a:pt x="98" y="102"/>
                    </a:lnTo>
                    <a:lnTo>
                      <a:pt x="91" y="111"/>
                    </a:lnTo>
                    <a:lnTo>
                      <a:pt x="85" y="121"/>
                    </a:lnTo>
                    <a:lnTo>
                      <a:pt x="80" y="131"/>
                    </a:lnTo>
                    <a:lnTo>
                      <a:pt x="78" y="136"/>
                    </a:lnTo>
                    <a:lnTo>
                      <a:pt x="75" y="142"/>
                    </a:lnTo>
                    <a:lnTo>
                      <a:pt x="71" y="153"/>
                    </a:lnTo>
                    <a:lnTo>
                      <a:pt x="68" y="164"/>
                    </a:lnTo>
                    <a:lnTo>
                      <a:pt x="66" y="17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50" name="Freeform 13"/>
              <p:cNvSpPr>
                <a:spLocks/>
              </p:cNvSpPr>
              <p:nvPr userDrawn="1"/>
            </p:nvSpPr>
            <p:spPr bwMode="auto">
              <a:xfrm>
                <a:off x="6226175" y="4538663"/>
                <a:ext cx="908050" cy="652463"/>
              </a:xfrm>
              <a:custGeom>
                <a:avLst/>
                <a:gdLst>
                  <a:gd name="T0" fmla="*/ 448 w 572"/>
                  <a:gd name="T1" fmla="*/ 411 h 411"/>
                  <a:gd name="T2" fmla="*/ 377 w 572"/>
                  <a:gd name="T3" fmla="*/ 411 h 411"/>
                  <a:gd name="T4" fmla="*/ 285 w 572"/>
                  <a:gd name="T5" fmla="*/ 80 h 411"/>
                  <a:gd name="T6" fmla="*/ 194 w 572"/>
                  <a:gd name="T7" fmla="*/ 411 h 411"/>
                  <a:gd name="T8" fmla="*/ 124 w 572"/>
                  <a:gd name="T9" fmla="*/ 411 h 411"/>
                  <a:gd name="T10" fmla="*/ 0 w 572"/>
                  <a:gd name="T11" fmla="*/ 0 h 411"/>
                  <a:gd name="T12" fmla="*/ 68 w 572"/>
                  <a:gd name="T13" fmla="*/ 0 h 411"/>
                  <a:gd name="T14" fmla="*/ 161 w 572"/>
                  <a:gd name="T15" fmla="*/ 340 h 411"/>
                  <a:gd name="T16" fmla="*/ 256 w 572"/>
                  <a:gd name="T17" fmla="*/ 0 h 411"/>
                  <a:gd name="T18" fmla="*/ 319 w 572"/>
                  <a:gd name="T19" fmla="*/ 0 h 411"/>
                  <a:gd name="T20" fmla="*/ 415 w 572"/>
                  <a:gd name="T21" fmla="*/ 340 h 411"/>
                  <a:gd name="T22" fmla="*/ 507 w 572"/>
                  <a:gd name="T23" fmla="*/ 0 h 411"/>
                  <a:gd name="T24" fmla="*/ 572 w 572"/>
                  <a:gd name="T25" fmla="*/ 0 h 411"/>
                  <a:gd name="T26" fmla="*/ 448 w 572"/>
                  <a:gd name="T27" fmla="*/ 411 h 4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72" h="411">
                    <a:moveTo>
                      <a:pt x="448" y="411"/>
                    </a:moveTo>
                    <a:lnTo>
                      <a:pt x="377" y="411"/>
                    </a:lnTo>
                    <a:lnTo>
                      <a:pt x="285" y="80"/>
                    </a:lnTo>
                    <a:lnTo>
                      <a:pt x="194" y="411"/>
                    </a:lnTo>
                    <a:lnTo>
                      <a:pt x="124" y="411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161" y="340"/>
                    </a:lnTo>
                    <a:lnTo>
                      <a:pt x="256" y="0"/>
                    </a:lnTo>
                    <a:lnTo>
                      <a:pt x="319" y="0"/>
                    </a:lnTo>
                    <a:lnTo>
                      <a:pt x="415" y="340"/>
                    </a:lnTo>
                    <a:lnTo>
                      <a:pt x="507" y="0"/>
                    </a:lnTo>
                    <a:lnTo>
                      <a:pt x="572" y="0"/>
                    </a:lnTo>
                    <a:lnTo>
                      <a:pt x="448" y="41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51" name="Freeform 14"/>
              <p:cNvSpPr>
                <a:spLocks noEditPoints="1"/>
              </p:cNvSpPr>
              <p:nvPr userDrawn="1"/>
            </p:nvSpPr>
            <p:spPr bwMode="auto">
              <a:xfrm>
                <a:off x="7207250" y="4527551"/>
                <a:ext cx="584200" cy="676275"/>
              </a:xfrm>
              <a:custGeom>
                <a:avLst/>
                <a:gdLst>
                  <a:gd name="T0" fmla="*/ 152 w 368"/>
                  <a:gd name="T1" fmla="*/ 424 h 426"/>
                  <a:gd name="T2" fmla="*/ 114 w 368"/>
                  <a:gd name="T3" fmla="*/ 413 h 426"/>
                  <a:gd name="T4" fmla="*/ 82 w 368"/>
                  <a:gd name="T5" fmla="*/ 395 h 426"/>
                  <a:gd name="T6" fmla="*/ 54 w 368"/>
                  <a:gd name="T7" fmla="*/ 370 h 426"/>
                  <a:gd name="T8" fmla="*/ 37 w 368"/>
                  <a:gd name="T9" fmla="*/ 348 h 426"/>
                  <a:gd name="T10" fmla="*/ 19 w 368"/>
                  <a:gd name="T11" fmla="*/ 314 h 426"/>
                  <a:gd name="T12" fmla="*/ 7 w 368"/>
                  <a:gd name="T13" fmla="*/ 276 h 426"/>
                  <a:gd name="T14" fmla="*/ 0 w 368"/>
                  <a:gd name="T15" fmla="*/ 213 h 426"/>
                  <a:gd name="T16" fmla="*/ 4 w 368"/>
                  <a:gd name="T17" fmla="*/ 160 h 426"/>
                  <a:gd name="T18" fmla="*/ 15 w 368"/>
                  <a:gd name="T19" fmla="*/ 121 h 426"/>
                  <a:gd name="T20" fmla="*/ 32 w 368"/>
                  <a:gd name="T21" fmla="*/ 86 h 426"/>
                  <a:gd name="T22" fmla="*/ 54 w 368"/>
                  <a:gd name="T23" fmla="*/ 55 h 426"/>
                  <a:gd name="T24" fmla="*/ 82 w 368"/>
                  <a:gd name="T25" fmla="*/ 31 h 426"/>
                  <a:gd name="T26" fmla="*/ 114 w 368"/>
                  <a:gd name="T27" fmla="*/ 13 h 426"/>
                  <a:gd name="T28" fmla="*/ 152 w 368"/>
                  <a:gd name="T29" fmla="*/ 2 h 426"/>
                  <a:gd name="T30" fmla="*/ 195 w 368"/>
                  <a:gd name="T31" fmla="*/ 0 h 426"/>
                  <a:gd name="T32" fmla="*/ 235 w 368"/>
                  <a:gd name="T33" fmla="*/ 7 h 426"/>
                  <a:gd name="T34" fmla="*/ 271 w 368"/>
                  <a:gd name="T35" fmla="*/ 21 h 426"/>
                  <a:gd name="T36" fmla="*/ 301 w 368"/>
                  <a:gd name="T37" fmla="*/ 42 h 426"/>
                  <a:gd name="T38" fmla="*/ 326 w 368"/>
                  <a:gd name="T39" fmla="*/ 70 h 426"/>
                  <a:gd name="T40" fmla="*/ 345 w 368"/>
                  <a:gd name="T41" fmla="*/ 102 h 426"/>
                  <a:gd name="T42" fmla="*/ 359 w 368"/>
                  <a:gd name="T43" fmla="*/ 140 h 426"/>
                  <a:gd name="T44" fmla="*/ 368 w 368"/>
                  <a:gd name="T45" fmla="*/ 202 h 426"/>
                  <a:gd name="T46" fmla="*/ 365 w 368"/>
                  <a:gd name="T47" fmla="*/ 255 h 426"/>
                  <a:gd name="T48" fmla="*/ 356 w 368"/>
                  <a:gd name="T49" fmla="*/ 295 h 426"/>
                  <a:gd name="T50" fmla="*/ 336 w 368"/>
                  <a:gd name="T51" fmla="*/ 340 h 426"/>
                  <a:gd name="T52" fmla="*/ 308 w 368"/>
                  <a:gd name="T53" fmla="*/ 377 h 426"/>
                  <a:gd name="T54" fmla="*/ 279 w 368"/>
                  <a:gd name="T55" fmla="*/ 400 h 426"/>
                  <a:gd name="T56" fmla="*/ 244 w 368"/>
                  <a:gd name="T57" fmla="*/ 416 h 426"/>
                  <a:gd name="T58" fmla="*/ 205 w 368"/>
                  <a:gd name="T59" fmla="*/ 425 h 426"/>
                  <a:gd name="T60" fmla="*/ 176 w 368"/>
                  <a:gd name="T61" fmla="*/ 59 h 426"/>
                  <a:gd name="T62" fmla="*/ 148 w 368"/>
                  <a:gd name="T63" fmla="*/ 64 h 426"/>
                  <a:gd name="T64" fmla="*/ 125 w 368"/>
                  <a:gd name="T65" fmla="*/ 75 h 426"/>
                  <a:gd name="T66" fmla="*/ 104 w 368"/>
                  <a:gd name="T67" fmla="*/ 90 h 426"/>
                  <a:gd name="T68" fmla="*/ 79 w 368"/>
                  <a:gd name="T69" fmla="*/ 128 h 426"/>
                  <a:gd name="T70" fmla="*/ 66 w 368"/>
                  <a:gd name="T71" fmla="*/ 168 h 426"/>
                  <a:gd name="T72" fmla="*/ 62 w 368"/>
                  <a:gd name="T73" fmla="*/ 213 h 426"/>
                  <a:gd name="T74" fmla="*/ 69 w 368"/>
                  <a:gd name="T75" fmla="*/ 271 h 426"/>
                  <a:gd name="T76" fmla="*/ 88 w 368"/>
                  <a:gd name="T77" fmla="*/ 315 h 426"/>
                  <a:gd name="T78" fmla="*/ 109 w 368"/>
                  <a:gd name="T79" fmla="*/ 340 h 426"/>
                  <a:gd name="T80" fmla="*/ 136 w 368"/>
                  <a:gd name="T81" fmla="*/ 357 h 426"/>
                  <a:gd name="T82" fmla="*/ 162 w 368"/>
                  <a:gd name="T83" fmla="*/ 365 h 426"/>
                  <a:gd name="T84" fmla="*/ 191 w 368"/>
                  <a:gd name="T85" fmla="*/ 367 h 426"/>
                  <a:gd name="T86" fmla="*/ 219 w 368"/>
                  <a:gd name="T87" fmla="*/ 362 h 426"/>
                  <a:gd name="T88" fmla="*/ 243 w 368"/>
                  <a:gd name="T89" fmla="*/ 351 h 426"/>
                  <a:gd name="T90" fmla="*/ 263 w 368"/>
                  <a:gd name="T91" fmla="*/ 335 h 426"/>
                  <a:gd name="T92" fmla="*/ 283 w 368"/>
                  <a:gd name="T93" fmla="*/ 310 h 426"/>
                  <a:gd name="T94" fmla="*/ 299 w 368"/>
                  <a:gd name="T95" fmla="*/ 271 h 426"/>
                  <a:gd name="T96" fmla="*/ 306 w 368"/>
                  <a:gd name="T97" fmla="*/ 228 h 426"/>
                  <a:gd name="T98" fmla="*/ 302 w 368"/>
                  <a:gd name="T99" fmla="*/ 168 h 426"/>
                  <a:gd name="T100" fmla="*/ 283 w 368"/>
                  <a:gd name="T101" fmla="*/ 116 h 426"/>
                  <a:gd name="T102" fmla="*/ 263 w 368"/>
                  <a:gd name="T103" fmla="*/ 90 h 426"/>
                  <a:gd name="T104" fmla="*/ 238 w 368"/>
                  <a:gd name="T105" fmla="*/ 71 h 426"/>
                  <a:gd name="T106" fmla="*/ 199 w 368"/>
                  <a:gd name="T107" fmla="*/ 60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68" h="426">
                    <a:moveTo>
                      <a:pt x="184" y="426"/>
                    </a:moveTo>
                    <a:lnTo>
                      <a:pt x="173" y="426"/>
                    </a:lnTo>
                    <a:lnTo>
                      <a:pt x="163" y="425"/>
                    </a:lnTo>
                    <a:lnTo>
                      <a:pt x="152" y="424"/>
                    </a:lnTo>
                    <a:lnTo>
                      <a:pt x="142" y="422"/>
                    </a:lnTo>
                    <a:lnTo>
                      <a:pt x="133" y="419"/>
                    </a:lnTo>
                    <a:lnTo>
                      <a:pt x="123" y="416"/>
                    </a:lnTo>
                    <a:lnTo>
                      <a:pt x="114" y="413"/>
                    </a:lnTo>
                    <a:lnTo>
                      <a:pt x="106" y="409"/>
                    </a:lnTo>
                    <a:lnTo>
                      <a:pt x="97" y="405"/>
                    </a:lnTo>
                    <a:lnTo>
                      <a:pt x="89" y="400"/>
                    </a:lnTo>
                    <a:lnTo>
                      <a:pt x="82" y="395"/>
                    </a:lnTo>
                    <a:lnTo>
                      <a:pt x="74" y="389"/>
                    </a:lnTo>
                    <a:lnTo>
                      <a:pt x="67" y="383"/>
                    </a:lnTo>
                    <a:lnTo>
                      <a:pt x="60" y="377"/>
                    </a:lnTo>
                    <a:lnTo>
                      <a:pt x="54" y="370"/>
                    </a:lnTo>
                    <a:lnTo>
                      <a:pt x="48" y="363"/>
                    </a:lnTo>
                    <a:lnTo>
                      <a:pt x="42" y="356"/>
                    </a:lnTo>
                    <a:lnTo>
                      <a:pt x="39" y="352"/>
                    </a:lnTo>
                    <a:lnTo>
                      <a:pt x="37" y="348"/>
                    </a:lnTo>
                    <a:lnTo>
                      <a:pt x="32" y="340"/>
                    </a:lnTo>
                    <a:lnTo>
                      <a:pt x="27" y="332"/>
                    </a:lnTo>
                    <a:lnTo>
                      <a:pt x="23" y="323"/>
                    </a:lnTo>
                    <a:lnTo>
                      <a:pt x="19" y="314"/>
                    </a:lnTo>
                    <a:lnTo>
                      <a:pt x="15" y="305"/>
                    </a:lnTo>
                    <a:lnTo>
                      <a:pt x="12" y="295"/>
                    </a:lnTo>
                    <a:lnTo>
                      <a:pt x="9" y="286"/>
                    </a:lnTo>
                    <a:lnTo>
                      <a:pt x="7" y="276"/>
                    </a:lnTo>
                    <a:lnTo>
                      <a:pt x="4" y="266"/>
                    </a:lnTo>
                    <a:lnTo>
                      <a:pt x="3" y="255"/>
                    </a:lnTo>
                    <a:lnTo>
                      <a:pt x="0" y="234"/>
                    </a:lnTo>
                    <a:lnTo>
                      <a:pt x="0" y="213"/>
                    </a:lnTo>
                    <a:lnTo>
                      <a:pt x="0" y="191"/>
                    </a:lnTo>
                    <a:lnTo>
                      <a:pt x="1" y="180"/>
                    </a:lnTo>
                    <a:lnTo>
                      <a:pt x="3" y="170"/>
                    </a:lnTo>
                    <a:lnTo>
                      <a:pt x="4" y="160"/>
                    </a:lnTo>
                    <a:lnTo>
                      <a:pt x="7" y="150"/>
                    </a:lnTo>
                    <a:lnTo>
                      <a:pt x="9" y="140"/>
                    </a:lnTo>
                    <a:lnTo>
                      <a:pt x="12" y="130"/>
                    </a:lnTo>
                    <a:lnTo>
                      <a:pt x="15" y="121"/>
                    </a:lnTo>
                    <a:lnTo>
                      <a:pt x="19" y="111"/>
                    </a:lnTo>
                    <a:lnTo>
                      <a:pt x="23" y="102"/>
                    </a:lnTo>
                    <a:lnTo>
                      <a:pt x="27" y="94"/>
                    </a:lnTo>
                    <a:lnTo>
                      <a:pt x="32" y="86"/>
                    </a:lnTo>
                    <a:lnTo>
                      <a:pt x="37" y="77"/>
                    </a:lnTo>
                    <a:lnTo>
                      <a:pt x="42" y="70"/>
                    </a:lnTo>
                    <a:lnTo>
                      <a:pt x="48" y="62"/>
                    </a:lnTo>
                    <a:lnTo>
                      <a:pt x="54" y="55"/>
                    </a:lnTo>
                    <a:lnTo>
                      <a:pt x="60" y="49"/>
                    </a:lnTo>
                    <a:lnTo>
                      <a:pt x="67" y="42"/>
                    </a:lnTo>
                    <a:lnTo>
                      <a:pt x="74" y="36"/>
                    </a:lnTo>
                    <a:lnTo>
                      <a:pt x="82" y="31"/>
                    </a:lnTo>
                    <a:lnTo>
                      <a:pt x="89" y="26"/>
                    </a:lnTo>
                    <a:lnTo>
                      <a:pt x="97" y="21"/>
                    </a:lnTo>
                    <a:lnTo>
                      <a:pt x="106" y="17"/>
                    </a:lnTo>
                    <a:lnTo>
                      <a:pt x="114" y="13"/>
                    </a:lnTo>
                    <a:lnTo>
                      <a:pt x="123" y="10"/>
                    </a:lnTo>
                    <a:lnTo>
                      <a:pt x="133" y="7"/>
                    </a:lnTo>
                    <a:lnTo>
                      <a:pt x="142" y="4"/>
                    </a:lnTo>
                    <a:lnTo>
                      <a:pt x="152" y="2"/>
                    </a:lnTo>
                    <a:lnTo>
                      <a:pt x="163" y="1"/>
                    </a:lnTo>
                    <a:lnTo>
                      <a:pt x="173" y="0"/>
                    </a:lnTo>
                    <a:lnTo>
                      <a:pt x="184" y="0"/>
                    </a:lnTo>
                    <a:lnTo>
                      <a:pt x="195" y="0"/>
                    </a:lnTo>
                    <a:lnTo>
                      <a:pt x="205" y="1"/>
                    </a:lnTo>
                    <a:lnTo>
                      <a:pt x="216" y="2"/>
                    </a:lnTo>
                    <a:lnTo>
                      <a:pt x="225" y="4"/>
                    </a:lnTo>
                    <a:lnTo>
                      <a:pt x="235" y="7"/>
                    </a:lnTo>
                    <a:lnTo>
                      <a:pt x="244" y="10"/>
                    </a:lnTo>
                    <a:lnTo>
                      <a:pt x="253" y="13"/>
                    </a:lnTo>
                    <a:lnTo>
                      <a:pt x="262" y="17"/>
                    </a:lnTo>
                    <a:lnTo>
                      <a:pt x="271" y="21"/>
                    </a:lnTo>
                    <a:lnTo>
                      <a:pt x="279" y="26"/>
                    </a:lnTo>
                    <a:lnTo>
                      <a:pt x="286" y="31"/>
                    </a:lnTo>
                    <a:lnTo>
                      <a:pt x="294" y="36"/>
                    </a:lnTo>
                    <a:lnTo>
                      <a:pt x="301" y="42"/>
                    </a:lnTo>
                    <a:lnTo>
                      <a:pt x="308" y="49"/>
                    </a:lnTo>
                    <a:lnTo>
                      <a:pt x="314" y="55"/>
                    </a:lnTo>
                    <a:lnTo>
                      <a:pt x="320" y="62"/>
                    </a:lnTo>
                    <a:lnTo>
                      <a:pt x="326" y="70"/>
                    </a:lnTo>
                    <a:lnTo>
                      <a:pt x="331" y="77"/>
                    </a:lnTo>
                    <a:lnTo>
                      <a:pt x="336" y="86"/>
                    </a:lnTo>
                    <a:lnTo>
                      <a:pt x="341" y="94"/>
                    </a:lnTo>
                    <a:lnTo>
                      <a:pt x="345" y="102"/>
                    </a:lnTo>
                    <a:lnTo>
                      <a:pt x="349" y="111"/>
                    </a:lnTo>
                    <a:lnTo>
                      <a:pt x="353" y="121"/>
                    </a:lnTo>
                    <a:lnTo>
                      <a:pt x="356" y="130"/>
                    </a:lnTo>
                    <a:lnTo>
                      <a:pt x="359" y="140"/>
                    </a:lnTo>
                    <a:lnTo>
                      <a:pt x="361" y="150"/>
                    </a:lnTo>
                    <a:lnTo>
                      <a:pt x="365" y="170"/>
                    </a:lnTo>
                    <a:lnTo>
                      <a:pt x="367" y="191"/>
                    </a:lnTo>
                    <a:lnTo>
                      <a:pt x="368" y="202"/>
                    </a:lnTo>
                    <a:lnTo>
                      <a:pt x="368" y="213"/>
                    </a:lnTo>
                    <a:lnTo>
                      <a:pt x="367" y="234"/>
                    </a:lnTo>
                    <a:lnTo>
                      <a:pt x="366" y="245"/>
                    </a:lnTo>
                    <a:lnTo>
                      <a:pt x="365" y="255"/>
                    </a:lnTo>
                    <a:lnTo>
                      <a:pt x="363" y="266"/>
                    </a:lnTo>
                    <a:lnTo>
                      <a:pt x="361" y="276"/>
                    </a:lnTo>
                    <a:lnTo>
                      <a:pt x="359" y="286"/>
                    </a:lnTo>
                    <a:lnTo>
                      <a:pt x="356" y="295"/>
                    </a:lnTo>
                    <a:lnTo>
                      <a:pt x="349" y="314"/>
                    </a:lnTo>
                    <a:lnTo>
                      <a:pt x="345" y="323"/>
                    </a:lnTo>
                    <a:lnTo>
                      <a:pt x="341" y="332"/>
                    </a:lnTo>
                    <a:lnTo>
                      <a:pt x="336" y="340"/>
                    </a:lnTo>
                    <a:lnTo>
                      <a:pt x="331" y="348"/>
                    </a:lnTo>
                    <a:lnTo>
                      <a:pt x="320" y="363"/>
                    </a:lnTo>
                    <a:lnTo>
                      <a:pt x="314" y="370"/>
                    </a:lnTo>
                    <a:lnTo>
                      <a:pt x="308" y="377"/>
                    </a:lnTo>
                    <a:lnTo>
                      <a:pt x="301" y="383"/>
                    </a:lnTo>
                    <a:lnTo>
                      <a:pt x="294" y="389"/>
                    </a:lnTo>
                    <a:lnTo>
                      <a:pt x="286" y="395"/>
                    </a:lnTo>
                    <a:lnTo>
                      <a:pt x="279" y="400"/>
                    </a:lnTo>
                    <a:lnTo>
                      <a:pt x="271" y="405"/>
                    </a:lnTo>
                    <a:lnTo>
                      <a:pt x="262" y="409"/>
                    </a:lnTo>
                    <a:lnTo>
                      <a:pt x="253" y="413"/>
                    </a:lnTo>
                    <a:lnTo>
                      <a:pt x="244" y="416"/>
                    </a:lnTo>
                    <a:lnTo>
                      <a:pt x="235" y="419"/>
                    </a:lnTo>
                    <a:lnTo>
                      <a:pt x="225" y="422"/>
                    </a:lnTo>
                    <a:lnTo>
                      <a:pt x="216" y="424"/>
                    </a:lnTo>
                    <a:lnTo>
                      <a:pt x="205" y="425"/>
                    </a:lnTo>
                    <a:lnTo>
                      <a:pt x="195" y="426"/>
                    </a:lnTo>
                    <a:lnTo>
                      <a:pt x="184" y="426"/>
                    </a:lnTo>
                    <a:close/>
                    <a:moveTo>
                      <a:pt x="184" y="59"/>
                    </a:moveTo>
                    <a:lnTo>
                      <a:pt x="176" y="59"/>
                    </a:lnTo>
                    <a:lnTo>
                      <a:pt x="169" y="60"/>
                    </a:lnTo>
                    <a:lnTo>
                      <a:pt x="162" y="61"/>
                    </a:lnTo>
                    <a:lnTo>
                      <a:pt x="155" y="62"/>
                    </a:lnTo>
                    <a:lnTo>
                      <a:pt x="148" y="64"/>
                    </a:lnTo>
                    <a:lnTo>
                      <a:pt x="142" y="66"/>
                    </a:lnTo>
                    <a:lnTo>
                      <a:pt x="136" y="69"/>
                    </a:lnTo>
                    <a:lnTo>
                      <a:pt x="130" y="71"/>
                    </a:lnTo>
                    <a:lnTo>
                      <a:pt x="125" y="75"/>
                    </a:lnTo>
                    <a:lnTo>
                      <a:pt x="119" y="78"/>
                    </a:lnTo>
                    <a:lnTo>
                      <a:pt x="114" y="82"/>
                    </a:lnTo>
                    <a:lnTo>
                      <a:pt x="109" y="86"/>
                    </a:lnTo>
                    <a:lnTo>
                      <a:pt x="104" y="90"/>
                    </a:lnTo>
                    <a:lnTo>
                      <a:pt x="100" y="95"/>
                    </a:lnTo>
                    <a:lnTo>
                      <a:pt x="92" y="105"/>
                    </a:lnTo>
                    <a:lnTo>
                      <a:pt x="85" y="116"/>
                    </a:lnTo>
                    <a:lnTo>
                      <a:pt x="79" y="128"/>
                    </a:lnTo>
                    <a:lnTo>
                      <a:pt x="76" y="134"/>
                    </a:lnTo>
                    <a:lnTo>
                      <a:pt x="73" y="141"/>
                    </a:lnTo>
                    <a:lnTo>
                      <a:pt x="69" y="154"/>
                    </a:lnTo>
                    <a:lnTo>
                      <a:pt x="66" y="168"/>
                    </a:lnTo>
                    <a:lnTo>
                      <a:pt x="65" y="175"/>
                    </a:lnTo>
                    <a:lnTo>
                      <a:pt x="63" y="182"/>
                    </a:lnTo>
                    <a:lnTo>
                      <a:pt x="62" y="197"/>
                    </a:lnTo>
                    <a:lnTo>
                      <a:pt x="62" y="213"/>
                    </a:lnTo>
                    <a:lnTo>
                      <a:pt x="62" y="228"/>
                    </a:lnTo>
                    <a:lnTo>
                      <a:pt x="63" y="243"/>
                    </a:lnTo>
                    <a:lnTo>
                      <a:pt x="66" y="257"/>
                    </a:lnTo>
                    <a:lnTo>
                      <a:pt x="69" y="271"/>
                    </a:lnTo>
                    <a:lnTo>
                      <a:pt x="73" y="285"/>
                    </a:lnTo>
                    <a:lnTo>
                      <a:pt x="79" y="298"/>
                    </a:lnTo>
                    <a:lnTo>
                      <a:pt x="85" y="310"/>
                    </a:lnTo>
                    <a:lnTo>
                      <a:pt x="88" y="315"/>
                    </a:lnTo>
                    <a:lnTo>
                      <a:pt x="92" y="321"/>
                    </a:lnTo>
                    <a:lnTo>
                      <a:pt x="100" y="331"/>
                    </a:lnTo>
                    <a:lnTo>
                      <a:pt x="104" y="335"/>
                    </a:lnTo>
                    <a:lnTo>
                      <a:pt x="109" y="340"/>
                    </a:lnTo>
                    <a:lnTo>
                      <a:pt x="119" y="348"/>
                    </a:lnTo>
                    <a:lnTo>
                      <a:pt x="125" y="351"/>
                    </a:lnTo>
                    <a:lnTo>
                      <a:pt x="130" y="354"/>
                    </a:lnTo>
                    <a:lnTo>
                      <a:pt x="136" y="357"/>
                    </a:lnTo>
                    <a:lnTo>
                      <a:pt x="142" y="360"/>
                    </a:lnTo>
                    <a:lnTo>
                      <a:pt x="148" y="362"/>
                    </a:lnTo>
                    <a:lnTo>
                      <a:pt x="155" y="364"/>
                    </a:lnTo>
                    <a:lnTo>
                      <a:pt x="162" y="365"/>
                    </a:lnTo>
                    <a:lnTo>
                      <a:pt x="169" y="366"/>
                    </a:lnTo>
                    <a:lnTo>
                      <a:pt x="176" y="367"/>
                    </a:lnTo>
                    <a:lnTo>
                      <a:pt x="184" y="367"/>
                    </a:lnTo>
                    <a:lnTo>
                      <a:pt x="191" y="367"/>
                    </a:lnTo>
                    <a:lnTo>
                      <a:pt x="199" y="366"/>
                    </a:lnTo>
                    <a:lnTo>
                      <a:pt x="206" y="365"/>
                    </a:lnTo>
                    <a:lnTo>
                      <a:pt x="213" y="364"/>
                    </a:lnTo>
                    <a:lnTo>
                      <a:pt x="219" y="362"/>
                    </a:lnTo>
                    <a:lnTo>
                      <a:pt x="226" y="360"/>
                    </a:lnTo>
                    <a:lnTo>
                      <a:pt x="232" y="357"/>
                    </a:lnTo>
                    <a:lnTo>
                      <a:pt x="238" y="354"/>
                    </a:lnTo>
                    <a:lnTo>
                      <a:pt x="243" y="351"/>
                    </a:lnTo>
                    <a:lnTo>
                      <a:pt x="249" y="348"/>
                    </a:lnTo>
                    <a:lnTo>
                      <a:pt x="254" y="344"/>
                    </a:lnTo>
                    <a:lnTo>
                      <a:pt x="259" y="340"/>
                    </a:lnTo>
                    <a:lnTo>
                      <a:pt x="263" y="335"/>
                    </a:lnTo>
                    <a:lnTo>
                      <a:pt x="268" y="331"/>
                    </a:lnTo>
                    <a:lnTo>
                      <a:pt x="272" y="326"/>
                    </a:lnTo>
                    <a:lnTo>
                      <a:pt x="276" y="321"/>
                    </a:lnTo>
                    <a:lnTo>
                      <a:pt x="283" y="310"/>
                    </a:lnTo>
                    <a:lnTo>
                      <a:pt x="289" y="298"/>
                    </a:lnTo>
                    <a:lnTo>
                      <a:pt x="292" y="291"/>
                    </a:lnTo>
                    <a:lnTo>
                      <a:pt x="294" y="285"/>
                    </a:lnTo>
                    <a:lnTo>
                      <a:pt x="299" y="271"/>
                    </a:lnTo>
                    <a:lnTo>
                      <a:pt x="302" y="257"/>
                    </a:lnTo>
                    <a:lnTo>
                      <a:pt x="303" y="250"/>
                    </a:lnTo>
                    <a:lnTo>
                      <a:pt x="304" y="243"/>
                    </a:lnTo>
                    <a:lnTo>
                      <a:pt x="306" y="228"/>
                    </a:lnTo>
                    <a:lnTo>
                      <a:pt x="306" y="213"/>
                    </a:lnTo>
                    <a:lnTo>
                      <a:pt x="306" y="197"/>
                    </a:lnTo>
                    <a:lnTo>
                      <a:pt x="304" y="182"/>
                    </a:lnTo>
                    <a:lnTo>
                      <a:pt x="302" y="168"/>
                    </a:lnTo>
                    <a:lnTo>
                      <a:pt x="299" y="154"/>
                    </a:lnTo>
                    <a:lnTo>
                      <a:pt x="294" y="141"/>
                    </a:lnTo>
                    <a:lnTo>
                      <a:pt x="289" y="128"/>
                    </a:lnTo>
                    <a:lnTo>
                      <a:pt x="283" y="116"/>
                    </a:lnTo>
                    <a:lnTo>
                      <a:pt x="280" y="110"/>
                    </a:lnTo>
                    <a:lnTo>
                      <a:pt x="276" y="105"/>
                    </a:lnTo>
                    <a:lnTo>
                      <a:pt x="268" y="95"/>
                    </a:lnTo>
                    <a:lnTo>
                      <a:pt x="263" y="90"/>
                    </a:lnTo>
                    <a:lnTo>
                      <a:pt x="259" y="86"/>
                    </a:lnTo>
                    <a:lnTo>
                      <a:pt x="249" y="78"/>
                    </a:lnTo>
                    <a:lnTo>
                      <a:pt x="243" y="75"/>
                    </a:lnTo>
                    <a:lnTo>
                      <a:pt x="238" y="71"/>
                    </a:lnTo>
                    <a:lnTo>
                      <a:pt x="232" y="69"/>
                    </a:lnTo>
                    <a:lnTo>
                      <a:pt x="226" y="66"/>
                    </a:lnTo>
                    <a:lnTo>
                      <a:pt x="213" y="62"/>
                    </a:lnTo>
                    <a:lnTo>
                      <a:pt x="199" y="60"/>
                    </a:lnTo>
                    <a:lnTo>
                      <a:pt x="191" y="59"/>
                    </a:lnTo>
                    <a:lnTo>
                      <a:pt x="184" y="5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52" name="Freeform 15"/>
              <p:cNvSpPr>
                <a:spLocks/>
              </p:cNvSpPr>
              <p:nvPr userDrawn="1"/>
            </p:nvSpPr>
            <p:spPr bwMode="auto">
              <a:xfrm>
                <a:off x="7953375" y="4525963"/>
                <a:ext cx="328612" cy="666750"/>
              </a:xfrm>
              <a:custGeom>
                <a:avLst/>
                <a:gdLst>
                  <a:gd name="T0" fmla="*/ 207 w 207"/>
                  <a:gd name="T1" fmla="*/ 67 h 420"/>
                  <a:gd name="T2" fmla="*/ 192 w 207"/>
                  <a:gd name="T3" fmla="*/ 63 h 420"/>
                  <a:gd name="T4" fmla="*/ 185 w 207"/>
                  <a:gd name="T5" fmla="*/ 61 h 420"/>
                  <a:gd name="T6" fmla="*/ 178 w 207"/>
                  <a:gd name="T7" fmla="*/ 60 h 420"/>
                  <a:gd name="T8" fmla="*/ 171 w 207"/>
                  <a:gd name="T9" fmla="*/ 60 h 420"/>
                  <a:gd name="T10" fmla="*/ 164 w 207"/>
                  <a:gd name="T11" fmla="*/ 60 h 420"/>
                  <a:gd name="T12" fmla="*/ 157 w 207"/>
                  <a:gd name="T13" fmla="*/ 60 h 420"/>
                  <a:gd name="T14" fmla="*/ 150 w 207"/>
                  <a:gd name="T15" fmla="*/ 61 h 420"/>
                  <a:gd name="T16" fmla="*/ 138 w 207"/>
                  <a:gd name="T17" fmla="*/ 64 h 420"/>
                  <a:gd name="T18" fmla="*/ 132 w 207"/>
                  <a:gd name="T19" fmla="*/ 66 h 420"/>
                  <a:gd name="T20" fmla="*/ 126 w 207"/>
                  <a:gd name="T21" fmla="*/ 68 h 420"/>
                  <a:gd name="T22" fmla="*/ 120 w 207"/>
                  <a:gd name="T23" fmla="*/ 71 h 420"/>
                  <a:gd name="T24" fmla="*/ 115 w 207"/>
                  <a:gd name="T25" fmla="*/ 75 h 420"/>
                  <a:gd name="T26" fmla="*/ 110 w 207"/>
                  <a:gd name="T27" fmla="*/ 78 h 420"/>
                  <a:gd name="T28" fmla="*/ 105 w 207"/>
                  <a:gd name="T29" fmla="*/ 82 h 420"/>
                  <a:gd name="T30" fmla="*/ 100 w 207"/>
                  <a:gd name="T31" fmla="*/ 86 h 420"/>
                  <a:gd name="T32" fmla="*/ 95 w 207"/>
                  <a:gd name="T33" fmla="*/ 91 h 420"/>
                  <a:gd name="T34" fmla="*/ 91 w 207"/>
                  <a:gd name="T35" fmla="*/ 96 h 420"/>
                  <a:gd name="T36" fmla="*/ 87 w 207"/>
                  <a:gd name="T37" fmla="*/ 101 h 420"/>
                  <a:gd name="T38" fmla="*/ 84 w 207"/>
                  <a:gd name="T39" fmla="*/ 107 h 420"/>
                  <a:gd name="T40" fmla="*/ 79 w 207"/>
                  <a:gd name="T41" fmla="*/ 112 h 420"/>
                  <a:gd name="T42" fmla="*/ 76 w 207"/>
                  <a:gd name="T43" fmla="*/ 119 h 420"/>
                  <a:gd name="T44" fmla="*/ 73 w 207"/>
                  <a:gd name="T45" fmla="*/ 125 h 420"/>
                  <a:gd name="T46" fmla="*/ 69 w 207"/>
                  <a:gd name="T47" fmla="*/ 138 h 420"/>
                  <a:gd name="T48" fmla="*/ 65 w 207"/>
                  <a:gd name="T49" fmla="*/ 152 h 420"/>
                  <a:gd name="T50" fmla="*/ 64 w 207"/>
                  <a:gd name="T51" fmla="*/ 160 h 420"/>
                  <a:gd name="T52" fmla="*/ 63 w 207"/>
                  <a:gd name="T53" fmla="*/ 167 h 420"/>
                  <a:gd name="T54" fmla="*/ 63 w 207"/>
                  <a:gd name="T55" fmla="*/ 175 h 420"/>
                  <a:gd name="T56" fmla="*/ 62 w 207"/>
                  <a:gd name="T57" fmla="*/ 183 h 420"/>
                  <a:gd name="T58" fmla="*/ 62 w 207"/>
                  <a:gd name="T59" fmla="*/ 420 h 420"/>
                  <a:gd name="T60" fmla="*/ 0 w 207"/>
                  <a:gd name="T61" fmla="*/ 420 h 420"/>
                  <a:gd name="T62" fmla="*/ 0 w 207"/>
                  <a:gd name="T63" fmla="*/ 8 h 420"/>
                  <a:gd name="T64" fmla="*/ 59 w 207"/>
                  <a:gd name="T65" fmla="*/ 8 h 420"/>
                  <a:gd name="T66" fmla="*/ 59 w 207"/>
                  <a:gd name="T67" fmla="*/ 64 h 420"/>
                  <a:gd name="T68" fmla="*/ 63 w 207"/>
                  <a:gd name="T69" fmla="*/ 57 h 420"/>
                  <a:gd name="T70" fmla="*/ 69 w 207"/>
                  <a:gd name="T71" fmla="*/ 49 h 420"/>
                  <a:gd name="T72" fmla="*/ 71 w 207"/>
                  <a:gd name="T73" fmla="*/ 46 h 420"/>
                  <a:gd name="T74" fmla="*/ 74 w 207"/>
                  <a:gd name="T75" fmla="*/ 42 h 420"/>
                  <a:gd name="T76" fmla="*/ 82 w 207"/>
                  <a:gd name="T77" fmla="*/ 35 h 420"/>
                  <a:gd name="T78" fmla="*/ 86 w 207"/>
                  <a:gd name="T79" fmla="*/ 32 h 420"/>
                  <a:gd name="T80" fmla="*/ 90 w 207"/>
                  <a:gd name="T81" fmla="*/ 28 h 420"/>
                  <a:gd name="T82" fmla="*/ 94 w 207"/>
                  <a:gd name="T83" fmla="*/ 25 h 420"/>
                  <a:gd name="T84" fmla="*/ 98 w 207"/>
                  <a:gd name="T85" fmla="*/ 22 h 420"/>
                  <a:gd name="T86" fmla="*/ 107 w 207"/>
                  <a:gd name="T87" fmla="*/ 17 h 420"/>
                  <a:gd name="T88" fmla="*/ 116 w 207"/>
                  <a:gd name="T89" fmla="*/ 12 h 420"/>
                  <a:gd name="T90" fmla="*/ 126 w 207"/>
                  <a:gd name="T91" fmla="*/ 8 h 420"/>
                  <a:gd name="T92" fmla="*/ 136 w 207"/>
                  <a:gd name="T93" fmla="*/ 4 h 420"/>
                  <a:gd name="T94" fmla="*/ 147 w 207"/>
                  <a:gd name="T95" fmla="*/ 2 h 420"/>
                  <a:gd name="T96" fmla="*/ 159 w 207"/>
                  <a:gd name="T97" fmla="*/ 0 h 420"/>
                  <a:gd name="T98" fmla="*/ 171 w 207"/>
                  <a:gd name="T99" fmla="*/ 0 h 420"/>
                  <a:gd name="T100" fmla="*/ 183 w 207"/>
                  <a:gd name="T101" fmla="*/ 1 h 420"/>
                  <a:gd name="T102" fmla="*/ 195 w 207"/>
                  <a:gd name="T103" fmla="*/ 2 h 420"/>
                  <a:gd name="T104" fmla="*/ 207 w 207"/>
                  <a:gd name="T105" fmla="*/ 5 h 420"/>
                  <a:gd name="T106" fmla="*/ 207 w 207"/>
                  <a:gd name="T107" fmla="*/ 67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07" h="420">
                    <a:moveTo>
                      <a:pt x="207" y="67"/>
                    </a:moveTo>
                    <a:lnTo>
                      <a:pt x="192" y="63"/>
                    </a:lnTo>
                    <a:lnTo>
                      <a:pt x="185" y="61"/>
                    </a:lnTo>
                    <a:lnTo>
                      <a:pt x="178" y="60"/>
                    </a:lnTo>
                    <a:lnTo>
                      <a:pt x="171" y="60"/>
                    </a:lnTo>
                    <a:lnTo>
                      <a:pt x="164" y="60"/>
                    </a:lnTo>
                    <a:lnTo>
                      <a:pt x="157" y="60"/>
                    </a:lnTo>
                    <a:lnTo>
                      <a:pt x="150" y="61"/>
                    </a:lnTo>
                    <a:lnTo>
                      <a:pt x="138" y="64"/>
                    </a:lnTo>
                    <a:lnTo>
                      <a:pt x="132" y="66"/>
                    </a:lnTo>
                    <a:lnTo>
                      <a:pt x="126" y="68"/>
                    </a:lnTo>
                    <a:lnTo>
                      <a:pt x="120" y="71"/>
                    </a:lnTo>
                    <a:lnTo>
                      <a:pt x="115" y="75"/>
                    </a:lnTo>
                    <a:lnTo>
                      <a:pt x="110" y="78"/>
                    </a:lnTo>
                    <a:lnTo>
                      <a:pt x="105" y="82"/>
                    </a:lnTo>
                    <a:lnTo>
                      <a:pt x="100" y="86"/>
                    </a:lnTo>
                    <a:lnTo>
                      <a:pt x="95" y="91"/>
                    </a:lnTo>
                    <a:lnTo>
                      <a:pt x="91" y="96"/>
                    </a:lnTo>
                    <a:lnTo>
                      <a:pt x="87" y="101"/>
                    </a:lnTo>
                    <a:lnTo>
                      <a:pt x="84" y="107"/>
                    </a:lnTo>
                    <a:lnTo>
                      <a:pt x="79" y="112"/>
                    </a:lnTo>
                    <a:lnTo>
                      <a:pt x="76" y="119"/>
                    </a:lnTo>
                    <a:lnTo>
                      <a:pt x="73" y="125"/>
                    </a:lnTo>
                    <a:lnTo>
                      <a:pt x="69" y="138"/>
                    </a:lnTo>
                    <a:lnTo>
                      <a:pt x="65" y="152"/>
                    </a:lnTo>
                    <a:lnTo>
                      <a:pt x="64" y="160"/>
                    </a:lnTo>
                    <a:lnTo>
                      <a:pt x="63" y="167"/>
                    </a:lnTo>
                    <a:lnTo>
                      <a:pt x="63" y="175"/>
                    </a:lnTo>
                    <a:lnTo>
                      <a:pt x="62" y="183"/>
                    </a:lnTo>
                    <a:lnTo>
                      <a:pt x="62" y="420"/>
                    </a:lnTo>
                    <a:lnTo>
                      <a:pt x="0" y="420"/>
                    </a:lnTo>
                    <a:lnTo>
                      <a:pt x="0" y="8"/>
                    </a:lnTo>
                    <a:lnTo>
                      <a:pt x="59" y="8"/>
                    </a:lnTo>
                    <a:lnTo>
                      <a:pt x="59" y="64"/>
                    </a:lnTo>
                    <a:lnTo>
                      <a:pt x="63" y="57"/>
                    </a:lnTo>
                    <a:lnTo>
                      <a:pt x="69" y="49"/>
                    </a:lnTo>
                    <a:lnTo>
                      <a:pt x="71" y="46"/>
                    </a:lnTo>
                    <a:lnTo>
                      <a:pt x="74" y="42"/>
                    </a:lnTo>
                    <a:lnTo>
                      <a:pt x="82" y="35"/>
                    </a:lnTo>
                    <a:lnTo>
                      <a:pt x="86" y="32"/>
                    </a:lnTo>
                    <a:lnTo>
                      <a:pt x="90" y="28"/>
                    </a:lnTo>
                    <a:lnTo>
                      <a:pt x="94" y="25"/>
                    </a:lnTo>
                    <a:lnTo>
                      <a:pt x="98" y="22"/>
                    </a:lnTo>
                    <a:lnTo>
                      <a:pt x="107" y="17"/>
                    </a:lnTo>
                    <a:lnTo>
                      <a:pt x="116" y="12"/>
                    </a:lnTo>
                    <a:lnTo>
                      <a:pt x="126" y="8"/>
                    </a:lnTo>
                    <a:lnTo>
                      <a:pt x="136" y="4"/>
                    </a:lnTo>
                    <a:lnTo>
                      <a:pt x="147" y="2"/>
                    </a:lnTo>
                    <a:lnTo>
                      <a:pt x="159" y="0"/>
                    </a:lnTo>
                    <a:lnTo>
                      <a:pt x="171" y="0"/>
                    </a:lnTo>
                    <a:lnTo>
                      <a:pt x="183" y="1"/>
                    </a:lnTo>
                    <a:lnTo>
                      <a:pt x="195" y="2"/>
                    </a:lnTo>
                    <a:lnTo>
                      <a:pt x="207" y="5"/>
                    </a:lnTo>
                    <a:lnTo>
                      <a:pt x="207" y="6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53" name="Rectangle 16"/>
              <p:cNvSpPr>
                <a:spLocks noChangeArrowheads="1"/>
              </p:cNvSpPr>
              <p:nvPr userDrawn="1"/>
            </p:nvSpPr>
            <p:spPr bwMode="auto">
              <a:xfrm>
                <a:off x="8415338" y="4324351"/>
                <a:ext cx="98425" cy="8667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54" name="Freeform 17"/>
              <p:cNvSpPr>
                <a:spLocks noEditPoints="1"/>
              </p:cNvSpPr>
              <p:nvPr userDrawn="1"/>
            </p:nvSpPr>
            <p:spPr bwMode="auto">
              <a:xfrm>
                <a:off x="8683625" y="4324351"/>
                <a:ext cx="582612" cy="879475"/>
              </a:xfrm>
              <a:custGeom>
                <a:avLst/>
                <a:gdLst>
                  <a:gd name="T0" fmla="*/ 308 w 367"/>
                  <a:gd name="T1" fmla="*/ 547 h 554"/>
                  <a:gd name="T2" fmla="*/ 290 w 367"/>
                  <a:gd name="T3" fmla="*/ 505 h 554"/>
                  <a:gd name="T4" fmla="*/ 261 w 367"/>
                  <a:gd name="T5" fmla="*/ 530 h 554"/>
                  <a:gd name="T6" fmla="*/ 236 w 367"/>
                  <a:gd name="T7" fmla="*/ 543 h 554"/>
                  <a:gd name="T8" fmla="*/ 197 w 367"/>
                  <a:gd name="T9" fmla="*/ 553 h 554"/>
                  <a:gd name="T10" fmla="*/ 155 w 367"/>
                  <a:gd name="T11" fmla="*/ 553 h 554"/>
                  <a:gd name="T12" fmla="*/ 119 w 367"/>
                  <a:gd name="T13" fmla="*/ 544 h 554"/>
                  <a:gd name="T14" fmla="*/ 87 w 367"/>
                  <a:gd name="T15" fmla="*/ 528 h 554"/>
                  <a:gd name="T16" fmla="*/ 66 w 367"/>
                  <a:gd name="T17" fmla="*/ 512 h 554"/>
                  <a:gd name="T18" fmla="*/ 42 w 367"/>
                  <a:gd name="T19" fmla="*/ 484 h 554"/>
                  <a:gd name="T20" fmla="*/ 19 w 367"/>
                  <a:gd name="T21" fmla="*/ 443 h 554"/>
                  <a:gd name="T22" fmla="*/ 7 w 367"/>
                  <a:gd name="T23" fmla="*/ 404 h 554"/>
                  <a:gd name="T24" fmla="*/ 0 w 367"/>
                  <a:gd name="T25" fmla="*/ 341 h 554"/>
                  <a:gd name="T26" fmla="*/ 5 w 367"/>
                  <a:gd name="T27" fmla="*/ 288 h 554"/>
                  <a:gd name="T28" fmla="*/ 19 w 367"/>
                  <a:gd name="T29" fmla="*/ 240 h 554"/>
                  <a:gd name="T30" fmla="*/ 37 w 367"/>
                  <a:gd name="T31" fmla="*/ 206 h 554"/>
                  <a:gd name="T32" fmla="*/ 61 w 367"/>
                  <a:gd name="T33" fmla="*/ 177 h 554"/>
                  <a:gd name="T34" fmla="*/ 89 w 367"/>
                  <a:gd name="T35" fmla="*/ 154 h 554"/>
                  <a:gd name="T36" fmla="*/ 123 w 367"/>
                  <a:gd name="T37" fmla="*/ 138 h 554"/>
                  <a:gd name="T38" fmla="*/ 161 w 367"/>
                  <a:gd name="T39" fmla="*/ 129 h 554"/>
                  <a:gd name="T40" fmla="*/ 202 w 367"/>
                  <a:gd name="T41" fmla="*/ 129 h 554"/>
                  <a:gd name="T42" fmla="*/ 238 w 367"/>
                  <a:gd name="T43" fmla="*/ 139 h 554"/>
                  <a:gd name="T44" fmla="*/ 269 w 367"/>
                  <a:gd name="T45" fmla="*/ 156 h 554"/>
                  <a:gd name="T46" fmla="*/ 286 w 367"/>
                  <a:gd name="T47" fmla="*/ 170 h 554"/>
                  <a:gd name="T48" fmla="*/ 305 w 367"/>
                  <a:gd name="T49" fmla="*/ 194 h 554"/>
                  <a:gd name="T50" fmla="*/ 169 w 367"/>
                  <a:gd name="T51" fmla="*/ 188 h 554"/>
                  <a:gd name="T52" fmla="*/ 143 w 367"/>
                  <a:gd name="T53" fmla="*/ 194 h 554"/>
                  <a:gd name="T54" fmla="*/ 120 w 367"/>
                  <a:gd name="T55" fmla="*/ 206 h 554"/>
                  <a:gd name="T56" fmla="*/ 101 w 367"/>
                  <a:gd name="T57" fmla="*/ 223 h 554"/>
                  <a:gd name="T58" fmla="*/ 80 w 367"/>
                  <a:gd name="T59" fmla="*/ 256 h 554"/>
                  <a:gd name="T60" fmla="*/ 64 w 367"/>
                  <a:gd name="T61" fmla="*/ 311 h 554"/>
                  <a:gd name="T62" fmla="*/ 64 w 367"/>
                  <a:gd name="T63" fmla="*/ 372 h 554"/>
                  <a:gd name="T64" fmla="*/ 74 w 367"/>
                  <a:gd name="T65" fmla="*/ 413 h 554"/>
                  <a:gd name="T66" fmla="*/ 93 w 367"/>
                  <a:gd name="T67" fmla="*/ 449 h 554"/>
                  <a:gd name="T68" fmla="*/ 115 w 367"/>
                  <a:gd name="T69" fmla="*/ 472 h 554"/>
                  <a:gd name="T70" fmla="*/ 137 w 367"/>
                  <a:gd name="T71" fmla="*/ 485 h 554"/>
                  <a:gd name="T72" fmla="*/ 183 w 367"/>
                  <a:gd name="T73" fmla="*/ 495 h 554"/>
                  <a:gd name="T74" fmla="*/ 220 w 367"/>
                  <a:gd name="T75" fmla="*/ 490 h 554"/>
                  <a:gd name="T76" fmla="*/ 244 w 367"/>
                  <a:gd name="T77" fmla="*/ 479 h 554"/>
                  <a:gd name="T78" fmla="*/ 264 w 367"/>
                  <a:gd name="T79" fmla="*/ 464 h 554"/>
                  <a:gd name="T80" fmla="*/ 287 w 367"/>
                  <a:gd name="T81" fmla="*/ 432 h 554"/>
                  <a:gd name="T82" fmla="*/ 302 w 367"/>
                  <a:gd name="T83" fmla="*/ 386 h 554"/>
                  <a:gd name="T84" fmla="*/ 306 w 367"/>
                  <a:gd name="T85" fmla="*/ 341 h 554"/>
                  <a:gd name="T86" fmla="*/ 298 w 367"/>
                  <a:gd name="T87" fmla="*/ 283 h 554"/>
                  <a:gd name="T88" fmla="*/ 282 w 367"/>
                  <a:gd name="T89" fmla="*/ 244 h 554"/>
                  <a:gd name="T90" fmla="*/ 262 w 367"/>
                  <a:gd name="T91" fmla="*/ 219 h 554"/>
                  <a:gd name="T92" fmla="*/ 236 w 367"/>
                  <a:gd name="T93" fmla="*/ 199 h 554"/>
                  <a:gd name="T94" fmla="*/ 211 w 367"/>
                  <a:gd name="T95" fmla="*/ 190 h 5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367" h="554">
                    <a:moveTo>
                      <a:pt x="305" y="0"/>
                    </a:moveTo>
                    <a:lnTo>
                      <a:pt x="367" y="0"/>
                    </a:lnTo>
                    <a:lnTo>
                      <a:pt x="367" y="547"/>
                    </a:lnTo>
                    <a:lnTo>
                      <a:pt x="308" y="547"/>
                    </a:lnTo>
                    <a:lnTo>
                      <a:pt x="308" y="481"/>
                    </a:lnTo>
                    <a:lnTo>
                      <a:pt x="303" y="489"/>
                    </a:lnTo>
                    <a:lnTo>
                      <a:pt x="297" y="498"/>
                    </a:lnTo>
                    <a:lnTo>
                      <a:pt x="290" y="505"/>
                    </a:lnTo>
                    <a:lnTo>
                      <a:pt x="284" y="512"/>
                    </a:lnTo>
                    <a:lnTo>
                      <a:pt x="277" y="519"/>
                    </a:lnTo>
                    <a:lnTo>
                      <a:pt x="269" y="525"/>
                    </a:lnTo>
                    <a:lnTo>
                      <a:pt x="261" y="530"/>
                    </a:lnTo>
                    <a:lnTo>
                      <a:pt x="253" y="535"/>
                    </a:lnTo>
                    <a:lnTo>
                      <a:pt x="245" y="539"/>
                    </a:lnTo>
                    <a:lnTo>
                      <a:pt x="240" y="541"/>
                    </a:lnTo>
                    <a:lnTo>
                      <a:pt x="236" y="543"/>
                    </a:lnTo>
                    <a:lnTo>
                      <a:pt x="226" y="547"/>
                    </a:lnTo>
                    <a:lnTo>
                      <a:pt x="217" y="549"/>
                    </a:lnTo>
                    <a:lnTo>
                      <a:pt x="207" y="551"/>
                    </a:lnTo>
                    <a:lnTo>
                      <a:pt x="197" y="553"/>
                    </a:lnTo>
                    <a:lnTo>
                      <a:pt x="186" y="554"/>
                    </a:lnTo>
                    <a:lnTo>
                      <a:pt x="175" y="554"/>
                    </a:lnTo>
                    <a:lnTo>
                      <a:pt x="165" y="554"/>
                    </a:lnTo>
                    <a:lnTo>
                      <a:pt x="155" y="553"/>
                    </a:lnTo>
                    <a:lnTo>
                      <a:pt x="146" y="552"/>
                    </a:lnTo>
                    <a:lnTo>
                      <a:pt x="137" y="550"/>
                    </a:lnTo>
                    <a:lnTo>
                      <a:pt x="128" y="547"/>
                    </a:lnTo>
                    <a:lnTo>
                      <a:pt x="119" y="544"/>
                    </a:lnTo>
                    <a:lnTo>
                      <a:pt x="110" y="541"/>
                    </a:lnTo>
                    <a:lnTo>
                      <a:pt x="102" y="537"/>
                    </a:lnTo>
                    <a:lnTo>
                      <a:pt x="94" y="533"/>
                    </a:lnTo>
                    <a:lnTo>
                      <a:pt x="87" y="528"/>
                    </a:lnTo>
                    <a:lnTo>
                      <a:pt x="83" y="526"/>
                    </a:lnTo>
                    <a:lnTo>
                      <a:pt x="79" y="523"/>
                    </a:lnTo>
                    <a:lnTo>
                      <a:pt x="72" y="518"/>
                    </a:lnTo>
                    <a:lnTo>
                      <a:pt x="66" y="512"/>
                    </a:lnTo>
                    <a:lnTo>
                      <a:pt x="59" y="505"/>
                    </a:lnTo>
                    <a:lnTo>
                      <a:pt x="53" y="499"/>
                    </a:lnTo>
                    <a:lnTo>
                      <a:pt x="47" y="492"/>
                    </a:lnTo>
                    <a:lnTo>
                      <a:pt x="42" y="484"/>
                    </a:lnTo>
                    <a:lnTo>
                      <a:pt x="37" y="477"/>
                    </a:lnTo>
                    <a:lnTo>
                      <a:pt x="27" y="460"/>
                    </a:lnTo>
                    <a:lnTo>
                      <a:pt x="23" y="452"/>
                    </a:lnTo>
                    <a:lnTo>
                      <a:pt x="19" y="443"/>
                    </a:lnTo>
                    <a:lnTo>
                      <a:pt x="16" y="433"/>
                    </a:lnTo>
                    <a:lnTo>
                      <a:pt x="12" y="424"/>
                    </a:lnTo>
                    <a:lnTo>
                      <a:pt x="10" y="414"/>
                    </a:lnTo>
                    <a:lnTo>
                      <a:pt x="7" y="404"/>
                    </a:lnTo>
                    <a:lnTo>
                      <a:pt x="3" y="384"/>
                    </a:lnTo>
                    <a:lnTo>
                      <a:pt x="1" y="363"/>
                    </a:lnTo>
                    <a:lnTo>
                      <a:pt x="1" y="352"/>
                    </a:lnTo>
                    <a:lnTo>
                      <a:pt x="0" y="341"/>
                    </a:lnTo>
                    <a:lnTo>
                      <a:pt x="1" y="320"/>
                    </a:lnTo>
                    <a:lnTo>
                      <a:pt x="2" y="309"/>
                    </a:lnTo>
                    <a:lnTo>
                      <a:pt x="3" y="299"/>
                    </a:lnTo>
                    <a:lnTo>
                      <a:pt x="5" y="288"/>
                    </a:lnTo>
                    <a:lnTo>
                      <a:pt x="7" y="278"/>
                    </a:lnTo>
                    <a:lnTo>
                      <a:pt x="10" y="268"/>
                    </a:lnTo>
                    <a:lnTo>
                      <a:pt x="13" y="259"/>
                    </a:lnTo>
                    <a:lnTo>
                      <a:pt x="19" y="240"/>
                    </a:lnTo>
                    <a:lnTo>
                      <a:pt x="23" y="231"/>
                    </a:lnTo>
                    <a:lnTo>
                      <a:pt x="28" y="222"/>
                    </a:lnTo>
                    <a:lnTo>
                      <a:pt x="32" y="214"/>
                    </a:lnTo>
                    <a:lnTo>
                      <a:pt x="37" y="206"/>
                    </a:lnTo>
                    <a:lnTo>
                      <a:pt x="43" y="198"/>
                    </a:lnTo>
                    <a:lnTo>
                      <a:pt x="48" y="191"/>
                    </a:lnTo>
                    <a:lnTo>
                      <a:pt x="54" y="184"/>
                    </a:lnTo>
                    <a:lnTo>
                      <a:pt x="61" y="177"/>
                    </a:lnTo>
                    <a:lnTo>
                      <a:pt x="67" y="171"/>
                    </a:lnTo>
                    <a:lnTo>
                      <a:pt x="74" y="165"/>
                    </a:lnTo>
                    <a:lnTo>
                      <a:pt x="82" y="159"/>
                    </a:lnTo>
                    <a:lnTo>
                      <a:pt x="89" y="154"/>
                    </a:lnTo>
                    <a:lnTo>
                      <a:pt x="97" y="149"/>
                    </a:lnTo>
                    <a:lnTo>
                      <a:pt x="105" y="145"/>
                    </a:lnTo>
                    <a:lnTo>
                      <a:pt x="114" y="141"/>
                    </a:lnTo>
                    <a:lnTo>
                      <a:pt x="123" y="138"/>
                    </a:lnTo>
                    <a:lnTo>
                      <a:pt x="132" y="135"/>
                    </a:lnTo>
                    <a:lnTo>
                      <a:pt x="142" y="132"/>
                    </a:lnTo>
                    <a:lnTo>
                      <a:pt x="151" y="130"/>
                    </a:lnTo>
                    <a:lnTo>
                      <a:pt x="161" y="129"/>
                    </a:lnTo>
                    <a:lnTo>
                      <a:pt x="172" y="128"/>
                    </a:lnTo>
                    <a:lnTo>
                      <a:pt x="182" y="128"/>
                    </a:lnTo>
                    <a:lnTo>
                      <a:pt x="192" y="128"/>
                    </a:lnTo>
                    <a:lnTo>
                      <a:pt x="202" y="129"/>
                    </a:lnTo>
                    <a:lnTo>
                      <a:pt x="212" y="131"/>
                    </a:lnTo>
                    <a:lnTo>
                      <a:pt x="221" y="133"/>
                    </a:lnTo>
                    <a:lnTo>
                      <a:pt x="230" y="135"/>
                    </a:lnTo>
                    <a:lnTo>
                      <a:pt x="238" y="139"/>
                    </a:lnTo>
                    <a:lnTo>
                      <a:pt x="247" y="142"/>
                    </a:lnTo>
                    <a:lnTo>
                      <a:pt x="254" y="146"/>
                    </a:lnTo>
                    <a:lnTo>
                      <a:pt x="262" y="151"/>
                    </a:lnTo>
                    <a:lnTo>
                      <a:pt x="269" y="156"/>
                    </a:lnTo>
                    <a:lnTo>
                      <a:pt x="273" y="158"/>
                    </a:lnTo>
                    <a:lnTo>
                      <a:pt x="276" y="161"/>
                    </a:lnTo>
                    <a:lnTo>
                      <a:pt x="283" y="167"/>
                    </a:lnTo>
                    <a:lnTo>
                      <a:pt x="286" y="170"/>
                    </a:lnTo>
                    <a:lnTo>
                      <a:pt x="289" y="173"/>
                    </a:lnTo>
                    <a:lnTo>
                      <a:pt x="294" y="180"/>
                    </a:lnTo>
                    <a:lnTo>
                      <a:pt x="300" y="186"/>
                    </a:lnTo>
                    <a:lnTo>
                      <a:pt x="305" y="194"/>
                    </a:lnTo>
                    <a:lnTo>
                      <a:pt x="305" y="0"/>
                    </a:lnTo>
                    <a:close/>
                    <a:moveTo>
                      <a:pt x="183" y="187"/>
                    </a:moveTo>
                    <a:lnTo>
                      <a:pt x="176" y="187"/>
                    </a:lnTo>
                    <a:lnTo>
                      <a:pt x="169" y="188"/>
                    </a:lnTo>
                    <a:lnTo>
                      <a:pt x="162" y="189"/>
                    </a:lnTo>
                    <a:lnTo>
                      <a:pt x="155" y="190"/>
                    </a:lnTo>
                    <a:lnTo>
                      <a:pt x="149" y="192"/>
                    </a:lnTo>
                    <a:lnTo>
                      <a:pt x="143" y="194"/>
                    </a:lnTo>
                    <a:lnTo>
                      <a:pt x="137" y="197"/>
                    </a:lnTo>
                    <a:lnTo>
                      <a:pt x="131" y="199"/>
                    </a:lnTo>
                    <a:lnTo>
                      <a:pt x="126" y="203"/>
                    </a:lnTo>
                    <a:lnTo>
                      <a:pt x="120" y="206"/>
                    </a:lnTo>
                    <a:lnTo>
                      <a:pt x="115" y="210"/>
                    </a:lnTo>
                    <a:lnTo>
                      <a:pt x="110" y="214"/>
                    </a:lnTo>
                    <a:lnTo>
                      <a:pt x="106" y="219"/>
                    </a:lnTo>
                    <a:lnTo>
                      <a:pt x="101" y="223"/>
                    </a:lnTo>
                    <a:lnTo>
                      <a:pt x="97" y="228"/>
                    </a:lnTo>
                    <a:lnTo>
                      <a:pt x="93" y="233"/>
                    </a:lnTo>
                    <a:lnTo>
                      <a:pt x="86" y="244"/>
                    </a:lnTo>
                    <a:lnTo>
                      <a:pt x="80" y="256"/>
                    </a:lnTo>
                    <a:lnTo>
                      <a:pt x="75" y="269"/>
                    </a:lnTo>
                    <a:lnTo>
                      <a:pt x="70" y="283"/>
                    </a:lnTo>
                    <a:lnTo>
                      <a:pt x="67" y="297"/>
                    </a:lnTo>
                    <a:lnTo>
                      <a:pt x="64" y="311"/>
                    </a:lnTo>
                    <a:lnTo>
                      <a:pt x="63" y="326"/>
                    </a:lnTo>
                    <a:lnTo>
                      <a:pt x="62" y="341"/>
                    </a:lnTo>
                    <a:lnTo>
                      <a:pt x="63" y="357"/>
                    </a:lnTo>
                    <a:lnTo>
                      <a:pt x="64" y="372"/>
                    </a:lnTo>
                    <a:lnTo>
                      <a:pt x="67" y="386"/>
                    </a:lnTo>
                    <a:lnTo>
                      <a:pt x="68" y="393"/>
                    </a:lnTo>
                    <a:lnTo>
                      <a:pt x="70" y="400"/>
                    </a:lnTo>
                    <a:lnTo>
                      <a:pt x="74" y="413"/>
                    </a:lnTo>
                    <a:lnTo>
                      <a:pt x="80" y="426"/>
                    </a:lnTo>
                    <a:lnTo>
                      <a:pt x="86" y="438"/>
                    </a:lnTo>
                    <a:lnTo>
                      <a:pt x="89" y="444"/>
                    </a:lnTo>
                    <a:lnTo>
                      <a:pt x="93" y="449"/>
                    </a:lnTo>
                    <a:lnTo>
                      <a:pt x="101" y="459"/>
                    </a:lnTo>
                    <a:lnTo>
                      <a:pt x="105" y="464"/>
                    </a:lnTo>
                    <a:lnTo>
                      <a:pt x="110" y="468"/>
                    </a:lnTo>
                    <a:lnTo>
                      <a:pt x="115" y="472"/>
                    </a:lnTo>
                    <a:lnTo>
                      <a:pt x="120" y="476"/>
                    </a:lnTo>
                    <a:lnTo>
                      <a:pt x="125" y="479"/>
                    </a:lnTo>
                    <a:lnTo>
                      <a:pt x="131" y="483"/>
                    </a:lnTo>
                    <a:lnTo>
                      <a:pt x="137" y="485"/>
                    </a:lnTo>
                    <a:lnTo>
                      <a:pt x="143" y="488"/>
                    </a:lnTo>
                    <a:lnTo>
                      <a:pt x="155" y="492"/>
                    </a:lnTo>
                    <a:lnTo>
                      <a:pt x="169" y="494"/>
                    </a:lnTo>
                    <a:lnTo>
                      <a:pt x="183" y="495"/>
                    </a:lnTo>
                    <a:lnTo>
                      <a:pt x="199" y="494"/>
                    </a:lnTo>
                    <a:lnTo>
                      <a:pt x="206" y="493"/>
                    </a:lnTo>
                    <a:lnTo>
                      <a:pt x="213" y="492"/>
                    </a:lnTo>
                    <a:lnTo>
                      <a:pt x="220" y="490"/>
                    </a:lnTo>
                    <a:lnTo>
                      <a:pt x="226" y="488"/>
                    </a:lnTo>
                    <a:lnTo>
                      <a:pt x="232" y="485"/>
                    </a:lnTo>
                    <a:lnTo>
                      <a:pt x="238" y="483"/>
                    </a:lnTo>
                    <a:lnTo>
                      <a:pt x="244" y="479"/>
                    </a:lnTo>
                    <a:lnTo>
                      <a:pt x="249" y="476"/>
                    </a:lnTo>
                    <a:lnTo>
                      <a:pt x="255" y="472"/>
                    </a:lnTo>
                    <a:lnTo>
                      <a:pt x="259" y="468"/>
                    </a:lnTo>
                    <a:lnTo>
                      <a:pt x="264" y="464"/>
                    </a:lnTo>
                    <a:lnTo>
                      <a:pt x="269" y="459"/>
                    </a:lnTo>
                    <a:lnTo>
                      <a:pt x="277" y="449"/>
                    </a:lnTo>
                    <a:lnTo>
                      <a:pt x="284" y="438"/>
                    </a:lnTo>
                    <a:lnTo>
                      <a:pt x="287" y="432"/>
                    </a:lnTo>
                    <a:lnTo>
                      <a:pt x="290" y="426"/>
                    </a:lnTo>
                    <a:lnTo>
                      <a:pt x="295" y="413"/>
                    </a:lnTo>
                    <a:lnTo>
                      <a:pt x="299" y="400"/>
                    </a:lnTo>
                    <a:lnTo>
                      <a:pt x="302" y="386"/>
                    </a:lnTo>
                    <a:lnTo>
                      <a:pt x="303" y="379"/>
                    </a:lnTo>
                    <a:lnTo>
                      <a:pt x="304" y="372"/>
                    </a:lnTo>
                    <a:lnTo>
                      <a:pt x="306" y="357"/>
                    </a:lnTo>
                    <a:lnTo>
                      <a:pt x="306" y="341"/>
                    </a:lnTo>
                    <a:lnTo>
                      <a:pt x="306" y="326"/>
                    </a:lnTo>
                    <a:lnTo>
                      <a:pt x="304" y="311"/>
                    </a:lnTo>
                    <a:lnTo>
                      <a:pt x="302" y="297"/>
                    </a:lnTo>
                    <a:lnTo>
                      <a:pt x="298" y="283"/>
                    </a:lnTo>
                    <a:lnTo>
                      <a:pt x="294" y="269"/>
                    </a:lnTo>
                    <a:lnTo>
                      <a:pt x="288" y="256"/>
                    </a:lnTo>
                    <a:lnTo>
                      <a:pt x="285" y="250"/>
                    </a:lnTo>
                    <a:lnTo>
                      <a:pt x="282" y="244"/>
                    </a:lnTo>
                    <a:lnTo>
                      <a:pt x="275" y="233"/>
                    </a:lnTo>
                    <a:lnTo>
                      <a:pt x="271" y="228"/>
                    </a:lnTo>
                    <a:lnTo>
                      <a:pt x="266" y="223"/>
                    </a:lnTo>
                    <a:lnTo>
                      <a:pt x="262" y="219"/>
                    </a:lnTo>
                    <a:lnTo>
                      <a:pt x="257" y="214"/>
                    </a:lnTo>
                    <a:lnTo>
                      <a:pt x="247" y="206"/>
                    </a:lnTo>
                    <a:lnTo>
                      <a:pt x="242" y="203"/>
                    </a:lnTo>
                    <a:lnTo>
                      <a:pt x="236" y="199"/>
                    </a:lnTo>
                    <a:lnTo>
                      <a:pt x="230" y="197"/>
                    </a:lnTo>
                    <a:lnTo>
                      <a:pt x="224" y="194"/>
                    </a:lnTo>
                    <a:lnTo>
                      <a:pt x="218" y="192"/>
                    </a:lnTo>
                    <a:lnTo>
                      <a:pt x="211" y="190"/>
                    </a:lnTo>
                    <a:lnTo>
                      <a:pt x="205" y="189"/>
                    </a:lnTo>
                    <a:lnTo>
                      <a:pt x="198" y="188"/>
                    </a:lnTo>
                    <a:lnTo>
                      <a:pt x="183" y="18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</p:grpSp>
      </p:grp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296932504"/>
      </p:ext>
    </p:extLst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/>
          <p:cNvSpPr/>
          <p:nvPr userDrawn="1"/>
        </p:nvSpPr>
        <p:spPr>
          <a:xfrm>
            <a:off x="9649550" y="5472211"/>
            <a:ext cx="720000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57" name="Rectangle 56"/>
          <p:cNvSpPr/>
          <p:nvPr userDrawn="1"/>
        </p:nvSpPr>
        <p:spPr>
          <a:xfrm>
            <a:off x="7561039" y="6191895"/>
            <a:ext cx="2808511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1" y="1727200"/>
            <a:ext cx="9502362" cy="43211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00059A1-0099-4B10-A5CF-27E515FB5E4A}" type="datetime3">
              <a:rPr lang="en-US" smtClean="0"/>
              <a:pPr/>
              <a:t>5 January 2017</a:t>
            </a:fld>
            <a:endParaRPr lang="fi-FI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 smtClean="0"/>
              <a:t>Presentation name</a:t>
            </a:r>
            <a:endParaRPr lang="fi-FI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grpSp>
        <p:nvGrpSpPr>
          <p:cNvPr id="41" name="Group 40"/>
          <p:cNvGrpSpPr>
            <a:grpSpLocks noChangeAspect="1"/>
          </p:cNvGrpSpPr>
          <p:nvPr userDrawn="1"/>
        </p:nvGrpSpPr>
        <p:grpSpPr>
          <a:xfrm>
            <a:off x="7921079" y="6455139"/>
            <a:ext cx="1979146" cy="169200"/>
            <a:chOff x="425958" y="6336331"/>
            <a:chExt cx="2526569" cy="216000"/>
          </a:xfrm>
        </p:grpSpPr>
        <p:sp>
          <p:nvSpPr>
            <p:cNvPr id="42" name="Freeform 6"/>
            <p:cNvSpPr>
              <a:spLocks noChangeAspect="1" noEditPoints="1"/>
            </p:cNvSpPr>
            <p:nvPr userDrawn="1"/>
          </p:nvSpPr>
          <p:spPr bwMode="auto">
            <a:xfrm>
              <a:off x="425958" y="6336331"/>
              <a:ext cx="1295526" cy="216000"/>
            </a:xfrm>
            <a:custGeom>
              <a:avLst/>
              <a:gdLst>
                <a:gd name="T0" fmla="*/ 4989 w 5446"/>
                <a:gd name="T1" fmla="*/ 686 h 908"/>
                <a:gd name="T2" fmla="*/ 4808 w 5446"/>
                <a:gd name="T3" fmla="*/ 593 h 908"/>
                <a:gd name="T4" fmla="*/ 4773 w 5446"/>
                <a:gd name="T5" fmla="*/ 389 h 908"/>
                <a:gd name="T6" fmla="*/ 4890 w 5446"/>
                <a:gd name="T7" fmla="*/ 244 h 908"/>
                <a:gd name="T8" fmla="*/ 5087 w 5446"/>
                <a:gd name="T9" fmla="*/ 246 h 908"/>
                <a:gd name="T10" fmla="*/ 4275 w 5446"/>
                <a:gd name="T11" fmla="*/ 348 h 908"/>
                <a:gd name="T12" fmla="*/ 4169 w 5446"/>
                <a:gd name="T13" fmla="*/ 308 h 908"/>
                <a:gd name="T14" fmla="*/ 4039 w 5446"/>
                <a:gd name="T15" fmla="*/ 382 h 908"/>
                <a:gd name="T16" fmla="*/ 3947 w 5446"/>
                <a:gd name="T17" fmla="*/ 299 h 908"/>
                <a:gd name="T18" fmla="*/ 3885 w 5446"/>
                <a:gd name="T19" fmla="*/ 230 h 908"/>
                <a:gd name="T20" fmla="*/ 4026 w 5446"/>
                <a:gd name="T21" fmla="*/ 225 h 908"/>
                <a:gd name="T22" fmla="*/ 4157 w 5446"/>
                <a:gd name="T23" fmla="*/ 240 h 908"/>
                <a:gd name="T24" fmla="*/ 4327 w 5446"/>
                <a:gd name="T25" fmla="*/ 258 h 908"/>
                <a:gd name="T26" fmla="*/ 3153 w 5446"/>
                <a:gd name="T27" fmla="*/ 684 h 908"/>
                <a:gd name="T28" fmla="*/ 2979 w 5446"/>
                <a:gd name="T29" fmla="*/ 574 h 908"/>
                <a:gd name="T30" fmla="*/ 2963 w 5446"/>
                <a:gd name="T31" fmla="*/ 362 h 908"/>
                <a:gd name="T32" fmla="*/ 3119 w 5446"/>
                <a:gd name="T33" fmla="*/ 228 h 908"/>
                <a:gd name="T34" fmla="*/ 3325 w 5446"/>
                <a:gd name="T35" fmla="*/ 274 h 908"/>
                <a:gd name="T36" fmla="*/ 3408 w 5446"/>
                <a:gd name="T37" fmla="*/ 466 h 908"/>
                <a:gd name="T38" fmla="*/ 3307 w 5446"/>
                <a:gd name="T39" fmla="*/ 646 h 908"/>
                <a:gd name="T40" fmla="*/ 2400 w 5446"/>
                <a:gd name="T41" fmla="*/ 420 h 908"/>
                <a:gd name="T42" fmla="*/ 2307 w 5446"/>
                <a:gd name="T43" fmla="*/ 305 h 908"/>
                <a:gd name="T44" fmla="*/ 2173 w 5446"/>
                <a:gd name="T45" fmla="*/ 348 h 908"/>
                <a:gd name="T46" fmla="*/ 2144 w 5446"/>
                <a:gd name="T47" fmla="*/ 287 h 908"/>
                <a:gd name="T48" fmla="*/ 2344 w 5446"/>
                <a:gd name="T49" fmla="*/ 228 h 908"/>
                <a:gd name="T50" fmla="*/ 2478 w 5446"/>
                <a:gd name="T51" fmla="*/ 349 h 908"/>
                <a:gd name="T52" fmla="*/ 1440 w 5446"/>
                <a:gd name="T53" fmla="*/ 669 h 908"/>
                <a:gd name="T54" fmla="*/ 1240 w 5446"/>
                <a:gd name="T55" fmla="*/ 653 h 908"/>
                <a:gd name="T56" fmla="*/ 1136 w 5446"/>
                <a:gd name="T57" fmla="*/ 478 h 908"/>
                <a:gd name="T58" fmla="*/ 1199 w 5446"/>
                <a:gd name="T59" fmla="*/ 289 h 908"/>
                <a:gd name="T60" fmla="*/ 1381 w 5446"/>
                <a:gd name="T61" fmla="*/ 222 h 908"/>
                <a:gd name="T62" fmla="*/ 466 w 5446"/>
                <a:gd name="T63" fmla="*/ 686 h 908"/>
                <a:gd name="T64" fmla="*/ 258 w 5446"/>
                <a:gd name="T65" fmla="*/ 567 h 908"/>
                <a:gd name="T66" fmla="*/ 460 w 5446"/>
                <a:gd name="T67" fmla="*/ 606 h 908"/>
                <a:gd name="T68" fmla="*/ 583 w 5446"/>
                <a:gd name="T69" fmla="*/ 540 h 908"/>
                <a:gd name="T70" fmla="*/ 341 w 5446"/>
                <a:gd name="T71" fmla="*/ 472 h 908"/>
                <a:gd name="T72" fmla="*/ 239 w 5446"/>
                <a:gd name="T73" fmla="*/ 342 h 908"/>
                <a:gd name="T74" fmla="*/ 365 w 5446"/>
                <a:gd name="T75" fmla="*/ 232 h 908"/>
                <a:gd name="T76" fmla="*/ 641 w 5446"/>
                <a:gd name="T77" fmla="*/ 283 h 908"/>
                <a:gd name="T78" fmla="*/ 462 w 5446"/>
                <a:gd name="T79" fmla="*/ 302 h 908"/>
                <a:gd name="T80" fmla="*/ 327 w 5446"/>
                <a:gd name="T81" fmla="*/ 363 h 908"/>
                <a:gd name="T82" fmla="*/ 584 w 5446"/>
                <a:gd name="T83" fmla="*/ 433 h 908"/>
                <a:gd name="T84" fmla="*/ 674 w 5446"/>
                <a:gd name="T85" fmla="*/ 553 h 908"/>
                <a:gd name="T86" fmla="*/ 569 w 5446"/>
                <a:gd name="T87" fmla="*/ 669 h 908"/>
                <a:gd name="T88" fmla="*/ 5446 w 5446"/>
                <a:gd name="T89" fmla="*/ 453 h 908"/>
                <a:gd name="T90" fmla="*/ 1291 w 5446"/>
                <a:gd name="T91" fmla="*/ 318 h 908"/>
                <a:gd name="T92" fmla="*/ 1231 w 5446"/>
                <a:gd name="T93" fmla="*/ 504 h 908"/>
                <a:gd name="T94" fmla="*/ 1318 w 5446"/>
                <a:gd name="T95" fmla="*/ 603 h 908"/>
                <a:gd name="T96" fmla="*/ 1469 w 5446"/>
                <a:gd name="T97" fmla="*/ 562 h 908"/>
                <a:gd name="T98" fmla="*/ 1491 w 5446"/>
                <a:gd name="T99" fmla="*/ 384 h 908"/>
                <a:gd name="T100" fmla="*/ 1373 w 5446"/>
                <a:gd name="T101" fmla="*/ 297 h 908"/>
                <a:gd name="T102" fmla="*/ 3063 w 5446"/>
                <a:gd name="T103" fmla="*/ 359 h 908"/>
                <a:gd name="T104" fmla="*/ 3059 w 5446"/>
                <a:gd name="T105" fmla="*/ 541 h 908"/>
                <a:gd name="T106" fmla="*/ 3213 w 5446"/>
                <a:gd name="T107" fmla="*/ 601 h 908"/>
                <a:gd name="T108" fmla="*/ 3311 w 5446"/>
                <a:gd name="T109" fmla="*/ 508 h 908"/>
                <a:gd name="T110" fmla="*/ 3273 w 5446"/>
                <a:gd name="T111" fmla="*/ 338 h 908"/>
                <a:gd name="T112" fmla="*/ 4941 w 5446"/>
                <a:gd name="T113" fmla="*/ 307 h 908"/>
                <a:gd name="T114" fmla="*/ 4856 w 5446"/>
                <a:gd name="T115" fmla="*/ 483 h 908"/>
                <a:gd name="T116" fmla="*/ 4934 w 5446"/>
                <a:gd name="T117" fmla="*/ 597 h 908"/>
                <a:gd name="T118" fmla="*/ 5090 w 5446"/>
                <a:gd name="T119" fmla="*/ 573 h 908"/>
                <a:gd name="T120" fmla="*/ 5126 w 5446"/>
                <a:gd name="T121" fmla="*/ 399 h 908"/>
                <a:gd name="T122" fmla="*/ 5022 w 5446"/>
                <a:gd name="T123" fmla="*/ 299 h 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446" h="908">
                  <a:moveTo>
                    <a:pt x="5219" y="677"/>
                  </a:moveTo>
                  <a:lnTo>
                    <a:pt x="5130" y="677"/>
                  </a:lnTo>
                  <a:lnTo>
                    <a:pt x="5130" y="624"/>
                  </a:lnTo>
                  <a:lnTo>
                    <a:pt x="5127" y="627"/>
                  </a:lnTo>
                  <a:lnTo>
                    <a:pt x="5124" y="631"/>
                  </a:lnTo>
                  <a:lnTo>
                    <a:pt x="5117" y="637"/>
                  </a:lnTo>
                  <a:lnTo>
                    <a:pt x="5110" y="644"/>
                  </a:lnTo>
                  <a:lnTo>
                    <a:pt x="5103" y="649"/>
                  </a:lnTo>
                  <a:lnTo>
                    <a:pt x="5087" y="660"/>
                  </a:lnTo>
                  <a:lnTo>
                    <a:pt x="5079" y="665"/>
                  </a:lnTo>
                  <a:lnTo>
                    <a:pt x="5070" y="669"/>
                  </a:lnTo>
                  <a:lnTo>
                    <a:pt x="5061" y="673"/>
                  </a:lnTo>
                  <a:lnTo>
                    <a:pt x="5052" y="676"/>
                  </a:lnTo>
                  <a:lnTo>
                    <a:pt x="5042" y="679"/>
                  </a:lnTo>
                  <a:lnTo>
                    <a:pt x="5032" y="682"/>
                  </a:lnTo>
                  <a:lnTo>
                    <a:pt x="5022" y="684"/>
                  </a:lnTo>
                  <a:lnTo>
                    <a:pt x="5011" y="685"/>
                  </a:lnTo>
                  <a:lnTo>
                    <a:pt x="5000" y="686"/>
                  </a:lnTo>
                  <a:lnTo>
                    <a:pt x="4989" y="686"/>
                  </a:lnTo>
                  <a:lnTo>
                    <a:pt x="4977" y="686"/>
                  </a:lnTo>
                  <a:lnTo>
                    <a:pt x="4965" y="685"/>
                  </a:lnTo>
                  <a:lnTo>
                    <a:pt x="4954" y="684"/>
                  </a:lnTo>
                  <a:lnTo>
                    <a:pt x="4942" y="682"/>
                  </a:lnTo>
                  <a:lnTo>
                    <a:pt x="4931" y="679"/>
                  </a:lnTo>
                  <a:lnTo>
                    <a:pt x="4921" y="676"/>
                  </a:lnTo>
                  <a:lnTo>
                    <a:pt x="4910" y="672"/>
                  </a:lnTo>
                  <a:lnTo>
                    <a:pt x="4900" y="668"/>
                  </a:lnTo>
                  <a:lnTo>
                    <a:pt x="4890" y="663"/>
                  </a:lnTo>
                  <a:lnTo>
                    <a:pt x="4880" y="658"/>
                  </a:lnTo>
                  <a:lnTo>
                    <a:pt x="4871" y="653"/>
                  </a:lnTo>
                  <a:lnTo>
                    <a:pt x="4862" y="647"/>
                  </a:lnTo>
                  <a:lnTo>
                    <a:pt x="4853" y="640"/>
                  </a:lnTo>
                  <a:lnTo>
                    <a:pt x="4845" y="633"/>
                  </a:lnTo>
                  <a:lnTo>
                    <a:pt x="4837" y="626"/>
                  </a:lnTo>
                  <a:lnTo>
                    <a:pt x="4829" y="618"/>
                  </a:lnTo>
                  <a:lnTo>
                    <a:pt x="4822" y="610"/>
                  </a:lnTo>
                  <a:lnTo>
                    <a:pt x="4815" y="602"/>
                  </a:lnTo>
                  <a:lnTo>
                    <a:pt x="4808" y="593"/>
                  </a:lnTo>
                  <a:lnTo>
                    <a:pt x="4802" y="584"/>
                  </a:lnTo>
                  <a:lnTo>
                    <a:pt x="4796" y="575"/>
                  </a:lnTo>
                  <a:lnTo>
                    <a:pt x="4791" y="565"/>
                  </a:lnTo>
                  <a:lnTo>
                    <a:pt x="4786" y="555"/>
                  </a:lnTo>
                  <a:lnTo>
                    <a:pt x="4782" y="545"/>
                  </a:lnTo>
                  <a:lnTo>
                    <a:pt x="4778" y="534"/>
                  </a:lnTo>
                  <a:lnTo>
                    <a:pt x="4775" y="523"/>
                  </a:lnTo>
                  <a:lnTo>
                    <a:pt x="4772" y="512"/>
                  </a:lnTo>
                  <a:lnTo>
                    <a:pt x="4770" y="501"/>
                  </a:lnTo>
                  <a:lnTo>
                    <a:pt x="4768" y="489"/>
                  </a:lnTo>
                  <a:lnTo>
                    <a:pt x="4766" y="478"/>
                  </a:lnTo>
                  <a:lnTo>
                    <a:pt x="4765" y="466"/>
                  </a:lnTo>
                  <a:lnTo>
                    <a:pt x="4765" y="453"/>
                  </a:lnTo>
                  <a:lnTo>
                    <a:pt x="4765" y="441"/>
                  </a:lnTo>
                  <a:lnTo>
                    <a:pt x="4766" y="429"/>
                  </a:lnTo>
                  <a:lnTo>
                    <a:pt x="4768" y="417"/>
                  </a:lnTo>
                  <a:lnTo>
                    <a:pt x="4770" y="406"/>
                  </a:lnTo>
                  <a:lnTo>
                    <a:pt x="4772" y="395"/>
                  </a:lnTo>
                  <a:lnTo>
                    <a:pt x="4773" y="389"/>
                  </a:lnTo>
                  <a:lnTo>
                    <a:pt x="4775" y="384"/>
                  </a:lnTo>
                  <a:lnTo>
                    <a:pt x="4778" y="373"/>
                  </a:lnTo>
                  <a:lnTo>
                    <a:pt x="4782" y="362"/>
                  </a:lnTo>
                  <a:lnTo>
                    <a:pt x="4786" y="352"/>
                  </a:lnTo>
                  <a:lnTo>
                    <a:pt x="4791" y="342"/>
                  </a:lnTo>
                  <a:lnTo>
                    <a:pt x="4796" y="332"/>
                  </a:lnTo>
                  <a:lnTo>
                    <a:pt x="4802" y="323"/>
                  </a:lnTo>
                  <a:lnTo>
                    <a:pt x="4808" y="314"/>
                  </a:lnTo>
                  <a:lnTo>
                    <a:pt x="4815" y="305"/>
                  </a:lnTo>
                  <a:lnTo>
                    <a:pt x="4822" y="297"/>
                  </a:lnTo>
                  <a:lnTo>
                    <a:pt x="4829" y="289"/>
                  </a:lnTo>
                  <a:lnTo>
                    <a:pt x="4837" y="281"/>
                  </a:lnTo>
                  <a:lnTo>
                    <a:pt x="4845" y="274"/>
                  </a:lnTo>
                  <a:lnTo>
                    <a:pt x="4849" y="270"/>
                  </a:lnTo>
                  <a:lnTo>
                    <a:pt x="4853" y="267"/>
                  </a:lnTo>
                  <a:lnTo>
                    <a:pt x="4862" y="260"/>
                  </a:lnTo>
                  <a:lnTo>
                    <a:pt x="4871" y="254"/>
                  </a:lnTo>
                  <a:lnTo>
                    <a:pt x="4880" y="249"/>
                  </a:lnTo>
                  <a:lnTo>
                    <a:pt x="4890" y="244"/>
                  </a:lnTo>
                  <a:lnTo>
                    <a:pt x="4900" y="239"/>
                  </a:lnTo>
                  <a:lnTo>
                    <a:pt x="4910" y="235"/>
                  </a:lnTo>
                  <a:lnTo>
                    <a:pt x="4921" y="231"/>
                  </a:lnTo>
                  <a:lnTo>
                    <a:pt x="4931" y="228"/>
                  </a:lnTo>
                  <a:lnTo>
                    <a:pt x="4942" y="226"/>
                  </a:lnTo>
                  <a:lnTo>
                    <a:pt x="4954" y="224"/>
                  </a:lnTo>
                  <a:lnTo>
                    <a:pt x="4965" y="222"/>
                  </a:lnTo>
                  <a:lnTo>
                    <a:pt x="4977" y="221"/>
                  </a:lnTo>
                  <a:lnTo>
                    <a:pt x="4989" y="221"/>
                  </a:lnTo>
                  <a:lnTo>
                    <a:pt x="5000" y="221"/>
                  </a:lnTo>
                  <a:lnTo>
                    <a:pt x="5011" y="222"/>
                  </a:lnTo>
                  <a:lnTo>
                    <a:pt x="5022" y="223"/>
                  </a:lnTo>
                  <a:lnTo>
                    <a:pt x="5032" y="225"/>
                  </a:lnTo>
                  <a:lnTo>
                    <a:pt x="5042" y="228"/>
                  </a:lnTo>
                  <a:lnTo>
                    <a:pt x="5052" y="230"/>
                  </a:lnTo>
                  <a:lnTo>
                    <a:pt x="5061" y="234"/>
                  </a:lnTo>
                  <a:lnTo>
                    <a:pt x="5070" y="238"/>
                  </a:lnTo>
                  <a:lnTo>
                    <a:pt x="5079" y="242"/>
                  </a:lnTo>
                  <a:lnTo>
                    <a:pt x="5087" y="246"/>
                  </a:lnTo>
                  <a:lnTo>
                    <a:pt x="5095" y="251"/>
                  </a:lnTo>
                  <a:lnTo>
                    <a:pt x="5099" y="254"/>
                  </a:lnTo>
                  <a:lnTo>
                    <a:pt x="5102" y="257"/>
                  </a:lnTo>
                  <a:lnTo>
                    <a:pt x="5110" y="263"/>
                  </a:lnTo>
                  <a:lnTo>
                    <a:pt x="5117" y="269"/>
                  </a:lnTo>
                  <a:lnTo>
                    <a:pt x="5123" y="275"/>
                  </a:lnTo>
                  <a:lnTo>
                    <a:pt x="5130" y="282"/>
                  </a:lnTo>
                  <a:lnTo>
                    <a:pt x="5130" y="230"/>
                  </a:lnTo>
                  <a:lnTo>
                    <a:pt x="5219" y="230"/>
                  </a:lnTo>
                  <a:lnTo>
                    <a:pt x="5219" y="677"/>
                  </a:lnTo>
                  <a:close/>
                  <a:moveTo>
                    <a:pt x="4372" y="408"/>
                  </a:moveTo>
                  <a:lnTo>
                    <a:pt x="4372" y="676"/>
                  </a:lnTo>
                  <a:lnTo>
                    <a:pt x="4283" y="676"/>
                  </a:lnTo>
                  <a:lnTo>
                    <a:pt x="4283" y="409"/>
                  </a:lnTo>
                  <a:lnTo>
                    <a:pt x="4282" y="391"/>
                  </a:lnTo>
                  <a:lnTo>
                    <a:pt x="4282" y="382"/>
                  </a:lnTo>
                  <a:lnTo>
                    <a:pt x="4281" y="374"/>
                  </a:lnTo>
                  <a:lnTo>
                    <a:pt x="4278" y="360"/>
                  </a:lnTo>
                  <a:lnTo>
                    <a:pt x="4275" y="348"/>
                  </a:lnTo>
                  <a:lnTo>
                    <a:pt x="4271" y="337"/>
                  </a:lnTo>
                  <a:lnTo>
                    <a:pt x="4266" y="328"/>
                  </a:lnTo>
                  <a:lnTo>
                    <a:pt x="4261" y="320"/>
                  </a:lnTo>
                  <a:lnTo>
                    <a:pt x="4255" y="314"/>
                  </a:lnTo>
                  <a:lnTo>
                    <a:pt x="4249" y="309"/>
                  </a:lnTo>
                  <a:lnTo>
                    <a:pt x="4243" y="305"/>
                  </a:lnTo>
                  <a:lnTo>
                    <a:pt x="4237" y="302"/>
                  </a:lnTo>
                  <a:lnTo>
                    <a:pt x="4231" y="300"/>
                  </a:lnTo>
                  <a:lnTo>
                    <a:pt x="4225" y="298"/>
                  </a:lnTo>
                  <a:lnTo>
                    <a:pt x="4220" y="297"/>
                  </a:lnTo>
                  <a:lnTo>
                    <a:pt x="4214" y="297"/>
                  </a:lnTo>
                  <a:lnTo>
                    <a:pt x="4210" y="297"/>
                  </a:lnTo>
                  <a:lnTo>
                    <a:pt x="4206" y="297"/>
                  </a:lnTo>
                  <a:lnTo>
                    <a:pt x="4201" y="297"/>
                  </a:lnTo>
                  <a:lnTo>
                    <a:pt x="4195" y="298"/>
                  </a:lnTo>
                  <a:lnTo>
                    <a:pt x="4189" y="299"/>
                  </a:lnTo>
                  <a:lnTo>
                    <a:pt x="4183" y="301"/>
                  </a:lnTo>
                  <a:lnTo>
                    <a:pt x="4176" y="304"/>
                  </a:lnTo>
                  <a:lnTo>
                    <a:pt x="4169" y="308"/>
                  </a:lnTo>
                  <a:lnTo>
                    <a:pt x="4163" y="313"/>
                  </a:lnTo>
                  <a:lnTo>
                    <a:pt x="4156" y="320"/>
                  </a:lnTo>
                  <a:lnTo>
                    <a:pt x="4150" y="327"/>
                  </a:lnTo>
                  <a:lnTo>
                    <a:pt x="4147" y="332"/>
                  </a:lnTo>
                  <a:lnTo>
                    <a:pt x="4144" y="337"/>
                  </a:lnTo>
                  <a:lnTo>
                    <a:pt x="4142" y="342"/>
                  </a:lnTo>
                  <a:lnTo>
                    <a:pt x="4139" y="348"/>
                  </a:lnTo>
                  <a:lnTo>
                    <a:pt x="4137" y="354"/>
                  </a:lnTo>
                  <a:lnTo>
                    <a:pt x="4135" y="361"/>
                  </a:lnTo>
                  <a:lnTo>
                    <a:pt x="4134" y="368"/>
                  </a:lnTo>
                  <a:lnTo>
                    <a:pt x="4132" y="375"/>
                  </a:lnTo>
                  <a:lnTo>
                    <a:pt x="4130" y="392"/>
                  </a:lnTo>
                  <a:lnTo>
                    <a:pt x="4130" y="402"/>
                  </a:lnTo>
                  <a:lnTo>
                    <a:pt x="4129" y="412"/>
                  </a:lnTo>
                  <a:lnTo>
                    <a:pt x="4129" y="676"/>
                  </a:lnTo>
                  <a:lnTo>
                    <a:pt x="4040" y="676"/>
                  </a:lnTo>
                  <a:lnTo>
                    <a:pt x="4040" y="409"/>
                  </a:lnTo>
                  <a:lnTo>
                    <a:pt x="4040" y="391"/>
                  </a:lnTo>
                  <a:lnTo>
                    <a:pt x="4039" y="382"/>
                  </a:lnTo>
                  <a:lnTo>
                    <a:pt x="4038" y="374"/>
                  </a:lnTo>
                  <a:lnTo>
                    <a:pt x="4036" y="360"/>
                  </a:lnTo>
                  <a:lnTo>
                    <a:pt x="4032" y="348"/>
                  </a:lnTo>
                  <a:lnTo>
                    <a:pt x="4028" y="337"/>
                  </a:lnTo>
                  <a:lnTo>
                    <a:pt x="4023" y="328"/>
                  </a:lnTo>
                  <a:lnTo>
                    <a:pt x="4018" y="320"/>
                  </a:lnTo>
                  <a:lnTo>
                    <a:pt x="4012" y="314"/>
                  </a:lnTo>
                  <a:lnTo>
                    <a:pt x="4007" y="309"/>
                  </a:lnTo>
                  <a:lnTo>
                    <a:pt x="4001" y="305"/>
                  </a:lnTo>
                  <a:lnTo>
                    <a:pt x="3994" y="302"/>
                  </a:lnTo>
                  <a:lnTo>
                    <a:pt x="3988" y="300"/>
                  </a:lnTo>
                  <a:lnTo>
                    <a:pt x="3983" y="298"/>
                  </a:lnTo>
                  <a:lnTo>
                    <a:pt x="3977" y="297"/>
                  </a:lnTo>
                  <a:lnTo>
                    <a:pt x="3972" y="297"/>
                  </a:lnTo>
                  <a:lnTo>
                    <a:pt x="3967" y="297"/>
                  </a:lnTo>
                  <a:lnTo>
                    <a:pt x="3963" y="297"/>
                  </a:lnTo>
                  <a:lnTo>
                    <a:pt x="3959" y="297"/>
                  </a:lnTo>
                  <a:lnTo>
                    <a:pt x="3953" y="298"/>
                  </a:lnTo>
                  <a:lnTo>
                    <a:pt x="3947" y="299"/>
                  </a:lnTo>
                  <a:lnTo>
                    <a:pt x="3941" y="301"/>
                  </a:lnTo>
                  <a:lnTo>
                    <a:pt x="3934" y="304"/>
                  </a:lnTo>
                  <a:lnTo>
                    <a:pt x="3928" y="308"/>
                  </a:lnTo>
                  <a:lnTo>
                    <a:pt x="3921" y="313"/>
                  </a:lnTo>
                  <a:lnTo>
                    <a:pt x="3915" y="320"/>
                  </a:lnTo>
                  <a:lnTo>
                    <a:pt x="3909" y="327"/>
                  </a:lnTo>
                  <a:lnTo>
                    <a:pt x="3906" y="332"/>
                  </a:lnTo>
                  <a:lnTo>
                    <a:pt x="3903" y="337"/>
                  </a:lnTo>
                  <a:lnTo>
                    <a:pt x="3898" y="348"/>
                  </a:lnTo>
                  <a:lnTo>
                    <a:pt x="3894" y="361"/>
                  </a:lnTo>
                  <a:lnTo>
                    <a:pt x="3893" y="368"/>
                  </a:lnTo>
                  <a:lnTo>
                    <a:pt x="3891" y="375"/>
                  </a:lnTo>
                  <a:lnTo>
                    <a:pt x="3889" y="392"/>
                  </a:lnTo>
                  <a:lnTo>
                    <a:pt x="3889" y="402"/>
                  </a:lnTo>
                  <a:lnTo>
                    <a:pt x="3889" y="412"/>
                  </a:lnTo>
                  <a:lnTo>
                    <a:pt x="3889" y="676"/>
                  </a:lnTo>
                  <a:lnTo>
                    <a:pt x="3800" y="676"/>
                  </a:lnTo>
                  <a:lnTo>
                    <a:pt x="3800" y="230"/>
                  </a:lnTo>
                  <a:lnTo>
                    <a:pt x="3885" y="230"/>
                  </a:lnTo>
                  <a:lnTo>
                    <a:pt x="3885" y="281"/>
                  </a:lnTo>
                  <a:lnTo>
                    <a:pt x="3890" y="272"/>
                  </a:lnTo>
                  <a:lnTo>
                    <a:pt x="3895" y="264"/>
                  </a:lnTo>
                  <a:lnTo>
                    <a:pt x="3901" y="258"/>
                  </a:lnTo>
                  <a:lnTo>
                    <a:pt x="3907" y="251"/>
                  </a:lnTo>
                  <a:lnTo>
                    <a:pt x="3914" y="246"/>
                  </a:lnTo>
                  <a:lnTo>
                    <a:pt x="3921" y="241"/>
                  </a:lnTo>
                  <a:lnTo>
                    <a:pt x="3928" y="237"/>
                  </a:lnTo>
                  <a:lnTo>
                    <a:pt x="3935" y="233"/>
                  </a:lnTo>
                  <a:lnTo>
                    <a:pt x="3942" y="230"/>
                  </a:lnTo>
                  <a:lnTo>
                    <a:pt x="3950" y="227"/>
                  </a:lnTo>
                  <a:lnTo>
                    <a:pt x="3964" y="224"/>
                  </a:lnTo>
                  <a:lnTo>
                    <a:pt x="3971" y="222"/>
                  </a:lnTo>
                  <a:lnTo>
                    <a:pt x="3978" y="221"/>
                  </a:lnTo>
                  <a:lnTo>
                    <a:pt x="3990" y="221"/>
                  </a:lnTo>
                  <a:lnTo>
                    <a:pt x="4000" y="221"/>
                  </a:lnTo>
                  <a:lnTo>
                    <a:pt x="4008" y="222"/>
                  </a:lnTo>
                  <a:lnTo>
                    <a:pt x="4017" y="223"/>
                  </a:lnTo>
                  <a:lnTo>
                    <a:pt x="4026" y="225"/>
                  </a:lnTo>
                  <a:lnTo>
                    <a:pt x="4034" y="228"/>
                  </a:lnTo>
                  <a:lnTo>
                    <a:pt x="4042" y="231"/>
                  </a:lnTo>
                  <a:lnTo>
                    <a:pt x="4050" y="234"/>
                  </a:lnTo>
                  <a:lnTo>
                    <a:pt x="4057" y="238"/>
                  </a:lnTo>
                  <a:lnTo>
                    <a:pt x="4064" y="243"/>
                  </a:lnTo>
                  <a:lnTo>
                    <a:pt x="4071" y="248"/>
                  </a:lnTo>
                  <a:lnTo>
                    <a:pt x="4078" y="254"/>
                  </a:lnTo>
                  <a:lnTo>
                    <a:pt x="4084" y="261"/>
                  </a:lnTo>
                  <a:lnTo>
                    <a:pt x="4090" y="268"/>
                  </a:lnTo>
                  <a:lnTo>
                    <a:pt x="4096" y="275"/>
                  </a:lnTo>
                  <a:lnTo>
                    <a:pt x="4101" y="283"/>
                  </a:lnTo>
                  <a:lnTo>
                    <a:pt x="4105" y="292"/>
                  </a:lnTo>
                  <a:lnTo>
                    <a:pt x="4111" y="282"/>
                  </a:lnTo>
                  <a:lnTo>
                    <a:pt x="4118" y="273"/>
                  </a:lnTo>
                  <a:lnTo>
                    <a:pt x="4125" y="265"/>
                  </a:lnTo>
                  <a:lnTo>
                    <a:pt x="4133" y="257"/>
                  </a:lnTo>
                  <a:lnTo>
                    <a:pt x="4140" y="251"/>
                  </a:lnTo>
                  <a:lnTo>
                    <a:pt x="4148" y="245"/>
                  </a:lnTo>
                  <a:lnTo>
                    <a:pt x="4157" y="240"/>
                  </a:lnTo>
                  <a:lnTo>
                    <a:pt x="4165" y="235"/>
                  </a:lnTo>
                  <a:lnTo>
                    <a:pt x="4174" y="232"/>
                  </a:lnTo>
                  <a:lnTo>
                    <a:pt x="4182" y="229"/>
                  </a:lnTo>
                  <a:lnTo>
                    <a:pt x="4191" y="226"/>
                  </a:lnTo>
                  <a:lnTo>
                    <a:pt x="4199" y="224"/>
                  </a:lnTo>
                  <a:lnTo>
                    <a:pt x="4207" y="223"/>
                  </a:lnTo>
                  <a:lnTo>
                    <a:pt x="4214" y="222"/>
                  </a:lnTo>
                  <a:lnTo>
                    <a:pt x="4228" y="221"/>
                  </a:lnTo>
                  <a:lnTo>
                    <a:pt x="4241" y="221"/>
                  </a:lnTo>
                  <a:lnTo>
                    <a:pt x="4254" y="223"/>
                  </a:lnTo>
                  <a:lnTo>
                    <a:pt x="4267" y="225"/>
                  </a:lnTo>
                  <a:lnTo>
                    <a:pt x="4280" y="229"/>
                  </a:lnTo>
                  <a:lnTo>
                    <a:pt x="4292" y="234"/>
                  </a:lnTo>
                  <a:lnTo>
                    <a:pt x="4298" y="237"/>
                  </a:lnTo>
                  <a:lnTo>
                    <a:pt x="4304" y="241"/>
                  </a:lnTo>
                  <a:lnTo>
                    <a:pt x="4310" y="244"/>
                  </a:lnTo>
                  <a:lnTo>
                    <a:pt x="4316" y="249"/>
                  </a:lnTo>
                  <a:lnTo>
                    <a:pt x="4321" y="253"/>
                  </a:lnTo>
                  <a:lnTo>
                    <a:pt x="4327" y="258"/>
                  </a:lnTo>
                  <a:lnTo>
                    <a:pt x="4332" y="264"/>
                  </a:lnTo>
                  <a:lnTo>
                    <a:pt x="4337" y="270"/>
                  </a:lnTo>
                  <a:lnTo>
                    <a:pt x="4341" y="276"/>
                  </a:lnTo>
                  <a:lnTo>
                    <a:pt x="4346" y="283"/>
                  </a:lnTo>
                  <a:lnTo>
                    <a:pt x="4350" y="290"/>
                  </a:lnTo>
                  <a:lnTo>
                    <a:pt x="4354" y="298"/>
                  </a:lnTo>
                  <a:lnTo>
                    <a:pt x="4357" y="307"/>
                  </a:lnTo>
                  <a:lnTo>
                    <a:pt x="4360" y="316"/>
                  </a:lnTo>
                  <a:lnTo>
                    <a:pt x="4363" y="325"/>
                  </a:lnTo>
                  <a:lnTo>
                    <a:pt x="4366" y="335"/>
                  </a:lnTo>
                  <a:lnTo>
                    <a:pt x="4368" y="346"/>
                  </a:lnTo>
                  <a:lnTo>
                    <a:pt x="4370" y="357"/>
                  </a:lnTo>
                  <a:lnTo>
                    <a:pt x="4371" y="369"/>
                  </a:lnTo>
                  <a:lnTo>
                    <a:pt x="4372" y="381"/>
                  </a:lnTo>
                  <a:lnTo>
                    <a:pt x="4372" y="394"/>
                  </a:lnTo>
                  <a:lnTo>
                    <a:pt x="4372" y="408"/>
                  </a:lnTo>
                  <a:close/>
                  <a:moveTo>
                    <a:pt x="3177" y="685"/>
                  </a:moveTo>
                  <a:lnTo>
                    <a:pt x="3165" y="685"/>
                  </a:lnTo>
                  <a:lnTo>
                    <a:pt x="3153" y="684"/>
                  </a:lnTo>
                  <a:lnTo>
                    <a:pt x="3142" y="683"/>
                  </a:lnTo>
                  <a:lnTo>
                    <a:pt x="3130" y="681"/>
                  </a:lnTo>
                  <a:lnTo>
                    <a:pt x="3119" y="678"/>
                  </a:lnTo>
                  <a:lnTo>
                    <a:pt x="3108" y="675"/>
                  </a:lnTo>
                  <a:lnTo>
                    <a:pt x="3097" y="671"/>
                  </a:lnTo>
                  <a:lnTo>
                    <a:pt x="3087" y="667"/>
                  </a:lnTo>
                  <a:lnTo>
                    <a:pt x="3076" y="663"/>
                  </a:lnTo>
                  <a:lnTo>
                    <a:pt x="3066" y="658"/>
                  </a:lnTo>
                  <a:lnTo>
                    <a:pt x="3057" y="652"/>
                  </a:lnTo>
                  <a:lnTo>
                    <a:pt x="3047" y="646"/>
                  </a:lnTo>
                  <a:lnTo>
                    <a:pt x="3038" y="639"/>
                  </a:lnTo>
                  <a:lnTo>
                    <a:pt x="3029" y="633"/>
                  </a:lnTo>
                  <a:lnTo>
                    <a:pt x="3021" y="625"/>
                  </a:lnTo>
                  <a:lnTo>
                    <a:pt x="3013" y="618"/>
                  </a:lnTo>
                  <a:lnTo>
                    <a:pt x="3005" y="610"/>
                  </a:lnTo>
                  <a:lnTo>
                    <a:pt x="2998" y="601"/>
                  </a:lnTo>
                  <a:lnTo>
                    <a:pt x="2991" y="592"/>
                  </a:lnTo>
                  <a:lnTo>
                    <a:pt x="2985" y="583"/>
                  </a:lnTo>
                  <a:lnTo>
                    <a:pt x="2979" y="574"/>
                  </a:lnTo>
                  <a:lnTo>
                    <a:pt x="2973" y="564"/>
                  </a:lnTo>
                  <a:lnTo>
                    <a:pt x="2968" y="554"/>
                  </a:lnTo>
                  <a:lnTo>
                    <a:pt x="2963" y="544"/>
                  </a:lnTo>
                  <a:lnTo>
                    <a:pt x="2959" y="533"/>
                  </a:lnTo>
                  <a:lnTo>
                    <a:pt x="2956" y="523"/>
                  </a:lnTo>
                  <a:lnTo>
                    <a:pt x="2952" y="512"/>
                  </a:lnTo>
                  <a:lnTo>
                    <a:pt x="2950" y="500"/>
                  </a:lnTo>
                  <a:lnTo>
                    <a:pt x="2948" y="489"/>
                  </a:lnTo>
                  <a:lnTo>
                    <a:pt x="2946" y="477"/>
                  </a:lnTo>
                  <a:lnTo>
                    <a:pt x="2945" y="466"/>
                  </a:lnTo>
                  <a:lnTo>
                    <a:pt x="2945" y="453"/>
                  </a:lnTo>
                  <a:lnTo>
                    <a:pt x="2945" y="441"/>
                  </a:lnTo>
                  <a:lnTo>
                    <a:pt x="2946" y="429"/>
                  </a:lnTo>
                  <a:lnTo>
                    <a:pt x="2948" y="417"/>
                  </a:lnTo>
                  <a:lnTo>
                    <a:pt x="2950" y="406"/>
                  </a:lnTo>
                  <a:lnTo>
                    <a:pt x="2952" y="395"/>
                  </a:lnTo>
                  <a:lnTo>
                    <a:pt x="2956" y="384"/>
                  </a:lnTo>
                  <a:lnTo>
                    <a:pt x="2959" y="373"/>
                  </a:lnTo>
                  <a:lnTo>
                    <a:pt x="2963" y="362"/>
                  </a:lnTo>
                  <a:lnTo>
                    <a:pt x="2968" y="352"/>
                  </a:lnTo>
                  <a:lnTo>
                    <a:pt x="2973" y="342"/>
                  </a:lnTo>
                  <a:lnTo>
                    <a:pt x="2979" y="332"/>
                  </a:lnTo>
                  <a:lnTo>
                    <a:pt x="2985" y="323"/>
                  </a:lnTo>
                  <a:lnTo>
                    <a:pt x="2991" y="314"/>
                  </a:lnTo>
                  <a:lnTo>
                    <a:pt x="2998" y="305"/>
                  </a:lnTo>
                  <a:lnTo>
                    <a:pt x="3005" y="297"/>
                  </a:lnTo>
                  <a:lnTo>
                    <a:pt x="3013" y="289"/>
                  </a:lnTo>
                  <a:lnTo>
                    <a:pt x="3021" y="281"/>
                  </a:lnTo>
                  <a:lnTo>
                    <a:pt x="3029" y="274"/>
                  </a:lnTo>
                  <a:lnTo>
                    <a:pt x="3038" y="267"/>
                  </a:lnTo>
                  <a:lnTo>
                    <a:pt x="3047" y="260"/>
                  </a:lnTo>
                  <a:lnTo>
                    <a:pt x="3057" y="254"/>
                  </a:lnTo>
                  <a:lnTo>
                    <a:pt x="3066" y="249"/>
                  </a:lnTo>
                  <a:lnTo>
                    <a:pt x="3076" y="244"/>
                  </a:lnTo>
                  <a:lnTo>
                    <a:pt x="3087" y="239"/>
                  </a:lnTo>
                  <a:lnTo>
                    <a:pt x="3097" y="235"/>
                  </a:lnTo>
                  <a:lnTo>
                    <a:pt x="3108" y="231"/>
                  </a:lnTo>
                  <a:lnTo>
                    <a:pt x="3119" y="228"/>
                  </a:lnTo>
                  <a:lnTo>
                    <a:pt x="3130" y="226"/>
                  </a:lnTo>
                  <a:lnTo>
                    <a:pt x="3142" y="224"/>
                  </a:lnTo>
                  <a:lnTo>
                    <a:pt x="3153" y="222"/>
                  </a:lnTo>
                  <a:lnTo>
                    <a:pt x="3165" y="221"/>
                  </a:lnTo>
                  <a:lnTo>
                    <a:pt x="3177" y="221"/>
                  </a:lnTo>
                  <a:lnTo>
                    <a:pt x="3189" y="221"/>
                  </a:lnTo>
                  <a:lnTo>
                    <a:pt x="3201" y="222"/>
                  </a:lnTo>
                  <a:lnTo>
                    <a:pt x="3212" y="224"/>
                  </a:lnTo>
                  <a:lnTo>
                    <a:pt x="3224" y="226"/>
                  </a:lnTo>
                  <a:lnTo>
                    <a:pt x="3235" y="228"/>
                  </a:lnTo>
                  <a:lnTo>
                    <a:pt x="3246" y="231"/>
                  </a:lnTo>
                  <a:lnTo>
                    <a:pt x="3257" y="235"/>
                  </a:lnTo>
                  <a:lnTo>
                    <a:pt x="3267" y="239"/>
                  </a:lnTo>
                  <a:lnTo>
                    <a:pt x="3278" y="244"/>
                  </a:lnTo>
                  <a:lnTo>
                    <a:pt x="3288" y="249"/>
                  </a:lnTo>
                  <a:lnTo>
                    <a:pt x="3297" y="254"/>
                  </a:lnTo>
                  <a:lnTo>
                    <a:pt x="3307" y="260"/>
                  </a:lnTo>
                  <a:lnTo>
                    <a:pt x="3316" y="267"/>
                  </a:lnTo>
                  <a:lnTo>
                    <a:pt x="3325" y="274"/>
                  </a:lnTo>
                  <a:lnTo>
                    <a:pt x="3333" y="281"/>
                  </a:lnTo>
                  <a:lnTo>
                    <a:pt x="3341" y="289"/>
                  </a:lnTo>
                  <a:lnTo>
                    <a:pt x="3349" y="297"/>
                  </a:lnTo>
                  <a:lnTo>
                    <a:pt x="3356" y="305"/>
                  </a:lnTo>
                  <a:lnTo>
                    <a:pt x="3363" y="314"/>
                  </a:lnTo>
                  <a:lnTo>
                    <a:pt x="3369" y="323"/>
                  </a:lnTo>
                  <a:lnTo>
                    <a:pt x="3375" y="332"/>
                  </a:lnTo>
                  <a:lnTo>
                    <a:pt x="3381" y="342"/>
                  </a:lnTo>
                  <a:lnTo>
                    <a:pt x="3386" y="352"/>
                  </a:lnTo>
                  <a:lnTo>
                    <a:pt x="3391" y="362"/>
                  </a:lnTo>
                  <a:lnTo>
                    <a:pt x="3395" y="373"/>
                  </a:lnTo>
                  <a:lnTo>
                    <a:pt x="3398" y="384"/>
                  </a:lnTo>
                  <a:lnTo>
                    <a:pt x="3401" y="395"/>
                  </a:lnTo>
                  <a:lnTo>
                    <a:pt x="3404" y="406"/>
                  </a:lnTo>
                  <a:lnTo>
                    <a:pt x="3406" y="417"/>
                  </a:lnTo>
                  <a:lnTo>
                    <a:pt x="3408" y="429"/>
                  </a:lnTo>
                  <a:lnTo>
                    <a:pt x="3408" y="441"/>
                  </a:lnTo>
                  <a:lnTo>
                    <a:pt x="3409" y="453"/>
                  </a:lnTo>
                  <a:lnTo>
                    <a:pt x="3408" y="466"/>
                  </a:lnTo>
                  <a:lnTo>
                    <a:pt x="3408" y="477"/>
                  </a:lnTo>
                  <a:lnTo>
                    <a:pt x="3406" y="489"/>
                  </a:lnTo>
                  <a:lnTo>
                    <a:pt x="3404" y="500"/>
                  </a:lnTo>
                  <a:lnTo>
                    <a:pt x="3401" y="512"/>
                  </a:lnTo>
                  <a:lnTo>
                    <a:pt x="3398" y="523"/>
                  </a:lnTo>
                  <a:lnTo>
                    <a:pt x="3395" y="533"/>
                  </a:lnTo>
                  <a:lnTo>
                    <a:pt x="3391" y="544"/>
                  </a:lnTo>
                  <a:lnTo>
                    <a:pt x="3386" y="554"/>
                  </a:lnTo>
                  <a:lnTo>
                    <a:pt x="3381" y="564"/>
                  </a:lnTo>
                  <a:lnTo>
                    <a:pt x="3375" y="574"/>
                  </a:lnTo>
                  <a:lnTo>
                    <a:pt x="3369" y="583"/>
                  </a:lnTo>
                  <a:lnTo>
                    <a:pt x="3363" y="592"/>
                  </a:lnTo>
                  <a:lnTo>
                    <a:pt x="3356" y="601"/>
                  </a:lnTo>
                  <a:lnTo>
                    <a:pt x="3349" y="610"/>
                  </a:lnTo>
                  <a:lnTo>
                    <a:pt x="3341" y="618"/>
                  </a:lnTo>
                  <a:lnTo>
                    <a:pt x="3333" y="625"/>
                  </a:lnTo>
                  <a:lnTo>
                    <a:pt x="3325" y="633"/>
                  </a:lnTo>
                  <a:lnTo>
                    <a:pt x="3316" y="639"/>
                  </a:lnTo>
                  <a:lnTo>
                    <a:pt x="3307" y="646"/>
                  </a:lnTo>
                  <a:lnTo>
                    <a:pt x="3297" y="652"/>
                  </a:lnTo>
                  <a:lnTo>
                    <a:pt x="3288" y="658"/>
                  </a:lnTo>
                  <a:lnTo>
                    <a:pt x="3278" y="663"/>
                  </a:lnTo>
                  <a:lnTo>
                    <a:pt x="3267" y="667"/>
                  </a:lnTo>
                  <a:lnTo>
                    <a:pt x="3257" y="671"/>
                  </a:lnTo>
                  <a:lnTo>
                    <a:pt x="3246" y="675"/>
                  </a:lnTo>
                  <a:lnTo>
                    <a:pt x="3235" y="678"/>
                  </a:lnTo>
                  <a:lnTo>
                    <a:pt x="3224" y="681"/>
                  </a:lnTo>
                  <a:lnTo>
                    <a:pt x="3212" y="683"/>
                  </a:lnTo>
                  <a:lnTo>
                    <a:pt x="3201" y="684"/>
                  </a:lnTo>
                  <a:lnTo>
                    <a:pt x="3189" y="685"/>
                  </a:lnTo>
                  <a:lnTo>
                    <a:pt x="3177" y="685"/>
                  </a:lnTo>
                  <a:close/>
                  <a:moveTo>
                    <a:pt x="2491" y="677"/>
                  </a:moveTo>
                  <a:lnTo>
                    <a:pt x="2402" y="677"/>
                  </a:lnTo>
                  <a:lnTo>
                    <a:pt x="2402" y="453"/>
                  </a:lnTo>
                  <a:lnTo>
                    <a:pt x="2402" y="444"/>
                  </a:lnTo>
                  <a:lnTo>
                    <a:pt x="2402" y="436"/>
                  </a:lnTo>
                  <a:lnTo>
                    <a:pt x="2401" y="428"/>
                  </a:lnTo>
                  <a:lnTo>
                    <a:pt x="2400" y="420"/>
                  </a:lnTo>
                  <a:lnTo>
                    <a:pt x="2398" y="412"/>
                  </a:lnTo>
                  <a:lnTo>
                    <a:pt x="2397" y="404"/>
                  </a:lnTo>
                  <a:lnTo>
                    <a:pt x="2395" y="397"/>
                  </a:lnTo>
                  <a:lnTo>
                    <a:pt x="2392" y="390"/>
                  </a:lnTo>
                  <a:lnTo>
                    <a:pt x="2390" y="383"/>
                  </a:lnTo>
                  <a:lnTo>
                    <a:pt x="2387" y="377"/>
                  </a:lnTo>
                  <a:lnTo>
                    <a:pt x="2381" y="364"/>
                  </a:lnTo>
                  <a:lnTo>
                    <a:pt x="2374" y="353"/>
                  </a:lnTo>
                  <a:lnTo>
                    <a:pt x="2370" y="347"/>
                  </a:lnTo>
                  <a:lnTo>
                    <a:pt x="2365" y="342"/>
                  </a:lnTo>
                  <a:lnTo>
                    <a:pt x="2361" y="337"/>
                  </a:lnTo>
                  <a:lnTo>
                    <a:pt x="2357" y="333"/>
                  </a:lnTo>
                  <a:lnTo>
                    <a:pt x="2347" y="325"/>
                  </a:lnTo>
                  <a:lnTo>
                    <a:pt x="2336" y="318"/>
                  </a:lnTo>
                  <a:lnTo>
                    <a:pt x="2331" y="314"/>
                  </a:lnTo>
                  <a:lnTo>
                    <a:pt x="2325" y="312"/>
                  </a:lnTo>
                  <a:lnTo>
                    <a:pt x="2319" y="309"/>
                  </a:lnTo>
                  <a:lnTo>
                    <a:pt x="2313" y="307"/>
                  </a:lnTo>
                  <a:lnTo>
                    <a:pt x="2307" y="305"/>
                  </a:lnTo>
                  <a:lnTo>
                    <a:pt x="2301" y="304"/>
                  </a:lnTo>
                  <a:lnTo>
                    <a:pt x="2295" y="303"/>
                  </a:lnTo>
                  <a:lnTo>
                    <a:pt x="2288" y="302"/>
                  </a:lnTo>
                  <a:lnTo>
                    <a:pt x="2275" y="301"/>
                  </a:lnTo>
                  <a:lnTo>
                    <a:pt x="2261" y="302"/>
                  </a:lnTo>
                  <a:lnTo>
                    <a:pt x="2254" y="303"/>
                  </a:lnTo>
                  <a:lnTo>
                    <a:pt x="2247" y="304"/>
                  </a:lnTo>
                  <a:lnTo>
                    <a:pt x="2234" y="307"/>
                  </a:lnTo>
                  <a:lnTo>
                    <a:pt x="2228" y="309"/>
                  </a:lnTo>
                  <a:lnTo>
                    <a:pt x="2222" y="312"/>
                  </a:lnTo>
                  <a:lnTo>
                    <a:pt x="2216" y="314"/>
                  </a:lnTo>
                  <a:lnTo>
                    <a:pt x="2210" y="318"/>
                  </a:lnTo>
                  <a:lnTo>
                    <a:pt x="2204" y="321"/>
                  </a:lnTo>
                  <a:lnTo>
                    <a:pt x="2198" y="325"/>
                  </a:lnTo>
                  <a:lnTo>
                    <a:pt x="2193" y="329"/>
                  </a:lnTo>
                  <a:lnTo>
                    <a:pt x="2188" y="333"/>
                  </a:lnTo>
                  <a:lnTo>
                    <a:pt x="2183" y="338"/>
                  </a:lnTo>
                  <a:lnTo>
                    <a:pt x="2178" y="343"/>
                  </a:lnTo>
                  <a:lnTo>
                    <a:pt x="2173" y="348"/>
                  </a:lnTo>
                  <a:lnTo>
                    <a:pt x="2169" y="354"/>
                  </a:lnTo>
                  <a:lnTo>
                    <a:pt x="2164" y="360"/>
                  </a:lnTo>
                  <a:lnTo>
                    <a:pt x="2160" y="366"/>
                  </a:lnTo>
                  <a:lnTo>
                    <a:pt x="2153" y="380"/>
                  </a:lnTo>
                  <a:lnTo>
                    <a:pt x="2150" y="387"/>
                  </a:lnTo>
                  <a:lnTo>
                    <a:pt x="2147" y="394"/>
                  </a:lnTo>
                  <a:lnTo>
                    <a:pt x="2142" y="410"/>
                  </a:lnTo>
                  <a:lnTo>
                    <a:pt x="2140" y="419"/>
                  </a:lnTo>
                  <a:lnTo>
                    <a:pt x="2139" y="427"/>
                  </a:lnTo>
                  <a:lnTo>
                    <a:pt x="2137" y="436"/>
                  </a:lnTo>
                  <a:lnTo>
                    <a:pt x="2137" y="446"/>
                  </a:lnTo>
                  <a:lnTo>
                    <a:pt x="2136" y="466"/>
                  </a:lnTo>
                  <a:lnTo>
                    <a:pt x="2136" y="677"/>
                  </a:lnTo>
                  <a:lnTo>
                    <a:pt x="2046" y="677"/>
                  </a:lnTo>
                  <a:lnTo>
                    <a:pt x="2046" y="230"/>
                  </a:lnTo>
                  <a:lnTo>
                    <a:pt x="2133" y="230"/>
                  </a:lnTo>
                  <a:lnTo>
                    <a:pt x="2133" y="306"/>
                  </a:lnTo>
                  <a:lnTo>
                    <a:pt x="2138" y="296"/>
                  </a:lnTo>
                  <a:lnTo>
                    <a:pt x="2144" y="287"/>
                  </a:lnTo>
                  <a:lnTo>
                    <a:pt x="2151" y="278"/>
                  </a:lnTo>
                  <a:lnTo>
                    <a:pt x="2159" y="270"/>
                  </a:lnTo>
                  <a:lnTo>
                    <a:pt x="2163" y="266"/>
                  </a:lnTo>
                  <a:lnTo>
                    <a:pt x="2167" y="262"/>
                  </a:lnTo>
                  <a:lnTo>
                    <a:pt x="2177" y="255"/>
                  </a:lnTo>
                  <a:lnTo>
                    <a:pt x="2186" y="249"/>
                  </a:lnTo>
                  <a:lnTo>
                    <a:pt x="2196" y="243"/>
                  </a:lnTo>
                  <a:lnTo>
                    <a:pt x="2207" y="238"/>
                  </a:lnTo>
                  <a:lnTo>
                    <a:pt x="2218" y="234"/>
                  </a:lnTo>
                  <a:lnTo>
                    <a:pt x="2229" y="230"/>
                  </a:lnTo>
                  <a:lnTo>
                    <a:pt x="2241" y="227"/>
                  </a:lnTo>
                  <a:lnTo>
                    <a:pt x="2253" y="224"/>
                  </a:lnTo>
                  <a:lnTo>
                    <a:pt x="2264" y="222"/>
                  </a:lnTo>
                  <a:lnTo>
                    <a:pt x="2276" y="221"/>
                  </a:lnTo>
                  <a:lnTo>
                    <a:pt x="2288" y="221"/>
                  </a:lnTo>
                  <a:lnTo>
                    <a:pt x="2307" y="222"/>
                  </a:lnTo>
                  <a:lnTo>
                    <a:pt x="2326" y="224"/>
                  </a:lnTo>
                  <a:lnTo>
                    <a:pt x="2335" y="225"/>
                  </a:lnTo>
                  <a:lnTo>
                    <a:pt x="2344" y="228"/>
                  </a:lnTo>
                  <a:lnTo>
                    <a:pt x="2353" y="230"/>
                  </a:lnTo>
                  <a:lnTo>
                    <a:pt x="2362" y="233"/>
                  </a:lnTo>
                  <a:lnTo>
                    <a:pt x="2371" y="236"/>
                  </a:lnTo>
                  <a:lnTo>
                    <a:pt x="2380" y="240"/>
                  </a:lnTo>
                  <a:lnTo>
                    <a:pt x="2388" y="244"/>
                  </a:lnTo>
                  <a:lnTo>
                    <a:pt x="2397" y="249"/>
                  </a:lnTo>
                  <a:lnTo>
                    <a:pt x="2405" y="254"/>
                  </a:lnTo>
                  <a:lnTo>
                    <a:pt x="2413" y="259"/>
                  </a:lnTo>
                  <a:lnTo>
                    <a:pt x="2420" y="265"/>
                  </a:lnTo>
                  <a:lnTo>
                    <a:pt x="2427" y="271"/>
                  </a:lnTo>
                  <a:lnTo>
                    <a:pt x="2434" y="278"/>
                  </a:lnTo>
                  <a:lnTo>
                    <a:pt x="2441" y="285"/>
                  </a:lnTo>
                  <a:lnTo>
                    <a:pt x="2448" y="293"/>
                  </a:lnTo>
                  <a:lnTo>
                    <a:pt x="2454" y="301"/>
                  </a:lnTo>
                  <a:lnTo>
                    <a:pt x="2459" y="310"/>
                  </a:lnTo>
                  <a:lnTo>
                    <a:pt x="2464" y="319"/>
                  </a:lnTo>
                  <a:lnTo>
                    <a:pt x="2469" y="328"/>
                  </a:lnTo>
                  <a:lnTo>
                    <a:pt x="2474" y="339"/>
                  </a:lnTo>
                  <a:lnTo>
                    <a:pt x="2478" y="349"/>
                  </a:lnTo>
                  <a:lnTo>
                    <a:pt x="2481" y="360"/>
                  </a:lnTo>
                  <a:lnTo>
                    <a:pt x="2484" y="372"/>
                  </a:lnTo>
                  <a:lnTo>
                    <a:pt x="2487" y="384"/>
                  </a:lnTo>
                  <a:lnTo>
                    <a:pt x="2489" y="397"/>
                  </a:lnTo>
                  <a:lnTo>
                    <a:pt x="2490" y="410"/>
                  </a:lnTo>
                  <a:lnTo>
                    <a:pt x="2491" y="424"/>
                  </a:lnTo>
                  <a:lnTo>
                    <a:pt x="2491" y="438"/>
                  </a:lnTo>
                  <a:lnTo>
                    <a:pt x="2491" y="677"/>
                  </a:lnTo>
                  <a:close/>
                  <a:moveTo>
                    <a:pt x="1589" y="677"/>
                  </a:moveTo>
                  <a:lnTo>
                    <a:pt x="1499" y="677"/>
                  </a:lnTo>
                  <a:lnTo>
                    <a:pt x="1499" y="624"/>
                  </a:lnTo>
                  <a:lnTo>
                    <a:pt x="1496" y="627"/>
                  </a:lnTo>
                  <a:lnTo>
                    <a:pt x="1493" y="631"/>
                  </a:lnTo>
                  <a:lnTo>
                    <a:pt x="1487" y="637"/>
                  </a:lnTo>
                  <a:lnTo>
                    <a:pt x="1480" y="644"/>
                  </a:lnTo>
                  <a:lnTo>
                    <a:pt x="1473" y="649"/>
                  </a:lnTo>
                  <a:lnTo>
                    <a:pt x="1457" y="660"/>
                  </a:lnTo>
                  <a:lnTo>
                    <a:pt x="1449" y="665"/>
                  </a:lnTo>
                  <a:lnTo>
                    <a:pt x="1440" y="669"/>
                  </a:lnTo>
                  <a:lnTo>
                    <a:pt x="1431" y="673"/>
                  </a:lnTo>
                  <a:lnTo>
                    <a:pt x="1422" y="676"/>
                  </a:lnTo>
                  <a:lnTo>
                    <a:pt x="1412" y="679"/>
                  </a:lnTo>
                  <a:lnTo>
                    <a:pt x="1402" y="682"/>
                  </a:lnTo>
                  <a:lnTo>
                    <a:pt x="1392" y="684"/>
                  </a:lnTo>
                  <a:lnTo>
                    <a:pt x="1381" y="685"/>
                  </a:lnTo>
                  <a:lnTo>
                    <a:pt x="1370" y="686"/>
                  </a:lnTo>
                  <a:lnTo>
                    <a:pt x="1359" y="686"/>
                  </a:lnTo>
                  <a:lnTo>
                    <a:pt x="1347" y="686"/>
                  </a:lnTo>
                  <a:lnTo>
                    <a:pt x="1335" y="685"/>
                  </a:lnTo>
                  <a:lnTo>
                    <a:pt x="1323" y="684"/>
                  </a:lnTo>
                  <a:lnTo>
                    <a:pt x="1312" y="682"/>
                  </a:lnTo>
                  <a:lnTo>
                    <a:pt x="1301" y="679"/>
                  </a:lnTo>
                  <a:lnTo>
                    <a:pt x="1290" y="676"/>
                  </a:lnTo>
                  <a:lnTo>
                    <a:pt x="1280" y="672"/>
                  </a:lnTo>
                  <a:lnTo>
                    <a:pt x="1269" y="668"/>
                  </a:lnTo>
                  <a:lnTo>
                    <a:pt x="1259" y="663"/>
                  </a:lnTo>
                  <a:lnTo>
                    <a:pt x="1250" y="658"/>
                  </a:lnTo>
                  <a:lnTo>
                    <a:pt x="1240" y="653"/>
                  </a:lnTo>
                  <a:lnTo>
                    <a:pt x="1231" y="647"/>
                  </a:lnTo>
                  <a:lnTo>
                    <a:pt x="1223" y="640"/>
                  </a:lnTo>
                  <a:lnTo>
                    <a:pt x="1214" y="633"/>
                  </a:lnTo>
                  <a:lnTo>
                    <a:pt x="1206" y="626"/>
                  </a:lnTo>
                  <a:lnTo>
                    <a:pt x="1199" y="618"/>
                  </a:lnTo>
                  <a:lnTo>
                    <a:pt x="1191" y="610"/>
                  </a:lnTo>
                  <a:lnTo>
                    <a:pt x="1184" y="602"/>
                  </a:lnTo>
                  <a:lnTo>
                    <a:pt x="1178" y="593"/>
                  </a:lnTo>
                  <a:lnTo>
                    <a:pt x="1172" y="584"/>
                  </a:lnTo>
                  <a:lnTo>
                    <a:pt x="1166" y="575"/>
                  </a:lnTo>
                  <a:lnTo>
                    <a:pt x="1161" y="565"/>
                  </a:lnTo>
                  <a:lnTo>
                    <a:pt x="1156" y="555"/>
                  </a:lnTo>
                  <a:lnTo>
                    <a:pt x="1152" y="545"/>
                  </a:lnTo>
                  <a:lnTo>
                    <a:pt x="1148" y="534"/>
                  </a:lnTo>
                  <a:lnTo>
                    <a:pt x="1144" y="523"/>
                  </a:lnTo>
                  <a:lnTo>
                    <a:pt x="1142" y="512"/>
                  </a:lnTo>
                  <a:lnTo>
                    <a:pt x="1139" y="501"/>
                  </a:lnTo>
                  <a:lnTo>
                    <a:pt x="1137" y="489"/>
                  </a:lnTo>
                  <a:lnTo>
                    <a:pt x="1136" y="478"/>
                  </a:lnTo>
                  <a:lnTo>
                    <a:pt x="1135" y="466"/>
                  </a:lnTo>
                  <a:lnTo>
                    <a:pt x="1135" y="453"/>
                  </a:lnTo>
                  <a:lnTo>
                    <a:pt x="1135" y="441"/>
                  </a:lnTo>
                  <a:lnTo>
                    <a:pt x="1136" y="429"/>
                  </a:lnTo>
                  <a:lnTo>
                    <a:pt x="1137" y="417"/>
                  </a:lnTo>
                  <a:lnTo>
                    <a:pt x="1139" y="406"/>
                  </a:lnTo>
                  <a:lnTo>
                    <a:pt x="1142" y="395"/>
                  </a:lnTo>
                  <a:lnTo>
                    <a:pt x="1143" y="389"/>
                  </a:lnTo>
                  <a:lnTo>
                    <a:pt x="1144" y="384"/>
                  </a:lnTo>
                  <a:lnTo>
                    <a:pt x="1148" y="373"/>
                  </a:lnTo>
                  <a:lnTo>
                    <a:pt x="1152" y="362"/>
                  </a:lnTo>
                  <a:lnTo>
                    <a:pt x="1156" y="352"/>
                  </a:lnTo>
                  <a:lnTo>
                    <a:pt x="1161" y="342"/>
                  </a:lnTo>
                  <a:lnTo>
                    <a:pt x="1166" y="332"/>
                  </a:lnTo>
                  <a:lnTo>
                    <a:pt x="1172" y="323"/>
                  </a:lnTo>
                  <a:lnTo>
                    <a:pt x="1178" y="314"/>
                  </a:lnTo>
                  <a:lnTo>
                    <a:pt x="1184" y="305"/>
                  </a:lnTo>
                  <a:lnTo>
                    <a:pt x="1191" y="297"/>
                  </a:lnTo>
                  <a:lnTo>
                    <a:pt x="1199" y="289"/>
                  </a:lnTo>
                  <a:lnTo>
                    <a:pt x="1206" y="281"/>
                  </a:lnTo>
                  <a:lnTo>
                    <a:pt x="1214" y="274"/>
                  </a:lnTo>
                  <a:lnTo>
                    <a:pt x="1218" y="270"/>
                  </a:lnTo>
                  <a:lnTo>
                    <a:pt x="1223" y="267"/>
                  </a:lnTo>
                  <a:lnTo>
                    <a:pt x="1231" y="260"/>
                  </a:lnTo>
                  <a:lnTo>
                    <a:pt x="1240" y="254"/>
                  </a:lnTo>
                  <a:lnTo>
                    <a:pt x="1250" y="249"/>
                  </a:lnTo>
                  <a:lnTo>
                    <a:pt x="1259" y="244"/>
                  </a:lnTo>
                  <a:lnTo>
                    <a:pt x="1269" y="239"/>
                  </a:lnTo>
                  <a:lnTo>
                    <a:pt x="1280" y="235"/>
                  </a:lnTo>
                  <a:lnTo>
                    <a:pt x="1290" y="231"/>
                  </a:lnTo>
                  <a:lnTo>
                    <a:pt x="1301" y="228"/>
                  </a:lnTo>
                  <a:lnTo>
                    <a:pt x="1312" y="226"/>
                  </a:lnTo>
                  <a:lnTo>
                    <a:pt x="1323" y="224"/>
                  </a:lnTo>
                  <a:lnTo>
                    <a:pt x="1335" y="222"/>
                  </a:lnTo>
                  <a:lnTo>
                    <a:pt x="1347" y="221"/>
                  </a:lnTo>
                  <a:lnTo>
                    <a:pt x="1359" y="221"/>
                  </a:lnTo>
                  <a:lnTo>
                    <a:pt x="1370" y="221"/>
                  </a:lnTo>
                  <a:lnTo>
                    <a:pt x="1381" y="222"/>
                  </a:lnTo>
                  <a:lnTo>
                    <a:pt x="1392" y="223"/>
                  </a:lnTo>
                  <a:lnTo>
                    <a:pt x="1402" y="225"/>
                  </a:lnTo>
                  <a:lnTo>
                    <a:pt x="1412" y="228"/>
                  </a:lnTo>
                  <a:lnTo>
                    <a:pt x="1421" y="230"/>
                  </a:lnTo>
                  <a:lnTo>
                    <a:pt x="1431" y="234"/>
                  </a:lnTo>
                  <a:lnTo>
                    <a:pt x="1440" y="238"/>
                  </a:lnTo>
                  <a:lnTo>
                    <a:pt x="1448" y="242"/>
                  </a:lnTo>
                  <a:lnTo>
                    <a:pt x="1457" y="246"/>
                  </a:lnTo>
                  <a:lnTo>
                    <a:pt x="1465" y="251"/>
                  </a:lnTo>
                  <a:lnTo>
                    <a:pt x="1468" y="254"/>
                  </a:lnTo>
                  <a:lnTo>
                    <a:pt x="1472" y="257"/>
                  </a:lnTo>
                  <a:lnTo>
                    <a:pt x="1479" y="263"/>
                  </a:lnTo>
                  <a:lnTo>
                    <a:pt x="1486" y="269"/>
                  </a:lnTo>
                  <a:lnTo>
                    <a:pt x="1493" y="275"/>
                  </a:lnTo>
                  <a:lnTo>
                    <a:pt x="1499" y="282"/>
                  </a:lnTo>
                  <a:lnTo>
                    <a:pt x="1499" y="230"/>
                  </a:lnTo>
                  <a:lnTo>
                    <a:pt x="1589" y="230"/>
                  </a:lnTo>
                  <a:lnTo>
                    <a:pt x="1589" y="677"/>
                  </a:lnTo>
                  <a:close/>
                  <a:moveTo>
                    <a:pt x="466" y="686"/>
                  </a:moveTo>
                  <a:lnTo>
                    <a:pt x="452" y="686"/>
                  </a:lnTo>
                  <a:lnTo>
                    <a:pt x="438" y="685"/>
                  </a:lnTo>
                  <a:lnTo>
                    <a:pt x="424" y="684"/>
                  </a:lnTo>
                  <a:lnTo>
                    <a:pt x="410" y="682"/>
                  </a:lnTo>
                  <a:lnTo>
                    <a:pt x="395" y="679"/>
                  </a:lnTo>
                  <a:lnTo>
                    <a:pt x="380" y="676"/>
                  </a:lnTo>
                  <a:lnTo>
                    <a:pt x="365" y="672"/>
                  </a:lnTo>
                  <a:lnTo>
                    <a:pt x="350" y="667"/>
                  </a:lnTo>
                  <a:lnTo>
                    <a:pt x="335" y="662"/>
                  </a:lnTo>
                  <a:lnTo>
                    <a:pt x="319" y="655"/>
                  </a:lnTo>
                  <a:lnTo>
                    <a:pt x="304" y="648"/>
                  </a:lnTo>
                  <a:lnTo>
                    <a:pt x="290" y="640"/>
                  </a:lnTo>
                  <a:lnTo>
                    <a:pt x="275" y="632"/>
                  </a:lnTo>
                  <a:lnTo>
                    <a:pt x="261" y="622"/>
                  </a:lnTo>
                  <a:lnTo>
                    <a:pt x="247" y="611"/>
                  </a:lnTo>
                  <a:lnTo>
                    <a:pt x="240" y="606"/>
                  </a:lnTo>
                  <a:lnTo>
                    <a:pt x="233" y="600"/>
                  </a:lnTo>
                  <a:lnTo>
                    <a:pt x="241" y="590"/>
                  </a:lnTo>
                  <a:lnTo>
                    <a:pt x="258" y="567"/>
                  </a:lnTo>
                  <a:lnTo>
                    <a:pt x="283" y="534"/>
                  </a:lnTo>
                  <a:lnTo>
                    <a:pt x="286" y="537"/>
                  </a:lnTo>
                  <a:lnTo>
                    <a:pt x="296" y="545"/>
                  </a:lnTo>
                  <a:lnTo>
                    <a:pt x="303" y="551"/>
                  </a:lnTo>
                  <a:lnTo>
                    <a:pt x="311" y="557"/>
                  </a:lnTo>
                  <a:lnTo>
                    <a:pt x="321" y="563"/>
                  </a:lnTo>
                  <a:lnTo>
                    <a:pt x="332" y="570"/>
                  </a:lnTo>
                  <a:lnTo>
                    <a:pt x="345" y="577"/>
                  </a:lnTo>
                  <a:lnTo>
                    <a:pt x="358" y="583"/>
                  </a:lnTo>
                  <a:lnTo>
                    <a:pt x="365" y="586"/>
                  </a:lnTo>
                  <a:lnTo>
                    <a:pt x="373" y="589"/>
                  </a:lnTo>
                  <a:lnTo>
                    <a:pt x="388" y="595"/>
                  </a:lnTo>
                  <a:lnTo>
                    <a:pt x="396" y="597"/>
                  </a:lnTo>
                  <a:lnTo>
                    <a:pt x="405" y="599"/>
                  </a:lnTo>
                  <a:lnTo>
                    <a:pt x="414" y="601"/>
                  </a:lnTo>
                  <a:lnTo>
                    <a:pt x="423" y="603"/>
                  </a:lnTo>
                  <a:lnTo>
                    <a:pt x="432" y="604"/>
                  </a:lnTo>
                  <a:lnTo>
                    <a:pt x="441" y="605"/>
                  </a:lnTo>
                  <a:lnTo>
                    <a:pt x="460" y="606"/>
                  </a:lnTo>
                  <a:lnTo>
                    <a:pt x="478" y="606"/>
                  </a:lnTo>
                  <a:lnTo>
                    <a:pt x="494" y="605"/>
                  </a:lnTo>
                  <a:lnTo>
                    <a:pt x="508" y="603"/>
                  </a:lnTo>
                  <a:lnTo>
                    <a:pt x="521" y="600"/>
                  </a:lnTo>
                  <a:lnTo>
                    <a:pt x="533" y="597"/>
                  </a:lnTo>
                  <a:lnTo>
                    <a:pt x="543" y="594"/>
                  </a:lnTo>
                  <a:lnTo>
                    <a:pt x="551" y="590"/>
                  </a:lnTo>
                  <a:lnTo>
                    <a:pt x="559" y="585"/>
                  </a:lnTo>
                  <a:lnTo>
                    <a:pt x="565" y="581"/>
                  </a:lnTo>
                  <a:lnTo>
                    <a:pt x="568" y="579"/>
                  </a:lnTo>
                  <a:lnTo>
                    <a:pt x="571" y="576"/>
                  </a:lnTo>
                  <a:lnTo>
                    <a:pt x="575" y="571"/>
                  </a:lnTo>
                  <a:lnTo>
                    <a:pt x="578" y="567"/>
                  </a:lnTo>
                  <a:lnTo>
                    <a:pt x="580" y="562"/>
                  </a:lnTo>
                  <a:lnTo>
                    <a:pt x="582" y="557"/>
                  </a:lnTo>
                  <a:lnTo>
                    <a:pt x="583" y="552"/>
                  </a:lnTo>
                  <a:lnTo>
                    <a:pt x="583" y="548"/>
                  </a:lnTo>
                  <a:lnTo>
                    <a:pt x="583" y="544"/>
                  </a:lnTo>
                  <a:lnTo>
                    <a:pt x="583" y="540"/>
                  </a:lnTo>
                  <a:lnTo>
                    <a:pt x="582" y="537"/>
                  </a:lnTo>
                  <a:lnTo>
                    <a:pt x="580" y="534"/>
                  </a:lnTo>
                  <a:lnTo>
                    <a:pt x="577" y="527"/>
                  </a:lnTo>
                  <a:lnTo>
                    <a:pt x="575" y="525"/>
                  </a:lnTo>
                  <a:lnTo>
                    <a:pt x="572" y="522"/>
                  </a:lnTo>
                  <a:lnTo>
                    <a:pt x="569" y="520"/>
                  </a:lnTo>
                  <a:lnTo>
                    <a:pt x="566" y="517"/>
                  </a:lnTo>
                  <a:lnTo>
                    <a:pt x="559" y="513"/>
                  </a:lnTo>
                  <a:lnTo>
                    <a:pt x="551" y="510"/>
                  </a:lnTo>
                  <a:lnTo>
                    <a:pt x="542" y="507"/>
                  </a:lnTo>
                  <a:lnTo>
                    <a:pt x="532" y="504"/>
                  </a:lnTo>
                  <a:lnTo>
                    <a:pt x="521" y="502"/>
                  </a:lnTo>
                  <a:lnTo>
                    <a:pt x="498" y="498"/>
                  </a:lnTo>
                  <a:lnTo>
                    <a:pt x="447" y="491"/>
                  </a:lnTo>
                  <a:lnTo>
                    <a:pt x="412" y="486"/>
                  </a:lnTo>
                  <a:lnTo>
                    <a:pt x="394" y="484"/>
                  </a:lnTo>
                  <a:lnTo>
                    <a:pt x="376" y="480"/>
                  </a:lnTo>
                  <a:lnTo>
                    <a:pt x="358" y="476"/>
                  </a:lnTo>
                  <a:lnTo>
                    <a:pt x="341" y="472"/>
                  </a:lnTo>
                  <a:lnTo>
                    <a:pt x="324" y="466"/>
                  </a:lnTo>
                  <a:lnTo>
                    <a:pt x="308" y="460"/>
                  </a:lnTo>
                  <a:lnTo>
                    <a:pt x="301" y="456"/>
                  </a:lnTo>
                  <a:lnTo>
                    <a:pt x="293" y="451"/>
                  </a:lnTo>
                  <a:lnTo>
                    <a:pt x="280" y="442"/>
                  </a:lnTo>
                  <a:lnTo>
                    <a:pt x="274" y="437"/>
                  </a:lnTo>
                  <a:lnTo>
                    <a:pt x="268" y="432"/>
                  </a:lnTo>
                  <a:lnTo>
                    <a:pt x="262" y="426"/>
                  </a:lnTo>
                  <a:lnTo>
                    <a:pt x="257" y="420"/>
                  </a:lnTo>
                  <a:lnTo>
                    <a:pt x="253" y="414"/>
                  </a:lnTo>
                  <a:lnTo>
                    <a:pt x="249" y="407"/>
                  </a:lnTo>
                  <a:lnTo>
                    <a:pt x="246" y="400"/>
                  </a:lnTo>
                  <a:lnTo>
                    <a:pt x="243" y="392"/>
                  </a:lnTo>
                  <a:lnTo>
                    <a:pt x="240" y="384"/>
                  </a:lnTo>
                  <a:lnTo>
                    <a:pt x="239" y="375"/>
                  </a:lnTo>
                  <a:lnTo>
                    <a:pt x="238" y="366"/>
                  </a:lnTo>
                  <a:lnTo>
                    <a:pt x="237" y="356"/>
                  </a:lnTo>
                  <a:lnTo>
                    <a:pt x="238" y="349"/>
                  </a:lnTo>
                  <a:lnTo>
                    <a:pt x="239" y="342"/>
                  </a:lnTo>
                  <a:lnTo>
                    <a:pt x="240" y="335"/>
                  </a:lnTo>
                  <a:lnTo>
                    <a:pt x="242" y="328"/>
                  </a:lnTo>
                  <a:lnTo>
                    <a:pt x="244" y="321"/>
                  </a:lnTo>
                  <a:lnTo>
                    <a:pt x="247" y="315"/>
                  </a:lnTo>
                  <a:lnTo>
                    <a:pt x="250" y="308"/>
                  </a:lnTo>
                  <a:lnTo>
                    <a:pt x="254" y="302"/>
                  </a:lnTo>
                  <a:lnTo>
                    <a:pt x="258" y="296"/>
                  </a:lnTo>
                  <a:lnTo>
                    <a:pt x="263" y="290"/>
                  </a:lnTo>
                  <a:lnTo>
                    <a:pt x="268" y="285"/>
                  </a:lnTo>
                  <a:lnTo>
                    <a:pt x="274" y="279"/>
                  </a:lnTo>
                  <a:lnTo>
                    <a:pt x="280" y="274"/>
                  </a:lnTo>
                  <a:lnTo>
                    <a:pt x="286" y="269"/>
                  </a:lnTo>
                  <a:lnTo>
                    <a:pt x="292" y="264"/>
                  </a:lnTo>
                  <a:lnTo>
                    <a:pt x="299" y="260"/>
                  </a:lnTo>
                  <a:lnTo>
                    <a:pt x="314" y="251"/>
                  </a:lnTo>
                  <a:lnTo>
                    <a:pt x="322" y="247"/>
                  </a:lnTo>
                  <a:lnTo>
                    <a:pt x="330" y="244"/>
                  </a:lnTo>
                  <a:lnTo>
                    <a:pt x="347" y="237"/>
                  </a:lnTo>
                  <a:lnTo>
                    <a:pt x="365" y="232"/>
                  </a:lnTo>
                  <a:lnTo>
                    <a:pt x="383" y="227"/>
                  </a:lnTo>
                  <a:lnTo>
                    <a:pt x="402" y="224"/>
                  </a:lnTo>
                  <a:lnTo>
                    <a:pt x="422" y="222"/>
                  </a:lnTo>
                  <a:lnTo>
                    <a:pt x="443" y="222"/>
                  </a:lnTo>
                  <a:lnTo>
                    <a:pt x="459" y="222"/>
                  </a:lnTo>
                  <a:lnTo>
                    <a:pt x="474" y="223"/>
                  </a:lnTo>
                  <a:lnTo>
                    <a:pt x="489" y="224"/>
                  </a:lnTo>
                  <a:lnTo>
                    <a:pt x="504" y="226"/>
                  </a:lnTo>
                  <a:lnTo>
                    <a:pt x="518" y="229"/>
                  </a:lnTo>
                  <a:lnTo>
                    <a:pt x="532" y="232"/>
                  </a:lnTo>
                  <a:lnTo>
                    <a:pt x="545" y="235"/>
                  </a:lnTo>
                  <a:lnTo>
                    <a:pt x="559" y="239"/>
                  </a:lnTo>
                  <a:lnTo>
                    <a:pt x="571" y="244"/>
                  </a:lnTo>
                  <a:lnTo>
                    <a:pt x="584" y="249"/>
                  </a:lnTo>
                  <a:lnTo>
                    <a:pt x="596" y="255"/>
                  </a:lnTo>
                  <a:lnTo>
                    <a:pt x="607" y="261"/>
                  </a:lnTo>
                  <a:lnTo>
                    <a:pt x="619" y="268"/>
                  </a:lnTo>
                  <a:lnTo>
                    <a:pt x="630" y="275"/>
                  </a:lnTo>
                  <a:lnTo>
                    <a:pt x="641" y="283"/>
                  </a:lnTo>
                  <a:lnTo>
                    <a:pt x="651" y="291"/>
                  </a:lnTo>
                  <a:lnTo>
                    <a:pt x="649" y="294"/>
                  </a:lnTo>
                  <a:lnTo>
                    <a:pt x="644" y="302"/>
                  </a:lnTo>
                  <a:lnTo>
                    <a:pt x="627" y="326"/>
                  </a:lnTo>
                  <a:lnTo>
                    <a:pt x="602" y="360"/>
                  </a:lnTo>
                  <a:lnTo>
                    <a:pt x="599" y="357"/>
                  </a:lnTo>
                  <a:lnTo>
                    <a:pt x="591" y="351"/>
                  </a:lnTo>
                  <a:lnTo>
                    <a:pt x="578" y="341"/>
                  </a:lnTo>
                  <a:lnTo>
                    <a:pt x="570" y="336"/>
                  </a:lnTo>
                  <a:lnTo>
                    <a:pt x="560" y="330"/>
                  </a:lnTo>
                  <a:lnTo>
                    <a:pt x="550" y="325"/>
                  </a:lnTo>
                  <a:lnTo>
                    <a:pt x="538" y="320"/>
                  </a:lnTo>
                  <a:lnTo>
                    <a:pt x="525" y="315"/>
                  </a:lnTo>
                  <a:lnTo>
                    <a:pt x="511" y="310"/>
                  </a:lnTo>
                  <a:lnTo>
                    <a:pt x="503" y="308"/>
                  </a:lnTo>
                  <a:lnTo>
                    <a:pt x="496" y="307"/>
                  </a:lnTo>
                  <a:lnTo>
                    <a:pt x="479" y="304"/>
                  </a:lnTo>
                  <a:lnTo>
                    <a:pt x="471" y="303"/>
                  </a:lnTo>
                  <a:lnTo>
                    <a:pt x="462" y="302"/>
                  </a:lnTo>
                  <a:lnTo>
                    <a:pt x="453" y="301"/>
                  </a:lnTo>
                  <a:lnTo>
                    <a:pt x="444" y="301"/>
                  </a:lnTo>
                  <a:lnTo>
                    <a:pt x="430" y="301"/>
                  </a:lnTo>
                  <a:lnTo>
                    <a:pt x="416" y="303"/>
                  </a:lnTo>
                  <a:lnTo>
                    <a:pt x="404" y="304"/>
                  </a:lnTo>
                  <a:lnTo>
                    <a:pt x="392" y="307"/>
                  </a:lnTo>
                  <a:lnTo>
                    <a:pt x="382" y="310"/>
                  </a:lnTo>
                  <a:lnTo>
                    <a:pt x="372" y="313"/>
                  </a:lnTo>
                  <a:lnTo>
                    <a:pt x="363" y="317"/>
                  </a:lnTo>
                  <a:lnTo>
                    <a:pt x="356" y="321"/>
                  </a:lnTo>
                  <a:lnTo>
                    <a:pt x="349" y="325"/>
                  </a:lnTo>
                  <a:lnTo>
                    <a:pt x="343" y="329"/>
                  </a:lnTo>
                  <a:lnTo>
                    <a:pt x="338" y="334"/>
                  </a:lnTo>
                  <a:lnTo>
                    <a:pt x="334" y="338"/>
                  </a:lnTo>
                  <a:lnTo>
                    <a:pt x="331" y="343"/>
                  </a:lnTo>
                  <a:lnTo>
                    <a:pt x="328" y="347"/>
                  </a:lnTo>
                  <a:lnTo>
                    <a:pt x="327" y="351"/>
                  </a:lnTo>
                  <a:lnTo>
                    <a:pt x="327" y="355"/>
                  </a:lnTo>
                  <a:lnTo>
                    <a:pt x="327" y="363"/>
                  </a:lnTo>
                  <a:lnTo>
                    <a:pt x="328" y="366"/>
                  </a:lnTo>
                  <a:lnTo>
                    <a:pt x="330" y="369"/>
                  </a:lnTo>
                  <a:lnTo>
                    <a:pt x="333" y="375"/>
                  </a:lnTo>
                  <a:lnTo>
                    <a:pt x="335" y="378"/>
                  </a:lnTo>
                  <a:lnTo>
                    <a:pt x="338" y="380"/>
                  </a:lnTo>
                  <a:lnTo>
                    <a:pt x="344" y="385"/>
                  </a:lnTo>
                  <a:lnTo>
                    <a:pt x="351" y="389"/>
                  </a:lnTo>
                  <a:lnTo>
                    <a:pt x="360" y="392"/>
                  </a:lnTo>
                  <a:lnTo>
                    <a:pt x="369" y="395"/>
                  </a:lnTo>
                  <a:lnTo>
                    <a:pt x="380" y="397"/>
                  </a:lnTo>
                  <a:lnTo>
                    <a:pt x="391" y="400"/>
                  </a:lnTo>
                  <a:lnTo>
                    <a:pt x="416" y="403"/>
                  </a:lnTo>
                  <a:lnTo>
                    <a:pt x="443" y="407"/>
                  </a:lnTo>
                  <a:lnTo>
                    <a:pt x="473" y="411"/>
                  </a:lnTo>
                  <a:lnTo>
                    <a:pt x="513" y="416"/>
                  </a:lnTo>
                  <a:lnTo>
                    <a:pt x="532" y="420"/>
                  </a:lnTo>
                  <a:lnTo>
                    <a:pt x="550" y="424"/>
                  </a:lnTo>
                  <a:lnTo>
                    <a:pt x="568" y="428"/>
                  </a:lnTo>
                  <a:lnTo>
                    <a:pt x="584" y="433"/>
                  </a:lnTo>
                  <a:lnTo>
                    <a:pt x="600" y="439"/>
                  </a:lnTo>
                  <a:lnTo>
                    <a:pt x="607" y="442"/>
                  </a:lnTo>
                  <a:lnTo>
                    <a:pt x="614" y="446"/>
                  </a:lnTo>
                  <a:lnTo>
                    <a:pt x="627" y="453"/>
                  </a:lnTo>
                  <a:lnTo>
                    <a:pt x="634" y="458"/>
                  </a:lnTo>
                  <a:lnTo>
                    <a:pt x="639" y="463"/>
                  </a:lnTo>
                  <a:lnTo>
                    <a:pt x="645" y="468"/>
                  </a:lnTo>
                  <a:lnTo>
                    <a:pt x="649" y="473"/>
                  </a:lnTo>
                  <a:lnTo>
                    <a:pt x="654" y="479"/>
                  </a:lnTo>
                  <a:lnTo>
                    <a:pt x="658" y="484"/>
                  </a:lnTo>
                  <a:lnTo>
                    <a:pt x="662" y="491"/>
                  </a:lnTo>
                  <a:lnTo>
                    <a:pt x="665" y="497"/>
                  </a:lnTo>
                  <a:lnTo>
                    <a:pt x="668" y="504"/>
                  </a:lnTo>
                  <a:lnTo>
                    <a:pt x="670" y="512"/>
                  </a:lnTo>
                  <a:lnTo>
                    <a:pt x="672" y="519"/>
                  </a:lnTo>
                  <a:lnTo>
                    <a:pt x="673" y="528"/>
                  </a:lnTo>
                  <a:lnTo>
                    <a:pt x="674" y="536"/>
                  </a:lnTo>
                  <a:lnTo>
                    <a:pt x="674" y="545"/>
                  </a:lnTo>
                  <a:lnTo>
                    <a:pt x="674" y="553"/>
                  </a:lnTo>
                  <a:lnTo>
                    <a:pt x="673" y="560"/>
                  </a:lnTo>
                  <a:lnTo>
                    <a:pt x="672" y="567"/>
                  </a:lnTo>
                  <a:lnTo>
                    <a:pt x="670" y="574"/>
                  </a:lnTo>
                  <a:lnTo>
                    <a:pt x="668" y="581"/>
                  </a:lnTo>
                  <a:lnTo>
                    <a:pt x="666" y="588"/>
                  </a:lnTo>
                  <a:lnTo>
                    <a:pt x="663" y="594"/>
                  </a:lnTo>
                  <a:lnTo>
                    <a:pt x="659" y="601"/>
                  </a:lnTo>
                  <a:lnTo>
                    <a:pt x="655" y="607"/>
                  </a:lnTo>
                  <a:lnTo>
                    <a:pt x="651" y="613"/>
                  </a:lnTo>
                  <a:lnTo>
                    <a:pt x="646" y="619"/>
                  </a:lnTo>
                  <a:lnTo>
                    <a:pt x="641" y="625"/>
                  </a:lnTo>
                  <a:lnTo>
                    <a:pt x="635" y="630"/>
                  </a:lnTo>
                  <a:lnTo>
                    <a:pt x="629" y="635"/>
                  </a:lnTo>
                  <a:lnTo>
                    <a:pt x="623" y="640"/>
                  </a:lnTo>
                  <a:lnTo>
                    <a:pt x="616" y="645"/>
                  </a:lnTo>
                  <a:lnTo>
                    <a:pt x="609" y="650"/>
                  </a:lnTo>
                  <a:lnTo>
                    <a:pt x="602" y="654"/>
                  </a:lnTo>
                  <a:lnTo>
                    <a:pt x="586" y="662"/>
                  </a:lnTo>
                  <a:lnTo>
                    <a:pt x="569" y="669"/>
                  </a:lnTo>
                  <a:lnTo>
                    <a:pt x="560" y="673"/>
                  </a:lnTo>
                  <a:lnTo>
                    <a:pt x="550" y="675"/>
                  </a:lnTo>
                  <a:lnTo>
                    <a:pt x="531" y="680"/>
                  </a:lnTo>
                  <a:lnTo>
                    <a:pt x="510" y="683"/>
                  </a:lnTo>
                  <a:lnTo>
                    <a:pt x="499" y="685"/>
                  </a:lnTo>
                  <a:lnTo>
                    <a:pt x="488" y="686"/>
                  </a:lnTo>
                  <a:lnTo>
                    <a:pt x="466" y="686"/>
                  </a:lnTo>
                  <a:close/>
                  <a:moveTo>
                    <a:pt x="0" y="0"/>
                  </a:moveTo>
                  <a:lnTo>
                    <a:pt x="0" y="453"/>
                  </a:lnTo>
                  <a:lnTo>
                    <a:pt x="0" y="908"/>
                  </a:lnTo>
                  <a:lnTo>
                    <a:pt x="680" y="908"/>
                  </a:lnTo>
                  <a:lnTo>
                    <a:pt x="1361" y="908"/>
                  </a:lnTo>
                  <a:lnTo>
                    <a:pt x="2041" y="908"/>
                  </a:lnTo>
                  <a:lnTo>
                    <a:pt x="2723" y="908"/>
                  </a:lnTo>
                  <a:lnTo>
                    <a:pt x="3403" y="908"/>
                  </a:lnTo>
                  <a:lnTo>
                    <a:pt x="4084" y="908"/>
                  </a:lnTo>
                  <a:lnTo>
                    <a:pt x="4765" y="908"/>
                  </a:lnTo>
                  <a:lnTo>
                    <a:pt x="5446" y="908"/>
                  </a:lnTo>
                  <a:lnTo>
                    <a:pt x="5446" y="453"/>
                  </a:lnTo>
                  <a:lnTo>
                    <a:pt x="5446" y="0"/>
                  </a:lnTo>
                  <a:lnTo>
                    <a:pt x="4765" y="0"/>
                  </a:lnTo>
                  <a:lnTo>
                    <a:pt x="4084" y="0"/>
                  </a:lnTo>
                  <a:lnTo>
                    <a:pt x="3403" y="0"/>
                  </a:lnTo>
                  <a:lnTo>
                    <a:pt x="2723" y="0"/>
                  </a:lnTo>
                  <a:lnTo>
                    <a:pt x="2041" y="0"/>
                  </a:lnTo>
                  <a:lnTo>
                    <a:pt x="1361" y="0"/>
                  </a:lnTo>
                  <a:lnTo>
                    <a:pt x="680" y="0"/>
                  </a:lnTo>
                  <a:lnTo>
                    <a:pt x="0" y="0"/>
                  </a:lnTo>
                  <a:close/>
                  <a:moveTo>
                    <a:pt x="1367" y="297"/>
                  </a:moveTo>
                  <a:lnTo>
                    <a:pt x="1358" y="297"/>
                  </a:lnTo>
                  <a:lnTo>
                    <a:pt x="1349" y="298"/>
                  </a:lnTo>
                  <a:lnTo>
                    <a:pt x="1341" y="299"/>
                  </a:lnTo>
                  <a:lnTo>
                    <a:pt x="1333" y="300"/>
                  </a:lnTo>
                  <a:lnTo>
                    <a:pt x="1325" y="302"/>
                  </a:lnTo>
                  <a:lnTo>
                    <a:pt x="1318" y="305"/>
                  </a:lnTo>
                  <a:lnTo>
                    <a:pt x="1311" y="307"/>
                  </a:lnTo>
                  <a:lnTo>
                    <a:pt x="1304" y="311"/>
                  </a:lnTo>
                  <a:lnTo>
                    <a:pt x="1291" y="318"/>
                  </a:lnTo>
                  <a:lnTo>
                    <a:pt x="1279" y="327"/>
                  </a:lnTo>
                  <a:lnTo>
                    <a:pt x="1274" y="331"/>
                  </a:lnTo>
                  <a:lnTo>
                    <a:pt x="1269" y="336"/>
                  </a:lnTo>
                  <a:lnTo>
                    <a:pt x="1259" y="347"/>
                  </a:lnTo>
                  <a:lnTo>
                    <a:pt x="1255" y="353"/>
                  </a:lnTo>
                  <a:lnTo>
                    <a:pt x="1251" y="359"/>
                  </a:lnTo>
                  <a:lnTo>
                    <a:pt x="1244" y="371"/>
                  </a:lnTo>
                  <a:lnTo>
                    <a:pt x="1241" y="377"/>
                  </a:lnTo>
                  <a:lnTo>
                    <a:pt x="1238" y="384"/>
                  </a:lnTo>
                  <a:lnTo>
                    <a:pt x="1233" y="397"/>
                  </a:lnTo>
                  <a:lnTo>
                    <a:pt x="1229" y="411"/>
                  </a:lnTo>
                  <a:lnTo>
                    <a:pt x="1226" y="425"/>
                  </a:lnTo>
                  <a:lnTo>
                    <a:pt x="1225" y="439"/>
                  </a:lnTo>
                  <a:lnTo>
                    <a:pt x="1224" y="454"/>
                  </a:lnTo>
                  <a:lnTo>
                    <a:pt x="1225" y="469"/>
                  </a:lnTo>
                  <a:lnTo>
                    <a:pt x="1225" y="476"/>
                  </a:lnTo>
                  <a:lnTo>
                    <a:pt x="1226" y="483"/>
                  </a:lnTo>
                  <a:lnTo>
                    <a:pt x="1229" y="497"/>
                  </a:lnTo>
                  <a:lnTo>
                    <a:pt x="1231" y="504"/>
                  </a:lnTo>
                  <a:lnTo>
                    <a:pt x="1233" y="510"/>
                  </a:lnTo>
                  <a:lnTo>
                    <a:pt x="1235" y="517"/>
                  </a:lnTo>
                  <a:lnTo>
                    <a:pt x="1238" y="524"/>
                  </a:lnTo>
                  <a:lnTo>
                    <a:pt x="1241" y="530"/>
                  </a:lnTo>
                  <a:lnTo>
                    <a:pt x="1244" y="537"/>
                  </a:lnTo>
                  <a:lnTo>
                    <a:pt x="1247" y="543"/>
                  </a:lnTo>
                  <a:lnTo>
                    <a:pt x="1251" y="549"/>
                  </a:lnTo>
                  <a:lnTo>
                    <a:pt x="1255" y="555"/>
                  </a:lnTo>
                  <a:lnTo>
                    <a:pt x="1259" y="561"/>
                  </a:lnTo>
                  <a:lnTo>
                    <a:pt x="1264" y="566"/>
                  </a:lnTo>
                  <a:lnTo>
                    <a:pt x="1269" y="571"/>
                  </a:lnTo>
                  <a:lnTo>
                    <a:pt x="1274" y="576"/>
                  </a:lnTo>
                  <a:lnTo>
                    <a:pt x="1279" y="581"/>
                  </a:lnTo>
                  <a:lnTo>
                    <a:pt x="1285" y="585"/>
                  </a:lnTo>
                  <a:lnTo>
                    <a:pt x="1291" y="589"/>
                  </a:lnTo>
                  <a:lnTo>
                    <a:pt x="1297" y="593"/>
                  </a:lnTo>
                  <a:lnTo>
                    <a:pt x="1304" y="597"/>
                  </a:lnTo>
                  <a:lnTo>
                    <a:pt x="1311" y="600"/>
                  </a:lnTo>
                  <a:lnTo>
                    <a:pt x="1318" y="603"/>
                  </a:lnTo>
                  <a:lnTo>
                    <a:pt x="1325" y="605"/>
                  </a:lnTo>
                  <a:lnTo>
                    <a:pt x="1333" y="607"/>
                  </a:lnTo>
                  <a:lnTo>
                    <a:pt x="1341" y="608"/>
                  </a:lnTo>
                  <a:lnTo>
                    <a:pt x="1349" y="610"/>
                  </a:lnTo>
                  <a:lnTo>
                    <a:pt x="1358" y="610"/>
                  </a:lnTo>
                  <a:lnTo>
                    <a:pt x="1367" y="611"/>
                  </a:lnTo>
                  <a:lnTo>
                    <a:pt x="1379" y="610"/>
                  </a:lnTo>
                  <a:lnTo>
                    <a:pt x="1392" y="608"/>
                  </a:lnTo>
                  <a:lnTo>
                    <a:pt x="1405" y="605"/>
                  </a:lnTo>
                  <a:lnTo>
                    <a:pt x="1417" y="601"/>
                  </a:lnTo>
                  <a:lnTo>
                    <a:pt x="1423" y="599"/>
                  </a:lnTo>
                  <a:lnTo>
                    <a:pt x="1428" y="596"/>
                  </a:lnTo>
                  <a:lnTo>
                    <a:pt x="1440" y="589"/>
                  </a:lnTo>
                  <a:lnTo>
                    <a:pt x="1445" y="586"/>
                  </a:lnTo>
                  <a:lnTo>
                    <a:pt x="1450" y="582"/>
                  </a:lnTo>
                  <a:lnTo>
                    <a:pt x="1455" y="577"/>
                  </a:lnTo>
                  <a:lnTo>
                    <a:pt x="1460" y="573"/>
                  </a:lnTo>
                  <a:lnTo>
                    <a:pt x="1465" y="568"/>
                  </a:lnTo>
                  <a:lnTo>
                    <a:pt x="1469" y="562"/>
                  </a:lnTo>
                  <a:lnTo>
                    <a:pt x="1473" y="557"/>
                  </a:lnTo>
                  <a:lnTo>
                    <a:pt x="1477" y="551"/>
                  </a:lnTo>
                  <a:lnTo>
                    <a:pt x="1485" y="538"/>
                  </a:lnTo>
                  <a:lnTo>
                    <a:pt x="1488" y="531"/>
                  </a:lnTo>
                  <a:lnTo>
                    <a:pt x="1491" y="524"/>
                  </a:lnTo>
                  <a:lnTo>
                    <a:pt x="1495" y="509"/>
                  </a:lnTo>
                  <a:lnTo>
                    <a:pt x="1497" y="500"/>
                  </a:lnTo>
                  <a:lnTo>
                    <a:pt x="1499" y="492"/>
                  </a:lnTo>
                  <a:lnTo>
                    <a:pt x="1500" y="483"/>
                  </a:lnTo>
                  <a:lnTo>
                    <a:pt x="1501" y="474"/>
                  </a:lnTo>
                  <a:lnTo>
                    <a:pt x="1502" y="464"/>
                  </a:lnTo>
                  <a:lnTo>
                    <a:pt x="1502" y="454"/>
                  </a:lnTo>
                  <a:lnTo>
                    <a:pt x="1502" y="444"/>
                  </a:lnTo>
                  <a:lnTo>
                    <a:pt x="1501" y="434"/>
                  </a:lnTo>
                  <a:lnTo>
                    <a:pt x="1500" y="425"/>
                  </a:lnTo>
                  <a:lnTo>
                    <a:pt x="1499" y="416"/>
                  </a:lnTo>
                  <a:lnTo>
                    <a:pt x="1495" y="399"/>
                  </a:lnTo>
                  <a:lnTo>
                    <a:pt x="1493" y="391"/>
                  </a:lnTo>
                  <a:lnTo>
                    <a:pt x="1491" y="384"/>
                  </a:lnTo>
                  <a:lnTo>
                    <a:pt x="1488" y="376"/>
                  </a:lnTo>
                  <a:lnTo>
                    <a:pt x="1485" y="369"/>
                  </a:lnTo>
                  <a:lnTo>
                    <a:pt x="1481" y="363"/>
                  </a:lnTo>
                  <a:lnTo>
                    <a:pt x="1477" y="356"/>
                  </a:lnTo>
                  <a:lnTo>
                    <a:pt x="1473" y="351"/>
                  </a:lnTo>
                  <a:lnTo>
                    <a:pt x="1469" y="345"/>
                  </a:lnTo>
                  <a:lnTo>
                    <a:pt x="1460" y="335"/>
                  </a:lnTo>
                  <a:lnTo>
                    <a:pt x="1450" y="326"/>
                  </a:lnTo>
                  <a:lnTo>
                    <a:pt x="1440" y="318"/>
                  </a:lnTo>
                  <a:lnTo>
                    <a:pt x="1434" y="314"/>
                  </a:lnTo>
                  <a:lnTo>
                    <a:pt x="1428" y="311"/>
                  </a:lnTo>
                  <a:lnTo>
                    <a:pt x="1423" y="308"/>
                  </a:lnTo>
                  <a:lnTo>
                    <a:pt x="1417" y="306"/>
                  </a:lnTo>
                  <a:lnTo>
                    <a:pt x="1411" y="304"/>
                  </a:lnTo>
                  <a:lnTo>
                    <a:pt x="1405" y="302"/>
                  </a:lnTo>
                  <a:lnTo>
                    <a:pt x="1398" y="300"/>
                  </a:lnTo>
                  <a:lnTo>
                    <a:pt x="1392" y="299"/>
                  </a:lnTo>
                  <a:lnTo>
                    <a:pt x="1379" y="297"/>
                  </a:lnTo>
                  <a:lnTo>
                    <a:pt x="1373" y="297"/>
                  </a:lnTo>
                  <a:lnTo>
                    <a:pt x="1367" y="297"/>
                  </a:lnTo>
                  <a:close/>
                  <a:moveTo>
                    <a:pt x="3177" y="301"/>
                  </a:moveTo>
                  <a:lnTo>
                    <a:pt x="3162" y="302"/>
                  </a:lnTo>
                  <a:lnTo>
                    <a:pt x="3148" y="304"/>
                  </a:lnTo>
                  <a:lnTo>
                    <a:pt x="3141" y="305"/>
                  </a:lnTo>
                  <a:lnTo>
                    <a:pt x="3135" y="307"/>
                  </a:lnTo>
                  <a:lnTo>
                    <a:pt x="3128" y="310"/>
                  </a:lnTo>
                  <a:lnTo>
                    <a:pt x="3121" y="312"/>
                  </a:lnTo>
                  <a:lnTo>
                    <a:pt x="3115" y="315"/>
                  </a:lnTo>
                  <a:lnTo>
                    <a:pt x="3109" y="318"/>
                  </a:lnTo>
                  <a:lnTo>
                    <a:pt x="3103" y="321"/>
                  </a:lnTo>
                  <a:lnTo>
                    <a:pt x="3097" y="325"/>
                  </a:lnTo>
                  <a:lnTo>
                    <a:pt x="3092" y="329"/>
                  </a:lnTo>
                  <a:lnTo>
                    <a:pt x="3086" y="334"/>
                  </a:lnTo>
                  <a:lnTo>
                    <a:pt x="3081" y="338"/>
                  </a:lnTo>
                  <a:lnTo>
                    <a:pt x="3076" y="343"/>
                  </a:lnTo>
                  <a:lnTo>
                    <a:pt x="3071" y="348"/>
                  </a:lnTo>
                  <a:lnTo>
                    <a:pt x="3067" y="353"/>
                  </a:lnTo>
                  <a:lnTo>
                    <a:pt x="3063" y="359"/>
                  </a:lnTo>
                  <a:lnTo>
                    <a:pt x="3059" y="365"/>
                  </a:lnTo>
                  <a:lnTo>
                    <a:pt x="3052" y="377"/>
                  </a:lnTo>
                  <a:lnTo>
                    <a:pt x="3048" y="384"/>
                  </a:lnTo>
                  <a:lnTo>
                    <a:pt x="3046" y="391"/>
                  </a:lnTo>
                  <a:lnTo>
                    <a:pt x="3043" y="398"/>
                  </a:lnTo>
                  <a:lnTo>
                    <a:pt x="3041" y="405"/>
                  </a:lnTo>
                  <a:lnTo>
                    <a:pt x="3039" y="413"/>
                  </a:lnTo>
                  <a:lnTo>
                    <a:pt x="3037" y="420"/>
                  </a:lnTo>
                  <a:lnTo>
                    <a:pt x="3035" y="436"/>
                  </a:lnTo>
                  <a:lnTo>
                    <a:pt x="3034" y="453"/>
                  </a:lnTo>
                  <a:lnTo>
                    <a:pt x="3034" y="462"/>
                  </a:lnTo>
                  <a:lnTo>
                    <a:pt x="3035" y="470"/>
                  </a:lnTo>
                  <a:lnTo>
                    <a:pt x="3036" y="478"/>
                  </a:lnTo>
                  <a:lnTo>
                    <a:pt x="3037" y="486"/>
                  </a:lnTo>
                  <a:lnTo>
                    <a:pt x="3041" y="501"/>
                  </a:lnTo>
                  <a:lnTo>
                    <a:pt x="3046" y="515"/>
                  </a:lnTo>
                  <a:lnTo>
                    <a:pt x="3052" y="529"/>
                  </a:lnTo>
                  <a:lnTo>
                    <a:pt x="3055" y="535"/>
                  </a:lnTo>
                  <a:lnTo>
                    <a:pt x="3059" y="541"/>
                  </a:lnTo>
                  <a:lnTo>
                    <a:pt x="3063" y="547"/>
                  </a:lnTo>
                  <a:lnTo>
                    <a:pt x="3067" y="553"/>
                  </a:lnTo>
                  <a:lnTo>
                    <a:pt x="3071" y="558"/>
                  </a:lnTo>
                  <a:lnTo>
                    <a:pt x="3076" y="563"/>
                  </a:lnTo>
                  <a:lnTo>
                    <a:pt x="3081" y="568"/>
                  </a:lnTo>
                  <a:lnTo>
                    <a:pt x="3086" y="573"/>
                  </a:lnTo>
                  <a:lnTo>
                    <a:pt x="3092" y="577"/>
                  </a:lnTo>
                  <a:lnTo>
                    <a:pt x="3097" y="581"/>
                  </a:lnTo>
                  <a:lnTo>
                    <a:pt x="3109" y="588"/>
                  </a:lnTo>
                  <a:lnTo>
                    <a:pt x="3115" y="591"/>
                  </a:lnTo>
                  <a:lnTo>
                    <a:pt x="3121" y="594"/>
                  </a:lnTo>
                  <a:lnTo>
                    <a:pt x="3135" y="599"/>
                  </a:lnTo>
                  <a:lnTo>
                    <a:pt x="3148" y="602"/>
                  </a:lnTo>
                  <a:lnTo>
                    <a:pt x="3155" y="604"/>
                  </a:lnTo>
                  <a:lnTo>
                    <a:pt x="3162" y="604"/>
                  </a:lnTo>
                  <a:lnTo>
                    <a:pt x="3177" y="605"/>
                  </a:lnTo>
                  <a:lnTo>
                    <a:pt x="3192" y="604"/>
                  </a:lnTo>
                  <a:lnTo>
                    <a:pt x="3206" y="602"/>
                  </a:lnTo>
                  <a:lnTo>
                    <a:pt x="3213" y="601"/>
                  </a:lnTo>
                  <a:lnTo>
                    <a:pt x="3219" y="599"/>
                  </a:lnTo>
                  <a:lnTo>
                    <a:pt x="3226" y="597"/>
                  </a:lnTo>
                  <a:lnTo>
                    <a:pt x="3232" y="594"/>
                  </a:lnTo>
                  <a:lnTo>
                    <a:pt x="3239" y="591"/>
                  </a:lnTo>
                  <a:lnTo>
                    <a:pt x="3245" y="588"/>
                  </a:lnTo>
                  <a:lnTo>
                    <a:pt x="3251" y="585"/>
                  </a:lnTo>
                  <a:lnTo>
                    <a:pt x="3257" y="581"/>
                  </a:lnTo>
                  <a:lnTo>
                    <a:pt x="3262" y="577"/>
                  </a:lnTo>
                  <a:lnTo>
                    <a:pt x="3268" y="573"/>
                  </a:lnTo>
                  <a:lnTo>
                    <a:pt x="3273" y="568"/>
                  </a:lnTo>
                  <a:lnTo>
                    <a:pt x="3278" y="563"/>
                  </a:lnTo>
                  <a:lnTo>
                    <a:pt x="3282" y="558"/>
                  </a:lnTo>
                  <a:lnTo>
                    <a:pt x="3287" y="553"/>
                  </a:lnTo>
                  <a:lnTo>
                    <a:pt x="3291" y="547"/>
                  </a:lnTo>
                  <a:lnTo>
                    <a:pt x="3295" y="541"/>
                  </a:lnTo>
                  <a:lnTo>
                    <a:pt x="3302" y="529"/>
                  </a:lnTo>
                  <a:lnTo>
                    <a:pt x="3305" y="522"/>
                  </a:lnTo>
                  <a:lnTo>
                    <a:pt x="3308" y="515"/>
                  </a:lnTo>
                  <a:lnTo>
                    <a:pt x="3311" y="508"/>
                  </a:lnTo>
                  <a:lnTo>
                    <a:pt x="3313" y="501"/>
                  </a:lnTo>
                  <a:lnTo>
                    <a:pt x="3315" y="494"/>
                  </a:lnTo>
                  <a:lnTo>
                    <a:pt x="3317" y="486"/>
                  </a:lnTo>
                  <a:lnTo>
                    <a:pt x="3319" y="470"/>
                  </a:lnTo>
                  <a:lnTo>
                    <a:pt x="3320" y="453"/>
                  </a:lnTo>
                  <a:lnTo>
                    <a:pt x="3319" y="444"/>
                  </a:lnTo>
                  <a:lnTo>
                    <a:pt x="3319" y="436"/>
                  </a:lnTo>
                  <a:lnTo>
                    <a:pt x="3318" y="428"/>
                  </a:lnTo>
                  <a:lnTo>
                    <a:pt x="3317" y="420"/>
                  </a:lnTo>
                  <a:lnTo>
                    <a:pt x="3313" y="405"/>
                  </a:lnTo>
                  <a:lnTo>
                    <a:pt x="3308" y="391"/>
                  </a:lnTo>
                  <a:lnTo>
                    <a:pt x="3302" y="377"/>
                  </a:lnTo>
                  <a:lnTo>
                    <a:pt x="3299" y="371"/>
                  </a:lnTo>
                  <a:lnTo>
                    <a:pt x="3295" y="365"/>
                  </a:lnTo>
                  <a:lnTo>
                    <a:pt x="3291" y="359"/>
                  </a:lnTo>
                  <a:lnTo>
                    <a:pt x="3287" y="353"/>
                  </a:lnTo>
                  <a:lnTo>
                    <a:pt x="3282" y="348"/>
                  </a:lnTo>
                  <a:lnTo>
                    <a:pt x="3278" y="343"/>
                  </a:lnTo>
                  <a:lnTo>
                    <a:pt x="3273" y="338"/>
                  </a:lnTo>
                  <a:lnTo>
                    <a:pt x="3268" y="334"/>
                  </a:lnTo>
                  <a:lnTo>
                    <a:pt x="3262" y="329"/>
                  </a:lnTo>
                  <a:lnTo>
                    <a:pt x="3257" y="325"/>
                  </a:lnTo>
                  <a:lnTo>
                    <a:pt x="3245" y="318"/>
                  </a:lnTo>
                  <a:lnTo>
                    <a:pt x="3239" y="315"/>
                  </a:lnTo>
                  <a:lnTo>
                    <a:pt x="3232" y="312"/>
                  </a:lnTo>
                  <a:lnTo>
                    <a:pt x="3219" y="307"/>
                  </a:lnTo>
                  <a:lnTo>
                    <a:pt x="3206" y="304"/>
                  </a:lnTo>
                  <a:lnTo>
                    <a:pt x="3199" y="303"/>
                  </a:lnTo>
                  <a:lnTo>
                    <a:pt x="3192" y="302"/>
                  </a:lnTo>
                  <a:lnTo>
                    <a:pt x="3177" y="301"/>
                  </a:lnTo>
                  <a:close/>
                  <a:moveTo>
                    <a:pt x="4997" y="297"/>
                  </a:moveTo>
                  <a:lnTo>
                    <a:pt x="4988" y="297"/>
                  </a:lnTo>
                  <a:lnTo>
                    <a:pt x="4979" y="298"/>
                  </a:lnTo>
                  <a:lnTo>
                    <a:pt x="4971" y="299"/>
                  </a:lnTo>
                  <a:lnTo>
                    <a:pt x="4963" y="300"/>
                  </a:lnTo>
                  <a:lnTo>
                    <a:pt x="4955" y="302"/>
                  </a:lnTo>
                  <a:lnTo>
                    <a:pt x="4948" y="305"/>
                  </a:lnTo>
                  <a:lnTo>
                    <a:pt x="4941" y="307"/>
                  </a:lnTo>
                  <a:lnTo>
                    <a:pt x="4934" y="311"/>
                  </a:lnTo>
                  <a:lnTo>
                    <a:pt x="4921" y="318"/>
                  </a:lnTo>
                  <a:lnTo>
                    <a:pt x="4910" y="327"/>
                  </a:lnTo>
                  <a:lnTo>
                    <a:pt x="4904" y="331"/>
                  </a:lnTo>
                  <a:lnTo>
                    <a:pt x="4899" y="336"/>
                  </a:lnTo>
                  <a:lnTo>
                    <a:pt x="4890" y="347"/>
                  </a:lnTo>
                  <a:lnTo>
                    <a:pt x="4885" y="353"/>
                  </a:lnTo>
                  <a:lnTo>
                    <a:pt x="4881" y="359"/>
                  </a:lnTo>
                  <a:lnTo>
                    <a:pt x="4874" y="371"/>
                  </a:lnTo>
                  <a:lnTo>
                    <a:pt x="4871" y="377"/>
                  </a:lnTo>
                  <a:lnTo>
                    <a:pt x="4868" y="384"/>
                  </a:lnTo>
                  <a:lnTo>
                    <a:pt x="4863" y="397"/>
                  </a:lnTo>
                  <a:lnTo>
                    <a:pt x="4859" y="411"/>
                  </a:lnTo>
                  <a:lnTo>
                    <a:pt x="4856" y="425"/>
                  </a:lnTo>
                  <a:lnTo>
                    <a:pt x="4855" y="439"/>
                  </a:lnTo>
                  <a:lnTo>
                    <a:pt x="4854" y="454"/>
                  </a:lnTo>
                  <a:lnTo>
                    <a:pt x="4855" y="469"/>
                  </a:lnTo>
                  <a:lnTo>
                    <a:pt x="4856" y="476"/>
                  </a:lnTo>
                  <a:lnTo>
                    <a:pt x="4856" y="483"/>
                  </a:lnTo>
                  <a:lnTo>
                    <a:pt x="4859" y="497"/>
                  </a:lnTo>
                  <a:lnTo>
                    <a:pt x="4861" y="504"/>
                  </a:lnTo>
                  <a:lnTo>
                    <a:pt x="4863" y="510"/>
                  </a:lnTo>
                  <a:lnTo>
                    <a:pt x="4865" y="517"/>
                  </a:lnTo>
                  <a:lnTo>
                    <a:pt x="4868" y="524"/>
                  </a:lnTo>
                  <a:lnTo>
                    <a:pt x="4871" y="530"/>
                  </a:lnTo>
                  <a:lnTo>
                    <a:pt x="4874" y="537"/>
                  </a:lnTo>
                  <a:lnTo>
                    <a:pt x="4878" y="543"/>
                  </a:lnTo>
                  <a:lnTo>
                    <a:pt x="4881" y="549"/>
                  </a:lnTo>
                  <a:lnTo>
                    <a:pt x="4885" y="555"/>
                  </a:lnTo>
                  <a:lnTo>
                    <a:pt x="4890" y="561"/>
                  </a:lnTo>
                  <a:lnTo>
                    <a:pt x="4894" y="566"/>
                  </a:lnTo>
                  <a:lnTo>
                    <a:pt x="4899" y="571"/>
                  </a:lnTo>
                  <a:lnTo>
                    <a:pt x="4904" y="576"/>
                  </a:lnTo>
                  <a:lnTo>
                    <a:pt x="4910" y="581"/>
                  </a:lnTo>
                  <a:lnTo>
                    <a:pt x="4915" y="585"/>
                  </a:lnTo>
                  <a:lnTo>
                    <a:pt x="4921" y="589"/>
                  </a:lnTo>
                  <a:lnTo>
                    <a:pt x="4927" y="593"/>
                  </a:lnTo>
                  <a:lnTo>
                    <a:pt x="4934" y="597"/>
                  </a:lnTo>
                  <a:lnTo>
                    <a:pt x="4941" y="600"/>
                  </a:lnTo>
                  <a:lnTo>
                    <a:pt x="4948" y="603"/>
                  </a:lnTo>
                  <a:lnTo>
                    <a:pt x="4955" y="605"/>
                  </a:lnTo>
                  <a:lnTo>
                    <a:pt x="4963" y="607"/>
                  </a:lnTo>
                  <a:lnTo>
                    <a:pt x="4971" y="608"/>
                  </a:lnTo>
                  <a:lnTo>
                    <a:pt x="4979" y="610"/>
                  </a:lnTo>
                  <a:lnTo>
                    <a:pt x="4988" y="610"/>
                  </a:lnTo>
                  <a:lnTo>
                    <a:pt x="4997" y="611"/>
                  </a:lnTo>
                  <a:lnTo>
                    <a:pt x="5010" y="610"/>
                  </a:lnTo>
                  <a:lnTo>
                    <a:pt x="5022" y="608"/>
                  </a:lnTo>
                  <a:lnTo>
                    <a:pt x="5035" y="605"/>
                  </a:lnTo>
                  <a:lnTo>
                    <a:pt x="5047" y="601"/>
                  </a:lnTo>
                  <a:lnTo>
                    <a:pt x="5053" y="599"/>
                  </a:lnTo>
                  <a:lnTo>
                    <a:pt x="5059" y="596"/>
                  </a:lnTo>
                  <a:lnTo>
                    <a:pt x="5070" y="589"/>
                  </a:lnTo>
                  <a:lnTo>
                    <a:pt x="5075" y="586"/>
                  </a:lnTo>
                  <a:lnTo>
                    <a:pt x="5081" y="582"/>
                  </a:lnTo>
                  <a:lnTo>
                    <a:pt x="5086" y="577"/>
                  </a:lnTo>
                  <a:lnTo>
                    <a:pt x="5090" y="573"/>
                  </a:lnTo>
                  <a:lnTo>
                    <a:pt x="5095" y="568"/>
                  </a:lnTo>
                  <a:lnTo>
                    <a:pt x="5100" y="562"/>
                  </a:lnTo>
                  <a:lnTo>
                    <a:pt x="5104" y="557"/>
                  </a:lnTo>
                  <a:lnTo>
                    <a:pt x="5108" y="551"/>
                  </a:lnTo>
                  <a:lnTo>
                    <a:pt x="5115" y="538"/>
                  </a:lnTo>
                  <a:lnTo>
                    <a:pt x="5118" y="531"/>
                  </a:lnTo>
                  <a:lnTo>
                    <a:pt x="5121" y="524"/>
                  </a:lnTo>
                  <a:lnTo>
                    <a:pt x="5126" y="509"/>
                  </a:lnTo>
                  <a:lnTo>
                    <a:pt x="5128" y="500"/>
                  </a:lnTo>
                  <a:lnTo>
                    <a:pt x="5129" y="492"/>
                  </a:lnTo>
                  <a:lnTo>
                    <a:pt x="5131" y="483"/>
                  </a:lnTo>
                  <a:lnTo>
                    <a:pt x="5132" y="474"/>
                  </a:lnTo>
                  <a:lnTo>
                    <a:pt x="5132" y="464"/>
                  </a:lnTo>
                  <a:lnTo>
                    <a:pt x="5132" y="454"/>
                  </a:lnTo>
                  <a:lnTo>
                    <a:pt x="5132" y="444"/>
                  </a:lnTo>
                  <a:lnTo>
                    <a:pt x="5132" y="434"/>
                  </a:lnTo>
                  <a:lnTo>
                    <a:pt x="5131" y="425"/>
                  </a:lnTo>
                  <a:lnTo>
                    <a:pt x="5129" y="416"/>
                  </a:lnTo>
                  <a:lnTo>
                    <a:pt x="5126" y="399"/>
                  </a:lnTo>
                  <a:lnTo>
                    <a:pt x="5124" y="391"/>
                  </a:lnTo>
                  <a:lnTo>
                    <a:pt x="5121" y="384"/>
                  </a:lnTo>
                  <a:lnTo>
                    <a:pt x="5118" y="376"/>
                  </a:lnTo>
                  <a:lnTo>
                    <a:pt x="5115" y="369"/>
                  </a:lnTo>
                  <a:lnTo>
                    <a:pt x="5111" y="363"/>
                  </a:lnTo>
                  <a:lnTo>
                    <a:pt x="5108" y="356"/>
                  </a:lnTo>
                  <a:lnTo>
                    <a:pt x="5104" y="351"/>
                  </a:lnTo>
                  <a:lnTo>
                    <a:pt x="5100" y="345"/>
                  </a:lnTo>
                  <a:lnTo>
                    <a:pt x="5090" y="335"/>
                  </a:lnTo>
                  <a:lnTo>
                    <a:pt x="5081" y="326"/>
                  </a:lnTo>
                  <a:lnTo>
                    <a:pt x="5070" y="318"/>
                  </a:lnTo>
                  <a:lnTo>
                    <a:pt x="5064" y="314"/>
                  </a:lnTo>
                  <a:lnTo>
                    <a:pt x="5059" y="311"/>
                  </a:lnTo>
                  <a:lnTo>
                    <a:pt x="5053" y="308"/>
                  </a:lnTo>
                  <a:lnTo>
                    <a:pt x="5047" y="306"/>
                  </a:lnTo>
                  <a:lnTo>
                    <a:pt x="5041" y="304"/>
                  </a:lnTo>
                  <a:lnTo>
                    <a:pt x="5035" y="302"/>
                  </a:lnTo>
                  <a:lnTo>
                    <a:pt x="5029" y="300"/>
                  </a:lnTo>
                  <a:lnTo>
                    <a:pt x="5022" y="299"/>
                  </a:lnTo>
                  <a:lnTo>
                    <a:pt x="5010" y="297"/>
                  </a:lnTo>
                  <a:lnTo>
                    <a:pt x="5003" y="297"/>
                  </a:lnTo>
                  <a:lnTo>
                    <a:pt x="4997" y="2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grpSp>
          <p:nvGrpSpPr>
            <p:cNvPr id="43" name="Group 42"/>
            <p:cNvGrpSpPr>
              <a:grpSpLocks noChangeAspect="1"/>
            </p:cNvGrpSpPr>
            <p:nvPr userDrawn="1"/>
          </p:nvGrpSpPr>
          <p:grpSpPr>
            <a:xfrm>
              <a:off x="1900114" y="6364340"/>
              <a:ext cx="1052413" cy="162000"/>
              <a:chOff x="2160588" y="4324351"/>
              <a:chExt cx="7105649" cy="1093788"/>
            </a:xfrm>
            <a:solidFill>
              <a:schemeClr val="accent1"/>
            </a:solidFill>
          </p:grpSpPr>
          <p:sp>
            <p:nvSpPr>
              <p:cNvPr id="44" name="Freeform 7"/>
              <p:cNvSpPr>
                <a:spLocks noEditPoints="1"/>
              </p:cNvSpPr>
              <p:nvPr userDrawn="1"/>
            </p:nvSpPr>
            <p:spPr bwMode="auto">
              <a:xfrm>
                <a:off x="2160588" y="4527551"/>
                <a:ext cx="595312" cy="890588"/>
              </a:xfrm>
              <a:custGeom>
                <a:avLst/>
                <a:gdLst>
                  <a:gd name="T0" fmla="*/ 372 w 375"/>
                  <a:gd name="T1" fmla="*/ 420 h 561"/>
                  <a:gd name="T2" fmla="*/ 357 w 375"/>
                  <a:gd name="T3" fmla="*/ 465 h 561"/>
                  <a:gd name="T4" fmla="*/ 333 w 375"/>
                  <a:gd name="T5" fmla="*/ 502 h 561"/>
                  <a:gd name="T6" fmla="*/ 301 w 375"/>
                  <a:gd name="T7" fmla="*/ 530 h 561"/>
                  <a:gd name="T8" fmla="*/ 262 w 375"/>
                  <a:gd name="T9" fmla="*/ 549 h 561"/>
                  <a:gd name="T10" fmla="*/ 198 w 375"/>
                  <a:gd name="T11" fmla="*/ 561 h 561"/>
                  <a:gd name="T12" fmla="*/ 140 w 375"/>
                  <a:gd name="T13" fmla="*/ 557 h 561"/>
                  <a:gd name="T14" fmla="*/ 86 w 375"/>
                  <a:gd name="T15" fmla="*/ 540 h 561"/>
                  <a:gd name="T16" fmla="*/ 43 w 375"/>
                  <a:gd name="T17" fmla="*/ 515 h 561"/>
                  <a:gd name="T18" fmla="*/ 85 w 375"/>
                  <a:gd name="T19" fmla="*/ 469 h 561"/>
                  <a:gd name="T20" fmla="*/ 134 w 375"/>
                  <a:gd name="T21" fmla="*/ 494 h 561"/>
                  <a:gd name="T22" fmla="*/ 178 w 375"/>
                  <a:gd name="T23" fmla="*/ 502 h 561"/>
                  <a:gd name="T24" fmla="*/ 238 w 375"/>
                  <a:gd name="T25" fmla="*/ 494 h 561"/>
                  <a:gd name="T26" fmla="*/ 269 w 375"/>
                  <a:gd name="T27" fmla="*/ 478 h 561"/>
                  <a:gd name="T28" fmla="*/ 302 w 375"/>
                  <a:gd name="T29" fmla="*/ 437 h 561"/>
                  <a:gd name="T30" fmla="*/ 311 w 375"/>
                  <a:gd name="T31" fmla="*/ 406 h 561"/>
                  <a:gd name="T32" fmla="*/ 314 w 375"/>
                  <a:gd name="T33" fmla="*/ 342 h 561"/>
                  <a:gd name="T34" fmla="*/ 285 w 375"/>
                  <a:gd name="T35" fmla="*/ 375 h 561"/>
                  <a:gd name="T36" fmla="*/ 248 w 375"/>
                  <a:gd name="T37" fmla="*/ 397 h 561"/>
                  <a:gd name="T38" fmla="*/ 203 w 375"/>
                  <a:gd name="T39" fmla="*/ 410 h 561"/>
                  <a:gd name="T40" fmla="*/ 154 w 375"/>
                  <a:gd name="T41" fmla="*/ 409 h 561"/>
                  <a:gd name="T42" fmla="*/ 109 w 375"/>
                  <a:gd name="T43" fmla="*/ 396 h 561"/>
                  <a:gd name="T44" fmla="*/ 70 w 375"/>
                  <a:gd name="T45" fmla="*/ 372 h 561"/>
                  <a:gd name="T46" fmla="*/ 39 w 375"/>
                  <a:gd name="T47" fmla="*/ 339 h 561"/>
                  <a:gd name="T48" fmla="*/ 13 w 375"/>
                  <a:gd name="T49" fmla="*/ 290 h 561"/>
                  <a:gd name="T50" fmla="*/ 2 w 375"/>
                  <a:gd name="T51" fmla="*/ 241 h 561"/>
                  <a:gd name="T52" fmla="*/ 1 w 375"/>
                  <a:gd name="T53" fmla="*/ 187 h 561"/>
                  <a:gd name="T54" fmla="*/ 11 w 375"/>
                  <a:gd name="T55" fmla="*/ 136 h 561"/>
                  <a:gd name="T56" fmla="*/ 30 w 375"/>
                  <a:gd name="T57" fmla="*/ 91 h 561"/>
                  <a:gd name="T58" fmla="*/ 59 w 375"/>
                  <a:gd name="T59" fmla="*/ 53 h 561"/>
                  <a:gd name="T60" fmla="*/ 96 w 375"/>
                  <a:gd name="T61" fmla="*/ 25 h 561"/>
                  <a:gd name="T62" fmla="*/ 141 w 375"/>
                  <a:gd name="T63" fmla="*/ 6 h 561"/>
                  <a:gd name="T64" fmla="*/ 193 w 375"/>
                  <a:gd name="T65" fmla="*/ 0 h 561"/>
                  <a:gd name="T66" fmla="*/ 243 w 375"/>
                  <a:gd name="T67" fmla="*/ 9 h 561"/>
                  <a:gd name="T68" fmla="*/ 283 w 375"/>
                  <a:gd name="T69" fmla="*/ 30 h 561"/>
                  <a:gd name="T70" fmla="*/ 316 w 375"/>
                  <a:gd name="T71" fmla="*/ 63 h 561"/>
                  <a:gd name="T72" fmla="*/ 176 w 375"/>
                  <a:gd name="T73" fmla="*/ 60 h 561"/>
                  <a:gd name="T74" fmla="*/ 137 w 375"/>
                  <a:gd name="T75" fmla="*/ 71 h 561"/>
                  <a:gd name="T76" fmla="*/ 105 w 375"/>
                  <a:gd name="T77" fmla="*/ 93 h 561"/>
                  <a:gd name="T78" fmla="*/ 82 w 375"/>
                  <a:gd name="T79" fmla="*/ 125 h 561"/>
                  <a:gd name="T80" fmla="*/ 65 w 375"/>
                  <a:gd name="T81" fmla="*/ 179 h 561"/>
                  <a:gd name="T82" fmla="*/ 65 w 375"/>
                  <a:gd name="T83" fmla="*/ 239 h 561"/>
                  <a:gd name="T84" fmla="*/ 76 w 375"/>
                  <a:gd name="T85" fmla="*/ 279 h 561"/>
                  <a:gd name="T86" fmla="*/ 96 w 375"/>
                  <a:gd name="T87" fmla="*/ 312 h 561"/>
                  <a:gd name="T88" fmla="*/ 131 w 375"/>
                  <a:gd name="T89" fmla="*/ 339 h 561"/>
                  <a:gd name="T90" fmla="*/ 176 w 375"/>
                  <a:gd name="T91" fmla="*/ 352 h 561"/>
                  <a:gd name="T92" fmla="*/ 220 w 375"/>
                  <a:gd name="T93" fmla="*/ 350 h 561"/>
                  <a:gd name="T94" fmla="*/ 245 w 375"/>
                  <a:gd name="T95" fmla="*/ 340 h 561"/>
                  <a:gd name="T96" fmla="*/ 271 w 375"/>
                  <a:gd name="T97" fmla="*/ 321 h 561"/>
                  <a:gd name="T98" fmla="*/ 302 w 375"/>
                  <a:gd name="T99" fmla="*/ 272 h 561"/>
                  <a:gd name="T100" fmla="*/ 314 w 375"/>
                  <a:gd name="T101" fmla="*/ 208 h 561"/>
                  <a:gd name="T102" fmla="*/ 303 w 375"/>
                  <a:gd name="T103" fmla="*/ 143 h 561"/>
                  <a:gd name="T104" fmla="*/ 282 w 375"/>
                  <a:gd name="T105" fmla="*/ 102 h 561"/>
                  <a:gd name="T106" fmla="*/ 243 w 375"/>
                  <a:gd name="T107" fmla="*/ 70 h 561"/>
                  <a:gd name="T108" fmla="*/ 190 w 375"/>
                  <a:gd name="T109" fmla="*/ 59 h 5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75" h="561">
                    <a:moveTo>
                      <a:pt x="375" y="379"/>
                    </a:moveTo>
                    <a:lnTo>
                      <a:pt x="375" y="390"/>
                    </a:lnTo>
                    <a:lnTo>
                      <a:pt x="375" y="400"/>
                    </a:lnTo>
                    <a:lnTo>
                      <a:pt x="373" y="411"/>
                    </a:lnTo>
                    <a:lnTo>
                      <a:pt x="372" y="420"/>
                    </a:lnTo>
                    <a:lnTo>
                      <a:pt x="370" y="430"/>
                    </a:lnTo>
                    <a:lnTo>
                      <a:pt x="367" y="439"/>
                    </a:lnTo>
                    <a:lnTo>
                      <a:pt x="364" y="448"/>
                    </a:lnTo>
                    <a:lnTo>
                      <a:pt x="361" y="457"/>
                    </a:lnTo>
                    <a:lnTo>
                      <a:pt x="357" y="465"/>
                    </a:lnTo>
                    <a:lnTo>
                      <a:pt x="353" y="473"/>
                    </a:lnTo>
                    <a:lnTo>
                      <a:pt x="349" y="481"/>
                    </a:lnTo>
                    <a:lnTo>
                      <a:pt x="344" y="488"/>
                    </a:lnTo>
                    <a:lnTo>
                      <a:pt x="339" y="495"/>
                    </a:lnTo>
                    <a:lnTo>
                      <a:pt x="333" y="502"/>
                    </a:lnTo>
                    <a:lnTo>
                      <a:pt x="327" y="508"/>
                    </a:lnTo>
                    <a:lnTo>
                      <a:pt x="321" y="514"/>
                    </a:lnTo>
                    <a:lnTo>
                      <a:pt x="315" y="520"/>
                    </a:lnTo>
                    <a:lnTo>
                      <a:pt x="308" y="525"/>
                    </a:lnTo>
                    <a:lnTo>
                      <a:pt x="301" y="530"/>
                    </a:lnTo>
                    <a:lnTo>
                      <a:pt x="294" y="534"/>
                    </a:lnTo>
                    <a:lnTo>
                      <a:pt x="286" y="539"/>
                    </a:lnTo>
                    <a:lnTo>
                      <a:pt x="278" y="542"/>
                    </a:lnTo>
                    <a:lnTo>
                      <a:pt x="270" y="546"/>
                    </a:lnTo>
                    <a:lnTo>
                      <a:pt x="262" y="549"/>
                    </a:lnTo>
                    <a:lnTo>
                      <a:pt x="253" y="552"/>
                    </a:lnTo>
                    <a:lnTo>
                      <a:pt x="245" y="554"/>
                    </a:lnTo>
                    <a:lnTo>
                      <a:pt x="226" y="558"/>
                    </a:lnTo>
                    <a:lnTo>
                      <a:pt x="208" y="560"/>
                    </a:lnTo>
                    <a:lnTo>
                      <a:pt x="198" y="561"/>
                    </a:lnTo>
                    <a:lnTo>
                      <a:pt x="188" y="561"/>
                    </a:lnTo>
                    <a:lnTo>
                      <a:pt x="176" y="561"/>
                    </a:lnTo>
                    <a:lnTo>
                      <a:pt x="163" y="560"/>
                    </a:lnTo>
                    <a:lnTo>
                      <a:pt x="151" y="559"/>
                    </a:lnTo>
                    <a:lnTo>
                      <a:pt x="140" y="557"/>
                    </a:lnTo>
                    <a:lnTo>
                      <a:pt x="128" y="554"/>
                    </a:lnTo>
                    <a:lnTo>
                      <a:pt x="117" y="551"/>
                    </a:lnTo>
                    <a:lnTo>
                      <a:pt x="107" y="548"/>
                    </a:lnTo>
                    <a:lnTo>
                      <a:pt x="96" y="544"/>
                    </a:lnTo>
                    <a:lnTo>
                      <a:pt x="86" y="540"/>
                    </a:lnTo>
                    <a:lnTo>
                      <a:pt x="77" y="536"/>
                    </a:lnTo>
                    <a:lnTo>
                      <a:pt x="68" y="531"/>
                    </a:lnTo>
                    <a:lnTo>
                      <a:pt x="59" y="526"/>
                    </a:lnTo>
                    <a:lnTo>
                      <a:pt x="50" y="520"/>
                    </a:lnTo>
                    <a:lnTo>
                      <a:pt x="43" y="515"/>
                    </a:lnTo>
                    <a:lnTo>
                      <a:pt x="35" y="509"/>
                    </a:lnTo>
                    <a:lnTo>
                      <a:pt x="28" y="503"/>
                    </a:lnTo>
                    <a:lnTo>
                      <a:pt x="68" y="456"/>
                    </a:lnTo>
                    <a:lnTo>
                      <a:pt x="79" y="465"/>
                    </a:lnTo>
                    <a:lnTo>
                      <a:pt x="85" y="469"/>
                    </a:lnTo>
                    <a:lnTo>
                      <a:pt x="91" y="473"/>
                    </a:lnTo>
                    <a:lnTo>
                      <a:pt x="104" y="481"/>
                    </a:lnTo>
                    <a:lnTo>
                      <a:pt x="119" y="488"/>
                    </a:lnTo>
                    <a:lnTo>
                      <a:pt x="126" y="491"/>
                    </a:lnTo>
                    <a:lnTo>
                      <a:pt x="134" y="494"/>
                    </a:lnTo>
                    <a:lnTo>
                      <a:pt x="143" y="496"/>
                    </a:lnTo>
                    <a:lnTo>
                      <a:pt x="151" y="498"/>
                    </a:lnTo>
                    <a:lnTo>
                      <a:pt x="160" y="500"/>
                    </a:lnTo>
                    <a:lnTo>
                      <a:pt x="169" y="501"/>
                    </a:lnTo>
                    <a:lnTo>
                      <a:pt x="178" y="502"/>
                    </a:lnTo>
                    <a:lnTo>
                      <a:pt x="188" y="502"/>
                    </a:lnTo>
                    <a:lnTo>
                      <a:pt x="201" y="502"/>
                    </a:lnTo>
                    <a:lnTo>
                      <a:pt x="214" y="500"/>
                    </a:lnTo>
                    <a:lnTo>
                      <a:pt x="226" y="498"/>
                    </a:lnTo>
                    <a:lnTo>
                      <a:pt x="238" y="494"/>
                    </a:lnTo>
                    <a:lnTo>
                      <a:pt x="244" y="492"/>
                    </a:lnTo>
                    <a:lnTo>
                      <a:pt x="249" y="490"/>
                    </a:lnTo>
                    <a:lnTo>
                      <a:pt x="259" y="484"/>
                    </a:lnTo>
                    <a:lnTo>
                      <a:pt x="264" y="481"/>
                    </a:lnTo>
                    <a:lnTo>
                      <a:pt x="269" y="478"/>
                    </a:lnTo>
                    <a:lnTo>
                      <a:pt x="278" y="471"/>
                    </a:lnTo>
                    <a:lnTo>
                      <a:pt x="286" y="462"/>
                    </a:lnTo>
                    <a:lnTo>
                      <a:pt x="293" y="453"/>
                    </a:lnTo>
                    <a:lnTo>
                      <a:pt x="299" y="443"/>
                    </a:lnTo>
                    <a:lnTo>
                      <a:pt x="302" y="437"/>
                    </a:lnTo>
                    <a:lnTo>
                      <a:pt x="304" y="432"/>
                    </a:lnTo>
                    <a:lnTo>
                      <a:pt x="306" y="426"/>
                    </a:lnTo>
                    <a:lnTo>
                      <a:pt x="308" y="420"/>
                    </a:lnTo>
                    <a:lnTo>
                      <a:pt x="310" y="413"/>
                    </a:lnTo>
                    <a:lnTo>
                      <a:pt x="311" y="406"/>
                    </a:lnTo>
                    <a:lnTo>
                      <a:pt x="312" y="400"/>
                    </a:lnTo>
                    <a:lnTo>
                      <a:pt x="313" y="392"/>
                    </a:lnTo>
                    <a:lnTo>
                      <a:pt x="313" y="385"/>
                    </a:lnTo>
                    <a:lnTo>
                      <a:pt x="314" y="378"/>
                    </a:lnTo>
                    <a:lnTo>
                      <a:pt x="314" y="342"/>
                    </a:lnTo>
                    <a:lnTo>
                      <a:pt x="308" y="350"/>
                    </a:lnTo>
                    <a:lnTo>
                      <a:pt x="302" y="358"/>
                    </a:lnTo>
                    <a:lnTo>
                      <a:pt x="295" y="365"/>
                    </a:lnTo>
                    <a:lnTo>
                      <a:pt x="288" y="371"/>
                    </a:lnTo>
                    <a:lnTo>
                      <a:pt x="285" y="375"/>
                    </a:lnTo>
                    <a:lnTo>
                      <a:pt x="281" y="378"/>
                    </a:lnTo>
                    <a:lnTo>
                      <a:pt x="273" y="383"/>
                    </a:lnTo>
                    <a:lnTo>
                      <a:pt x="265" y="388"/>
                    </a:lnTo>
                    <a:lnTo>
                      <a:pt x="257" y="393"/>
                    </a:lnTo>
                    <a:lnTo>
                      <a:pt x="248" y="397"/>
                    </a:lnTo>
                    <a:lnTo>
                      <a:pt x="239" y="401"/>
                    </a:lnTo>
                    <a:lnTo>
                      <a:pt x="230" y="404"/>
                    </a:lnTo>
                    <a:lnTo>
                      <a:pt x="221" y="406"/>
                    </a:lnTo>
                    <a:lnTo>
                      <a:pt x="212" y="408"/>
                    </a:lnTo>
                    <a:lnTo>
                      <a:pt x="203" y="410"/>
                    </a:lnTo>
                    <a:lnTo>
                      <a:pt x="194" y="411"/>
                    </a:lnTo>
                    <a:lnTo>
                      <a:pt x="184" y="411"/>
                    </a:lnTo>
                    <a:lnTo>
                      <a:pt x="174" y="411"/>
                    </a:lnTo>
                    <a:lnTo>
                      <a:pt x="164" y="410"/>
                    </a:lnTo>
                    <a:lnTo>
                      <a:pt x="154" y="409"/>
                    </a:lnTo>
                    <a:lnTo>
                      <a:pt x="145" y="407"/>
                    </a:lnTo>
                    <a:lnTo>
                      <a:pt x="135" y="405"/>
                    </a:lnTo>
                    <a:lnTo>
                      <a:pt x="126" y="402"/>
                    </a:lnTo>
                    <a:lnTo>
                      <a:pt x="117" y="399"/>
                    </a:lnTo>
                    <a:lnTo>
                      <a:pt x="109" y="396"/>
                    </a:lnTo>
                    <a:lnTo>
                      <a:pt x="100" y="392"/>
                    </a:lnTo>
                    <a:lnTo>
                      <a:pt x="92" y="388"/>
                    </a:lnTo>
                    <a:lnTo>
                      <a:pt x="85" y="383"/>
                    </a:lnTo>
                    <a:lnTo>
                      <a:pt x="77" y="378"/>
                    </a:lnTo>
                    <a:lnTo>
                      <a:pt x="70" y="372"/>
                    </a:lnTo>
                    <a:lnTo>
                      <a:pt x="63" y="366"/>
                    </a:lnTo>
                    <a:lnTo>
                      <a:pt x="57" y="360"/>
                    </a:lnTo>
                    <a:lnTo>
                      <a:pt x="51" y="354"/>
                    </a:lnTo>
                    <a:lnTo>
                      <a:pt x="45" y="347"/>
                    </a:lnTo>
                    <a:lnTo>
                      <a:pt x="39" y="339"/>
                    </a:lnTo>
                    <a:lnTo>
                      <a:pt x="34" y="332"/>
                    </a:lnTo>
                    <a:lnTo>
                      <a:pt x="29" y="324"/>
                    </a:lnTo>
                    <a:lnTo>
                      <a:pt x="20" y="307"/>
                    </a:lnTo>
                    <a:lnTo>
                      <a:pt x="17" y="299"/>
                    </a:lnTo>
                    <a:lnTo>
                      <a:pt x="13" y="290"/>
                    </a:lnTo>
                    <a:lnTo>
                      <a:pt x="10" y="280"/>
                    </a:lnTo>
                    <a:lnTo>
                      <a:pt x="8" y="271"/>
                    </a:lnTo>
                    <a:lnTo>
                      <a:pt x="5" y="261"/>
                    </a:lnTo>
                    <a:lnTo>
                      <a:pt x="3" y="251"/>
                    </a:lnTo>
                    <a:lnTo>
                      <a:pt x="2" y="241"/>
                    </a:lnTo>
                    <a:lnTo>
                      <a:pt x="1" y="230"/>
                    </a:lnTo>
                    <a:lnTo>
                      <a:pt x="0" y="220"/>
                    </a:lnTo>
                    <a:lnTo>
                      <a:pt x="0" y="209"/>
                    </a:lnTo>
                    <a:lnTo>
                      <a:pt x="0" y="198"/>
                    </a:lnTo>
                    <a:lnTo>
                      <a:pt x="1" y="187"/>
                    </a:lnTo>
                    <a:lnTo>
                      <a:pt x="2" y="176"/>
                    </a:lnTo>
                    <a:lnTo>
                      <a:pt x="4" y="166"/>
                    </a:lnTo>
                    <a:lnTo>
                      <a:pt x="6" y="156"/>
                    </a:lnTo>
                    <a:lnTo>
                      <a:pt x="8" y="146"/>
                    </a:lnTo>
                    <a:lnTo>
                      <a:pt x="11" y="136"/>
                    </a:lnTo>
                    <a:lnTo>
                      <a:pt x="14" y="126"/>
                    </a:lnTo>
                    <a:lnTo>
                      <a:pt x="17" y="117"/>
                    </a:lnTo>
                    <a:lnTo>
                      <a:pt x="21" y="108"/>
                    </a:lnTo>
                    <a:lnTo>
                      <a:pt x="26" y="99"/>
                    </a:lnTo>
                    <a:lnTo>
                      <a:pt x="30" y="91"/>
                    </a:lnTo>
                    <a:lnTo>
                      <a:pt x="35" y="82"/>
                    </a:lnTo>
                    <a:lnTo>
                      <a:pt x="41" y="75"/>
                    </a:lnTo>
                    <a:lnTo>
                      <a:pt x="47" y="67"/>
                    </a:lnTo>
                    <a:lnTo>
                      <a:pt x="53" y="60"/>
                    </a:lnTo>
                    <a:lnTo>
                      <a:pt x="59" y="53"/>
                    </a:lnTo>
                    <a:lnTo>
                      <a:pt x="66" y="47"/>
                    </a:lnTo>
                    <a:lnTo>
                      <a:pt x="73" y="41"/>
                    </a:lnTo>
                    <a:lnTo>
                      <a:pt x="81" y="35"/>
                    </a:lnTo>
                    <a:lnTo>
                      <a:pt x="88" y="29"/>
                    </a:lnTo>
                    <a:lnTo>
                      <a:pt x="96" y="25"/>
                    </a:lnTo>
                    <a:lnTo>
                      <a:pt x="105" y="20"/>
                    </a:lnTo>
                    <a:lnTo>
                      <a:pt x="113" y="16"/>
                    </a:lnTo>
                    <a:lnTo>
                      <a:pt x="122" y="12"/>
                    </a:lnTo>
                    <a:lnTo>
                      <a:pt x="132" y="9"/>
                    </a:lnTo>
                    <a:lnTo>
                      <a:pt x="141" y="6"/>
                    </a:lnTo>
                    <a:lnTo>
                      <a:pt x="151" y="4"/>
                    </a:lnTo>
                    <a:lnTo>
                      <a:pt x="161" y="2"/>
                    </a:lnTo>
                    <a:lnTo>
                      <a:pt x="171" y="1"/>
                    </a:lnTo>
                    <a:lnTo>
                      <a:pt x="182" y="0"/>
                    </a:lnTo>
                    <a:lnTo>
                      <a:pt x="193" y="0"/>
                    </a:lnTo>
                    <a:lnTo>
                      <a:pt x="201" y="0"/>
                    </a:lnTo>
                    <a:lnTo>
                      <a:pt x="209" y="1"/>
                    </a:lnTo>
                    <a:lnTo>
                      <a:pt x="226" y="4"/>
                    </a:lnTo>
                    <a:lnTo>
                      <a:pt x="235" y="6"/>
                    </a:lnTo>
                    <a:lnTo>
                      <a:pt x="243" y="9"/>
                    </a:lnTo>
                    <a:lnTo>
                      <a:pt x="252" y="12"/>
                    </a:lnTo>
                    <a:lnTo>
                      <a:pt x="260" y="16"/>
                    </a:lnTo>
                    <a:lnTo>
                      <a:pt x="268" y="20"/>
                    </a:lnTo>
                    <a:lnTo>
                      <a:pt x="276" y="25"/>
                    </a:lnTo>
                    <a:lnTo>
                      <a:pt x="283" y="30"/>
                    </a:lnTo>
                    <a:lnTo>
                      <a:pt x="290" y="36"/>
                    </a:lnTo>
                    <a:lnTo>
                      <a:pt x="297" y="42"/>
                    </a:lnTo>
                    <a:lnTo>
                      <a:pt x="304" y="48"/>
                    </a:lnTo>
                    <a:lnTo>
                      <a:pt x="310" y="56"/>
                    </a:lnTo>
                    <a:lnTo>
                      <a:pt x="316" y="63"/>
                    </a:lnTo>
                    <a:lnTo>
                      <a:pt x="316" y="7"/>
                    </a:lnTo>
                    <a:lnTo>
                      <a:pt x="375" y="7"/>
                    </a:lnTo>
                    <a:lnTo>
                      <a:pt x="375" y="379"/>
                    </a:lnTo>
                    <a:close/>
                    <a:moveTo>
                      <a:pt x="190" y="59"/>
                    </a:moveTo>
                    <a:lnTo>
                      <a:pt x="176" y="60"/>
                    </a:lnTo>
                    <a:lnTo>
                      <a:pt x="169" y="61"/>
                    </a:lnTo>
                    <a:lnTo>
                      <a:pt x="162" y="62"/>
                    </a:lnTo>
                    <a:lnTo>
                      <a:pt x="155" y="64"/>
                    </a:lnTo>
                    <a:lnTo>
                      <a:pt x="149" y="66"/>
                    </a:lnTo>
                    <a:lnTo>
                      <a:pt x="137" y="71"/>
                    </a:lnTo>
                    <a:lnTo>
                      <a:pt x="125" y="77"/>
                    </a:lnTo>
                    <a:lnTo>
                      <a:pt x="120" y="81"/>
                    </a:lnTo>
                    <a:lnTo>
                      <a:pt x="115" y="85"/>
                    </a:lnTo>
                    <a:lnTo>
                      <a:pt x="110" y="89"/>
                    </a:lnTo>
                    <a:lnTo>
                      <a:pt x="105" y="93"/>
                    </a:lnTo>
                    <a:lnTo>
                      <a:pt x="101" y="98"/>
                    </a:lnTo>
                    <a:lnTo>
                      <a:pt x="97" y="103"/>
                    </a:lnTo>
                    <a:lnTo>
                      <a:pt x="89" y="113"/>
                    </a:lnTo>
                    <a:lnTo>
                      <a:pt x="85" y="119"/>
                    </a:lnTo>
                    <a:lnTo>
                      <a:pt x="82" y="125"/>
                    </a:lnTo>
                    <a:lnTo>
                      <a:pt x="76" y="137"/>
                    </a:lnTo>
                    <a:lnTo>
                      <a:pt x="71" y="151"/>
                    </a:lnTo>
                    <a:lnTo>
                      <a:pt x="69" y="157"/>
                    </a:lnTo>
                    <a:lnTo>
                      <a:pt x="68" y="164"/>
                    </a:lnTo>
                    <a:lnTo>
                      <a:pt x="65" y="179"/>
                    </a:lnTo>
                    <a:lnTo>
                      <a:pt x="63" y="194"/>
                    </a:lnTo>
                    <a:lnTo>
                      <a:pt x="63" y="209"/>
                    </a:lnTo>
                    <a:lnTo>
                      <a:pt x="63" y="224"/>
                    </a:lnTo>
                    <a:lnTo>
                      <a:pt x="64" y="231"/>
                    </a:lnTo>
                    <a:lnTo>
                      <a:pt x="65" y="239"/>
                    </a:lnTo>
                    <a:lnTo>
                      <a:pt x="66" y="246"/>
                    </a:lnTo>
                    <a:lnTo>
                      <a:pt x="68" y="253"/>
                    </a:lnTo>
                    <a:lnTo>
                      <a:pt x="69" y="259"/>
                    </a:lnTo>
                    <a:lnTo>
                      <a:pt x="71" y="266"/>
                    </a:lnTo>
                    <a:lnTo>
                      <a:pt x="76" y="279"/>
                    </a:lnTo>
                    <a:lnTo>
                      <a:pt x="82" y="291"/>
                    </a:lnTo>
                    <a:lnTo>
                      <a:pt x="85" y="296"/>
                    </a:lnTo>
                    <a:lnTo>
                      <a:pt x="89" y="302"/>
                    </a:lnTo>
                    <a:lnTo>
                      <a:pt x="92" y="307"/>
                    </a:lnTo>
                    <a:lnTo>
                      <a:pt x="96" y="312"/>
                    </a:lnTo>
                    <a:lnTo>
                      <a:pt x="105" y="321"/>
                    </a:lnTo>
                    <a:lnTo>
                      <a:pt x="110" y="325"/>
                    </a:lnTo>
                    <a:lnTo>
                      <a:pt x="115" y="329"/>
                    </a:lnTo>
                    <a:lnTo>
                      <a:pt x="125" y="336"/>
                    </a:lnTo>
                    <a:lnTo>
                      <a:pt x="131" y="339"/>
                    </a:lnTo>
                    <a:lnTo>
                      <a:pt x="137" y="342"/>
                    </a:lnTo>
                    <a:lnTo>
                      <a:pt x="149" y="347"/>
                    </a:lnTo>
                    <a:lnTo>
                      <a:pt x="162" y="350"/>
                    </a:lnTo>
                    <a:lnTo>
                      <a:pt x="169" y="351"/>
                    </a:lnTo>
                    <a:lnTo>
                      <a:pt x="176" y="352"/>
                    </a:lnTo>
                    <a:lnTo>
                      <a:pt x="191" y="353"/>
                    </a:lnTo>
                    <a:lnTo>
                      <a:pt x="199" y="353"/>
                    </a:lnTo>
                    <a:lnTo>
                      <a:pt x="206" y="352"/>
                    </a:lnTo>
                    <a:lnTo>
                      <a:pt x="213" y="351"/>
                    </a:lnTo>
                    <a:lnTo>
                      <a:pt x="220" y="350"/>
                    </a:lnTo>
                    <a:lnTo>
                      <a:pt x="227" y="348"/>
                    </a:lnTo>
                    <a:lnTo>
                      <a:pt x="233" y="345"/>
                    </a:lnTo>
                    <a:lnTo>
                      <a:pt x="239" y="343"/>
                    </a:lnTo>
                    <a:lnTo>
                      <a:pt x="242" y="342"/>
                    </a:lnTo>
                    <a:lnTo>
                      <a:pt x="245" y="340"/>
                    </a:lnTo>
                    <a:lnTo>
                      <a:pt x="251" y="337"/>
                    </a:lnTo>
                    <a:lnTo>
                      <a:pt x="256" y="333"/>
                    </a:lnTo>
                    <a:lnTo>
                      <a:pt x="261" y="329"/>
                    </a:lnTo>
                    <a:lnTo>
                      <a:pt x="266" y="325"/>
                    </a:lnTo>
                    <a:lnTo>
                      <a:pt x="271" y="321"/>
                    </a:lnTo>
                    <a:lnTo>
                      <a:pt x="275" y="316"/>
                    </a:lnTo>
                    <a:lnTo>
                      <a:pt x="283" y="307"/>
                    </a:lnTo>
                    <a:lnTo>
                      <a:pt x="290" y="296"/>
                    </a:lnTo>
                    <a:lnTo>
                      <a:pt x="296" y="284"/>
                    </a:lnTo>
                    <a:lnTo>
                      <a:pt x="302" y="272"/>
                    </a:lnTo>
                    <a:lnTo>
                      <a:pt x="306" y="260"/>
                    </a:lnTo>
                    <a:lnTo>
                      <a:pt x="309" y="247"/>
                    </a:lnTo>
                    <a:lnTo>
                      <a:pt x="312" y="234"/>
                    </a:lnTo>
                    <a:lnTo>
                      <a:pt x="313" y="221"/>
                    </a:lnTo>
                    <a:lnTo>
                      <a:pt x="314" y="208"/>
                    </a:lnTo>
                    <a:lnTo>
                      <a:pt x="313" y="193"/>
                    </a:lnTo>
                    <a:lnTo>
                      <a:pt x="311" y="178"/>
                    </a:lnTo>
                    <a:lnTo>
                      <a:pt x="309" y="163"/>
                    </a:lnTo>
                    <a:lnTo>
                      <a:pt x="305" y="150"/>
                    </a:lnTo>
                    <a:lnTo>
                      <a:pt x="303" y="143"/>
                    </a:lnTo>
                    <a:lnTo>
                      <a:pt x="301" y="136"/>
                    </a:lnTo>
                    <a:lnTo>
                      <a:pt x="295" y="124"/>
                    </a:lnTo>
                    <a:lnTo>
                      <a:pt x="289" y="113"/>
                    </a:lnTo>
                    <a:lnTo>
                      <a:pt x="285" y="107"/>
                    </a:lnTo>
                    <a:lnTo>
                      <a:pt x="282" y="102"/>
                    </a:lnTo>
                    <a:lnTo>
                      <a:pt x="273" y="93"/>
                    </a:lnTo>
                    <a:lnTo>
                      <a:pt x="264" y="84"/>
                    </a:lnTo>
                    <a:lnTo>
                      <a:pt x="259" y="80"/>
                    </a:lnTo>
                    <a:lnTo>
                      <a:pt x="254" y="77"/>
                    </a:lnTo>
                    <a:lnTo>
                      <a:pt x="243" y="70"/>
                    </a:lnTo>
                    <a:lnTo>
                      <a:pt x="231" y="65"/>
                    </a:lnTo>
                    <a:lnTo>
                      <a:pt x="225" y="64"/>
                    </a:lnTo>
                    <a:lnTo>
                      <a:pt x="218" y="62"/>
                    </a:lnTo>
                    <a:lnTo>
                      <a:pt x="205" y="60"/>
                    </a:lnTo>
                    <a:lnTo>
                      <a:pt x="190" y="5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45" name="Freeform 8"/>
              <p:cNvSpPr>
                <a:spLocks noEditPoints="1"/>
              </p:cNvSpPr>
              <p:nvPr userDrawn="1"/>
            </p:nvSpPr>
            <p:spPr bwMode="auto">
              <a:xfrm>
                <a:off x="2919413" y="4527551"/>
                <a:ext cx="552450" cy="676275"/>
              </a:xfrm>
              <a:custGeom>
                <a:avLst/>
                <a:gdLst>
                  <a:gd name="T0" fmla="*/ 65 w 348"/>
                  <a:gd name="T1" fmla="*/ 246 h 426"/>
                  <a:gd name="T2" fmla="*/ 71 w 348"/>
                  <a:gd name="T3" fmla="*/ 272 h 426"/>
                  <a:gd name="T4" fmla="*/ 83 w 348"/>
                  <a:gd name="T5" fmla="*/ 302 h 426"/>
                  <a:gd name="T6" fmla="*/ 98 w 348"/>
                  <a:gd name="T7" fmla="*/ 323 h 426"/>
                  <a:gd name="T8" fmla="*/ 120 w 348"/>
                  <a:gd name="T9" fmla="*/ 345 h 426"/>
                  <a:gd name="T10" fmla="*/ 142 w 348"/>
                  <a:gd name="T11" fmla="*/ 358 h 426"/>
                  <a:gd name="T12" fmla="*/ 161 w 348"/>
                  <a:gd name="T13" fmla="*/ 364 h 426"/>
                  <a:gd name="T14" fmla="*/ 188 w 348"/>
                  <a:gd name="T15" fmla="*/ 367 h 426"/>
                  <a:gd name="T16" fmla="*/ 220 w 348"/>
                  <a:gd name="T17" fmla="*/ 364 h 426"/>
                  <a:gd name="T18" fmla="*/ 247 w 348"/>
                  <a:gd name="T19" fmla="*/ 355 h 426"/>
                  <a:gd name="T20" fmla="*/ 269 w 348"/>
                  <a:gd name="T21" fmla="*/ 343 h 426"/>
                  <a:gd name="T22" fmla="*/ 295 w 348"/>
                  <a:gd name="T23" fmla="*/ 320 h 426"/>
                  <a:gd name="T24" fmla="*/ 342 w 348"/>
                  <a:gd name="T25" fmla="*/ 356 h 426"/>
                  <a:gd name="T26" fmla="*/ 322 w 348"/>
                  <a:gd name="T27" fmla="*/ 377 h 426"/>
                  <a:gd name="T28" fmla="*/ 296 w 348"/>
                  <a:gd name="T29" fmla="*/ 396 h 426"/>
                  <a:gd name="T30" fmla="*/ 263 w 348"/>
                  <a:gd name="T31" fmla="*/ 412 h 426"/>
                  <a:gd name="T32" fmla="*/ 226 w 348"/>
                  <a:gd name="T33" fmla="*/ 422 h 426"/>
                  <a:gd name="T34" fmla="*/ 183 w 348"/>
                  <a:gd name="T35" fmla="*/ 426 h 426"/>
                  <a:gd name="T36" fmla="*/ 154 w 348"/>
                  <a:gd name="T37" fmla="*/ 424 h 426"/>
                  <a:gd name="T38" fmla="*/ 126 w 348"/>
                  <a:gd name="T39" fmla="*/ 417 h 426"/>
                  <a:gd name="T40" fmla="*/ 101 w 348"/>
                  <a:gd name="T41" fmla="*/ 406 h 426"/>
                  <a:gd name="T42" fmla="*/ 78 w 348"/>
                  <a:gd name="T43" fmla="*/ 391 h 426"/>
                  <a:gd name="T44" fmla="*/ 57 w 348"/>
                  <a:gd name="T45" fmla="*/ 373 h 426"/>
                  <a:gd name="T46" fmla="*/ 39 w 348"/>
                  <a:gd name="T47" fmla="*/ 351 h 426"/>
                  <a:gd name="T48" fmla="*/ 20 w 348"/>
                  <a:gd name="T49" fmla="*/ 317 h 426"/>
                  <a:gd name="T50" fmla="*/ 10 w 348"/>
                  <a:gd name="T51" fmla="*/ 288 h 426"/>
                  <a:gd name="T52" fmla="*/ 3 w 348"/>
                  <a:gd name="T53" fmla="*/ 257 h 426"/>
                  <a:gd name="T54" fmla="*/ 0 w 348"/>
                  <a:gd name="T55" fmla="*/ 224 h 426"/>
                  <a:gd name="T56" fmla="*/ 1 w 348"/>
                  <a:gd name="T57" fmla="*/ 191 h 426"/>
                  <a:gd name="T58" fmla="*/ 6 w 348"/>
                  <a:gd name="T59" fmla="*/ 159 h 426"/>
                  <a:gd name="T60" fmla="*/ 14 w 348"/>
                  <a:gd name="T61" fmla="*/ 129 h 426"/>
                  <a:gd name="T62" fmla="*/ 27 w 348"/>
                  <a:gd name="T63" fmla="*/ 102 h 426"/>
                  <a:gd name="T64" fmla="*/ 42 w 348"/>
                  <a:gd name="T65" fmla="*/ 77 h 426"/>
                  <a:gd name="T66" fmla="*/ 67 w 348"/>
                  <a:gd name="T67" fmla="*/ 48 h 426"/>
                  <a:gd name="T68" fmla="*/ 89 w 348"/>
                  <a:gd name="T69" fmla="*/ 30 h 426"/>
                  <a:gd name="T70" fmla="*/ 113 w 348"/>
                  <a:gd name="T71" fmla="*/ 17 h 426"/>
                  <a:gd name="T72" fmla="*/ 138 w 348"/>
                  <a:gd name="T73" fmla="*/ 7 h 426"/>
                  <a:gd name="T74" fmla="*/ 165 w 348"/>
                  <a:gd name="T75" fmla="*/ 1 h 426"/>
                  <a:gd name="T76" fmla="*/ 194 w 348"/>
                  <a:gd name="T77" fmla="*/ 0 h 426"/>
                  <a:gd name="T78" fmla="*/ 224 w 348"/>
                  <a:gd name="T79" fmla="*/ 4 h 426"/>
                  <a:gd name="T80" fmla="*/ 250 w 348"/>
                  <a:gd name="T81" fmla="*/ 13 h 426"/>
                  <a:gd name="T82" fmla="*/ 274 w 348"/>
                  <a:gd name="T83" fmla="*/ 25 h 426"/>
                  <a:gd name="T84" fmla="*/ 294 w 348"/>
                  <a:gd name="T85" fmla="*/ 41 h 426"/>
                  <a:gd name="T86" fmla="*/ 310 w 348"/>
                  <a:gd name="T87" fmla="*/ 60 h 426"/>
                  <a:gd name="T88" fmla="*/ 331 w 348"/>
                  <a:gd name="T89" fmla="*/ 96 h 426"/>
                  <a:gd name="T90" fmla="*/ 339 w 348"/>
                  <a:gd name="T91" fmla="*/ 121 h 426"/>
                  <a:gd name="T92" fmla="*/ 345 w 348"/>
                  <a:gd name="T93" fmla="*/ 146 h 426"/>
                  <a:gd name="T94" fmla="*/ 348 w 348"/>
                  <a:gd name="T95" fmla="*/ 189 h 426"/>
                  <a:gd name="T96" fmla="*/ 65 w 348"/>
                  <a:gd name="T97" fmla="*/ 176 h 426"/>
                  <a:gd name="T98" fmla="*/ 288 w 348"/>
                  <a:gd name="T99" fmla="*/ 157 h 426"/>
                  <a:gd name="T100" fmla="*/ 281 w 348"/>
                  <a:gd name="T101" fmla="*/ 129 h 426"/>
                  <a:gd name="T102" fmla="*/ 272 w 348"/>
                  <a:gd name="T103" fmla="*/ 109 h 426"/>
                  <a:gd name="T104" fmla="*/ 251 w 348"/>
                  <a:gd name="T105" fmla="*/ 84 h 426"/>
                  <a:gd name="T106" fmla="*/ 226 w 348"/>
                  <a:gd name="T107" fmla="*/ 68 h 426"/>
                  <a:gd name="T108" fmla="*/ 195 w 348"/>
                  <a:gd name="T109" fmla="*/ 59 h 426"/>
                  <a:gd name="T110" fmla="*/ 160 w 348"/>
                  <a:gd name="T111" fmla="*/ 61 h 426"/>
                  <a:gd name="T112" fmla="*/ 139 w 348"/>
                  <a:gd name="T113" fmla="*/ 68 h 426"/>
                  <a:gd name="T114" fmla="*/ 112 w 348"/>
                  <a:gd name="T115" fmla="*/ 86 h 426"/>
                  <a:gd name="T116" fmla="*/ 91 w 348"/>
                  <a:gd name="T117" fmla="*/ 111 h 426"/>
                  <a:gd name="T118" fmla="*/ 77 w 348"/>
                  <a:gd name="T119" fmla="*/ 136 h 426"/>
                  <a:gd name="T120" fmla="*/ 68 w 348"/>
                  <a:gd name="T121" fmla="*/ 164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48" h="426">
                    <a:moveTo>
                      <a:pt x="64" y="227"/>
                    </a:moveTo>
                    <a:lnTo>
                      <a:pt x="64" y="240"/>
                    </a:lnTo>
                    <a:lnTo>
                      <a:pt x="65" y="246"/>
                    </a:lnTo>
                    <a:lnTo>
                      <a:pt x="66" y="253"/>
                    </a:lnTo>
                    <a:lnTo>
                      <a:pt x="69" y="266"/>
                    </a:lnTo>
                    <a:lnTo>
                      <a:pt x="71" y="272"/>
                    </a:lnTo>
                    <a:lnTo>
                      <a:pt x="73" y="278"/>
                    </a:lnTo>
                    <a:lnTo>
                      <a:pt x="77" y="290"/>
                    </a:lnTo>
                    <a:lnTo>
                      <a:pt x="83" y="302"/>
                    </a:lnTo>
                    <a:lnTo>
                      <a:pt x="86" y="307"/>
                    </a:lnTo>
                    <a:lnTo>
                      <a:pt x="90" y="313"/>
                    </a:lnTo>
                    <a:lnTo>
                      <a:pt x="98" y="323"/>
                    </a:lnTo>
                    <a:lnTo>
                      <a:pt x="106" y="332"/>
                    </a:lnTo>
                    <a:lnTo>
                      <a:pt x="115" y="341"/>
                    </a:lnTo>
                    <a:lnTo>
                      <a:pt x="120" y="345"/>
                    </a:lnTo>
                    <a:lnTo>
                      <a:pt x="126" y="349"/>
                    </a:lnTo>
                    <a:lnTo>
                      <a:pt x="137" y="355"/>
                    </a:lnTo>
                    <a:lnTo>
                      <a:pt x="142" y="358"/>
                    </a:lnTo>
                    <a:lnTo>
                      <a:pt x="148" y="360"/>
                    </a:lnTo>
                    <a:lnTo>
                      <a:pt x="154" y="362"/>
                    </a:lnTo>
                    <a:lnTo>
                      <a:pt x="161" y="364"/>
                    </a:lnTo>
                    <a:lnTo>
                      <a:pt x="167" y="365"/>
                    </a:lnTo>
                    <a:lnTo>
                      <a:pt x="174" y="366"/>
                    </a:lnTo>
                    <a:lnTo>
                      <a:pt x="188" y="367"/>
                    </a:lnTo>
                    <a:lnTo>
                      <a:pt x="199" y="367"/>
                    </a:lnTo>
                    <a:lnTo>
                      <a:pt x="210" y="366"/>
                    </a:lnTo>
                    <a:lnTo>
                      <a:pt x="220" y="364"/>
                    </a:lnTo>
                    <a:lnTo>
                      <a:pt x="230" y="361"/>
                    </a:lnTo>
                    <a:lnTo>
                      <a:pt x="239" y="359"/>
                    </a:lnTo>
                    <a:lnTo>
                      <a:pt x="247" y="355"/>
                    </a:lnTo>
                    <a:lnTo>
                      <a:pt x="254" y="352"/>
                    </a:lnTo>
                    <a:lnTo>
                      <a:pt x="261" y="348"/>
                    </a:lnTo>
                    <a:lnTo>
                      <a:pt x="269" y="343"/>
                    </a:lnTo>
                    <a:lnTo>
                      <a:pt x="275" y="339"/>
                    </a:lnTo>
                    <a:lnTo>
                      <a:pt x="286" y="330"/>
                    </a:lnTo>
                    <a:lnTo>
                      <a:pt x="295" y="320"/>
                    </a:lnTo>
                    <a:lnTo>
                      <a:pt x="302" y="312"/>
                    </a:lnTo>
                    <a:lnTo>
                      <a:pt x="347" y="349"/>
                    </a:lnTo>
                    <a:lnTo>
                      <a:pt x="342" y="356"/>
                    </a:lnTo>
                    <a:lnTo>
                      <a:pt x="336" y="363"/>
                    </a:lnTo>
                    <a:lnTo>
                      <a:pt x="329" y="370"/>
                    </a:lnTo>
                    <a:lnTo>
                      <a:pt x="322" y="377"/>
                    </a:lnTo>
                    <a:lnTo>
                      <a:pt x="314" y="384"/>
                    </a:lnTo>
                    <a:lnTo>
                      <a:pt x="305" y="390"/>
                    </a:lnTo>
                    <a:lnTo>
                      <a:pt x="296" y="396"/>
                    </a:lnTo>
                    <a:lnTo>
                      <a:pt x="286" y="402"/>
                    </a:lnTo>
                    <a:lnTo>
                      <a:pt x="276" y="407"/>
                    </a:lnTo>
                    <a:lnTo>
                      <a:pt x="263" y="412"/>
                    </a:lnTo>
                    <a:lnTo>
                      <a:pt x="252" y="416"/>
                    </a:lnTo>
                    <a:lnTo>
                      <a:pt x="239" y="419"/>
                    </a:lnTo>
                    <a:lnTo>
                      <a:pt x="226" y="422"/>
                    </a:lnTo>
                    <a:lnTo>
                      <a:pt x="212" y="424"/>
                    </a:lnTo>
                    <a:lnTo>
                      <a:pt x="198" y="426"/>
                    </a:lnTo>
                    <a:lnTo>
                      <a:pt x="183" y="426"/>
                    </a:lnTo>
                    <a:lnTo>
                      <a:pt x="173" y="426"/>
                    </a:lnTo>
                    <a:lnTo>
                      <a:pt x="163" y="425"/>
                    </a:lnTo>
                    <a:lnTo>
                      <a:pt x="154" y="424"/>
                    </a:lnTo>
                    <a:lnTo>
                      <a:pt x="144" y="422"/>
                    </a:lnTo>
                    <a:lnTo>
                      <a:pt x="135" y="420"/>
                    </a:lnTo>
                    <a:lnTo>
                      <a:pt x="126" y="417"/>
                    </a:lnTo>
                    <a:lnTo>
                      <a:pt x="117" y="414"/>
                    </a:lnTo>
                    <a:lnTo>
                      <a:pt x="109" y="410"/>
                    </a:lnTo>
                    <a:lnTo>
                      <a:pt x="101" y="406"/>
                    </a:lnTo>
                    <a:lnTo>
                      <a:pt x="93" y="401"/>
                    </a:lnTo>
                    <a:lnTo>
                      <a:pt x="85" y="397"/>
                    </a:lnTo>
                    <a:lnTo>
                      <a:pt x="78" y="391"/>
                    </a:lnTo>
                    <a:lnTo>
                      <a:pt x="70" y="385"/>
                    </a:lnTo>
                    <a:lnTo>
                      <a:pt x="64" y="379"/>
                    </a:lnTo>
                    <a:lnTo>
                      <a:pt x="57" y="373"/>
                    </a:lnTo>
                    <a:lnTo>
                      <a:pt x="51" y="366"/>
                    </a:lnTo>
                    <a:lnTo>
                      <a:pt x="45" y="359"/>
                    </a:lnTo>
                    <a:lnTo>
                      <a:pt x="39" y="351"/>
                    </a:lnTo>
                    <a:lnTo>
                      <a:pt x="29" y="335"/>
                    </a:lnTo>
                    <a:lnTo>
                      <a:pt x="25" y="326"/>
                    </a:lnTo>
                    <a:lnTo>
                      <a:pt x="20" y="317"/>
                    </a:lnTo>
                    <a:lnTo>
                      <a:pt x="17" y="308"/>
                    </a:lnTo>
                    <a:lnTo>
                      <a:pt x="13" y="298"/>
                    </a:lnTo>
                    <a:lnTo>
                      <a:pt x="10" y="288"/>
                    </a:lnTo>
                    <a:lnTo>
                      <a:pt x="7" y="278"/>
                    </a:lnTo>
                    <a:lnTo>
                      <a:pt x="5" y="268"/>
                    </a:lnTo>
                    <a:lnTo>
                      <a:pt x="3" y="257"/>
                    </a:lnTo>
                    <a:lnTo>
                      <a:pt x="2" y="247"/>
                    </a:lnTo>
                    <a:lnTo>
                      <a:pt x="1" y="235"/>
                    </a:lnTo>
                    <a:lnTo>
                      <a:pt x="0" y="224"/>
                    </a:lnTo>
                    <a:lnTo>
                      <a:pt x="0" y="213"/>
                    </a:lnTo>
                    <a:lnTo>
                      <a:pt x="0" y="202"/>
                    </a:lnTo>
                    <a:lnTo>
                      <a:pt x="1" y="191"/>
                    </a:lnTo>
                    <a:lnTo>
                      <a:pt x="2" y="180"/>
                    </a:lnTo>
                    <a:lnTo>
                      <a:pt x="3" y="169"/>
                    </a:lnTo>
                    <a:lnTo>
                      <a:pt x="6" y="159"/>
                    </a:lnTo>
                    <a:lnTo>
                      <a:pt x="8" y="149"/>
                    </a:lnTo>
                    <a:lnTo>
                      <a:pt x="11" y="139"/>
                    </a:lnTo>
                    <a:lnTo>
                      <a:pt x="14" y="129"/>
                    </a:lnTo>
                    <a:lnTo>
                      <a:pt x="18" y="120"/>
                    </a:lnTo>
                    <a:lnTo>
                      <a:pt x="22" y="111"/>
                    </a:lnTo>
                    <a:lnTo>
                      <a:pt x="27" y="102"/>
                    </a:lnTo>
                    <a:lnTo>
                      <a:pt x="32" y="93"/>
                    </a:lnTo>
                    <a:lnTo>
                      <a:pt x="37" y="85"/>
                    </a:lnTo>
                    <a:lnTo>
                      <a:pt x="42" y="77"/>
                    </a:lnTo>
                    <a:lnTo>
                      <a:pt x="48" y="69"/>
                    </a:lnTo>
                    <a:lnTo>
                      <a:pt x="54" y="62"/>
                    </a:lnTo>
                    <a:lnTo>
                      <a:pt x="67" y="48"/>
                    </a:lnTo>
                    <a:lnTo>
                      <a:pt x="74" y="42"/>
                    </a:lnTo>
                    <a:lnTo>
                      <a:pt x="82" y="36"/>
                    </a:lnTo>
                    <a:lnTo>
                      <a:pt x="89" y="30"/>
                    </a:lnTo>
                    <a:lnTo>
                      <a:pt x="97" y="25"/>
                    </a:lnTo>
                    <a:lnTo>
                      <a:pt x="105" y="21"/>
                    </a:lnTo>
                    <a:lnTo>
                      <a:pt x="113" y="17"/>
                    </a:lnTo>
                    <a:lnTo>
                      <a:pt x="121" y="13"/>
                    </a:lnTo>
                    <a:lnTo>
                      <a:pt x="129" y="9"/>
                    </a:lnTo>
                    <a:lnTo>
                      <a:pt x="138" y="7"/>
                    </a:lnTo>
                    <a:lnTo>
                      <a:pt x="147" y="4"/>
                    </a:lnTo>
                    <a:lnTo>
                      <a:pt x="156" y="2"/>
                    </a:lnTo>
                    <a:lnTo>
                      <a:pt x="165" y="1"/>
                    </a:lnTo>
                    <a:lnTo>
                      <a:pt x="174" y="0"/>
                    </a:lnTo>
                    <a:lnTo>
                      <a:pt x="183" y="0"/>
                    </a:lnTo>
                    <a:lnTo>
                      <a:pt x="194" y="0"/>
                    </a:lnTo>
                    <a:lnTo>
                      <a:pt x="204" y="1"/>
                    </a:lnTo>
                    <a:lnTo>
                      <a:pt x="214" y="2"/>
                    </a:lnTo>
                    <a:lnTo>
                      <a:pt x="224" y="4"/>
                    </a:lnTo>
                    <a:lnTo>
                      <a:pt x="233" y="7"/>
                    </a:lnTo>
                    <a:lnTo>
                      <a:pt x="242" y="9"/>
                    </a:lnTo>
                    <a:lnTo>
                      <a:pt x="250" y="13"/>
                    </a:lnTo>
                    <a:lnTo>
                      <a:pt x="258" y="16"/>
                    </a:lnTo>
                    <a:lnTo>
                      <a:pt x="266" y="21"/>
                    </a:lnTo>
                    <a:lnTo>
                      <a:pt x="274" y="25"/>
                    </a:lnTo>
                    <a:lnTo>
                      <a:pt x="281" y="30"/>
                    </a:lnTo>
                    <a:lnTo>
                      <a:pt x="288" y="35"/>
                    </a:lnTo>
                    <a:lnTo>
                      <a:pt x="294" y="41"/>
                    </a:lnTo>
                    <a:lnTo>
                      <a:pt x="300" y="47"/>
                    </a:lnTo>
                    <a:lnTo>
                      <a:pt x="305" y="53"/>
                    </a:lnTo>
                    <a:lnTo>
                      <a:pt x="310" y="60"/>
                    </a:lnTo>
                    <a:lnTo>
                      <a:pt x="319" y="74"/>
                    </a:lnTo>
                    <a:lnTo>
                      <a:pt x="327" y="89"/>
                    </a:lnTo>
                    <a:lnTo>
                      <a:pt x="331" y="96"/>
                    </a:lnTo>
                    <a:lnTo>
                      <a:pt x="334" y="104"/>
                    </a:lnTo>
                    <a:lnTo>
                      <a:pt x="337" y="112"/>
                    </a:lnTo>
                    <a:lnTo>
                      <a:pt x="339" y="121"/>
                    </a:lnTo>
                    <a:lnTo>
                      <a:pt x="341" y="129"/>
                    </a:lnTo>
                    <a:lnTo>
                      <a:pt x="343" y="137"/>
                    </a:lnTo>
                    <a:lnTo>
                      <a:pt x="345" y="146"/>
                    </a:lnTo>
                    <a:lnTo>
                      <a:pt x="346" y="155"/>
                    </a:lnTo>
                    <a:lnTo>
                      <a:pt x="348" y="172"/>
                    </a:lnTo>
                    <a:lnTo>
                      <a:pt x="348" y="189"/>
                    </a:lnTo>
                    <a:lnTo>
                      <a:pt x="348" y="227"/>
                    </a:lnTo>
                    <a:lnTo>
                      <a:pt x="64" y="227"/>
                    </a:lnTo>
                    <a:close/>
                    <a:moveTo>
                      <a:pt x="65" y="176"/>
                    </a:moveTo>
                    <a:lnTo>
                      <a:pt x="289" y="176"/>
                    </a:lnTo>
                    <a:lnTo>
                      <a:pt x="288" y="163"/>
                    </a:lnTo>
                    <a:lnTo>
                      <a:pt x="288" y="157"/>
                    </a:lnTo>
                    <a:lnTo>
                      <a:pt x="287" y="151"/>
                    </a:lnTo>
                    <a:lnTo>
                      <a:pt x="284" y="140"/>
                    </a:lnTo>
                    <a:lnTo>
                      <a:pt x="281" y="129"/>
                    </a:lnTo>
                    <a:lnTo>
                      <a:pt x="279" y="124"/>
                    </a:lnTo>
                    <a:lnTo>
                      <a:pt x="277" y="118"/>
                    </a:lnTo>
                    <a:lnTo>
                      <a:pt x="272" y="109"/>
                    </a:lnTo>
                    <a:lnTo>
                      <a:pt x="265" y="100"/>
                    </a:lnTo>
                    <a:lnTo>
                      <a:pt x="259" y="92"/>
                    </a:lnTo>
                    <a:lnTo>
                      <a:pt x="251" y="84"/>
                    </a:lnTo>
                    <a:lnTo>
                      <a:pt x="244" y="78"/>
                    </a:lnTo>
                    <a:lnTo>
                      <a:pt x="235" y="72"/>
                    </a:lnTo>
                    <a:lnTo>
                      <a:pt x="226" y="68"/>
                    </a:lnTo>
                    <a:lnTo>
                      <a:pt x="216" y="64"/>
                    </a:lnTo>
                    <a:lnTo>
                      <a:pt x="206" y="61"/>
                    </a:lnTo>
                    <a:lnTo>
                      <a:pt x="195" y="59"/>
                    </a:lnTo>
                    <a:lnTo>
                      <a:pt x="183" y="59"/>
                    </a:lnTo>
                    <a:lnTo>
                      <a:pt x="171" y="60"/>
                    </a:lnTo>
                    <a:lnTo>
                      <a:pt x="160" y="61"/>
                    </a:lnTo>
                    <a:lnTo>
                      <a:pt x="155" y="63"/>
                    </a:lnTo>
                    <a:lnTo>
                      <a:pt x="149" y="64"/>
                    </a:lnTo>
                    <a:lnTo>
                      <a:pt x="139" y="68"/>
                    </a:lnTo>
                    <a:lnTo>
                      <a:pt x="130" y="73"/>
                    </a:lnTo>
                    <a:lnTo>
                      <a:pt x="121" y="79"/>
                    </a:lnTo>
                    <a:lnTo>
                      <a:pt x="112" y="86"/>
                    </a:lnTo>
                    <a:lnTo>
                      <a:pt x="104" y="94"/>
                    </a:lnTo>
                    <a:lnTo>
                      <a:pt x="97" y="102"/>
                    </a:lnTo>
                    <a:lnTo>
                      <a:pt x="91" y="111"/>
                    </a:lnTo>
                    <a:lnTo>
                      <a:pt x="85" y="121"/>
                    </a:lnTo>
                    <a:lnTo>
                      <a:pt x="79" y="131"/>
                    </a:lnTo>
                    <a:lnTo>
                      <a:pt x="77" y="136"/>
                    </a:lnTo>
                    <a:lnTo>
                      <a:pt x="75" y="142"/>
                    </a:lnTo>
                    <a:lnTo>
                      <a:pt x="71" y="153"/>
                    </a:lnTo>
                    <a:lnTo>
                      <a:pt x="68" y="164"/>
                    </a:lnTo>
                    <a:lnTo>
                      <a:pt x="65" y="17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46" name="Freeform 9"/>
              <p:cNvSpPr>
                <a:spLocks/>
              </p:cNvSpPr>
              <p:nvPr userDrawn="1"/>
            </p:nvSpPr>
            <p:spPr bwMode="auto">
              <a:xfrm>
                <a:off x="3554413" y="4386263"/>
                <a:ext cx="350837" cy="806450"/>
              </a:xfrm>
              <a:custGeom>
                <a:avLst/>
                <a:gdLst>
                  <a:gd name="T0" fmla="*/ 221 w 221"/>
                  <a:gd name="T1" fmla="*/ 508 h 508"/>
                  <a:gd name="T2" fmla="*/ 183 w 221"/>
                  <a:gd name="T3" fmla="*/ 508 h 508"/>
                  <a:gd name="T4" fmla="*/ 163 w 221"/>
                  <a:gd name="T5" fmla="*/ 507 h 508"/>
                  <a:gd name="T6" fmla="*/ 152 w 221"/>
                  <a:gd name="T7" fmla="*/ 506 h 508"/>
                  <a:gd name="T8" fmla="*/ 142 w 221"/>
                  <a:gd name="T9" fmla="*/ 504 h 508"/>
                  <a:gd name="T10" fmla="*/ 132 w 221"/>
                  <a:gd name="T11" fmla="*/ 502 h 508"/>
                  <a:gd name="T12" fmla="*/ 127 w 221"/>
                  <a:gd name="T13" fmla="*/ 500 h 508"/>
                  <a:gd name="T14" fmla="*/ 122 w 221"/>
                  <a:gd name="T15" fmla="*/ 498 h 508"/>
                  <a:gd name="T16" fmla="*/ 117 w 221"/>
                  <a:gd name="T17" fmla="*/ 496 h 508"/>
                  <a:gd name="T18" fmla="*/ 112 w 221"/>
                  <a:gd name="T19" fmla="*/ 494 h 508"/>
                  <a:gd name="T20" fmla="*/ 103 w 221"/>
                  <a:gd name="T21" fmla="*/ 488 h 508"/>
                  <a:gd name="T22" fmla="*/ 99 w 221"/>
                  <a:gd name="T23" fmla="*/ 485 h 508"/>
                  <a:gd name="T24" fmla="*/ 94 w 221"/>
                  <a:gd name="T25" fmla="*/ 481 h 508"/>
                  <a:gd name="T26" fmla="*/ 90 w 221"/>
                  <a:gd name="T27" fmla="*/ 477 h 508"/>
                  <a:gd name="T28" fmla="*/ 87 w 221"/>
                  <a:gd name="T29" fmla="*/ 473 h 508"/>
                  <a:gd name="T30" fmla="*/ 83 w 221"/>
                  <a:gd name="T31" fmla="*/ 468 h 508"/>
                  <a:gd name="T32" fmla="*/ 80 w 221"/>
                  <a:gd name="T33" fmla="*/ 463 h 508"/>
                  <a:gd name="T34" fmla="*/ 77 w 221"/>
                  <a:gd name="T35" fmla="*/ 458 h 508"/>
                  <a:gd name="T36" fmla="*/ 74 w 221"/>
                  <a:gd name="T37" fmla="*/ 452 h 508"/>
                  <a:gd name="T38" fmla="*/ 71 w 221"/>
                  <a:gd name="T39" fmla="*/ 445 h 508"/>
                  <a:gd name="T40" fmla="*/ 69 w 221"/>
                  <a:gd name="T41" fmla="*/ 439 h 508"/>
                  <a:gd name="T42" fmla="*/ 67 w 221"/>
                  <a:gd name="T43" fmla="*/ 431 h 508"/>
                  <a:gd name="T44" fmla="*/ 66 w 221"/>
                  <a:gd name="T45" fmla="*/ 423 h 508"/>
                  <a:gd name="T46" fmla="*/ 64 w 221"/>
                  <a:gd name="T47" fmla="*/ 415 h 508"/>
                  <a:gd name="T48" fmla="*/ 63 w 221"/>
                  <a:gd name="T49" fmla="*/ 406 h 508"/>
                  <a:gd name="T50" fmla="*/ 63 w 221"/>
                  <a:gd name="T51" fmla="*/ 397 h 508"/>
                  <a:gd name="T52" fmla="*/ 63 w 221"/>
                  <a:gd name="T53" fmla="*/ 387 h 508"/>
                  <a:gd name="T54" fmla="*/ 63 w 221"/>
                  <a:gd name="T55" fmla="*/ 150 h 508"/>
                  <a:gd name="T56" fmla="*/ 0 w 221"/>
                  <a:gd name="T57" fmla="*/ 150 h 508"/>
                  <a:gd name="T58" fmla="*/ 0 w 221"/>
                  <a:gd name="T59" fmla="*/ 96 h 508"/>
                  <a:gd name="T60" fmla="*/ 63 w 221"/>
                  <a:gd name="T61" fmla="*/ 96 h 508"/>
                  <a:gd name="T62" fmla="*/ 63 w 221"/>
                  <a:gd name="T63" fmla="*/ 0 h 508"/>
                  <a:gd name="T64" fmla="*/ 124 w 221"/>
                  <a:gd name="T65" fmla="*/ 0 h 508"/>
                  <a:gd name="T66" fmla="*/ 124 w 221"/>
                  <a:gd name="T67" fmla="*/ 96 h 508"/>
                  <a:gd name="T68" fmla="*/ 219 w 221"/>
                  <a:gd name="T69" fmla="*/ 96 h 508"/>
                  <a:gd name="T70" fmla="*/ 219 w 221"/>
                  <a:gd name="T71" fmla="*/ 150 h 508"/>
                  <a:gd name="T72" fmla="*/ 124 w 221"/>
                  <a:gd name="T73" fmla="*/ 150 h 508"/>
                  <a:gd name="T74" fmla="*/ 124 w 221"/>
                  <a:gd name="T75" fmla="*/ 376 h 508"/>
                  <a:gd name="T76" fmla="*/ 125 w 221"/>
                  <a:gd name="T77" fmla="*/ 389 h 508"/>
                  <a:gd name="T78" fmla="*/ 126 w 221"/>
                  <a:gd name="T79" fmla="*/ 400 h 508"/>
                  <a:gd name="T80" fmla="*/ 128 w 221"/>
                  <a:gd name="T81" fmla="*/ 410 h 508"/>
                  <a:gd name="T82" fmla="*/ 131 w 221"/>
                  <a:gd name="T83" fmla="*/ 418 h 508"/>
                  <a:gd name="T84" fmla="*/ 134 w 221"/>
                  <a:gd name="T85" fmla="*/ 425 h 508"/>
                  <a:gd name="T86" fmla="*/ 137 w 221"/>
                  <a:gd name="T87" fmla="*/ 432 h 508"/>
                  <a:gd name="T88" fmla="*/ 140 w 221"/>
                  <a:gd name="T89" fmla="*/ 434 h 508"/>
                  <a:gd name="T90" fmla="*/ 142 w 221"/>
                  <a:gd name="T91" fmla="*/ 437 h 508"/>
                  <a:gd name="T92" fmla="*/ 147 w 221"/>
                  <a:gd name="T93" fmla="*/ 441 h 508"/>
                  <a:gd name="T94" fmla="*/ 152 w 221"/>
                  <a:gd name="T95" fmla="*/ 445 h 508"/>
                  <a:gd name="T96" fmla="*/ 157 w 221"/>
                  <a:gd name="T97" fmla="*/ 447 h 508"/>
                  <a:gd name="T98" fmla="*/ 163 w 221"/>
                  <a:gd name="T99" fmla="*/ 450 h 508"/>
                  <a:gd name="T100" fmla="*/ 169 w 221"/>
                  <a:gd name="T101" fmla="*/ 451 h 508"/>
                  <a:gd name="T102" fmla="*/ 182 w 221"/>
                  <a:gd name="T103" fmla="*/ 453 h 508"/>
                  <a:gd name="T104" fmla="*/ 195 w 221"/>
                  <a:gd name="T105" fmla="*/ 453 h 508"/>
                  <a:gd name="T106" fmla="*/ 221 w 221"/>
                  <a:gd name="T107" fmla="*/ 453 h 508"/>
                  <a:gd name="T108" fmla="*/ 221 w 221"/>
                  <a:gd name="T109" fmla="*/ 508 h 5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21" h="508">
                    <a:moveTo>
                      <a:pt x="221" y="508"/>
                    </a:moveTo>
                    <a:lnTo>
                      <a:pt x="183" y="508"/>
                    </a:lnTo>
                    <a:lnTo>
                      <a:pt x="163" y="507"/>
                    </a:lnTo>
                    <a:lnTo>
                      <a:pt x="152" y="506"/>
                    </a:lnTo>
                    <a:lnTo>
                      <a:pt x="142" y="504"/>
                    </a:lnTo>
                    <a:lnTo>
                      <a:pt x="132" y="502"/>
                    </a:lnTo>
                    <a:lnTo>
                      <a:pt x="127" y="500"/>
                    </a:lnTo>
                    <a:lnTo>
                      <a:pt x="122" y="498"/>
                    </a:lnTo>
                    <a:lnTo>
                      <a:pt x="117" y="496"/>
                    </a:lnTo>
                    <a:lnTo>
                      <a:pt x="112" y="494"/>
                    </a:lnTo>
                    <a:lnTo>
                      <a:pt x="103" y="488"/>
                    </a:lnTo>
                    <a:lnTo>
                      <a:pt x="99" y="485"/>
                    </a:lnTo>
                    <a:lnTo>
                      <a:pt x="94" y="481"/>
                    </a:lnTo>
                    <a:lnTo>
                      <a:pt x="90" y="477"/>
                    </a:lnTo>
                    <a:lnTo>
                      <a:pt x="87" y="473"/>
                    </a:lnTo>
                    <a:lnTo>
                      <a:pt x="83" y="468"/>
                    </a:lnTo>
                    <a:lnTo>
                      <a:pt x="80" y="463"/>
                    </a:lnTo>
                    <a:lnTo>
                      <a:pt x="77" y="458"/>
                    </a:lnTo>
                    <a:lnTo>
                      <a:pt x="74" y="452"/>
                    </a:lnTo>
                    <a:lnTo>
                      <a:pt x="71" y="445"/>
                    </a:lnTo>
                    <a:lnTo>
                      <a:pt x="69" y="439"/>
                    </a:lnTo>
                    <a:lnTo>
                      <a:pt x="67" y="431"/>
                    </a:lnTo>
                    <a:lnTo>
                      <a:pt x="66" y="423"/>
                    </a:lnTo>
                    <a:lnTo>
                      <a:pt x="64" y="415"/>
                    </a:lnTo>
                    <a:lnTo>
                      <a:pt x="63" y="406"/>
                    </a:lnTo>
                    <a:lnTo>
                      <a:pt x="63" y="397"/>
                    </a:lnTo>
                    <a:lnTo>
                      <a:pt x="63" y="387"/>
                    </a:lnTo>
                    <a:lnTo>
                      <a:pt x="63" y="150"/>
                    </a:lnTo>
                    <a:lnTo>
                      <a:pt x="0" y="150"/>
                    </a:lnTo>
                    <a:lnTo>
                      <a:pt x="0" y="96"/>
                    </a:lnTo>
                    <a:lnTo>
                      <a:pt x="63" y="96"/>
                    </a:lnTo>
                    <a:lnTo>
                      <a:pt x="63" y="0"/>
                    </a:lnTo>
                    <a:lnTo>
                      <a:pt x="124" y="0"/>
                    </a:lnTo>
                    <a:lnTo>
                      <a:pt x="124" y="96"/>
                    </a:lnTo>
                    <a:lnTo>
                      <a:pt x="219" y="96"/>
                    </a:lnTo>
                    <a:lnTo>
                      <a:pt x="219" y="150"/>
                    </a:lnTo>
                    <a:lnTo>
                      <a:pt x="124" y="150"/>
                    </a:lnTo>
                    <a:lnTo>
                      <a:pt x="124" y="376"/>
                    </a:lnTo>
                    <a:lnTo>
                      <a:pt x="125" y="389"/>
                    </a:lnTo>
                    <a:lnTo>
                      <a:pt x="126" y="400"/>
                    </a:lnTo>
                    <a:lnTo>
                      <a:pt x="128" y="410"/>
                    </a:lnTo>
                    <a:lnTo>
                      <a:pt x="131" y="418"/>
                    </a:lnTo>
                    <a:lnTo>
                      <a:pt x="134" y="425"/>
                    </a:lnTo>
                    <a:lnTo>
                      <a:pt x="137" y="432"/>
                    </a:lnTo>
                    <a:lnTo>
                      <a:pt x="140" y="434"/>
                    </a:lnTo>
                    <a:lnTo>
                      <a:pt x="142" y="437"/>
                    </a:lnTo>
                    <a:lnTo>
                      <a:pt x="147" y="441"/>
                    </a:lnTo>
                    <a:lnTo>
                      <a:pt x="152" y="445"/>
                    </a:lnTo>
                    <a:lnTo>
                      <a:pt x="157" y="447"/>
                    </a:lnTo>
                    <a:lnTo>
                      <a:pt x="163" y="450"/>
                    </a:lnTo>
                    <a:lnTo>
                      <a:pt x="169" y="451"/>
                    </a:lnTo>
                    <a:lnTo>
                      <a:pt x="182" y="453"/>
                    </a:lnTo>
                    <a:lnTo>
                      <a:pt x="195" y="453"/>
                    </a:lnTo>
                    <a:lnTo>
                      <a:pt x="221" y="453"/>
                    </a:lnTo>
                    <a:lnTo>
                      <a:pt x="221" y="50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47" name="Freeform 10"/>
              <p:cNvSpPr>
                <a:spLocks/>
              </p:cNvSpPr>
              <p:nvPr userDrawn="1"/>
            </p:nvSpPr>
            <p:spPr bwMode="auto">
              <a:xfrm>
                <a:off x="4187825" y="4386263"/>
                <a:ext cx="350837" cy="806450"/>
              </a:xfrm>
              <a:custGeom>
                <a:avLst/>
                <a:gdLst>
                  <a:gd name="T0" fmla="*/ 221 w 221"/>
                  <a:gd name="T1" fmla="*/ 508 h 508"/>
                  <a:gd name="T2" fmla="*/ 184 w 221"/>
                  <a:gd name="T3" fmla="*/ 508 h 508"/>
                  <a:gd name="T4" fmla="*/ 163 w 221"/>
                  <a:gd name="T5" fmla="*/ 507 h 508"/>
                  <a:gd name="T6" fmla="*/ 153 w 221"/>
                  <a:gd name="T7" fmla="*/ 506 h 508"/>
                  <a:gd name="T8" fmla="*/ 142 w 221"/>
                  <a:gd name="T9" fmla="*/ 504 h 508"/>
                  <a:gd name="T10" fmla="*/ 132 w 221"/>
                  <a:gd name="T11" fmla="*/ 502 h 508"/>
                  <a:gd name="T12" fmla="*/ 127 w 221"/>
                  <a:gd name="T13" fmla="*/ 500 h 508"/>
                  <a:gd name="T14" fmla="*/ 122 w 221"/>
                  <a:gd name="T15" fmla="*/ 498 h 508"/>
                  <a:gd name="T16" fmla="*/ 117 w 221"/>
                  <a:gd name="T17" fmla="*/ 496 h 508"/>
                  <a:gd name="T18" fmla="*/ 112 w 221"/>
                  <a:gd name="T19" fmla="*/ 494 h 508"/>
                  <a:gd name="T20" fmla="*/ 103 w 221"/>
                  <a:gd name="T21" fmla="*/ 488 h 508"/>
                  <a:gd name="T22" fmla="*/ 99 w 221"/>
                  <a:gd name="T23" fmla="*/ 485 h 508"/>
                  <a:gd name="T24" fmla="*/ 95 w 221"/>
                  <a:gd name="T25" fmla="*/ 481 h 508"/>
                  <a:gd name="T26" fmla="*/ 91 w 221"/>
                  <a:gd name="T27" fmla="*/ 477 h 508"/>
                  <a:gd name="T28" fmla="*/ 87 w 221"/>
                  <a:gd name="T29" fmla="*/ 473 h 508"/>
                  <a:gd name="T30" fmla="*/ 83 w 221"/>
                  <a:gd name="T31" fmla="*/ 468 h 508"/>
                  <a:gd name="T32" fmla="*/ 80 w 221"/>
                  <a:gd name="T33" fmla="*/ 463 h 508"/>
                  <a:gd name="T34" fmla="*/ 77 w 221"/>
                  <a:gd name="T35" fmla="*/ 458 h 508"/>
                  <a:gd name="T36" fmla="*/ 74 w 221"/>
                  <a:gd name="T37" fmla="*/ 452 h 508"/>
                  <a:gd name="T38" fmla="*/ 72 w 221"/>
                  <a:gd name="T39" fmla="*/ 445 h 508"/>
                  <a:gd name="T40" fmla="*/ 69 w 221"/>
                  <a:gd name="T41" fmla="*/ 439 h 508"/>
                  <a:gd name="T42" fmla="*/ 67 w 221"/>
                  <a:gd name="T43" fmla="*/ 431 h 508"/>
                  <a:gd name="T44" fmla="*/ 66 w 221"/>
                  <a:gd name="T45" fmla="*/ 423 h 508"/>
                  <a:gd name="T46" fmla="*/ 64 w 221"/>
                  <a:gd name="T47" fmla="*/ 415 h 508"/>
                  <a:gd name="T48" fmla="*/ 64 w 221"/>
                  <a:gd name="T49" fmla="*/ 406 h 508"/>
                  <a:gd name="T50" fmla="*/ 63 w 221"/>
                  <a:gd name="T51" fmla="*/ 397 h 508"/>
                  <a:gd name="T52" fmla="*/ 63 w 221"/>
                  <a:gd name="T53" fmla="*/ 387 h 508"/>
                  <a:gd name="T54" fmla="*/ 63 w 221"/>
                  <a:gd name="T55" fmla="*/ 150 h 508"/>
                  <a:gd name="T56" fmla="*/ 0 w 221"/>
                  <a:gd name="T57" fmla="*/ 150 h 508"/>
                  <a:gd name="T58" fmla="*/ 0 w 221"/>
                  <a:gd name="T59" fmla="*/ 96 h 508"/>
                  <a:gd name="T60" fmla="*/ 63 w 221"/>
                  <a:gd name="T61" fmla="*/ 96 h 508"/>
                  <a:gd name="T62" fmla="*/ 63 w 221"/>
                  <a:gd name="T63" fmla="*/ 0 h 508"/>
                  <a:gd name="T64" fmla="*/ 125 w 221"/>
                  <a:gd name="T65" fmla="*/ 0 h 508"/>
                  <a:gd name="T66" fmla="*/ 125 w 221"/>
                  <a:gd name="T67" fmla="*/ 96 h 508"/>
                  <a:gd name="T68" fmla="*/ 219 w 221"/>
                  <a:gd name="T69" fmla="*/ 96 h 508"/>
                  <a:gd name="T70" fmla="*/ 219 w 221"/>
                  <a:gd name="T71" fmla="*/ 150 h 508"/>
                  <a:gd name="T72" fmla="*/ 125 w 221"/>
                  <a:gd name="T73" fmla="*/ 150 h 508"/>
                  <a:gd name="T74" fmla="*/ 125 w 221"/>
                  <a:gd name="T75" fmla="*/ 376 h 508"/>
                  <a:gd name="T76" fmla="*/ 125 w 221"/>
                  <a:gd name="T77" fmla="*/ 389 h 508"/>
                  <a:gd name="T78" fmla="*/ 126 w 221"/>
                  <a:gd name="T79" fmla="*/ 400 h 508"/>
                  <a:gd name="T80" fmla="*/ 128 w 221"/>
                  <a:gd name="T81" fmla="*/ 410 h 508"/>
                  <a:gd name="T82" fmla="*/ 131 w 221"/>
                  <a:gd name="T83" fmla="*/ 418 h 508"/>
                  <a:gd name="T84" fmla="*/ 134 w 221"/>
                  <a:gd name="T85" fmla="*/ 425 h 508"/>
                  <a:gd name="T86" fmla="*/ 138 w 221"/>
                  <a:gd name="T87" fmla="*/ 432 h 508"/>
                  <a:gd name="T88" fmla="*/ 140 w 221"/>
                  <a:gd name="T89" fmla="*/ 434 h 508"/>
                  <a:gd name="T90" fmla="*/ 142 w 221"/>
                  <a:gd name="T91" fmla="*/ 437 h 508"/>
                  <a:gd name="T92" fmla="*/ 147 w 221"/>
                  <a:gd name="T93" fmla="*/ 441 h 508"/>
                  <a:gd name="T94" fmla="*/ 152 w 221"/>
                  <a:gd name="T95" fmla="*/ 445 h 508"/>
                  <a:gd name="T96" fmla="*/ 157 w 221"/>
                  <a:gd name="T97" fmla="*/ 447 h 508"/>
                  <a:gd name="T98" fmla="*/ 163 w 221"/>
                  <a:gd name="T99" fmla="*/ 450 h 508"/>
                  <a:gd name="T100" fmla="*/ 169 w 221"/>
                  <a:gd name="T101" fmla="*/ 451 h 508"/>
                  <a:gd name="T102" fmla="*/ 182 w 221"/>
                  <a:gd name="T103" fmla="*/ 453 h 508"/>
                  <a:gd name="T104" fmla="*/ 196 w 221"/>
                  <a:gd name="T105" fmla="*/ 453 h 508"/>
                  <a:gd name="T106" fmla="*/ 221 w 221"/>
                  <a:gd name="T107" fmla="*/ 453 h 508"/>
                  <a:gd name="T108" fmla="*/ 221 w 221"/>
                  <a:gd name="T109" fmla="*/ 508 h 5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21" h="508">
                    <a:moveTo>
                      <a:pt x="221" y="508"/>
                    </a:moveTo>
                    <a:lnTo>
                      <a:pt x="184" y="508"/>
                    </a:lnTo>
                    <a:lnTo>
                      <a:pt x="163" y="507"/>
                    </a:lnTo>
                    <a:lnTo>
                      <a:pt x="153" y="506"/>
                    </a:lnTo>
                    <a:lnTo>
                      <a:pt x="142" y="504"/>
                    </a:lnTo>
                    <a:lnTo>
                      <a:pt x="132" y="502"/>
                    </a:lnTo>
                    <a:lnTo>
                      <a:pt x="127" y="500"/>
                    </a:lnTo>
                    <a:lnTo>
                      <a:pt x="122" y="498"/>
                    </a:lnTo>
                    <a:lnTo>
                      <a:pt x="117" y="496"/>
                    </a:lnTo>
                    <a:lnTo>
                      <a:pt x="112" y="494"/>
                    </a:lnTo>
                    <a:lnTo>
                      <a:pt x="103" y="488"/>
                    </a:lnTo>
                    <a:lnTo>
                      <a:pt x="99" y="485"/>
                    </a:lnTo>
                    <a:lnTo>
                      <a:pt x="95" y="481"/>
                    </a:lnTo>
                    <a:lnTo>
                      <a:pt x="91" y="477"/>
                    </a:lnTo>
                    <a:lnTo>
                      <a:pt x="87" y="473"/>
                    </a:lnTo>
                    <a:lnTo>
                      <a:pt x="83" y="468"/>
                    </a:lnTo>
                    <a:lnTo>
                      <a:pt x="80" y="463"/>
                    </a:lnTo>
                    <a:lnTo>
                      <a:pt x="77" y="458"/>
                    </a:lnTo>
                    <a:lnTo>
                      <a:pt x="74" y="452"/>
                    </a:lnTo>
                    <a:lnTo>
                      <a:pt x="72" y="445"/>
                    </a:lnTo>
                    <a:lnTo>
                      <a:pt x="69" y="439"/>
                    </a:lnTo>
                    <a:lnTo>
                      <a:pt x="67" y="431"/>
                    </a:lnTo>
                    <a:lnTo>
                      <a:pt x="66" y="423"/>
                    </a:lnTo>
                    <a:lnTo>
                      <a:pt x="64" y="415"/>
                    </a:lnTo>
                    <a:lnTo>
                      <a:pt x="64" y="406"/>
                    </a:lnTo>
                    <a:lnTo>
                      <a:pt x="63" y="397"/>
                    </a:lnTo>
                    <a:lnTo>
                      <a:pt x="63" y="387"/>
                    </a:lnTo>
                    <a:lnTo>
                      <a:pt x="63" y="150"/>
                    </a:lnTo>
                    <a:lnTo>
                      <a:pt x="0" y="150"/>
                    </a:lnTo>
                    <a:lnTo>
                      <a:pt x="0" y="96"/>
                    </a:lnTo>
                    <a:lnTo>
                      <a:pt x="63" y="96"/>
                    </a:lnTo>
                    <a:lnTo>
                      <a:pt x="63" y="0"/>
                    </a:lnTo>
                    <a:lnTo>
                      <a:pt x="125" y="0"/>
                    </a:lnTo>
                    <a:lnTo>
                      <a:pt x="125" y="96"/>
                    </a:lnTo>
                    <a:lnTo>
                      <a:pt x="219" y="96"/>
                    </a:lnTo>
                    <a:lnTo>
                      <a:pt x="219" y="150"/>
                    </a:lnTo>
                    <a:lnTo>
                      <a:pt x="125" y="150"/>
                    </a:lnTo>
                    <a:lnTo>
                      <a:pt x="125" y="376"/>
                    </a:lnTo>
                    <a:lnTo>
                      <a:pt x="125" y="389"/>
                    </a:lnTo>
                    <a:lnTo>
                      <a:pt x="126" y="400"/>
                    </a:lnTo>
                    <a:lnTo>
                      <a:pt x="128" y="410"/>
                    </a:lnTo>
                    <a:lnTo>
                      <a:pt x="131" y="418"/>
                    </a:lnTo>
                    <a:lnTo>
                      <a:pt x="134" y="425"/>
                    </a:lnTo>
                    <a:lnTo>
                      <a:pt x="138" y="432"/>
                    </a:lnTo>
                    <a:lnTo>
                      <a:pt x="140" y="434"/>
                    </a:lnTo>
                    <a:lnTo>
                      <a:pt x="142" y="437"/>
                    </a:lnTo>
                    <a:lnTo>
                      <a:pt x="147" y="441"/>
                    </a:lnTo>
                    <a:lnTo>
                      <a:pt x="152" y="445"/>
                    </a:lnTo>
                    <a:lnTo>
                      <a:pt x="157" y="447"/>
                    </a:lnTo>
                    <a:lnTo>
                      <a:pt x="163" y="450"/>
                    </a:lnTo>
                    <a:lnTo>
                      <a:pt x="169" y="451"/>
                    </a:lnTo>
                    <a:lnTo>
                      <a:pt x="182" y="453"/>
                    </a:lnTo>
                    <a:lnTo>
                      <a:pt x="196" y="453"/>
                    </a:lnTo>
                    <a:lnTo>
                      <a:pt x="221" y="453"/>
                    </a:lnTo>
                    <a:lnTo>
                      <a:pt x="221" y="50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48" name="Freeform 11"/>
              <p:cNvSpPr>
                <a:spLocks/>
              </p:cNvSpPr>
              <p:nvPr userDrawn="1"/>
            </p:nvSpPr>
            <p:spPr bwMode="auto">
              <a:xfrm>
                <a:off x="4662488" y="4324351"/>
                <a:ext cx="511175" cy="868363"/>
              </a:xfrm>
              <a:custGeom>
                <a:avLst/>
                <a:gdLst>
                  <a:gd name="T0" fmla="*/ 259 w 322"/>
                  <a:gd name="T1" fmla="*/ 547 h 547"/>
                  <a:gd name="T2" fmla="*/ 259 w 322"/>
                  <a:gd name="T3" fmla="*/ 285 h 547"/>
                  <a:gd name="T4" fmla="*/ 258 w 322"/>
                  <a:gd name="T5" fmla="*/ 269 h 547"/>
                  <a:gd name="T6" fmla="*/ 255 w 322"/>
                  <a:gd name="T7" fmla="*/ 254 h 547"/>
                  <a:gd name="T8" fmla="*/ 249 w 322"/>
                  <a:gd name="T9" fmla="*/ 235 h 547"/>
                  <a:gd name="T10" fmla="*/ 240 w 322"/>
                  <a:gd name="T11" fmla="*/ 219 h 547"/>
                  <a:gd name="T12" fmla="*/ 228 w 322"/>
                  <a:gd name="T13" fmla="*/ 205 h 547"/>
                  <a:gd name="T14" fmla="*/ 220 w 322"/>
                  <a:gd name="T15" fmla="*/ 199 h 547"/>
                  <a:gd name="T16" fmla="*/ 203 w 322"/>
                  <a:gd name="T17" fmla="*/ 190 h 547"/>
                  <a:gd name="T18" fmla="*/ 193 w 322"/>
                  <a:gd name="T19" fmla="*/ 187 h 547"/>
                  <a:gd name="T20" fmla="*/ 181 w 322"/>
                  <a:gd name="T21" fmla="*/ 185 h 547"/>
                  <a:gd name="T22" fmla="*/ 169 w 322"/>
                  <a:gd name="T23" fmla="*/ 185 h 547"/>
                  <a:gd name="T24" fmla="*/ 147 w 322"/>
                  <a:gd name="T25" fmla="*/ 187 h 547"/>
                  <a:gd name="T26" fmla="*/ 126 w 322"/>
                  <a:gd name="T27" fmla="*/ 194 h 547"/>
                  <a:gd name="T28" fmla="*/ 112 w 322"/>
                  <a:gd name="T29" fmla="*/ 202 h 547"/>
                  <a:gd name="T30" fmla="*/ 100 w 322"/>
                  <a:gd name="T31" fmla="*/ 212 h 547"/>
                  <a:gd name="T32" fmla="*/ 86 w 322"/>
                  <a:gd name="T33" fmla="*/ 228 h 547"/>
                  <a:gd name="T34" fmla="*/ 74 w 322"/>
                  <a:gd name="T35" fmla="*/ 248 h 547"/>
                  <a:gd name="T36" fmla="*/ 67 w 322"/>
                  <a:gd name="T37" fmla="*/ 271 h 547"/>
                  <a:gd name="T38" fmla="*/ 63 w 322"/>
                  <a:gd name="T39" fmla="*/ 290 h 547"/>
                  <a:gd name="T40" fmla="*/ 62 w 322"/>
                  <a:gd name="T41" fmla="*/ 310 h 547"/>
                  <a:gd name="T42" fmla="*/ 0 w 322"/>
                  <a:gd name="T43" fmla="*/ 547 h 547"/>
                  <a:gd name="T44" fmla="*/ 59 w 322"/>
                  <a:gd name="T45" fmla="*/ 0 h 547"/>
                  <a:gd name="T46" fmla="*/ 63 w 322"/>
                  <a:gd name="T47" fmla="*/ 183 h 547"/>
                  <a:gd name="T48" fmla="*/ 71 w 322"/>
                  <a:gd name="T49" fmla="*/ 171 h 547"/>
                  <a:gd name="T50" fmla="*/ 82 w 322"/>
                  <a:gd name="T51" fmla="*/ 160 h 547"/>
                  <a:gd name="T52" fmla="*/ 96 w 322"/>
                  <a:gd name="T53" fmla="*/ 150 h 547"/>
                  <a:gd name="T54" fmla="*/ 111 w 322"/>
                  <a:gd name="T55" fmla="*/ 142 h 547"/>
                  <a:gd name="T56" fmla="*/ 129 w 322"/>
                  <a:gd name="T57" fmla="*/ 135 h 547"/>
                  <a:gd name="T58" fmla="*/ 149 w 322"/>
                  <a:gd name="T59" fmla="*/ 131 h 547"/>
                  <a:gd name="T60" fmla="*/ 170 w 322"/>
                  <a:gd name="T61" fmla="*/ 128 h 547"/>
                  <a:gd name="T62" fmla="*/ 190 w 322"/>
                  <a:gd name="T63" fmla="*/ 128 h 547"/>
                  <a:gd name="T64" fmla="*/ 208 w 322"/>
                  <a:gd name="T65" fmla="*/ 130 h 547"/>
                  <a:gd name="T66" fmla="*/ 224 w 322"/>
                  <a:gd name="T67" fmla="*/ 133 h 547"/>
                  <a:gd name="T68" fmla="*/ 239 w 322"/>
                  <a:gd name="T69" fmla="*/ 138 h 547"/>
                  <a:gd name="T70" fmla="*/ 253 w 322"/>
                  <a:gd name="T71" fmla="*/ 145 h 547"/>
                  <a:gd name="T72" fmla="*/ 265 w 322"/>
                  <a:gd name="T73" fmla="*/ 152 h 547"/>
                  <a:gd name="T74" fmla="*/ 276 w 322"/>
                  <a:gd name="T75" fmla="*/ 161 h 547"/>
                  <a:gd name="T76" fmla="*/ 286 w 322"/>
                  <a:gd name="T77" fmla="*/ 172 h 547"/>
                  <a:gd name="T78" fmla="*/ 294 w 322"/>
                  <a:gd name="T79" fmla="*/ 183 h 547"/>
                  <a:gd name="T80" fmla="*/ 304 w 322"/>
                  <a:gd name="T81" fmla="*/ 202 h 547"/>
                  <a:gd name="T82" fmla="*/ 314 w 322"/>
                  <a:gd name="T83" fmla="*/ 230 h 547"/>
                  <a:gd name="T84" fmla="*/ 318 w 322"/>
                  <a:gd name="T85" fmla="*/ 246 h 547"/>
                  <a:gd name="T86" fmla="*/ 320 w 322"/>
                  <a:gd name="T87" fmla="*/ 262 h 547"/>
                  <a:gd name="T88" fmla="*/ 322 w 322"/>
                  <a:gd name="T89" fmla="*/ 295 h 5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322" h="547">
                    <a:moveTo>
                      <a:pt x="322" y="547"/>
                    </a:moveTo>
                    <a:lnTo>
                      <a:pt x="259" y="547"/>
                    </a:lnTo>
                    <a:lnTo>
                      <a:pt x="259" y="296"/>
                    </a:lnTo>
                    <a:lnTo>
                      <a:pt x="259" y="285"/>
                    </a:lnTo>
                    <a:lnTo>
                      <a:pt x="258" y="275"/>
                    </a:lnTo>
                    <a:lnTo>
                      <a:pt x="258" y="269"/>
                    </a:lnTo>
                    <a:lnTo>
                      <a:pt x="257" y="264"/>
                    </a:lnTo>
                    <a:lnTo>
                      <a:pt x="255" y="254"/>
                    </a:lnTo>
                    <a:lnTo>
                      <a:pt x="252" y="245"/>
                    </a:lnTo>
                    <a:lnTo>
                      <a:pt x="249" y="235"/>
                    </a:lnTo>
                    <a:lnTo>
                      <a:pt x="245" y="227"/>
                    </a:lnTo>
                    <a:lnTo>
                      <a:pt x="240" y="219"/>
                    </a:lnTo>
                    <a:lnTo>
                      <a:pt x="234" y="211"/>
                    </a:lnTo>
                    <a:lnTo>
                      <a:pt x="228" y="205"/>
                    </a:lnTo>
                    <a:lnTo>
                      <a:pt x="224" y="202"/>
                    </a:lnTo>
                    <a:lnTo>
                      <a:pt x="220" y="199"/>
                    </a:lnTo>
                    <a:lnTo>
                      <a:pt x="212" y="194"/>
                    </a:lnTo>
                    <a:lnTo>
                      <a:pt x="203" y="190"/>
                    </a:lnTo>
                    <a:lnTo>
                      <a:pt x="198" y="188"/>
                    </a:lnTo>
                    <a:lnTo>
                      <a:pt x="193" y="187"/>
                    </a:lnTo>
                    <a:lnTo>
                      <a:pt x="187" y="186"/>
                    </a:lnTo>
                    <a:lnTo>
                      <a:pt x="181" y="185"/>
                    </a:lnTo>
                    <a:lnTo>
                      <a:pt x="175" y="185"/>
                    </a:lnTo>
                    <a:lnTo>
                      <a:pt x="169" y="185"/>
                    </a:lnTo>
                    <a:lnTo>
                      <a:pt x="158" y="185"/>
                    </a:lnTo>
                    <a:lnTo>
                      <a:pt x="147" y="187"/>
                    </a:lnTo>
                    <a:lnTo>
                      <a:pt x="136" y="190"/>
                    </a:lnTo>
                    <a:lnTo>
                      <a:pt x="126" y="194"/>
                    </a:lnTo>
                    <a:lnTo>
                      <a:pt x="117" y="199"/>
                    </a:lnTo>
                    <a:lnTo>
                      <a:pt x="112" y="202"/>
                    </a:lnTo>
                    <a:lnTo>
                      <a:pt x="108" y="205"/>
                    </a:lnTo>
                    <a:lnTo>
                      <a:pt x="100" y="212"/>
                    </a:lnTo>
                    <a:lnTo>
                      <a:pt x="92" y="220"/>
                    </a:lnTo>
                    <a:lnTo>
                      <a:pt x="86" y="228"/>
                    </a:lnTo>
                    <a:lnTo>
                      <a:pt x="80" y="238"/>
                    </a:lnTo>
                    <a:lnTo>
                      <a:pt x="74" y="248"/>
                    </a:lnTo>
                    <a:lnTo>
                      <a:pt x="70" y="259"/>
                    </a:lnTo>
                    <a:lnTo>
                      <a:pt x="67" y="271"/>
                    </a:lnTo>
                    <a:lnTo>
                      <a:pt x="64" y="283"/>
                    </a:lnTo>
                    <a:lnTo>
                      <a:pt x="63" y="290"/>
                    </a:lnTo>
                    <a:lnTo>
                      <a:pt x="63" y="296"/>
                    </a:lnTo>
                    <a:lnTo>
                      <a:pt x="62" y="310"/>
                    </a:lnTo>
                    <a:lnTo>
                      <a:pt x="62" y="547"/>
                    </a:lnTo>
                    <a:lnTo>
                      <a:pt x="0" y="547"/>
                    </a:lnTo>
                    <a:lnTo>
                      <a:pt x="0" y="0"/>
                    </a:lnTo>
                    <a:lnTo>
                      <a:pt x="59" y="0"/>
                    </a:lnTo>
                    <a:lnTo>
                      <a:pt x="59" y="189"/>
                    </a:lnTo>
                    <a:lnTo>
                      <a:pt x="63" y="183"/>
                    </a:lnTo>
                    <a:lnTo>
                      <a:pt x="66" y="177"/>
                    </a:lnTo>
                    <a:lnTo>
                      <a:pt x="71" y="171"/>
                    </a:lnTo>
                    <a:lnTo>
                      <a:pt x="76" y="165"/>
                    </a:lnTo>
                    <a:lnTo>
                      <a:pt x="82" y="160"/>
                    </a:lnTo>
                    <a:lnTo>
                      <a:pt x="89" y="155"/>
                    </a:lnTo>
                    <a:lnTo>
                      <a:pt x="96" y="150"/>
                    </a:lnTo>
                    <a:lnTo>
                      <a:pt x="103" y="146"/>
                    </a:lnTo>
                    <a:lnTo>
                      <a:pt x="111" y="142"/>
                    </a:lnTo>
                    <a:lnTo>
                      <a:pt x="120" y="138"/>
                    </a:lnTo>
                    <a:lnTo>
                      <a:pt x="129" y="135"/>
                    </a:lnTo>
                    <a:lnTo>
                      <a:pt x="139" y="133"/>
                    </a:lnTo>
                    <a:lnTo>
                      <a:pt x="149" y="131"/>
                    </a:lnTo>
                    <a:lnTo>
                      <a:pt x="159" y="129"/>
                    </a:lnTo>
                    <a:lnTo>
                      <a:pt x="170" y="128"/>
                    </a:lnTo>
                    <a:lnTo>
                      <a:pt x="181" y="128"/>
                    </a:lnTo>
                    <a:lnTo>
                      <a:pt x="190" y="128"/>
                    </a:lnTo>
                    <a:lnTo>
                      <a:pt x="199" y="129"/>
                    </a:lnTo>
                    <a:lnTo>
                      <a:pt x="208" y="130"/>
                    </a:lnTo>
                    <a:lnTo>
                      <a:pt x="216" y="131"/>
                    </a:lnTo>
                    <a:lnTo>
                      <a:pt x="224" y="133"/>
                    </a:lnTo>
                    <a:lnTo>
                      <a:pt x="232" y="136"/>
                    </a:lnTo>
                    <a:lnTo>
                      <a:pt x="239" y="138"/>
                    </a:lnTo>
                    <a:lnTo>
                      <a:pt x="246" y="141"/>
                    </a:lnTo>
                    <a:lnTo>
                      <a:pt x="253" y="145"/>
                    </a:lnTo>
                    <a:lnTo>
                      <a:pt x="259" y="148"/>
                    </a:lnTo>
                    <a:lnTo>
                      <a:pt x="265" y="152"/>
                    </a:lnTo>
                    <a:lnTo>
                      <a:pt x="271" y="157"/>
                    </a:lnTo>
                    <a:lnTo>
                      <a:pt x="276" y="161"/>
                    </a:lnTo>
                    <a:lnTo>
                      <a:pt x="281" y="166"/>
                    </a:lnTo>
                    <a:lnTo>
                      <a:pt x="286" y="172"/>
                    </a:lnTo>
                    <a:lnTo>
                      <a:pt x="290" y="177"/>
                    </a:lnTo>
                    <a:lnTo>
                      <a:pt x="294" y="183"/>
                    </a:lnTo>
                    <a:lnTo>
                      <a:pt x="298" y="189"/>
                    </a:lnTo>
                    <a:lnTo>
                      <a:pt x="304" y="202"/>
                    </a:lnTo>
                    <a:lnTo>
                      <a:pt x="310" y="216"/>
                    </a:lnTo>
                    <a:lnTo>
                      <a:pt x="314" y="230"/>
                    </a:lnTo>
                    <a:lnTo>
                      <a:pt x="316" y="238"/>
                    </a:lnTo>
                    <a:lnTo>
                      <a:pt x="318" y="246"/>
                    </a:lnTo>
                    <a:lnTo>
                      <a:pt x="319" y="254"/>
                    </a:lnTo>
                    <a:lnTo>
                      <a:pt x="320" y="262"/>
                    </a:lnTo>
                    <a:lnTo>
                      <a:pt x="321" y="278"/>
                    </a:lnTo>
                    <a:lnTo>
                      <a:pt x="322" y="295"/>
                    </a:lnTo>
                    <a:lnTo>
                      <a:pt x="322" y="54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49" name="Freeform 12"/>
              <p:cNvSpPr>
                <a:spLocks noEditPoints="1"/>
              </p:cNvSpPr>
              <p:nvPr userDrawn="1"/>
            </p:nvSpPr>
            <p:spPr bwMode="auto">
              <a:xfrm>
                <a:off x="5335588" y="4527551"/>
                <a:ext cx="554037" cy="676275"/>
              </a:xfrm>
              <a:custGeom>
                <a:avLst/>
                <a:gdLst>
                  <a:gd name="T0" fmla="*/ 66 w 349"/>
                  <a:gd name="T1" fmla="*/ 246 h 426"/>
                  <a:gd name="T2" fmla="*/ 71 w 349"/>
                  <a:gd name="T3" fmla="*/ 272 h 426"/>
                  <a:gd name="T4" fmla="*/ 84 w 349"/>
                  <a:gd name="T5" fmla="*/ 302 h 426"/>
                  <a:gd name="T6" fmla="*/ 98 w 349"/>
                  <a:gd name="T7" fmla="*/ 323 h 426"/>
                  <a:gd name="T8" fmla="*/ 121 w 349"/>
                  <a:gd name="T9" fmla="*/ 345 h 426"/>
                  <a:gd name="T10" fmla="*/ 143 w 349"/>
                  <a:gd name="T11" fmla="*/ 358 h 426"/>
                  <a:gd name="T12" fmla="*/ 161 w 349"/>
                  <a:gd name="T13" fmla="*/ 364 h 426"/>
                  <a:gd name="T14" fmla="*/ 188 w 349"/>
                  <a:gd name="T15" fmla="*/ 367 h 426"/>
                  <a:gd name="T16" fmla="*/ 221 w 349"/>
                  <a:gd name="T17" fmla="*/ 364 h 426"/>
                  <a:gd name="T18" fmla="*/ 248 w 349"/>
                  <a:gd name="T19" fmla="*/ 355 h 426"/>
                  <a:gd name="T20" fmla="*/ 269 w 349"/>
                  <a:gd name="T21" fmla="*/ 343 h 426"/>
                  <a:gd name="T22" fmla="*/ 295 w 349"/>
                  <a:gd name="T23" fmla="*/ 320 h 426"/>
                  <a:gd name="T24" fmla="*/ 342 w 349"/>
                  <a:gd name="T25" fmla="*/ 356 h 426"/>
                  <a:gd name="T26" fmla="*/ 322 w 349"/>
                  <a:gd name="T27" fmla="*/ 377 h 426"/>
                  <a:gd name="T28" fmla="*/ 296 w 349"/>
                  <a:gd name="T29" fmla="*/ 396 h 426"/>
                  <a:gd name="T30" fmla="*/ 265 w 349"/>
                  <a:gd name="T31" fmla="*/ 412 h 426"/>
                  <a:gd name="T32" fmla="*/ 227 w 349"/>
                  <a:gd name="T33" fmla="*/ 422 h 426"/>
                  <a:gd name="T34" fmla="*/ 184 w 349"/>
                  <a:gd name="T35" fmla="*/ 426 h 426"/>
                  <a:gd name="T36" fmla="*/ 154 w 349"/>
                  <a:gd name="T37" fmla="*/ 424 h 426"/>
                  <a:gd name="T38" fmla="*/ 127 w 349"/>
                  <a:gd name="T39" fmla="*/ 417 h 426"/>
                  <a:gd name="T40" fmla="*/ 101 w 349"/>
                  <a:gd name="T41" fmla="*/ 406 h 426"/>
                  <a:gd name="T42" fmla="*/ 78 w 349"/>
                  <a:gd name="T43" fmla="*/ 391 h 426"/>
                  <a:gd name="T44" fmla="*/ 58 w 349"/>
                  <a:gd name="T45" fmla="*/ 373 h 426"/>
                  <a:gd name="T46" fmla="*/ 40 w 349"/>
                  <a:gd name="T47" fmla="*/ 351 h 426"/>
                  <a:gd name="T48" fmla="*/ 21 w 349"/>
                  <a:gd name="T49" fmla="*/ 317 h 426"/>
                  <a:gd name="T50" fmla="*/ 11 w 349"/>
                  <a:gd name="T51" fmla="*/ 288 h 426"/>
                  <a:gd name="T52" fmla="*/ 4 w 349"/>
                  <a:gd name="T53" fmla="*/ 257 h 426"/>
                  <a:gd name="T54" fmla="*/ 0 w 349"/>
                  <a:gd name="T55" fmla="*/ 224 h 426"/>
                  <a:gd name="T56" fmla="*/ 1 w 349"/>
                  <a:gd name="T57" fmla="*/ 191 h 426"/>
                  <a:gd name="T58" fmla="*/ 6 w 349"/>
                  <a:gd name="T59" fmla="*/ 159 h 426"/>
                  <a:gd name="T60" fmla="*/ 15 w 349"/>
                  <a:gd name="T61" fmla="*/ 129 h 426"/>
                  <a:gd name="T62" fmla="*/ 27 w 349"/>
                  <a:gd name="T63" fmla="*/ 102 h 426"/>
                  <a:gd name="T64" fmla="*/ 43 w 349"/>
                  <a:gd name="T65" fmla="*/ 77 h 426"/>
                  <a:gd name="T66" fmla="*/ 68 w 349"/>
                  <a:gd name="T67" fmla="*/ 48 h 426"/>
                  <a:gd name="T68" fmla="*/ 89 w 349"/>
                  <a:gd name="T69" fmla="*/ 30 h 426"/>
                  <a:gd name="T70" fmla="*/ 113 w 349"/>
                  <a:gd name="T71" fmla="*/ 17 h 426"/>
                  <a:gd name="T72" fmla="*/ 139 w 349"/>
                  <a:gd name="T73" fmla="*/ 7 h 426"/>
                  <a:gd name="T74" fmla="*/ 165 w 349"/>
                  <a:gd name="T75" fmla="*/ 1 h 426"/>
                  <a:gd name="T76" fmla="*/ 194 w 349"/>
                  <a:gd name="T77" fmla="*/ 0 h 426"/>
                  <a:gd name="T78" fmla="*/ 224 w 349"/>
                  <a:gd name="T79" fmla="*/ 4 h 426"/>
                  <a:gd name="T80" fmla="*/ 252 w 349"/>
                  <a:gd name="T81" fmla="*/ 13 h 426"/>
                  <a:gd name="T82" fmla="*/ 275 w 349"/>
                  <a:gd name="T83" fmla="*/ 25 h 426"/>
                  <a:gd name="T84" fmla="*/ 294 w 349"/>
                  <a:gd name="T85" fmla="*/ 41 h 426"/>
                  <a:gd name="T86" fmla="*/ 311 w 349"/>
                  <a:gd name="T87" fmla="*/ 60 h 426"/>
                  <a:gd name="T88" fmla="*/ 331 w 349"/>
                  <a:gd name="T89" fmla="*/ 96 h 426"/>
                  <a:gd name="T90" fmla="*/ 340 w 349"/>
                  <a:gd name="T91" fmla="*/ 121 h 426"/>
                  <a:gd name="T92" fmla="*/ 345 w 349"/>
                  <a:gd name="T93" fmla="*/ 146 h 426"/>
                  <a:gd name="T94" fmla="*/ 349 w 349"/>
                  <a:gd name="T95" fmla="*/ 189 h 426"/>
                  <a:gd name="T96" fmla="*/ 66 w 349"/>
                  <a:gd name="T97" fmla="*/ 176 h 426"/>
                  <a:gd name="T98" fmla="*/ 288 w 349"/>
                  <a:gd name="T99" fmla="*/ 157 h 426"/>
                  <a:gd name="T100" fmla="*/ 282 w 349"/>
                  <a:gd name="T101" fmla="*/ 129 h 426"/>
                  <a:gd name="T102" fmla="*/ 272 w 349"/>
                  <a:gd name="T103" fmla="*/ 109 h 426"/>
                  <a:gd name="T104" fmla="*/ 253 w 349"/>
                  <a:gd name="T105" fmla="*/ 84 h 426"/>
                  <a:gd name="T106" fmla="*/ 226 w 349"/>
                  <a:gd name="T107" fmla="*/ 68 h 426"/>
                  <a:gd name="T108" fmla="*/ 195 w 349"/>
                  <a:gd name="T109" fmla="*/ 59 h 426"/>
                  <a:gd name="T110" fmla="*/ 161 w 349"/>
                  <a:gd name="T111" fmla="*/ 61 h 426"/>
                  <a:gd name="T112" fmla="*/ 140 w 349"/>
                  <a:gd name="T113" fmla="*/ 68 h 426"/>
                  <a:gd name="T114" fmla="*/ 113 w 349"/>
                  <a:gd name="T115" fmla="*/ 86 h 426"/>
                  <a:gd name="T116" fmla="*/ 91 w 349"/>
                  <a:gd name="T117" fmla="*/ 111 h 426"/>
                  <a:gd name="T118" fmla="*/ 78 w 349"/>
                  <a:gd name="T119" fmla="*/ 136 h 426"/>
                  <a:gd name="T120" fmla="*/ 68 w 349"/>
                  <a:gd name="T121" fmla="*/ 164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49" h="426">
                    <a:moveTo>
                      <a:pt x="64" y="227"/>
                    </a:moveTo>
                    <a:lnTo>
                      <a:pt x="65" y="240"/>
                    </a:lnTo>
                    <a:lnTo>
                      <a:pt x="66" y="246"/>
                    </a:lnTo>
                    <a:lnTo>
                      <a:pt x="67" y="253"/>
                    </a:lnTo>
                    <a:lnTo>
                      <a:pt x="69" y="266"/>
                    </a:lnTo>
                    <a:lnTo>
                      <a:pt x="71" y="272"/>
                    </a:lnTo>
                    <a:lnTo>
                      <a:pt x="73" y="278"/>
                    </a:lnTo>
                    <a:lnTo>
                      <a:pt x="78" y="290"/>
                    </a:lnTo>
                    <a:lnTo>
                      <a:pt x="84" y="302"/>
                    </a:lnTo>
                    <a:lnTo>
                      <a:pt x="87" y="307"/>
                    </a:lnTo>
                    <a:lnTo>
                      <a:pt x="90" y="313"/>
                    </a:lnTo>
                    <a:lnTo>
                      <a:pt x="98" y="323"/>
                    </a:lnTo>
                    <a:lnTo>
                      <a:pt x="107" y="332"/>
                    </a:lnTo>
                    <a:lnTo>
                      <a:pt x="116" y="341"/>
                    </a:lnTo>
                    <a:lnTo>
                      <a:pt x="121" y="345"/>
                    </a:lnTo>
                    <a:lnTo>
                      <a:pt x="126" y="349"/>
                    </a:lnTo>
                    <a:lnTo>
                      <a:pt x="137" y="355"/>
                    </a:lnTo>
                    <a:lnTo>
                      <a:pt x="143" y="358"/>
                    </a:lnTo>
                    <a:lnTo>
                      <a:pt x="149" y="360"/>
                    </a:lnTo>
                    <a:lnTo>
                      <a:pt x="155" y="362"/>
                    </a:lnTo>
                    <a:lnTo>
                      <a:pt x="161" y="364"/>
                    </a:lnTo>
                    <a:lnTo>
                      <a:pt x="168" y="365"/>
                    </a:lnTo>
                    <a:lnTo>
                      <a:pt x="174" y="366"/>
                    </a:lnTo>
                    <a:lnTo>
                      <a:pt x="188" y="367"/>
                    </a:lnTo>
                    <a:lnTo>
                      <a:pt x="200" y="367"/>
                    </a:lnTo>
                    <a:lnTo>
                      <a:pt x="211" y="366"/>
                    </a:lnTo>
                    <a:lnTo>
                      <a:pt x="221" y="364"/>
                    </a:lnTo>
                    <a:lnTo>
                      <a:pt x="230" y="361"/>
                    </a:lnTo>
                    <a:lnTo>
                      <a:pt x="240" y="359"/>
                    </a:lnTo>
                    <a:lnTo>
                      <a:pt x="248" y="355"/>
                    </a:lnTo>
                    <a:lnTo>
                      <a:pt x="256" y="352"/>
                    </a:lnTo>
                    <a:lnTo>
                      <a:pt x="263" y="348"/>
                    </a:lnTo>
                    <a:lnTo>
                      <a:pt x="269" y="343"/>
                    </a:lnTo>
                    <a:lnTo>
                      <a:pt x="275" y="339"/>
                    </a:lnTo>
                    <a:lnTo>
                      <a:pt x="286" y="330"/>
                    </a:lnTo>
                    <a:lnTo>
                      <a:pt x="295" y="320"/>
                    </a:lnTo>
                    <a:lnTo>
                      <a:pt x="303" y="312"/>
                    </a:lnTo>
                    <a:lnTo>
                      <a:pt x="347" y="349"/>
                    </a:lnTo>
                    <a:lnTo>
                      <a:pt x="342" y="356"/>
                    </a:lnTo>
                    <a:lnTo>
                      <a:pt x="336" y="363"/>
                    </a:lnTo>
                    <a:lnTo>
                      <a:pt x="329" y="370"/>
                    </a:lnTo>
                    <a:lnTo>
                      <a:pt x="322" y="377"/>
                    </a:lnTo>
                    <a:lnTo>
                      <a:pt x="314" y="384"/>
                    </a:lnTo>
                    <a:lnTo>
                      <a:pt x="306" y="390"/>
                    </a:lnTo>
                    <a:lnTo>
                      <a:pt x="296" y="396"/>
                    </a:lnTo>
                    <a:lnTo>
                      <a:pt x="286" y="402"/>
                    </a:lnTo>
                    <a:lnTo>
                      <a:pt x="276" y="407"/>
                    </a:lnTo>
                    <a:lnTo>
                      <a:pt x="265" y="412"/>
                    </a:lnTo>
                    <a:lnTo>
                      <a:pt x="253" y="416"/>
                    </a:lnTo>
                    <a:lnTo>
                      <a:pt x="241" y="419"/>
                    </a:lnTo>
                    <a:lnTo>
                      <a:pt x="227" y="422"/>
                    </a:lnTo>
                    <a:lnTo>
                      <a:pt x="213" y="424"/>
                    </a:lnTo>
                    <a:lnTo>
                      <a:pt x="199" y="426"/>
                    </a:lnTo>
                    <a:lnTo>
                      <a:pt x="184" y="426"/>
                    </a:lnTo>
                    <a:lnTo>
                      <a:pt x="174" y="426"/>
                    </a:lnTo>
                    <a:lnTo>
                      <a:pt x="164" y="425"/>
                    </a:lnTo>
                    <a:lnTo>
                      <a:pt x="154" y="424"/>
                    </a:lnTo>
                    <a:lnTo>
                      <a:pt x="145" y="422"/>
                    </a:lnTo>
                    <a:lnTo>
                      <a:pt x="136" y="420"/>
                    </a:lnTo>
                    <a:lnTo>
                      <a:pt x="127" y="417"/>
                    </a:lnTo>
                    <a:lnTo>
                      <a:pt x="118" y="414"/>
                    </a:lnTo>
                    <a:lnTo>
                      <a:pt x="109" y="410"/>
                    </a:lnTo>
                    <a:lnTo>
                      <a:pt x="101" y="406"/>
                    </a:lnTo>
                    <a:lnTo>
                      <a:pt x="93" y="401"/>
                    </a:lnTo>
                    <a:lnTo>
                      <a:pt x="85" y="397"/>
                    </a:lnTo>
                    <a:lnTo>
                      <a:pt x="78" y="391"/>
                    </a:lnTo>
                    <a:lnTo>
                      <a:pt x="71" y="385"/>
                    </a:lnTo>
                    <a:lnTo>
                      <a:pt x="64" y="379"/>
                    </a:lnTo>
                    <a:lnTo>
                      <a:pt x="58" y="373"/>
                    </a:lnTo>
                    <a:lnTo>
                      <a:pt x="51" y="366"/>
                    </a:lnTo>
                    <a:lnTo>
                      <a:pt x="45" y="359"/>
                    </a:lnTo>
                    <a:lnTo>
                      <a:pt x="40" y="351"/>
                    </a:lnTo>
                    <a:lnTo>
                      <a:pt x="30" y="335"/>
                    </a:lnTo>
                    <a:lnTo>
                      <a:pt x="25" y="326"/>
                    </a:lnTo>
                    <a:lnTo>
                      <a:pt x="21" y="317"/>
                    </a:lnTo>
                    <a:lnTo>
                      <a:pt x="17" y="308"/>
                    </a:lnTo>
                    <a:lnTo>
                      <a:pt x="14" y="298"/>
                    </a:lnTo>
                    <a:lnTo>
                      <a:pt x="11" y="288"/>
                    </a:lnTo>
                    <a:lnTo>
                      <a:pt x="8" y="278"/>
                    </a:lnTo>
                    <a:lnTo>
                      <a:pt x="5" y="268"/>
                    </a:lnTo>
                    <a:lnTo>
                      <a:pt x="4" y="257"/>
                    </a:lnTo>
                    <a:lnTo>
                      <a:pt x="2" y="247"/>
                    </a:lnTo>
                    <a:lnTo>
                      <a:pt x="1" y="235"/>
                    </a:lnTo>
                    <a:lnTo>
                      <a:pt x="0" y="224"/>
                    </a:lnTo>
                    <a:lnTo>
                      <a:pt x="0" y="213"/>
                    </a:lnTo>
                    <a:lnTo>
                      <a:pt x="0" y="202"/>
                    </a:lnTo>
                    <a:lnTo>
                      <a:pt x="1" y="191"/>
                    </a:lnTo>
                    <a:lnTo>
                      <a:pt x="2" y="180"/>
                    </a:lnTo>
                    <a:lnTo>
                      <a:pt x="4" y="169"/>
                    </a:lnTo>
                    <a:lnTo>
                      <a:pt x="6" y="159"/>
                    </a:lnTo>
                    <a:lnTo>
                      <a:pt x="9" y="149"/>
                    </a:lnTo>
                    <a:lnTo>
                      <a:pt x="12" y="139"/>
                    </a:lnTo>
                    <a:lnTo>
                      <a:pt x="15" y="129"/>
                    </a:lnTo>
                    <a:lnTo>
                      <a:pt x="19" y="120"/>
                    </a:lnTo>
                    <a:lnTo>
                      <a:pt x="23" y="111"/>
                    </a:lnTo>
                    <a:lnTo>
                      <a:pt x="27" y="102"/>
                    </a:lnTo>
                    <a:lnTo>
                      <a:pt x="32" y="93"/>
                    </a:lnTo>
                    <a:lnTo>
                      <a:pt x="37" y="85"/>
                    </a:lnTo>
                    <a:lnTo>
                      <a:pt x="43" y="77"/>
                    </a:lnTo>
                    <a:lnTo>
                      <a:pt x="49" y="69"/>
                    </a:lnTo>
                    <a:lnTo>
                      <a:pt x="55" y="62"/>
                    </a:lnTo>
                    <a:lnTo>
                      <a:pt x="68" y="48"/>
                    </a:lnTo>
                    <a:lnTo>
                      <a:pt x="75" y="42"/>
                    </a:lnTo>
                    <a:lnTo>
                      <a:pt x="82" y="36"/>
                    </a:lnTo>
                    <a:lnTo>
                      <a:pt x="89" y="30"/>
                    </a:lnTo>
                    <a:lnTo>
                      <a:pt x="97" y="25"/>
                    </a:lnTo>
                    <a:lnTo>
                      <a:pt x="105" y="21"/>
                    </a:lnTo>
                    <a:lnTo>
                      <a:pt x="113" y="17"/>
                    </a:lnTo>
                    <a:lnTo>
                      <a:pt x="121" y="13"/>
                    </a:lnTo>
                    <a:lnTo>
                      <a:pt x="130" y="9"/>
                    </a:lnTo>
                    <a:lnTo>
                      <a:pt x="139" y="7"/>
                    </a:lnTo>
                    <a:lnTo>
                      <a:pt x="147" y="4"/>
                    </a:lnTo>
                    <a:lnTo>
                      <a:pt x="156" y="2"/>
                    </a:lnTo>
                    <a:lnTo>
                      <a:pt x="165" y="1"/>
                    </a:lnTo>
                    <a:lnTo>
                      <a:pt x="174" y="0"/>
                    </a:lnTo>
                    <a:lnTo>
                      <a:pt x="184" y="0"/>
                    </a:lnTo>
                    <a:lnTo>
                      <a:pt x="194" y="0"/>
                    </a:lnTo>
                    <a:lnTo>
                      <a:pt x="205" y="1"/>
                    </a:lnTo>
                    <a:lnTo>
                      <a:pt x="215" y="2"/>
                    </a:lnTo>
                    <a:lnTo>
                      <a:pt x="224" y="4"/>
                    </a:lnTo>
                    <a:lnTo>
                      <a:pt x="234" y="7"/>
                    </a:lnTo>
                    <a:lnTo>
                      <a:pt x="243" y="9"/>
                    </a:lnTo>
                    <a:lnTo>
                      <a:pt x="252" y="13"/>
                    </a:lnTo>
                    <a:lnTo>
                      <a:pt x="260" y="16"/>
                    </a:lnTo>
                    <a:lnTo>
                      <a:pt x="267" y="21"/>
                    </a:lnTo>
                    <a:lnTo>
                      <a:pt x="275" y="25"/>
                    </a:lnTo>
                    <a:lnTo>
                      <a:pt x="282" y="30"/>
                    </a:lnTo>
                    <a:lnTo>
                      <a:pt x="288" y="35"/>
                    </a:lnTo>
                    <a:lnTo>
                      <a:pt x="294" y="41"/>
                    </a:lnTo>
                    <a:lnTo>
                      <a:pt x="300" y="47"/>
                    </a:lnTo>
                    <a:lnTo>
                      <a:pt x="306" y="53"/>
                    </a:lnTo>
                    <a:lnTo>
                      <a:pt x="311" y="60"/>
                    </a:lnTo>
                    <a:lnTo>
                      <a:pt x="320" y="74"/>
                    </a:lnTo>
                    <a:lnTo>
                      <a:pt x="328" y="89"/>
                    </a:lnTo>
                    <a:lnTo>
                      <a:pt x="331" y="96"/>
                    </a:lnTo>
                    <a:lnTo>
                      <a:pt x="334" y="104"/>
                    </a:lnTo>
                    <a:lnTo>
                      <a:pt x="337" y="112"/>
                    </a:lnTo>
                    <a:lnTo>
                      <a:pt x="340" y="121"/>
                    </a:lnTo>
                    <a:lnTo>
                      <a:pt x="342" y="129"/>
                    </a:lnTo>
                    <a:lnTo>
                      <a:pt x="344" y="137"/>
                    </a:lnTo>
                    <a:lnTo>
                      <a:pt x="345" y="146"/>
                    </a:lnTo>
                    <a:lnTo>
                      <a:pt x="347" y="155"/>
                    </a:lnTo>
                    <a:lnTo>
                      <a:pt x="348" y="172"/>
                    </a:lnTo>
                    <a:lnTo>
                      <a:pt x="349" y="189"/>
                    </a:lnTo>
                    <a:lnTo>
                      <a:pt x="349" y="227"/>
                    </a:lnTo>
                    <a:lnTo>
                      <a:pt x="64" y="227"/>
                    </a:lnTo>
                    <a:close/>
                    <a:moveTo>
                      <a:pt x="66" y="176"/>
                    </a:moveTo>
                    <a:lnTo>
                      <a:pt x="289" y="176"/>
                    </a:lnTo>
                    <a:lnTo>
                      <a:pt x="289" y="163"/>
                    </a:lnTo>
                    <a:lnTo>
                      <a:pt x="288" y="157"/>
                    </a:lnTo>
                    <a:lnTo>
                      <a:pt x="287" y="151"/>
                    </a:lnTo>
                    <a:lnTo>
                      <a:pt x="285" y="140"/>
                    </a:lnTo>
                    <a:lnTo>
                      <a:pt x="282" y="129"/>
                    </a:lnTo>
                    <a:lnTo>
                      <a:pt x="280" y="124"/>
                    </a:lnTo>
                    <a:lnTo>
                      <a:pt x="277" y="118"/>
                    </a:lnTo>
                    <a:lnTo>
                      <a:pt x="272" y="109"/>
                    </a:lnTo>
                    <a:lnTo>
                      <a:pt x="267" y="100"/>
                    </a:lnTo>
                    <a:lnTo>
                      <a:pt x="260" y="92"/>
                    </a:lnTo>
                    <a:lnTo>
                      <a:pt x="253" y="84"/>
                    </a:lnTo>
                    <a:lnTo>
                      <a:pt x="245" y="78"/>
                    </a:lnTo>
                    <a:lnTo>
                      <a:pt x="235" y="72"/>
                    </a:lnTo>
                    <a:lnTo>
                      <a:pt x="226" y="68"/>
                    </a:lnTo>
                    <a:lnTo>
                      <a:pt x="216" y="64"/>
                    </a:lnTo>
                    <a:lnTo>
                      <a:pt x="206" y="61"/>
                    </a:lnTo>
                    <a:lnTo>
                      <a:pt x="195" y="59"/>
                    </a:lnTo>
                    <a:lnTo>
                      <a:pt x="184" y="59"/>
                    </a:lnTo>
                    <a:lnTo>
                      <a:pt x="172" y="60"/>
                    </a:lnTo>
                    <a:lnTo>
                      <a:pt x="161" y="61"/>
                    </a:lnTo>
                    <a:lnTo>
                      <a:pt x="155" y="63"/>
                    </a:lnTo>
                    <a:lnTo>
                      <a:pt x="150" y="64"/>
                    </a:lnTo>
                    <a:lnTo>
                      <a:pt x="140" y="68"/>
                    </a:lnTo>
                    <a:lnTo>
                      <a:pt x="130" y="73"/>
                    </a:lnTo>
                    <a:lnTo>
                      <a:pt x="121" y="79"/>
                    </a:lnTo>
                    <a:lnTo>
                      <a:pt x="113" y="86"/>
                    </a:lnTo>
                    <a:lnTo>
                      <a:pt x="105" y="94"/>
                    </a:lnTo>
                    <a:lnTo>
                      <a:pt x="98" y="102"/>
                    </a:lnTo>
                    <a:lnTo>
                      <a:pt x="91" y="111"/>
                    </a:lnTo>
                    <a:lnTo>
                      <a:pt x="85" y="121"/>
                    </a:lnTo>
                    <a:lnTo>
                      <a:pt x="80" y="131"/>
                    </a:lnTo>
                    <a:lnTo>
                      <a:pt x="78" y="136"/>
                    </a:lnTo>
                    <a:lnTo>
                      <a:pt x="75" y="142"/>
                    </a:lnTo>
                    <a:lnTo>
                      <a:pt x="71" y="153"/>
                    </a:lnTo>
                    <a:lnTo>
                      <a:pt x="68" y="164"/>
                    </a:lnTo>
                    <a:lnTo>
                      <a:pt x="66" y="17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50" name="Freeform 13"/>
              <p:cNvSpPr>
                <a:spLocks/>
              </p:cNvSpPr>
              <p:nvPr userDrawn="1"/>
            </p:nvSpPr>
            <p:spPr bwMode="auto">
              <a:xfrm>
                <a:off x="6226175" y="4538663"/>
                <a:ext cx="908050" cy="652463"/>
              </a:xfrm>
              <a:custGeom>
                <a:avLst/>
                <a:gdLst>
                  <a:gd name="T0" fmla="*/ 448 w 572"/>
                  <a:gd name="T1" fmla="*/ 411 h 411"/>
                  <a:gd name="T2" fmla="*/ 377 w 572"/>
                  <a:gd name="T3" fmla="*/ 411 h 411"/>
                  <a:gd name="T4" fmla="*/ 285 w 572"/>
                  <a:gd name="T5" fmla="*/ 80 h 411"/>
                  <a:gd name="T6" fmla="*/ 194 w 572"/>
                  <a:gd name="T7" fmla="*/ 411 h 411"/>
                  <a:gd name="T8" fmla="*/ 124 w 572"/>
                  <a:gd name="T9" fmla="*/ 411 h 411"/>
                  <a:gd name="T10" fmla="*/ 0 w 572"/>
                  <a:gd name="T11" fmla="*/ 0 h 411"/>
                  <a:gd name="T12" fmla="*/ 68 w 572"/>
                  <a:gd name="T13" fmla="*/ 0 h 411"/>
                  <a:gd name="T14" fmla="*/ 161 w 572"/>
                  <a:gd name="T15" fmla="*/ 340 h 411"/>
                  <a:gd name="T16" fmla="*/ 256 w 572"/>
                  <a:gd name="T17" fmla="*/ 0 h 411"/>
                  <a:gd name="T18" fmla="*/ 319 w 572"/>
                  <a:gd name="T19" fmla="*/ 0 h 411"/>
                  <a:gd name="T20" fmla="*/ 415 w 572"/>
                  <a:gd name="T21" fmla="*/ 340 h 411"/>
                  <a:gd name="T22" fmla="*/ 507 w 572"/>
                  <a:gd name="T23" fmla="*/ 0 h 411"/>
                  <a:gd name="T24" fmla="*/ 572 w 572"/>
                  <a:gd name="T25" fmla="*/ 0 h 411"/>
                  <a:gd name="T26" fmla="*/ 448 w 572"/>
                  <a:gd name="T27" fmla="*/ 411 h 4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72" h="411">
                    <a:moveTo>
                      <a:pt x="448" y="411"/>
                    </a:moveTo>
                    <a:lnTo>
                      <a:pt x="377" y="411"/>
                    </a:lnTo>
                    <a:lnTo>
                      <a:pt x="285" y="80"/>
                    </a:lnTo>
                    <a:lnTo>
                      <a:pt x="194" y="411"/>
                    </a:lnTo>
                    <a:lnTo>
                      <a:pt x="124" y="411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161" y="340"/>
                    </a:lnTo>
                    <a:lnTo>
                      <a:pt x="256" y="0"/>
                    </a:lnTo>
                    <a:lnTo>
                      <a:pt x="319" y="0"/>
                    </a:lnTo>
                    <a:lnTo>
                      <a:pt x="415" y="340"/>
                    </a:lnTo>
                    <a:lnTo>
                      <a:pt x="507" y="0"/>
                    </a:lnTo>
                    <a:lnTo>
                      <a:pt x="572" y="0"/>
                    </a:lnTo>
                    <a:lnTo>
                      <a:pt x="448" y="41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51" name="Freeform 14"/>
              <p:cNvSpPr>
                <a:spLocks noEditPoints="1"/>
              </p:cNvSpPr>
              <p:nvPr userDrawn="1"/>
            </p:nvSpPr>
            <p:spPr bwMode="auto">
              <a:xfrm>
                <a:off x="7207250" y="4527551"/>
                <a:ext cx="584200" cy="676275"/>
              </a:xfrm>
              <a:custGeom>
                <a:avLst/>
                <a:gdLst>
                  <a:gd name="T0" fmla="*/ 152 w 368"/>
                  <a:gd name="T1" fmla="*/ 424 h 426"/>
                  <a:gd name="T2" fmla="*/ 114 w 368"/>
                  <a:gd name="T3" fmla="*/ 413 h 426"/>
                  <a:gd name="T4" fmla="*/ 82 w 368"/>
                  <a:gd name="T5" fmla="*/ 395 h 426"/>
                  <a:gd name="T6" fmla="*/ 54 w 368"/>
                  <a:gd name="T7" fmla="*/ 370 h 426"/>
                  <a:gd name="T8" fmla="*/ 37 w 368"/>
                  <a:gd name="T9" fmla="*/ 348 h 426"/>
                  <a:gd name="T10" fmla="*/ 19 w 368"/>
                  <a:gd name="T11" fmla="*/ 314 h 426"/>
                  <a:gd name="T12" fmla="*/ 7 w 368"/>
                  <a:gd name="T13" fmla="*/ 276 h 426"/>
                  <a:gd name="T14" fmla="*/ 0 w 368"/>
                  <a:gd name="T15" fmla="*/ 213 h 426"/>
                  <a:gd name="T16" fmla="*/ 4 w 368"/>
                  <a:gd name="T17" fmla="*/ 160 h 426"/>
                  <a:gd name="T18" fmla="*/ 15 w 368"/>
                  <a:gd name="T19" fmla="*/ 121 h 426"/>
                  <a:gd name="T20" fmla="*/ 32 w 368"/>
                  <a:gd name="T21" fmla="*/ 86 h 426"/>
                  <a:gd name="T22" fmla="*/ 54 w 368"/>
                  <a:gd name="T23" fmla="*/ 55 h 426"/>
                  <a:gd name="T24" fmla="*/ 82 w 368"/>
                  <a:gd name="T25" fmla="*/ 31 h 426"/>
                  <a:gd name="T26" fmla="*/ 114 w 368"/>
                  <a:gd name="T27" fmla="*/ 13 h 426"/>
                  <a:gd name="T28" fmla="*/ 152 w 368"/>
                  <a:gd name="T29" fmla="*/ 2 h 426"/>
                  <a:gd name="T30" fmla="*/ 195 w 368"/>
                  <a:gd name="T31" fmla="*/ 0 h 426"/>
                  <a:gd name="T32" fmla="*/ 235 w 368"/>
                  <a:gd name="T33" fmla="*/ 7 h 426"/>
                  <a:gd name="T34" fmla="*/ 271 w 368"/>
                  <a:gd name="T35" fmla="*/ 21 h 426"/>
                  <a:gd name="T36" fmla="*/ 301 w 368"/>
                  <a:gd name="T37" fmla="*/ 42 h 426"/>
                  <a:gd name="T38" fmla="*/ 326 w 368"/>
                  <a:gd name="T39" fmla="*/ 70 h 426"/>
                  <a:gd name="T40" fmla="*/ 345 w 368"/>
                  <a:gd name="T41" fmla="*/ 102 h 426"/>
                  <a:gd name="T42" fmla="*/ 359 w 368"/>
                  <a:gd name="T43" fmla="*/ 140 h 426"/>
                  <a:gd name="T44" fmla="*/ 368 w 368"/>
                  <a:gd name="T45" fmla="*/ 202 h 426"/>
                  <a:gd name="T46" fmla="*/ 365 w 368"/>
                  <a:gd name="T47" fmla="*/ 255 h 426"/>
                  <a:gd name="T48" fmla="*/ 356 w 368"/>
                  <a:gd name="T49" fmla="*/ 295 h 426"/>
                  <a:gd name="T50" fmla="*/ 336 w 368"/>
                  <a:gd name="T51" fmla="*/ 340 h 426"/>
                  <a:gd name="T52" fmla="*/ 308 w 368"/>
                  <a:gd name="T53" fmla="*/ 377 h 426"/>
                  <a:gd name="T54" fmla="*/ 279 w 368"/>
                  <a:gd name="T55" fmla="*/ 400 h 426"/>
                  <a:gd name="T56" fmla="*/ 244 w 368"/>
                  <a:gd name="T57" fmla="*/ 416 h 426"/>
                  <a:gd name="T58" fmla="*/ 205 w 368"/>
                  <a:gd name="T59" fmla="*/ 425 h 426"/>
                  <a:gd name="T60" fmla="*/ 176 w 368"/>
                  <a:gd name="T61" fmla="*/ 59 h 426"/>
                  <a:gd name="T62" fmla="*/ 148 w 368"/>
                  <a:gd name="T63" fmla="*/ 64 h 426"/>
                  <a:gd name="T64" fmla="*/ 125 w 368"/>
                  <a:gd name="T65" fmla="*/ 75 h 426"/>
                  <a:gd name="T66" fmla="*/ 104 w 368"/>
                  <a:gd name="T67" fmla="*/ 90 h 426"/>
                  <a:gd name="T68" fmla="*/ 79 w 368"/>
                  <a:gd name="T69" fmla="*/ 128 h 426"/>
                  <a:gd name="T70" fmla="*/ 66 w 368"/>
                  <a:gd name="T71" fmla="*/ 168 h 426"/>
                  <a:gd name="T72" fmla="*/ 62 w 368"/>
                  <a:gd name="T73" fmla="*/ 213 h 426"/>
                  <a:gd name="T74" fmla="*/ 69 w 368"/>
                  <a:gd name="T75" fmla="*/ 271 h 426"/>
                  <a:gd name="T76" fmla="*/ 88 w 368"/>
                  <a:gd name="T77" fmla="*/ 315 h 426"/>
                  <a:gd name="T78" fmla="*/ 109 w 368"/>
                  <a:gd name="T79" fmla="*/ 340 h 426"/>
                  <a:gd name="T80" fmla="*/ 136 w 368"/>
                  <a:gd name="T81" fmla="*/ 357 h 426"/>
                  <a:gd name="T82" fmla="*/ 162 w 368"/>
                  <a:gd name="T83" fmla="*/ 365 h 426"/>
                  <a:gd name="T84" fmla="*/ 191 w 368"/>
                  <a:gd name="T85" fmla="*/ 367 h 426"/>
                  <a:gd name="T86" fmla="*/ 219 w 368"/>
                  <a:gd name="T87" fmla="*/ 362 h 426"/>
                  <a:gd name="T88" fmla="*/ 243 w 368"/>
                  <a:gd name="T89" fmla="*/ 351 h 426"/>
                  <a:gd name="T90" fmla="*/ 263 w 368"/>
                  <a:gd name="T91" fmla="*/ 335 h 426"/>
                  <a:gd name="T92" fmla="*/ 283 w 368"/>
                  <a:gd name="T93" fmla="*/ 310 h 426"/>
                  <a:gd name="T94" fmla="*/ 299 w 368"/>
                  <a:gd name="T95" fmla="*/ 271 h 426"/>
                  <a:gd name="T96" fmla="*/ 306 w 368"/>
                  <a:gd name="T97" fmla="*/ 228 h 426"/>
                  <a:gd name="T98" fmla="*/ 302 w 368"/>
                  <a:gd name="T99" fmla="*/ 168 h 426"/>
                  <a:gd name="T100" fmla="*/ 283 w 368"/>
                  <a:gd name="T101" fmla="*/ 116 h 426"/>
                  <a:gd name="T102" fmla="*/ 263 w 368"/>
                  <a:gd name="T103" fmla="*/ 90 h 426"/>
                  <a:gd name="T104" fmla="*/ 238 w 368"/>
                  <a:gd name="T105" fmla="*/ 71 h 426"/>
                  <a:gd name="T106" fmla="*/ 199 w 368"/>
                  <a:gd name="T107" fmla="*/ 60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68" h="426">
                    <a:moveTo>
                      <a:pt x="184" y="426"/>
                    </a:moveTo>
                    <a:lnTo>
                      <a:pt x="173" y="426"/>
                    </a:lnTo>
                    <a:lnTo>
                      <a:pt x="163" y="425"/>
                    </a:lnTo>
                    <a:lnTo>
                      <a:pt x="152" y="424"/>
                    </a:lnTo>
                    <a:lnTo>
                      <a:pt x="142" y="422"/>
                    </a:lnTo>
                    <a:lnTo>
                      <a:pt x="133" y="419"/>
                    </a:lnTo>
                    <a:lnTo>
                      <a:pt x="123" y="416"/>
                    </a:lnTo>
                    <a:lnTo>
                      <a:pt x="114" y="413"/>
                    </a:lnTo>
                    <a:lnTo>
                      <a:pt x="106" y="409"/>
                    </a:lnTo>
                    <a:lnTo>
                      <a:pt x="97" y="405"/>
                    </a:lnTo>
                    <a:lnTo>
                      <a:pt x="89" y="400"/>
                    </a:lnTo>
                    <a:lnTo>
                      <a:pt x="82" y="395"/>
                    </a:lnTo>
                    <a:lnTo>
                      <a:pt x="74" y="389"/>
                    </a:lnTo>
                    <a:lnTo>
                      <a:pt x="67" y="383"/>
                    </a:lnTo>
                    <a:lnTo>
                      <a:pt x="60" y="377"/>
                    </a:lnTo>
                    <a:lnTo>
                      <a:pt x="54" y="370"/>
                    </a:lnTo>
                    <a:lnTo>
                      <a:pt x="48" y="363"/>
                    </a:lnTo>
                    <a:lnTo>
                      <a:pt x="42" y="356"/>
                    </a:lnTo>
                    <a:lnTo>
                      <a:pt x="39" y="352"/>
                    </a:lnTo>
                    <a:lnTo>
                      <a:pt x="37" y="348"/>
                    </a:lnTo>
                    <a:lnTo>
                      <a:pt x="32" y="340"/>
                    </a:lnTo>
                    <a:lnTo>
                      <a:pt x="27" y="332"/>
                    </a:lnTo>
                    <a:lnTo>
                      <a:pt x="23" y="323"/>
                    </a:lnTo>
                    <a:lnTo>
                      <a:pt x="19" y="314"/>
                    </a:lnTo>
                    <a:lnTo>
                      <a:pt x="15" y="305"/>
                    </a:lnTo>
                    <a:lnTo>
                      <a:pt x="12" y="295"/>
                    </a:lnTo>
                    <a:lnTo>
                      <a:pt x="9" y="286"/>
                    </a:lnTo>
                    <a:lnTo>
                      <a:pt x="7" y="276"/>
                    </a:lnTo>
                    <a:lnTo>
                      <a:pt x="4" y="266"/>
                    </a:lnTo>
                    <a:lnTo>
                      <a:pt x="3" y="255"/>
                    </a:lnTo>
                    <a:lnTo>
                      <a:pt x="0" y="234"/>
                    </a:lnTo>
                    <a:lnTo>
                      <a:pt x="0" y="213"/>
                    </a:lnTo>
                    <a:lnTo>
                      <a:pt x="0" y="191"/>
                    </a:lnTo>
                    <a:lnTo>
                      <a:pt x="1" y="180"/>
                    </a:lnTo>
                    <a:lnTo>
                      <a:pt x="3" y="170"/>
                    </a:lnTo>
                    <a:lnTo>
                      <a:pt x="4" y="160"/>
                    </a:lnTo>
                    <a:lnTo>
                      <a:pt x="7" y="150"/>
                    </a:lnTo>
                    <a:lnTo>
                      <a:pt x="9" y="140"/>
                    </a:lnTo>
                    <a:lnTo>
                      <a:pt x="12" y="130"/>
                    </a:lnTo>
                    <a:lnTo>
                      <a:pt x="15" y="121"/>
                    </a:lnTo>
                    <a:lnTo>
                      <a:pt x="19" y="111"/>
                    </a:lnTo>
                    <a:lnTo>
                      <a:pt x="23" y="102"/>
                    </a:lnTo>
                    <a:lnTo>
                      <a:pt x="27" y="94"/>
                    </a:lnTo>
                    <a:lnTo>
                      <a:pt x="32" y="86"/>
                    </a:lnTo>
                    <a:lnTo>
                      <a:pt x="37" y="77"/>
                    </a:lnTo>
                    <a:lnTo>
                      <a:pt x="42" y="70"/>
                    </a:lnTo>
                    <a:lnTo>
                      <a:pt x="48" y="62"/>
                    </a:lnTo>
                    <a:lnTo>
                      <a:pt x="54" y="55"/>
                    </a:lnTo>
                    <a:lnTo>
                      <a:pt x="60" y="49"/>
                    </a:lnTo>
                    <a:lnTo>
                      <a:pt x="67" y="42"/>
                    </a:lnTo>
                    <a:lnTo>
                      <a:pt x="74" y="36"/>
                    </a:lnTo>
                    <a:lnTo>
                      <a:pt x="82" y="31"/>
                    </a:lnTo>
                    <a:lnTo>
                      <a:pt x="89" y="26"/>
                    </a:lnTo>
                    <a:lnTo>
                      <a:pt x="97" y="21"/>
                    </a:lnTo>
                    <a:lnTo>
                      <a:pt x="106" y="17"/>
                    </a:lnTo>
                    <a:lnTo>
                      <a:pt x="114" y="13"/>
                    </a:lnTo>
                    <a:lnTo>
                      <a:pt x="123" y="10"/>
                    </a:lnTo>
                    <a:lnTo>
                      <a:pt x="133" y="7"/>
                    </a:lnTo>
                    <a:lnTo>
                      <a:pt x="142" y="4"/>
                    </a:lnTo>
                    <a:lnTo>
                      <a:pt x="152" y="2"/>
                    </a:lnTo>
                    <a:lnTo>
                      <a:pt x="163" y="1"/>
                    </a:lnTo>
                    <a:lnTo>
                      <a:pt x="173" y="0"/>
                    </a:lnTo>
                    <a:lnTo>
                      <a:pt x="184" y="0"/>
                    </a:lnTo>
                    <a:lnTo>
                      <a:pt x="195" y="0"/>
                    </a:lnTo>
                    <a:lnTo>
                      <a:pt x="205" y="1"/>
                    </a:lnTo>
                    <a:lnTo>
                      <a:pt x="216" y="2"/>
                    </a:lnTo>
                    <a:lnTo>
                      <a:pt x="225" y="4"/>
                    </a:lnTo>
                    <a:lnTo>
                      <a:pt x="235" y="7"/>
                    </a:lnTo>
                    <a:lnTo>
                      <a:pt x="244" y="10"/>
                    </a:lnTo>
                    <a:lnTo>
                      <a:pt x="253" y="13"/>
                    </a:lnTo>
                    <a:lnTo>
                      <a:pt x="262" y="17"/>
                    </a:lnTo>
                    <a:lnTo>
                      <a:pt x="271" y="21"/>
                    </a:lnTo>
                    <a:lnTo>
                      <a:pt x="279" y="26"/>
                    </a:lnTo>
                    <a:lnTo>
                      <a:pt x="286" y="31"/>
                    </a:lnTo>
                    <a:lnTo>
                      <a:pt x="294" y="36"/>
                    </a:lnTo>
                    <a:lnTo>
                      <a:pt x="301" y="42"/>
                    </a:lnTo>
                    <a:lnTo>
                      <a:pt x="308" y="49"/>
                    </a:lnTo>
                    <a:lnTo>
                      <a:pt x="314" y="55"/>
                    </a:lnTo>
                    <a:lnTo>
                      <a:pt x="320" y="62"/>
                    </a:lnTo>
                    <a:lnTo>
                      <a:pt x="326" y="70"/>
                    </a:lnTo>
                    <a:lnTo>
                      <a:pt x="331" y="77"/>
                    </a:lnTo>
                    <a:lnTo>
                      <a:pt x="336" y="86"/>
                    </a:lnTo>
                    <a:lnTo>
                      <a:pt x="341" y="94"/>
                    </a:lnTo>
                    <a:lnTo>
                      <a:pt x="345" y="102"/>
                    </a:lnTo>
                    <a:lnTo>
                      <a:pt x="349" y="111"/>
                    </a:lnTo>
                    <a:lnTo>
                      <a:pt x="353" y="121"/>
                    </a:lnTo>
                    <a:lnTo>
                      <a:pt x="356" y="130"/>
                    </a:lnTo>
                    <a:lnTo>
                      <a:pt x="359" y="140"/>
                    </a:lnTo>
                    <a:lnTo>
                      <a:pt x="361" y="150"/>
                    </a:lnTo>
                    <a:lnTo>
                      <a:pt x="365" y="170"/>
                    </a:lnTo>
                    <a:lnTo>
                      <a:pt x="367" y="191"/>
                    </a:lnTo>
                    <a:lnTo>
                      <a:pt x="368" y="202"/>
                    </a:lnTo>
                    <a:lnTo>
                      <a:pt x="368" y="213"/>
                    </a:lnTo>
                    <a:lnTo>
                      <a:pt x="367" y="234"/>
                    </a:lnTo>
                    <a:lnTo>
                      <a:pt x="366" y="245"/>
                    </a:lnTo>
                    <a:lnTo>
                      <a:pt x="365" y="255"/>
                    </a:lnTo>
                    <a:lnTo>
                      <a:pt x="363" y="266"/>
                    </a:lnTo>
                    <a:lnTo>
                      <a:pt x="361" y="276"/>
                    </a:lnTo>
                    <a:lnTo>
                      <a:pt x="359" y="286"/>
                    </a:lnTo>
                    <a:lnTo>
                      <a:pt x="356" y="295"/>
                    </a:lnTo>
                    <a:lnTo>
                      <a:pt x="349" y="314"/>
                    </a:lnTo>
                    <a:lnTo>
                      <a:pt x="345" y="323"/>
                    </a:lnTo>
                    <a:lnTo>
                      <a:pt x="341" y="332"/>
                    </a:lnTo>
                    <a:lnTo>
                      <a:pt x="336" y="340"/>
                    </a:lnTo>
                    <a:lnTo>
                      <a:pt x="331" y="348"/>
                    </a:lnTo>
                    <a:lnTo>
                      <a:pt x="320" y="363"/>
                    </a:lnTo>
                    <a:lnTo>
                      <a:pt x="314" y="370"/>
                    </a:lnTo>
                    <a:lnTo>
                      <a:pt x="308" y="377"/>
                    </a:lnTo>
                    <a:lnTo>
                      <a:pt x="301" y="383"/>
                    </a:lnTo>
                    <a:lnTo>
                      <a:pt x="294" y="389"/>
                    </a:lnTo>
                    <a:lnTo>
                      <a:pt x="286" y="395"/>
                    </a:lnTo>
                    <a:lnTo>
                      <a:pt x="279" y="400"/>
                    </a:lnTo>
                    <a:lnTo>
                      <a:pt x="271" y="405"/>
                    </a:lnTo>
                    <a:lnTo>
                      <a:pt x="262" y="409"/>
                    </a:lnTo>
                    <a:lnTo>
                      <a:pt x="253" y="413"/>
                    </a:lnTo>
                    <a:lnTo>
                      <a:pt x="244" y="416"/>
                    </a:lnTo>
                    <a:lnTo>
                      <a:pt x="235" y="419"/>
                    </a:lnTo>
                    <a:lnTo>
                      <a:pt x="225" y="422"/>
                    </a:lnTo>
                    <a:lnTo>
                      <a:pt x="216" y="424"/>
                    </a:lnTo>
                    <a:lnTo>
                      <a:pt x="205" y="425"/>
                    </a:lnTo>
                    <a:lnTo>
                      <a:pt x="195" y="426"/>
                    </a:lnTo>
                    <a:lnTo>
                      <a:pt x="184" y="426"/>
                    </a:lnTo>
                    <a:close/>
                    <a:moveTo>
                      <a:pt x="184" y="59"/>
                    </a:moveTo>
                    <a:lnTo>
                      <a:pt x="176" y="59"/>
                    </a:lnTo>
                    <a:lnTo>
                      <a:pt x="169" y="60"/>
                    </a:lnTo>
                    <a:lnTo>
                      <a:pt x="162" y="61"/>
                    </a:lnTo>
                    <a:lnTo>
                      <a:pt x="155" y="62"/>
                    </a:lnTo>
                    <a:lnTo>
                      <a:pt x="148" y="64"/>
                    </a:lnTo>
                    <a:lnTo>
                      <a:pt x="142" y="66"/>
                    </a:lnTo>
                    <a:lnTo>
                      <a:pt x="136" y="69"/>
                    </a:lnTo>
                    <a:lnTo>
                      <a:pt x="130" y="71"/>
                    </a:lnTo>
                    <a:lnTo>
                      <a:pt x="125" y="75"/>
                    </a:lnTo>
                    <a:lnTo>
                      <a:pt x="119" y="78"/>
                    </a:lnTo>
                    <a:lnTo>
                      <a:pt x="114" y="82"/>
                    </a:lnTo>
                    <a:lnTo>
                      <a:pt x="109" y="86"/>
                    </a:lnTo>
                    <a:lnTo>
                      <a:pt x="104" y="90"/>
                    </a:lnTo>
                    <a:lnTo>
                      <a:pt x="100" y="95"/>
                    </a:lnTo>
                    <a:lnTo>
                      <a:pt x="92" y="105"/>
                    </a:lnTo>
                    <a:lnTo>
                      <a:pt x="85" y="116"/>
                    </a:lnTo>
                    <a:lnTo>
                      <a:pt x="79" y="128"/>
                    </a:lnTo>
                    <a:lnTo>
                      <a:pt x="76" y="134"/>
                    </a:lnTo>
                    <a:lnTo>
                      <a:pt x="73" y="141"/>
                    </a:lnTo>
                    <a:lnTo>
                      <a:pt x="69" y="154"/>
                    </a:lnTo>
                    <a:lnTo>
                      <a:pt x="66" y="168"/>
                    </a:lnTo>
                    <a:lnTo>
                      <a:pt x="65" y="175"/>
                    </a:lnTo>
                    <a:lnTo>
                      <a:pt x="63" y="182"/>
                    </a:lnTo>
                    <a:lnTo>
                      <a:pt x="62" y="197"/>
                    </a:lnTo>
                    <a:lnTo>
                      <a:pt x="62" y="213"/>
                    </a:lnTo>
                    <a:lnTo>
                      <a:pt x="62" y="228"/>
                    </a:lnTo>
                    <a:lnTo>
                      <a:pt x="63" y="243"/>
                    </a:lnTo>
                    <a:lnTo>
                      <a:pt x="66" y="257"/>
                    </a:lnTo>
                    <a:lnTo>
                      <a:pt x="69" y="271"/>
                    </a:lnTo>
                    <a:lnTo>
                      <a:pt x="73" y="285"/>
                    </a:lnTo>
                    <a:lnTo>
                      <a:pt x="79" y="298"/>
                    </a:lnTo>
                    <a:lnTo>
                      <a:pt x="85" y="310"/>
                    </a:lnTo>
                    <a:lnTo>
                      <a:pt x="88" y="315"/>
                    </a:lnTo>
                    <a:lnTo>
                      <a:pt x="92" y="321"/>
                    </a:lnTo>
                    <a:lnTo>
                      <a:pt x="100" y="331"/>
                    </a:lnTo>
                    <a:lnTo>
                      <a:pt x="104" y="335"/>
                    </a:lnTo>
                    <a:lnTo>
                      <a:pt x="109" y="340"/>
                    </a:lnTo>
                    <a:lnTo>
                      <a:pt x="119" y="348"/>
                    </a:lnTo>
                    <a:lnTo>
                      <a:pt x="125" y="351"/>
                    </a:lnTo>
                    <a:lnTo>
                      <a:pt x="130" y="354"/>
                    </a:lnTo>
                    <a:lnTo>
                      <a:pt x="136" y="357"/>
                    </a:lnTo>
                    <a:lnTo>
                      <a:pt x="142" y="360"/>
                    </a:lnTo>
                    <a:lnTo>
                      <a:pt x="148" y="362"/>
                    </a:lnTo>
                    <a:lnTo>
                      <a:pt x="155" y="364"/>
                    </a:lnTo>
                    <a:lnTo>
                      <a:pt x="162" y="365"/>
                    </a:lnTo>
                    <a:lnTo>
                      <a:pt x="169" y="366"/>
                    </a:lnTo>
                    <a:lnTo>
                      <a:pt x="176" y="367"/>
                    </a:lnTo>
                    <a:lnTo>
                      <a:pt x="184" y="367"/>
                    </a:lnTo>
                    <a:lnTo>
                      <a:pt x="191" y="367"/>
                    </a:lnTo>
                    <a:lnTo>
                      <a:pt x="199" y="366"/>
                    </a:lnTo>
                    <a:lnTo>
                      <a:pt x="206" y="365"/>
                    </a:lnTo>
                    <a:lnTo>
                      <a:pt x="213" y="364"/>
                    </a:lnTo>
                    <a:lnTo>
                      <a:pt x="219" y="362"/>
                    </a:lnTo>
                    <a:lnTo>
                      <a:pt x="226" y="360"/>
                    </a:lnTo>
                    <a:lnTo>
                      <a:pt x="232" y="357"/>
                    </a:lnTo>
                    <a:lnTo>
                      <a:pt x="238" y="354"/>
                    </a:lnTo>
                    <a:lnTo>
                      <a:pt x="243" y="351"/>
                    </a:lnTo>
                    <a:lnTo>
                      <a:pt x="249" y="348"/>
                    </a:lnTo>
                    <a:lnTo>
                      <a:pt x="254" y="344"/>
                    </a:lnTo>
                    <a:lnTo>
                      <a:pt x="259" y="340"/>
                    </a:lnTo>
                    <a:lnTo>
                      <a:pt x="263" y="335"/>
                    </a:lnTo>
                    <a:lnTo>
                      <a:pt x="268" y="331"/>
                    </a:lnTo>
                    <a:lnTo>
                      <a:pt x="272" y="326"/>
                    </a:lnTo>
                    <a:lnTo>
                      <a:pt x="276" y="321"/>
                    </a:lnTo>
                    <a:lnTo>
                      <a:pt x="283" y="310"/>
                    </a:lnTo>
                    <a:lnTo>
                      <a:pt x="289" y="298"/>
                    </a:lnTo>
                    <a:lnTo>
                      <a:pt x="292" y="291"/>
                    </a:lnTo>
                    <a:lnTo>
                      <a:pt x="294" y="285"/>
                    </a:lnTo>
                    <a:lnTo>
                      <a:pt x="299" y="271"/>
                    </a:lnTo>
                    <a:lnTo>
                      <a:pt x="302" y="257"/>
                    </a:lnTo>
                    <a:lnTo>
                      <a:pt x="303" y="250"/>
                    </a:lnTo>
                    <a:lnTo>
                      <a:pt x="304" y="243"/>
                    </a:lnTo>
                    <a:lnTo>
                      <a:pt x="306" y="228"/>
                    </a:lnTo>
                    <a:lnTo>
                      <a:pt x="306" y="213"/>
                    </a:lnTo>
                    <a:lnTo>
                      <a:pt x="306" y="197"/>
                    </a:lnTo>
                    <a:lnTo>
                      <a:pt x="304" y="182"/>
                    </a:lnTo>
                    <a:lnTo>
                      <a:pt x="302" y="168"/>
                    </a:lnTo>
                    <a:lnTo>
                      <a:pt x="299" y="154"/>
                    </a:lnTo>
                    <a:lnTo>
                      <a:pt x="294" y="141"/>
                    </a:lnTo>
                    <a:lnTo>
                      <a:pt x="289" y="128"/>
                    </a:lnTo>
                    <a:lnTo>
                      <a:pt x="283" y="116"/>
                    </a:lnTo>
                    <a:lnTo>
                      <a:pt x="280" y="110"/>
                    </a:lnTo>
                    <a:lnTo>
                      <a:pt x="276" y="105"/>
                    </a:lnTo>
                    <a:lnTo>
                      <a:pt x="268" y="95"/>
                    </a:lnTo>
                    <a:lnTo>
                      <a:pt x="263" y="90"/>
                    </a:lnTo>
                    <a:lnTo>
                      <a:pt x="259" y="86"/>
                    </a:lnTo>
                    <a:lnTo>
                      <a:pt x="249" y="78"/>
                    </a:lnTo>
                    <a:lnTo>
                      <a:pt x="243" y="75"/>
                    </a:lnTo>
                    <a:lnTo>
                      <a:pt x="238" y="71"/>
                    </a:lnTo>
                    <a:lnTo>
                      <a:pt x="232" y="69"/>
                    </a:lnTo>
                    <a:lnTo>
                      <a:pt x="226" y="66"/>
                    </a:lnTo>
                    <a:lnTo>
                      <a:pt x="213" y="62"/>
                    </a:lnTo>
                    <a:lnTo>
                      <a:pt x="199" y="60"/>
                    </a:lnTo>
                    <a:lnTo>
                      <a:pt x="191" y="59"/>
                    </a:lnTo>
                    <a:lnTo>
                      <a:pt x="184" y="5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52" name="Freeform 15"/>
              <p:cNvSpPr>
                <a:spLocks/>
              </p:cNvSpPr>
              <p:nvPr userDrawn="1"/>
            </p:nvSpPr>
            <p:spPr bwMode="auto">
              <a:xfrm>
                <a:off x="7953375" y="4525963"/>
                <a:ext cx="328612" cy="666750"/>
              </a:xfrm>
              <a:custGeom>
                <a:avLst/>
                <a:gdLst>
                  <a:gd name="T0" fmla="*/ 207 w 207"/>
                  <a:gd name="T1" fmla="*/ 67 h 420"/>
                  <a:gd name="T2" fmla="*/ 192 w 207"/>
                  <a:gd name="T3" fmla="*/ 63 h 420"/>
                  <a:gd name="T4" fmla="*/ 185 w 207"/>
                  <a:gd name="T5" fmla="*/ 61 h 420"/>
                  <a:gd name="T6" fmla="*/ 178 w 207"/>
                  <a:gd name="T7" fmla="*/ 60 h 420"/>
                  <a:gd name="T8" fmla="*/ 171 w 207"/>
                  <a:gd name="T9" fmla="*/ 60 h 420"/>
                  <a:gd name="T10" fmla="*/ 164 w 207"/>
                  <a:gd name="T11" fmla="*/ 60 h 420"/>
                  <a:gd name="T12" fmla="*/ 157 w 207"/>
                  <a:gd name="T13" fmla="*/ 60 h 420"/>
                  <a:gd name="T14" fmla="*/ 150 w 207"/>
                  <a:gd name="T15" fmla="*/ 61 h 420"/>
                  <a:gd name="T16" fmla="*/ 138 w 207"/>
                  <a:gd name="T17" fmla="*/ 64 h 420"/>
                  <a:gd name="T18" fmla="*/ 132 w 207"/>
                  <a:gd name="T19" fmla="*/ 66 h 420"/>
                  <a:gd name="T20" fmla="*/ 126 w 207"/>
                  <a:gd name="T21" fmla="*/ 68 h 420"/>
                  <a:gd name="T22" fmla="*/ 120 w 207"/>
                  <a:gd name="T23" fmla="*/ 71 h 420"/>
                  <a:gd name="T24" fmla="*/ 115 w 207"/>
                  <a:gd name="T25" fmla="*/ 75 h 420"/>
                  <a:gd name="T26" fmla="*/ 110 w 207"/>
                  <a:gd name="T27" fmla="*/ 78 h 420"/>
                  <a:gd name="T28" fmla="*/ 105 w 207"/>
                  <a:gd name="T29" fmla="*/ 82 h 420"/>
                  <a:gd name="T30" fmla="*/ 100 w 207"/>
                  <a:gd name="T31" fmla="*/ 86 h 420"/>
                  <a:gd name="T32" fmla="*/ 95 w 207"/>
                  <a:gd name="T33" fmla="*/ 91 h 420"/>
                  <a:gd name="T34" fmla="*/ 91 w 207"/>
                  <a:gd name="T35" fmla="*/ 96 h 420"/>
                  <a:gd name="T36" fmla="*/ 87 w 207"/>
                  <a:gd name="T37" fmla="*/ 101 h 420"/>
                  <a:gd name="T38" fmla="*/ 84 w 207"/>
                  <a:gd name="T39" fmla="*/ 107 h 420"/>
                  <a:gd name="T40" fmla="*/ 79 w 207"/>
                  <a:gd name="T41" fmla="*/ 112 h 420"/>
                  <a:gd name="T42" fmla="*/ 76 w 207"/>
                  <a:gd name="T43" fmla="*/ 119 h 420"/>
                  <a:gd name="T44" fmla="*/ 73 w 207"/>
                  <a:gd name="T45" fmla="*/ 125 h 420"/>
                  <a:gd name="T46" fmla="*/ 69 w 207"/>
                  <a:gd name="T47" fmla="*/ 138 h 420"/>
                  <a:gd name="T48" fmla="*/ 65 w 207"/>
                  <a:gd name="T49" fmla="*/ 152 h 420"/>
                  <a:gd name="T50" fmla="*/ 64 w 207"/>
                  <a:gd name="T51" fmla="*/ 160 h 420"/>
                  <a:gd name="T52" fmla="*/ 63 w 207"/>
                  <a:gd name="T53" fmla="*/ 167 h 420"/>
                  <a:gd name="T54" fmla="*/ 63 w 207"/>
                  <a:gd name="T55" fmla="*/ 175 h 420"/>
                  <a:gd name="T56" fmla="*/ 62 w 207"/>
                  <a:gd name="T57" fmla="*/ 183 h 420"/>
                  <a:gd name="T58" fmla="*/ 62 w 207"/>
                  <a:gd name="T59" fmla="*/ 420 h 420"/>
                  <a:gd name="T60" fmla="*/ 0 w 207"/>
                  <a:gd name="T61" fmla="*/ 420 h 420"/>
                  <a:gd name="T62" fmla="*/ 0 w 207"/>
                  <a:gd name="T63" fmla="*/ 8 h 420"/>
                  <a:gd name="T64" fmla="*/ 59 w 207"/>
                  <a:gd name="T65" fmla="*/ 8 h 420"/>
                  <a:gd name="T66" fmla="*/ 59 w 207"/>
                  <a:gd name="T67" fmla="*/ 64 h 420"/>
                  <a:gd name="T68" fmla="*/ 63 w 207"/>
                  <a:gd name="T69" fmla="*/ 57 h 420"/>
                  <a:gd name="T70" fmla="*/ 69 w 207"/>
                  <a:gd name="T71" fmla="*/ 49 h 420"/>
                  <a:gd name="T72" fmla="*/ 71 w 207"/>
                  <a:gd name="T73" fmla="*/ 46 h 420"/>
                  <a:gd name="T74" fmla="*/ 74 w 207"/>
                  <a:gd name="T75" fmla="*/ 42 h 420"/>
                  <a:gd name="T76" fmla="*/ 82 w 207"/>
                  <a:gd name="T77" fmla="*/ 35 h 420"/>
                  <a:gd name="T78" fmla="*/ 86 w 207"/>
                  <a:gd name="T79" fmla="*/ 32 h 420"/>
                  <a:gd name="T80" fmla="*/ 90 w 207"/>
                  <a:gd name="T81" fmla="*/ 28 h 420"/>
                  <a:gd name="T82" fmla="*/ 94 w 207"/>
                  <a:gd name="T83" fmla="*/ 25 h 420"/>
                  <a:gd name="T84" fmla="*/ 98 w 207"/>
                  <a:gd name="T85" fmla="*/ 22 h 420"/>
                  <a:gd name="T86" fmla="*/ 107 w 207"/>
                  <a:gd name="T87" fmla="*/ 17 h 420"/>
                  <a:gd name="T88" fmla="*/ 116 w 207"/>
                  <a:gd name="T89" fmla="*/ 12 h 420"/>
                  <a:gd name="T90" fmla="*/ 126 w 207"/>
                  <a:gd name="T91" fmla="*/ 8 h 420"/>
                  <a:gd name="T92" fmla="*/ 136 w 207"/>
                  <a:gd name="T93" fmla="*/ 4 h 420"/>
                  <a:gd name="T94" fmla="*/ 147 w 207"/>
                  <a:gd name="T95" fmla="*/ 2 h 420"/>
                  <a:gd name="T96" fmla="*/ 159 w 207"/>
                  <a:gd name="T97" fmla="*/ 0 h 420"/>
                  <a:gd name="T98" fmla="*/ 171 w 207"/>
                  <a:gd name="T99" fmla="*/ 0 h 420"/>
                  <a:gd name="T100" fmla="*/ 183 w 207"/>
                  <a:gd name="T101" fmla="*/ 1 h 420"/>
                  <a:gd name="T102" fmla="*/ 195 w 207"/>
                  <a:gd name="T103" fmla="*/ 2 h 420"/>
                  <a:gd name="T104" fmla="*/ 207 w 207"/>
                  <a:gd name="T105" fmla="*/ 5 h 420"/>
                  <a:gd name="T106" fmla="*/ 207 w 207"/>
                  <a:gd name="T107" fmla="*/ 67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07" h="420">
                    <a:moveTo>
                      <a:pt x="207" y="67"/>
                    </a:moveTo>
                    <a:lnTo>
                      <a:pt x="192" y="63"/>
                    </a:lnTo>
                    <a:lnTo>
                      <a:pt x="185" y="61"/>
                    </a:lnTo>
                    <a:lnTo>
                      <a:pt x="178" y="60"/>
                    </a:lnTo>
                    <a:lnTo>
                      <a:pt x="171" y="60"/>
                    </a:lnTo>
                    <a:lnTo>
                      <a:pt x="164" y="60"/>
                    </a:lnTo>
                    <a:lnTo>
                      <a:pt x="157" y="60"/>
                    </a:lnTo>
                    <a:lnTo>
                      <a:pt x="150" y="61"/>
                    </a:lnTo>
                    <a:lnTo>
                      <a:pt x="138" y="64"/>
                    </a:lnTo>
                    <a:lnTo>
                      <a:pt x="132" y="66"/>
                    </a:lnTo>
                    <a:lnTo>
                      <a:pt x="126" y="68"/>
                    </a:lnTo>
                    <a:lnTo>
                      <a:pt x="120" y="71"/>
                    </a:lnTo>
                    <a:lnTo>
                      <a:pt x="115" y="75"/>
                    </a:lnTo>
                    <a:lnTo>
                      <a:pt x="110" y="78"/>
                    </a:lnTo>
                    <a:lnTo>
                      <a:pt x="105" y="82"/>
                    </a:lnTo>
                    <a:lnTo>
                      <a:pt x="100" y="86"/>
                    </a:lnTo>
                    <a:lnTo>
                      <a:pt x="95" y="91"/>
                    </a:lnTo>
                    <a:lnTo>
                      <a:pt x="91" y="96"/>
                    </a:lnTo>
                    <a:lnTo>
                      <a:pt x="87" y="101"/>
                    </a:lnTo>
                    <a:lnTo>
                      <a:pt x="84" y="107"/>
                    </a:lnTo>
                    <a:lnTo>
                      <a:pt x="79" y="112"/>
                    </a:lnTo>
                    <a:lnTo>
                      <a:pt x="76" y="119"/>
                    </a:lnTo>
                    <a:lnTo>
                      <a:pt x="73" y="125"/>
                    </a:lnTo>
                    <a:lnTo>
                      <a:pt x="69" y="138"/>
                    </a:lnTo>
                    <a:lnTo>
                      <a:pt x="65" y="152"/>
                    </a:lnTo>
                    <a:lnTo>
                      <a:pt x="64" y="160"/>
                    </a:lnTo>
                    <a:lnTo>
                      <a:pt x="63" y="167"/>
                    </a:lnTo>
                    <a:lnTo>
                      <a:pt x="63" y="175"/>
                    </a:lnTo>
                    <a:lnTo>
                      <a:pt x="62" y="183"/>
                    </a:lnTo>
                    <a:lnTo>
                      <a:pt x="62" y="420"/>
                    </a:lnTo>
                    <a:lnTo>
                      <a:pt x="0" y="420"/>
                    </a:lnTo>
                    <a:lnTo>
                      <a:pt x="0" y="8"/>
                    </a:lnTo>
                    <a:lnTo>
                      <a:pt x="59" y="8"/>
                    </a:lnTo>
                    <a:lnTo>
                      <a:pt x="59" y="64"/>
                    </a:lnTo>
                    <a:lnTo>
                      <a:pt x="63" y="57"/>
                    </a:lnTo>
                    <a:lnTo>
                      <a:pt x="69" y="49"/>
                    </a:lnTo>
                    <a:lnTo>
                      <a:pt x="71" y="46"/>
                    </a:lnTo>
                    <a:lnTo>
                      <a:pt x="74" y="42"/>
                    </a:lnTo>
                    <a:lnTo>
                      <a:pt x="82" y="35"/>
                    </a:lnTo>
                    <a:lnTo>
                      <a:pt x="86" y="32"/>
                    </a:lnTo>
                    <a:lnTo>
                      <a:pt x="90" y="28"/>
                    </a:lnTo>
                    <a:lnTo>
                      <a:pt x="94" y="25"/>
                    </a:lnTo>
                    <a:lnTo>
                      <a:pt x="98" y="22"/>
                    </a:lnTo>
                    <a:lnTo>
                      <a:pt x="107" y="17"/>
                    </a:lnTo>
                    <a:lnTo>
                      <a:pt x="116" y="12"/>
                    </a:lnTo>
                    <a:lnTo>
                      <a:pt x="126" y="8"/>
                    </a:lnTo>
                    <a:lnTo>
                      <a:pt x="136" y="4"/>
                    </a:lnTo>
                    <a:lnTo>
                      <a:pt x="147" y="2"/>
                    </a:lnTo>
                    <a:lnTo>
                      <a:pt x="159" y="0"/>
                    </a:lnTo>
                    <a:lnTo>
                      <a:pt x="171" y="0"/>
                    </a:lnTo>
                    <a:lnTo>
                      <a:pt x="183" y="1"/>
                    </a:lnTo>
                    <a:lnTo>
                      <a:pt x="195" y="2"/>
                    </a:lnTo>
                    <a:lnTo>
                      <a:pt x="207" y="5"/>
                    </a:lnTo>
                    <a:lnTo>
                      <a:pt x="207" y="6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53" name="Rectangle 16"/>
              <p:cNvSpPr>
                <a:spLocks noChangeArrowheads="1"/>
              </p:cNvSpPr>
              <p:nvPr userDrawn="1"/>
            </p:nvSpPr>
            <p:spPr bwMode="auto">
              <a:xfrm>
                <a:off x="8415338" y="4324351"/>
                <a:ext cx="98425" cy="8667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54" name="Freeform 17"/>
              <p:cNvSpPr>
                <a:spLocks noEditPoints="1"/>
              </p:cNvSpPr>
              <p:nvPr userDrawn="1"/>
            </p:nvSpPr>
            <p:spPr bwMode="auto">
              <a:xfrm>
                <a:off x="8683625" y="4324351"/>
                <a:ext cx="582612" cy="879475"/>
              </a:xfrm>
              <a:custGeom>
                <a:avLst/>
                <a:gdLst>
                  <a:gd name="T0" fmla="*/ 308 w 367"/>
                  <a:gd name="T1" fmla="*/ 547 h 554"/>
                  <a:gd name="T2" fmla="*/ 290 w 367"/>
                  <a:gd name="T3" fmla="*/ 505 h 554"/>
                  <a:gd name="T4" fmla="*/ 261 w 367"/>
                  <a:gd name="T5" fmla="*/ 530 h 554"/>
                  <a:gd name="T6" fmla="*/ 236 w 367"/>
                  <a:gd name="T7" fmla="*/ 543 h 554"/>
                  <a:gd name="T8" fmla="*/ 197 w 367"/>
                  <a:gd name="T9" fmla="*/ 553 h 554"/>
                  <a:gd name="T10" fmla="*/ 155 w 367"/>
                  <a:gd name="T11" fmla="*/ 553 h 554"/>
                  <a:gd name="T12" fmla="*/ 119 w 367"/>
                  <a:gd name="T13" fmla="*/ 544 h 554"/>
                  <a:gd name="T14" fmla="*/ 87 w 367"/>
                  <a:gd name="T15" fmla="*/ 528 h 554"/>
                  <a:gd name="T16" fmla="*/ 66 w 367"/>
                  <a:gd name="T17" fmla="*/ 512 h 554"/>
                  <a:gd name="T18" fmla="*/ 42 w 367"/>
                  <a:gd name="T19" fmla="*/ 484 h 554"/>
                  <a:gd name="T20" fmla="*/ 19 w 367"/>
                  <a:gd name="T21" fmla="*/ 443 h 554"/>
                  <a:gd name="T22" fmla="*/ 7 w 367"/>
                  <a:gd name="T23" fmla="*/ 404 h 554"/>
                  <a:gd name="T24" fmla="*/ 0 w 367"/>
                  <a:gd name="T25" fmla="*/ 341 h 554"/>
                  <a:gd name="T26" fmla="*/ 5 w 367"/>
                  <a:gd name="T27" fmla="*/ 288 h 554"/>
                  <a:gd name="T28" fmla="*/ 19 w 367"/>
                  <a:gd name="T29" fmla="*/ 240 h 554"/>
                  <a:gd name="T30" fmla="*/ 37 w 367"/>
                  <a:gd name="T31" fmla="*/ 206 h 554"/>
                  <a:gd name="T32" fmla="*/ 61 w 367"/>
                  <a:gd name="T33" fmla="*/ 177 h 554"/>
                  <a:gd name="T34" fmla="*/ 89 w 367"/>
                  <a:gd name="T35" fmla="*/ 154 h 554"/>
                  <a:gd name="T36" fmla="*/ 123 w 367"/>
                  <a:gd name="T37" fmla="*/ 138 h 554"/>
                  <a:gd name="T38" fmla="*/ 161 w 367"/>
                  <a:gd name="T39" fmla="*/ 129 h 554"/>
                  <a:gd name="T40" fmla="*/ 202 w 367"/>
                  <a:gd name="T41" fmla="*/ 129 h 554"/>
                  <a:gd name="T42" fmla="*/ 238 w 367"/>
                  <a:gd name="T43" fmla="*/ 139 h 554"/>
                  <a:gd name="T44" fmla="*/ 269 w 367"/>
                  <a:gd name="T45" fmla="*/ 156 h 554"/>
                  <a:gd name="T46" fmla="*/ 286 w 367"/>
                  <a:gd name="T47" fmla="*/ 170 h 554"/>
                  <a:gd name="T48" fmla="*/ 305 w 367"/>
                  <a:gd name="T49" fmla="*/ 194 h 554"/>
                  <a:gd name="T50" fmla="*/ 169 w 367"/>
                  <a:gd name="T51" fmla="*/ 188 h 554"/>
                  <a:gd name="T52" fmla="*/ 143 w 367"/>
                  <a:gd name="T53" fmla="*/ 194 h 554"/>
                  <a:gd name="T54" fmla="*/ 120 w 367"/>
                  <a:gd name="T55" fmla="*/ 206 h 554"/>
                  <a:gd name="T56" fmla="*/ 101 w 367"/>
                  <a:gd name="T57" fmla="*/ 223 h 554"/>
                  <a:gd name="T58" fmla="*/ 80 w 367"/>
                  <a:gd name="T59" fmla="*/ 256 h 554"/>
                  <a:gd name="T60" fmla="*/ 64 w 367"/>
                  <a:gd name="T61" fmla="*/ 311 h 554"/>
                  <a:gd name="T62" fmla="*/ 64 w 367"/>
                  <a:gd name="T63" fmla="*/ 372 h 554"/>
                  <a:gd name="T64" fmla="*/ 74 w 367"/>
                  <a:gd name="T65" fmla="*/ 413 h 554"/>
                  <a:gd name="T66" fmla="*/ 93 w 367"/>
                  <a:gd name="T67" fmla="*/ 449 h 554"/>
                  <a:gd name="T68" fmla="*/ 115 w 367"/>
                  <a:gd name="T69" fmla="*/ 472 h 554"/>
                  <a:gd name="T70" fmla="*/ 137 w 367"/>
                  <a:gd name="T71" fmla="*/ 485 h 554"/>
                  <a:gd name="T72" fmla="*/ 183 w 367"/>
                  <a:gd name="T73" fmla="*/ 495 h 554"/>
                  <a:gd name="T74" fmla="*/ 220 w 367"/>
                  <a:gd name="T75" fmla="*/ 490 h 554"/>
                  <a:gd name="T76" fmla="*/ 244 w 367"/>
                  <a:gd name="T77" fmla="*/ 479 h 554"/>
                  <a:gd name="T78" fmla="*/ 264 w 367"/>
                  <a:gd name="T79" fmla="*/ 464 h 554"/>
                  <a:gd name="T80" fmla="*/ 287 w 367"/>
                  <a:gd name="T81" fmla="*/ 432 h 554"/>
                  <a:gd name="T82" fmla="*/ 302 w 367"/>
                  <a:gd name="T83" fmla="*/ 386 h 554"/>
                  <a:gd name="T84" fmla="*/ 306 w 367"/>
                  <a:gd name="T85" fmla="*/ 341 h 554"/>
                  <a:gd name="T86" fmla="*/ 298 w 367"/>
                  <a:gd name="T87" fmla="*/ 283 h 554"/>
                  <a:gd name="T88" fmla="*/ 282 w 367"/>
                  <a:gd name="T89" fmla="*/ 244 h 554"/>
                  <a:gd name="T90" fmla="*/ 262 w 367"/>
                  <a:gd name="T91" fmla="*/ 219 h 554"/>
                  <a:gd name="T92" fmla="*/ 236 w 367"/>
                  <a:gd name="T93" fmla="*/ 199 h 554"/>
                  <a:gd name="T94" fmla="*/ 211 w 367"/>
                  <a:gd name="T95" fmla="*/ 190 h 5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367" h="554">
                    <a:moveTo>
                      <a:pt x="305" y="0"/>
                    </a:moveTo>
                    <a:lnTo>
                      <a:pt x="367" y="0"/>
                    </a:lnTo>
                    <a:lnTo>
                      <a:pt x="367" y="547"/>
                    </a:lnTo>
                    <a:lnTo>
                      <a:pt x="308" y="547"/>
                    </a:lnTo>
                    <a:lnTo>
                      <a:pt x="308" y="481"/>
                    </a:lnTo>
                    <a:lnTo>
                      <a:pt x="303" y="489"/>
                    </a:lnTo>
                    <a:lnTo>
                      <a:pt x="297" y="498"/>
                    </a:lnTo>
                    <a:lnTo>
                      <a:pt x="290" y="505"/>
                    </a:lnTo>
                    <a:lnTo>
                      <a:pt x="284" y="512"/>
                    </a:lnTo>
                    <a:lnTo>
                      <a:pt x="277" y="519"/>
                    </a:lnTo>
                    <a:lnTo>
                      <a:pt x="269" y="525"/>
                    </a:lnTo>
                    <a:lnTo>
                      <a:pt x="261" y="530"/>
                    </a:lnTo>
                    <a:lnTo>
                      <a:pt x="253" y="535"/>
                    </a:lnTo>
                    <a:lnTo>
                      <a:pt x="245" y="539"/>
                    </a:lnTo>
                    <a:lnTo>
                      <a:pt x="240" y="541"/>
                    </a:lnTo>
                    <a:lnTo>
                      <a:pt x="236" y="543"/>
                    </a:lnTo>
                    <a:lnTo>
                      <a:pt x="226" y="547"/>
                    </a:lnTo>
                    <a:lnTo>
                      <a:pt x="217" y="549"/>
                    </a:lnTo>
                    <a:lnTo>
                      <a:pt x="207" y="551"/>
                    </a:lnTo>
                    <a:lnTo>
                      <a:pt x="197" y="553"/>
                    </a:lnTo>
                    <a:lnTo>
                      <a:pt x="186" y="554"/>
                    </a:lnTo>
                    <a:lnTo>
                      <a:pt x="175" y="554"/>
                    </a:lnTo>
                    <a:lnTo>
                      <a:pt x="165" y="554"/>
                    </a:lnTo>
                    <a:lnTo>
                      <a:pt x="155" y="553"/>
                    </a:lnTo>
                    <a:lnTo>
                      <a:pt x="146" y="552"/>
                    </a:lnTo>
                    <a:lnTo>
                      <a:pt x="137" y="550"/>
                    </a:lnTo>
                    <a:lnTo>
                      <a:pt x="128" y="547"/>
                    </a:lnTo>
                    <a:lnTo>
                      <a:pt x="119" y="544"/>
                    </a:lnTo>
                    <a:lnTo>
                      <a:pt x="110" y="541"/>
                    </a:lnTo>
                    <a:lnTo>
                      <a:pt x="102" y="537"/>
                    </a:lnTo>
                    <a:lnTo>
                      <a:pt x="94" y="533"/>
                    </a:lnTo>
                    <a:lnTo>
                      <a:pt x="87" y="528"/>
                    </a:lnTo>
                    <a:lnTo>
                      <a:pt x="83" y="526"/>
                    </a:lnTo>
                    <a:lnTo>
                      <a:pt x="79" y="523"/>
                    </a:lnTo>
                    <a:lnTo>
                      <a:pt x="72" y="518"/>
                    </a:lnTo>
                    <a:lnTo>
                      <a:pt x="66" y="512"/>
                    </a:lnTo>
                    <a:lnTo>
                      <a:pt x="59" y="505"/>
                    </a:lnTo>
                    <a:lnTo>
                      <a:pt x="53" y="499"/>
                    </a:lnTo>
                    <a:lnTo>
                      <a:pt x="47" y="492"/>
                    </a:lnTo>
                    <a:lnTo>
                      <a:pt x="42" y="484"/>
                    </a:lnTo>
                    <a:lnTo>
                      <a:pt x="37" y="477"/>
                    </a:lnTo>
                    <a:lnTo>
                      <a:pt x="27" y="460"/>
                    </a:lnTo>
                    <a:lnTo>
                      <a:pt x="23" y="452"/>
                    </a:lnTo>
                    <a:lnTo>
                      <a:pt x="19" y="443"/>
                    </a:lnTo>
                    <a:lnTo>
                      <a:pt x="16" y="433"/>
                    </a:lnTo>
                    <a:lnTo>
                      <a:pt x="12" y="424"/>
                    </a:lnTo>
                    <a:lnTo>
                      <a:pt x="10" y="414"/>
                    </a:lnTo>
                    <a:lnTo>
                      <a:pt x="7" y="404"/>
                    </a:lnTo>
                    <a:lnTo>
                      <a:pt x="3" y="384"/>
                    </a:lnTo>
                    <a:lnTo>
                      <a:pt x="1" y="363"/>
                    </a:lnTo>
                    <a:lnTo>
                      <a:pt x="1" y="352"/>
                    </a:lnTo>
                    <a:lnTo>
                      <a:pt x="0" y="341"/>
                    </a:lnTo>
                    <a:lnTo>
                      <a:pt x="1" y="320"/>
                    </a:lnTo>
                    <a:lnTo>
                      <a:pt x="2" y="309"/>
                    </a:lnTo>
                    <a:lnTo>
                      <a:pt x="3" y="299"/>
                    </a:lnTo>
                    <a:lnTo>
                      <a:pt x="5" y="288"/>
                    </a:lnTo>
                    <a:lnTo>
                      <a:pt x="7" y="278"/>
                    </a:lnTo>
                    <a:lnTo>
                      <a:pt x="10" y="268"/>
                    </a:lnTo>
                    <a:lnTo>
                      <a:pt x="13" y="259"/>
                    </a:lnTo>
                    <a:lnTo>
                      <a:pt x="19" y="240"/>
                    </a:lnTo>
                    <a:lnTo>
                      <a:pt x="23" y="231"/>
                    </a:lnTo>
                    <a:lnTo>
                      <a:pt x="28" y="222"/>
                    </a:lnTo>
                    <a:lnTo>
                      <a:pt x="32" y="214"/>
                    </a:lnTo>
                    <a:lnTo>
                      <a:pt x="37" y="206"/>
                    </a:lnTo>
                    <a:lnTo>
                      <a:pt x="43" y="198"/>
                    </a:lnTo>
                    <a:lnTo>
                      <a:pt x="48" y="191"/>
                    </a:lnTo>
                    <a:lnTo>
                      <a:pt x="54" y="184"/>
                    </a:lnTo>
                    <a:lnTo>
                      <a:pt x="61" y="177"/>
                    </a:lnTo>
                    <a:lnTo>
                      <a:pt x="67" y="171"/>
                    </a:lnTo>
                    <a:lnTo>
                      <a:pt x="74" y="165"/>
                    </a:lnTo>
                    <a:lnTo>
                      <a:pt x="82" y="159"/>
                    </a:lnTo>
                    <a:lnTo>
                      <a:pt x="89" y="154"/>
                    </a:lnTo>
                    <a:lnTo>
                      <a:pt x="97" y="149"/>
                    </a:lnTo>
                    <a:lnTo>
                      <a:pt x="105" y="145"/>
                    </a:lnTo>
                    <a:lnTo>
                      <a:pt x="114" y="141"/>
                    </a:lnTo>
                    <a:lnTo>
                      <a:pt x="123" y="138"/>
                    </a:lnTo>
                    <a:lnTo>
                      <a:pt x="132" y="135"/>
                    </a:lnTo>
                    <a:lnTo>
                      <a:pt x="142" y="132"/>
                    </a:lnTo>
                    <a:lnTo>
                      <a:pt x="151" y="130"/>
                    </a:lnTo>
                    <a:lnTo>
                      <a:pt x="161" y="129"/>
                    </a:lnTo>
                    <a:lnTo>
                      <a:pt x="172" y="128"/>
                    </a:lnTo>
                    <a:lnTo>
                      <a:pt x="182" y="128"/>
                    </a:lnTo>
                    <a:lnTo>
                      <a:pt x="192" y="128"/>
                    </a:lnTo>
                    <a:lnTo>
                      <a:pt x="202" y="129"/>
                    </a:lnTo>
                    <a:lnTo>
                      <a:pt x="212" y="131"/>
                    </a:lnTo>
                    <a:lnTo>
                      <a:pt x="221" y="133"/>
                    </a:lnTo>
                    <a:lnTo>
                      <a:pt x="230" y="135"/>
                    </a:lnTo>
                    <a:lnTo>
                      <a:pt x="238" y="139"/>
                    </a:lnTo>
                    <a:lnTo>
                      <a:pt x="247" y="142"/>
                    </a:lnTo>
                    <a:lnTo>
                      <a:pt x="254" y="146"/>
                    </a:lnTo>
                    <a:lnTo>
                      <a:pt x="262" y="151"/>
                    </a:lnTo>
                    <a:lnTo>
                      <a:pt x="269" y="156"/>
                    </a:lnTo>
                    <a:lnTo>
                      <a:pt x="273" y="158"/>
                    </a:lnTo>
                    <a:lnTo>
                      <a:pt x="276" y="161"/>
                    </a:lnTo>
                    <a:lnTo>
                      <a:pt x="283" y="167"/>
                    </a:lnTo>
                    <a:lnTo>
                      <a:pt x="286" y="170"/>
                    </a:lnTo>
                    <a:lnTo>
                      <a:pt x="289" y="173"/>
                    </a:lnTo>
                    <a:lnTo>
                      <a:pt x="294" y="180"/>
                    </a:lnTo>
                    <a:lnTo>
                      <a:pt x="300" y="186"/>
                    </a:lnTo>
                    <a:lnTo>
                      <a:pt x="305" y="194"/>
                    </a:lnTo>
                    <a:lnTo>
                      <a:pt x="305" y="0"/>
                    </a:lnTo>
                    <a:close/>
                    <a:moveTo>
                      <a:pt x="183" y="187"/>
                    </a:moveTo>
                    <a:lnTo>
                      <a:pt x="176" y="187"/>
                    </a:lnTo>
                    <a:lnTo>
                      <a:pt x="169" y="188"/>
                    </a:lnTo>
                    <a:lnTo>
                      <a:pt x="162" y="189"/>
                    </a:lnTo>
                    <a:lnTo>
                      <a:pt x="155" y="190"/>
                    </a:lnTo>
                    <a:lnTo>
                      <a:pt x="149" y="192"/>
                    </a:lnTo>
                    <a:lnTo>
                      <a:pt x="143" y="194"/>
                    </a:lnTo>
                    <a:lnTo>
                      <a:pt x="137" y="197"/>
                    </a:lnTo>
                    <a:lnTo>
                      <a:pt x="131" y="199"/>
                    </a:lnTo>
                    <a:lnTo>
                      <a:pt x="126" y="203"/>
                    </a:lnTo>
                    <a:lnTo>
                      <a:pt x="120" y="206"/>
                    </a:lnTo>
                    <a:lnTo>
                      <a:pt x="115" y="210"/>
                    </a:lnTo>
                    <a:lnTo>
                      <a:pt x="110" y="214"/>
                    </a:lnTo>
                    <a:lnTo>
                      <a:pt x="106" y="219"/>
                    </a:lnTo>
                    <a:lnTo>
                      <a:pt x="101" y="223"/>
                    </a:lnTo>
                    <a:lnTo>
                      <a:pt x="97" y="228"/>
                    </a:lnTo>
                    <a:lnTo>
                      <a:pt x="93" y="233"/>
                    </a:lnTo>
                    <a:lnTo>
                      <a:pt x="86" y="244"/>
                    </a:lnTo>
                    <a:lnTo>
                      <a:pt x="80" y="256"/>
                    </a:lnTo>
                    <a:lnTo>
                      <a:pt x="75" y="269"/>
                    </a:lnTo>
                    <a:lnTo>
                      <a:pt x="70" y="283"/>
                    </a:lnTo>
                    <a:lnTo>
                      <a:pt x="67" y="297"/>
                    </a:lnTo>
                    <a:lnTo>
                      <a:pt x="64" y="311"/>
                    </a:lnTo>
                    <a:lnTo>
                      <a:pt x="63" y="326"/>
                    </a:lnTo>
                    <a:lnTo>
                      <a:pt x="62" y="341"/>
                    </a:lnTo>
                    <a:lnTo>
                      <a:pt x="63" y="357"/>
                    </a:lnTo>
                    <a:lnTo>
                      <a:pt x="64" y="372"/>
                    </a:lnTo>
                    <a:lnTo>
                      <a:pt x="67" y="386"/>
                    </a:lnTo>
                    <a:lnTo>
                      <a:pt x="68" y="393"/>
                    </a:lnTo>
                    <a:lnTo>
                      <a:pt x="70" y="400"/>
                    </a:lnTo>
                    <a:lnTo>
                      <a:pt x="74" y="413"/>
                    </a:lnTo>
                    <a:lnTo>
                      <a:pt x="80" y="426"/>
                    </a:lnTo>
                    <a:lnTo>
                      <a:pt x="86" y="438"/>
                    </a:lnTo>
                    <a:lnTo>
                      <a:pt x="89" y="444"/>
                    </a:lnTo>
                    <a:lnTo>
                      <a:pt x="93" y="449"/>
                    </a:lnTo>
                    <a:lnTo>
                      <a:pt x="101" y="459"/>
                    </a:lnTo>
                    <a:lnTo>
                      <a:pt x="105" y="464"/>
                    </a:lnTo>
                    <a:lnTo>
                      <a:pt x="110" y="468"/>
                    </a:lnTo>
                    <a:lnTo>
                      <a:pt x="115" y="472"/>
                    </a:lnTo>
                    <a:lnTo>
                      <a:pt x="120" y="476"/>
                    </a:lnTo>
                    <a:lnTo>
                      <a:pt x="125" y="479"/>
                    </a:lnTo>
                    <a:lnTo>
                      <a:pt x="131" y="483"/>
                    </a:lnTo>
                    <a:lnTo>
                      <a:pt x="137" y="485"/>
                    </a:lnTo>
                    <a:lnTo>
                      <a:pt x="143" y="488"/>
                    </a:lnTo>
                    <a:lnTo>
                      <a:pt x="155" y="492"/>
                    </a:lnTo>
                    <a:lnTo>
                      <a:pt x="169" y="494"/>
                    </a:lnTo>
                    <a:lnTo>
                      <a:pt x="183" y="495"/>
                    </a:lnTo>
                    <a:lnTo>
                      <a:pt x="199" y="494"/>
                    </a:lnTo>
                    <a:lnTo>
                      <a:pt x="206" y="493"/>
                    </a:lnTo>
                    <a:lnTo>
                      <a:pt x="213" y="492"/>
                    </a:lnTo>
                    <a:lnTo>
                      <a:pt x="220" y="490"/>
                    </a:lnTo>
                    <a:lnTo>
                      <a:pt x="226" y="488"/>
                    </a:lnTo>
                    <a:lnTo>
                      <a:pt x="232" y="485"/>
                    </a:lnTo>
                    <a:lnTo>
                      <a:pt x="238" y="483"/>
                    </a:lnTo>
                    <a:lnTo>
                      <a:pt x="244" y="479"/>
                    </a:lnTo>
                    <a:lnTo>
                      <a:pt x="249" y="476"/>
                    </a:lnTo>
                    <a:lnTo>
                      <a:pt x="255" y="472"/>
                    </a:lnTo>
                    <a:lnTo>
                      <a:pt x="259" y="468"/>
                    </a:lnTo>
                    <a:lnTo>
                      <a:pt x="264" y="464"/>
                    </a:lnTo>
                    <a:lnTo>
                      <a:pt x="269" y="459"/>
                    </a:lnTo>
                    <a:lnTo>
                      <a:pt x="277" y="449"/>
                    </a:lnTo>
                    <a:lnTo>
                      <a:pt x="284" y="438"/>
                    </a:lnTo>
                    <a:lnTo>
                      <a:pt x="287" y="432"/>
                    </a:lnTo>
                    <a:lnTo>
                      <a:pt x="290" y="426"/>
                    </a:lnTo>
                    <a:lnTo>
                      <a:pt x="295" y="413"/>
                    </a:lnTo>
                    <a:lnTo>
                      <a:pt x="299" y="400"/>
                    </a:lnTo>
                    <a:lnTo>
                      <a:pt x="302" y="386"/>
                    </a:lnTo>
                    <a:lnTo>
                      <a:pt x="303" y="379"/>
                    </a:lnTo>
                    <a:lnTo>
                      <a:pt x="304" y="372"/>
                    </a:lnTo>
                    <a:lnTo>
                      <a:pt x="306" y="357"/>
                    </a:lnTo>
                    <a:lnTo>
                      <a:pt x="306" y="341"/>
                    </a:lnTo>
                    <a:lnTo>
                      <a:pt x="306" y="326"/>
                    </a:lnTo>
                    <a:lnTo>
                      <a:pt x="304" y="311"/>
                    </a:lnTo>
                    <a:lnTo>
                      <a:pt x="302" y="297"/>
                    </a:lnTo>
                    <a:lnTo>
                      <a:pt x="298" y="283"/>
                    </a:lnTo>
                    <a:lnTo>
                      <a:pt x="294" y="269"/>
                    </a:lnTo>
                    <a:lnTo>
                      <a:pt x="288" y="256"/>
                    </a:lnTo>
                    <a:lnTo>
                      <a:pt x="285" y="250"/>
                    </a:lnTo>
                    <a:lnTo>
                      <a:pt x="282" y="244"/>
                    </a:lnTo>
                    <a:lnTo>
                      <a:pt x="275" y="233"/>
                    </a:lnTo>
                    <a:lnTo>
                      <a:pt x="271" y="228"/>
                    </a:lnTo>
                    <a:lnTo>
                      <a:pt x="266" y="223"/>
                    </a:lnTo>
                    <a:lnTo>
                      <a:pt x="262" y="219"/>
                    </a:lnTo>
                    <a:lnTo>
                      <a:pt x="257" y="214"/>
                    </a:lnTo>
                    <a:lnTo>
                      <a:pt x="247" y="206"/>
                    </a:lnTo>
                    <a:lnTo>
                      <a:pt x="242" y="203"/>
                    </a:lnTo>
                    <a:lnTo>
                      <a:pt x="236" y="199"/>
                    </a:lnTo>
                    <a:lnTo>
                      <a:pt x="230" y="197"/>
                    </a:lnTo>
                    <a:lnTo>
                      <a:pt x="224" y="194"/>
                    </a:lnTo>
                    <a:lnTo>
                      <a:pt x="218" y="192"/>
                    </a:lnTo>
                    <a:lnTo>
                      <a:pt x="211" y="190"/>
                    </a:lnTo>
                    <a:lnTo>
                      <a:pt x="205" y="189"/>
                    </a:lnTo>
                    <a:lnTo>
                      <a:pt x="198" y="188"/>
                    </a:lnTo>
                    <a:lnTo>
                      <a:pt x="183" y="18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</p:grpSp>
      </p:grp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3591550813"/>
      </p:ext>
    </p:extLst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11C7F-3C54-43B5-908B-15AC29D19F90}" type="datetime3">
              <a:rPr lang="en-US" smtClean="0"/>
              <a:pPr/>
              <a:t>5 January 2017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Presentation name</a:t>
            </a: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2135258602"/>
      </p:ext>
    </p:extLst>
  </p:cSld>
  <p:clrMapOvr>
    <a:masterClrMapping/>
  </p:clrMapOvr>
  <p:transition spd="med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25A93-83AF-4661-A783-82D10E5DB77D}" type="datetime3">
              <a:rPr lang="en-US" smtClean="0"/>
              <a:pPr/>
              <a:t>5 January 2017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Presentation name</a:t>
            </a:r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1703041542"/>
      </p:ext>
    </p:extLst>
  </p:cSld>
  <p:clrMapOvr>
    <a:masterClrMapping/>
  </p:clrMapOvr>
  <p:transition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she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95180-F5EE-4454-A238-D6444C3BF4A0}" type="datetime3">
              <a:rPr lang="en-US" smtClean="0"/>
              <a:pPr/>
              <a:t>5 January 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Presentation name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31801" y="1223739"/>
            <a:ext cx="9502362" cy="4824636"/>
          </a:xfrm>
        </p:spPr>
        <p:txBody>
          <a:bodyPr/>
          <a:lstStyle>
            <a:lvl1pPr marL="266700" indent="-266700">
              <a:lnSpc>
                <a:spcPct val="110000"/>
              </a:lnSpc>
              <a:spcAft>
                <a:spcPts val="200"/>
              </a:spcAft>
              <a:defRPr sz="1200"/>
            </a:lvl1pPr>
            <a:lvl2pPr marL="539750" indent="-273050">
              <a:lnSpc>
                <a:spcPct val="110000"/>
              </a:lnSpc>
              <a:spcAft>
                <a:spcPts val="200"/>
              </a:spcAft>
              <a:defRPr sz="1100"/>
            </a:lvl2pPr>
            <a:lvl3pPr marL="806450" indent="-266700">
              <a:lnSpc>
                <a:spcPct val="110000"/>
              </a:lnSpc>
              <a:spcAft>
                <a:spcPts val="200"/>
              </a:spcAft>
              <a:defRPr sz="1050"/>
            </a:lvl3pPr>
            <a:lvl4pPr marL="1071563" indent="-265113">
              <a:lnSpc>
                <a:spcPct val="110000"/>
              </a:lnSpc>
              <a:spcAft>
                <a:spcPts val="200"/>
              </a:spcAft>
              <a:defRPr sz="1000"/>
            </a:lvl4pPr>
            <a:lvl5pPr marL="1346200" indent="-274638">
              <a:lnSpc>
                <a:spcPct val="110000"/>
              </a:lnSpc>
              <a:spcAft>
                <a:spcPts val="200"/>
              </a:spcAft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5389" y="360363"/>
            <a:ext cx="9506249" cy="360016"/>
          </a:xfrm>
        </p:spPr>
        <p:txBody>
          <a:bodyPr anchor="t" anchorCtr="0"/>
          <a:lstStyle>
            <a:lvl1pPr>
              <a:lnSpc>
                <a:spcPct val="100000"/>
              </a:lnSpc>
              <a:defRPr sz="1800"/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4975" y="719683"/>
            <a:ext cx="9502775" cy="288032"/>
          </a:xfr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799" y="6048375"/>
            <a:ext cx="9505503" cy="359939"/>
          </a:xfrm>
        </p:spPr>
        <p:txBody>
          <a:bodyPr/>
          <a:lstStyle>
            <a:lvl1pPr marL="0" indent="0" algn="l">
              <a:spcAft>
                <a:spcPts val="0"/>
              </a:spcAft>
              <a:buFontTx/>
              <a:buNone/>
              <a:defRPr sz="8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089438218"/>
      </p:ext>
    </p:extLst>
  </p:cSld>
  <p:clrMapOvr>
    <a:masterClrMapping/>
  </p:clrMapOvr>
  <p:transition spd="med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.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A458327-B95E-469C-BBC1-0AAEFCE924B4}" type="datetime3">
              <a:rPr lang="en-US" smtClean="0"/>
              <a:pPr/>
              <a:t>5 January 2017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smtClean="0"/>
              <a:t>Presentation name</a:t>
            </a:r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Freeform 6"/>
          <p:cNvSpPr>
            <a:spLocks noChangeAspect="1" noEditPoints="1"/>
          </p:cNvSpPr>
          <p:nvPr userDrawn="1"/>
        </p:nvSpPr>
        <p:spPr bwMode="auto">
          <a:xfrm>
            <a:off x="2592030" y="2591483"/>
            <a:ext cx="5185133" cy="864505"/>
          </a:xfrm>
          <a:custGeom>
            <a:avLst/>
            <a:gdLst>
              <a:gd name="T0" fmla="*/ 4989 w 5446"/>
              <a:gd name="T1" fmla="*/ 686 h 908"/>
              <a:gd name="T2" fmla="*/ 4808 w 5446"/>
              <a:gd name="T3" fmla="*/ 593 h 908"/>
              <a:gd name="T4" fmla="*/ 4773 w 5446"/>
              <a:gd name="T5" fmla="*/ 389 h 908"/>
              <a:gd name="T6" fmla="*/ 4890 w 5446"/>
              <a:gd name="T7" fmla="*/ 244 h 908"/>
              <a:gd name="T8" fmla="*/ 5087 w 5446"/>
              <a:gd name="T9" fmla="*/ 246 h 908"/>
              <a:gd name="T10" fmla="*/ 4275 w 5446"/>
              <a:gd name="T11" fmla="*/ 348 h 908"/>
              <a:gd name="T12" fmla="*/ 4169 w 5446"/>
              <a:gd name="T13" fmla="*/ 308 h 908"/>
              <a:gd name="T14" fmla="*/ 4039 w 5446"/>
              <a:gd name="T15" fmla="*/ 382 h 908"/>
              <a:gd name="T16" fmla="*/ 3947 w 5446"/>
              <a:gd name="T17" fmla="*/ 299 h 908"/>
              <a:gd name="T18" fmla="*/ 3885 w 5446"/>
              <a:gd name="T19" fmla="*/ 230 h 908"/>
              <a:gd name="T20" fmla="*/ 4026 w 5446"/>
              <a:gd name="T21" fmla="*/ 225 h 908"/>
              <a:gd name="T22" fmla="*/ 4157 w 5446"/>
              <a:gd name="T23" fmla="*/ 240 h 908"/>
              <a:gd name="T24" fmla="*/ 4327 w 5446"/>
              <a:gd name="T25" fmla="*/ 258 h 908"/>
              <a:gd name="T26" fmla="*/ 3153 w 5446"/>
              <a:gd name="T27" fmla="*/ 684 h 908"/>
              <a:gd name="T28" fmla="*/ 2979 w 5446"/>
              <a:gd name="T29" fmla="*/ 574 h 908"/>
              <a:gd name="T30" fmla="*/ 2963 w 5446"/>
              <a:gd name="T31" fmla="*/ 362 h 908"/>
              <a:gd name="T32" fmla="*/ 3119 w 5446"/>
              <a:gd name="T33" fmla="*/ 228 h 908"/>
              <a:gd name="T34" fmla="*/ 3325 w 5446"/>
              <a:gd name="T35" fmla="*/ 274 h 908"/>
              <a:gd name="T36" fmla="*/ 3408 w 5446"/>
              <a:gd name="T37" fmla="*/ 466 h 908"/>
              <a:gd name="T38" fmla="*/ 3307 w 5446"/>
              <a:gd name="T39" fmla="*/ 646 h 908"/>
              <a:gd name="T40" fmla="*/ 2400 w 5446"/>
              <a:gd name="T41" fmla="*/ 420 h 908"/>
              <a:gd name="T42" fmla="*/ 2307 w 5446"/>
              <a:gd name="T43" fmla="*/ 305 h 908"/>
              <a:gd name="T44" fmla="*/ 2173 w 5446"/>
              <a:gd name="T45" fmla="*/ 348 h 908"/>
              <a:gd name="T46" fmla="*/ 2144 w 5446"/>
              <a:gd name="T47" fmla="*/ 287 h 908"/>
              <a:gd name="T48" fmla="*/ 2344 w 5446"/>
              <a:gd name="T49" fmla="*/ 228 h 908"/>
              <a:gd name="T50" fmla="*/ 2478 w 5446"/>
              <a:gd name="T51" fmla="*/ 349 h 908"/>
              <a:gd name="T52" fmla="*/ 1440 w 5446"/>
              <a:gd name="T53" fmla="*/ 669 h 908"/>
              <a:gd name="T54" fmla="*/ 1240 w 5446"/>
              <a:gd name="T55" fmla="*/ 653 h 908"/>
              <a:gd name="T56" fmla="*/ 1136 w 5446"/>
              <a:gd name="T57" fmla="*/ 478 h 908"/>
              <a:gd name="T58" fmla="*/ 1199 w 5446"/>
              <a:gd name="T59" fmla="*/ 289 h 908"/>
              <a:gd name="T60" fmla="*/ 1381 w 5446"/>
              <a:gd name="T61" fmla="*/ 222 h 908"/>
              <a:gd name="T62" fmla="*/ 466 w 5446"/>
              <a:gd name="T63" fmla="*/ 686 h 908"/>
              <a:gd name="T64" fmla="*/ 258 w 5446"/>
              <a:gd name="T65" fmla="*/ 567 h 908"/>
              <a:gd name="T66" fmla="*/ 460 w 5446"/>
              <a:gd name="T67" fmla="*/ 606 h 908"/>
              <a:gd name="T68" fmla="*/ 583 w 5446"/>
              <a:gd name="T69" fmla="*/ 540 h 908"/>
              <a:gd name="T70" fmla="*/ 341 w 5446"/>
              <a:gd name="T71" fmla="*/ 472 h 908"/>
              <a:gd name="T72" fmla="*/ 239 w 5446"/>
              <a:gd name="T73" fmla="*/ 342 h 908"/>
              <a:gd name="T74" fmla="*/ 365 w 5446"/>
              <a:gd name="T75" fmla="*/ 232 h 908"/>
              <a:gd name="T76" fmla="*/ 641 w 5446"/>
              <a:gd name="T77" fmla="*/ 283 h 908"/>
              <a:gd name="T78" fmla="*/ 462 w 5446"/>
              <a:gd name="T79" fmla="*/ 302 h 908"/>
              <a:gd name="T80" fmla="*/ 327 w 5446"/>
              <a:gd name="T81" fmla="*/ 363 h 908"/>
              <a:gd name="T82" fmla="*/ 584 w 5446"/>
              <a:gd name="T83" fmla="*/ 433 h 908"/>
              <a:gd name="T84" fmla="*/ 674 w 5446"/>
              <a:gd name="T85" fmla="*/ 553 h 908"/>
              <a:gd name="T86" fmla="*/ 569 w 5446"/>
              <a:gd name="T87" fmla="*/ 669 h 908"/>
              <a:gd name="T88" fmla="*/ 5446 w 5446"/>
              <a:gd name="T89" fmla="*/ 453 h 908"/>
              <a:gd name="T90" fmla="*/ 1291 w 5446"/>
              <a:gd name="T91" fmla="*/ 318 h 908"/>
              <a:gd name="T92" fmla="*/ 1231 w 5446"/>
              <a:gd name="T93" fmla="*/ 504 h 908"/>
              <a:gd name="T94" fmla="*/ 1318 w 5446"/>
              <a:gd name="T95" fmla="*/ 603 h 908"/>
              <a:gd name="T96" fmla="*/ 1469 w 5446"/>
              <a:gd name="T97" fmla="*/ 562 h 908"/>
              <a:gd name="T98" fmla="*/ 1491 w 5446"/>
              <a:gd name="T99" fmla="*/ 384 h 908"/>
              <a:gd name="T100" fmla="*/ 1373 w 5446"/>
              <a:gd name="T101" fmla="*/ 297 h 908"/>
              <a:gd name="T102" fmla="*/ 3063 w 5446"/>
              <a:gd name="T103" fmla="*/ 359 h 908"/>
              <a:gd name="T104" fmla="*/ 3059 w 5446"/>
              <a:gd name="T105" fmla="*/ 541 h 908"/>
              <a:gd name="T106" fmla="*/ 3213 w 5446"/>
              <a:gd name="T107" fmla="*/ 601 h 908"/>
              <a:gd name="T108" fmla="*/ 3311 w 5446"/>
              <a:gd name="T109" fmla="*/ 508 h 908"/>
              <a:gd name="T110" fmla="*/ 3273 w 5446"/>
              <a:gd name="T111" fmla="*/ 338 h 908"/>
              <a:gd name="T112" fmla="*/ 4941 w 5446"/>
              <a:gd name="T113" fmla="*/ 307 h 908"/>
              <a:gd name="T114" fmla="*/ 4856 w 5446"/>
              <a:gd name="T115" fmla="*/ 483 h 908"/>
              <a:gd name="T116" fmla="*/ 4934 w 5446"/>
              <a:gd name="T117" fmla="*/ 597 h 908"/>
              <a:gd name="T118" fmla="*/ 5090 w 5446"/>
              <a:gd name="T119" fmla="*/ 573 h 908"/>
              <a:gd name="T120" fmla="*/ 5126 w 5446"/>
              <a:gd name="T121" fmla="*/ 399 h 908"/>
              <a:gd name="T122" fmla="*/ 5022 w 5446"/>
              <a:gd name="T123" fmla="*/ 299 h 9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446" h="908">
                <a:moveTo>
                  <a:pt x="5219" y="677"/>
                </a:moveTo>
                <a:lnTo>
                  <a:pt x="5130" y="677"/>
                </a:lnTo>
                <a:lnTo>
                  <a:pt x="5130" y="624"/>
                </a:lnTo>
                <a:lnTo>
                  <a:pt x="5127" y="627"/>
                </a:lnTo>
                <a:lnTo>
                  <a:pt x="5124" y="631"/>
                </a:lnTo>
                <a:lnTo>
                  <a:pt x="5117" y="637"/>
                </a:lnTo>
                <a:lnTo>
                  <a:pt x="5110" y="644"/>
                </a:lnTo>
                <a:lnTo>
                  <a:pt x="5103" y="649"/>
                </a:lnTo>
                <a:lnTo>
                  <a:pt x="5087" y="660"/>
                </a:lnTo>
                <a:lnTo>
                  <a:pt x="5079" y="665"/>
                </a:lnTo>
                <a:lnTo>
                  <a:pt x="5070" y="669"/>
                </a:lnTo>
                <a:lnTo>
                  <a:pt x="5061" y="673"/>
                </a:lnTo>
                <a:lnTo>
                  <a:pt x="5052" y="676"/>
                </a:lnTo>
                <a:lnTo>
                  <a:pt x="5042" y="679"/>
                </a:lnTo>
                <a:lnTo>
                  <a:pt x="5032" y="682"/>
                </a:lnTo>
                <a:lnTo>
                  <a:pt x="5022" y="684"/>
                </a:lnTo>
                <a:lnTo>
                  <a:pt x="5011" y="685"/>
                </a:lnTo>
                <a:lnTo>
                  <a:pt x="5000" y="686"/>
                </a:lnTo>
                <a:lnTo>
                  <a:pt x="4989" y="686"/>
                </a:lnTo>
                <a:lnTo>
                  <a:pt x="4977" y="686"/>
                </a:lnTo>
                <a:lnTo>
                  <a:pt x="4965" y="685"/>
                </a:lnTo>
                <a:lnTo>
                  <a:pt x="4954" y="684"/>
                </a:lnTo>
                <a:lnTo>
                  <a:pt x="4942" y="682"/>
                </a:lnTo>
                <a:lnTo>
                  <a:pt x="4931" y="679"/>
                </a:lnTo>
                <a:lnTo>
                  <a:pt x="4921" y="676"/>
                </a:lnTo>
                <a:lnTo>
                  <a:pt x="4910" y="672"/>
                </a:lnTo>
                <a:lnTo>
                  <a:pt x="4900" y="668"/>
                </a:lnTo>
                <a:lnTo>
                  <a:pt x="4890" y="663"/>
                </a:lnTo>
                <a:lnTo>
                  <a:pt x="4880" y="658"/>
                </a:lnTo>
                <a:lnTo>
                  <a:pt x="4871" y="653"/>
                </a:lnTo>
                <a:lnTo>
                  <a:pt x="4862" y="647"/>
                </a:lnTo>
                <a:lnTo>
                  <a:pt x="4853" y="640"/>
                </a:lnTo>
                <a:lnTo>
                  <a:pt x="4845" y="633"/>
                </a:lnTo>
                <a:lnTo>
                  <a:pt x="4837" y="626"/>
                </a:lnTo>
                <a:lnTo>
                  <a:pt x="4829" y="618"/>
                </a:lnTo>
                <a:lnTo>
                  <a:pt x="4822" y="610"/>
                </a:lnTo>
                <a:lnTo>
                  <a:pt x="4815" y="602"/>
                </a:lnTo>
                <a:lnTo>
                  <a:pt x="4808" y="593"/>
                </a:lnTo>
                <a:lnTo>
                  <a:pt x="4802" y="584"/>
                </a:lnTo>
                <a:lnTo>
                  <a:pt x="4796" y="575"/>
                </a:lnTo>
                <a:lnTo>
                  <a:pt x="4791" y="565"/>
                </a:lnTo>
                <a:lnTo>
                  <a:pt x="4786" y="555"/>
                </a:lnTo>
                <a:lnTo>
                  <a:pt x="4782" y="545"/>
                </a:lnTo>
                <a:lnTo>
                  <a:pt x="4778" y="534"/>
                </a:lnTo>
                <a:lnTo>
                  <a:pt x="4775" y="523"/>
                </a:lnTo>
                <a:lnTo>
                  <a:pt x="4772" y="512"/>
                </a:lnTo>
                <a:lnTo>
                  <a:pt x="4770" y="501"/>
                </a:lnTo>
                <a:lnTo>
                  <a:pt x="4768" y="489"/>
                </a:lnTo>
                <a:lnTo>
                  <a:pt x="4766" y="478"/>
                </a:lnTo>
                <a:lnTo>
                  <a:pt x="4765" y="466"/>
                </a:lnTo>
                <a:lnTo>
                  <a:pt x="4765" y="453"/>
                </a:lnTo>
                <a:lnTo>
                  <a:pt x="4765" y="441"/>
                </a:lnTo>
                <a:lnTo>
                  <a:pt x="4766" y="429"/>
                </a:lnTo>
                <a:lnTo>
                  <a:pt x="4768" y="417"/>
                </a:lnTo>
                <a:lnTo>
                  <a:pt x="4770" y="406"/>
                </a:lnTo>
                <a:lnTo>
                  <a:pt x="4772" y="395"/>
                </a:lnTo>
                <a:lnTo>
                  <a:pt x="4773" y="389"/>
                </a:lnTo>
                <a:lnTo>
                  <a:pt x="4775" y="384"/>
                </a:lnTo>
                <a:lnTo>
                  <a:pt x="4778" y="373"/>
                </a:lnTo>
                <a:lnTo>
                  <a:pt x="4782" y="362"/>
                </a:lnTo>
                <a:lnTo>
                  <a:pt x="4786" y="352"/>
                </a:lnTo>
                <a:lnTo>
                  <a:pt x="4791" y="342"/>
                </a:lnTo>
                <a:lnTo>
                  <a:pt x="4796" y="332"/>
                </a:lnTo>
                <a:lnTo>
                  <a:pt x="4802" y="323"/>
                </a:lnTo>
                <a:lnTo>
                  <a:pt x="4808" y="314"/>
                </a:lnTo>
                <a:lnTo>
                  <a:pt x="4815" y="305"/>
                </a:lnTo>
                <a:lnTo>
                  <a:pt x="4822" y="297"/>
                </a:lnTo>
                <a:lnTo>
                  <a:pt x="4829" y="289"/>
                </a:lnTo>
                <a:lnTo>
                  <a:pt x="4837" y="281"/>
                </a:lnTo>
                <a:lnTo>
                  <a:pt x="4845" y="274"/>
                </a:lnTo>
                <a:lnTo>
                  <a:pt x="4849" y="270"/>
                </a:lnTo>
                <a:lnTo>
                  <a:pt x="4853" y="267"/>
                </a:lnTo>
                <a:lnTo>
                  <a:pt x="4862" y="260"/>
                </a:lnTo>
                <a:lnTo>
                  <a:pt x="4871" y="254"/>
                </a:lnTo>
                <a:lnTo>
                  <a:pt x="4880" y="249"/>
                </a:lnTo>
                <a:lnTo>
                  <a:pt x="4890" y="244"/>
                </a:lnTo>
                <a:lnTo>
                  <a:pt x="4900" y="239"/>
                </a:lnTo>
                <a:lnTo>
                  <a:pt x="4910" y="235"/>
                </a:lnTo>
                <a:lnTo>
                  <a:pt x="4921" y="231"/>
                </a:lnTo>
                <a:lnTo>
                  <a:pt x="4931" y="228"/>
                </a:lnTo>
                <a:lnTo>
                  <a:pt x="4942" y="226"/>
                </a:lnTo>
                <a:lnTo>
                  <a:pt x="4954" y="224"/>
                </a:lnTo>
                <a:lnTo>
                  <a:pt x="4965" y="222"/>
                </a:lnTo>
                <a:lnTo>
                  <a:pt x="4977" y="221"/>
                </a:lnTo>
                <a:lnTo>
                  <a:pt x="4989" y="221"/>
                </a:lnTo>
                <a:lnTo>
                  <a:pt x="5000" y="221"/>
                </a:lnTo>
                <a:lnTo>
                  <a:pt x="5011" y="222"/>
                </a:lnTo>
                <a:lnTo>
                  <a:pt x="5022" y="223"/>
                </a:lnTo>
                <a:lnTo>
                  <a:pt x="5032" y="225"/>
                </a:lnTo>
                <a:lnTo>
                  <a:pt x="5042" y="228"/>
                </a:lnTo>
                <a:lnTo>
                  <a:pt x="5052" y="230"/>
                </a:lnTo>
                <a:lnTo>
                  <a:pt x="5061" y="234"/>
                </a:lnTo>
                <a:lnTo>
                  <a:pt x="5070" y="238"/>
                </a:lnTo>
                <a:lnTo>
                  <a:pt x="5079" y="242"/>
                </a:lnTo>
                <a:lnTo>
                  <a:pt x="5087" y="246"/>
                </a:lnTo>
                <a:lnTo>
                  <a:pt x="5095" y="251"/>
                </a:lnTo>
                <a:lnTo>
                  <a:pt x="5099" y="254"/>
                </a:lnTo>
                <a:lnTo>
                  <a:pt x="5102" y="257"/>
                </a:lnTo>
                <a:lnTo>
                  <a:pt x="5110" y="263"/>
                </a:lnTo>
                <a:lnTo>
                  <a:pt x="5117" y="269"/>
                </a:lnTo>
                <a:lnTo>
                  <a:pt x="5123" y="275"/>
                </a:lnTo>
                <a:lnTo>
                  <a:pt x="5130" y="282"/>
                </a:lnTo>
                <a:lnTo>
                  <a:pt x="5130" y="230"/>
                </a:lnTo>
                <a:lnTo>
                  <a:pt x="5219" y="230"/>
                </a:lnTo>
                <a:lnTo>
                  <a:pt x="5219" y="677"/>
                </a:lnTo>
                <a:close/>
                <a:moveTo>
                  <a:pt x="4372" y="408"/>
                </a:moveTo>
                <a:lnTo>
                  <a:pt x="4372" y="676"/>
                </a:lnTo>
                <a:lnTo>
                  <a:pt x="4283" y="676"/>
                </a:lnTo>
                <a:lnTo>
                  <a:pt x="4283" y="409"/>
                </a:lnTo>
                <a:lnTo>
                  <a:pt x="4282" y="391"/>
                </a:lnTo>
                <a:lnTo>
                  <a:pt x="4282" y="382"/>
                </a:lnTo>
                <a:lnTo>
                  <a:pt x="4281" y="374"/>
                </a:lnTo>
                <a:lnTo>
                  <a:pt x="4278" y="360"/>
                </a:lnTo>
                <a:lnTo>
                  <a:pt x="4275" y="348"/>
                </a:lnTo>
                <a:lnTo>
                  <a:pt x="4271" y="337"/>
                </a:lnTo>
                <a:lnTo>
                  <a:pt x="4266" y="328"/>
                </a:lnTo>
                <a:lnTo>
                  <a:pt x="4261" y="320"/>
                </a:lnTo>
                <a:lnTo>
                  <a:pt x="4255" y="314"/>
                </a:lnTo>
                <a:lnTo>
                  <a:pt x="4249" y="309"/>
                </a:lnTo>
                <a:lnTo>
                  <a:pt x="4243" y="305"/>
                </a:lnTo>
                <a:lnTo>
                  <a:pt x="4237" y="302"/>
                </a:lnTo>
                <a:lnTo>
                  <a:pt x="4231" y="300"/>
                </a:lnTo>
                <a:lnTo>
                  <a:pt x="4225" y="298"/>
                </a:lnTo>
                <a:lnTo>
                  <a:pt x="4220" y="297"/>
                </a:lnTo>
                <a:lnTo>
                  <a:pt x="4214" y="297"/>
                </a:lnTo>
                <a:lnTo>
                  <a:pt x="4210" y="297"/>
                </a:lnTo>
                <a:lnTo>
                  <a:pt x="4206" y="297"/>
                </a:lnTo>
                <a:lnTo>
                  <a:pt x="4201" y="297"/>
                </a:lnTo>
                <a:lnTo>
                  <a:pt x="4195" y="298"/>
                </a:lnTo>
                <a:lnTo>
                  <a:pt x="4189" y="299"/>
                </a:lnTo>
                <a:lnTo>
                  <a:pt x="4183" y="301"/>
                </a:lnTo>
                <a:lnTo>
                  <a:pt x="4176" y="304"/>
                </a:lnTo>
                <a:lnTo>
                  <a:pt x="4169" y="308"/>
                </a:lnTo>
                <a:lnTo>
                  <a:pt x="4163" y="313"/>
                </a:lnTo>
                <a:lnTo>
                  <a:pt x="4156" y="320"/>
                </a:lnTo>
                <a:lnTo>
                  <a:pt x="4150" y="327"/>
                </a:lnTo>
                <a:lnTo>
                  <a:pt x="4147" y="332"/>
                </a:lnTo>
                <a:lnTo>
                  <a:pt x="4144" y="337"/>
                </a:lnTo>
                <a:lnTo>
                  <a:pt x="4142" y="342"/>
                </a:lnTo>
                <a:lnTo>
                  <a:pt x="4139" y="348"/>
                </a:lnTo>
                <a:lnTo>
                  <a:pt x="4137" y="354"/>
                </a:lnTo>
                <a:lnTo>
                  <a:pt x="4135" y="361"/>
                </a:lnTo>
                <a:lnTo>
                  <a:pt x="4134" y="368"/>
                </a:lnTo>
                <a:lnTo>
                  <a:pt x="4132" y="375"/>
                </a:lnTo>
                <a:lnTo>
                  <a:pt x="4130" y="392"/>
                </a:lnTo>
                <a:lnTo>
                  <a:pt x="4130" y="402"/>
                </a:lnTo>
                <a:lnTo>
                  <a:pt x="4129" y="412"/>
                </a:lnTo>
                <a:lnTo>
                  <a:pt x="4129" y="676"/>
                </a:lnTo>
                <a:lnTo>
                  <a:pt x="4040" y="676"/>
                </a:lnTo>
                <a:lnTo>
                  <a:pt x="4040" y="409"/>
                </a:lnTo>
                <a:lnTo>
                  <a:pt x="4040" y="391"/>
                </a:lnTo>
                <a:lnTo>
                  <a:pt x="4039" y="382"/>
                </a:lnTo>
                <a:lnTo>
                  <a:pt x="4038" y="374"/>
                </a:lnTo>
                <a:lnTo>
                  <a:pt x="4036" y="360"/>
                </a:lnTo>
                <a:lnTo>
                  <a:pt x="4032" y="348"/>
                </a:lnTo>
                <a:lnTo>
                  <a:pt x="4028" y="337"/>
                </a:lnTo>
                <a:lnTo>
                  <a:pt x="4023" y="328"/>
                </a:lnTo>
                <a:lnTo>
                  <a:pt x="4018" y="320"/>
                </a:lnTo>
                <a:lnTo>
                  <a:pt x="4012" y="314"/>
                </a:lnTo>
                <a:lnTo>
                  <a:pt x="4007" y="309"/>
                </a:lnTo>
                <a:lnTo>
                  <a:pt x="4001" y="305"/>
                </a:lnTo>
                <a:lnTo>
                  <a:pt x="3994" y="302"/>
                </a:lnTo>
                <a:lnTo>
                  <a:pt x="3988" y="300"/>
                </a:lnTo>
                <a:lnTo>
                  <a:pt x="3983" y="298"/>
                </a:lnTo>
                <a:lnTo>
                  <a:pt x="3977" y="297"/>
                </a:lnTo>
                <a:lnTo>
                  <a:pt x="3972" y="297"/>
                </a:lnTo>
                <a:lnTo>
                  <a:pt x="3967" y="297"/>
                </a:lnTo>
                <a:lnTo>
                  <a:pt x="3963" y="297"/>
                </a:lnTo>
                <a:lnTo>
                  <a:pt x="3959" y="297"/>
                </a:lnTo>
                <a:lnTo>
                  <a:pt x="3953" y="298"/>
                </a:lnTo>
                <a:lnTo>
                  <a:pt x="3947" y="299"/>
                </a:lnTo>
                <a:lnTo>
                  <a:pt x="3941" y="301"/>
                </a:lnTo>
                <a:lnTo>
                  <a:pt x="3934" y="304"/>
                </a:lnTo>
                <a:lnTo>
                  <a:pt x="3928" y="308"/>
                </a:lnTo>
                <a:lnTo>
                  <a:pt x="3921" y="313"/>
                </a:lnTo>
                <a:lnTo>
                  <a:pt x="3915" y="320"/>
                </a:lnTo>
                <a:lnTo>
                  <a:pt x="3909" y="327"/>
                </a:lnTo>
                <a:lnTo>
                  <a:pt x="3906" y="332"/>
                </a:lnTo>
                <a:lnTo>
                  <a:pt x="3903" y="337"/>
                </a:lnTo>
                <a:lnTo>
                  <a:pt x="3898" y="348"/>
                </a:lnTo>
                <a:lnTo>
                  <a:pt x="3894" y="361"/>
                </a:lnTo>
                <a:lnTo>
                  <a:pt x="3893" y="368"/>
                </a:lnTo>
                <a:lnTo>
                  <a:pt x="3891" y="375"/>
                </a:lnTo>
                <a:lnTo>
                  <a:pt x="3889" y="392"/>
                </a:lnTo>
                <a:lnTo>
                  <a:pt x="3889" y="402"/>
                </a:lnTo>
                <a:lnTo>
                  <a:pt x="3889" y="412"/>
                </a:lnTo>
                <a:lnTo>
                  <a:pt x="3889" y="676"/>
                </a:lnTo>
                <a:lnTo>
                  <a:pt x="3800" y="676"/>
                </a:lnTo>
                <a:lnTo>
                  <a:pt x="3800" y="230"/>
                </a:lnTo>
                <a:lnTo>
                  <a:pt x="3885" y="230"/>
                </a:lnTo>
                <a:lnTo>
                  <a:pt x="3885" y="281"/>
                </a:lnTo>
                <a:lnTo>
                  <a:pt x="3890" y="272"/>
                </a:lnTo>
                <a:lnTo>
                  <a:pt x="3895" y="264"/>
                </a:lnTo>
                <a:lnTo>
                  <a:pt x="3901" y="258"/>
                </a:lnTo>
                <a:lnTo>
                  <a:pt x="3907" y="251"/>
                </a:lnTo>
                <a:lnTo>
                  <a:pt x="3914" y="246"/>
                </a:lnTo>
                <a:lnTo>
                  <a:pt x="3921" y="241"/>
                </a:lnTo>
                <a:lnTo>
                  <a:pt x="3928" y="237"/>
                </a:lnTo>
                <a:lnTo>
                  <a:pt x="3935" y="233"/>
                </a:lnTo>
                <a:lnTo>
                  <a:pt x="3942" y="230"/>
                </a:lnTo>
                <a:lnTo>
                  <a:pt x="3950" y="227"/>
                </a:lnTo>
                <a:lnTo>
                  <a:pt x="3964" y="224"/>
                </a:lnTo>
                <a:lnTo>
                  <a:pt x="3971" y="222"/>
                </a:lnTo>
                <a:lnTo>
                  <a:pt x="3978" y="221"/>
                </a:lnTo>
                <a:lnTo>
                  <a:pt x="3990" y="221"/>
                </a:lnTo>
                <a:lnTo>
                  <a:pt x="4000" y="221"/>
                </a:lnTo>
                <a:lnTo>
                  <a:pt x="4008" y="222"/>
                </a:lnTo>
                <a:lnTo>
                  <a:pt x="4017" y="223"/>
                </a:lnTo>
                <a:lnTo>
                  <a:pt x="4026" y="225"/>
                </a:lnTo>
                <a:lnTo>
                  <a:pt x="4034" y="228"/>
                </a:lnTo>
                <a:lnTo>
                  <a:pt x="4042" y="231"/>
                </a:lnTo>
                <a:lnTo>
                  <a:pt x="4050" y="234"/>
                </a:lnTo>
                <a:lnTo>
                  <a:pt x="4057" y="238"/>
                </a:lnTo>
                <a:lnTo>
                  <a:pt x="4064" y="243"/>
                </a:lnTo>
                <a:lnTo>
                  <a:pt x="4071" y="248"/>
                </a:lnTo>
                <a:lnTo>
                  <a:pt x="4078" y="254"/>
                </a:lnTo>
                <a:lnTo>
                  <a:pt x="4084" y="261"/>
                </a:lnTo>
                <a:lnTo>
                  <a:pt x="4090" y="268"/>
                </a:lnTo>
                <a:lnTo>
                  <a:pt x="4096" y="275"/>
                </a:lnTo>
                <a:lnTo>
                  <a:pt x="4101" y="283"/>
                </a:lnTo>
                <a:lnTo>
                  <a:pt x="4105" y="292"/>
                </a:lnTo>
                <a:lnTo>
                  <a:pt x="4111" y="282"/>
                </a:lnTo>
                <a:lnTo>
                  <a:pt x="4118" y="273"/>
                </a:lnTo>
                <a:lnTo>
                  <a:pt x="4125" y="265"/>
                </a:lnTo>
                <a:lnTo>
                  <a:pt x="4133" y="257"/>
                </a:lnTo>
                <a:lnTo>
                  <a:pt x="4140" y="251"/>
                </a:lnTo>
                <a:lnTo>
                  <a:pt x="4148" y="245"/>
                </a:lnTo>
                <a:lnTo>
                  <a:pt x="4157" y="240"/>
                </a:lnTo>
                <a:lnTo>
                  <a:pt x="4165" y="235"/>
                </a:lnTo>
                <a:lnTo>
                  <a:pt x="4174" y="232"/>
                </a:lnTo>
                <a:lnTo>
                  <a:pt x="4182" y="229"/>
                </a:lnTo>
                <a:lnTo>
                  <a:pt x="4191" y="226"/>
                </a:lnTo>
                <a:lnTo>
                  <a:pt x="4199" y="224"/>
                </a:lnTo>
                <a:lnTo>
                  <a:pt x="4207" y="223"/>
                </a:lnTo>
                <a:lnTo>
                  <a:pt x="4214" y="222"/>
                </a:lnTo>
                <a:lnTo>
                  <a:pt x="4228" y="221"/>
                </a:lnTo>
                <a:lnTo>
                  <a:pt x="4241" y="221"/>
                </a:lnTo>
                <a:lnTo>
                  <a:pt x="4254" y="223"/>
                </a:lnTo>
                <a:lnTo>
                  <a:pt x="4267" y="225"/>
                </a:lnTo>
                <a:lnTo>
                  <a:pt x="4280" y="229"/>
                </a:lnTo>
                <a:lnTo>
                  <a:pt x="4292" y="234"/>
                </a:lnTo>
                <a:lnTo>
                  <a:pt x="4298" y="237"/>
                </a:lnTo>
                <a:lnTo>
                  <a:pt x="4304" y="241"/>
                </a:lnTo>
                <a:lnTo>
                  <a:pt x="4310" y="244"/>
                </a:lnTo>
                <a:lnTo>
                  <a:pt x="4316" y="249"/>
                </a:lnTo>
                <a:lnTo>
                  <a:pt x="4321" y="253"/>
                </a:lnTo>
                <a:lnTo>
                  <a:pt x="4327" y="258"/>
                </a:lnTo>
                <a:lnTo>
                  <a:pt x="4332" y="264"/>
                </a:lnTo>
                <a:lnTo>
                  <a:pt x="4337" y="270"/>
                </a:lnTo>
                <a:lnTo>
                  <a:pt x="4341" y="276"/>
                </a:lnTo>
                <a:lnTo>
                  <a:pt x="4346" y="283"/>
                </a:lnTo>
                <a:lnTo>
                  <a:pt x="4350" y="290"/>
                </a:lnTo>
                <a:lnTo>
                  <a:pt x="4354" y="298"/>
                </a:lnTo>
                <a:lnTo>
                  <a:pt x="4357" y="307"/>
                </a:lnTo>
                <a:lnTo>
                  <a:pt x="4360" y="316"/>
                </a:lnTo>
                <a:lnTo>
                  <a:pt x="4363" y="325"/>
                </a:lnTo>
                <a:lnTo>
                  <a:pt x="4366" y="335"/>
                </a:lnTo>
                <a:lnTo>
                  <a:pt x="4368" y="346"/>
                </a:lnTo>
                <a:lnTo>
                  <a:pt x="4370" y="357"/>
                </a:lnTo>
                <a:lnTo>
                  <a:pt x="4371" y="369"/>
                </a:lnTo>
                <a:lnTo>
                  <a:pt x="4372" y="381"/>
                </a:lnTo>
                <a:lnTo>
                  <a:pt x="4372" y="394"/>
                </a:lnTo>
                <a:lnTo>
                  <a:pt x="4372" y="408"/>
                </a:lnTo>
                <a:close/>
                <a:moveTo>
                  <a:pt x="3177" y="685"/>
                </a:moveTo>
                <a:lnTo>
                  <a:pt x="3165" y="685"/>
                </a:lnTo>
                <a:lnTo>
                  <a:pt x="3153" y="684"/>
                </a:lnTo>
                <a:lnTo>
                  <a:pt x="3142" y="683"/>
                </a:lnTo>
                <a:lnTo>
                  <a:pt x="3130" y="681"/>
                </a:lnTo>
                <a:lnTo>
                  <a:pt x="3119" y="678"/>
                </a:lnTo>
                <a:lnTo>
                  <a:pt x="3108" y="675"/>
                </a:lnTo>
                <a:lnTo>
                  <a:pt x="3097" y="671"/>
                </a:lnTo>
                <a:lnTo>
                  <a:pt x="3087" y="667"/>
                </a:lnTo>
                <a:lnTo>
                  <a:pt x="3076" y="663"/>
                </a:lnTo>
                <a:lnTo>
                  <a:pt x="3066" y="658"/>
                </a:lnTo>
                <a:lnTo>
                  <a:pt x="3057" y="652"/>
                </a:lnTo>
                <a:lnTo>
                  <a:pt x="3047" y="646"/>
                </a:lnTo>
                <a:lnTo>
                  <a:pt x="3038" y="639"/>
                </a:lnTo>
                <a:lnTo>
                  <a:pt x="3029" y="633"/>
                </a:lnTo>
                <a:lnTo>
                  <a:pt x="3021" y="625"/>
                </a:lnTo>
                <a:lnTo>
                  <a:pt x="3013" y="618"/>
                </a:lnTo>
                <a:lnTo>
                  <a:pt x="3005" y="610"/>
                </a:lnTo>
                <a:lnTo>
                  <a:pt x="2998" y="601"/>
                </a:lnTo>
                <a:lnTo>
                  <a:pt x="2991" y="592"/>
                </a:lnTo>
                <a:lnTo>
                  <a:pt x="2985" y="583"/>
                </a:lnTo>
                <a:lnTo>
                  <a:pt x="2979" y="574"/>
                </a:lnTo>
                <a:lnTo>
                  <a:pt x="2973" y="564"/>
                </a:lnTo>
                <a:lnTo>
                  <a:pt x="2968" y="554"/>
                </a:lnTo>
                <a:lnTo>
                  <a:pt x="2963" y="544"/>
                </a:lnTo>
                <a:lnTo>
                  <a:pt x="2959" y="533"/>
                </a:lnTo>
                <a:lnTo>
                  <a:pt x="2956" y="523"/>
                </a:lnTo>
                <a:lnTo>
                  <a:pt x="2952" y="512"/>
                </a:lnTo>
                <a:lnTo>
                  <a:pt x="2950" y="500"/>
                </a:lnTo>
                <a:lnTo>
                  <a:pt x="2948" y="489"/>
                </a:lnTo>
                <a:lnTo>
                  <a:pt x="2946" y="477"/>
                </a:lnTo>
                <a:lnTo>
                  <a:pt x="2945" y="466"/>
                </a:lnTo>
                <a:lnTo>
                  <a:pt x="2945" y="453"/>
                </a:lnTo>
                <a:lnTo>
                  <a:pt x="2945" y="441"/>
                </a:lnTo>
                <a:lnTo>
                  <a:pt x="2946" y="429"/>
                </a:lnTo>
                <a:lnTo>
                  <a:pt x="2948" y="417"/>
                </a:lnTo>
                <a:lnTo>
                  <a:pt x="2950" y="406"/>
                </a:lnTo>
                <a:lnTo>
                  <a:pt x="2952" y="395"/>
                </a:lnTo>
                <a:lnTo>
                  <a:pt x="2956" y="384"/>
                </a:lnTo>
                <a:lnTo>
                  <a:pt x="2959" y="373"/>
                </a:lnTo>
                <a:lnTo>
                  <a:pt x="2963" y="362"/>
                </a:lnTo>
                <a:lnTo>
                  <a:pt x="2968" y="352"/>
                </a:lnTo>
                <a:lnTo>
                  <a:pt x="2973" y="342"/>
                </a:lnTo>
                <a:lnTo>
                  <a:pt x="2979" y="332"/>
                </a:lnTo>
                <a:lnTo>
                  <a:pt x="2985" y="323"/>
                </a:lnTo>
                <a:lnTo>
                  <a:pt x="2991" y="314"/>
                </a:lnTo>
                <a:lnTo>
                  <a:pt x="2998" y="305"/>
                </a:lnTo>
                <a:lnTo>
                  <a:pt x="3005" y="297"/>
                </a:lnTo>
                <a:lnTo>
                  <a:pt x="3013" y="289"/>
                </a:lnTo>
                <a:lnTo>
                  <a:pt x="3021" y="281"/>
                </a:lnTo>
                <a:lnTo>
                  <a:pt x="3029" y="274"/>
                </a:lnTo>
                <a:lnTo>
                  <a:pt x="3038" y="267"/>
                </a:lnTo>
                <a:lnTo>
                  <a:pt x="3047" y="260"/>
                </a:lnTo>
                <a:lnTo>
                  <a:pt x="3057" y="254"/>
                </a:lnTo>
                <a:lnTo>
                  <a:pt x="3066" y="249"/>
                </a:lnTo>
                <a:lnTo>
                  <a:pt x="3076" y="244"/>
                </a:lnTo>
                <a:lnTo>
                  <a:pt x="3087" y="239"/>
                </a:lnTo>
                <a:lnTo>
                  <a:pt x="3097" y="235"/>
                </a:lnTo>
                <a:lnTo>
                  <a:pt x="3108" y="231"/>
                </a:lnTo>
                <a:lnTo>
                  <a:pt x="3119" y="228"/>
                </a:lnTo>
                <a:lnTo>
                  <a:pt x="3130" y="226"/>
                </a:lnTo>
                <a:lnTo>
                  <a:pt x="3142" y="224"/>
                </a:lnTo>
                <a:lnTo>
                  <a:pt x="3153" y="222"/>
                </a:lnTo>
                <a:lnTo>
                  <a:pt x="3165" y="221"/>
                </a:lnTo>
                <a:lnTo>
                  <a:pt x="3177" y="221"/>
                </a:lnTo>
                <a:lnTo>
                  <a:pt x="3189" y="221"/>
                </a:lnTo>
                <a:lnTo>
                  <a:pt x="3201" y="222"/>
                </a:lnTo>
                <a:lnTo>
                  <a:pt x="3212" y="224"/>
                </a:lnTo>
                <a:lnTo>
                  <a:pt x="3224" y="226"/>
                </a:lnTo>
                <a:lnTo>
                  <a:pt x="3235" y="228"/>
                </a:lnTo>
                <a:lnTo>
                  <a:pt x="3246" y="231"/>
                </a:lnTo>
                <a:lnTo>
                  <a:pt x="3257" y="235"/>
                </a:lnTo>
                <a:lnTo>
                  <a:pt x="3267" y="239"/>
                </a:lnTo>
                <a:lnTo>
                  <a:pt x="3278" y="244"/>
                </a:lnTo>
                <a:lnTo>
                  <a:pt x="3288" y="249"/>
                </a:lnTo>
                <a:lnTo>
                  <a:pt x="3297" y="254"/>
                </a:lnTo>
                <a:lnTo>
                  <a:pt x="3307" y="260"/>
                </a:lnTo>
                <a:lnTo>
                  <a:pt x="3316" y="267"/>
                </a:lnTo>
                <a:lnTo>
                  <a:pt x="3325" y="274"/>
                </a:lnTo>
                <a:lnTo>
                  <a:pt x="3333" y="281"/>
                </a:lnTo>
                <a:lnTo>
                  <a:pt x="3341" y="289"/>
                </a:lnTo>
                <a:lnTo>
                  <a:pt x="3349" y="297"/>
                </a:lnTo>
                <a:lnTo>
                  <a:pt x="3356" y="305"/>
                </a:lnTo>
                <a:lnTo>
                  <a:pt x="3363" y="314"/>
                </a:lnTo>
                <a:lnTo>
                  <a:pt x="3369" y="323"/>
                </a:lnTo>
                <a:lnTo>
                  <a:pt x="3375" y="332"/>
                </a:lnTo>
                <a:lnTo>
                  <a:pt x="3381" y="342"/>
                </a:lnTo>
                <a:lnTo>
                  <a:pt x="3386" y="352"/>
                </a:lnTo>
                <a:lnTo>
                  <a:pt x="3391" y="362"/>
                </a:lnTo>
                <a:lnTo>
                  <a:pt x="3395" y="373"/>
                </a:lnTo>
                <a:lnTo>
                  <a:pt x="3398" y="384"/>
                </a:lnTo>
                <a:lnTo>
                  <a:pt x="3401" y="395"/>
                </a:lnTo>
                <a:lnTo>
                  <a:pt x="3404" y="406"/>
                </a:lnTo>
                <a:lnTo>
                  <a:pt x="3406" y="417"/>
                </a:lnTo>
                <a:lnTo>
                  <a:pt x="3408" y="429"/>
                </a:lnTo>
                <a:lnTo>
                  <a:pt x="3408" y="441"/>
                </a:lnTo>
                <a:lnTo>
                  <a:pt x="3409" y="453"/>
                </a:lnTo>
                <a:lnTo>
                  <a:pt x="3408" y="466"/>
                </a:lnTo>
                <a:lnTo>
                  <a:pt x="3408" y="477"/>
                </a:lnTo>
                <a:lnTo>
                  <a:pt x="3406" y="489"/>
                </a:lnTo>
                <a:lnTo>
                  <a:pt x="3404" y="500"/>
                </a:lnTo>
                <a:lnTo>
                  <a:pt x="3401" y="512"/>
                </a:lnTo>
                <a:lnTo>
                  <a:pt x="3398" y="523"/>
                </a:lnTo>
                <a:lnTo>
                  <a:pt x="3395" y="533"/>
                </a:lnTo>
                <a:lnTo>
                  <a:pt x="3391" y="544"/>
                </a:lnTo>
                <a:lnTo>
                  <a:pt x="3386" y="554"/>
                </a:lnTo>
                <a:lnTo>
                  <a:pt x="3381" y="564"/>
                </a:lnTo>
                <a:lnTo>
                  <a:pt x="3375" y="574"/>
                </a:lnTo>
                <a:lnTo>
                  <a:pt x="3369" y="583"/>
                </a:lnTo>
                <a:lnTo>
                  <a:pt x="3363" y="592"/>
                </a:lnTo>
                <a:lnTo>
                  <a:pt x="3356" y="601"/>
                </a:lnTo>
                <a:lnTo>
                  <a:pt x="3349" y="610"/>
                </a:lnTo>
                <a:lnTo>
                  <a:pt x="3341" y="618"/>
                </a:lnTo>
                <a:lnTo>
                  <a:pt x="3333" y="625"/>
                </a:lnTo>
                <a:lnTo>
                  <a:pt x="3325" y="633"/>
                </a:lnTo>
                <a:lnTo>
                  <a:pt x="3316" y="639"/>
                </a:lnTo>
                <a:lnTo>
                  <a:pt x="3307" y="646"/>
                </a:lnTo>
                <a:lnTo>
                  <a:pt x="3297" y="652"/>
                </a:lnTo>
                <a:lnTo>
                  <a:pt x="3288" y="658"/>
                </a:lnTo>
                <a:lnTo>
                  <a:pt x="3278" y="663"/>
                </a:lnTo>
                <a:lnTo>
                  <a:pt x="3267" y="667"/>
                </a:lnTo>
                <a:lnTo>
                  <a:pt x="3257" y="671"/>
                </a:lnTo>
                <a:lnTo>
                  <a:pt x="3246" y="675"/>
                </a:lnTo>
                <a:lnTo>
                  <a:pt x="3235" y="678"/>
                </a:lnTo>
                <a:lnTo>
                  <a:pt x="3224" y="681"/>
                </a:lnTo>
                <a:lnTo>
                  <a:pt x="3212" y="683"/>
                </a:lnTo>
                <a:lnTo>
                  <a:pt x="3201" y="684"/>
                </a:lnTo>
                <a:lnTo>
                  <a:pt x="3189" y="685"/>
                </a:lnTo>
                <a:lnTo>
                  <a:pt x="3177" y="685"/>
                </a:lnTo>
                <a:close/>
                <a:moveTo>
                  <a:pt x="2491" y="677"/>
                </a:moveTo>
                <a:lnTo>
                  <a:pt x="2402" y="677"/>
                </a:lnTo>
                <a:lnTo>
                  <a:pt x="2402" y="453"/>
                </a:lnTo>
                <a:lnTo>
                  <a:pt x="2402" y="444"/>
                </a:lnTo>
                <a:lnTo>
                  <a:pt x="2402" y="436"/>
                </a:lnTo>
                <a:lnTo>
                  <a:pt x="2401" y="428"/>
                </a:lnTo>
                <a:lnTo>
                  <a:pt x="2400" y="420"/>
                </a:lnTo>
                <a:lnTo>
                  <a:pt x="2398" y="412"/>
                </a:lnTo>
                <a:lnTo>
                  <a:pt x="2397" y="404"/>
                </a:lnTo>
                <a:lnTo>
                  <a:pt x="2395" y="397"/>
                </a:lnTo>
                <a:lnTo>
                  <a:pt x="2392" y="390"/>
                </a:lnTo>
                <a:lnTo>
                  <a:pt x="2390" y="383"/>
                </a:lnTo>
                <a:lnTo>
                  <a:pt x="2387" y="377"/>
                </a:lnTo>
                <a:lnTo>
                  <a:pt x="2381" y="364"/>
                </a:lnTo>
                <a:lnTo>
                  <a:pt x="2374" y="353"/>
                </a:lnTo>
                <a:lnTo>
                  <a:pt x="2370" y="347"/>
                </a:lnTo>
                <a:lnTo>
                  <a:pt x="2365" y="342"/>
                </a:lnTo>
                <a:lnTo>
                  <a:pt x="2361" y="337"/>
                </a:lnTo>
                <a:lnTo>
                  <a:pt x="2357" y="333"/>
                </a:lnTo>
                <a:lnTo>
                  <a:pt x="2347" y="325"/>
                </a:lnTo>
                <a:lnTo>
                  <a:pt x="2336" y="318"/>
                </a:lnTo>
                <a:lnTo>
                  <a:pt x="2331" y="314"/>
                </a:lnTo>
                <a:lnTo>
                  <a:pt x="2325" y="312"/>
                </a:lnTo>
                <a:lnTo>
                  <a:pt x="2319" y="309"/>
                </a:lnTo>
                <a:lnTo>
                  <a:pt x="2313" y="307"/>
                </a:lnTo>
                <a:lnTo>
                  <a:pt x="2307" y="305"/>
                </a:lnTo>
                <a:lnTo>
                  <a:pt x="2301" y="304"/>
                </a:lnTo>
                <a:lnTo>
                  <a:pt x="2295" y="303"/>
                </a:lnTo>
                <a:lnTo>
                  <a:pt x="2288" y="302"/>
                </a:lnTo>
                <a:lnTo>
                  <a:pt x="2275" y="301"/>
                </a:lnTo>
                <a:lnTo>
                  <a:pt x="2261" y="302"/>
                </a:lnTo>
                <a:lnTo>
                  <a:pt x="2254" y="303"/>
                </a:lnTo>
                <a:lnTo>
                  <a:pt x="2247" y="304"/>
                </a:lnTo>
                <a:lnTo>
                  <a:pt x="2234" y="307"/>
                </a:lnTo>
                <a:lnTo>
                  <a:pt x="2228" y="309"/>
                </a:lnTo>
                <a:lnTo>
                  <a:pt x="2222" y="312"/>
                </a:lnTo>
                <a:lnTo>
                  <a:pt x="2216" y="314"/>
                </a:lnTo>
                <a:lnTo>
                  <a:pt x="2210" y="318"/>
                </a:lnTo>
                <a:lnTo>
                  <a:pt x="2204" y="321"/>
                </a:lnTo>
                <a:lnTo>
                  <a:pt x="2198" y="325"/>
                </a:lnTo>
                <a:lnTo>
                  <a:pt x="2193" y="329"/>
                </a:lnTo>
                <a:lnTo>
                  <a:pt x="2188" y="333"/>
                </a:lnTo>
                <a:lnTo>
                  <a:pt x="2183" y="338"/>
                </a:lnTo>
                <a:lnTo>
                  <a:pt x="2178" y="343"/>
                </a:lnTo>
                <a:lnTo>
                  <a:pt x="2173" y="348"/>
                </a:lnTo>
                <a:lnTo>
                  <a:pt x="2169" y="354"/>
                </a:lnTo>
                <a:lnTo>
                  <a:pt x="2164" y="360"/>
                </a:lnTo>
                <a:lnTo>
                  <a:pt x="2160" y="366"/>
                </a:lnTo>
                <a:lnTo>
                  <a:pt x="2153" y="380"/>
                </a:lnTo>
                <a:lnTo>
                  <a:pt x="2150" y="387"/>
                </a:lnTo>
                <a:lnTo>
                  <a:pt x="2147" y="394"/>
                </a:lnTo>
                <a:lnTo>
                  <a:pt x="2142" y="410"/>
                </a:lnTo>
                <a:lnTo>
                  <a:pt x="2140" y="419"/>
                </a:lnTo>
                <a:lnTo>
                  <a:pt x="2139" y="427"/>
                </a:lnTo>
                <a:lnTo>
                  <a:pt x="2137" y="436"/>
                </a:lnTo>
                <a:lnTo>
                  <a:pt x="2137" y="446"/>
                </a:lnTo>
                <a:lnTo>
                  <a:pt x="2136" y="466"/>
                </a:lnTo>
                <a:lnTo>
                  <a:pt x="2136" y="677"/>
                </a:lnTo>
                <a:lnTo>
                  <a:pt x="2046" y="677"/>
                </a:lnTo>
                <a:lnTo>
                  <a:pt x="2046" y="230"/>
                </a:lnTo>
                <a:lnTo>
                  <a:pt x="2133" y="230"/>
                </a:lnTo>
                <a:lnTo>
                  <a:pt x="2133" y="306"/>
                </a:lnTo>
                <a:lnTo>
                  <a:pt x="2138" y="296"/>
                </a:lnTo>
                <a:lnTo>
                  <a:pt x="2144" y="287"/>
                </a:lnTo>
                <a:lnTo>
                  <a:pt x="2151" y="278"/>
                </a:lnTo>
                <a:lnTo>
                  <a:pt x="2159" y="270"/>
                </a:lnTo>
                <a:lnTo>
                  <a:pt x="2163" y="266"/>
                </a:lnTo>
                <a:lnTo>
                  <a:pt x="2167" y="262"/>
                </a:lnTo>
                <a:lnTo>
                  <a:pt x="2177" y="255"/>
                </a:lnTo>
                <a:lnTo>
                  <a:pt x="2186" y="249"/>
                </a:lnTo>
                <a:lnTo>
                  <a:pt x="2196" y="243"/>
                </a:lnTo>
                <a:lnTo>
                  <a:pt x="2207" y="238"/>
                </a:lnTo>
                <a:lnTo>
                  <a:pt x="2218" y="234"/>
                </a:lnTo>
                <a:lnTo>
                  <a:pt x="2229" y="230"/>
                </a:lnTo>
                <a:lnTo>
                  <a:pt x="2241" y="227"/>
                </a:lnTo>
                <a:lnTo>
                  <a:pt x="2253" y="224"/>
                </a:lnTo>
                <a:lnTo>
                  <a:pt x="2264" y="222"/>
                </a:lnTo>
                <a:lnTo>
                  <a:pt x="2276" y="221"/>
                </a:lnTo>
                <a:lnTo>
                  <a:pt x="2288" y="221"/>
                </a:lnTo>
                <a:lnTo>
                  <a:pt x="2307" y="222"/>
                </a:lnTo>
                <a:lnTo>
                  <a:pt x="2326" y="224"/>
                </a:lnTo>
                <a:lnTo>
                  <a:pt x="2335" y="225"/>
                </a:lnTo>
                <a:lnTo>
                  <a:pt x="2344" y="228"/>
                </a:lnTo>
                <a:lnTo>
                  <a:pt x="2353" y="230"/>
                </a:lnTo>
                <a:lnTo>
                  <a:pt x="2362" y="233"/>
                </a:lnTo>
                <a:lnTo>
                  <a:pt x="2371" y="236"/>
                </a:lnTo>
                <a:lnTo>
                  <a:pt x="2380" y="240"/>
                </a:lnTo>
                <a:lnTo>
                  <a:pt x="2388" y="244"/>
                </a:lnTo>
                <a:lnTo>
                  <a:pt x="2397" y="249"/>
                </a:lnTo>
                <a:lnTo>
                  <a:pt x="2405" y="254"/>
                </a:lnTo>
                <a:lnTo>
                  <a:pt x="2413" y="259"/>
                </a:lnTo>
                <a:lnTo>
                  <a:pt x="2420" y="265"/>
                </a:lnTo>
                <a:lnTo>
                  <a:pt x="2427" y="271"/>
                </a:lnTo>
                <a:lnTo>
                  <a:pt x="2434" y="278"/>
                </a:lnTo>
                <a:lnTo>
                  <a:pt x="2441" y="285"/>
                </a:lnTo>
                <a:lnTo>
                  <a:pt x="2448" y="293"/>
                </a:lnTo>
                <a:lnTo>
                  <a:pt x="2454" y="301"/>
                </a:lnTo>
                <a:lnTo>
                  <a:pt x="2459" y="310"/>
                </a:lnTo>
                <a:lnTo>
                  <a:pt x="2464" y="319"/>
                </a:lnTo>
                <a:lnTo>
                  <a:pt x="2469" y="328"/>
                </a:lnTo>
                <a:lnTo>
                  <a:pt x="2474" y="339"/>
                </a:lnTo>
                <a:lnTo>
                  <a:pt x="2478" y="349"/>
                </a:lnTo>
                <a:lnTo>
                  <a:pt x="2481" y="360"/>
                </a:lnTo>
                <a:lnTo>
                  <a:pt x="2484" y="372"/>
                </a:lnTo>
                <a:lnTo>
                  <a:pt x="2487" y="384"/>
                </a:lnTo>
                <a:lnTo>
                  <a:pt x="2489" y="397"/>
                </a:lnTo>
                <a:lnTo>
                  <a:pt x="2490" y="410"/>
                </a:lnTo>
                <a:lnTo>
                  <a:pt x="2491" y="424"/>
                </a:lnTo>
                <a:lnTo>
                  <a:pt x="2491" y="438"/>
                </a:lnTo>
                <a:lnTo>
                  <a:pt x="2491" y="677"/>
                </a:lnTo>
                <a:close/>
                <a:moveTo>
                  <a:pt x="1589" y="677"/>
                </a:moveTo>
                <a:lnTo>
                  <a:pt x="1499" y="677"/>
                </a:lnTo>
                <a:lnTo>
                  <a:pt x="1499" y="624"/>
                </a:lnTo>
                <a:lnTo>
                  <a:pt x="1496" y="627"/>
                </a:lnTo>
                <a:lnTo>
                  <a:pt x="1493" y="631"/>
                </a:lnTo>
                <a:lnTo>
                  <a:pt x="1487" y="637"/>
                </a:lnTo>
                <a:lnTo>
                  <a:pt x="1480" y="644"/>
                </a:lnTo>
                <a:lnTo>
                  <a:pt x="1473" y="649"/>
                </a:lnTo>
                <a:lnTo>
                  <a:pt x="1457" y="660"/>
                </a:lnTo>
                <a:lnTo>
                  <a:pt x="1449" y="665"/>
                </a:lnTo>
                <a:lnTo>
                  <a:pt x="1440" y="669"/>
                </a:lnTo>
                <a:lnTo>
                  <a:pt x="1431" y="673"/>
                </a:lnTo>
                <a:lnTo>
                  <a:pt x="1422" y="676"/>
                </a:lnTo>
                <a:lnTo>
                  <a:pt x="1412" y="679"/>
                </a:lnTo>
                <a:lnTo>
                  <a:pt x="1402" y="682"/>
                </a:lnTo>
                <a:lnTo>
                  <a:pt x="1392" y="684"/>
                </a:lnTo>
                <a:lnTo>
                  <a:pt x="1381" y="685"/>
                </a:lnTo>
                <a:lnTo>
                  <a:pt x="1370" y="686"/>
                </a:lnTo>
                <a:lnTo>
                  <a:pt x="1359" y="686"/>
                </a:lnTo>
                <a:lnTo>
                  <a:pt x="1347" y="686"/>
                </a:lnTo>
                <a:lnTo>
                  <a:pt x="1335" y="685"/>
                </a:lnTo>
                <a:lnTo>
                  <a:pt x="1323" y="684"/>
                </a:lnTo>
                <a:lnTo>
                  <a:pt x="1312" y="682"/>
                </a:lnTo>
                <a:lnTo>
                  <a:pt x="1301" y="679"/>
                </a:lnTo>
                <a:lnTo>
                  <a:pt x="1290" y="676"/>
                </a:lnTo>
                <a:lnTo>
                  <a:pt x="1280" y="672"/>
                </a:lnTo>
                <a:lnTo>
                  <a:pt x="1269" y="668"/>
                </a:lnTo>
                <a:lnTo>
                  <a:pt x="1259" y="663"/>
                </a:lnTo>
                <a:lnTo>
                  <a:pt x="1250" y="658"/>
                </a:lnTo>
                <a:lnTo>
                  <a:pt x="1240" y="653"/>
                </a:lnTo>
                <a:lnTo>
                  <a:pt x="1231" y="647"/>
                </a:lnTo>
                <a:lnTo>
                  <a:pt x="1223" y="640"/>
                </a:lnTo>
                <a:lnTo>
                  <a:pt x="1214" y="633"/>
                </a:lnTo>
                <a:lnTo>
                  <a:pt x="1206" y="626"/>
                </a:lnTo>
                <a:lnTo>
                  <a:pt x="1199" y="618"/>
                </a:lnTo>
                <a:lnTo>
                  <a:pt x="1191" y="610"/>
                </a:lnTo>
                <a:lnTo>
                  <a:pt x="1184" y="602"/>
                </a:lnTo>
                <a:lnTo>
                  <a:pt x="1178" y="593"/>
                </a:lnTo>
                <a:lnTo>
                  <a:pt x="1172" y="584"/>
                </a:lnTo>
                <a:lnTo>
                  <a:pt x="1166" y="575"/>
                </a:lnTo>
                <a:lnTo>
                  <a:pt x="1161" y="565"/>
                </a:lnTo>
                <a:lnTo>
                  <a:pt x="1156" y="555"/>
                </a:lnTo>
                <a:lnTo>
                  <a:pt x="1152" y="545"/>
                </a:lnTo>
                <a:lnTo>
                  <a:pt x="1148" y="534"/>
                </a:lnTo>
                <a:lnTo>
                  <a:pt x="1144" y="523"/>
                </a:lnTo>
                <a:lnTo>
                  <a:pt x="1142" y="512"/>
                </a:lnTo>
                <a:lnTo>
                  <a:pt x="1139" y="501"/>
                </a:lnTo>
                <a:lnTo>
                  <a:pt x="1137" y="489"/>
                </a:lnTo>
                <a:lnTo>
                  <a:pt x="1136" y="478"/>
                </a:lnTo>
                <a:lnTo>
                  <a:pt x="1135" y="466"/>
                </a:lnTo>
                <a:lnTo>
                  <a:pt x="1135" y="453"/>
                </a:lnTo>
                <a:lnTo>
                  <a:pt x="1135" y="441"/>
                </a:lnTo>
                <a:lnTo>
                  <a:pt x="1136" y="429"/>
                </a:lnTo>
                <a:lnTo>
                  <a:pt x="1137" y="417"/>
                </a:lnTo>
                <a:lnTo>
                  <a:pt x="1139" y="406"/>
                </a:lnTo>
                <a:lnTo>
                  <a:pt x="1142" y="395"/>
                </a:lnTo>
                <a:lnTo>
                  <a:pt x="1143" y="389"/>
                </a:lnTo>
                <a:lnTo>
                  <a:pt x="1144" y="384"/>
                </a:lnTo>
                <a:lnTo>
                  <a:pt x="1148" y="373"/>
                </a:lnTo>
                <a:lnTo>
                  <a:pt x="1152" y="362"/>
                </a:lnTo>
                <a:lnTo>
                  <a:pt x="1156" y="352"/>
                </a:lnTo>
                <a:lnTo>
                  <a:pt x="1161" y="342"/>
                </a:lnTo>
                <a:lnTo>
                  <a:pt x="1166" y="332"/>
                </a:lnTo>
                <a:lnTo>
                  <a:pt x="1172" y="323"/>
                </a:lnTo>
                <a:lnTo>
                  <a:pt x="1178" y="314"/>
                </a:lnTo>
                <a:lnTo>
                  <a:pt x="1184" y="305"/>
                </a:lnTo>
                <a:lnTo>
                  <a:pt x="1191" y="297"/>
                </a:lnTo>
                <a:lnTo>
                  <a:pt x="1199" y="289"/>
                </a:lnTo>
                <a:lnTo>
                  <a:pt x="1206" y="281"/>
                </a:lnTo>
                <a:lnTo>
                  <a:pt x="1214" y="274"/>
                </a:lnTo>
                <a:lnTo>
                  <a:pt x="1218" y="270"/>
                </a:lnTo>
                <a:lnTo>
                  <a:pt x="1223" y="267"/>
                </a:lnTo>
                <a:lnTo>
                  <a:pt x="1231" y="260"/>
                </a:lnTo>
                <a:lnTo>
                  <a:pt x="1240" y="254"/>
                </a:lnTo>
                <a:lnTo>
                  <a:pt x="1250" y="249"/>
                </a:lnTo>
                <a:lnTo>
                  <a:pt x="1259" y="244"/>
                </a:lnTo>
                <a:lnTo>
                  <a:pt x="1269" y="239"/>
                </a:lnTo>
                <a:lnTo>
                  <a:pt x="1280" y="235"/>
                </a:lnTo>
                <a:lnTo>
                  <a:pt x="1290" y="231"/>
                </a:lnTo>
                <a:lnTo>
                  <a:pt x="1301" y="228"/>
                </a:lnTo>
                <a:lnTo>
                  <a:pt x="1312" y="226"/>
                </a:lnTo>
                <a:lnTo>
                  <a:pt x="1323" y="224"/>
                </a:lnTo>
                <a:lnTo>
                  <a:pt x="1335" y="222"/>
                </a:lnTo>
                <a:lnTo>
                  <a:pt x="1347" y="221"/>
                </a:lnTo>
                <a:lnTo>
                  <a:pt x="1359" y="221"/>
                </a:lnTo>
                <a:lnTo>
                  <a:pt x="1370" y="221"/>
                </a:lnTo>
                <a:lnTo>
                  <a:pt x="1381" y="222"/>
                </a:lnTo>
                <a:lnTo>
                  <a:pt x="1392" y="223"/>
                </a:lnTo>
                <a:lnTo>
                  <a:pt x="1402" y="225"/>
                </a:lnTo>
                <a:lnTo>
                  <a:pt x="1412" y="228"/>
                </a:lnTo>
                <a:lnTo>
                  <a:pt x="1421" y="230"/>
                </a:lnTo>
                <a:lnTo>
                  <a:pt x="1431" y="234"/>
                </a:lnTo>
                <a:lnTo>
                  <a:pt x="1440" y="238"/>
                </a:lnTo>
                <a:lnTo>
                  <a:pt x="1448" y="242"/>
                </a:lnTo>
                <a:lnTo>
                  <a:pt x="1457" y="246"/>
                </a:lnTo>
                <a:lnTo>
                  <a:pt x="1465" y="251"/>
                </a:lnTo>
                <a:lnTo>
                  <a:pt x="1468" y="254"/>
                </a:lnTo>
                <a:lnTo>
                  <a:pt x="1472" y="257"/>
                </a:lnTo>
                <a:lnTo>
                  <a:pt x="1479" y="263"/>
                </a:lnTo>
                <a:lnTo>
                  <a:pt x="1486" y="269"/>
                </a:lnTo>
                <a:lnTo>
                  <a:pt x="1493" y="275"/>
                </a:lnTo>
                <a:lnTo>
                  <a:pt x="1499" y="282"/>
                </a:lnTo>
                <a:lnTo>
                  <a:pt x="1499" y="230"/>
                </a:lnTo>
                <a:lnTo>
                  <a:pt x="1589" y="230"/>
                </a:lnTo>
                <a:lnTo>
                  <a:pt x="1589" y="677"/>
                </a:lnTo>
                <a:close/>
                <a:moveTo>
                  <a:pt x="466" y="686"/>
                </a:moveTo>
                <a:lnTo>
                  <a:pt x="452" y="686"/>
                </a:lnTo>
                <a:lnTo>
                  <a:pt x="438" y="685"/>
                </a:lnTo>
                <a:lnTo>
                  <a:pt x="424" y="684"/>
                </a:lnTo>
                <a:lnTo>
                  <a:pt x="410" y="682"/>
                </a:lnTo>
                <a:lnTo>
                  <a:pt x="395" y="679"/>
                </a:lnTo>
                <a:lnTo>
                  <a:pt x="380" y="676"/>
                </a:lnTo>
                <a:lnTo>
                  <a:pt x="365" y="672"/>
                </a:lnTo>
                <a:lnTo>
                  <a:pt x="350" y="667"/>
                </a:lnTo>
                <a:lnTo>
                  <a:pt x="335" y="662"/>
                </a:lnTo>
                <a:lnTo>
                  <a:pt x="319" y="655"/>
                </a:lnTo>
                <a:lnTo>
                  <a:pt x="304" y="648"/>
                </a:lnTo>
                <a:lnTo>
                  <a:pt x="290" y="640"/>
                </a:lnTo>
                <a:lnTo>
                  <a:pt x="275" y="632"/>
                </a:lnTo>
                <a:lnTo>
                  <a:pt x="261" y="622"/>
                </a:lnTo>
                <a:lnTo>
                  <a:pt x="247" y="611"/>
                </a:lnTo>
                <a:lnTo>
                  <a:pt x="240" y="606"/>
                </a:lnTo>
                <a:lnTo>
                  <a:pt x="233" y="600"/>
                </a:lnTo>
                <a:lnTo>
                  <a:pt x="241" y="590"/>
                </a:lnTo>
                <a:lnTo>
                  <a:pt x="258" y="567"/>
                </a:lnTo>
                <a:lnTo>
                  <a:pt x="283" y="534"/>
                </a:lnTo>
                <a:lnTo>
                  <a:pt x="286" y="537"/>
                </a:lnTo>
                <a:lnTo>
                  <a:pt x="296" y="545"/>
                </a:lnTo>
                <a:lnTo>
                  <a:pt x="303" y="551"/>
                </a:lnTo>
                <a:lnTo>
                  <a:pt x="311" y="557"/>
                </a:lnTo>
                <a:lnTo>
                  <a:pt x="321" y="563"/>
                </a:lnTo>
                <a:lnTo>
                  <a:pt x="332" y="570"/>
                </a:lnTo>
                <a:lnTo>
                  <a:pt x="345" y="577"/>
                </a:lnTo>
                <a:lnTo>
                  <a:pt x="358" y="583"/>
                </a:lnTo>
                <a:lnTo>
                  <a:pt x="365" y="586"/>
                </a:lnTo>
                <a:lnTo>
                  <a:pt x="373" y="589"/>
                </a:lnTo>
                <a:lnTo>
                  <a:pt x="388" y="595"/>
                </a:lnTo>
                <a:lnTo>
                  <a:pt x="396" y="597"/>
                </a:lnTo>
                <a:lnTo>
                  <a:pt x="405" y="599"/>
                </a:lnTo>
                <a:lnTo>
                  <a:pt x="414" y="601"/>
                </a:lnTo>
                <a:lnTo>
                  <a:pt x="423" y="603"/>
                </a:lnTo>
                <a:lnTo>
                  <a:pt x="432" y="604"/>
                </a:lnTo>
                <a:lnTo>
                  <a:pt x="441" y="605"/>
                </a:lnTo>
                <a:lnTo>
                  <a:pt x="460" y="606"/>
                </a:lnTo>
                <a:lnTo>
                  <a:pt x="478" y="606"/>
                </a:lnTo>
                <a:lnTo>
                  <a:pt x="494" y="605"/>
                </a:lnTo>
                <a:lnTo>
                  <a:pt x="508" y="603"/>
                </a:lnTo>
                <a:lnTo>
                  <a:pt x="521" y="600"/>
                </a:lnTo>
                <a:lnTo>
                  <a:pt x="533" y="597"/>
                </a:lnTo>
                <a:lnTo>
                  <a:pt x="543" y="594"/>
                </a:lnTo>
                <a:lnTo>
                  <a:pt x="551" y="590"/>
                </a:lnTo>
                <a:lnTo>
                  <a:pt x="559" y="585"/>
                </a:lnTo>
                <a:lnTo>
                  <a:pt x="565" y="581"/>
                </a:lnTo>
                <a:lnTo>
                  <a:pt x="568" y="579"/>
                </a:lnTo>
                <a:lnTo>
                  <a:pt x="571" y="576"/>
                </a:lnTo>
                <a:lnTo>
                  <a:pt x="575" y="571"/>
                </a:lnTo>
                <a:lnTo>
                  <a:pt x="578" y="567"/>
                </a:lnTo>
                <a:lnTo>
                  <a:pt x="580" y="562"/>
                </a:lnTo>
                <a:lnTo>
                  <a:pt x="582" y="557"/>
                </a:lnTo>
                <a:lnTo>
                  <a:pt x="583" y="552"/>
                </a:lnTo>
                <a:lnTo>
                  <a:pt x="583" y="548"/>
                </a:lnTo>
                <a:lnTo>
                  <a:pt x="583" y="544"/>
                </a:lnTo>
                <a:lnTo>
                  <a:pt x="583" y="540"/>
                </a:lnTo>
                <a:lnTo>
                  <a:pt x="582" y="537"/>
                </a:lnTo>
                <a:lnTo>
                  <a:pt x="580" y="534"/>
                </a:lnTo>
                <a:lnTo>
                  <a:pt x="577" y="527"/>
                </a:lnTo>
                <a:lnTo>
                  <a:pt x="575" y="525"/>
                </a:lnTo>
                <a:lnTo>
                  <a:pt x="572" y="522"/>
                </a:lnTo>
                <a:lnTo>
                  <a:pt x="569" y="520"/>
                </a:lnTo>
                <a:lnTo>
                  <a:pt x="566" y="517"/>
                </a:lnTo>
                <a:lnTo>
                  <a:pt x="559" y="513"/>
                </a:lnTo>
                <a:lnTo>
                  <a:pt x="551" y="510"/>
                </a:lnTo>
                <a:lnTo>
                  <a:pt x="542" y="507"/>
                </a:lnTo>
                <a:lnTo>
                  <a:pt x="532" y="504"/>
                </a:lnTo>
                <a:lnTo>
                  <a:pt x="521" y="502"/>
                </a:lnTo>
                <a:lnTo>
                  <a:pt x="498" y="498"/>
                </a:lnTo>
                <a:lnTo>
                  <a:pt x="447" y="491"/>
                </a:lnTo>
                <a:lnTo>
                  <a:pt x="412" y="486"/>
                </a:lnTo>
                <a:lnTo>
                  <a:pt x="394" y="484"/>
                </a:lnTo>
                <a:lnTo>
                  <a:pt x="376" y="480"/>
                </a:lnTo>
                <a:lnTo>
                  <a:pt x="358" y="476"/>
                </a:lnTo>
                <a:lnTo>
                  <a:pt x="341" y="472"/>
                </a:lnTo>
                <a:lnTo>
                  <a:pt x="324" y="466"/>
                </a:lnTo>
                <a:lnTo>
                  <a:pt x="308" y="460"/>
                </a:lnTo>
                <a:lnTo>
                  <a:pt x="301" y="456"/>
                </a:lnTo>
                <a:lnTo>
                  <a:pt x="293" y="451"/>
                </a:lnTo>
                <a:lnTo>
                  <a:pt x="280" y="442"/>
                </a:lnTo>
                <a:lnTo>
                  <a:pt x="274" y="437"/>
                </a:lnTo>
                <a:lnTo>
                  <a:pt x="268" y="432"/>
                </a:lnTo>
                <a:lnTo>
                  <a:pt x="262" y="426"/>
                </a:lnTo>
                <a:lnTo>
                  <a:pt x="257" y="420"/>
                </a:lnTo>
                <a:lnTo>
                  <a:pt x="253" y="414"/>
                </a:lnTo>
                <a:lnTo>
                  <a:pt x="249" y="407"/>
                </a:lnTo>
                <a:lnTo>
                  <a:pt x="246" y="400"/>
                </a:lnTo>
                <a:lnTo>
                  <a:pt x="243" y="392"/>
                </a:lnTo>
                <a:lnTo>
                  <a:pt x="240" y="384"/>
                </a:lnTo>
                <a:lnTo>
                  <a:pt x="239" y="375"/>
                </a:lnTo>
                <a:lnTo>
                  <a:pt x="238" y="366"/>
                </a:lnTo>
                <a:lnTo>
                  <a:pt x="237" y="356"/>
                </a:lnTo>
                <a:lnTo>
                  <a:pt x="238" y="349"/>
                </a:lnTo>
                <a:lnTo>
                  <a:pt x="239" y="342"/>
                </a:lnTo>
                <a:lnTo>
                  <a:pt x="240" y="335"/>
                </a:lnTo>
                <a:lnTo>
                  <a:pt x="242" y="328"/>
                </a:lnTo>
                <a:lnTo>
                  <a:pt x="244" y="321"/>
                </a:lnTo>
                <a:lnTo>
                  <a:pt x="247" y="315"/>
                </a:lnTo>
                <a:lnTo>
                  <a:pt x="250" y="308"/>
                </a:lnTo>
                <a:lnTo>
                  <a:pt x="254" y="302"/>
                </a:lnTo>
                <a:lnTo>
                  <a:pt x="258" y="296"/>
                </a:lnTo>
                <a:lnTo>
                  <a:pt x="263" y="290"/>
                </a:lnTo>
                <a:lnTo>
                  <a:pt x="268" y="285"/>
                </a:lnTo>
                <a:lnTo>
                  <a:pt x="274" y="279"/>
                </a:lnTo>
                <a:lnTo>
                  <a:pt x="280" y="274"/>
                </a:lnTo>
                <a:lnTo>
                  <a:pt x="286" y="269"/>
                </a:lnTo>
                <a:lnTo>
                  <a:pt x="292" y="264"/>
                </a:lnTo>
                <a:lnTo>
                  <a:pt x="299" y="260"/>
                </a:lnTo>
                <a:lnTo>
                  <a:pt x="314" y="251"/>
                </a:lnTo>
                <a:lnTo>
                  <a:pt x="322" y="247"/>
                </a:lnTo>
                <a:lnTo>
                  <a:pt x="330" y="244"/>
                </a:lnTo>
                <a:lnTo>
                  <a:pt x="347" y="237"/>
                </a:lnTo>
                <a:lnTo>
                  <a:pt x="365" y="232"/>
                </a:lnTo>
                <a:lnTo>
                  <a:pt x="383" y="227"/>
                </a:lnTo>
                <a:lnTo>
                  <a:pt x="402" y="224"/>
                </a:lnTo>
                <a:lnTo>
                  <a:pt x="422" y="222"/>
                </a:lnTo>
                <a:lnTo>
                  <a:pt x="443" y="222"/>
                </a:lnTo>
                <a:lnTo>
                  <a:pt x="459" y="222"/>
                </a:lnTo>
                <a:lnTo>
                  <a:pt x="474" y="223"/>
                </a:lnTo>
                <a:lnTo>
                  <a:pt x="489" y="224"/>
                </a:lnTo>
                <a:lnTo>
                  <a:pt x="504" y="226"/>
                </a:lnTo>
                <a:lnTo>
                  <a:pt x="518" y="229"/>
                </a:lnTo>
                <a:lnTo>
                  <a:pt x="532" y="232"/>
                </a:lnTo>
                <a:lnTo>
                  <a:pt x="545" y="235"/>
                </a:lnTo>
                <a:lnTo>
                  <a:pt x="559" y="239"/>
                </a:lnTo>
                <a:lnTo>
                  <a:pt x="571" y="244"/>
                </a:lnTo>
                <a:lnTo>
                  <a:pt x="584" y="249"/>
                </a:lnTo>
                <a:lnTo>
                  <a:pt x="596" y="255"/>
                </a:lnTo>
                <a:lnTo>
                  <a:pt x="607" y="261"/>
                </a:lnTo>
                <a:lnTo>
                  <a:pt x="619" y="268"/>
                </a:lnTo>
                <a:lnTo>
                  <a:pt x="630" y="275"/>
                </a:lnTo>
                <a:lnTo>
                  <a:pt x="641" y="283"/>
                </a:lnTo>
                <a:lnTo>
                  <a:pt x="651" y="291"/>
                </a:lnTo>
                <a:lnTo>
                  <a:pt x="649" y="294"/>
                </a:lnTo>
                <a:lnTo>
                  <a:pt x="644" y="302"/>
                </a:lnTo>
                <a:lnTo>
                  <a:pt x="627" y="326"/>
                </a:lnTo>
                <a:lnTo>
                  <a:pt x="602" y="360"/>
                </a:lnTo>
                <a:lnTo>
                  <a:pt x="599" y="357"/>
                </a:lnTo>
                <a:lnTo>
                  <a:pt x="591" y="351"/>
                </a:lnTo>
                <a:lnTo>
                  <a:pt x="578" y="341"/>
                </a:lnTo>
                <a:lnTo>
                  <a:pt x="570" y="336"/>
                </a:lnTo>
                <a:lnTo>
                  <a:pt x="560" y="330"/>
                </a:lnTo>
                <a:lnTo>
                  <a:pt x="550" y="325"/>
                </a:lnTo>
                <a:lnTo>
                  <a:pt x="538" y="320"/>
                </a:lnTo>
                <a:lnTo>
                  <a:pt x="525" y="315"/>
                </a:lnTo>
                <a:lnTo>
                  <a:pt x="511" y="310"/>
                </a:lnTo>
                <a:lnTo>
                  <a:pt x="503" y="308"/>
                </a:lnTo>
                <a:lnTo>
                  <a:pt x="496" y="307"/>
                </a:lnTo>
                <a:lnTo>
                  <a:pt x="479" y="304"/>
                </a:lnTo>
                <a:lnTo>
                  <a:pt x="471" y="303"/>
                </a:lnTo>
                <a:lnTo>
                  <a:pt x="462" y="302"/>
                </a:lnTo>
                <a:lnTo>
                  <a:pt x="453" y="301"/>
                </a:lnTo>
                <a:lnTo>
                  <a:pt x="444" y="301"/>
                </a:lnTo>
                <a:lnTo>
                  <a:pt x="430" y="301"/>
                </a:lnTo>
                <a:lnTo>
                  <a:pt x="416" y="303"/>
                </a:lnTo>
                <a:lnTo>
                  <a:pt x="404" y="304"/>
                </a:lnTo>
                <a:lnTo>
                  <a:pt x="392" y="307"/>
                </a:lnTo>
                <a:lnTo>
                  <a:pt x="382" y="310"/>
                </a:lnTo>
                <a:lnTo>
                  <a:pt x="372" y="313"/>
                </a:lnTo>
                <a:lnTo>
                  <a:pt x="363" y="317"/>
                </a:lnTo>
                <a:lnTo>
                  <a:pt x="356" y="321"/>
                </a:lnTo>
                <a:lnTo>
                  <a:pt x="349" y="325"/>
                </a:lnTo>
                <a:lnTo>
                  <a:pt x="343" y="329"/>
                </a:lnTo>
                <a:lnTo>
                  <a:pt x="338" y="334"/>
                </a:lnTo>
                <a:lnTo>
                  <a:pt x="334" y="338"/>
                </a:lnTo>
                <a:lnTo>
                  <a:pt x="331" y="343"/>
                </a:lnTo>
                <a:lnTo>
                  <a:pt x="328" y="347"/>
                </a:lnTo>
                <a:lnTo>
                  <a:pt x="327" y="351"/>
                </a:lnTo>
                <a:lnTo>
                  <a:pt x="327" y="355"/>
                </a:lnTo>
                <a:lnTo>
                  <a:pt x="327" y="363"/>
                </a:lnTo>
                <a:lnTo>
                  <a:pt x="328" y="366"/>
                </a:lnTo>
                <a:lnTo>
                  <a:pt x="330" y="369"/>
                </a:lnTo>
                <a:lnTo>
                  <a:pt x="333" y="375"/>
                </a:lnTo>
                <a:lnTo>
                  <a:pt x="335" y="378"/>
                </a:lnTo>
                <a:lnTo>
                  <a:pt x="338" y="380"/>
                </a:lnTo>
                <a:lnTo>
                  <a:pt x="344" y="385"/>
                </a:lnTo>
                <a:lnTo>
                  <a:pt x="351" y="389"/>
                </a:lnTo>
                <a:lnTo>
                  <a:pt x="360" y="392"/>
                </a:lnTo>
                <a:lnTo>
                  <a:pt x="369" y="395"/>
                </a:lnTo>
                <a:lnTo>
                  <a:pt x="380" y="397"/>
                </a:lnTo>
                <a:lnTo>
                  <a:pt x="391" y="400"/>
                </a:lnTo>
                <a:lnTo>
                  <a:pt x="416" y="403"/>
                </a:lnTo>
                <a:lnTo>
                  <a:pt x="443" y="407"/>
                </a:lnTo>
                <a:lnTo>
                  <a:pt x="473" y="411"/>
                </a:lnTo>
                <a:lnTo>
                  <a:pt x="513" y="416"/>
                </a:lnTo>
                <a:lnTo>
                  <a:pt x="532" y="420"/>
                </a:lnTo>
                <a:lnTo>
                  <a:pt x="550" y="424"/>
                </a:lnTo>
                <a:lnTo>
                  <a:pt x="568" y="428"/>
                </a:lnTo>
                <a:lnTo>
                  <a:pt x="584" y="433"/>
                </a:lnTo>
                <a:lnTo>
                  <a:pt x="600" y="439"/>
                </a:lnTo>
                <a:lnTo>
                  <a:pt x="607" y="442"/>
                </a:lnTo>
                <a:lnTo>
                  <a:pt x="614" y="446"/>
                </a:lnTo>
                <a:lnTo>
                  <a:pt x="627" y="453"/>
                </a:lnTo>
                <a:lnTo>
                  <a:pt x="634" y="458"/>
                </a:lnTo>
                <a:lnTo>
                  <a:pt x="639" y="463"/>
                </a:lnTo>
                <a:lnTo>
                  <a:pt x="645" y="468"/>
                </a:lnTo>
                <a:lnTo>
                  <a:pt x="649" y="473"/>
                </a:lnTo>
                <a:lnTo>
                  <a:pt x="654" y="479"/>
                </a:lnTo>
                <a:lnTo>
                  <a:pt x="658" y="484"/>
                </a:lnTo>
                <a:lnTo>
                  <a:pt x="662" y="491"/>
                </a:lnTo>
                <a:lnTo>
                  <a:pt x="665" y="497"/>
                </a:lnTo>
                <a:lnTo>
                  <a:pt x="668" y="504"/>
                </a:lnTo>
                <a:lnTo>
                  <a:pt x="670" y="512"/>
                </a:lnTo>
                <a:lnTo>
                  <a:pt x="672" y="519"/>
                </a:lnTo>
                <a:lnTo>
                  <a:pt x="673" y="528"/>
                </a:lnTo>
                <a:lnTo>
                  <a:pt x="674" y="536"/>
                </a:lnTo>
                <a:lnTo>
                  <a:pt x="674" y="545"/>
                </a:lnTo>
                <a:lnTo>
                  <a:pt x="674" y="553"/>
                </a:lnTo>
                <a:lnTo>
                  <a:pt x="673" y="560"/>
                </a:lnTo>
                <a:lnTo>
                  <a:pt x="672" y="567"/>
                </a:lnTo>
                <a:lnTo>
                  <a:pt x="670" y="574"/>
                </a:lnTo>
                <a:lnTo>
                  <a:pt x="668" y="581"/>
                </a:lnTo>
                <a:lnTo>
                  <a:pt x="666" y="588"/>
                </a:lnTo>
                <a:lnTo>
                  <a:pt x="663" y="594"/>
                </a:lnTo>
                <a:lnTo>
                  <a:pt x="659" y="601"/>
                </a:lnTo>
                <a:lnTo>
                  <a:pt x="655" y="607"/>
                </a:lnTo>
                <a:lnTo>
                  <a:pt x="651" y="613"/>
                </a:lnTo>
                <a:lnTo>
                  <a:pt x="646" y="619"/>
                </a:lnTo>
                <a:lnTo>
                  <a:pt x="641" y="625"/>
                </a:lnTo>
                <a:lnTo>
                  <a:pt x="635" y="630"/>
                </a:lnTo>
                <a:lnTo>
                  <a:pt x="629" y="635"/>
                </a:lnTo>
                <a:lnTo>
                  <a:pt x="623" y="640"/>
                </a:lnTo>
                <a:lnTo>
                  <a:pt x="616" y="645"/>
                </a:lnTo>
                <a:lnTo>
                  <a:pt x="609" y="650"/>
                </a:lnTo>
                <a:lnTo>
                  <a:pt x="602" y="654"/>
                </a:lnTo>
                <a:lnTo>
                  <a:pt x="586" y="662"/>
                </a:lnTo>
                <a:lnTo>
                  <a:pt x="569" y="669"/>
                </a:lnTo>
                <a:lnTo>
                  <a:pt x="560" y="673"/>
                </a:lnTo>
                <a:lnTo>
                  <a:pt x="550" y="675"/>
                </a:lnTo>
                <a:lnTo>
                  <a:pt x="531" y="680"/>
                </a:lnTo>
                <a:lnTo>
                  <a:pt x="510" y="683"/>
                </a:lnTo>
                <a:lnTo>
                  <a:pt x="499" y="685"/>
                </a:lnTo>
                <a:lnTo>
                  <a:pt x="488" y="686"/>
                </a:lnTo>
                <a:lnTo>
                  <a:pt x="466" y="686"/>
                </a:lnTo>
                <a:close/>
                <a:moveTo>
                  <a:pt x="0" y="0"/>
                </a:moveTo>
                <a:lnTo>
                  <a:pt x="0" y="453"/>
                </a:lnTo>
                <a:lnTo>
                  <a:pt x="0" y="908"/>
                </a:lnTo>
                <a:lnTo>
                  <a:pt x="680" y="908"/>
                </a:lnTo>
                <a:lnTo>
                  <a:pt x="1361" y="908"/>
                </a:lnTo>
                <a:lnTo>
                  <a:pt x="2041" y="908"/>
                </a:lnTo>
                <a:lnTo>
                  <a:pt x="2723" y="908"/>
                </a:lnTo>
                <a:lnTo>
                  <a:pt x="3403" y="908"/>
                </a:lnTo>
                <a:lnTo>
                  <a:pt x="4084" y="908"/>
                </a:lnTo>
                <a:lnTo>
                  <a:pt x="4765" y="908"/>
                </a:lnTo>
                <a:lnTo>
                  <a:pt x="5446" y="908"/>
                </a:lnTo>
                <a:lnTo>
                  <a:pt x="5446" y="453"/>
                </a:lnTo>
                <a:lnTo>
                  <a:pt x="5446" y="0"/>
                </a:lnTo>
                <a:lnTo>
                  <a:pt x="4765" y="0"/>
                </a:lnTo>
                <a:lnTo>
                  <a:pt x="4084" y="0"/>
                </a:lnTo>
                <a:lnTo>
                  <a:pt x="3403" y="0"/>
                </a:lnTo>
                <a:lnTo>
                  <a:pt x="2723" y="0"/>
                </a:lnTo>
                <a:lnTo>
                  <a:pt x="2041" y="0"/>
                </a:lnTo>
                <a:lnTo>
                  <a:pt x="1361" y="0"/>
                </a:lnTo>
                <a:lnTo>
                  <a:pt x="680" y="0"/>
                </a:lnTo>
                <a:lnTo>
                  <a:pt x="0" y="0"/>
                </a:lnTo>
                <a:close/>
                <a:moveTo>
                  <a:pt x="1367" y="297"/>
                </a:moveTo>
                <a:lnTo>
                  <a:pt x="1358" y="297"/>
                </a:lnTo>
                <a:lnTo>
                  <a:pt x="1349" y="298"/>
                </a:lnTo>
                <a:lnTo>
                  <a:pt x="1341" y="299"/>
                </a:lnTo>
                <a:lnTo>
                  <a:pt x="1333" y="300"/>
                </a:lnTo>
                <a:lnTo>
                  <a:pt x="1325" y="302"/>
                </a:lnTo>
                <a:lnTo>
                  <a:pt x="1318" y="305"/>
                </a:lnTo>
                <a:lnTo>
                  <a:pt x="1311" y="307"/>
                </a:lnTo>
                <a:lnTo>
                  <a:pt x="1304" y="311"/>
                </a:lnTo>
                <a:lnTo>
                  <a:pt x="1291" y="318"/>
                </a:lnTo>
                <a:lnTo>
                  <a:pt x="1279" y="327"/>
                </a:lnTo>
                <a:lnTo>
                  <a:pt x="1274" y="331"/>
                </a:lnTo>
                <a:lnTo>
                  <a:pt x="1269" y="336"/>
                </a:lnTo>
                <a:lnTo>
                  <a:pt x="1259" y="347"/>
                </a:lnTo>
                <a:lnTo>
                  <a:pt x="1255" y="353"/>
                </a:lnTo>
                <a:lnTo>
                  <a:pt x="1251" y="359"/>
                </a:lnTo>
                <a:lnTo>
                  <a:pt x="1244" y="371"/>
                </a:lnTo>
                <a:lnTo>
                  <a:pt x="1241" y="377"/>
                </a:lnTo>
                <a:lnTo>
                  <a:pt x="1238" y="384"/>
                </a:lnTo>
                <a:lnTo>
                  <a:pt x="1233" y="397"/>
                </a:lnTo>
                <a:lnTo>
                  <a:pt x="1229" y="411"/>
                </a:lnTo>
                <a:lnTo>
                  <a:pt x="1226" y="425"/>
                </a:lnTo>
                <a:lnTo>
                  <a:pt x="1225" y="439"/>
                </a:lnTo>
                <a:lnTo>
                  <a:pt x="1224" y="454"/>
                </a:lnTo>
                <a:lnTo>
                  <a:pt x="1225" y="469"/>
                </a:lnTo>
                <a:lnTo>
                  <a:pt x="1225" y="476"/>
                </a:lnTo>
                <a:lnTo>
                  <a:pt x="1226" y="483"/>
                </a:lnTo>
                <a:lnTo>
                  <a:pt x="1229" y="497"/>
                </a:lnTo>
                <a:lnTo>
                  <a:pt x="1231" y="504"/>
                </a:lnTo>
                <a:lnTo>
                  <a:pt x="1233" y="510"/>
                </a:lnTo>
                <a:lnTo>
                  <a:pt x="1235" y="517"/>
                </a:lnTo>
                <a:lnTo>
                  <a:pt x="1238" y="524"/>
                </a:lnTo>
                <a:lnTo>
                  <a:pt x="1241" y="530"/>
                </a:lnTo>
                <a:lnTo>
                  <a:pt x="1244" y="537"/>
                </a:lnTo>
                <a:lnTo>
                  <a:pt x="1247" y="543"/>
                </a:lnTo>
                <a:lnTo>
                  <a:pt x="1251" y="549"/>
                </a:lnTo>
                <a:lnTo>
                  <a:pt x="1255" y="555"/>
                </a:lnTo>
                <a:lnTo>
                  <a:pt x="1259" y="561"/>
                </a:lnTo>
                <a:lnTo>
                  <a:pt x="1264" y="566"/>
                </a:lnTo>
                <a:lnTo>
                  <a:pt x="1269" y="571"/>
                </a:lnTo>
                <a:lnTo>
                  <a:pt x="1274" y="576"/>
                </a:lnTo>
                <a:lnTo>
                  <a:pt x="1279" y="581"/>
                </a:lnTo>
                <a:lnTo>
                  <a:pt x="1285" y="585"/>
                </a:lnTo>
                <a:lnTo>
                  <a:pt x="1291" y="589"/>
                </a:lnTo>
                <a:lnTo>
                  <a:pt x="1297" y="593"/>
                </a:lnTo>
                <a:lnTo>
                  <a:pt x="1304" y="597"/>
                </a:lnTo>
                <a:lnTo>
                  <a:pt x="1311" y="600"/>
                </a:lnTo>
                <a:lnTo>
                  <a:pt x="1318" y="603"/>
                </a:lnTo>
                <a:lnTo>
                  <a:pt x="1325" y="605"/>
                </a:lnTo>
                <a:lnTo>
                  <a:pt x="1333" y="607"/>
                </a:lnTo>
                <a:lnTo>
                  <a:pt x="1341" y="608"/>
                </a:lnTo>
                <a:lnTo>
                  <a:pt x="1349" y="610"/>
                </a:lnTo>
                <a:lnTo>
                  <a:pt x="1358" y="610"/>
                </a:lnTo>
                <a:lnTo>
                  <a:pt x="1367" y="611"/>
                </a:lnTo>
                <a:lnTo>
                  <a:pt x="1379" y="610"/>
                </a:lnTo>
                <a:lnTo>
                  <a:pt x="1392" y="608"/>
                </a:lnTo>
                <a:lnTo>
                  <a:pt x="1405" y="605"/>
                </a:lnTo>
                <a:lnTo>
                  <a:pt x="1417" y="601"/>
                </a:lnTo>
                <a:lnTo>
                  <a:pt x="1423" y="599"/>
                </a:lnTo>
                <a:lnTo>
                  <a:pt x="1428" y="596"/>
                </a:lnTo>
                <a:lnTo>
                  <a:pt x="1440" y="589"/>
                </a:lnTo>
                <a:lnTo>
                  <a:pt x="1445" y="586"/>
                </a:lnTo>
                <a:lnTo>
                  <a:pt x="1450" y="582"/>
                </a:lnTo>
                <a:lnTo>
                  <a:pt x="1455" y="577"/>
                </a:lnTo>
                <a:lnTo>
                  <a:pt x="1460" y="573"/>
                </a:lnTo>
                <a:lnTo>
                  <a:pt x="1465" y="568"/>
                </a:lnTo>
                <a:lnTo>
                  <a:pt x="1469" y="562"/>
                </a:lnTo>
                <a:lnTo>
                  <a:pt x="1473" y="557"/>
                </a:lnTo>
                <a:lnTo>
                  <a:pt x="1477" y="551"/>
                </a:lnTo>
                <a:lnTo>
                  <a:pt x="1485" y="538"/>
                </a:lnTo>
                <a:lnTo>
                  <a:pt x="1488" y="531"/>
                </a:lnTo>
                <a:lnTo>
                  <a:pt x="1491" y="524"/>
                </a:lnTo>
                <a:lnTo>
                  <a:pt x="1495" y="509"/>
                </a:lnTo>
                <a:lnTo>
                  <a:pt x="1497" y="500"/>
                </a:lnTo>
                <a:lnTo>
                  <a:pt x="1499" y="492"/>
                </a:lnTo>
                <a:lnTo>
                  <a:pt x="1500" y="483"/>
                </a:lnTo>
                <a:lnTo>
                  <a:pt x="1501" y="474"/>
                </a:lnTo>
                <a:lnTo>
                  <a:pt x="1502" y="464"/>
                </a:lnTo>
                <a:lnTo>
                  <a:pt x="1502" y="454"/>
                </a:lnTo>
                <a:lnTo>
                  <a:pt x="1502" y="444"/>
                </a:lnTo>
                <a:lnTo>
                  <a:pt x="1501" y="434"/>
                </a:lnTo>
                <a:lnTo>
                  <a:pt x="1500" y="425"/>
                </a:lnTo>
                <a:lnTo>
                  <a:pt x="1499" y="416"/>
                </a:lnTo>
                <a:lnTo>
                  <a:pt x="1495" y="399"/>
                </a:lnTo>
                <a:lnTo>
                  <a:pt x="1493" y="391"/>
                </a:lnTo>
                <a:lnTo>
                  <a:pt x="1491" y="384"/>
                </a:lnTo>
                <a:lnTo>
                  <a:pt x="1488" y="376"/>
                </a:lnTo>
                <a:lnTo>
                  <a:pt x="1485" y="369"/>
                </a:lnTo>
                <a:lnTo>
                  <a:pt x="1481" y="363"/>
                </a:lnTo>
                <a:lnTo>
                  <a:pt x="1477" y="356"/>
                </a:lnTo>
                <a:lnTo>
                  <a:pt x="1473" y="351"/>
                </a:lnTo>
                <a:lnTo>
                  <a:pt x="1469" y="345"/>
                </a:lnTo>
                <a:lnTo>
                  <a:pt x="1460" y="335"/>
                </a:lnTo>
                <a:lnTo>
                  <a:pt x="1450" y="326"/>
                </a:lnTo>
                <a:lnTo>
                  <a:pt x="1440" y="318"/>
                </a:lnTo>
                <a:lnTo>
                  <a:pt x="1434" y="314"/>
                </a:lnTo>
                <a:lnTo>
                  <a:pt x="1428" y="311"/>
                </a:lnTo>
                <a:lnTo>
                  <a:pt x="1423" y="308"/>
                </a:lnTo>
                <a:lnTo>
                  <a:pt x="1417" y="306"/>
                </a:lnTo>
                <a:lnTo>
                  <a:pt x="1411" y="304"/>
                </a:lnTo>
                <a:lnTo>
                  <a:pt x="1405" y="302"/>
                </a:lnTo>
                <a:lnTo>
                  <a:pt x="1398" y="300"/>
                </a:lnTo>
                <a:lnTo>
                  <a:pt x="1392" y="299"/>
                </a:lnTo>
                <a:lnTo>
                  <a:pt x="1379" y="297"/>
                </a:lnTo>
                <a:lnTo>
                  <a:pt x="1373" y="297"/>
                </a:lnTo>
                <a:lnTo>
                  <a:pt x="1367" y="297"/>
                </a:lnTo>
                <a:close/>
                <a:moveTo>
                  <a:pt x="3177" y="301"/>
                </a:moveTo>
                <a:lnTo>
                  <a:pt x="3162" y="302"/>
                </a:lnTo>
                <a:lnTo>
                  <a:pt x="3148" y="304"/>
                </a:lnTo>
                <a:lnTo>
                  <a:pt x="3141" y="305"/>
                </a:lnTo>
                <a:lnTo>
                  <a:pt x="3135" y="307"/>
                </a:lnTo>
                <a:lnTo>
                  <a:pt x="3128" y="310"/>
                </a:lnTo>
                <a:lnTo>
                  <a:pt x="3121" y="312"/>
                </a:lnTo>
                <a:lnTo>
                  <a:pt x="3115" y="315"/>
                </a:lnTo>
                <a:lnTo>
                  <a:pt x="3109" y="318"/>
                </a:lnTo>
                <a:lnTo>
                  <a:pt x="3103" y="321"/>
                </a:lnTo>
                <a:lnTo>
                  <a:pt x="3097" y="325"/>
                </a:lnTo>
                <a:lnTo>
                  <a:pt x="3092" y="329"/>
                </a:lnTo>
                <a:lnTo>
                  <a:pt x="3086" y="334"/>
                </a:lnTo>
                <a:lnTo>
                  <a:pt x="3081" y="338"/>
                </a:lnTo>
                <a:lnTo>
                  <a:pt x="3076" y="343"/>
                </a:lnTo>
                <a:lnTo>
                  <a:pt x="3071" y="348"/>
                </a:lnTo>
                <a:lnTo>
                  <a:pt x="3067" y="353"/>
                </a:lnTo>
                <a:lnTo>
                  <a:pt x="3063" y="359"/>
                </a:lnTo>
                <a:lnTo>
                  <a:pt x="3059" y="365"/>
                </a:lnTo>
                <a:lnTo>
                  <a:pt x="3052" y="377"/>
                </a:lnTo>
                <a:lnTo>
                  <a:pt x="3048" y="384"/>
                </a:lnTo>
                <a:lnTo>
                  <a:pt x="3046" y="391"/>
                </a:lnTo>
                <a:lnTo>
                  <a:pt x="3043" y="398"/>
                </a:lnTo>
                <a:lnTo>
                  <a:pt x="3041" y="405"/>
                </a:lnTo>
                <a:lnTo>
                  <a:pt x="3039" y="413"/>
                </a:lnTo>
                <a:lnTo>
                  <a:pt x="3037" y="420"/>
                </a:lnTo>
                <a:lnTo>
                  <a:pt x="3035" y="436"/>
                </a:lnTo>
                <a:lnTo>
                  <a:pt x="3034" y="453"/>
                </a:lnTo>
                <a:lnTo>
                  <a:pt x="3034" y="462"/>
                </a:lnTo>
                <a:lnTo>
                  <a:pt x="3035" y="470"/>
                </a:lnTo>
                <a:lnTo>
                  <a:pt x="3036" y="478"/>
                </a:lnTo>
                <a:lnTo>
                  <a:pt x="3037" y="486"/>
                </a:lnTo>
                <a:lnTo>
                  <a:pt x="3041" y="501"/>
                </a:lnTo>
                <a:lnTo>
                  <a:pt x="3046" y="515"/>
                </a:lnTo>
                <a:lnTo>
                  <a:pt x="3052" y="529"/>
                </a:lnTo>
                <a:lnTo>
                  <a:pt x="3055" y="535"/>
                </a:lnTo>
                <a:lnTo>
                  <a:pt x="3059" y="541"/>
                </a:lnTo>
                <a:lnTo>
                  <a:pt x="3063" y="547"/>
                </a:lnTo>
                <a:lnTo>
                  <a:pt x="3067" y="553"/>
                </a:lnTo>
                <a:lnTo>
                  <a:pt x="3071" y="558"/>
                </a:lnTo>
                <a:lnTo>
                  <a:pt x="3076" y="563"/>
                </a:lnTo>
                <a:lnTo>
                  <a:pt x="3081" y="568"/>
                </a:lnTo>
                <a:lnTo>
                  <a:pt x="3086" y="573"/>
                </a:lnTo>
                <a:lnTo>
                  <a:pt x="3092" y="577"/>
                </a:lnTo>
                <a:lnTo>
                  <a:pt x="3097" y="581"/>
                </a:lnTo>
                <a:lnTo>
                  <a:pt x="3109" y="588"/>
                </a:lnTo>
                <a:lnTo>
                  <a:pt x="3115" y="591"/>
                </a:lnTo>
                <a:lnTo>
                  <a:pt x="3121" y="594"/>
                </a:lnTo>
                <a:lnTo>
                  <a:pt x="3135" y="599"/>
                </a:lnTo>
                <a:lnTo>
                  <a:pt x="3148" y="602"/>
                </a:lnTo>
                <a:lnTo>
                  <a:pt x="3155" y="604"/>
                </a:lnTo>
                <a:lnTo>
                  <a:pt x="3162" y="604"/>
                </a:lnTo>
                <a:lnTo>
                  <a:pt x="3177" y="605"/>
                </a:lnTo>
                <a:lnTo>
                  <a:pt x="3192" y="604"/>
                </a:lnTo>
                <a:lnTo>
                  <a:pt x="3206" y="602"/>
                </a:lnTo>
                <a:lnTo>
                  <a:pt x="3213" y="601"/>
                </a:lnTo>
                <a:lnTo>
                  <a:pt x="3219" y="599"/>
                </a:lnTo>
                <a:lnTo>
                  <a:pt x="3226" y="597"/>
                </a:lnTo>
                <a:lnTo>
                  <a:pt x="3232" y="594"/>
                </a:lnTo>
                <a:lnTo>
                  <a:pt x="3239" y="591"/>
                </a:lnTo>
                <a:lnTo>
                  <a:pt x="3245" y="588"/>
                </a:lnTo>
                <a:lnTo>
                  <a:pt x="3251" y="585"/>
                </a:lnTo>
                <a:lnTo>
                  <a:pt x="3257" y="581"/>
                </a:lnTo>
                <a:lnTo>
                  <a:pt x="3262" y="577"/>
                </a:lnTo>
                <a:lnTo>
                  <a:pt x="3268" y="573"/>
                </a:lnTo>
                <a:lnTo>
                  <a:pt x="3273" y="568"/>
                </a:lnTo>
                <a:lnTo>
                  <a:pt x="3278" y="563"/>
                </a:lnTo>
                <a:lnTo>
                  <a:pt x="3282" y="558"/>
                </a:lnTo>
                <a:lnTo>
                  <a:pt x="3287" y="553"/>
                </a:lnTo>
                <a:lnTo>
                  <a:pt x="3291" y="547"/>
                </a:lnTo>
                <a:lnTo>
                  <a:pt x="3295" y="541"/>
                </a:lnTo>
                <a:lnTo>
                  <a:pt x="3302" y="529"/>
                </a:lnTo>
                <a:lnTo>
                  <a:pt x="3305" y="522"/>
                </a:lnTo>
                <a:lnTo>
                  <a:pt x="3308" y="515"/>
                </a:lnTo>
                <a:lnTo>
                  <a:pt x="3311" y="508"/>
                </a:lnTo>
                <a:lnTo>
                  <a:pt x="3313" y="501"/>
                </a:lnTo>
                <a:lnTo>
                  <a:pt x="3315" y="494"/>
                </a:lnTo>
                <a:lnTo>
                  <a:pt x="3317" y="486"/>
                </a:lnTo>
                <a:lnTo>
                  <a:pt x="3319" y="470"/>
                </a:lnTo>
                <a:lnTo>
                  <a:pt x="3320" y="453"/>
                </a:lnTo>
                <a:lnTo>
                  <a:pt x="3319" y="444"/>
                </a:lnTo>
                <a:lnTo>
                  <a:pt x="3319" y="436"/>
                </a:lnTo>
                <a:lnTo>
                  <a:pt x="3318" y="428"/>
                </a:lnTo>
                <a:lnTo>
                  <a:pt x="3317" y="420"/>
                </a:lnTo>
                <a:lnTo>
                  <a:pt x="3313" y="405"/>
                </a:lnTo>
                <a:lnTo>
                  <a:pt x="3308" y="391"/>
                </a:lnTo>
                <a:lnTo>
                  <a:pt x="3302" y="377"/>
                </a:lnTo>
                <a:lnTo>
                  <a:pt x="3299" y="371"/>
                </a:lnTo>
                <a:lnTo>
                  <a:pt x="3295" y="365"/>
                </a:lnTo>
                <a:lnTo>
                  <a:pt x="3291" y="359"/>
                </a:lnTo>
                <a:lnTo>
                  <a:pt x="3287" y="353"/>
                </a:lnTo>
                <a:lnTo>
                  <a:pt x="3282" y="348"/>
                </a:lnTo>
                <a:lnTo>
                  <a:pt x="3278" y="343"/>
                </a:lnTo>
                <a:lnTo>
                  <a:pt x="3273" y="338"/>
                </a:lnTo>
                <a:lnTo>
                  <a:pt x="3268" y="334"/>
                </a:lnTo>
                <a:lnTo>
                  <a:pt x="3262" y="329"/>
                </a:lnTo>
                <a:lnTo>
                  <a:pt x="3257" y="325"/>
                </a:lnTo>
                <a:lnTo>
                  <a:pt x="3245" y="318"/>
                </a:lnTo>
                <a:lnTo>
                  <a:pt x="3239" y="315"/>
                </a:lnTo>
                <a:lnTo>
                  <a:pt x="3232" y="312"/>
                </a:lnTo>
                <a:lnTo>
                  <a:pt x="3219" y="307"/>
                </a:lnTo>
                <a:lnTo>
                  <a:pt x="3206" y="304"/>
                </a:lnTo>
                <a:lnTo>
                  <a:pt x="3199" y="303"/>
                </a:lnTo>
                <a:lnTo>
                  <a:pt x="3192" y="302"/>
                </a:lnTo>
                <a:lnTo>
                  <a:pt x="3177" y="301"/>
                </a:lnTo>
                <a:close/>
                <a:moveTo>
                  <a:pt x="4997" y="297"/>
                </a:moveTo>
                <a:lnTo>
                  <a:pt x="4988" y="297"/>
                </a:lnTo>
                <a:lnTo>
                  <a:pt x="4979" y="298"/>
                </a:lnTo>
                <a:lnTo>
                  <a:pt x="4971" y="299"/>
                </a:lnTo>
                <a:lnTo>
                  <a:pt x="4963" y="300"/>
                </a:lnTo>
                <a:lnTo>
                  <a:pt x="4955" y="302"/>
                </a:lnTo>
                <a:lnTo>
                  <a:pt x="4948" y="305"/>
                </a:lnTo>
                <a:lnTo>
                  <a:pt x="4941" y="307"/>
                </a:lnTo>
                <a:lnTo>
                  <a:pt x="4934" y="311"/>
                </a:lnTo>
                <a:lnTo>
                  <a:pt x="4921" y="318"/>
                </a:lnTo>
                <a:lnTo>
                  <a:pt x="4910" y="327"/>
                </a:lnTo>
                <a:lnTo>
                  <a:pt x="4904" y="331"/>
                </a:lnTo>
                <a:lnTo>
                  <a:pt x="4899" y="336"/>
                </a:lnTo>
                <a:lnTo>
                  <a:pt x="4890" y="347"/>
                </a:lnTo>
                <a:lnTo>
                  <a:pt x="4885" y="353"/>
                </a:lnTo>
                <a:lnTo>
                  <a:pt x="4881" y="359"/>
                </a:lnTo>
                <a:lnTo>
                  <a:pt x="4874" y="371"/>
                </a:lnTo>
                <a:lnTo>
                  <a:pt x="4871" y="377"/>
                </a:lnTo>
                <a:lnTo>
                  <a:pt x="4868" y="384"/>
                </a:lnTo>
                <a:lnTo>
                  <a:pt x="4863" y="397"/>
                </a:lnTo>
                <a:lnTo>
                  <a:pt x="4859" y="411"/>
                </a:lnTo>
                <a:lnTo>
                  <a:pt x="4856" y="425"/>
                </a:lnTo>
                <a:lnTo>
                  <a:pt x="4855" y="439"/>
                </a:lnTo>
                <a:lnTo>
                  <a:pt x="4854" y="454"/>
                </a:lnTo>
                <a:lnTo>
                  <a:pt x="4855" y="469"/>
                </a:lnTo>
                <a:lnTo>
                  <a:pt x="4856" y="476"/>
                </a:lnTo>
                <a:lnTo>
                  <a:pt x="4856" y="483"/>
                </a:lnTo>
                <a:lnTo>
                  <a:pt x="4859" y="497"/>
                </a:lnTo>
                <a:lnTo>
                  <a:pt x="4861" y="504"/>
                </a:lnTo>
                <a:lnTo>
                  <a:pt x="4863" y="510"/>
                </a:lnTo>
                <a:lnTo>
                  <a:pt x="4865" y="517"/>
                </a:lnTo>
                <a:lnTo>
                  <a:pt x="4868" y="524"/>
                </a:lnTo>
                <a:lnTo>
                  <a:pt x="4871" y="530"/>
                </a:lnTo>
                <a:lnTo>
                  <a:pt x="4874" y="537"/>
                </a:lnTo>
                <a:lnTo>
                  <a:pt x="4878" y="543"/>
                </a:lnTo>
                <a:lnTo>
                  <a:pt x="4881" y="549"/>
                </a:lnTo>
                <a:lnTo>
                  <a:pt x="4885" y="555"/>
                </a:lnTo>
                <a:lnTo>
                  <a:pt x="4890" y="561"/>
                </a:lnTo>
                <a:lnTo>
                  <a:pt x="4894" y="566"/>
                </a:lnTo>
                <a:lnTo>
                  <a:pt x="4899" y="571"/>
                </a:lnTo>
                <a:lnTo>
                  <a:pt x="4904" y="576"/>
                </a:lnTo>
                <a:lnTo>
                  <a:pt x="4910" y="581"/>
                </a:lnTo>
                <a:lnTo>
                  <a:pt x="4915" y="585"/>
                </a:lnTo>
                <a:lnTo>
                  <a:pt x="4921" y="589"/>
                </a:lnTo>
                <a:lnTo>
                  <a:pt x="4927" y="593"/>
                </a:lnTo>
                <a:lnTo>
                  <a:pt x="4934" y="597"/>
                </a:lnTo>
                <a:lnTo>
                  <a:pt x="4941" y="600"/>
                </a:lnTo>
                <a:lnTo>
                  <a:pt x="4948" y="603"/>
                </a:lnTo>
                <a:lnTo>
                  <a:pt x="4955" y="605"/>
                </a:lnTo>
                <a:lnTo>
                  <a:pt x="4963" y="607"/>
                </a:lnTo>
                <a:lnTo>
                  <a:pt x="4971" y="608"/>
                </a:lnTo>
                <a:lnTo>
                  <a:pt x="4979" y="610"/>
                </a:lnTo>
                <a:lnTo>
                  <a:pt x="4988" y="610"/>
                </a:lnTo>
                <a:lnTo>
                  <a:pt x="4997" y="611"/>
                </a:lnTo>
                <a:lnTo>
                  <a:pt x="5010" y="610"/>
                </a:lnTo>
                <a:lnTo>
                  <a:pt x="5022" y="608"/>
                </a:lnTo>
                <a:lnTo>
                  <a:pt x="5035" y="605"/>
                </a:lnTo>
                <a:lnTo>
                  <a:pt x="5047" y="601"/>
                </a:lnTo>
                <a:lnTo>
                  <a:pt x="5053" y="599"/>
                </a:lnTo>
                <a:lnTo>
                  <a:pt x="5059" y="596"/>
                </a:lnTo>
                <a:lnTo>
                  <a:pt x="5070" y="589"/>
                </a:lnTo>
                <a:lnTo>
                  <a:pt x="5075" y="586"/>
                </a:lnTo>
                <a:lnTo>
                  <a:pt x="5081" y="582"/>
                </a:lnTo>
                <a:lnTo>
                  <a:pt x="5086" y="577"/>
                </a:lnTo>
                <a:lnTo>
                  <a:pt x="5090" y="573"/>
                </a:lnTo>
                <a:lnTo>
                  <a:pt x="5095" y="568"/>
                </a:lnTo>
                <a:lnTo>
                  <a:pt x="5100" y="562"/>
                </a:lnTo>
                <a:lnTo>
                  <a:pt x="5104" y="557"/>
                </a:lnTo>
                <a:lnTo>
                  <a:pt x="5108" y="551"/>
                </a:lnTo>
                <a:lnTo>
                  <a:pt x="5115" y="538"/>
                </a:lnTo>
                <a:lnTo>
                  <a:pt x="5118" y="531"/>
                </a:lnTo>
                <a:lnTo>
                  <a:pt x="5121" y="524"/>
                </a:lnTo>
                <a:lnTo>
                  <a:pt x="5126" y="509"/>
                </a:lnTo>
                <a:lnTo>
                  <a:pt x="5128" y="500"/>
                </a:lnTo>
                <a:lnTo>
                  <a:pt x="5129" y="492"/>
                </a:lnTo>
                <a:lnTo>
                  <a:pt x="5131" y="483"/>
                </a:lnTo>
                <a:lnTo>
                  <a:pt x="5132" y="474"/>
                </a:lnTo>
                <a:lnTo>
                  <a:pt x="5132" y="464"/>
                </a:lnTo>
                <a:lnTo>
                  <a:pt x="5132" y="454"/>
                </a:lnTo>
                <a:lnTo>
                  <a:pt x="5132" y="444"/>
                </a:lnTo>
                <a:lnTo>
                  <a:pt x="5132" y="434"/>
                </a:lnTo>
                <a:lnTo>
                  <a:pt x="5131" y="425"/>
                </a:lnTo>
                <a:lnTo>
                  <a:pt x="5129" y="416"/>
                </a:lnTo>
                <a:lnTo>
                  <a:pt x="5126" y="399"/>
                </a:lnTo>
                <a:lnTo>
                  <a:pt x="5124" y="391"/>
                </a:lnTo>
                <a:lnTo>
                  <a:pt x="5121" y="384"/>
                </a:lnTo>
                <a:lnTo>
                  <a:pt x="5118" y="376"/>
                </a:lnTo>
                <a:lnTo>
                  <a:pt x="5115" y="369"/>
                </a:lnTo>
                <a:lnTo>
                  <a:pt x="5111" y="363"/>
                </a:lnTo>
                <a:lnTo>
                  <a:pt x="5108" y="356"/>
                </a:lnTo>
                <a:lnTo>
                  <a:pt x="5104" y="351"/>
                </a:lnTo>
                <a:lnTo>
                  <a:pt x="5100" y="345"/>
                </a:lnTo>
                <a:lnTo>
                  <a:pt x="5090" y="335"/>
                </a:lnTo>
                <a:lnTo>
                  <a:pt x="5081" y="326"/>
                </a:lnTo>
                <a:lnTo>
                  <a:pt x="5070" y="318"/>
                </a:lnTo>
                <a:lnTo>
                  <a:pt x="5064" y="314"/>
                </a:lnTo>
                <a:lnTo>
                  <a:pt x="5059" y="311"/>
                </a:lnTo>
                <a:lnTo>
                  <a:pt x="5053" y="308"/>
                </a:lnTo>
                <a:lnTo>
                  <a:pt x="5047" y="306"/>
                </a:lnTo>
                <a:lnTo>
                  <a:pt x="5041" y="304"/>
                </a:lnTo>
                <a:lnTo>
                  <a:pt x="5035" y="302"/>
                </a:lnTo>
                <a:lnTo>
                  <a:pt x="5029" y="300"/>
                </a:lnTo>
                <a:lnTo>
                  <a:pt x="5022" y="299"/>
                </a:lnTo>
                <a:lnTo>
                  <a:pt x="5010" y="297"/>
                </a:lnTo>
                <a:lnTo>
                  <a:pt x="5003" y="297"/>
                </a:lnTo>
                <a:lnTo>
                  <a:pt x="4997" y="29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728788" y="4319588"/>
            <a:ext cx="6911975" cy="1728787"/>
          </a:xfrm>
        </p:spPr>
        <p:txBody>
          <a:bodyPr/>
          <a:lstStyle>
            <a:lvl1pPr marL="0" indent="0" algn="ctr">
              <a:buFontTx/>
              <a:buNone/>
              <a:defRPr sz="2000">
                <a:solidFill>
                  <a:schemeClr val="bg1"/>
                </a:solidFill>
              </a:defRPr>
            </a:lvl1pPr>
            <a:lvl2pPr marL="357187" indent="0" algn="ctr">
              <a:buFontTx/>
              <a:buNone/>
              <a:defRPr sz="1800"/>
            </a:lvl2pPr>
            <a:lvl3pPr marL="714375" indent="0" algn="ctr">
              <a:buFontTx/>
              <a:buNone/>
              <a:defRPr sz="1600"/>
            </a:lvl3pPr>
            <a:lvl4pPr marL="1071562" indent="0" algn="ctr">
              <a:buFontTx/>
              <a:buNone/>
              <a:defRPr sz="1400"/>
            </a:lvl4pPr>
            <a:lvl5pPr marL="1438275" indent="0" algn="ctr">
              <a:buFontTx/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887956454"/>
      </p:ext>
    </p:extLst>
  </p:cSld>
  <p:clrMapOvr>
    <a:masterClrMapping/>
  </p:clrMapOvr>
  <p:transition spd="med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/ Divider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00059A1-0099-4B10-A5CF-27E515FB5E4A}" type="datetime3">
              <a:rPr lang="en-US" smtClean="0"/>
              <a:pPr/>
              <a:t>5 January 2017</a:t>
            </a:fld>
            <a:endParaRPr lang="fi-FI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smtClean="0"/>
              <a:t>Presentation name</a:t>
            </a:r>
            <a:endParaRPr lang="fi-FI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3" name="Freeform 16"/>
          <p:cNvSpPr>
            <a:spLocks noChangeAspect="1" noEditPoints="1"/>
          </p:cNvSpPr>
          <p:nvPr userDrawn="1"/>
        </p:nvSpPr>
        <p:spPr bwMode="auto">
          <a:xfrm>
            <a:off x="6910857" y="3454976"/>
            <a:ext cx="1729906" cy="1728000"/>
          </a:xfrm>
          <a:custGeom>
            <a:avLst/>
            <a:gdLst>
              <a:gd name="T0" fmla="*/ 653 w 908"/>
              <a:gd name="T1" fmla="*/ 675 h 907"/>
              <a:gd name="T2" fmla="*/ 651 w 908"/>
              <a:gd name="T3" fmla="*/ 382 h 907"/>
              <a:gd name="T4" fmla="*/ 644 w 908"/>
              <a:gd name="T5" fmla="*/ 348 h 907"/>
              <a:gd name="T6" fmla="*/ 630 w 908"/>
              <a:gd name="T7" fmla="*/ 320 h 907"/>
              <a:gd name="T8" fmla="*/ 613 w 908"/>
              <a:gd name="T9" fmla="*/ 305 h 907"/>
              <a:gd name="T10" fmla="*/ 595 w 908"/>
              <a:gd name="T11" fmla="*/ 298 h 907"/>
              <a:gd name="T12" fmla="*/ 579 w 908"/>
              <a:gd name="T13" fmla="*/ 296 h 907"/>
              <a:gd name="T14" fmla="*/ 565 w 908"/>
              <a:gd name="T15" fmla="*/ 298 h 907"/>
              <a:gd name="T16" fmla="*/ 546 w 908"/>
              <a:gd name="T17" fmla="*/ 304 h 907"/>
              <a:gd name="T18" fmla="*/ 526 w 908"/>
              <a:gd name="T19" fmla="*/ 320 h 907"/>
              <a:gd name="T20" fmla="*/ 514 w 908"/>
              <a:gd name="T21" fmla="*/ 337 h 907"/>
              <a:gd name="T22" fmla="*/ 507 w 908"/>
              <a:gd name="T23" fmla="*/ 354 h 907"/>
              <a:gd name="T24" fmla="*/ 502 w 908"/>
              <a:gd name="T25" fmla="*/ 375 h 907"/>
              <a:gd name="T26" fmla="*/ 499 w 908"/>
              <a:gd name="T27" fmla="*/ 411 h 907"/>
              <a:gd name="T28" fmla="*/ 410 w 908"/>
              <a:gd name="T29" fmla="*/ 409 h 907"/>
              <a:gd name="T30" fmla="*/ 408 w 908"/>
              <a:gd name="T31" fmla="*/ 374 h 907"/>
              <a:gd name="T32" fmla="*/ 398 w 908"/>
              <a:gd name="T33" fmla="*/ 337 h 907"/>
              <a:gd name="T34" fmla="*/ 382 w 908"/>
              <a:gd name="T35" fmla="*/ 314 h 907"/>
              <a:gd name="T36" fmla="*/ 364 w 908"/>
              <a:gd name="T37" fmla="*/ 302 h 907"/>
              <a:gd name="T38" fmla="*/ 347 w 908"/>
              <a:gd name="T39" fmla="*/ 297 h 907"/>
              <a:gd name="T40" fmla="*/ 333 w 908"/>
              <a:gd name="T41" fmla="*/ 297 h 907"/>
              <a:gd name="T42" fmla="*/ 317 w 908"/>
              <a:gd name="T43" fmla="*/ 299 h 907"/>
              <a:gd name="T44" fmla="*/ 297 w 908"/>
              <a:gd name="T45" fmla="*/ 308 h 907"/>
              <a:gd name="T46" fmla="*/ 278 w 908"/>
              <a:gd name="T47" fmla="*/ 327 h 907"/>
              <a:gd name="T48" fmla="*/ 268 w 908"/>
              <a:gd name="T49" fmla="*/ 348 h 907"/>
              <a:gd name="T50" fmla="*/ 261 w 908"/>
              <a:gd name="T51" fmla="*/ 375 h 907"/>
              <a:gd name="T52" fmla="*/ 258 w 908"/>
              <a:gd name="T53" fmla="*/ 411 h 907"/>
              <a:gd name="T54" fmla="*/ 169 w 908"/>
              <a:gd name="T55" fmla="*/ 230 h 907"/>
              <a:gd name="T56" fmla="*/ 260 w 908"/>
              <a:gd name="T57" fmla="*/ 272 h 907"/>
              <a:gd name="T58" fmla="*/ 277 w 908"/>
              <a:gd name="T59" fmla="*/ 251 h 907"/>
              <a:gd name="T60" fmla="*/ 298 w 908"/>
              <a:gd name="T61" fmla="*/ 237 h 907"/>
              <a:gd name="T62" fmla="*/ 319 w 908"/>
              <a:gd name="T63" fmla="*/ 227 h 907"/>
              <a:gd name="T64" fmla="*/ 348 w 908"/>
              <a:gd name="T65" fmla="*/ 221 h 907"/>
              <a:gd name="T66" fmla="*/ 378 w 908"/>
              <a:gd name="T67" fmla="*/ 222 h 907"/>
              <a:gd name="T68" fmla="*/ 404 w 908"/>
              <a:gd name="T69" fmla="*/ 228 h 907"/>
              <a:gd name="T70" fmla="*/ 427 w 908"/>
              <a:gd name="T71" fmla="*/ 238 h 907"/>
              <a:gd name="T72" fmla="*/ 448 w 908"/>
              <a:gd name="T73" fmla="*/ 254 h 907"/>
              <a:gd name="T74" fmla="*/ 465 w 908"/>
              <a:gd name="T75" fmla="*/ 275 h 907"/>
              <a:gd name="T76" fmla="*/ 481 w 908"/>
              <a:gd name="T77" fmla="*/ 282 h 907"/>
              <a:gd name="T78" fmla="*/ 502 w 908"/>
              <a:gd name="T79" fmla="*/ 257 h 907"/>
              <a:gd name="T80" fmla="*/ 526 w 908"/>
              <a:gd name="T81" fmla="*/ 240 h 907"/>
              <a:gd name="T82" fmla="*/ 552 w 908"/>
              <a:gd name="T83" fmla="*/ 228 h 907"/>
              <a:gd name="T84" fmla="*/ 576 w 908"/>
              <a:gd name="T85" fmla="*/ 222 h 907"/>
              <a:gd name="T86" fmla="*/ 611 w 908"/>
              <a:gd name="T87" fmla="*/ 221 h 907"/>
              <a:gd name="T88" fmla="*/ 649 w 908"/>
              <a:gd name="T89" fmla="*/ 229 h 907"/>
              <a:gd name="T90" fmla="*/ 674 w 908"/>
              <a:gd name="T91" fmla="*/ 240 h 907"/>
              <a:gd name="T92" fmla="*/ 692 w 908"/>
              <a:gd name="T93" fmla="*/ 253 h 907"/>
              <a:gd name="T94" fmla="*/ 707 w 908"/>
              <a:gd name="T95" fmla="*/ 270 h 907"/>
              <a:gd name="T96" fmla="*/ 721 w 908"/>
              <a:gd name="T97" fmla="*/ 290 h 907"/>
              <a:gd name="T98" fmla="*/ 731 w 908"/>
              <a:gd name="T99" fmla="*/ 315 h 907"/>
              <a:gd name="T100" fmla="*/ 739 w 908"/>
              <a:gd name="T101" fmla="*/ 346 h 907"/>
              <a:gd name="T102" fmla="*/ 742 w 908"/>
              <a:gd name="T103" fmla="*/ 381 h 907"/>
              <a:gd name="T104" fmla="*/ 0 w 908"/>
              <a:gd name="T105" fmla="*/ 907 h 907"/>
              <a:gd name="T106" fmla="*/ 908 w 908"/>
              <a:gd name="T107" fmla="*/ 453 h 907"/>
              <a:gd name="T108" fmla="*/ 0 w 908"/>
              <a:gd name="T109" fmla="*/ 0 h 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908" h="907">
                <a:moveTo>
                  <a:pt x="743" y="408"/>
                </a:moveTo>
                <a:lnTo>
                  <a:pt x="743" y="675"/>
                </a:lnTo>
                <a:lnTo>
                  <a:pt x="653" y="675"/>
                </a:lnTo>
                <a:lnTo>
                  <a:pt x="653" y="409"/>
                </a:lnTo>
                <a:lnTo>
                  <a:pt x="652" y="390"/>
                </a:lnTo>
                <a:lnTo>
                  <a:pt x="651" y="382"/>
                </a:lnTo>
                <a:lnTo>
                  <a:pt x="650" y="374"/>
                </a:lnTo>
                <a:lnTo>
                  <a:pt x="648" y="360"/>
                </a:lnTo>
                <a:lnTo>
                  <a:pt x="644" y="348"/>
                </a:lnTo>
                <a:lnTo>
                  <a:pt x="640" y="337"/>
                </a:lnTo>
                <a:lnTo>
                  <a:pt x="636" y="328"/>
                </a:lnTo>
                <a:lnTo>
                  <a:pt x="630" y="320"/>
                </a:lnTo>
                <a:lnTo>
                  <a:pt x="625" y="314"/>
                </a:lnTo>
                <a:lnTo>
                  <a:pt x="619" y="309"/>
                </a:lnTo>
                <a:lnTo>
                  <a:pt x="613" y="305"/>
                </a:lnTo>
                <a:lnTo>
                  <a:pt x="607" y="302"/>
                </a:lnTo>
                <a:lnTo>
                  <a:pt x="601" y="299"/>
                </a:lnTo>
                <a:lnTo>
                  <a:pt x="595" y="298"/>
                </a:lnTo>
                <a:lnTo>
                  <a:pt x="589" y="297"/>
                </a:lnTo>
                <a:lnTo>
                  <a:pt x="584" y="297"/>
                </a:lnTo>
                <a:lnTo>
                  <a:pt x="579" y="296"/>
                </a:lnTo>
                <a:lnTo>
                  <a:pt x="575" y="297"/>
                </a:lnTo>
                <a:lnTo>
                  <a:pt x="571" y="297"/>
                </a:lnTo>
                <a:lnTo>
                  <a:pt x="565" y="298"/>
                </a:lnTo>
                <a:lnTo>
                  <a:pt x="559" y="299"/>
                </a:lnTo>
                <a:lnTo>
                  <a:pt x="552" y="301"/>
                </a:lnTo>
                <a:lnTo>
                  <a:pt x="546" y="304"/>
                </a:lnTo>
                <a:lnTo>
                  <a:pt x="539" y="308"/>
                </a:lnTo>
                <a:lnTo>
                  <a:pt x="532" y="313"/>
                </a:lnTo>
                <a:lnTo>
                  <a:pt x="526" y="320"/>
                </a:lnTo>
                <a:lnTo>
                  <a:pt x="520" y="327"/>
                </a:lnTo>
                <a:lnTo>
                  <a:pt x="517" y="332"/>
                </a:lnTo>
                <a:lnTo>
                  <a:pt x="514" y="337"/>
                </a:lnTo>
                <a:lnTo>
                  <a:pt x="511" y="342"/>
                </a:lnTo>
                <a:lnTo>
                  <a:pt x="509" y="348"/>
                </a:lnTo>
                <a:lnTo>
                  <a:pt x="507" y="354"/>
                </a:lnTo>
                <a:lnTo>
                  <a:pt x="505" y="360"/>
                </a:lnTo>
                <a:lnTo>
                  <a:pt x="503" y="368"/>
                </a:lnTo>
                <a:lnTo>
                  <a:pt x="502" y="375"/>
                </a:lnTo>
                <a:lnTo>
                  <a:pt x="500" y="392"/>
                </a:lnTo>
                <a:lnTo>
                  <a:pt x="499" y="402"/>
                </a:lnTo>
                <a:lnTo>
                  <a:pt x="499" y="411"/>
                </a:lnTo>
                <a:lnTo>
                  <a:pt x="499" y="675"/>
                </a:lnTo>
                <a:lnTo>
                  <a:pt x="410" y="675"/>
                </a:lnTo>
                <a:lnTo>
                  <a:pt x="410" y="409"/>
                </a:lnTo>
                <a:lnTo>
                  <a:pt x="409" y="390"/>
                </a:lnTo>
                <a:lnTo>
                  <a:pt x="409" y="382"/>
                </a:lnTo>
                <a:lnTo>
                  <a:pt x="408" y="374"/>
                </a:lnTo>
                <a:lnTo>
                  <a:pt x="405" y="360"/>
                </a:lnTo>
                <a:lnTo>
                  <a:pt x="402" y="348"/>
                </a:lnTo>
                <a:lnTo>
                  <a:pt x="398" y="337"/>
                </a:lnTo>
                <a:lnTo>
                  <a:pt x="393" y="328"/>
                </a:lnTo>
                <a:lnTo>
                  <a:pt x="388" y="320"/>
                </a:lnTo>
                <a:lnTo>
                  <a:pt x="382" y="314"/>
                </a:lnTo>
                <a:lnTo>
                  <a:pt x="376" y="309"/>
                </a:lnTo>
                <a:lnTo>
                  <a:pt x="370" y="305"/>
                </a:lnTo>
                <a:lnTo>
                  <a:pt x="364" y="302"/>
                </a:lnTo>
                <a:lnTo>
                  <a:pt x="358" y="299"/>
                </a:lnTo>
                <a:lnTo>
                  <a:pt x="352" y="298"/>
                </a:lnTo>
                <a:lnTo>
                  <a:pt x="347" y="297"/>
                </a:lnTo>
                <a:lnTo>
                  <a:pt x="342" y="297"/>
                </a:lnTo>
                <a:lnTo>
                  <a:pt x="337" y="296"/>
                </a:lnTo>
                <a:lnTo>
                  <a:pt x="333" y="297"/>
                </a:lnTo>
                <a:lnTo>
                  <a:pt x="328" y="297"/>
                </a:lnTo>
                <a:lnTo>
                  <a:pt x="323" y="298"/>
                </a:lnTo>
                <a:lnTo>
                  <a:pt x="317" y="299"/>
                </a:lnTo>
                <a:lnTo>
                  <a:pt x="310" y="301"/>
                </a:lnTo>
                <a:lnTo>
                  <a:pt x="304" y="304"/>
                </a:lnTo>
                <a:lnTo>
                  <a:pt x="297" y="308"/>
                </a:lnTo>
                <a:lnTo>
                  <a:pt x="291" y="313"/>
                </a:lnTo>
                <a:lnTo>
                  <a:pt x="284" y="320"/>
                </a:lnTo>
                <a:lnTo>
                  <a:pt x="278" y="327"/>
                </a:lnTo>
                <a:lnTo>
                  <a:pt x="276" y="332"/>
                </a:lnTo>
                <a:lnTo>
                  <a:pt x="273" y="337"/>
                </a:lnTo>
                <a:lnTo>
                  <a:pt x="268" y="348"/>
                </a:lnTo>
                <a:lnTo>
                  <a:pt x="264" y="360"/>
                </a:lnTo>
                <a:lnTo>
                  <a:pt x="262" y="368"/>
                </a:lnTo>
                <a:lnTo>
                  <a:pt x="261" y="375"/>
                </a:lnTo>
                <a:lnTo>
                  <a:pt x="259" y="392"/>
                </a:lnTo>
                <a:lnTo>
                  <a:pt x="259" y="402"/>
                </a:lnTo>
                <a:lnTo>
                  <a:pt x="258" y="411"/>
                </a:lnTo>
                <a:lnTo>
                  <a:pt x="258" y="675"/>
                </a:lnTo>
                <a:lnTo>
                  <a:pt x="169" y="675"/>
                </a:lnTo>
                <a:lnTo>
                  <a:pt x="169" y="230"/>
                </a:lnTo>
                <a:lnTo>
                  <a:pt x="255" y="230"/>
                </a:lnTo>
                <a:lnTo>
                  <a:pt x="255" y="280"/>
                </a:lnTo>
                <a:lnTo>
                  <a:pt x="260" y="272"/>
                </a:lnTo>
                <a:lnTo>
                  <a:pt x="265" y="264"/>
                </a:lnTo>
                <a:lnTo>
                  <a:pt x="271" y="257"/>
                </a:lnTo>
                <a:lnTo>
                  <a:pt x="277" y="251"/>
                </a:lnTo>
                <a:lnTo>
                  <a:pt x="284" y="246"/>
                </a:lnTo>
                <a:lnTo>
                  <a:pt x="291" y="241"/>
                </a:lnTo>
                <a:lnTo>
                  <a:pt x="298" y="237"/>
                </a:lnTo>
                <a:lnTo>
                  <a:pt x="305" y="233"/>
                </a:lnTo>
                <a:lnTo>
                  <a:pt x="312" y="230"/>
                </a:lnTo>
                <a:lnTo>
                  <a:pt x="319" y="227"/>
                </a:lnTo>
                <a:lnTo>
                  <a:pt x="334" y="223"/>
                </a:lnTo>
                <a:lnTo>
                  <a:pt x="341" y="222"/>
                </a:lnTo>
                <a:lnTo>
                  <a:pt x="348" y="221"/>
                </a:lnTo>
                <a:lnTo>
                  <a:pt x="360" y="221"/>
                </a:lnTo>
                <a:lnTo>
                  <a:pt x="369" y="221"/>
                </a:lnTo>
                <a:lnTo>
                  <a:pt x="378" y="222"/>
                </a:lnTo>
                <a:lnTo>
                  <a:pt x="387" y="223"/>
                </a:lnTo>
                <a:lnTo>
                  <a:pt x="395" y="225"/>
                </a:lnTo>
                <a:lnTo>
                  <a:pt x="404" y="228"/>
                </a:lnTo>
                <a:lnTo>
                  <a:pt x="412" y="231"/>
                </a:lnTo>
                <a:lnTo>
                  <a:pt x="419" y="234"/>
                </a:lnTo>
                <a:lnTo>
                  <a:pt x="427" y="238"/>
                </a:lnTo>
                <a:lnTo>
                  <a:pt x="434" y="243"/>
                </a:lnTo>
                <a:lnTo>
                  <a:pt x="441" y="248"/>
                </a:lnTo>
                <a:lnTo>
                  <a:pt x="448" y="254"/>
                </a:lnTo>
                <a:lnTo>
                  <a:pt x="454" y="261"/>
                </a:lnTo>
                <a:lnTo>
                  <a:pt x="460" y="268"/>
                </a:lnTo>
                <a:lnTo>
                  <a:pt x="465" y="275"/>
                </a:lnTo>
                <a:lnTo>
                  <a:pt x="470" y="283"/>
                </a:lnTo>
                <a:lnTo>
                  <a:pt x="475" y="292"/>
                </a:lnTo>
                <a:lnTo>
                  <a:pt x="481" y="282"/>
                </a:lnTo>
                <a:lnTo>
                  <a:pt x="488" y="273"/>
                </a:lnTo>
                <a:lnTo>
                  <a:pt x="495" y="265"/>
                </a:lnTo>
                <a:lnTo>
                  <a:pt x="502" y="257"/>
                </a:lnTo>
                <a:lnTo>
                  <a:pt x="510" y="251"/>
                </a:lnTo>
                <a:lnTo>
                  <a:pt x="518" y="245"/>
                </a:lnTo>
                <a:lnTo>
                  <a:pt x="526" y="240"/>
                </a:lnTo>
                <a:lnTo>
                  <a:pt x="535" y="235"/>
                </a:lnTo>
                <a:lnTo>
                  <a:pt x="543" y="232"/>
                </a:lnTo>
                <a:lnTo>
                  <a:pt x="552" y="228"/>
                </a:lnTo>
                <a:lnTo>
                  <a:pt x="560" y="226"/>
                </a:lnTo>
                <a:lnTo>
                  <a:pt x="568" y="224"/>
                </a:lnTo>
                <a:lnTo>
                  <a:pt x="576" y="222"/>
                </a:lnTo>
                <a:lnTo>
                  <a:pt x="584" y="221"/>
                </a:lnTo>
                <a:lnTo>
                  <a:pt x="598" y="221"/>
                </a:lnTo>
                <a:lnTo>
                  <a:pt x="611" y="221"/>
                </a:lnTo>
                <a:lnTo>
                  <a:pt x="624" y="223"/>
                </a:lnTo>
                <a:lnTo>
                  <a:pt x="636" y="225"/>
                </a:lnTo>
                <a:lnTo>
                  <a:pt x="649" y="229"/>
                </a:lnTo>
                <a:lnTo>
                  <a:pt x="662" y="234"/>
                </a:lnTo>
                <a:lnTo>
                  <a:pt x="668" y="237"/>
                </a:lnTo>
                <a:lnTo>
                  <a:pt x="674" y="240"/>
                </a:lnTo>
                <a:lnTo>
                  <a:pt x="680" y="244"/>
                </a:lnTo>
                <a:lnTo>
                  <a:pt x="686" y="248"/>
                </a:lnTo>
                <a:lnTo>
                  <a:pt x="692" y="253"/>
                </a:lnTo>
                <a:lnTo>
                  <a:pt x="697" y="258"/>
                </a:lnTo>
                <a:lnTo>
                  <a:pt x="702" y="264"/>
                </a:lnTo>
                <a:lnTo>
                  <a:pt x="707" y="270"/>
                </a:lnTo>
                <a:lnTo>
                  <a:pt x="712" y="276"/>
                </a:lnTo>
                <a:lnTo>
                  <a:pt x="716" y="283"/>
                </a:lnTo>
                <a:lnTo>
                  <a:pt x="721" y="290"/>
                </a:lnTo>
                <a:lnTo>
                  <a:pt x="724" y="298"/>
                </a:lnTo>
                <a:lnTo>
                  <a:pt x="728" y="307"/>
                </a:lnTo>
                <a:lnTo>
                  <a:pt x="731" y="315"/>
                </a:lnTo>
                <a:lnTo>
                  <a:pt x="734" y="325"/>
                </a:lnTo>
                <a:lnTo>
                  <a:pt x="736" y="335"/>
                </a:lnTo>
                <a:lnTo>
                  <a:pt x="739" y="346"/>
                </a:lnTo>
                <a:lnTo>
                  <a:pt x="740" y="357"/>
                </a:lnTo>
                <a:lnTo>
                  <a:pt x="741" y="369"/>
                </a:lnTo>
                <a:lnTo>
                  <a:pt x="742" y="381"/>
                </a:lnTo>
                <a:lnTo>
                  <a:pt x="743" y="394"/>
                </a:lnTo>
                <a:lnTo>
                  <a:pt x="743" y="408"/>
                </a:lnTo>
                <a:close/>
                <a:moveTo>
                  <a:pt x="0" y="907"/>
                </a:moveTo>
                <a:lnTo>
                  <a:pt x="453" y="907"/>
                </a:lnTo>
                <a:lnTo>
                  <a:pt x="908" y="907"/>
                </a:lnTo>
                <a:lnTo>
                  <a:pt x="908" y="453"/>
                </a:lnTo>
                <a:lnTo>
                  <a:pt x="908" y="0"/>
                </a:lnTo>
                <a:lnTo>
                  <a:pt x="453" y="0"/>
                </a:lnTo>
                <a:lnTo>
                  <a:pt x="0" y="0"/>
                </a:lnTo>
                <a:lnTo>
                  <a:pt x="0" y="453"/>
                </a:lnTo>
                <a:lnTo>
                  <a:pt x="0" y="90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4" name="Freeform 17"/>
          <p:cNvSpPr>
            <a:spLocks noChangeAspect="1" noEditPoints="1"/>
          </p:cNvSpPr>
          <p:nvPr userDrawn="1"/>
        </p:nvSpPr>
        <p:spPr bwMode="auto">
          <a:xfrm>
            <a:off x="3458677" y="5184775"/>
            <a:ext cx="1726098" cy="1728000"/>
          </a:xfrm>
          <a:custGeom>
            <a:avLst/>
            <a:gdLst>
              <a:gd name="T0" fmla="*/ 587 w 907"/>
              <a:gd name="T1" fmla="*/ 676 h 908"/>
              <a:gd name="T2" fmla="*/ 587 w 907"/>
              <a:gd name="T3" fmla="*/ 444 h 908"/>
              <a:gd name="T4" fmla="*/ 586 w 907"/>
              <a:gd name="T5" fmla="*/ 428 h 908"/>
              <a:gd name="T6" fmla="*/ 583 w 907"/>
              <a:gd name="T7" fmla="*/ 412 h 908"/>
              <a:gd name="T8" fmla="*/ 580 w 907"/>
              <a:gd name="T9" fmla="*/ 397 h 908"/>
              <a:gd name="T10" fmla="*/ 575 w 907"/>
              <a:gd name="T11" fmla="*/ 383 h 908"/>
              <a:gd name="T12" fmla="*/ 566 w 907"/>
              <a:gd name="T13" fmla="*/ 364 h 908"/>
              <a:gd name="T14" fmla="*/ 555 w 907"/>
              <a:gd name="T15" fmla="*/ 347 h 908"/>
              <a:gd name="T16" fmla="*/ 546 w 907"/>
              <a:gd name="T17" fmla="*/ 337 h 908"/>
              <a:gd name="T18" fmla="*/ 532 w 907"/>
              <a:gd name="T19" fmla="*/ 325 h 908"/>
              <a:gd name="T20" fmla="*/ 516 w 907"/>
              <a:gd name="T21" fmla="*/ 314 h 908"/>
              <a:gd name="T22" fmla="*/ 504 w 907"/>
              <a:gd name="T23" fmla="*/ 309 h 908"/>
              <a:gd name="T24" fmla="*/ 492 w 907"/>
              <a:gd name="T25" fmla="*/ 305 h 908"/>
              <a:gd name="T26" fmla="*/ 479 w 907"/>
              <a:gd name="T27" fmla="*/ 303 h 908"/>
              <a:gd name="T28" fmla="*/ 460 w 907"/>
              <a:gd name="T29" fmla="*/ 301 h 908"/>
              <a:gd name="T30" fmla="*/ 439 w 907"/>
              <a:gd name="T31" fmla="*/ 302 h 908"/>
              <a:gd name="T32" fmla="*/ 419 w 907"/>
              <a:gd name="T33" fmla="*/ 307 h 908"/>
              <a:gd name="T34" fmla="*/ 407 w 907"/>
              <a:gd name="T35" fmla="*/ 312 h 908"/>
              <a:gd name="T36" fmla="*/ 395 w 907"/>
              <a:gd name="T37" fmla="*/ 317 h 908"/>
              <a:gd name="T38" fmla="*/ 383 w 907"/>
              <a:gd name="T39" fmla="*/ 325 h 908"/>
              <a:gd name="T40" fmla="*/ 373 w 907"/>
              <a:gd name="T41" fmla="*/ 333 h 908"/>
              <a:gd name="T42" fmla="*/ 363 w 907"/>
              <a:gd name="T43" fmla="*/ 343 h 908"/>
              <a:gd name="T44" fmla="*/ 354 w 907"/>
              <a:gd name="T45" fmla="*/ 354 h 908"/>
              <a:gd name="T46" fmla="*/ 345 w 907"/>
              <a:gd name="T47" fmla="*/ 366 h 908"/>
              <a:gd name="T48" fmla="*/ 335 w 907"/>
              <a:gd name="T49" fmla="*/ 387 h 908"/>
              <a:gd name="T50" fmla="*/ 327 w 907"/>
              <a:gd name="T51" fmla="*/ 410 h 908"/>
              <a:gd name="T52" fmla="*/ 324 w 907"/>
              <a:gd name="T53" fmla="*/ 427 h 908"/>
              <a:gd name="T54" fmla="*/ 321 w 907"/>
              <a:gd name="T55" fmla="*/ 446 h 908"/>
              <a:gd name="T56" fmla="*/ 321 w 907"/>
              <a:gd name="T57" fmla="*/ 676 h 908"/>
              <a:gd name="T58" fmla="*/ 231 w 907"/>
              <a:gd name="T59" fmla="*/ 230 h 908"/>
              <a:gd name="T60" fmla="*/ 318 w 907"/>
              <a:gd name="T61" fmla="*/ 305 h 908"/>
              <a:gd name="T62" fmla="*/ 329 w 907"/>
              <a:gd name="T63" fmla="*/ 286 h 908"/>
              <a:gd name="T64" fmla="*/ 344 w 907"/>
              <a:gd name="T65" fmla="*/ 270 h 908"/>
              <a:gd name="T66" fmla="*/ 352 w 907"/>
              <a:gd name="T67" fmla="*/ 262 h 908"/>
              <a:gd name="T68" fmla="*/ 371 w 907"/>
              <a:gd name="T69" fmla="*/ 249 h 908"/>
              <a:gd name="T70" fmla="*/ 392 w 907"/>
              <a:gd name="T71" fmla="*/ 238 h 908"/>
              <a:gd name="T72" fmla="*/ 414 w 907"/>
              <a:gd name="T73" fmla="*/ 230 h 908"/>
              <a:gd name="T74" fmla="*/ 438 w 907"/>
              <a:gd name="T75" fmla="*/ 224 h 908"/>
              <a:gd name="T76" fmla="*/ 461 w 907"/>
              <a:gd name="T77" fmla="*/ 221 h 908"/>
              <a:gd name="T78" fmla="*/ 492 w 907"/>
              <a:gd name="T79" fmla="*/ 221 h 908"/>
              <a:gd name="T80" fmla="*/ 520 w 907"/>
              <a:gd name="T81" fmla="*/ 225 h 908"/>
              <a:gd name="T82" fmla="*/ 538 w 907"/>
              <a:gd name="T83" fmla="*/ 230 h 908"/>
              <a:gd name="T84" fmla="*/ 556 w 907"/>
              <a:gd name="T85" fmla="*/ 236 h 908"/>
              <a:gd name="T86" fmla="*/ 573 w 907"/>
              <a:gd name="T87" fmla="*/ 244 h 908"/>
              <a:gd name="T88" fmla="*/ 590 w 907"/>
              <a:gd name="T89" fmla="*/ 253 h 908"/>
              <a:gd name="T90" fmla="*/ 605 w 907"/>
              <a:gd name="T91" fmla="*/ 265 h 908"/>
              <a:gd name="T92" fmla="*/ 619 w 907"/>
              <a:gd name="T93" fmla="*/ 278 h 908"/>
              <a:gd name="T94" fmla="*/ 632 w 907"/>
              <a:gd name="T95" fmla="*/ 293 h 908"/>
              <a:gd name="T96" fmla="*/ 644 w 907"/>
              <a:gd name="T97" fmla="*/ 310 h 908"/>
              <a:gd name="T98" fmla="*/ 654 w 907"/>
              <a:gd name="T99" fmla="*/ 328 h 908"/>
              <a:gd name="T100" fmla="*/ 663 w 907"/>
              <a:gd name="T101" fmla="*/ 349 h 908"/>
              <a:gd name="T102" fmla="*/ 669 w 907"/>
              <a:gd name="T103" fmla="*/ 372 h 908"/>
              <a:gd name="T104" fmla="*/ 674 w 907"/>
              <a:gd name="T105" fmla="*/ 397 h 908"/>
              <a:gd name="T106" fmla="*/ 676 w 907"/>
              <a:gd name="T107" fmla="*/ 424 h 908"/>
              <a:gd name="T108" fmla="*/ 676 w 907"/>
              <a:gd name="T109" fmla="*/ 676 h 908"/>
              <a:gd name="T110" fmla="*/ 453 w 907"/>
              <a:gd name="T111" fmla="*/ 908 h 908"/>
              <a:gd name="T112" fmla="*/ 907 w 907"/>
              <a:gd name="T113" fmla="*/ 453 h 908"/>
              <a:gd name="T114" fmla="*/ 453 w 907"/>
              <a:gd name="T115" fmla="*/ 0 h 908"/>
              <a:gd name="T116" fmla="*/ 0 w 907"/>
              <a:gd name="T117" fmla="*/ 453 h 9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907" h="908">
                <a:moveTo>
                  <a:pt x="676" y="676"/>
                </a:moveTo>
                <a:lnTo>
                  <a:pt x="587" y="676"/>
                </a:lnTo>
                <a:lnTo>
                  <a:pt x="587" y="453"/>
                </a:lnTo>
                <a:lnTo>
                  <a:pt x="587" y="444"/>
                </a:lnTo>
                <a:lnTo>
                  <a:pt x="586" y="436"/>
                </a:lnTo>
                <a:lnTo>
                  <a:pt x="586" y="428"/>
                </a:lnTo>
                <a:lnTo>
                  <a:pt x="585" y="420"/>
                </a:lnTo>
                <a:lnTo>
                  <a:pt x="583" y="412"/>
                </a:lnTo>
                <a:lnTo>
                  <a:pt x="581" y="404"/>
                </a:lnTo>
                <a:lnTo>
                  <a:pt x="580" y="397"/>
                </a:lnTo>
                <a:lnTo>
                  <a:pt x="577" y="390"/>
                </a:lnTo>
                <a:lnTo>
                  <a:pt x="575" y="383"/>
                </a:lnTo>
                <a:lnTo>
                  <a:pt x="572" y="376"/>
                </a:lnTo>
                <a:lnTo>
                  <a:pt x="566" y="364"/>
                </a:lnTo>
                <a:lnTo>
                  <a:pt x="559" y="352"/>
                </a:lnTo>
                <a:lnTo>
                  <a:pt x="555" y="347"/>
                </a:lnTo>
                <a:lnTo>
                  <a:pt x="550" y="342"/>
                </a:lnTo>
                <a:lnTo>
                  <a:pt x="546" y="337"/>
                </a:lnTo>
                <a:lnTo>
                  <a:pt x="541" y="333"/>
                </a:lnTo>
                <a:lnTo>
                  <a:pt x="532" y="325"/>
                </a:lnTo>
                <a:lnTo>
                  <a:pt x="521" y="317"/>
                </a:lnTo>
                <a:lnTo>
                  <a:pt x="516" y="314"/>
                </a:lnTo>
                <a:lnTo>
                  <a:pt x="510" y="312"/>
                </a:lnTo>
                <a:lnTo>
                  <a:pt x="504" y="309"/>
                </a:lnTo>
                <a:lnTo>
                  <a:pt x="498" y="307"/>
                </a:lnTo>
                <a:lnTo>
                  <a:pt x="492" y="305"/>
                </a:lnTo>
                <a:lnTo>
                  <a:pt x="486" y="304"/>
                </a:lnTo>
                <a:lnTo>
                  <a:pt x="479" y="303"/>
                </a:lnTo>
                <a:lnTo>
                  <a:pt x="473" y="302"/>
                </a:lnTo>
                <a:lnTo>
                  <a:pt x="460" y="301"/>
                </a:lnTo>
                <a:lnTo>
                  <a:pt x="446" y="302"/>
                </a:lnTo>
                <a:lnTo>
                  <a:pt x="439" y="302"/>
                </a:lnTo>
                <a:lnTo>
                  <a:pt x="432" y="304"/>
                </a:lnTo>
                <a:lnTo>
                  <a:pt x="419" y="307"/>
                </a:lnTo>
                <a:lnTo>
                  <a:pt x="413" y="309"/>
                </a:lnTo>
                <a:lnTo>
                  <a:pt x="407" y="312"/>
                </a:lnTo>
                <a:lnTo>
                  <a:pt x="401" y="314"/>
                </a:lnTo>
                <a:lnTo>
                  <a:pt x="395" y="317"/>
                </a:lnTo>
                <a:lnTo>
                  <a:pt x="389" y="321"/>
                </a:lnTo>
                <a:lnTo>
                  <a:pt x="383" y="325"/>
                </a:lnTo>
                <a:lnTo>
                  <a:pt x="378" y="329"/>
                </a:lnTo>
                <a:lnTo>
                  <a:pt x="373" y="333"/>
                </a:lnTo>
                <a:lnTo>
                  <a:pt x="367" y="338"/>
                </a:lnTo>
                <a:lnTo>
                  <a:pt x="363" y="343"/>
                </a:lnTo>
                <a:lnTo>
                  <a:pt x="358" y="348"/>
                </a:lnTo>
                <a:lnTo>
                  <a:pt x="354" y="354"/>
                </a:lnTo>
                <a:lnTo>
                  <a:pt x="349" y="360"/>
                </a:lnTo>
                <a:lnTo>
                  <a:pt x="345" y="366"/>
                </a:lnTo>
                <a:lnTo>
                  <a:pt x="338" y="380"/>
                </a:lnTo>
                <a:lnTo>
                  <a:pt x="335" y="387"/>
                </a:lnTo>
                <a:lnTo>
                  <a:pt x="332" y="394"/>
                </a:lnTo>
                <a:lnTo>
                  <a:pt x="327" y="410"/>
                </a:lnTo>
                <a:lnTo>
                  <a:pt x="325" y="419"/>
                </a:lnTo>
                <a:lnTo>
                  <a:pt x="324" y="427"/>
                </a:lnTo>
                <a:lnTo>
                  <a:pt x="322" y="436"/>
                </a:lnTo>
                <a:lnTo>
                  <a:pt x="321" y="446"/>
                </a:lnTo>
                <a:lnTo>
                  <a:pt x="321" y="466"/>
                </a:lnTo>
                <a:lnTo>
                  <a:pt x="321" y="676"/>
                </a:lnTo>
                <a:lnTo>
                  <a:pt x="231" y="676"/>
                </a:lnTo>
                <a:lnTo>
                  <a:pt x="231" y="230"/>
                </a:lnTo>
                <a:lnTo>
                  <a:pt x="318" y="230"/>
                </a:lnTo>
                <a:lnTo>
                  <a:pt x="318" y="305"/>
                </a:lnTo>
                <a:lnTo>
                  <a:pt x="323" y="296"/>
                </a:lnTo>
                <a:lnTo>
                  <a:pt x="329" y="286"/>
                </a:lnTo>
                <a:lnTo>
                  <a:pt x="336" y="278"/>
                </a:lnTo>
                <a:lnTo>
                  <a:pt x="344" y="270"/>
                </a:lnTo>
                <a:lnTo>
                  <a:pt x="348" y="266"/>
                </a:lnTo>
                <a:lnTo>
                  <a:pt x="352" y="262"/>
                </a:lnTo>
                <a:lnTo>
                  <a:pt x="361" y="255"/>
                </a:lnTo>
                <a:lnTo>
                  <a:pt x="371" y="249"/>
                </a:lnTo>
                <a:lnTo>
                  <a:pt x="381" y="243"/>
                </a:lnTo>
                <a:lnTo>
                  <a:pt x="392" y="238"/>
                </a:lnTo>
                <a:lnTo>
                  <a:pt x="403" y="233"/>
                </a:lnTo>
                <a:lnTo>
                  <a:pt x="414" y="230"/>
                </a:lnTo>
                <a:lnTo>
                  <a:pt x="426" y="226"/>
                </a:lnTo>
                <a:lnTo>
                  <a:pt x="438" y="224"/>
                </a:lnTo>
                <a:lnTo>
                  <a:pt x="449" y="222"/>
                </a:lnTo>
                <a:lnTo>
                  <a:pt x="461" y="221"/>
                </a:lnTo>
                <a:lnTo>
                  <a:pt x="473" y="221"/>
                </a:lnTo>
                <a:lnTo>
                  <a:pt x="492" y="221"/>
                </a:lnTo>
                <a:lnTo>
                  <a:pt x="511" y="224"/>
                </a:lnTo>
                <a:lnTo>
                  <a:pt x="520" y="225"/>
                </a:lnTo>
                <a:lnTo>
                  <a:pt x="529" y="227"/>
                </a:lnTo>
                <a:lnTo>
                  <a:pt x="538" y="230"/>
                </a:lnTo>
                <a:lnTo>
                  <a:pt x="547" y="233"/>
                </a:lnTo>
                <a:lnTo>
                  <a:pt x="556" y="236"/>
                </a:lnTo>
                <a:lnTo>
                  <a:pt x="565" y="240"/>
                </a:lnTo>
                <a:lnTo>
                  <a:pt x="573" y="244"/>
                </a:lnTo>
                <a:lnTo>
                  <a:pt x="582" y="248"/>
                </a:lnTo>
                <a:lnTo>
                  <a:pt x="590" y="253"/>
                </a:lnTo>
                <a:lnTo>
                  <a:pt x="597" y="259"/>
                </a:lnTo>
                <a:lnTo>
                  <a:pt x="605" y="265"/>
                </a:lnTo>
                <a:lnTo>
                  <a:pt x="612" y="271"/>
                </a:lnTo>
                <a:lnTo>
                  <a:pt x="619" y="278"/>
                </a:lnTo>
                <a:lnTo>
                  <a:pt x="626" y="285"/>
                </a:lnTo>
                <a:lnTo>
                  <a:pt x="632" y="293"/>
                </a:lnTo>
                <a:lnTo>
                  <a:pt x="638" y="301"/>
                </a:lnTo>
                <a:lnTo>
                  <a:pt x="644" y="310"/>
                </a:lnTo>
                <a:lnTo>
                  <a:pt x="649" y="319"/>
                </a:lnTo>
                <a:lnTo>
                  <a:pt x="654" y="328"/>
                </a:lnTo>
                <a:lnTo>
                  <a:pt x="659" y="338"/>
                </a:lnTo>
                <a:lnTo>
                  <a:pt x="663" y="349"/>
                </a:lnTo>
                <a:lnTo>
                  <a:pt x="666" y="360"/>
                </a:lnTo>
                <a:lnTo>
                  <a:pt x="669" y="372"/>
                </a:lnTo>
                <a:lnTo>
                  <a:pt x="672" y="384"/>
                </a:lnTo>
                <a:lnTo>
                  <a:pt x="674" y="397"/>
                </a:lnTo>
                <a:lnTo>
                  <a:pt x="675" y="410"/>
                </a:lnTo>
                <a:lnTo>
                  <a:pt x="676" y="424"/>
                </a:lnTo>
                <a:lnTo>
                  <a:pt x="676" y="438"/>
                </a:lnTo>
                <a:lnTo>
                  <a:pt x="676" y="676"/>
                </a:lnTo>
                <a:close/>
                <a:moveTo>
                  <a:pt x="0" y="908"/>
                </a:moveTo>
                <a:lnTo>
                  <a:pt x="453" y="908"/>
                </a:lnTo>
                <a:lnTo>
                  <a:pt x="907" y="908"/>
                </a:lnTo>
                <a:lnTo>
                  <a:pt x="907" y="453"/>
                </a:lnTo>
                <a:lnTo>
                  <a:pt x="907" y="0"/>
                </a:lnTo>
                <a:lnTo>
                  <a:pt x="453" y="0"/>
                </a:lnTo>
                <a:lnTo>
                  <a:pt x="0" y="0"/>
                </a:lnTo>
                <a:lnTo>
                  <a:pt x="0" y="453"/>
                </a:lnTo>
                <a:lnTo>
                  <a:pt x="0" y="90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5" name="Freeform 18"/>
          <p:cNvSpPr>
            <a:spLocks noChangeAspect="1" noEditPoints="1"/>
          </p:cNvSpPr>
          <p:nvPr userDrawn="1"/>
        </p:nvSpPr>
        <p:spPr bwMode="auto">
          <a:xfrm>
            <a:off x="8640763" y="-800"/>
            <a:ext cx="1726098" cy="1728000"/>
          </a:xfrm>
          <a:custGeom>
            <a:avLst/>
            <a:gdLst>
              <a:gd name="T0" fmla="*/ 433 w 907"/>
              <a:gd name="T1" fmla="*/ 300 h 908"/>
              <a:gd name="T2" fmla="*/ 403 w 907"/>
              <a:gd name="T3" fmla="*/ 308 h 908"/>
              <a:gd name="T4" fmla="*/ 366 w 907"/>
              <a:gd name="T5" fmla="*/ 332 h 908"/>
              <a:gd name="T6" fmla="*/ 343 w 907"/>
              <a:gd name="T7" fmla="*/ 360 h 908"/>
              <a:gd name="T8" fmla="*/ 325 w 907"/>
              <a:gd name="T9" fmla="*/ 398 h 908"/>
              <a:gd name="T10" fmla="*/ 316 w 907"/>
              <a:gd name="T11" fmla="*/ 455 h 908"/>
              <a:gd name="T12" fmla="*/ 321 w 907"/>
              <a:gd name="T13" fmla="*/ 497 h 908"/>
              <a:gd name="T14" fmla="*/ 330 w 907"/>
              <a:gd name="T15" fmla="*/ 524 h 908"/>
              <a:gd name="T16" fmla="*/ 343 w 907"/>
              <a:gd name="T17" fmla="*/ 549 h 908"/>
              <a:gd name="T18" fmla="*/ 361 w 907"/>
              <a:gd name="T19" fmla="*/ 571 h 908"/>
              <a:gd name="T20" fmla="*/ 383 w 907"/>
              <a:gd name="T21" fmla="*/ 589 h 908"/>
              <a:gd name="T22" fmla="*/ 410 w 907"/>
              <a:gd name="T23" fmla="*/ 603 h 908"/>
              <a:gd name="T24" fmla="*/ 441 w 907"/>
              <a:gd name="T25" fmla="*/ 610 h 908"/>
              <a:gd name="T26" fmla="*/ 484 w 907"/>
              <a:gd name="T27" fmla="*/ 608 h 908"/>
              <a:gd name="T28" fmla="*/ 520 w 907"/>
              <a:gd name="T29" fmla="*/ 596 h 908"/>
              <a:gd name="T30" fmla="*/ 547 w 907"/>
              <a:gd name="T31" fmla="*/ 577 h 908"/>
              <a:gd name="T32" fmla="*/ 565 w 907"/>
              <a:gd name="T33" fmla="*/ 557 h 908"/>
              <a:gd name="T34" fmla="*/ 583 w 907"/>
              <a:gd name="T35" fmla="*/ 524 h 908"/>
              <a:gd name="T36" fmla="*/ 592 w 907"/>
              <a:gd name="T37" fmla="*/ 483 h 908"/>
              <a:gd name="T38" fmla="*/ 594 w 907"/>
              <a:gd name="T39" fmla="*/ 445 h 908"/>
              <a:gd name="T40" fmla="*/ 587 w 907"/>
              <a:gd name="T41" fmla="*/ 400 h 908"/>
              <a:gd name="T42" fmla="*/ 577 w 907"/>
              <a:gd name="T43" fmla="*/ 370 h 908"/>
              <a:gd name="T44" fmla="*/ 561 w 907"/>
              <a:gd name="T45" fmla="*/ 346 h 908"/>
              <a:gd name="T46" fmla="*/ 526 w 907"/>
              <a:gd name="T47" fmla="*/ 315 h 908"/>
              <a:gd name="T48" fmla="*/ 503 w 907"/>
              <a:gd name="T49" fmla="*/ 305 h 908"/>
              <a:gd name="T50" fmla="*/ 471 w 907"/>
              <a:gd name="T51" fmla="*/ 298 h 908"/>
              <a:gd name="T52" fmla="*/ 453 w 907"/>
              <a:gd name="T53" fmla="*/ 908 h 908"/>
              <a:gd name="T54" fmla="*/ 453 w 907"/>
              <a:gd name="T55" fmla="*/ 0 h 908"/>
              <a:gd name="T56" fmla="*/ 681 w 907"/>
              <a:gd name="T57" fmla="*/ 676 h 908"/>
              <a:gd name="T58" fmla="*/ 585 w 907"/>
              <a:gd name="T59" fmla="*/ 631 h 908"/>
              <a:gd name="T60" fmla="*/ 549 w 907"/>
              <a:gd name="T61" fmla="*/ 660 h 908"/>
              <a:gd name="T62" fmla="*/ 514 w 907"/>
              <a:gd name="T63" fmla="*/ 676 h 908"/>
              <a:gd name="T64" fmla="*/ 473 w 907"/>
              <a:gd name="T65" fmla="*/ 685 h 908"/>
              <a:gd name="T66" fmla="*/ 427 w 907"/>
              <a:gd name="T67" fmla="*/ 685 h 908"/>
              <a:gd name="T68" fmla="*/ 382 w 907"/>
              <a:gd name="T69" fmla="*/ 676 h 908"/>
              <a:gd name="T70" fmla="*/ 342 w 907"/>
              <a:gd name="T71" fmla="*/ 658 h 908"/>
              <a:gd name="T72" fmla="*/ 306 w 907"/>
              <a:gd name="T73" fmla="*/ 633 h 908"/>
              <a:gd name="T74" fmla="*/ 276 w 907"/>
              <a:gd name="T75" fmla="*/ 602 h 908"/>
              <a:gd name="T76" fmla="*/ 253 w 907"/>
              <a:gd name="T77" fmla="*/ 565 h 908"/>
              <a:gd name="T78" fmla="*/ 236 w 907"/>
              <a:gd name="T79" fmla="*/ 523 h 908"/>
              <a:gd name="T80" fmla="*/ 228 w 907"/>
              <a:gd name="T81" fmla="*/ 478 h 908"/>
              <a:gd name="T82" fmla="*/ 228 w 907"/>
              <a:gd name="T83" fmla="*/ 430 h 908"/>
              <a:gd name="T84" fmla="*/ 235 w 907"/>
              <a:gd name="T85" fmla="*/ 390 h 908"/>
              <a:gd name="T86" fmla="*/ 248 w 907"/>
              <a:gd name="T87" fmla="*/ 353 h 908"/>
              <a:gd name="T88" fmla="*/ 270 w 907"/>
              <a:gd name="T89" fmla="*/ 315 h 908"/>
              <a:gd name="T90" fmla="*/ 298 w 907"/>
              <a:gd name="T91" fmla="*/ 282 h 908"/>
              <a:gd name="T92" fmla="*/ 323 w 907"/>
              <a:gd name="T93" fmla="*/ 261 h 908"/>
              <a:gd name="T94" fmla="*/ 361 w 907"/>
              <a:gd name="T95" fmla="*/ 240 h 908"/>
              <a:gd name="T96" fmla="*/ 404 w 907"/>
              <a:gd name="T97" fmla="*/ 227 h 908"/>
              <a:gd name="T98" fmla="*/ 451 w 907"/>
              <a:gd name="T99" fmla="*/ 222 h 908"/>
              <a:gd name="T100" fmla="*/ 494 w 907"/>
              <a:gd name="T101" fmla="*/ 226 h 908"/>
              <a:gd name="T102" fmla="*/ 532 w 907"/>
              <a:gd name="T103" fmla="*/ 239 h 908"/>
              <a:gd name="T104" fmla="*/ 560 w 907"/>
              <a:gd name="T105" fmla="*/ 255 h 908"/>
              <a:gd name="T106" fmla="*/ 585 w 907"/>
              <a:gd name="T107" fmla="*/ 277 h 908"/>
              <a:gd name="T108" fmla="*/ 681 w 907"/>
              <a:gd name="T109" fmla="*/ 676 h 9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907" h="908">
                <a:moveTo>
                  <a:pt x="459" y="298"/>
                </a:moveTo>
                <a:lnTo>
                  <a:pt x="450" y="298"/>
                </a:lnTo>
                <a:lnTo>
                  <a:pt x="441" y="299"/>
                </a:lnTo>
                <a:lnTo>
                  <a:pt x="433" y="300"/>
                </a:lnTo>
                <a:lnTo>
                  <a:pt x="425" y="301"/>
                </a:lnTo>
                <a:lnTo>
                  <a:pt x="417" y="303"/>
                </a:lnTo>
                <a:lnTo>
                  <a:pt x="410" y="306"/>
                </a:lnTo>
                <a:lnTo>
                  <a:pt x="403" y="308"/>
                </a:lnTo>
                <a:lnTo>
                  <a:pt x="396" y="312"/>
                </a:lnTo>
                <a:lnTo>
                  <a:pt x="383" y="319"/>
                </a:lnTo>
                <a:lnTo>
                  <a:pt x="371" y="328"/>
                </a:lnTo>
                <a:lnTo>
                  <a:pt x="366" y="332"/>
                </a:lnTo>
                <a:lnTo>
                  <a:pt x="361" y="337"/>
                </a:lnTo>
                <a:lnTo>
                  <a:pt x="351" y="348"/>
                </a:lnTo>
                <a:lnTo>
                  <a:pt x="347" y="354"/>
                </a:lnTo>
                <a:lnTo>
                  <a:pt x="343" y="360"/>
                </a:lnTo>
                <a:lnTo>
                  <a:pt x="336" y="372"/>
                </a:lnTo>
                <a:lnTo>
                  <a:pt x="333" y="378"/>
                </a:lnTo>
                <a:lnTo>
                  <a:pt x="330" y="385"/>
                </a:lnTo>
                <a:lnTo>
                  <a:pt x="325" y="398"/>
                </a:lnTo>
                <a:lnTo>
                  <a:pt x="321" y="412"/>
                </a:lnTo>
                <a:lnTo>
                  <a:pt x="318" y="426"/>
                </a:lnTo>
                <a:lnTo>
                  <a:pt x="316" y="440"/>
                </a:lnTo>
                <a:lnTo>
                  <a:pt x="316" y="455"/>
                </a:lnTo>
                <a:lnTo>
                  <a:pt x="316" y="469"/>
                </a:lnTo>
                <a:lnTo>
                  <a:pt x="317" y="476"/>
                </a:lnTo>
                <a:lnTo>
                  <a:pt x="318" y="483"/>
                </a:lnTo>
                <a:lnTo>
                  <a:pt x="321" y="497"/>
                </a:lnTo>
                <a:lnTo>
                  <a:pt x="323" y="504"/>
                </a:lnTo>
                <a:lnTo>
                  <a:pt x="325" y="511"/>
                </a:lnTo>
                <a:lnTo>
                  <a:pt x="327" y="517"/>
                </a:lnTo>
                <a:lnTo>
                  <a:pt x="330" y="524"/>
                </a:lnTo>
                <a:lnTo>
                  <a:pt x="333" y="530"/>
                </a:lnTo>
                <a:lnTo>
                  <a:pt x="336" y="537"/>
                </a:lnTo>
                <a:lnTo>
                  <a:pt x="339" y="543"/>
                </a:lnTo>
                <a:lnTo>
                  <a:pt x="343" y="549"/>
                </a:lnTo>
                <a:lnTo>
                  <a:pt x="347" y="555"/>
                </a:lnTo>
                <a:lnTo>
                  <a:pt x="351" y="561"/>
                </a:lnTo>
                <a:lnTo>
                  <a:pt x="356" y="566"/>
                </a:lnTo>
                <a:lnTo>
                  <a:pt x="361" y="571"/>
                </a:lnTo>
                <a:lnTo>
                  <a:pt x="366" y="576"/>
                </a:lnTo>
                <a:lnTo>
                  <a:pt x="371" y="581"/>
                </a:lnTo>
                <a:lnTo>
                  <a:pt x="377" y="585"/>
                </a:lnTo>
                <a:lnTo>
                  <a:pt x="383" y="589"/>
                </a:lnTo>
                <a:lnTo>
                  <a:pt x="389" y="593"/>
                </a:lnTo>
                <a:lnTo>
                  <a:pt x="396" y="597"/>
                </a:lnTo>
                <a:lnTo>
                  <a:pt x="403" y="600"/>
                </a:lnTo>
                <a:lnTo>
                  <a:pt x="410" y="603"/>
                </a:lnTo>
                <a:lnTo>
                  <a:pt x="417" y="605"/>
                </a:lnTo>
                <a:lnTo>
                  <a:pt x="425" y="607"/>
                </a:lnTo>
                <a:lnTo>
                  <a:pt x="433" y="608"/>
                </a:lnTo>
                <a:lnTo>
                  <a:pt x="441" y="610"/>
                </a:lnTo>
                <a:lnTo>
                  <a:pt x="450" y="610"/>
                </a:lnTo>
                <a:lnTo>
                  <a:pt x="459" y="611"/>
                </a:lnTo>
                <a:lnTo>
                  <a:pt x="471" y="610"/>
                </a:lnTo>
                <a:lnTo>
                  <a:pt x="484" y="608"/>
                </a:lnTo>
                <a:lnTo>
                  <a:pt x="497" y="605"/>
                </a:lnTo>
                <a:lnTo>
                  <a:pt x="509" y="601"/>
                </a:lnTo>
                <a:lnTo>
                  <a:pt x="515" y="599"/>
                </a:lnTo>
                <a:lnTo>
                  <a:pt x="520" y="596"/>
                </a:lnTo>
                <a:lnTo>
                  <a:pt x="532" y="589"/>
                </a:lnTo>
                <a:lnTo>
                  <a:pt x="537" y="586"/>
                </a:lnTo>
                <a:lnTo>
                  <a:pt x="542" y="582"/>
                </a:lnTo>
                <a:lnTo>
                  <a:pt x="547" y="577"/>
                </a:lnTo>
                <a:lnTo>
                  <a:pt x="552" y="573"/>
                </a:lnTo>
                <a:lnTo>
                  <a:pt x="557" y="568"/>
                </a:lnTo>
                <a:lnTo>
                  <a:pt x="561" y="562"/>
                </a:lnTo>
                <a:lnTo>
                  <a:pt x="565" y="557"/>
                </a:lnTo>
                <a:lnTo>
                  <a:pt x="569" y="551"/>
                </a:lnTo>
                <a:lnTo>
                  <a:pt x="577" y="538"/>
                </a:lnTo>
                <a:lnTo>
                  <a:pt x="580" y="531"/>
                </a:lnTo>
                <a:lnTo>
                  <a:pt x="583" y="524"/>
                </a:lnTo>
                <a:lnTo>
                  <a:pt x="587" y="509"/>
                </a:lnTo>
                <a:lnTo>
                  <a:pt x="589" y="500"/>
                </a:lnTo>
                <a:lnTo>
                  <a:pt x="591" y="492"/>
                </a:lnTo>
                <a:lnTo>
                  <a:pt x="592" y="483"/>
                </a:lnTo>
                <a:lnTo>
                  <a:pt x="593" y="474"/>
                </a:lnTo>
                <a:lnTo>
                  <a:pt x="594" y="464"/>
                </a:lnTo>
                <a:lnTo>
                  <a:pt x="594" y="455"/>
                </a:lnTo>
                <a:lnTo>
                  <a:pt x="594" y="445"/>
                </a:lnTo>
                <a:lnTo>
                  <a:pt x="593" y="435"/>
                </a:lnTo>
                <a:lnTo>
                  <a:pt x="592" y="426"/>
                </a:lnTo>
                <a:lnTo>
                  <a:pt x="591" y="417"/>
                </a:lnTo>
                <a:lnTo>
                  <a:pt x="587" y="400"/>
                </a:lnTo>
                <a:lnTo>
                  <a:pt x="585" y="392"/>
                </a:lnTo>
                <a:lnTo>
                  <a:pt x="583" y="385"/>
                </a:lnTo>
                <a:lnTo>
                  <a:pt x="580" y="377"/>
                </a:lnTo>
                <a:lnTo>
                  <a:pt x="577" y="370"/>
                </a:lnTo>
                <a:lnTo>
                  <a:pt x="573" y="364"/>
                </a:lnTo>
                <a:lnTo>
                  <a:pt x="569" y="357"/>
                </a:lnTo>
                <a:lnTo>
                  <a:pt x="565" y="352"/>
                </a:lnTo>
                <a:lnTo>
                  <a:pt x="561" y="346"/>
                </a:lnTo>
                <a:lnTo>
                  <a:pt x="552" y="336"/>
                </a:lnTo>
                <a:lnTo>
                  <a:pt x="542" y="327"/>
                </a:lnTo>
                <a:lnTo>
                  <a:pt x="532" y="319"/>
                </a:lnTo>
                <a:lnTo>
                  <a:pt x="526" y="315"/>
                </a:lnTo>
                <a:lnTo>
                  <a:pt x="520" y="312"/>
                </a:lnTo>
                <a:lnTo>
                  <a:pt x="515" y="309"/>
                </a:lnTo>
                <a:lnTo>
                  <a:pt x="509" y="307"/>
                </a:lnTo>
                <a:lnTo>
                  <a:pt x="503" y="305"/>
                </a:lnTo>
                <a:lnTo>
                  <a:pt x="497" y="303"/>
                </a:lnTo>
                <a:lnTo>
                  <a:pt x="490" y="301"/>
                </a:lnTo>
                <a:lnTo>
                  <a:pt x="484" y="300"/>
                </a:lnTo>
                <a:lnTo>
                  <a:pt x="471" y="298"/>
                </a:lnTo>
                <a:lnTo>
                  <a:pt x="465" y="298"/>
                </a:lnTo>
                <a:lnTo>
                  <a:pt x="459" y="298"/>
                </a:lnTo>
                <a:close/>
                <a:moveTo>
                  <a:pt x="0" y="908"/>
                </a:moveTo>
                <a:lnTo>
                  <a:pt x="453" y="908"/>
                </a:lnTo>
                <a:lnTo>
                  <a:pt x="907" y="908"/>
                </a:lnTo>
                <a:lnTo>
                  <a:pt x="907" y="454"/>
                </a:lnTo>
                <a:lnTo>
                  <a:pt x="907" y="0"/>
                </a:lnTo>
                <a:lnTo>
                  <a:pt x="453" y="0"/>
                </a:lnTo>
                <a:lnTo>
                  <a:pt x="0" y="0"/>
                </a:lnTo>
                <a:lnTo>
                  <a:pt x="0" y="454"/>
                </a:lnTo>
                <a:lnTo>
                  <a:pt x="0" y="908"/>
                </a:lnTo>
                <a:close/>
                <a:moveTo>
                  <a:pt x="681" y="676"/>
                </a:moveTo>
                <a:lnTo>
                  <a:pt x="591" y="676"/>
                </a:lnTo>
                <a:lnTo>
                  <a:pt x="591" y="624"/>
                </a:lnTo>
                <a:lnTo>
                  <a:pt x="588" y="627"/>
                </a:lnTo>
                <a:lnTo>
                  <a:pt x="585" y="631"/>
                </a:lnTo>
                <a:lnTo>
                  <a:pt x="579" y="637"/>
                </a:lnTo>
                <a:lnTo>
                  <a:pt x="572" y="644"/>
                </a:lnTo>
                <a:lnTo>
                  <a:pt x="565" y="649"/>
                </a:lnTo>
                <a:lnTo>
                  <a:pt x="549" y="660"/>
                </a:lnTo>
                <a:lnTo>
                  <a:pt x="541" y="665"/>
                </a:lnTo>
                <a:lnTo>
                  <a:pt x="532" y="669"/>
                </a:lnTo>
                <a:lnTo>
                  <a:pt x="523" y="673"/>
                </a:lnTo>
                <a:lnTo>
                  <a:pt x="514" y="676"/>
                </a:lnTo>
                <a:lnTo>
                  <a:pt x="504" y="679"/>
                </a:lnTo>
                <a:lnTo>
                  <a:pt x="494" y="682"/>
                </a:lnTo>
                <a:lnTo>
                  <a:pt x="484" y="684"/>
                </a:lnTo>
                <a:lnTo>
                  <a:pt x="473" y="685"/>
                </a:lnTo>
                <a:lnTo>
                  <a:pt x="462" y="686"/>
                </a:lnTo>
                <a:lnTo>
                  <a:pt x="451" y="686"/>
                </a:lnTo>
                <a:lnTo>
                  <a:pt x="439" y="686"/>
                </a:lnTo>
                <a:lnTo>
                  <a:pt x="427" y="685"/>
                </a:lnTo>
                <a:lnTo>
                  <a:pt x="415" y="684"/>
                </a:lnTo>
                <a:lnTo>
                  <a:pt x="404" y="682"/>
                </a:lnTo>
                <a:lnTo>
                  <a:pt x="393" y="679"/>
                </a:lnTo>
                <a:lnTo>
                  <a:pt x="382" y="676"/>
                </a:lnTo>
                <a:lnTo>
                  <a:pt x="372" y="672"/>
                </a:lnTo>
                <a:lnTo>
                  <a:pt x="361" y="668"/>
                </a:lnTo>
                <a:lnTo>
                  <a:pt x="351" y="663"/>
                </a:lnTo>
                <a:lnTo>
                  <a:pt x="342" y="658"/>
                </a:lnTo>
                <a:lnTo>
                  <a:pt x="332" y="653"/>
                </a:lnTo>
                <a:lnTo>
                  <a:pt x="323" y="647"/>
                </a:lnTo>
                <a:lnTo>
                  <a:pt x="315" y="640"/>
                </a:lnTo>
                <a:lnTo>
                  <a:pt x="306" y="633"/>
                </a:lnTo>
                <a:lnTo>
                  <a:pt x="298" y="626"/>
                </a:lnTo>
                <a:lnTo>
                  <a:pt x="291" y="618"/>
                </a:lnTo>
                <a:lnTo>
                  <a:pt x="283" y="610"/>
                </a:lnTo>
                <a:lnTo>
                  <a:pt x="276" y="602"/>
                </a:lnTo>
                <a:lnTo>
                  <a:pt x="270" y="593"/>
                </a:lnTo>
                <a:lnTo>
                  <a:pt x="264" y="584"/>
                </a:lnTo>
                <a:lnTo>
                  <a:pt x="258" y="575"/>
                </a:lnTo>
                <a:lnTo>
                  <a:pt x="253" y="565"/>
                </a:lnTo>
                <a:lnTo>
                  <a:pt x="248" y="555"/>
                </a:lnTo>
                <a:lnTo>
                  <a:pt x="244" y="545"/>
                </a:lnTo>
                <a:lnTo>
                  <a:pt x="240" y="534"/>
                </a:lnTo>
                <a:lnTo>
                  <a:pt x="236" y="523"/>
                </a:lnTo>
                <a:lnTo>
                  <a:pt x="234" y="512"/>
                </a:lnTo>
                <a:lnTo>
                  <a:pt x="231" y="501"/>
                </a:lnTo>
                <a:lnTo>
                  <a:pt x="229" y="489"/>
                </a:lnTo>
                <a:lnTo>
                  <a:pt x="228" y="478"/>
                </a:lnTo>
                <a:lnTo>
                  <a:pt x="227" y="466"/>
                </a:lnTo>
                <a:lnTo>
                  <a:pt x="227" y="454"/>
                </a:lnTo>
                <a:lnTo>
                  <a:pt x="227" y="442"/>
                </a:lnTo>
                <a:lnTo>
                  <a:pt x="228" y="430"/>
                </a:lnTo>
                <a:lnTo>
                  <a:pt x="229" y="418"/>
                </a:lnTo>
                <a:lnTo>
                  <a:pt x="231" y="407"/>
                </a:lnTo>
                <a:lnTo>
                  <a:pt x="234" y="396"/>
                </a:lnTo>
                <a:lnTo>
                  <a:pt x="235" y="390"/>
                </a:lnTo>
                <a:lnTo>
                  <a:pt x="236" y="385"/>
                </a:lnTo>
                <a:lnTo>
                  <a:pt x="240" y="374"/>
                </a:lnTo>
                <a:lnTo>
                  <a:pt x="244" y="363"/>
                </a:lnTo>
                <a:lnTo>
                  <a:pt x="248" y="353"/>
                </a:lnTo>
                <a:lnTo>
                  <a:pt x="253" y="343"/>
                </a:lnTo>
                <a:lnTo>
                  <a:pt x="258" y="333"/>
                </a:lnTo>
                <a:lnTo>
                  <a:pt x="264" y="324"/>
                </a:lnTo>
                <a:lnTo>
                  <a:pt x="270" y="315"/>
                </a:lnTo>
                <a:lnTo>
                  <a:pt x="276" y="306"/>
                </a:lnTo>
                <a:lnTo>
                  <a:pt x="283" y="298"/>
                </a:lnTo>
                <a:lnTo>
                  <a:pt x="291" y="290"/>
                </a:lnTo>
                <a:lnTo>
                  <a:pt x="298" y="282"/>
                </a:lnTo>
                <a:lnTo>
                  <a:pt x="306" y="275"/>
                </a:lnTo>
                <a:lnTo>
                  <a:pt x="310" y="271"/>
                </a:lnTo>
                <a:lnTo>
                  <a:pt x="315" y="268"/>
                </a:lnTo>
                <a:lnTo>
                  <a:pt x="323" y="261"/>
                </a:lnTo>
                <a:lnTo>
                  <a:pt x="332" y="255"/>
                </a:lnTo>
                <a:lnTo>
                  <a:pt x="342" y="250"/>
                </a:lnTo>
                <a:lnTo>
                  <a:pt x="351" y="245"/>
                </a:lnTo>
                <a:lnTo>
                  <a:pt x="361" y="240"/>
                </a:lnTo>
                <a:lnTo>
                  <a:pt x="372" y="236"/>
                </a:lnTo>
                <a:lnTo>
                  <a:pt x="382" y="232"/>
                </a:lnTo>
                <a:lnTo>
                  <a:pt x="393" y="229"/>
                </a:lnTo>
                <a:lnTo>
                  <a:pt x="404" y="227"/>
                </a:lnTo>
                <a:lnTo>
                  <a:pt x="415" y="225"/>
                </a:lnTo>
                <a:lnTo>
                  <a:pt x="427" y="223"/>
                </a:lnTo>
                <a:lnTo>
                  <a:pt x="439" y="222"/>
                </a:lnTo>
                <a:lnTo>
                  <a:pt x="451" y="222"/>
                </a:lnTo>
                <a:lnTo>
                  <a:pt x="462" y="222"/>
                </a:lnTo>
                <a:lnTo>
                  <a:pt x="473" y="223"/>
                </a:lnTo>
                <a:lnTo>
                  <a:pt x="484" y="224"/>
                </a:lnTo>
                <a:lnTo>
                  <a:pt x="494" y="226"/>
                </a:lnTo>
                <a:lnTo>
                  <a:pt x="504" y="229"/>
                </a:lnTo>
                <a:lnTo>
                  <a:pt x="513" y="231"/>
                </a:lnTo>
                <a:lnTo>
                  <a:pt x="523" y="235"/>
                </a:lnTo>
                <a:lnTo>
                  <a:pt x="532" y="239"/>
                </a:lnTo>
                <a:lnTo>
                  <a:pt x="540" y="243"/>
                </a:lnTo>
                <a:lnTo>
                  <a:pt x="549" y="247"/>
                </a:lnTo>
                <a:lnTo>
                  <a:pt x="557" y="253"/>
                </a:lnTo>
                <a:lnTo>
                  <a:pt x="560" y="255"/>
                </a:lnTo>
                <a:lnTo>
                  <a:pt x="564" y="258"/>
                </a:lnTo>
                <a:lnTo>
                  <a:pt x="571" y="264"/>
                </a:lnTo>
                <a:lnTo>
                  <a:pt x="578" y="270"/>
                </a:lnTo>
                <a:lnTo>
                  <a:pt x="585" y="277"/>
                </a:lnTo>
                <a:lnTo>
                  <a:pt x="591" y="283"/>
                </a:lnTo>
                <a:lnTo>
                  <a:pt x="591" y="231"/>
                </a:lnTo>
                <a:lnTo>
                  <a:pt x="681" y="231"/>
                </a:lnTo>
                <a:lnTo>
                  <a:pt x="681" y="67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2" name="Freeform 19"/>
          <p:cNvSpPr>
            <a:spLocks noChangeAspect="1" noEditPoints="1"/>
          </p:cNvSpPr>
          <p:nvPr userDrawn="1"/>
        </p:nvSpPr>
        <p:spPr bwMode="auto">
          <a:xfrm>
            <a:off x="-1405" y="3455187"/>
            <a:ext cx="1728788" cy="1728788"/>
          </a:xfrm>
          <a:custGeom>
            <a:avLst/>
            <a:gdLst>
              <a:gd name="T0" fmla="*/ 424 w 908"/>
              <a:gd name="T1" fmla="*/ 683 h 908"/>
              <a:gd name="T2" fmla="*/ 365 w 908"/>
              <a:gd name="T3" fmla="*/ 671 h 908"/>
              <a:gd name="T4" fmla="*/ 304 w 908"/>
              <a:gd name="T5" fmla="*/ 647 h 908"/>
              <a:gd name="T6" fmla="*/ 247 w 908"/>
              <a:gd name="T7" fmla="*/ 610 h 908"/>
              <a:gd name="T8" fmla="*/ 286 w 908"/>
              <a:gd name="T9" fmla="*/ 536 h 908"/>
              <a:gd name="T10" fmla="*/ 321 w 908"/>
              <a:gd name="T11" fmla="*/ 562 h 908"/>
              <a:gd name="T12" fmla="*/ 365 w 908"/>
              <a:gd name="T13" fmla="*/ 585 h 908"/>
              <a:gd name="T14" fmla="*/ 405 w 908"/>
              <a:gd name="T15" fmla="*/ 598 h 908"/>
              <a:gd name="T16" fmla="*/ 441 w 908"/>
              <a:gd name="T17" fmla="*/ 604 h 908"/>
              <a:gd name="T18" fmla="*/ 508 w 908"/>
              <a:gd name="T19" fmla="*/ 602 h 908"/>
              <a:gd name="T20" fmla="*/ 551 w 908"/>
              <a:gd name="T21" fmla="*/ 589 h 908"/>
              <a:gd name="T22" fmla="*/ 571 w 908"/>
              <a:gd name="T23" fmla="*/ 575 h 908"/>
              <a:gd name="T24" fmla="*/ 582 w 908"/>
              <a:gd name="T25" fmla="*/ 556 h 908"/>
              <a:gd name="T26" fmla="*/ 583 w 908"/>
              <a:gd name="T27" fmla="*/ 539 h 908"/>
              <a:gd name="T28" fmla="*/ 575 w 908"/>
              <a:gd name="T29" fmla="*/ 524 h 908"/>
              <a:gd name="T30" fmla="*/ 559 w 908"/>
              <a:gd name="T31" fmla="*/ 512 h 908"/>
              <a:gd name="T32" fmla="*/ 521 w 908"/>
              <a:gd name="T33" fmla="*/ 501 h 908"/>
              <a:gd name="T34" fmla="*/ 394 w 908"/>
              <a:gd name="T35" fmla="*/ 483 h 908"/>
              <a:gd name="T36" fmla="*/ 324 w 908"/>
              <a:gd name="T37" fmla="*/ 465 h 908"/>
              <a:gd name="T38" fmla="*/ 280 w 908"/>
              <a:gd name="T39" fmla="*/ 442 h 908"/>
              <a:gd name="T40" fmla="*/ 257 w 908"/>
              <a:gd name="T41" fmla="*/ 420 h 908"/>
              <a:gd name="T42" fmla="*/ 243 w 908"/>
              <a:gd name="T43" fmla="*/ 392 h 908"/>
              <a:gd name="T44" fmla="*/ 237 w 908"/>
              <a:gd name="T45" fmla="*/ 356 h 908"/>
              <a:gd name="T46" fmla="*/ 242 w 908"/>
              <a:gd name="T47" fmla="*/ 328 h 908"/>
              <a:gd name="T48" fmla="*/ 254 w 908"/>
              <a:gd name="T49" fmla="*/ 302 h 908"/>
              <a:gd name="T50" fmla="*/ 274 w 908"/>
              <a:gd name="T51" fmla="*/ 279 h 908"/>
              <a:gd name="T52" fmla="*/ 299 w 908"/>
              <a:gd name="T53" fmla="*/ 260 h 908"/>
              <a:gd name="T54" fmla="*/ 347 w 908"/>
              <a:gd name="T55" fmla="*/ 237 h 908"/>
              <a:gd name="T56" fmla="*/ 422 w 908"/>
              <a:gd name="T57" fmla="*/ 222 h 908"/>
              <a:gd name="T58" fmla="*/ 489 w 908"/>
              <a:gd name="T59" fmla="*/ 224 h 908"/>
              <a:gd name="T60" fmla="*/ 545 w 908"/>
              <a:gd name="T61" fmla="*/ 235 h 908"/>
              <a:gd name="T62" fmla="*/ 596 w 908"/>
              <a:gd name="T63" fmla="*/ 255 h 908"/>
              <a:gd name="T64" fmla="*/ 641 w 908"/>
              <a:gd name="T65" fmla="*/ 283 h 908"/>
              <a:gd name="T66" fmla="*/ 591 w 908"/>
              <a:gd name="T67" fmla="*/ 351 h 908"/>
              <a:gd name="T68" fmla="*/ 550 w 908"/>
              <a:gd name="T69" fmla="*/ 325 h 908"/>
              <a:gd name="T70" fmla="*/ 503 w 908"/>
              <a:gd name="T71" fmla="*/ 308 h 908"/>
              <a:gd name="T72" fmla="*/ 462 w 908"/>
              <a:gd name="T73" fmla="*/ 302 h 908"/>
              <a:gd name="T74" fmla="*/ 416 w 908"/>
              <a:gd name="T75" fmla="*/ 303 h 908"/>
              <a:gd name="T76" fmla="*/ 372 w 908"/>
              <a:gd name="T77" fmla="*/ 313 h 908"/>
              <a:gd name="T78" fmla="*/ 343 w 908"/>
              <a:gd name="T79" fmla="*/ 329 h 908"/>
              <a:gd name="T80" fmla="*/ 328 w 908"/>
              <a:gd name="T81" fmla="*/ 347 h 908"/>
              <a:gd name="T82" fmla="*/ 328 w 908"/>
              <a:gd name="T83" fmla="*/ 366 h 908"/>
              <a:gd name="T84" fmla="*/ 338 w 908"/>
              <a:gd name="T85" fmla="*/ 380 h 908"/>
              <a:gd name="T86" fmla="*/ 369 w 908"/>
              <a:gd name="T87" fmla="*/ 395 h 908"/>
              <a:gd name="T88" fmla="*/ 443 w 908"/>
              <a:gd name="T89" fmla="*/ 407 h 908"/>
              <a:gd name="T90" fmla="*/ 550 w 908"/>
              <a:gd name="T91" fmla="*/ 424 h 908"/>
              <a:gd name="T92" fmla="*/ 607 w 908"/>
              <a:gd name="T93" fmla="*/ 442 h 908"/>
              <a:gd name="T94" fmla="*/ 639 w 908"/>
              <a:gd name="T95" fmla="*/ 462 h 908"/>
              <a:gd name="T96" fmla="*/ 658 w 908"/>
              <a:gd name="T97" fmla="*/ 483 h 908"/>
              <a:gd name="T98" fmla="*/ 670 w 908"/>
              <a:gd name="T99" fmla="*/ 511 h 908"/>
              <a:gd name="T100" fmla="*/ 674 w 908"/>
              <a:gd name="T101" fmla="*/ 545 h 908"/>
              <a:gd name="T102" fmla="*/ 670 w 908"/>
              <a:gd name="T103" fmla="*/ 573 h 908"/>
              <a:gd name="T104" fmla="*/ 659 w 908"/>
              <a:gd name="T105" fmla="*/ 600 h 908"/>
              <a:gd name="T106" fmla="*/ 641 w 908"/>
              <a:gd name="T107" fmla="*/ 624 h 908"/>
              <a:gd name="T108" fmla="*/ 616 w 908"/>
              <a:gd name="T109" fmla="*/ 644 h 908"/>
              <a:gd name="T110" fmla="*/ 569 w 908"/>
              <a:gd name="T111" fmla="*/ 668 h 908"/>
              <a:gd name="T112" fmla="*/ 510 w 908"/>
              <a:gd name="T113" fmla="*/ 683 h 908"/>
              <a:gd name="T114" fmla="*/ 0 w 908"/>
              <a:gd name="T115" fmla="*/ 908 h 908"/>
              <a:gd name="T116" fmla="*/ 908 w 908"/>
              <a:gd name="T117" fmla="*/ 0 h 908"/>
              <a:gd name="T118" fmla="*/ 0 w 908"/>
              <a:gd name="T119" fmla="*/ 908 h 9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908" h="908">
                <a:moveTo>
                  <a:pt x="466" y="685"/>
                </a:moveTo>
                <a:lnTo>
                  <a:pt x="452" y="685"/>
                </a:lnTo>
                <a:lnTo>
                  <a:pt x="438" y="684"/>
                </a:lnTo>
                <a:lnTo>
                  <a:pt x="424" y="683"/>
                </a:lnTo>
                <a:lnTo>
                  <a:pt x="410" y="681"/>
                </a:lnTo>
                <a:lnTo>
                  <a:pt x="395" y="678"/>
                </a:lnTo>
                <a:lnTo>
                  <a:pt x="380" y="675"/>
                </a:lnTo>
                <a:lnTo>
                  <a:pt x="365" y="671"/>
                </a:lnTo>
                <a:lnTo>
                  <a:pt x="350" y="666"/>
                </a:lnTo>
                <a:lnTo>
                  <a:pt x="335" y="661"/>
                </a:lnTo>
                <a:lnTo>
                  <a:pt x="319" y="654"/>
                </a:lnTo>
                <a:lnTo>
                  <a:pt x="304" y="647"/>
                </a:lnTo>
                <a:lnTo>
                  <a:pt x="290" y="639"/>
                </a:lnTo>
                <a:lnTo>
                  <a:pt x="275" y="631"/>
                </a:lnTo>
                <a:lnTo>
                  <a:pt x="261" y="621"/>
                </a:lnTo>
                <a:lnTo>
                  <a:pt x="247" y="610"/>
                </a:lnTo>
                <a:lnTo>
                  <a:pt x="240" y="605"/>
                </a:lnTo>
                <a:lnTo>
                  <a:pt x="233" y="599"/>
                </a:lnTo>
                <a:lnTo>
                  <a:pt x="283" y="533"/>
                </a:lnTo>
                <a:lnTo>
                  <a:pt x="286" y="536"/>
                </a:lnTo>
                <a:lnTo>
                  <a:pt x="296" y="544"/>
                </a:lnTo>
                <a:lnTo>
                  <a:pt x="303" y="550"/>
                </a:lnTo>
                <a:lnTo>
                  <a:pt x="311" y="556"/>
                </a:lnTo>
                <a:lnTo>
                  <a:pt x="321" y="562"/>
                </a:lnTo>
                <a:lnTo>
                  <a:pt x="332" y="569"/>
                </a:lnTo>
                <a:lnTo>
                  <a:pt x="345" y="576"/>
                </a:lnTo>
                <a:lnTo>
                  <a:pt x="358" y="582"/>
                </a:lnTo>
                <a:lnTo>
                  <a:pt x="365" y="585"/>
                </a:lnTo>
                <a:lnTo>
                  <a:pt x="373" y="588"/>
                </a:lnTo>
                <a:lnTo>
                  <a:pt x="388" y="594"/>
                </a:lnTo>
                <a:lnTo>
                  <a:pt x="396" y="596"/>
                </a:lnTo>
                <a:lnTo>
                  <a:pt x="405" y="598"/>
                </a:lnTo>
                <a:lnTo>
                  <a:pt x="414" y="600"/>
                </a:lnTo>
                <a:lnTo>
                  <a:pt x="423" y="602"/>
                </a:lnTo>
                <a:lnTo>
                  <a:pt x="432" y="603"/>
                </a:lnTo>
                <a:lnTo>
                  <a:pt x="441" y="604"/>
                </a:lnTo>
                <a:lnTo>
                  <a:pt x="460" y="605"/>
                </a:lnTo>
                <a:lnTo>
                  <a:pt x="478" y="605"/>
                </a:lnTo>
                <a:lnTo>
                  <a:pt x="494" y="604"/>
                </a:lnTo>
                <a:lnTo>
                  <a:pt x="508" y="602"/>
                </a:lnTo>
                <a:lnTo>
                  <a:pt x="521" y="599"/>
                </a:lnTo>
                <a:lnTo>
                  <a:pt x="533" y="596"/>
                </a:lnTo>
                <a:lnTo>
                  <a:pt x="543" y="593"/>
                </a:lnTo>
                <a:lnTo>
                  <a:pt x="551" y="589"/>
                </a:lnTo>
                <a:lnTo>
                  <a:pt x="559" y="585"/>
                </a:lnTo>
                <a:lnTo>
                  <a:pt x="565" y="580"/>
                </a:lnTo>
                <a:lnTo>
                  <a:pt x="568" y="578"/>
                </a:lnTo>
                <a:lnTo>
                  <a:pt x="571" y="575"/>
                </a:lnTo>
                <a:lnTo>
                  <a:pt x="575" y="571"/>
                </a:lnTo>
                <a:lnTo>
                  <a:pt x="578" y="566"/>
                </a:lnTo>
                <a:lnTo>
                  <a:pt x="580" y="561"/>
                </a:lnTo>
                <a:lnTo>
                  <a:pt x="582" y="556"/>
                </a:lnTo>
                <a:lnTo>
                  <a:pt x="583" y="552"/>
                </a:lnTo>
                <a:lnTo>
                  <a:pt x="583" y="547"/>
                </a:lnTo>
                <a:lnTo>
                  <a:pt x="583" y="543"/>
                </a:lnTo>
                <a:lnTo>
                  <a:pt x="583" y="539"/>
                </a:lnTo>
                <a:lnTo>
                  <a:pt x="582" y="536"/>
                </a:lnTo>
                <a:lnTo>
                  <a:pt x="580" y="533"/>
                </a:lnTo>
                <a:lnTo>
                  <a:pt x="577" y="526"/>
                </a:lnTo>
                <a:lnTo>
                  <a:pt x="575" y="524"/>
                </a:lnTo>
                <a:lnTo>
                  <a:pt x="572" y="521"/>
                </a:lnTo>
                <a:lnTo>
                  <a:pt x="569" y="519"/>
                </a:lnTo>
                <a:lnTo>
                  <a:pt x="566" y="516"/>
                </a:lnTo>
                <a:lnTo>
                  <a:pt x="559" y="512"/>
                </a:lnTo>
                <a:lnTo>
                  <a:pt x="551" y="509"/>
                </a:lnTo>
                <a:lnTo>
                  <a:pt x="542" y="506"/>
                </a:lnTo>
                <a:lnTo>
                  <a:pt x="532" y="503"/>
                </a:lnTo>
                <a:lnTo>
                  <a:pt x="521" y="501"/>
                </a:lnTo>
                <a:lnTo>
                  <a:pt x="498" y="497"/>
                </a:lnTo>
                <a:lnTo>
                  <a:pt x="447" y="490"/>
                </a:lnTo>
                <a:lnTo>
                  <a:pt x="412" y="485"/>
                </a:lnTo>
                <a:lnTo>
                  <a:pt x="394" y="483"/>
                </a:lnTo>
                <a:lnTo>
                  <a:pt x="376" y="479"/>
                </a:lnTo>
                <a:lnTo>
                  <a:pt x="358" y="475"/>
                </a:lnTo>
                <a:lnTo>
                  <a:pt x="341" y="471"/>
                </a:lnTo>
                <a:lnTo>
                  <a:pt x="324" y="465"/>
                </a:lnTo>
                <a:lnTo>
                  <a:pt x="308" y="459"/>
                </a:lnTo>
                <a:lnTo>
                  <a:pt x="301" y="455"/>
                </a:lnTo>
                <a:lnTo>
                  <a:pt x="293" y="451"/>
                </a:lnTo>
                <a:lnTo>
                  <a:pt x="280" y="442"/>
                </a:lnTo>
                <a:lnTo>
                  <a:pt x="274" y="437"/>
                </a:lnTo>
                <a:lnTo>
                  <a:pt x="268" y="432"/>
                </a:lnTo>
                <a:lnTo>
                  <a:pt x="262" y="426"/>
                </a:lnTo>
                <a:lnTo>
                  <a:pt x="257" y="420"/>
                </a:lnTo>
                <a:lnTo>
                  <a:pt x="253" y="414"/>
                </a:lnTo>
                <a:lnTo>
                  <a:pt x="249" y="407"/>
                </a:lnTo>
                <a:lnTo>
                  <a:pt x="246" y="400"/>
                </a:lnTo>
                <a:lnTo>
                  <a:pt x="243" y="392"/>
                </a:lnTo>
                <a:lnTo>
                  <a:pt x="240" y="384"/>
                </a:lnTo>
                <a:lnTo>
                  <a:pt x="239" y="375"/>
                </a:lnTo>
                <a:lnTo>
                  <a:pt x="238" y="366"/>
                </a:lnTo>
                <a:lnTo>
                  <a:pt x="237" y="356"/>
                </a:lnTo>
                <a:lnTo>
                  <a:pt x="238" y="349"/>
                </a:lnTo>
                <a:lnTo>
                  <a:pt x="239" y="342"/>
                </a:lnTo>
                <a:lnTo>
                  <a:pt x="240" y="335"/>
                </a:lnTo>
                <a:lnTo>
                  <a:pt x="242" y="328"/>
                </a:lnTo>
                <a:lnTo>
                  <a:pt x="244" y="321"/>
                </a:lnTo>
                <a:lnTo>
                  <a:pt x="247" y="315"/>
                </a:lnTo>
                <a:lnTo>
                  <a:pt x="250" y="308"/>
                </a:lnTo>
                <a:lnTo>
                  <a:pt x="254" y="302"/>
                </a:lnTo>
                <a:lnTo>
                  <a:pt x="258" y="296"/>
                </a:lnTo>
                <a:lnTo>
                  <a:pt x="263" y="290"/>
                </a:lnTo>
                <a:lnTo>
                  <a:pt x="268" y="285"/>
                </a:lnTo>
                <a:lnTo>
                  <a:pt x="274" y="279"/>
                </a:lnTo>
                <a:lnTo>
                  <a:pt x="280" y="274"/>
                </a:lnTo>
                <a:lnTo>
                  <a:pt x="286" y="269"/>
                </a:lnTo>
                <a:lnTo>
                  <a:pt x="292" y="264"/>
                </a:lnTo>
                <a:lnTo>
                  <a:pt x="299" y="260"/>
                </a:lnTo>
                <a:lnTo>
                  <a:pt x="314" y="251"/>
                </a:lnTo>
                <a:lnTo>
                  <a:pt x="322" y="247"/>
                </a:lnTo>
                <a:lnTo>
                  <a:pt x="330" y="244"/>
                </a:lnTo>
                <a:lnTo>
                  <a:pt x="347" y="237"/>
                </a:lnTo>
                <a:lnTo>
                  <a:pt x="365" y="232"/>
                </a:lnTo>
                <a:lnTo>
                  <a:pt x="383" y="227"/>
                </a:lnTo>
                <a:lnTo>
                  <a:pt x="402" y="224"/>
                </a:lnTo>
                <a:lnTo>
                  <a:pt x="422" y="222"/>
                </a:lnTo>
                <a:lnTo>
                  <a:pt x="443" y="222"/>
                </a:lnTo>
                <a:lnTo>
                  <a:pt x="458" y="222"/>
                </a:lnTo>
                <a:lnTo>
                  <a:pt x="474" y="223"/>
                </a:lnTo>
                <a:lnTo>
                  <a:pt x="489" y="224"/>
                </a:lnTo>
                <a:lnTo>
                  <a:pt x="504" y="226"/>
                </a:lnTo>
                <a:lnTo>
                  <a:pt x="518" y="229"/>
                </a:lnTo>
                <a:lnTo>
                  <a:pt x="532" y="232"/>
                </a:lnTo>
                <a:lnTo>
                  <a:pt x="545" y="235"/>
                </a:lnTo>
                <a:lnTo>
                  <a:pt x="559" y="239"/>
                </a:lnTo>
                <a:lnTo>
                  <a:pt x="571" y="244"/>
                </a:lnTo>
                <a:lnTo>
                  <a:pt x="584" y="249"/>
                </a:lnTo>
                <a:lnTo>
                  <a:pt x="596" y="255"/>
                </a:lnTo>
                <a:lnTo>
                  <a:pt x="607" y="261"/>
                </a:lnTo>
                <a:lnTo>
                  <a:pt x="619" y="268"/>
                </a:lnTo>
                <a:lnTo>
                  <a:pt x="630" y="275"/>
                </a:lnTo>
                <a:lnTo>
                  <a:pt x="641" y="283"/>
                </a:lnTo>
                <a:lnTo>
                  <a:pt x="651" y="291"/>
                </a:lnTo>
                <a:lnTo>
                  <a:pt x="602" y="360"/>
                </a:lnTo>
                <a:lnTo>
                  <a:pt x="599" y="357"/>
                </a:lnTo>
                <a:lnTo>
                  <a:pt x="591" y="351"/>
                </a:lnTo>
                <a:lnTo>
                  <a:pt x="578" y="341"/>
                </a:lnTo>
                <a:lnTo>
                  <a:pt x="570" y="336"/>
                </a:lnTo>
                <a:lnTo>
                  <a:pt x="560" y="331"/>
                </a:lnTo>
                <a:lnTo>
                  <a:pt x="550" y="325"/>
                </a:lnTo>
                <a:lnTo>
                  <a:pt x="538" y="320"/>
                </a:lnTo>
                <a:lnTo>
                  <a:pt x="525" y="315"/>
                </a:lnTo>
                <a:lnTo>
                  <a:pt x="511" y="310"/>
                </a:lnTo>
                <a:lnTo>
                  <a:pt x="503" y="308"/>
                </a:lnTo>
                <a:lnTo>
                  <a:pt x="496" y="307"/>
                </a:lnTo>
                <a:lnTo>
                  <a:pt x="479" y="304"/>
                </a:lnTo>
                <a:lnTo>
                  <a:pt x="471" y="303"/>
                </a:lnTo>
                <a:lnTo>
                  <a:pt x="462" y="302"/>
                </a:lnTo>
                <a:lnTo>
                  <a:pt x="453" y="301"/>
                </a:lnTo>
                <a:lnTo>
                  <a:pt x="444" y="301"/>
                </a:lnTo>
                <a:lnTo>
                  <a:pt x="430" y="302"/>
                </a:lnTo>
                <a:lnTo>
                  <a:pt x="416" y="303"/>
                </a:lnTo>
                <a:lnTo>
                  <a:pt x="404" y="304"/>
                </a:lnTo>
                <a:lnTo>
                  <a:pt x="392" y="307"/>
                </a:lnTo>
                <a:lnTo>
                  <a:pt x="382" y="310"/>
                </a:lnTo>
                <a:lnTo>
                  <a:pt x="372" y="313"/>
                </a:lnTo>
                <a:lnTo>
                  <a:pt x="363" y="317"/>
                </a:lnTo>
                <a:lnTo>
                  <a:pt x="356" y="321"/>
                </a:lnTo>
                <a:lnTo>
                  <a:pt x="349" y="325"/>
                </a:lnTo>
                <a:lnTo>
                  <a:pt x="343" y="329"/>
                </a:lnTo>
                <a:lnTo>
                  <a:pt x="338" y="334"/>
                </a:lnTo>
                <a:lnTo>
                  <a:pt x="334" y="338"/>
                </a:lnTo>
                <a:lnTo>
                  <a:pt x="331" y="343"/>
                </a:lnTo>
                <a:lnTo>
                  <a:pt x="328" y="347"/>
                </a:lnTo>
                <a:lnTo>
                  <a:pt x="327" y="352"/>
                </a:lnTo>
                <a:lnTo>
                  <a:pt x="327" y="356"/>
                </a:lnTo>
                <a:lnTo>
                  <a:pt x="327" y="363"/>
                </a:lnTo>
                <a:lnTo>
                  <a:pt x="328" y="366"/>
                </a:lnTo>
                <a:lnTo>
                  <a:pt x="330" y="369"/>
                </a:lnTo>
                <a:lnTo>
                  <a:pt x="333" y="375"/>
                </a:lnTo>
                <a:lnTo>
                  <a:pt x="335" y="378"/>
                </a:lnTo>
                <a:lnTo>
                  <a:pt x="338" y="380"/>
                </a:lnTo>
                <a:lnTo>
                  <a:pt x="344" y="385"/>
                </a:lnTo>
                <a:lnTo>
                  <a:pt x="351" y="389"/>
                </a:lnTo>
                <a:lnTo>
                  <a:pt x="360" y="392"/>
                </a:lnTo>
                <a:lnTo>
                  <a:pt x="369" y="395"/>
                </a:lnTo>
                <a:lnTo>
                  <a:pt x="380" y="397"/>
                </a:lnTo>
                <a:lnTo>
                  <a:pt x="391" y="400"/>
                </a:lnTo>
                <a:lnTo>
                  <a:pt x="416" y="404"/>
                </a:lnTo>
                <a:lnTo>
                  <a:pt x="443" y="407"/>
                </a:lnTo>
                <a:lnTo>
                  <a:pt x="473" y="411"/>
                </a:lnTo>
                <a:lnTo>
                  <a:pt x="513" y="417"/>
                </a:lnTo>
                <a:lnTo>
                  <a:pt x="532" y="420"/>
                </a:lnTo>
                <a:lnTo>
                  <a:pt x="550" y="424"/>
                </a:lnTo>
                <a:lnTo>
                  <a:pt x="568" y="428"/>
                </a:lnTo>
                <a:lnTo>
                  <a:pt x="584" y="433"/>
                </a:lnTo>
                <a:lnTo>
                  <a:pt x="600" y="439"/>
                </a:lnTo>
                <a:lnTo>
                  <a:pt x="607" y="442"/>
                </a:lnTo>
                <a:lnTo>
                  <a:pt x="614" y="446"/>
                </a:lnTo>
                <a:lnTo>
                  <a:pt x="627" y="453"/>
                </a:lnTo>
                <a:lnTo>
                  <a:pt x="634" y="458"/>
                </a:lnTo>
                <a:lnTo>
                  <a:pt x="639" y="462"/>
                </a:lnTo>
                <a:lnTo>
                  <a:pt x="645" y="467"/>
                </a:lnTo>
                <a:lnTo>
                  <a:pt x="649" y="472"/>
                </a:lnTo>
                <a:lnTo>
                  <a:pt x="654" y="478"/>
                </a:lnTo>
                <a:lnTo>
                  <a:pt x="658" y="483"/>
                </a:lnTo>
                <a:lnTo>
                  <a:pt x="662" y="490"/>
                </a:lnTo>
                <a:lnTo>
                  <a:pt x="665" y="496"/>
                </a:lnTo>
                <a:lnTo>
                  <a:pt x="668" y="503"/>
                </a:lnTo>
                <a:lnTo>
                  <a:pt x="670" y="511"/>
                </a:lnTo>
                <a:lnTo>
                  <a:pt x="672" y="518"/>
                </a:lnTo>
                <a:lnTo>
                  <a:pt x="673" y="527"/>
                </a:lnTo>
                <a:lnTo>
                  <a:pt x="674" y="535"/>
                </a:lnTo>
                <a:lnTo>
                  <a:pt x="674" y="545"/>
                </a:lnTo>
                <a:lnTo>
                  <a:pt x="674" y="552"/>
                </a:lnTo>
                <a:lnTo>
                  <a:pt x="673" y="559"/>
                </a:lnTo>
                <a:lnTo>
                  <a:pt x="672" y="566"/>
                </a:lnTo>
                <a:lnTo>
                  <a:pt x="670" y="573"/>
                </a:lnTo>
                <a:lnTo>
                  <a:pt x="668" y="580"/>
                </a:lnTo>
                <a:lnTo>
                  <a:pt x="666" y="587"/>
                </a:lnTo>
                <a:lnTo>
                  <a:pt x="663" y="593"/>
                </a:lnTo>
                <a:lnTo>
                  <a:pt x="659" y="600"/>
                </a:lnTo>
                <a:lnTo>
                  <a:pt x="655" y="606"/>
                </a:lnTo>
                <a:lnTo>
                  <a:pt x="651" y="612"/>
                </a:lnTo>
                <a:lnTo>
                  <a:pt x="646" y="618"/>
                </a:lnTo>
                <a:lnTo>
                  <a:pt x="641" y="624"/>
                </a:lnTo>
                <a:lnTo>
                  <a:pt x="635" y="629"/>
                </a:lnTo>
                <a:lnTo>
                  <a:pt x="629" y="634"/>
                </a:lnTo>
                <a:lnTo>
                  <a:pt x="623" y="639"/>
                </a:lnTo>
                <a:lnTo>
                  <a:pt x="616" y="644"/>
                </a:lnTo>
                <a:lnTo>
                  <a:pt x="609" y="649"/>
                </a:lnTo>
                <a:lnTo>
                  <a:pt x="602" y="653"/>
                </a:lnTo>
                <a:lnTo>
                  <a:pt x="586" y="661"/>
                </a:lnTo>
                <a:lnTo>
                  <a:pt x="569" y="668"/>
                </a:lnTo>
                <a:lnTo>
                  <a:pt x="560" y="672"/>
                </a:lnTo>
                <a:lnTo>
                  <a:pt x="550" y="674"/>
                </a:lnTo>
                <a:lnTo>
                  <a:pt x="531" y="679"/>
                </a:lnTo>
                <a:lnTo>
                  <a:pt x="510" y="683"/>
                </a:lnTo>
                <a:lnTo>
                  <a:pt x="499" y="684"/>
                </a:lnTo>
                <a:lnTo>
                  <a:pt x="488" y="685"/>
                </a:lnTo>
                <a:lnTo>
                  <a:pt x="466" y="685"/>
                </a:lnTo>
                <a:close/>
                <a:moveTo>
                  <a:pt x="0" y="908"/>
                </a:moveTo>
                <a:lnTo>
                  <a:pt x="453" y="908"/>
                </a:lnTo>
                <a:lnTo>
                  <a:pt x="908" y="908"/>
                </a:lnTo>
                <a:lnTo>
                  <a:pt x="908" y="453"/>
                </a:lnTo>
                <a:lnTo>
                  <a:pt x="908" y="0"/>
                </a:lnTo>
                <a:lnTo>
                  <a:pt x="453" y="0"/>
                </a:lnTo>
                <a:lnTo>
                  <a:pt x="0" y="0"/>
                </a:lnTo>
                <a:lnTo>
                  <a:pt x="0" y="453"/>
                </a:lnTo>
                <a:lnTo>
                  <a:pt x="0" y="90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3" name="Freeform 20"/>
          <p:cNvSpPr>
            <a:spLocks noChangeAspect="1" noEditPoints="1"/>
          </p:cNvSpPr>
          <p:nvPr userDrawn="1"/>
        </p:nvSpPr>
        <p:spPr bwMode="auto">
          <a:xfrm>
            <a:off x="5184375" y="3455588"/>
            <a:ext cx="1728000" cy="1728000"/>
          </a:xfrm>
          <a:custGeom>
            <a:avLst/>
            <a:gdLst>
              <a:gd name="T0" fmla="*/ 908 w 908"/>
              <a:gd name="T1" fmla="*/ 453 h 908"/>
              <a:gd name="T2" fmla="*/ 0 w 908"/>
              <a:gd name="T3" fmla="*/ 453 h 908"/>
              <a:gd name="T4" fmla="*/ 431 w 908"/>
              <a:gd name="T5" fmla="*/ 684 h 908"/>
              <a:gd name="T6" fmla="*/ 386 w 908"/>
              <a:gd name="T7" fmla="*/ 675 h 908"/>
              <a:gd name="T8" fmla="*/ 344 w 908"/>
              <a:gd name="T9" fmla="*/ 657 h 908"/>
              <a:gd name="T10" fmla="*/ 307 w 908"/>
              <a:gd name="T11" fmla="*/ 632 h 908"/>
              <a:gd name="T12" fmla="*/ 276 w 908"/>
              <a:gd name="T13" fmla="*/ 601 h 908"/>
              <a:gd name="T14" fmla="*/ 251 w 908"/>
              <a:gd name="T15" fmla="*/ 564 h 908"/>
              <a:gd name="T16" fmla="*/ 233 w 908"/>
              <a:gd name="T17" fmla="*/ 523 h 908"/>
              <a:gd name="T18" fmla="*/ 223 w 908"/>
              <a:gd name="T19" fmla="*/ 477 h 908"/>
              <a:gd name="T20" fmla="*/ 223 w 908"/>
              <a:gd name="T21" fmla="*/ 429 h 908"/>
              <a:gd name="T22" fmla="*/ 233 w 908"/>
              <a:gd name="T23" fmla="*/ 383 h 908"/>
              <a:gd name="T24" fmla="*/ 251 w 908"/>
              <a:gd name="T25" fmla="*/ 342 h 908"/>
              <a:gd name="T26" fmla="*/ 276 w 908"/>
              <a:gd name="T27" fmla="*/ 305 h 908"/>
              <a:gd name="T28" fmla="*/ 307 w 908"/>
              <a:gd name="T29" fmla="*/ 274 h 908"/>
              <a:gd name="T30" fmla="*/ 344 w 908"/>
              <a:gd name="T31" fmla="*/ 249 h 908"/>
              <a:gd name="T32" fmla="*/ 386 w 908"/>
              <a:gd name="T33" fmla="*/ 231 h 908"/>
              <a:gd name="T34" fmla="*/ 431 w 908"/>
              <a:gd name="T35" fmla="*/ 222 h 908"/>
              <a:gd name="T36" fmla="*/ 479 w 908"/>
              <a:gd name="T37" fmla="*/ 222 h 908"/>
              <a:gd name="T38" fmla="*/ 524 w 908"/>
              <a:gd name="T39" fmla="*/ 231 h 908"/>
              <a:gd name="T40" fmla="*/ 565 w 908"/>
              <a:gd name="T41" fmla="*/ 249 h 908"/>
              <a:gd name="T42" fmla="*/ 602 w 908"/>
              <a:gd name="T43" fmla="*/ 274 h 908"/>
              <a:gd name="T44" fmla="*/ 634 w 908"/>
              <a:gd name="T45" fmla="*/ 305 h 908"/>
              <a:gd name="T46" fmla="*/ 659 w 908"/>
              <a:gd name="T47" fmla="*/ 342 h 908"/>
              <a:gd name="T48" fmla="*/ 676 w 908"/>
              <a:gd name="T49" fmla="*/ 383 h 908"/>
              <a:gd name="T50" fmla="*/ 685 w 908"/>
              <a:gd name="T51" fmla="*/ 429 h 908"/>
              <a:gd name="T52" fmla="*/ 685 w 908"/>
              <a:gd name="T53" fmla="*/ 477 h 908"/>
              <a:gd name="T54" fmla="*/ 676 w 908"/>
              <a:gd name="T55" fmla="*/ 523 h 908"/>
              <a:gd name="T56" fmla="*/ 659 w 908"/>
              <a:gd name="T57" fmla="*/ 564 h 908"/>
              <a:gd name="T58" fmla="*/ 634 w 908"/>
              <a:gd name="T59" fmla="*/ 601 h 908"/>
              <a:gd name="T60" fmla="*/ 602 w 908"/>
              <a:gd name="T61" fmla="*/ 632 h 908"/>
              <a:gd name="T62" fmla="*/ 565 w 908"/>
              <a:gd name="T63" fmla="*/ 657 h 908"/>
              <a:gd name="T64" fmla="*/ 524 w 908"/>
              <a:gd name="T65" fmla="*/ 675 h 908"/>
              <a:gd name="T66" fmla="*/ 479 w 908"/>
              <a:gd name="T67" fmla="*/ 684 h 908"/>
              <a:gd name="T68" fmla="*/ 440 w 908"/>
              <a:gd name="T69" fmla="*/ 302 h 908"/>
              <a:gd name="T70" fmla="*/ 406 w 908"/>
              <a:gd name="T71" fmla="*/ 309 h 908"/>
              <a:gd name="T72" fmla="*/ 381 w 908"/>
              <a:gd name="T73" fmla="*/ 321 h 908"/>
              <a:gd name="T74" fmla="*/ 359 w 908"/>
              <a:gd name="T75" fmla="*/ 338 h 908"/>
              <a:gd name="T76" fmla="*/ 341 w 908"/>
              <a:gd name="T77" fmla="*/ 359 h 908"/>
              <a:gd name="T78" fmla="*/ 323 w 908"/>
              <a:gd name="T79" fmla="*/ 391 h 908"/>
              <a:gd name="T80" fmla="*/ 315 w 908"/>
              <a:gd name="T81" fmla="*/ 420 h 908"/>
              <a:gd name="T82" fmla="*/ 313 w 908"/>
              <a:gd name="T83" fmla="*/ 470 h 908"/>
              <a:gd name="T84" fmla="*/ 323 w 908"/>
              <a:gd name="T85" fmla="*/ 515 h 908"/>
              <a:gd name="T86" fmla="*/ 341 w 908"/>
              <a:gd name="T87" fmla="*/ 547 h 908"/>
              <a:gd name="T88" fmla="*/ 359 w 908"/>
              <a:gd name="T89" fmla="*/ 568 h 908"/>
              <a:gd name="T90" fmla="*/ 387 w 908"/>
              <a:gd name="T91" fmla="*/ 588 h 908"/>
              <a:gd name="T92" fmla="*/ 426 w 908"/>
              <a:gd name="T93" fmla="*/ 602 h 908"/>
              <a:gd name="T94" fmla="*/ 469 w 908"/>
              <a:gd name="T95" fmla="*/ 604 h 908"/>
              <a:gd name="T96" fmla="*/ 504 w 908"/>
              <a:gd name="T97" fmla="*/ 597 h 908"/>
              <a:gd name="T98" fmla="*/ 529 w 908"/>
              <a:gd name="T99" fmla="*/ 585 h 908"/>
              <a:gd name="T100" fmla="*/ 551 w 908"/>
              <a:gd name="T101" fmla="*/ 568 h 908"/>
              <a:gd name="T102" fmla="*/ 569 w 908"/>
              <a:gd name="T103" fmla="*/ 547 h 908"/>
              <a:gd name="T104" fmla="*/ 586 w 908"/>
              <a:gd name="T105" fmla="*/ 515 h 908"/>
              <a:gd name="T106" fmla="*/ 595 w 908"/>
              <a:gd name="T107" fmla="*/ 486 h 908"/>
              <a:gd name="T108" fmla="*/ 597 w 908"/>
              <a:gd name="T109" fmla="*/ 436 h 908"/>
              <a:gd name="T110" fmla="*/ 586 w 908"/>
              <a:gd name="T111" fmla="*/ 391 h 908"/>
              <a:gd name="T112" fmla="*/ 569 w 908"/>
              <a:gd name="T113" fmla="*/ 359 h 908"/>
              <a:gd name="T114" fmla="*/ 551 w 908"/>
              <a:gd name="T115" fmla="*/ 338 h 908"/>
              <a:gd name="T116" fmla="*/ 523 w 908"/>
              <a:gd name="T117" fmla="*/ 318 h 908"/>
              <a:gd name="T118" fmla="*/ 484 w 908"/>
              <a:gd name="T119" fmla="*/ 304 h 9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908" h="908">
                <a:moveTo>
                  <a:pt x="0" y="908"/>
                </a:moveTo>
                <a:lnTo>
                  <a:pt x="454" y="908"/>
                </a:lnTo>
                <a:lnTo>
                  <a:pt x="908" y="908"/>
                </a:lnTo>
                <a:lnTo>
                  <a:pt x="908" y="453"/>
                </a:lnTo>
                <a:lnTo>
                  <a:pt x="908" y="0"/>
                </a:lnTo>
                <a:lnTo>
                  <a:pt x="454" y="0"/>
                </a:lnTo>
                <a:lnTo>
                  <a:pt x="0" y="0"/>
                </a:lnTo>
                <a:lnTo>
                  <a:pt x="0" y="453"/>
                </a:lnTo>
                <a:lnTo>
                  <a:pt x="0" y="908"/>
                </a:lnTo>
                <a:close/>
                <a:moveTo>
                  <a:pt x="455" y="685"/>
                </a:moveTo>
                <a:lnTo>
                  <a:pt x="443" y="685"/>
                </a:lnTo>
                <a:lnTo>
                  <a:pt x="431" y="684"/>
                </a:lnTo>
                <a:lnTo>
                  <a:pt x="419" y="683"/>
                </a:lnTo>
                <a:lnTo>
                  <a:pt x="408" y="681"/>
                </a:lnTo>
                <a:lnTo>
                  <a:pt x="397" y="678"/>
                </a:lnTo>
                <a:lnTo>
                  <a:pt x="386" y="675"/>
                </a:lnTo>
                <a:lnTo>
                  <a:pt x="375" y="671"/>
                </a:lnTo>
                <a:lnTo>
                  <a:pt x="364" y="667"/>
                </a:lnTo>
                <a:lnTo>
                  <a:pt x="354" y="663"/>
                </a:lnTo>
                <a:lnTo>
                  <a:pt x="344" y="657"/>
                </a:lnTo>
                <a:lnTo>
                  <a:pt x="334" y="652"/>
                </a:lnTo>
                <a:lnTo>
                  <a:pt x="325" y="646"/>
                </a:lnTo>
                <a:lnTo>
                  <a:pt x="316" y="639"/>
                </a:lnTo>
                <a:lnTo>
                  <a:pt x="307" y="632"/>
                </a:lnTo>
                <a:lnTo>
                  <a:pt x="299" y="625"/>
                </a:lnTo>
                <a:lnTo>
                  <a:pt x="291" y="618"/>
                </a:lnTo>
                <a:lnTo>
                  <a:pt x="283" y="610"/>
                </a:lnTo>
                <a:lnTo>
                  <a:pt x="276" y="601"/>
                </a:lnTo>
                <a:lnTo>
                  <a:pt x="269" y="592"/>
                </a:lnTo>
                <a:lnTo>
                  <a:pt x="263" y="583"/>
                </a:lnTo>
                <a:lnTo>
                  <a:pt x="257" y="574"/>
                </a:lnTo>
                <a:lnTo>
                  <a:pt x="251" y="564"/>
                </a:lnTo>
                <a:lnTo>
                  <a:pt x="246" y="554"/>
                </a:lnTo>
                <a:lnTo>
                  <a:pt x="241" y="544"/>
                </a:lnTo>
                <a:lnTo>
                  <a:pt x="237" y="533"/>
                </a:lnTo>
                <a:lnTo>
                  <a:pt x="233" y="523"/>
                </a:lnTo>
                <a:lnTo>
                  <a:pt x="229" y="512"/>
                </a:lnTo>
                <a:lnTo>
                  <a:pt x="227" y="500"/>
                </a:lnTo>
                <a:lnTo>
                  <a:pt x="225" y="489"/>
                </a:lnTo>
                <a:lnTo>
                  <a:pt x="223" y="477"/>
                </a:lnTo>
                <a:lnTo>
                  <a:pt x="222" y="465"/>
                </a:lnTo>
                <a:lnTo>
                  <a:pt x="222" y="453"/>
                </a:lnTo>
                <a:lnTo>
                  <a:pt x="222" y="441"/>
                </a:lnTo>
                <a:lnTo>
                  <a:pt x="223" y="429"/>
                </a:lnTo>
                <a:lnTo>
                  <a:pt x="225" y="417"/>
                </a:lnTo>
                <a:lnTo>
                  <a:pt x="227" y="406"/>
                </a:lnTo>
                <a:lnTo>
                  <a:pt x="229" y="394"/>
                </a:lnTo>
                <a:lnTo>
                  <a:pt x="233" y="383"/>
                </a:lnTo>
                <a:lnTo>
                  <a:pt x="237" y="373"/>
                </a:lnTo>
                <a:lnTo>
                  <a:pt x="241" y="362"/>
                </a:lnTo>
                <a:lnTo>
                  <a:pt x="246" y="352"/>
                </a:lnTo>
                <a:lnTo>
                  <a:pt x="251" y="342"/>
                </a:lnTo>
                <a:lnTo>
                  <a:pt x="257" y="332"/>
                </a:lnTo>
                <a:lnTo>
                  <a:pt x="263" y="323"/>
                </a:lnTo>
                <a:lnTo>
                  <a:pt x="269" y="314"/>
                </a:lnTo>
                <a:lnTo>
                  <a:pt x="276" y="305"/>
                </a:lnTo>
                <a:lnTo>
                  <a:pt x="283" y="297"/>
                </a:lnTo>
                <a:lnTo>
                  <a:pt x="291" y="288"/>
                </a:lnTo>
                <a:lnTo>
                  <a:pt x="299" y="281"/>
                </a:lnTo>
                <a:lnTo>
                  <a:pt x="307" y="274"/>
                </a:lnTo>
                <a:lnTo>
                  <a:pt x="316" y="267"/>
                </a:lnTo>
                <a:lnTo>
                  <a:pt x="325" y="260"/>
                </a:lnTo>
                <a:lnTo>
                  <a:pt x="334" y="254"/>
                </a:lnTo>
                <a:lnTo>
                  <a:pt x="344" y="249"/>
                </a:lnTo>
                <a:lnTo>
                  <a:pt x="354" y="244"/>
                </a:lnTo>
                <a:lnTo>
                  <a:pt x="364" y="239"/>
                </a:lnTo>
                <a:lnTo>
                  <a:pt x="375" y="235"/>
                </a:lnTo>
                <a:lnTo>
                  <a:pt x="386" y="231"/>
                </a:lnTo>
                <a:lnTo>
                  <a:pt x="397" y="228"/>
                </a:lnTo>
                <a:lnTo>
                  <a:pt x="408" y="225"/>
                </a:lnTo>
                <a:lnTo>
                  <a:pt x="419" y="223"/>
                </a:lnTo>
                <a:lnTo>
                  <a:pt x="431" y="222"/>
                </a:lnTo>
                <a:lnTo>
                  <a:pt x="443" y="221"/>
                </a:lnTo>
                <a:lnTo>
                  <a:pt x="455" y="221"/>
                </a:lnTo>
                <a:lnTo>
                  <a:pt x="467" y="221"/>
                </a:lnTo>
                <a:lnTo>
                  <a:pt x="479" y="222"/>
                </a:lnTo>
                <a:lnTo>
                  <a:pt x="490" y="223"/>
                </a:lnTo>
                <a:lnTo>
                  <a:pt x="502" y="225"/>
                </a:lnTo>
                <a:lnTo>
                  <a:pt x="513" y="228"/>
                </a:lnTo>
                <a:lnTo>
                  <a:pt x="524" y="231"/>
                </a:lnTo>
                <a:lnTo>
                  <a:pt x="535" y="235"/>
                </a:lnTo>
                <a:lnTo>
                  <a:pt x="545" y="239"/>
                </a:lnTo>
                <a:lnTo>
                  <a:pt x="555" y="244"/>
                </a:lnTo>
                <a:lnTo>
                  <a:pt x="565" y="249"/>
                </a:lnTo>
                <a:lnTo>
                  <a:pt x="575" y="254"/>
                </a:lnTo>
                <a:lnTo>
                  <a:pt x="585" y="260"/>
                </a:lnTo>
                <a:lnTo>
                  <a:pt x="594" y="267"/>
                </a:lnTo>
                <a:lnTo>
                  <a:pt x="602" y="274"/>
                </a:lnTo>
                <a:lnTo>
                  <a:pt x="611" y="281"/>
                </a:lnTo>
                <a:lnTo>
                  <a:pt x="619" y="288"/>
                </a:lnTo>
                <a:lnTo>
                  <a:pt x="627" y="297"/>
                </a:lnTo>
                <a:lnTo>
                  <a:pt x="634" y="305"/>
                </a:lnTo>
                <a:lnTo>
                  <a:pt x="641" y="314"/>
                </a:lnTo>
                <a:lnTo>
                  <a:pt x="647" y="323"/>
                </a:lnTo>
                <a:lnTo>
                  <a:pt x="653" y="332"/>
                </a:lnTo>
                <a:lnTo>
                  <a:pt x="659" y="342"/>
                </a:lnTo>
                <a:lnTo>
                  <a:pt x="664" y="352"/>
                </a:lnTo>
                <a:lnTo>
                  <a:pt x="668" y="362"/>
                </a:lnTo>
                <a:lnTo>
                  <a:pt x="673" y="373"/>
                </a:lnTo>
                <a:lnTo>
                  <a:pt x="676" y="383"/>
                </a:lnTo>
                <a:lnTo>
                  <a:pt x="679" y="394"/>
                </a:lnTo>
                <a:lnTo>
                  <a:pt x="682" y="406"/>
                </a:lnTo>
                <a:lnTo>
                  <a:pt x="684" y="417"/>
                </a:lnTo>
                <a:lnTo>
                  <a:pt x="685" y="429"/>
                </a:lnTo>
                <a:lnTo>
                  <a:pt x="686" y="441"/>
                </a:lnTo>
                <a:lnTo>
                  <a:pt x="687" y="453"/>
                </a:lnTo>
                <a:lnTo>
                  <a:pt x="686" y="465"/>
                </a:lnTo>
                <a:lnTo>
                  <a:pt x="685" y="477"/>
                </a:lnTo>
                <a:lnTo>
                  <a:pt x="684" y="489"/>
                </a:lnTo>
                <a:lnTo>
                  <a:pt x="682" y="500"/>
                </a:lnTo>
                <a:lnTo>
                  <a:pt x="679" y="512"/>
                </a:lnTo>
                <a:lnTo>
                  <a:pt x="676" y="523"/>
                </a:lnTo>
                <a:lnTo>
                  <a:pt x="673" y="533"/>
                </a:lnTo>
                <a:lnTo>
                  <a:pt x="668" y="544"/>
                </a:lnTo>
                <a:lnTo>
                  <a:pt x="664" y="554"/>
                </a:lnTo>
                <a:lnTo>
                  <a:pt x="659" y="564"/>
                </a:lnTo>
                <a:lnTo>
                  <a:pt x="653" y="574"/>
                </a:lnTo>
                <a:lnTo>
                  <a:pt x="647" y="583"/>
                </a:lnTo>
                <a:lnTo>
                  <a:pt x="641" y="592"/>
                </a:lnTo>
                <a:lnTo>
                  <a:pt x="634" y="601"/>
                </a:lnTo>
                <a:lnTo>
                  <a:pt x="627" y="610"/>
                </a:lnTo>
                <a:lnTo>
                  <a:pt x="619" y="618"/>
                </a:lnTo>
                <a:lnTo>
                  <a:pt x="611" y="625"/>
                </a:lnTo>
                <a:lnTo>
                  <a:pt x="602" y="632"/>
                </a:lnTo>
                <a:lnTo>
                  <a:pt x="594" y="639"/>
                </a:lnTo>
                <a:lnTo>
                  <a:pt x="585" y="646"/>
                </a:lnTo>
                <a:lnTo>
                  <a:pt x="575" y="652"/>
                </a:lnTo>
                <a:lnTo>
                  <a:pt x="565" y="657"/>
                </a:lnTo>
                <a:lnTo>
                  <a:pt x="555" y="663"/>
                </a:lnTo>
                <a:lnTo>
                  <a:pt x="545" y="667"/>
                </a:lnTo>
                <a:lnTo>
                  <a:pt x="535" y="671"/>
                </a:lnTo>
                <a:lnTo>
                  <a:pt x="524" y="675"/>
                </a:lnTo>
                <a:lnTo>
                  <a:pt x="513" y="678"/>
                </a:lnTo>
                <a:lnTo>
                  <a:pt x="502" y="681"/>
                </a:lnTo>
                <a:lnTo>
                  <a:pt x="490" y="683"/>
                </a:lnTo>
                <a:lnTo>
                  <a:pt x="479" y="684"/>
                </a:lnTo>
                <a:lnTo>
                  <a:pt x="467" y="685"/>
                </a:lnTo>
                <a:lnTo>
                  <a:pt x="455" y="685"/>
                </a:lnTo>
                <a:close/>
                <a:moveTo>
                  <a:pt x="455" y="301"/>
                </a:moveTo>
                <a:lnTo>
                  <a:pt x="440" y="302"/>
                </a:lnTo>
                <a:lnTo>
                  <a:pt x="426" y="304"/>
                </a:lnTo>
                <a:lnTo>
                  <a:pt x="419" y="305"/>
                </a:lnTo>
                <a:lnTo>
                  <a:pt x="412" y="307"/>
                </a:lnTo>
                <a:lnTo>
                  <a:pt x="406" y="309"/>
                </a:lnTo>
                <a:lnTo>
                  <a:pt x="399" y="312"/>
                </a:lnTo>
                <a:lnTo>
                  <a:pt x="393" y="315"/>
                </a:lnTo>
                <a:lnTo>
                  <a:pt x="387" y="318"/>
                </a:lnTo>
                <a:lnTo>
                  <a:pt x="381" y="321"/>
                </a:lnTo>
                <a:lnTo>
                  <a:pt x="375" y="325"/>
                </a:lnTo>
                <a:lnTo>
                  <a:pt x="369" y="329"/>
                </a:lnTo>
                <a:lnTo>
                  <a:pt x="364" y="333"/>
                </a:lnTo>
                <a:lnTo>
                  <a:pt x="359" y="338"/>
                </a:lnTo>
                <a:lnTo>
                  <a:pt x="354" y="343"/>
                </a:lnTo>
                <a:lnTo>
                  <a:pt x="349" y="348"/>
                </a:lnTo>
                <a:lnTo>
                  <a:pt x="345" y="353"/>
                </a:lnTo>
                <a:lnTo>
                  <a:pt x="341" y="359"/>
                </a:lnTo>
                <a:lnTo>
                  <a:pt x="337" y="365"/>
                </a:lnTo>
                <a:lnTo>
                  <a:pt x="329" y="377"/>
                </a:lnTo>
                <a:lnTo>
                  <a:pt x="326" y="384"/>
                </a:lnTo>
                <a:lnTo>
                  <a:pt x="323" y="391"/>
                </a:lnTo>
                <a:lnTo>
                  <a:pt x="321" y="398"/>
                </a:lnTo>
                <a:lnTo>
                  <a:pt x="319" y="405"/>
                </a:lnTo>
                <a:lnTo>
                  <a:pt x="317" y="412"/>
                </a:lnTo>
                <a:lnTo>
                  <a:pt x="315" y="420"/>
                </a:lnTo>
                <a:lnTo>
                  <a:pt x="313" y="436"/>
                </a:lnTo>
                <a:lnTo>
                  <a:pt x="312" y="453"/>
                </a:lnTo>
                <a:lnTo>
                  <a:pt x="312" y="462"/>
                </a:lnTo>
                <a:lnTo>
                  <a:pt x="313" y="470"/>
                </a:lnTo>
                <a:lnTo>
                  <a:pt x="314" y="478"/>
                </a:lnTo>
                <a:lnTo>
                  <a:pt x="315" y="486"/>
                </a:lnTo>
                <a:lnTo>
                  <a:pt x="319" y="501"/>
                </a:lnTo>
                <a:lnTo>
                  <a:pt x="323" y="515"/>
                </a:lnTo>
                <a:lnTo>
                  <a:pt x="329" y="529"/>
                </a:lnTo>
                <a:lnTo>
                  <a:pt x="333" y="535"/>
                </a:lnTo>
                <a:lnTo>
                  <a:pt x="337" y="541"/>
                </a:lnTo>
                <a:lnTo>
                  <a:pt x="341" y="547"/>
                </a:lnTo>
                <a:lnTo>
                  <a:pt x="345" y="553"/>
                </a:lnTo>
                <a:lnTo>
                  <a:pt x="349" y="558"/>
                </a:lnTo>
                <a:lnTo>
                  <a:pt x="354" y="563"/>
                </a:lnTo>
                <a:lnTo>
                  <a:pt x="359" y="568"/>
                </a:lnTo>
                <a:lnTo>
                  <a:pt x="364" y="573"/>
                </a:lnTo>
                <a:lnTo>
                  <a:pt x="369" y="577"/>
                </a:lnTo>
                <a:lnTo>
                  <a:pt x="375" y="581"/>
                </a:lnTo>
                <a:lnTo>
                  <a:pt x="387" y="588"/>
                </a:lnTo>
                <a:lnTo>
                  <a:pt x="393" y="591"/>
                </a:lnTo>
                <a:lnTo>
                  <a:pt x="399" y="594"/>
                </a:lnTo>
                <a:lnTo>
                  <a:pt x="412" y="599"/>
                </a:lnTo>
                <a:lnTo>
                  <a:pt x="426" y="602"/>
                </a:lnTo>
                <a:lnTo>
                  <a:pt x="433" y="604"/>
                </a:lnTo>
                <a:lnTo>
                  <a:pt x="440" y="604"/>
                </a:lnTo>
                <a:lnTo>
                  <a:pt x="455" y="605"/>
                </a:lnTo>
                <a:lnTo>
                  <a:pt x="469" y="604"/>
                </a:lnTo>
                <a:lnTo>
                  <a:pt x="484" y="602"/>
                </a:lnTo>
                <a:lnTo>
                  <a:pt x="490" y="601"/>
                </a:lnTo>
                <a:lnTo>
                  <a:pt x="497" y="599"/>
                </a:lnTo>
                <a:lnTo>
                  <a:pt x="504" y="597"/>
                </a:lnTo>
                <a:lnTo>
                  <a:pt x="510" y="594"/>
                </a:lnTo>
                <a:lnTo>
                  <a:pt x="517" y="591"/>
                </a:lnTo>
                <a:lnTo>
                  <a:pt x="523" y="588"/>
                </a:lnTo>
                <a:lnTo>
                  <a:pt x="529" y="585"/>
                </a:lnTo>
                <a:lnTo>
                  <a:pt x="535" y="581"/>
                </a:lnTo>
                <a:lnTo>
                  <a:pt x="540" y="577"/>
                </a:lnTo>
                <a:lnTo>
                  <a:pt x="546" y="573"/>
                </a:lnTo>
                <a:lnTo>
                  <a:pt x="551" y="568"/>
                </a:lnTo>
                <a:lnTo>
                  <a:pt x="556" y="563"/>
                </a:lnTo>
                <a:lnTo>
                  <a:pt x="560" y="558"/>
                </a:lnTo>
                <a:lnTo>
                  <a:pt x="565" y="553"/>
                </a:lnTo>
                <a:lnTo>
                  <a:pt x="569" y="547"/>
                </a:lnTo>
                <a:lnTo>
                  <a:pt x="573" y="541"/>
                </a:lnTo>
                <a:lnTo>
                  <a:pt x="580" y="529"/>
                </a:lnTo>
                <a:lnTo>
                  <a:pt x="583" y="522"/>
                </a:lnTo>
                <a:lnTo>
                  <a:pt x="586" y="515"/>
                </a:lnTo>
                <a:lnTo>
                  <a:pt x="589" y="508"/>
                </a:lnTo>
                <a:lnTo>
                  <a:pt x="591" y="501"/>
                </a:lnTo>
                <a:lnTo>
                  <a:pt x="593" y="494"/>
                </a:lnTo>
                <a:lnTo>
                  <a:pt x="595" y="486"/>
                </a:lnTo>
                <a:lnTo>
                  <a:pt x="597" y="470"/>
                </a:lnTo>
                <a:lnTo>
                  <a:pt x="597" y="453"/>
                </a:lnTo>
                <a:lnTo>
                  <a:pt x="597" y="444"/>
                </a:lnTo>
                <a:lnTo>
                  <a:pt x="597" y="436"/>
                </a:lnTo>
                <a:lnTo>
                  <a:pt x="596" y="428"/>
                </a:lnTo>
                <a:lnTo>
                  <a:pt x="595" y="420"/>
                </a:lnTo>
                <a:lnTo>
                  <a:pt x="591" y="405"/>
                </a:lnTo>
                <a:lnTo>
                  <a:pt x="586" y="391"/>
                </a:lnTo>
                <a:lnTo>
                  <a:pt x="580" y="377"/>
                </a:lnTo>
                <a:lnTo>
                  <a:pt x="577" y="371"/>
                </a:lnTo>
                <a:lnTo>
                  <a:pt x="573" y="365"/>
                </a:lnTo>
                <a:lnTo>
                  <a:pt x="569" y="359"/>
                </a:lnTo>
                <a:lnTo>
                  <a:pt x="565" y="353"/>
                </a:lnTo>
                <a:lnTo>
                  <a:pt x="560" y="348"/>
                </a:lnTo>
                <a:lnTo>
                  <a:pt x="556" y="343"/>
                </a:lnTo>
                <a:lnTo>
                  <a:pt x="551" y="338"/>
                </a:lnTo>
                <a:lnTo>
                  <a:pt x="546" y="333"/>
                </a:lnTo>
                <a:lnTo>
                  <a:pt x="540" y="329"/>
                </a:lnTo>
                <a:lnTo>
                  <a:pt x="535" y="325"/>
                </a:lnTo>
                <a:lnTo>
                  <a:pt x="523" y="318"/>
                </a:lnTo>
                <a:lnTo>
                  <a:pt x="517" y="315"/>
                </a:lnTo>
                <a:lnTo>
                  <a:pt x="510" y="312"/>
                </a:lnTo>
                <a:lnTo>
                  <a:pt x="497" y="307"/>
                </a:lnTo>
                <a:lnTo>
                  <a:pt x="484" y="304"/>
                </a:lnTo>
                <a:lnTo>
                  <a:pt x="477" y="303"/>
                </a:lnTo>
                <a:lnTo>
                  <a:pt x="469" y="302"/>
                </a:lnTo>
                <a:lnTo>
                  <a:pt x="455" y="30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4" name="Freeform 21"/>
          <p:cNvSpPr>
            <a:spLocks noEditPoints="1"/>
          </p:cNvSpPr>
          <p:nvPr userDrawn="1"/>
        </p:nvSpPr>
        <p:spPr bwMode="auto">
          <a:xfrm>
            <a:off x="1727988" y="3456775"/>
            <a:ext cx="1728000" cy="1728000"/>
          </a:xfrm>
          <a:custGeom>
            <a:avLst/>
            <a:gdLst>
              <a:gd name="T0" fmla="*/ 908 w 908"/>
              <a:gd name="T1" fmla="*/ 453 h 907"/>
              <a:gd name="T2" fmla="*/ 0 w 908"/>
              <a:gd name="T3" fmla="*/ 453 h 907"/>
              <a:gd name="T4" fmla="*/ 591 w 908"/>
              <a:gd name="T5" fmla="*/ 623 h 907"/>
              <a:gd name="T6" fmla="*/ 572 w 908"/>
              <a:gd name="T7" fmla="*/ 643 h 907"/>
              <a:gd name="T8" fmla="*/ 532 w 908"/>
              <a:gd name="T9" fmla="*/ 668 h 907"/>
              <a:gd name="T10" fmla="*/ 494 w 908"/>
              <a:gd name="T11" fmla="*/ 681 h 907"/>
              <a:gd name="T12" fmla="*/ 450 w 908"/>
              <a:gd name="T13" fmla="*/ 685 h 907"/>
              <a:gd name="T14" fmla="*/ 404 w 908"/>
              <a:gd name="T15" fmla="*/ 681 h 907"/>
              <a:gd name="T16" fmla="*/ 361 w 908"/>
              <a:gd name="T17" fmla="*/ 667 h 907"/>
              <a:gd name="T18" fmla="*/ 323 w 908"/>
              <a:gd name="T19" fmla="*/ 646 h 907"/>
              <a:gd name="T20" fmla="*/ 290 w 908"/>
              <a:gd name="T21" fmla="*/ 618 h 907"/>
              <a:gd name="T22" fmla="*/ 264 w 908"/>
              <a:gd name="T23" fmla="*/ 583 h 907"/>
              <a:gd name="T24" fmla="*/ 244 w 908"/>
              <a:gd name="T25" fmla="*/ 544 h 907"/>
              <a:gd name="T26" fmla="*/ 231 w 908"/>
              <a:gd name="T27" fmla="*/ 500 h 907"/>
              <a:gd name="T28" fmla="*/ 227 w 908"/>
              <a:gd name="T29" fmla="*/ 453 h 907"/>
              <a:gd name="T30" fmla="*/ 231 w 908"/>
              <a:gd name="T31" fmla="*/ 406 h 907"/>
              <a:gd name="T32" fmla="*/ 240 w 908"/>
              <a:gd name="T33" fmla="*/ 373 h 907"/>
              <a:gd name="T34" fmla="*/ 258 w 908"/>
              <a:gd name="T35" fmla="*/ 332 h 907"/>
              <a:gd name="T36" fmla="*/ 283 w 908"/>
              <a:gd name="T37" fmla="*/ 297 h 907"/>
              <a:gd name="T38" fmla="*/ 310 w 908"/>
              <a:gd name="T39" fmla="*/ 270 h 907"/>
              <a:gd name="T40" fmla="*/ 342 w 908"/>
              <a:gd name="T41" fmla="*/ 249 h 907"/>
              <a:gd name="T42" fmla="*/ 382 w 908"/>
              <a:gd name="T43" fmla="*/ 231 h 907"/>
              <a:gd name="T44" fmla="*/ 427 w 908"/>
              <a:gd name="T45" fmla="*/ 222 h 907"/>
              <a:gd name="T46" fmla="*/ 473 w 908"/>
              <a:gd name="T47" fmla="*/ 222 h 907"/>
              <a:gd name="T48" fmla="*/ 513 w 908"/>
              <a:gd name="T49" fmla="*/ 231 h 907"/>
              <a:gd name="T50" fmla="*/ 548 w 908"/>
              <a:gd name="T51" fmla="*/ 247 h 907"/>
              <a:gd name="T52" fmla="*/ 571 w 908"/>
              <a:gd name="T53" fmla="*/ 263 h 907"/>
              <a:gd name="T54" fmla="*/ 591 w 908"/>
              <a:gd name="T55" fmla="*/ 230 h 907"/>
              <a:gd name="T56" fmla="*/ 450 w 908"/>
              <a:gd name="T57" fmla="*/ 306 h 907"/>
              <a:gd name="T58" fmla="*/ 417 w 908"/>
              <a:gd name="T59" fmla="*/ 311 h 907"/>
              <a:gd name="T60" fmla="*/ 383 w 908"/>
              <a:gd name="T61" fmla="*/ 327 h 907"/>
              <a:gd name="T62" fmla="*/ 351 w 908"/>
              <a:gd name="T63" fmla="*/ 356 h 907"/>
              <a:gd name="T64" fmla="*/ 332 w 908"/>
              <a:gd name="T65" fmla="*/ 386 h 907"/>
              <a:gd name="T66" fmla="*/ 318 w 908"/>
              <a:gd name="T67" fmla="*/ 434 h 907"/>
              <a:gd name="T68" fmla="*/ 317 w 908"/>
              <a:gd name="T69" fmla="*/ 484 h 907"/>
              <a:gd name="T70" fmla="*/ 325 w 908"/>
              <a:gd name="T71" fmla="*/ 518 h 907"/>
              <a:gd name="T72" fmla="*/ 336 w 908"/>
              <a:gd name="T73" fmla="*/ 545 h 907"/>
              <a:gd name="T74" fmla="*/ 351 w 908"/>
              <a:gd name="T75" fmla="*/ 568 h 907"/>
              <a:gd name="T76" fmla="*/ 371 w 908"/>
              <a:gd name="T77" fmla="*/ 589 h 907"/>
              <a:gd name="T78" fmla="*/ 396 w 908"/>
              <a:gd name="T79" fmla="*/ 605 h 907"/>
              <a:gd name="T80" fmla="*/ 425 w 908"/>
              <a:gd name="T81" fmla="*/ 615 h 907"/>
              <a:gd name="T82" fmla="*/ 458 w 908"/>
              <a:gd name="T83" fmla="*/ 618 h 907"/>
              <a:gd name="T84" fmla="*/ 509 w 908"/>
              <a:gd name="T85" fmla="*/ 609 h 907"/>
              <a:gd name="T86" fmla="*/ 537 w 908"/>
              <a:gd name="T87" fmla="*/ 593 h 907"/>
              <a:gd name="T88" fmla="*/ 557 w 908"/>
              <a:gd name="T89" fmla="*/ 576 h 907"/>
              <a:gd name="T90" fmla="*/ 576 w 908"/>
              <a:gd name="T91" fmla="*/ 546 h 907"/>
              <a:gd name="T92" fmla="*/ 589 w 908"/>
              <a:gd name="T93" fmla="*/ 508 h 907"/>
              <a:gd name="T94" fmla="*/ 594 w 908"/>
              <a:gd name="T95" fmla="*/ 472 h 907"/>
              <a:gd name="T96" fmla="*/ 592 w 908"/>
              <a:gd name="T97" fmla="*/ 434 h 907"/>
              <a:gd name="T98" fmla="*/ 582 w 908"/>
              <a:gd name="T99" fmla="*/ 392 h 907"/>
              <a:gd name="T100" fmla="*/ 569 w 908"/>
              <a:gd name="T101" fmla="*/ 365 h 907"/>
              <a:gd name="T102" fmla="*/ 542 w 908"/>
              <a:gd name="T103" fmla="*/ 334 h 907"/>
              <a:gd name="T104" fmla="*/ 515 w 908"/>
              <a:gd name="T105" fmla="*/ 317 h 907"/>
              <a:gd name="T106" fmla="*/ 490 w 908"/>
              <a:gd name="T107" fmla="*/ 309 h 907"/>
              <a:gd name="T108" fmla="*/ 458 w 908"/>
              <a:gd name="T109" fmla="*/ 305 h 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908" h="907">
                <a:moveTo>
                  <a:pt x="0" y="907"/>
                </a:moveTo>
                <a:lnTo>
                  <a:pt x="453" y="907"/>
                </a:lnTo>
                <a:lnTo>
                  <a:pt x="908" y="907"/>
                </a:lnTo>
                <a:lnTo>
                  <a:pt x="908" y="453"/>
                </a:lnTo>
                <a:lnTo>
                  <a:pt x="908" y="0"/>
                </a:lnTo>
                <a:lnTo>
                  <a:pt x="453" y="0"/>
                </a:lnTo>
                <a:lnTo>
                  <a:pt x="0" y="0"/>
                </a:lnTo>
                <a:lnTo>
                  <a:pt x="0" y="453"/>
                </a:lnTo>
                <a:lnTo>
                  <a:pt x="0" y="907"/>
                </a:lnTo>
                <a:close/>
                <a:moveTo>
                  <a:pt x="680" y="676"/>
                </a:moveTo>
                <a:lnTo>
                  <a:pt x="591" y="676"/>
                </a:lnTo>
                <a:lnTo>
                  <a:pt x="591" y="623"/>
                </a:lnTo>
                <a:lnTo>
                  <a:pt x="588" y="627"/>
                </a:lnTo>
                <a:lnTo>
                  <a:pt x="585" y="630"/>
                </a:lnTo>
                <a:lnTo>
                  <a:pt x="579" y="636"/>
                </a:lnTo>
                <a:lnTo>
                  <a:pt x="572" y="643"/>
                </a:lnTo>
                <a:lnTo>
                  <a:pt x="564" y="649"/>
                </a:lnTo>
                <a:lnTo>
                  <a:pt x="549" y="659"/>
                </a:lnTo>
                <a:lnTo>
                  <a:pt x="541" y="664"/>
                </a:lnTo>
                <a:lnTo>
                  <a:pt x="532" y="668"/>
                </a:lnTo>
                <a:lnTo>
                  <a:pt x="523" y="672"/>
                </a:lnTo>
                <a:lnTo>
                  <a:pt x="514" y="676"/>
                </a:lnTo>
                <a:lnTo>
                  <a:pt x="504" y="678"/>
                </a:lnTo>
                <a:lnTo>
                  <a:pt x="494" y="681"/>
                </a:lnTo>
                <a:lnTo>
                  <a:pt x="484" y="683"/>
                </a:lnTo>
                <a:lnTo>
                  <a:pt x="473" y="684"/>
                </a:lnTo>
                <a:lnTo>
                  <a:pt x="462" y="685"/>
                </a:lnTo>
                <a:lnTo>
                  <a:pt x="450" y="685"/>
                </a:lnTo>
                <a:lnTo>
                  <a:pt x="439" y="685"/>
                </a:lnTo>
                <a:lnTo>
                  <a:pt x="427" y="684"/>
                </a:lnTo>
                <a:lnTo>
                  <a:pt x="415" y="683"/>
                </a:lnTo>
                <a:lnTo>
                  <a:pt x="404" y="681"/>
                </a:lnTo>
                <a:lnTo>
                  <a:pt x="393" y="678"/>
                </a:lnTo>
                <a:lnTo>
                  <a:pt x="382" y="675"/>
                </a:lnTo>
                <a:lnTo>
                  <a:pt x="372" y="671"/>
                </a:lnTo>
                <a:lnTo>
                  <a:pt x="361" y="667"/>
                </a:lnTo>
                <a:lnTo>
                  <a:pt x="351" y="663"/>
                </a:lnTo>
                <a:lnTo>
                  <a:pt x="342" y="657"/>
                </a:lnTo>
                <a:lnTo>
                  <a:pt x="332" y="652"/>
                </a:lnTo>
                <a:lnTo>
                  <a:pt x="323" y="646"/>
                </a:lnTo>
                <a:lnTo>
                  <a:pt x="315" y="639"/>
                </a:lnTo>
                <a:lnTo>
                  <a:pt x="306" y="633"/>
                </a:lnTo>
                <a:lnTo>
                  <a:pt x="298" y="625"/>
                </a:lnTo>
                <a:lnTo>
                  <a:pt x="290" y="618"/>
                </a:lnTo>
                <a:lnTo>
                  <a:pt x="283" y="609"/>
                </a:lnTo>
                <a:lnTo>
                  <a:pt x="276" y="601"/>
                </a:lnTo>
                <a:lnTo>
                  <a:pt x="270" y="592"/>
                </a:lnTo>
                <a:lnTo>
                  <a:pt x="264" y="583"/>
                </a:lnTo>
                <a:lnTo>
                  <a:pt x="258" y="574"/>
                </a:lnTo>
                <a:lnTo>
                  <a:pt x="253" y="564"/>
                </a:lnTo>
                <a:lnTo>
                  <a:pt x="248" y="554"/>
                </a:lnTo>
                <a:lnTo>
                  <a:pt x="244" y="544"/>
                </a:lnTo>
                <a:lnTo>
                  <a:pt x="240" y="533"/>
                </a:lnTo>
                <a:lnTo>
                  <a:pt x="236" y="522"/>
                </a:lnTo>
                <a:lnTo>
                  <a:pt x="233" y="511"/>
                </a:lnTo>
                <a:lnTo>
                  <a:pt x="231" y="500"/>
                </a:lnTo>
                <a:lnTo>
                  <a:pt x="229" y="488"/>
                </a:lnTo>
                <a:lnTo>
                  <a:pt x="228" y="477"/>
                </a:lnTo>
                <a:lnTo>
                  <a:pt x="227" y="465"/>
                </a:lnTo>
                <a:lnTo>
                  <a:pt x="227" y="453"/>
                </a:lnTo>
                <a:lnTo>
                  <a:pt x="227" y="441"/>
                </a:lnTo>
                <a:lnTo>
                  <a:pt x="228" y="429"/>
                </a:lnTo>
                <a:lnTo>
                  <a:pt x="229" y="417"/>
                </a:lnTo>
                <a:lnTo>
                  <a:pt x="231" y="406"/>
                </a:lnTo>
                <a:lnTo>
                  <a:pt x="233" y="395"/>
                </a:lnTo>
                <a:lnTo>
                  <a:pt x="235" y="389"/>
                </a:lnTo>
                <a:lnTo>
                  <a:pt x="236" y="384"/>
                </a:lnTo>
                <a:lnTo>
                  <a:pt x="240" y="373"/>
                </a:lnTo>
                <a:lnTo>
                  <a:pt x="244" y="362"/>
                </a:lnTo>
                <a:lnTo>
                  <a:pt x="248" y="352"/>
                </a:lnTo>
                <a:lnTo>
                  <a:pt x="253" y="342"/>
                </a:lnTo>
                <a:lnTo>
                  <a:pt x="258" y="332"/>
                </a:lnTo>
                <a:lnTo>
                  <a:pt x="264" y="323"/>
                </a:lnTo>
                <a:lnTo>
                  <a:pt x="270" y="314"/>
                </a:lnTo>
                <a:lnTo>
                  <a:pt x="276" y="305"/>
                </a:lnTo>
                <a:lnTo>
                  <a:pt x="283" y="297"/>
                </a:lnTo>
                <a:lnTo>
                  <a:pt x="290" y="289"/>
                </a:lnTo>
                <a:lnTo>
                  <a:pt x="298" y="281"/>
                </a:lnTo>
                <a:lnTo>
                  <a:pt x="306" y="274"/>
                </a:lnTo>
                <a:lnTo>
                  <a:pt x="310" y="270"/>
                </a:lnTo>
                <a:lnTo>
                  <a:pt x="315" y="267"/>
                </a:lnTo>
                <a:lnTo>
                  <a:pt x="323" y="260"/>
                </a:lnTo>
                <a:lnTo>
                  <a:pt x="332" y="254"/>
                </a:lnTo>
                <a:lnTo>
                  <a:pt x="342" y="249"/>
                </a:lnTo>
                <a:lnTo>
                  <a:pt x="351" y="244"/>
                </a:lnTo>
                <a:lnTo>
                  <a:pt x="361" y="239"/>
                </a:lnTo>
                <a:lnTo>
                  <a:pt x="372" y="235"/>
                </a:lnTo>
                <a:lnTo>
                  <a:pt x="382" y="231"/>
                </a:lnTo>
                <a:lnTo>
                  <a:pt x="393" y="228"/>
                </a:lnTo>
                <a:lnTo>
                  <a:pt x="404" y="226"/>
                </a:lnTo>
                <a:lnTo>
                  <a:pt x="415" y="224"/>
                </a:lnTo>
                <a:lnTo>
                  <a:pt x="427" y="222"/>
                </a:lnTo>
                <a:lnTo>
                  <a:pt x="439" y="221"/>
                </a:lnTo>
                <a:lnTo>
                  <a:pt x="450" y="221"/>
                </a:lnTo>
                <a:lnTo>
                  <a:pt x="462" y="221"/>
                </a:lnTo>
                <a:lnTo>
                  <a:pt x="473" y="222"/>
                </a:lnTo>
                <a:lnTo>
                  <a:pt x="483" y="223"/>
                </a:lnTo>
                <a:lnTo>
                  <a:pt x="494" y="225"/>
                </a:lnTo>
                <a:lnTo>
                  <a:pt x="504" y="228"/>
                </a:lnTo>
                <a:lnTo>
                  <a:pt x="513" y="231"/>
                </a:lnTo>
                <a:lnTo>
                  <a:pt x="523" y="234"/>
                </a:lnTo>
                <a:lnTo>
                  <a:pt x="532" y="238"/>
                </a:lnTo>
                <a:lnTo>
                  <a:pt x="540" y="242"/>
                </a:lnTo>
                <a:lnTo>
                  <a:pt x="548" y="247"/>
                </a:lnTo>
                <a:lnTo>
                  <a:pt x="556" y="252"/>
                </a:lnTo>
                <a:lnTo>
                  <a:pt x="560" y="254"/>
                </a:lnTo>
                <a:lnTo>
                  <a:pt x="564" y="257"/>
                </a:lnTo>
                <a:lnTo>
                  <a:pt x="571" y="263"/>
                </a:lnTo>
                <a:lnTo>
                  <a:pt x="578" y="269"/>
                </a:lnTo>
                <a:lnTo>
                  <a:pt x="585" y="276"/>
                </a:lnTo>
                <a:lnTo>
                  <a:pt x="591" y="282"/>
                </a:lnTo>
                <a:lnTo>
                  <a:pt x="591" y="230"/>
                </a:lnTo>
                <a:lnTo>
                  <a:pt x="680" y="230"/>
                </a:lnTo>
                <a:lnTo>
                  <a:pt x="680" y="676"/>
                </a:lnTo>
                <a:close/>
                <a:moveTo>
                  <a:pt x="458" y="305"/>
                </a:moveTo>
                <a:lnTo>
                  <a:pt x="450" y="306"/>
                </a:lnTo>
                <a:lnTo>
                  <a:pt x="441" y="306"/>
                </a:lnTo>
                <a:lnTo>
                  <a:pt x="433" y="308"/>
                </a:lnTo>
                <a:lnTo>
                  <a:pt x="425" y="309"/>
                </a:lnTo>
                <a:lnTo>
                  <a:pt x="417" y="311"/>
                </a:lnTo>
                <a:lnTo>
                  <a:pt x="410" y="314"/>
                </a:lnTo>
                <a:lnTo>
                  <a:pt x="402" y="316"/>
                </a:lnTo>
                <a:lnTo>
                  <a:pt x="396" y="319"/>
                </a:lnTo>
                <a:lnTo>
                  <a:pt x="383" y="327"/>
                </a:lnTo>
                <a:lnTo>
                  <a:pt x="371" y="335"/>
                </a:lnTo>
                <a:lnTo>
                  <a:pt x="366" y="340"/>
                </a:lnTo>
                <a:lnTo>
                  <a:pt x="361" y="345"/>
                </a:lnTo>
                <a:lnTo>
                  <a:pt x="351" y="356"/>
                </a:lnTo>
                <a:lnTo>
                  <a:pt x="347" y="362"/>
                </a:lnTo>
                <a:lnTo>
                  <a:pt x="343" y="367"/>
                </a:lnTo>
                <a:lnTo>
                  <a:pt x="336" y="380"/>
                </a:lnTo>
                <a:lnTo>
                  <a:pt x="332" y="386"/>
                </a:lnTo>
                <a:lnTo>
                  <a:pt x="330" y="393"/>
                </a:lnTo>
                <a:lnTo>
                  <a:pt x="325" y="406"/>
                </a:lnTo>
                <a:lnTo>
                  <a:pt x="321" y="420"/>
                </a:lnTo>
                <a:lnTo>
                  <a:pt x="318" y="434"/>
                </a:lnTo>
                <a:lnTo>
                  <a:pt x="316" y="448"/>
                </a:lnTo>
                <a:lnTo>
                  <a:pt x="316" y="462"/>
                </a:lnTo>
                <a:lnTo>
                  <a:pt x="316" y="476"/>
                </a:lnTo>
                <a:lnTo>
                  <a:pt x="317" y="484"/>
                </a:lnTo>
                <a:lnTo>
                  <a:pt x="318" y="491"/>
                </a:lnTo>
                <a:lnTo>
                  <a:pt x="321" y="505"/>
                </a:lnTo>
                <a:lnTo>
                  <a:pt x="323" y="511"/>
                </a:lnTo>
                <a:lnTo>
                  <a:pt x="325" y="518"/>
                </a:lnTo>
                <a:lnTo>
                  <a:pt x="327" y="525"/>
                </a:lnTo>
                <a:lnTo>
                  <a:pt x="330" y="532"/>
                </a:lnTo>
                <a:lnTo>
                  <a:pt x="332" y="538"/>
                </a:lnTo>
                <a:lnTo>
                  <a:pt x="336" y="545"/>
                </a:lnTo>
                <a:lnTo>
                  <a:pt x="339" y="551"/>
                </a:lnTo>
                <a:lnTo>
                  <a:pt x="343" y="557"/>
                </a:lnTo>
                <a:lnTo>
                  <a:pt x="347" y="563"/>
                </a:lnTo>
                <a:lnTo>
                  <a:pt x="351" y="568"/>
                </a:lnTo>
                <a:lnTo>
                  <a:pt x="356" y="574"/>
                </a:lnTo>
                <a:lnTo>
                  <a:pt x="361" y="579"/>
                </a:lnTo>
                <a:lnTo>
                  <a:pt x="366" y="584"/>
                </a:lnTo>
                <a:lnTo>
                  <a:pt x="371" y="589"/>
                </a:lnTo>
                <a:lnTo>
                  <a:pt x="377" y="593"/>
                </a:lnTo>
                <a:lnTo>
                  <a:pt x="383" y="597"/>
                </a:lnTo>
                <a:lnTo>
                  <a:pt x="389" y="601"/>
                </a:lnTo>
                <a:lnTo>
                  <a:pt x="396" y="605"/>
                </a:lnTo>
                <a:lnTo>
                  <a:pt x="402" y="608"/>
                </a:lnTo>
                <a:lnTo>
                  <a:pt x="410" y="610"/>
                </a:lnTo>
                <a:lnTo>
                  <a:pt x="417" y="613"/>
                </a:lnTo>
                <a:lnTo>
                  <a:pt x="425" y="615"/>
                </a:lnTo>
                <a:lnTo>
                  <a:pt x="433" y="616"/>
                </a:lnTo>
                <a:lnTo>
                  <a:pt x="441" y="617"/>
                </a:lnTo>
                <a:lnTo>
                  <a:pt x="450" y="618"/>
                </a:lnTo>
                <a:lnTo>
                  <a:pt x="458" y="618"/>
                </a:lnTo>
                <a:lnTo>
                  <a:pt x="471" y="618"/>
                </a:lnTo>
                <a:lnTo>
                  <a:pt x="484" y="616"/>
                </a:lnTo>
                <a:lnTo>
                  <a:pt x="496" y="613"/>
                </a:lnTo>
                <a:lnTo>
                  <a:pt x="509" y="609"/>
                </a:lnTo>
                <a:lnTo>
                  <a:pt x="515" y="607"/>
                </a:lnTo>
                <a:lnTo>
                  <a:pt x="520" y="604"/>
                </a:lnTo>
                <a:lnTo>
                  <a:pt x="532" y="597"/>
                </a:lnTo>
                <a:lnTo>
                  <a:pt x="537" y="593"/>
                </a:lnTo>
                <a:lnTo>
                  <a:pt x="542" y="589"/>
                </a:lnTo>
                <a:lnTo>
                  <a:pt x="547" y="585"/>
                </a:lnTo>
                <a:lnTo>
                  <a:pt x="552" y="580"/>
                </a:lnTo>
                <a:lnTo>
                  <a:pt x="557" y="576"/>
                </a:lnTo>
                <a:lnTo>
                  <a:pt x="561" y="570"/>
                </a:lnTo>
                <a:lnTo>
                  <a:pt x="565" y="565"/>
                </a:lnTo>
                <a:lnTo>
                  <a:pt x="569" y="559"/>
                </a:lnTo>
                <a:lnTo>
                  <a:pt x="576" y="546"/>
                </a:lnTo>
                <a:lnTo>
                  <a:pt x="580" y="539"/>
                </a:lnTo>
                <a:lnTo>
                  <a:pt x="582" y="532"/>
                </a:lnTo>
                <a:lnTo>
                  <a:pt x="587" y="516"/>
                </a:lnTo>
                <a:lnTo>
                  <a:pt x="589" y="508"/>
                </a:lnTo>
                <a:lnTo>
                  <a:pt x="591" y="500"/>
                </a:lnTo>
                <a:lnTo>
                  <a:pt x="592" y="491"/>
                </a:lnTo>
                <a:lnTo>
                  <a:pt x="593" y="482"/>
                </a:lnTo>
                <a:lnTo>
                  <a:pt x="594" y="472"/>
                </a:lnTo>
                <a:lnTo>
                  <a:pt x="594" y="462"/>
                </a:lnTo>
                <a:lnTo>
                  <a:pt x="594" y="452"/>
                </a:lnTo>
                <a:lnTo>
                  <a:pt x="593" y="443"/>
                </a:lnTo>
                <a:lnTo>
                  <a:pt x="592" y="434"/>
                </a:lnTo>
                <a:lnTo>
                  <a:pt x="591" y="425"/>
                </a:lnTo>
                <a:lnTo>
                  <a:pt x="587" y="408"/>
                </a:lnTo>
                <a:lnTo>
                  <a:pt x="585" y="400"/>
                </a:lnTo>
                <a:lnTo>
                  <a:pt x="582" y="392"/>
                </a:lnTo>
                <a:lnTo>
                  <a:pt x="580" y="385"/>
                </a:lnTo>
                <a:lnTo>
                  <a:pt x="576" y="378"/>
                </a:lnTo>
                <a:lnTo>
                  <a:pt x="573" y="372"/>
                </a:lnTo>
                <a:lnTo>
                  <a:pt x="569" y="365"/>
                </a:lnTo>
                <a:lnTo>
                  <a:pt x="565" y="359"/>
                </a:lnTo>
                <a:lnTo>
                  <a:pt x="561" y="354"/>
                </a:lnTo>
                <a:lnTo>
                  <a:pt x="552" y="343"/>
                </a:lnTo>
                <a:lnTo>
                  <a:pt x="542" y="334"/>
                </a:lnTo>
                <a:lnTo>
                  <a:pt x="532" y="327"/>
                </a:lnTo>
                <a:lnTo>
                  <a:pt x="526" y="323"/>
                </a:lnTo>
                <a:lnTo>
                  <a:pt x="520" y="320"/>
                </a:lnTo>
                <a:lnTo>
                  <a:pt x="515" y="317"/>
                </a:lnTo>
                <a:lnTo>
                  <a:pt x="509" y="315"/>
                </a:lnTo>
                <a:lnTo>
                  <a:pt x="503" y="313"/>
                </a:lnTo>
                <a:lnTo>
                  <a:pt x="496" y="311"/>
                </a:lnTo>
                <a:lnTo>
                  <a:pt x="490" y="309"/>
                </a:lnTo>
                <a:lnTo>
                  <a:pt x="484" y="308"/>
                </a:lnTo>
                <a:lnTo>
                  <a:pt x="471" y="306"/>
                </a:lnTo>
                <a:lnTo>
                  <a:pt x="465" y="306"/>
                </a:lnTo>
                <a:lnTo>
                  <a:pt x="458" y="30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8" name="Title 1"/>
          <p:cNvSpPr>
            <a:spLocks noGrp="1"/>
          </p:cNvSpPr>
          <p:nvPr>
            <p:ph type="ctrTitle"/>
          </p:nvPr>
        </p:nvSpPr>
        <p:spPr>
          <a:xfrm>
            <a:off x="431800" y="861233"/>
            <a:ext cx="5616575" cy="1728786"/>
          </a:xfrm>
        </p:spPr>
        <p:txBody>
          <a:bodyPr anchor="t" anchorCtr="0"/>
          <a:lstStyle>
            <a:lvl1pPr>
              <a:defRPr sz="3000" b="1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i-FI" dirty="0"/>
          </a:p>
        </p:txBody>
      </p:sp>
      <p:grpSp>
        <p:nvGrpSpPr>
          <p:cNvPr id="93" name="Group 92"/>
          <p:cNvGrpSpPr>
            <a:grpSpLocks noChangeAspect="1"/>
          </p:cNvGrpSpPr>
          <p:nvPr userDrawn="1"/>
        </p:nvGrpSpPr>
        <p:grpSpPr>
          <a:xfrm>
            <a:off x="7921079" y="6455139"/>
            <a:ext cx="1979146" cy="169200"/>
            <a:chOff x="425958" y="6336331"/>
            <a:chExt cx="2526569" cy="216000"/>
          </a:xfrm>
        </p:grpSpPr>
        <p:sp>
          <p:nvSpPr>
            <p:cNvPr id="94" name="Freeform 6"/>
            <p:cNvSpPr>
              <a:spLocks noChangeAspect="1" noEditPoints="1"/>
            </p:cNvSpPr>
            <p:nvPr userDrawn="1"/>
          </p:nvSpPr>
          <p:spPr bwMode="auto">
            <a:xfrm>
              <a:off x="425958" y="6336331"/>
              <a:ext cx="1295526" cy="216000"/>
            </a:xfrm>
            <a:custGeom>
              <a:avLst/>
              <a:gdLst>
                <a:gd name="T0" fmla="*/ 4989 w 5446"/>
                <a:gd name="T1" fmla="*/ 686 h 908"/>
                <a:gd name="T2" fmla="*/ 4808 w 5446"/>
                <a:gd name="T3" fmla="*/ 593 h 908"/>
                <a:gd name="T4" fmla="*/ 4773 w 5446"/>
                <a:gd name="T5" fmla="*/ 389 h 908"/>
                <a:gd name="T6" fmla="*/ 4890 w 5446"/>
                <a:gd name="T7" fmla="*/ 244 h 908"/>
                <a:gd name="T8" fmla="*/ 5087 w 5446"/>
                <a:gd name="T9" fmla="*/ 246 h 908"/>
                <a:gd name="T10" fmla="*/ 4275 w 5446"/>
                <a:gd name="T11" fmla="*/ 348 h 908"/>
                <a:gd name="T12" fmla="*/ 4169 w 5446"/>
                <a:gd name="T13" fmla="*/ 308 h 908"/>
                <a:gd name="T14" fmla="*/ 4039 w 5446"/>
                <a:gd name="T15" fmla="*/ 382 h 908"/>
                <a:gd name="T16" fmla="*/ 3947 w 5446"/>
                <a:gd name="T17" fmla="*/ 299 h 908"/>
                <a:gd name="T18" fmla="*/ 3885 w 5446"/>
                <a:gd name="T19" fmla="*/ 230 h 908"/>
                <a:gd name="T20" fmla="*/ 4026 w 5446"/>
                <a:gd name="T21" fmla="*/ 225 h 908"/>
                <a:gd name="T22" fmla="*/ 4157 w 5446"/>
                <a:gd name="T23" fmla="*/ 240 h 908"/>
                <a:gd name="T24" fmla="*/ 4327 w 5446"/>
                <a:gd name="T25" fmla="*/ 258 h 908"/>
                <a:gd name="T26" fmla="*/ 3153 w 5446"/>
                <a:gd name="T27" fmla="*/ 684 h 908"/>
                <a:gd name="T28" fmla="*/ 2979 w 5446"/>
                <a:gd name="T29" fmla="*/ 574 h 908"/>
                <a:gd name="T30" fmla="*/ 2963 w 5446"/>
                <a:gd name="T31" fmla="*/ 362 h 908"/>
                <a:gd name="T32" fmla="*/ 3119 w 5446"/>
                <a:gd name="T33" fmla="*/ 228 h 908"/>
                <a:gd name="T34" fmla="*/ 3325 w 5446"/>
                <a:gd name="T35" fmla="*/ 274 h 908"/>
                <a:gd name="T36" fmla="*/ 3408 w 5446"/>
                <a:gd name="T37" fmla="*/ 466 h 908"/>
                <a:gd name="T38" fmla="*/ 3307 w 5446"/>
                <a:gd name="T39" fmla="*/ 646 h 908"/>
                <a:gd name="T40" fmla="*/ 2400 w 5446"/>
                <a:gd name="T41" fmla="*/ 420 h 908"/>
                <a:gd name="T42" fmla="*/ 2307 w 5446"/>
                <a:gd name="T43" fmla="*/ 305 h 908"/>
                <a:gd name="T44" fmla="*/ 2173 w 5446"/>
                <a:gd name="T45" fmla="*/ 348 h 908"/>
                <a:gd name="T46" fmla="*/ 2144 w 5446"/>
                <a:gd name="T47" fmla="*/ 287 h 908"/>
                <a:gd name="T48" fmla="*/ 2344 w 5446"/>
                <a:gd name="T49" fmla="*/ 228 h 908"/>
                <a:gd name="T50" fmla="*/ 2478 w 5446"/>
                <a:gd name="T51" fmla="*/ 349 h 908"/>
                <a:gd name="T52" fmla="*/ 1440 w 5446"/>
                <a:gd name="T53" fmla="*/ 669 h 908"/>
                <a:gd name="T54" fmla="*/ 1240 w 5446"/>
                <a:gd name="T55" fmla="*/ 653 h 908"/>
                <a:gd name="T56" fmla="*/ 1136 w 5446"/>
                <a:gd name="T57" fmla="*/ 478 h 908"/>
                <a:gd name="T58" fmla="*/ 1199 w 5446"/>
                <a:gd name="T59" fmla="*/ 289 h 908"/>
                <a:gd name="T60" fmla="*/ 1381 w 5446"/>
                <a:gd name="T61" fmla="*/ 222 h 908"/>
                <a:gd name="T62" fmla="*/ 466 w 5446"/>
                <a:gd name="T63" fmla="*/ 686 h 908"/>
                <a:gd name="T64" fmla="*/ 258 w 5446"/>
                <a:gd name="T65" fmla="*/ 567 h 908"/>
                <a:gd name="T66" fmla="*/ 460 w 5446"/>
                <a:gd name="T67" fmla="*/ 606 h 908"/>
                <a:gd name="T68" fmla="*/ 583 w 5446"/>
                <a:gd name="T69" fmla="*/ 540 h 908"/>
                <a:gd name="T70" fmla="*/ 341 w 5446"/>
                <a:gd name="T71" fmla="*/ 472 h 908"/>
                <a:gd name="T72" fmla="*/ 239 w 5446"/>
                <a:gd name="T73" fmla="*/ 342 h 908"/>
                <a:gd name="T74" fmla="*/ 365 w 5446"/>
                <a:gd name="T75" fmla="*/ 232 h 908"/>
                <a:gd name="T76" fmla="*/ 641 w 5446"/>
                <a:gd name="T77" fmla="*/ 283 h 908"/>
                <a:gd name="T78" fmla="*/ 462 w 5446"/>
                <a:gd name="T79" fmla="*/ 302 h 908"/>
                <a:gd name="T80" fmla="*/ 327 w 5446"/>
                <a:gd name="T81" fmla="*/ 363 h 908"/>
                <a:gd name="T82" fmla="*/ 584 w 5446"/>
                <a:gd name="T83" fmla="*/ 433 h 908"/>
                <a:gd name="T84" fmla="*/ 674 w 5446"/>
                <a:gd name="T85" fmla="*/ 553 h 908"/>
                <a:gd name="T86" fmla="*/ 569 w 5446"/>
                <a:gd name="T87" fmla="*/ 669 h 908"/>
                <a:gd name="T88" fmla="*/ 5446 w 5446"/>
                <a:gd name="T89" fmla="*/ 453 h 908"/>
                <a:gd name="T90" fmla="*/ 1291 w 5446"/>
                <a:gd name="T91" fmla="*/ 318 h 908"/>
                <a:gd name="T92" fmla="*/ 1231 w 5446"/>
                <a:gd name="T93" fmla="*/ 504 h 908"/>
                <a:gd name="T94" fmla="*/ 1318 w 5446"/>
                <a:gd name="T95" fmla="*/ 603 h 908"/>
                <a:gd name="T96" fmla="*/ 1469 w 5446"/>
                <a:gd name="T97" fmla="*/ 562 h 908"/>
                <a:gd name="T98" fmla="*/ 1491 w 5446"/>
                <a:gd name="T99" fmla="*/ 384 h 908"/>
                <a:gd name="T100" fmla="*/ 1373 w 5446"/>
                <a:gd name="T101" fmla="*/ 297 h 908"/>
                <a:gd name="T102" fmla="*/ 3063 w 5446"/>
                <a:gd name="T103" fmla="*/ 359 h 908"/>
                <a:gd name="T104" fmla="*/ 3059 w 5446"/>
                <a:gd name="T105" fmla="*/ 541 h 908"/>
                <a:gd name="T106" fmla="*/ 3213 w 5446"/>
                <a:gd name="T107" fmla="*/ 601 h 908"/>
                <a:gd name="T108" fmla="*/ 3311 w 5446"/>
                <a:gd name="T109" fmla="*/ 508 h 908"/>
                <a:gd name="T110" fmla="*/ 3273 w 5446"/>
                <a:gd name="T111" fmla="*/ 338 h 908"/>
                <a:gd name="T112" fmla="*/ 4941 w 5446"/>
                <a:gd name="T113" fmla="*/ 307 h 908"/>
                <a:gd name="T114" fmla="*/ 4856 w 5446"/>
                <a:gd name="T115" fmla="*/ 483 h 908"/>
                <a:gd name="T116" fmla="*/ 4934 w 5446"/>
                <a:gd name="T117" fmla="*/ 597 h 908"/>
                <a:gd name="T118" fmla="*/ 5090 w 5446"/>
                <a:gd name="T119" fmla="*/ 573 h 908"/>
                <a:gd name="T120" fmla="*/ 5126 w 5446"/>
                <a:gd name="T121" fmla="*/ 399 h 908"/>
                <a:gd name="T122" fmla="*/ 5022 w 5446"/>
                <a:gd name="T123" fmla="*/ 299 h 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446" h="908">
                  <a:moveTo>
                    <a:pt x="5219" y="677"/>
                  </a:moveTo>
                  <a:lnTo>
                    <a:pt x="5130" y="677"/>
                  </a:lnTo>
                  <a:lnTo>
                    <a:pt x="5130" y="624"/>
                  </a:lnTo>
                  <a:lnTo>
                    <a:pt x="5127" y="627"/>
                  </a:lnTo>
                  <a:lnTo>
                    <a:pt x="5124" y="631"/>
                  </a:lnTo>
                  <a:lnTo>
                    <a:pt x="5117" y="637"/>
                  </a:lnTo>
                  <a:lnTo>
                    <a:pt x="5110" y="644"/>
                  </a:lnTo>
                  <a:lnTo>
                    <a:pt x="5103" y="649"/>
                  </a:lnTo>
                  <a:lnTo>
                    <a:pt x="5087" y="660"/>
                  </a:lnTo>
                  <a:lnTo>
                    <a:pt x="5079" y="665"/>
                  </a:lnTo>
                  <a:lnTo>
                    <a:pt x="5070" y="669"/>
                  </a:lnTo>
                  <a:lnTo>
                    <a:pt x="5061" y="673"/>
                  </a:lnTo>
                  <a:lnTo>
                    <a:pt x="5052" y="676"/>
                  </a:lnTo>
                  <a:lnTo>
                    <a:pt x="5042" y="679"/>
                  </a:lnTo>
                  <a:lnTo>
                    <a:pt x="5032" y="682"/>
                  </a:lnTo>
                  <a:lnTo>
                    <a:pt x="5022" y="684"/>
                  </a:lnTo>
                  <a:lnTo>
                    <a:pt x="5011" y="685"/>
                  </a:lnTo>
                  <a:lnTo>
                    <a:pt x="5000" y="686"/>
                  </a:lnTo>
                  <a:lnTo>
                    <a:pt x="4989" y="686"/>
                  </a:lnTo>
                  <a:lnTo>
                    <a:pt x="4977" y="686"/>
                  </a:lnTo>
                  <a:lnTo>
                    <a:pt x="4965" y="685"/>
                  </a:lnTo>
                  <a:lnTo>
                    <a:pt x="4954" y="684"/>
                  </a:lnTo>
                  <a:lnTo>
                    <a:pt x="4942" y="682"/>
                  </a:lnTo>
                  <a:lnTo>
                    <a:pt x="4931" y="679"/>
                  </a:lnTo>
                  <a:lnTo>
                    <a:pt x="4921" y="676"/>
                  </a:lnTo>
                  <a:lnTo>
                    <a:pt x="4910" y="672"/>
                  </a:lnTo>
                  <a:lnTo>
                    <a:pt x="4900" y="668"/>
                  </a:lnTo>
                  <a:lnTo>
                    <a:pt x="4890" y="663"/>
                  </a:lnTo>
                  <a:lnTo>
                    <a:pt x="4880" y="658"/>
                  </a:lnTo>
                  <a:lnTo>
                    <a:pt x="4871" y="653"/>
                  </a:lnTo>
                  <a:lnTo>
                    <a:pt x="4862" y="647"/>
                  </a:lnTo>
                  <a:lnTo>
                    <a:pt x="4853" y="640"/>
                  </a:lnTo>
                  <a:lnTo>
                    <a:pt x="4845" y="633"/>
                  </a:lnTo>
                  <a:lnTo>
                    <a:pt x="4837" y="626"/>
                  </a:lnTo>
                  <a:lnTo>
                    <a:pt x="4829" y="618"/>
                  </a:lnTo>
                  <a:lnTo>
                    <a:pt x="4822" y="610"/>
                  </a:lnTo>
                  <a:lnTo>
                    <a:pt x="4815" y="602"/>
                  </a:lnTo>
                  <a:lnTo>
                    <a:pt x="4808" y="593"/>
                  </a:lnTo>
                  <a:lnTo>
                    <a:pt x="4802" y="584"/>
                  </a:lnTo>
                  <a:lnTo>
                    <a:pt x="4796" y="575"/>
                  </a:lnTo>
                  <a:lnTo>
                    <a:pt x="4791" y="565"/>
                  </a:lnTo>
                  <a:lnTo>
                    <a:pt x="4786" y="555"/>
                  </a:lnTo>
                  <a:lnTo>
                    <a:pt x="4782" y="545"/>
                  </a:lnTo>
                  <a:lnTo>
                    <a:pt x="4778" y="534"/>
                  </a:lnTo>
                  <a:lnTo>
                    <a:pt x="4775" y="523"/>
                  </a:lnTo>
                  <a:lnTo>
                    <a:pt x="4772" y="512"/>
                  </a:lnTo>
                  <a:lnTo>
                    <a:pt x="4770" y="501"/>
                  </a:lnTo>
                  <a:lnTo>
                    <a:pt x="4768" y="489"/>
                  </a:lnTo>
                  <a:lnTo>
                    <a:pt x="4766" y="478"/>
                  </a:lnTo>
                  <a:lnTo>
                    <a:pt x="4765" y="466"/>
                  </a:lnTo>
                  <a:lnTo>
                    <a:pt x="4765" y="453"/>
                  </a:lnTo>
                  <a:lnTo>
                    <a:pt x="4765" y="441"/>
                  </a:lnTo>
                  <a:lnTo>
                    <a:pt x="4766" y="429"/>
                  </a:lnTo>
                  <a:lnTo>
                    <a:pt x="4768" y="417"/>
                  </a:lnTo>
                  <a:lnTo>
                    <a:pt x="4770" y="406"/>
                  </a:lnTo>
                  <a:lnTo>
                    <a:pt x="4772" y="395"/>
                  </a:lnTo>
                  <a:lnTo>
                    <a:pt x="4773" y="389"/>
                  </a:lnTo>
                  <a:lnTo>
                    <a:pt x="4775" y="384"/>
                  </a:lnTo>
                  <a:lnTo>
                    <a:pt x="4778" y="373"/>
                  </a:lnTo>
                  <a:lnTo>
                    <a:pt x="4782" y="362"/>
                  </a:lnTo>
                  <a:lnTo>
                    <a:pt x="4786" y="352"/>
                  </a:lnTo>
                  <a:lnTo>
                    <a:pt x="4791" y="342"/>
                  </a:lnTo>
                  <a:lnTo>
                    <a:pt x="4796" y="332"/>
                  </a:lnTo>
                  <a:lnTo>
                    <a:pt x="4802" y="323"/>
                  </a:lnTo>
                  <a:lnTo>
                    <a:pt x="4808" y="314"/>
                  </a:lnTo>
                  <a:lnTo>
                    <a:pt x="4815" y="305"/>
                  </a:lnTo>
                  <a:lnTo>
                    <a:pt x="4822" y="297"/>
                  </a:lnTo>
                  <a:lnTo>
                    <a:pt x="4829" y="289"/>
                  </a:lnTo>
                  <a:lnTo>
                    <a:pt x="4837" y="281"/>
                  </a:lnTo>
                  <a:lnTo>
                    <a:pt x="4845" y="274"/>
                  </a:lnTo>
                  <a:lnTo>
                    <a:pt x="4849" y="270"/>
                  </a:lnTo>
                  <a:lnTo>
                    <a:pt x="4853" y="267"/>
                  </a:lnTo>
                  <a:lnTo>
                    <a:pt x="4862" y="260"/>
                  </a:lnTo>
                  <a:lnTo>
                    <a:pt x="4871" y="254"/>
                  </a:lnTo>
                  <a:lnTo>
                    <a:pt x="4880" y="249"/>
                  </a:lnTo>
                  <a:lnTo>
                    <a:pt x="4890" y="244"/>
                  </a:lnTo>
                  <a:lnTo>
                    <a:pt x="4900" y="239"/>
                  </a:lnTo>
                  <a:lnTo>
                    <a:pt x="4910" y="235"/>
                  </a:lnTo>
                  <a:lnTo>
                    <a:pt x="4921" y="231"/>
                  </a:lnTo>
                  <a:lnTo>
                    <a:pt x="4931" y="228"/>
                  </a:lnTo>
                  <a:lnTo>
                    <a:pt x="4942" y="226"/>
                  </a:lnTo>
                  <a:lnTo>
                    <a:pt x="4954" y="224"/>
                  </a:lnTo>
                  <a:lnTo>
                    <a:pt x="4965" y="222"/>
                  </a:lnTo>
                  <a:lnTo>
                    <a:pt x="4977" y="221"/>
                  </a:lnTo>
                  <a:lnTo>
                    <a:pt x="4989" y="221"/>
                  </a:lnTo>
                  <a:lnTo>
                    <a:pt x="5000" y="221"/>
                  </a:lnTo>
                  <a:lnTo>
                    <a:pt x="5011" y="222"/>
                  </a:lnTo>
                  <a:lnTo>
                    <a:pt x="5022" y="223"/>
                  </a:lnTo>
                  <a:lnTo>
                    <a:pt x="5032" y="225"/>
                  </a:lnTo>
                  <a:lnTo>
                    <a:pt x="5042" y="228"/>
                  </a:lnTo>
                  <a:lnTo>
                    <a:pt x="5052" y="230"/>
                  </a:lnTo>
                  <a:lnTo>
                    <a:pt x="5061" y="234"/>
                  </a:lnTo>
                  <a:lnTo>
                    <a:pt x="5070" y="238"/>
                  </a:lnTo>
                  <a:lnTo>
                    <a:pt x="5079" y="242"/>
                  </a:lnTo>
                  <a:lnTo>
                    <a:pt x="5087" y="246"/>
                  </a:lnTo>
                  <a:lnTo>
                    <a:pt x="5095" y="251"/>
                  </a:lnTo>
                  <a:lnTo>
                    <a:pt x="5099" y="254"/>
                  </a:lnTo>
                  <a:lnTo>
                    <a:pt x="5102" y="257"/>
                  </a:lnTo>
                  <a:lnTo>
                    <a:pt x="5110" y="263"/>
                  </a:lnTo>
                  <a:lnTo>
                    <a:pt x="5117" y="269"/>
                  </a:lnTo>
                  <a:lnTo>
                    <a:pt x="5123" y="275"/>
                  </a:lnTo>
                  <a:lnTo>
                    <a:pt x="5130" y="282"/>
                  </a:lnTo>
                  <a:lnTo>
                    <a:pt x="5130" y="230"/>
                  </a:lnTo>
                  <a:lnTo>
                    <a:pt x="5219" y="230"/>
                  </a:lnTo>
                  <a:lnTo>
                    <a:pt x="5219" y="677"/>
                  </a:lnTo>
                  <a:close/>
                  <a:moveTo>
                    <a:pt x="4372" y="408"/>
                  </a:moveTo>
                  <a:lnTo>
                    <a:pt x="4372" y="676"/>
                  </a:lnTo>
                  <a:lnTo>
                    <a:pt x="4283" y="676"/>
                  </a:lnTo>
                  <a:lnTo>
                    <a:pt x="4283" y="409"/>
                  </a:lnTo>
                  <a:lnTo>
                    <a:pt x="4282" y="391"/>
                  </a:lnTo>
                  <a:lnTo>
                    <a:pt x="4282" y="382"/>
                  </a:lnTo>
                  <a:lnTo>
                    <a:pt x="4281" y="374"/>
                  </a:lnTo>
                  <a:lnTo>
                    <a:pt x="4278" y="360"/>
                  </a:lnTo>
                  <a:lnTo>
                    <a:pt x="4275" y="348"/>
                  </a:lnTo>
                  <a:lnTo>
                    <a:pt x="4271" y="337"/>
                  </a:lnTo>
                  <a:lnTo>
                    <a:pt x="4266" y="328"/>
                  </a:lnTo>
                  <a:lnTo>
                    <a:pt x="4261" y="320"/>
                  </a:lnTo>
                  <a:lnTo>
                    <a:pt x="4255" y="314"/>
                  </a:lnTo>
                  <a:lnTo>
                    <a:pt x="4249" y="309"/>
                  </a:lnTo>
                  <a:lnTo>
                    <a:pt x="4243" y="305"/>
                  </a:lnTo>
                  <a:lnTo>
                    <a:pt x="4237" y="302"/>
                  </a:lnTo>
                  <a:lnTo>
                    <a:pt x="4231" y="300"/>
                  </a:lnTo>
                  <a:lnTo>
                    <a:pt x="4225" y="298"/>
                  </a:lnTo>
                  <a:lnTo>
                    <a:pt x="4220" y="297"/>
                  </a:lnTo>
                  <a:lnTo>
                    <a:pt x="4214" y="297"/>
                  </a:lnTo>
                  <a:lnTo>
                    <a:pt x="4210" y="297"/>
                  </a:lnTo>
                  <a:lnTo>
                    <a:pt x="4206" y="297"/>
                  </a:lnTo>
                  <a:lnTo>
                    <a:pt x="4201" y="297"/>
                  </a:lnTo>
                  <a:lnTo>
                    <a:pt x="4195" y="298"/>
                  </a:lnTo>
                  <a:lnTo>
                    <a:pt x="4189" y="299"/>
                  </a:lnTo>
                  <a:lnTo>
                    <a:pt x="4183" y="301"/>
                  </a:lnTo>
                  <a:lnTo>
                    <a:pt x="4176" y="304"/>
                  </a:lnTo>
                  <a:lnTo>
                    <a:pt x="4169" y="308"/>
                  </a:lnTo>
                  <a:lnTo>
                    <a:pt x="4163" y="313"/>
                  </a:lnTo>
                  <a:lnTo>
                    <a:pt x="4156" y="320"/>
                  </a:lnTo>
                  <a:lnTo>
                    <a:pt x="4150" y="327"/>
                  </a:lnTo>
                  <a:lnTo>
                    <a:pt x="4147" y="332"/>
                  </a:lnTo>
                  <a:lnTo>
                    <a:pt x="4144" y="337"/>
                  </a:lnTo>
                  <a:lnTo>
                    <a:pt x="4142" y="342"/>
                  </a:lnTo>
                  <a:lnTo>
                    <a:pt x="4139" y="348"/>
                  </a:lnTo>
                  <a:lnTo>
                    <a:pt x="4137" y="354"/>
                  </a:lnTo>
                  <a:lnTo>
                    <a:pt x="4135" y="361"/>
                  </a:lnTo>
                  <a:lnTo>
                    <a:pt x="4134" y="368"/>
                  </a:lnTo>
                  <a:lnTo>
                    <a:pt x="4132" y="375"/>
                  </a:lnTo>
                  <a:lnTo>
                    <a:pt x="4130" y="392"/>
                  </a:lnTo>
                  <a:lnTo>
                    <a:pt x="4130" y="402"/>
                  </a:lnTo>
                  <a:lnTo>
                    <a:pt x="4129" y="412"/>
                  </a:lnTo>
                  <a:lnTo>
                    <a:pt x="4129" y="676"/>
                  </a:lnTo>
                  <a:lnTo>
                    <a:pt x="4040" y="676"/>
                  </a:lnTo>
                  <a:lnTo>
                    <a:pt x="4040" y="409"/>
                  </a:lnTo>
                  <a:lnTo>
                    <a:pt x="4040" y="391"/>
                  </a:lnTo>
                  <a:lnTo>
                    <a:pt x="4039" y="382"/>
                  </a:lnTo>
                  <a:lnTo>
                    <a:pt x="4038" y="374"/>
                  </a:lnTo>
                  <a:lnTo>
                    <a:pt x="4036" y="360"/>
                  </a:lnTo>
                  <a:lnTo>
                    <a:pt x="4032" y="348"/>
                  </a:lnTo>
                  <a:lnTo>
                    <a:pt x="4028" y="337"/>
                  </a:lnTo>
                  <a:lnTo>
                    <a:pt x="4023" y="328"/>
                  </a:lnTo>
                  <a:lnTo>
                    <a:pt x="4018" y="320"/>
                  </a:lnTo>
                  <a:lnTo>
                    <a:pt x="4012" y="314"/>
                  </a:lnTo>
                  <a:lnTo>
                    <a:pt x="4007" y="309"/>
                  </a:lnTo>
                  <a:lnTo>
                    <a:pt x="4001" y="305"/>
                  </a:lnTo>
                  <a:lnTo>
                    <a:pt x="3994" y="302"/>
                  </a:lnTo>
                  <a:lnTo>
                    <a:pt x="3988" y="300"/>
                  </a:lnTo>
                  <a:lnTo>
                    <a:pt x="3983" y="298"/>
                  </a:lnTo>
                  <a:lnTo>
                    <a:pt x="3977" y="297"/>
                  </a:lnTo>
                  <a:lnTo>
                    <a:pt x="3972" y="297"/>
                  </a:lnTo>
                  <a:lnTo>
                    <a:pt x="3967" y="297"/>
                  </a:lnTo>
                  <a:lnTo>
                    <a:pt x="3963" y="297"/>
                  </a:lnTo>
                  <a:lnTo>
                    <a:pt x="3959" y="297"/>
                  </a:lnTo>
                  <a:lnTo>
                    <a:pt x="3953" y="298"/>
                  </a:lnTo>
                  <a:lnTo>
                    <a:pt x="3947" y="299"/>
                  </a:lnTo>
                  <a:lnTo>
                    <a:pt x="3941" y="301"/>
                  </a:lnTo>
                  <a:lnTo>
                    <a:pt x="3934" y="304"/>
                  </a:lnTo>
                  <a:lnTo>
                    <a:pt x="3928" y="308"/>
                  </a:lnTo>
                  <a:lnTo>
                    <a:pt x="3921" y="313"/>
                  </a:lnTo>
                  <a:lnTo>
                    <a:pt x="3915" y="320"/>
                  </a:lnTo>
                  <a:lnTo>
                    <a:pt x="3909" y="327"/>
                  </a:lnTo>
                  <a:lnTo>
                    <a:pt x="3906" y="332"/>
                  </a:lnTo>
                  <a:lnTo>
                    <a:pt x="3903" y="337"/>
                  </a:lnTo>
                  <a:lnTo>
                    <a:pt x="3898" y="348"/>
                  </a:lnTo>
                  <a:lnTo>
                    <a:pt x="3894" y="361"/>
                  </a:lnTo>
                  <a:lnTo>
                    <a:pt x="3893" y="368"/>
                  </a:lnTo>
                  <a:lnTo>
                    <a:pt x="3891" y="375"/>
                  </a:lnTo>
                  <a:lnTo>
                    <a:pt x="3889" y="392"/>
                  </a:lnTo>
                  <a:lnTo>
                    <a:pt x="3889" y="402"/>
                  </a:lnTo>
                  <a:lnTo>
                    <a:pt x="3889" y="412"/>
                  </a:lnTo>
                  <a:lnTo>
                    <a:pt x="3889" y="676"/>
                  </a:lnTo>
                  <a:lnTo>
                    <a:pt x="3800" y="676"/>
                  </a:lnTo>
                  <a:lnTo>
                    <a:pt x="3800" y="230"/>
                  </a:lnTo>
                  <a:lnTo>
                    <a:pt x="3885" y="230"/>
                  </a:lnTo>
                  <a:lnTo>
                    <a:pt x="3885" y="281"/>
                  </a:lnTo>
                  <a:lnTo>
                    <a:pt x="3890" y="272"/>
                  </a:lnTo>
                  <a:lnTo>
                    <a:pt x="3895" y="264"/>
                  </a:lnTo>
                  <a:lnTo>
                    <a:pt x="3901" y="258"/>
                  </a:lnTo>
                  <a:lnTo>
                    <a:pt x="3907" y="251"/>
                  </a:lnTo>
                  <a:lnTo>
                    <a:pt x="3914" y="246"/>
                  </a:lnTo>
                  <a:lnTo>
                    <a:pt x="3921" y="241"/>
                  </a:lnTo>
                  <a:lnTo>
                    <a:pt x="3928" y="237"/>
                  </a:lnTo>
                  <a:lnTo>
                    <a:pt x="3935" y="233"/>
                  </a:lnTo>
                  <a:lnTo>
                    <a:pt x="3942" y="230"/>
                  </a:lnTo>
                  <a:lnTo>
                    <a:pt x="3950" y="227"/>
                  </a:lnTo>
                  <a:lnTo>
                    <a:pt x="3964" y="224"/>
                  </a:lnTo>
                  <a:lnTo>
                    <a:pt x="3971" y="222"/>
                  </a:lnTo>
                  <a:lnTo>
                    <a:pt x="3978" y="221"/>
                  </a:lnTo>
                  <a:lnTo>
                    <a:pt x="3990" y="221"/>
                  </a:lnTo>
                  <a:lnTo>
                    <a:pt x="4000" y="221"/>
                  </a:lnTo>
                  <a:lnTo>
                    <a:pt x="4008" y="222"/>
                  </a:lnTo>
                  <a:lnTo>
                    <a:pt x="4017" y="223"/>
                  </a:lnTo>
                  <a:lnTo>
                    <a:pt x="4026" y="225"/>
                  </a:lnTo>
                  <a:lnTo>
                    <a:pt x="4034" y="228"/>
                  </a:lnTo>
                  <a:lnTo>
                    <a:pt x="4042" y="231"/>
                  </a:lnTo>
                  <a:lnTo>
                    <a:pt x="4050" y="234"/>
                  </a:lnTo>
                  <a:lnTo>
                    <a:pt x="4057" y="238"/>
                  </a:lnTo>
                  <a:lnTo>
                    <a:pt x="4064" y="243"/>
                  </a:lnTo>
                  <a:lnTo>
                    <a:pt x="4071" y="248"/>
                  </a:lnTo>
                  <a:lnTo>
                    <a:pt x="4078" y="254"/>
                  </a:lnTo>
                  <a:lnTo>
                    <a:pt x="4084" y="261"/>
                  </a:lnTo>
                  <a:lnTo>
                    <a:pt x="4090" y="268"/>
                  </a:lnTo>
                  <a:lnTo>
                    <a:pt x="4096" y="275"/>
                  </a:lnTo>
                  <a:lnTo>
                    <a:pt x="4101" y="283"/>
                  </a:lnTo>
                  <a:lnTo>
                    <a:pt x="4105" y="292"/>
                  </a:lnTo>
                  <a:lnTo>
                    <a:pt x="4111" y="282"/>
                  </a:lnTo>
                  <a:lnTo>
                    <a:pt x="4118" y="273"/>
                  </a:lnTo>
                  <a:lnTo>
                    <a:pt x="4125" y="265"/>
                  </a:lnTo>
                  <a:lnTo>
                    <a:pt x="4133" y="257"/>
                  </a:lnTo>
                  <a:lnTo>
                    <a:pt x="4140" y="251"/>
                  </a:lnTo>
                  <a:lnTo>
                    <a:pt x="4148" y="245"/>
                  </a:lnTo>
                  <a:lnTo>
                    <a:pt x="4157" y="240"/>
                  </a:lnTo>
                  <a:lnTo>
                    <a:pt x="4165" y="235"/>
                  </a:lnTo>
                  <a:lnTo>
                    <a:pt x="4174" y="232"/>
                  </a:lnTo>
                  <a:lnTo>
                    <a:pt x="4182" y="229"/>
                  </a:lnTo>
                  <a:lnTo>
                    <a:pt x="4191" y="226"/>
                  </a:lnTo>
                  <a:lnTo>
                    <a:pt x="4199" y="224"/>
                  </a:lnTo>
                  <a:lnTo>
                    <a:pt x="4207" y="223"/>
                  </a:lnTo>
                  <a:lnTo>
                    <a:pt x="4214" y="222"/>
                  </a:lnTo>
                  <a:lnTo>
                    <a:pt x="4228" y="221"/>
                  </a:lnTo>
                  <a:lnTo>
                    <a:pt x="4241" y="221"/>
                  </a:lnTo>
                  <a:lnTo>
                    <a:pt x="4254" y="223"/>
                  </a:lnTo>
                  <a:lnTo>
                    <a:pt x="4267" y="225"/>
                  </a:lnTo>
                  <a:lnTo>
                    <a:pt x="4280" y="229"/>
                  </a:lnTo>
                  <a:lnTo>
                    <a:pt x="4292" y="234"/>
                  </a:lnTo>
                  <a:lnTo>
                    <a:pt x="4298" y="237"/>
                  </a:lnTo>
                  <a:lnTo>
                    <a:pt x="4304" y="241"/>
                  </a:lnTo>
                  <a:lnTo>
                    <a:pt x="4310" y="244"/>
                  </a:lnTo>
                  <a:lnTo>
                    <a:pt x="4316" y="249"/>
                  </a:lnTo>
                  <a:lnTo>
                    <a:pt x="4321" y="253"/>
                  </a:lnTo>
                  <a:lnTo>
                    <a:pt x="4327" y="258"/>
                  </a:lnTo>
                  <a:lnTo>
                    <a:pt x="4332" y="264"/>
                  </a:lnTo>
                  <a:lnTo>
                    <a:pt x="4337" y="270"/>
                  </a:lnTo>
                  <a:lnTo>
                    <a:pt x="4341" y="276"/>
                  </a:lnTo>
                  <a:lnTo>
                    <a:pt x="4346" y="283"/>
                  </a:lnTo>
                  <a:lnTo>
                    <a:pt x="4350" y="290"/>
                  </a:lnTo>
                  <a:lnTo>
                    <a:pt x="4354" y="298"/>
                  </a:lnTo>
                  <a:lnTo>
                    <a:pt x="4357" y="307"/>
                  </a:lnTo>
                  <a:lnTo>
                    <a:pt x="4360" y="316"/>
                  </a:lnTo>
                  <a:lnTo>
                    <a:pt x="4363" y="325"/>
                  </a:lnTo>
                  <a:lnTo>
                    <a:pt x="4366" y="335"/>
                  </a:lnTo>
                  <a:lnTo>
                    <a:pt x="4368" y="346"/>
                  </a:lnTo>
                  <a:lnTo>
                    <a:pt x="4370" y="357"/>
                  </a:lnTo>
                  <a:lnTo>
                    <a:pt x="4371" y="369"/>
                  </a:lnTo>
                  <a:lnTo>
                    <a:pt x="4372" y="381"/>
                  </a:lnTo>
                  <a:lnTo>
                    <a:pt x="4372" y="394"/>
                  </a:lnTo>
                  <a:lnTo>
                    <a:pt x="4372" y="408"/>
                  </a:lnTo>
                  <a:close/>
                  <a:moveTo>
                    <a:pt x="3177" y="685"/>
                  </a:moveTo>
                  <a:lnTo>
                    <a:pt x="3165" y="685"/>
                  </a:lnTo>
                  <a:lnTo>
                    <a:pt x="3153" y="684"/>
                  </a:lnTo>
                  <a:lnTo>
                    <a:pt x="3142" y="683"/>
                  </a:lnTo>
                  <a:lnTo>
                    <a:pt x="3130" y="681"/>
                  </a:lnTo>
                  <a:lnTo>
                    <a:pt x="3119" y="678"/>
                  </a:lnTo>
                  <a:lnTo>
                    <a:pt x="3108" y="675"/>
                  </a:lnTo>
                  <a:lnTo>
                    <a:pt x="3097" y="671"/>
                  </a:lnTo>
                  <a:lnTo>
                    <a:pt x="3087" y="667"/>
                  </a:lnTo>
                  <a:lnTo>
                    <a:pt x="3076" y="663"/>
                  </a:lnTo>
                  <a:lnTo>
                    <a:pt x="3066" y="658"/>
                  </a:lnTo>
                  <a:lnTo>
                    <a:pt x="3057" y="652"/>
                  </a:lnTo>
                  <a:lnTo>
                    <a:pt x="3047" y="646"/>
                  </a:lnTo>
                  <a:lnTo>
                    <a:pt x="3038" y="639"/>
                  </a:lnTo>
                  <a:lnTo>
                    <a:pt x="3029" y="633"/>
                  </a:lnTo>
                  <a:lnTo>
                    <a:pt x="3021" y="625"/>
                  </a:lnTo>
                  <a:lnTo>
                    <a:pt x="3013" y="618"/>
                  </a:lnTo>
                  <a:lnTo>
                    <a:pt x="3005" y="610"/>
                  </a:lnTo>
                  <a:lnTo>
                    <a:pt x="2998" y="601"/>
                  </a:lnTo>
                  <a:lnTo>
                    <a:pt x="2991" y="592"/>
                  </a:lnTo>
                  <a:lnTo>
                    <a:pt x="2985" y="583"/>
                  </a:lnTo>
                  <a:lnTo>
                    <a:pt x="2979" y="574"/>
                  </a:lnTo>
                  <a:lnTo>
                    <a:pt x="2973" y="564"/>
                  </a:lnTo>
                  <a:lnTo>
                    <a:pt x="2968" y="554"/>
                  </a:lnTo>
                  <a:lnTo>
                    <a:pt x="2963" y="544"/>
                  </a:lnTo>
                  <a:lnTo>
                    <a:pt x="2959" y="533"/>
                  </a:lnTo>
                  <a:lnTo>
                    <a:pt x="2956" y="523"/>
                  </a:lnTo>
                  <a:lnTo>
                    <a:pt x="2952" y="512"/>
                  </a:lnTo>
                  <a:lnTo>
                    <a:pt x="2950" y="500"/>
                  </a:lnTo>
                  <a:lnTo>
                    <a:pt x="2948" y="489"/>
                  </a:lnTo>
                  <a:lnTo>
                    <a:pt x="2946" y="477"/>
                  </a:lnTo>
                  <a:lnTo>
                    <a:pt x="2945" y="466"/>
                  </a:lnTo>
                  <a:lnTo>
                    <a:pt x="2945" y="453"/>
                  </a:lnTo>
                  <a:lnTo>
                    <a:pt x="2945" y="441"/>
                  </a:lnTo>
                  <a:lnTo>
                    <a:pt x="2946" y="429"/>
                  </a:lnTo>
                  <a:lnTo>
                    <a:pt x="2948" y="417"/>
                  </a:lnTo>
                  <a:lnTo>
                    <a:pt x="2950" y="406"/>
                  </a:lnTo>
                  <a:lnTo>
                    <a:pt x="2952" y="395"/>
                  </a:lnTo>
                  <a:lnTo>
                    <a:pt x="2956" y="384"/>
                  </a:lnTo>
                  <a:lnTo>
                    <a:pt x="2959" y="373"/>
                  </a:lnTo>
                  <a:lnTo>
                    <a:pt x="2963" y="362"/>
                  </a:lnTo>
                  <a:lnTo>
                    <a:pt x="2968" y="352"/>
                  </a:lnTo>
                  <a:lnTo>
                    <a:pt x="2973" y="342"/>
                  </a:lnTo>
                  <a:lnTo>
                    <a:pt x="2979" y="332"/>
                  </a:lnTo>
                  <a:lnTo>
                    <a:pt x="2985" y="323"/>
                  </a:lnTo>
                  <a:lnTo>
                    <a:pt x="2991" y="314"/>
                  </a:lnTo>
                  <a:lnTo>
                    <a:pt x="2998" y="305"/>
                  </a:lnTo>
                  <a:lnTo>
                    <a:pt x="3005" y="297"/>
                  </a:lnTo>
                  <a:lnTo>
                    <a:pt x="3013" y="289"/>
                  </a:lnTo>
                  <a:lnTo>
                    <a:pt x="3021" y="281"/>
                  </a:lnTo>
                  <a:lnTo>
                    <a:pt x="3029" y="274"/>
                  </a:lnTo>
                  <a:lnTo>
                    <a:pt x="3038" y="267"/>
                  </a:lnTo>
                  <a:lnTo>
                    <a:pt x="3047" y="260"/>
                  </a:lnTo>
                  <a:lnTo>
                    <a:pt x="3057" y="254"/>
                  </a:lnTo>
                  <a:lnTo>
                    <a:pt x="3066" y="249"/>
                  </a:lnTo>
                  <a:lnTo>
                    <a:pt x="3076" y="244"/>
                  </a:lnTo>
                  <a:lnTo>
                    <a:pt x="3087" y="239"/>
                  </a:lnTo>
                  <a:lnTo>
                    <a:pt x="3097" y="235"/>
                  </a:lnTo>
                  <a:lnTo>
                    <a:pt x="3108" y="231"/>
                  </a:lnTo>
                  <a:lnTo>
                    <a:pt x="3119" y="228"/>
                  </a:lnTo>
                  <a:lnTo>
                    <a:pt x="3130" y="226"/>
                  </a:lnTo>
                  <a:lnTo>
                    <a:pt x="3142" y="224"/>
                  </a:lnTo>
                  <a:lnTo>
                    <a:pt x="3153" y="222"/>
                  </a:lnTo>
                  <a:lnTo>
                    <a:pt x="3165" y="221"/>
                  </a:lnTo>
                  <a:lnTo>
                    <a:pt x="3177" y="221"/>
                  </a:lnTo>
                  <a:lnTo>
                    <a:pt x="3189" y="221"/>
                  </a:lnTo>
                  <a:lnTo>
                    <a:pt x="3201" y="222"/>
                  </a:lnTo>
                  <a:lnTo>
                    <a:pt x="3212" y="224"/>
                  </a:lnTo>
                  <a:lnTo>
                    <a:pt x="3224" y="226"/>
                  </a:lnTo>
                  <a:lnTo>
                    <a:pt x="3235" y="228"/>
                  </a:lnTo>
                  <a:lnTo>
                    <a:pt x="3246" y="231"/>
                  </a:lnTo>
                  <a:lnTo>
                    <a:pt x="3257" y="235"/>
                  </a:lnTo>
                  <a:lnTo>
                    <a:pt x="3267" y="239"/>
                  </a:lnTo>
                  <a:lnTo>
                    <a:pt x="3278" y="244"/>
                  </a:lnTo>
                  <a:lnTo>
                    <a:pt x="3288" y="249"/>
                  </a:lnTo>
                  <a:lnTo>
                    <a:pt x="3297" y="254"/>
                  </a:lnTo>
                  <a:lnTo>
                    <a:pt x="3307" y="260"/>
                  </a:lnTo>
                  <a:lnTo>
                    <a:pt x="3316" y="267"/>
                  </a:lnTo>
                  <a:lnTo>
                    <a:pt x="3325" y="274"/>
                  </a:lnTo>
                  <a:lnTo>
                    <a:pt x="3333" y="281"/>
                  </a:lnTo>
                  <a:lnTo>
                    <a:pt x="3341" y="289"/>
                  </a:lnTo>
                  <a:lnTo>
                    <a:pt x="3349" y="297"/>
                  </a:lnTo>
                  <a:lnTo>
                    <a:pt x="3356" y="305"/>
                  </a:lnTo>
                  <a:lnTo>
                    <a:pt x="3363" y="314"/>
                  </a:lnTo>
                  <a:lnTo>
                    <a:pt x="3369" y="323"/>
                  </a:lnTo>
                  <a:lnTo>
                    <a:pt x="3375" y="332"/>
                  </a:lnTo>
                  <a:lnTo>
                    <a:pt x="3381" y="342"/>
                  </a:lnTo>
                  <a:lnTo>
                    <a:pt x="3386" y="352"/>
                  </a:lnTo>
                  <a:lnTo>
                    <a:pt x="3391" y="362"/>
                  </a:lnTo>
                  <a:lnTo>
                    <a:pt x="3395" y="373"/>
                  </a:lnTo>
                  <a:lnTo>
                    <a:pt x="3398" y="384"/>
                  </a:lnTo>
                  <a:lnTo>
                    <a:pt x="3401" y="395"/>
                  </a:lnTo>
                  <a:lnTo>
                    <a:pt x="3404" y="406"/>
                  </a:lnTo>
                  <a:lnTo>
                    <a:pt x="3406" y="417"/>
                  </a:lnTo>
                  <a:lnTo>
                    <a:pt x="3408" y="429"/>
                  </a:lnTo>
                  <a:lnTo>
                    <a:pt x="3408" y="441"/>
                  </a:lnTo>
                  <a:lnTo>
                    <a:pt x="3409" y="453"/>
                  </a:lnTo>
                  <a:lnTo>
                    <a:pt x="3408" y="466"/>
                  </a:lnTo>
                  <a:lnTo>
                    <a:pt x="3408" y="477"/>
                  </a:lnTo>
                  <a:lnTo>
                    <a:pt x="3406" y="489"/>
                  </a:lnTo>
                  <a:lnTo>
                    <a:pt x="3404" y="500"/>
                  </a:lnTo>
                  <a:lnTo>
                    <a:pt x="3401" y="512"/>
                  </a:lnTo>
                  <a:lnTo>
                    <a:pt x="3398" y="523"/>
                  </a:lnTo>
                  <a:lnTo>
                    <a:pt x="3395" y="533"/>
                  </a:lnTo>
                  <a:lnTo>
                    <a:pt x="3391" y="544"/>
                  </a:lnTo>
                  <a:lnTo>
                    <a:pt x="3386" y="554"/>
                  </a:lnTo>
                  <a:lnTo>
                    <a:pt x="3381" y="564"/>
                  </a:lnTo>
                  <a:lnTo>
                    <a:pt x="3375" y="574"/>
                  </a:lnTo>
                  <a:lnTo>
                    <a:pt x="3369" y="583"/>
                  </a:lnTo>
                  <a:lnTo>
                    <a:pt x="3363" y="592"/>
                  </a:lnTo>
                  <a:lnTo>
                    <a:pt x="3356" y="601"/>
                  </a:lnTo>
                  <a:lnTo>
                    <a:pt x="3349" y="610"/>
                  </a:lnTo>
                  <a:lnTo>
                    <a:pt x="3341" y="618"/>
                  </a:lnTo>
                  <a:lnTo>
                    <a:pt x="3333" y="625"/>
                  </a:lnTo>
                  <a:lnTo>
                    <a:pt x="3325" y="633"/>
                  </a:lnTo>
                  <a:lnTo>
                    <a:pt x="3316" y="639"/>
                  </a:lnTo>
                  <a:lnTo>
                    <a:pt x="3307" y="646"/>
                  </a:lnTo>
                  <a:lnTo>
                    <a:pt x="3297" y="652"/>
                  </a:lnTo>
                  <a:lnTo>
                    <a:pt x="3288" y="658"/>
                  </a:lnTo>
                  <a:lnTo>
                    <a:pt x="3278" y="663"/>
                  </a:lnTo>
                  <a:lnTo>
                    <a:pt x="3267" y="667"/>
                  </a:lnTo>
                  <a:lnTo>
                    <a:pt x="3257" y="671"/>
                  </a:lnTo>
                  <a:lnTo>
                    <a:pt x="3246" y="675"/>
                  </a:lnTo>
                  <a:lnTo>
                    <a:pt x="3235" y="678"/>
                  </a:lnTo>
                  <a:lnTo>
                    <a:pt x="3224" y="681"/>
                  </a:lnTo>
                  <a:lnTo>
                    <a:pt x="3212" y="683"/>
                  </a:lnTo>
                  <a:lnTo>
                    <a:pt x="3201" y="684"/>
                  </a:lnTo>
                  <a:lnTo>
                    <a:pt x="3189" y="685"/>
                  </a:lnTo>
                  <a:lnTo>
                    <a:pt x="3177" y="685"/>
                  </a:lnTo>
                  <a:close/>
                  <a:moveTo>
                    <a:pt x="2491" y="677"/>
                  </a:moveTo>
                  <a:lnTo>
                    <a:pt x="2402" y="677"/>
                  </a:lnTo>
                  <a:lnTo>
                    <a:pt x="2402" y="453"/>
                  </a:lnTo>
                  <a:lnTo>
                    <a:pt x="2402" y="444"/>
                  </a:lnTo>
                  <a:lnTo>
                    <a:pt x="2402" y="436"/>
                  </a:lnTo>
                  <a:lnTo>
                    <a:pt x="2401" y="428"/>
                  </a:lnTo>
                  <a:lnTo>
                    <a:pt x="2400" y="420"/>
                  </a:lnTo>
                  <a:lnTo>
                    <a:pt x="2398" y="412"/>
                  </a:lnTo>
                  <a:lnTo>
                    <a:pt x="2397" y="404"/>
                  </a:lnTo>
                  <a:lnTo>
                    <a:pt x="2395" y="397"/>
                  </a:lnTo>
                  <a:lnTo>
                    <a:pt x="2392" y="390"/>
                  </a:lnTo>
                  <a:lnTo>
                    <a:pt x="2390" y="383"/>
                  </a:lnTo>
                  <a:lnTo>
                    <a:pt x="2387" y="377"/>
                  </a:lnTo>
                  <a:lnTo>
                    <a:pt x="2381" y="364"/>
                  </a:lnTo>
                  <a:lnTo>
                    <a:pt x="2374" y="353"/>
                  </a:lnTo>
                  <a:lnTo>
                    <a:pt x="2370" y="347"/>
                  </a:lnTo>
                  <a:lnTo>
                    <a:pt x="2365" y="342"/>
                  </a:lnTo>
                  <a:lnTo>
                    <a:pt x="2361" y="337"/>
                  </a:lnTo>
                  <a:lnTo>
                    <a:pt x="2357" y="333"/>
                  </a:lnTo>
                  <a:lnTo>
                    <a:pt x="2347" y="325"/>
                  </a:lnTo>
                  <a:lnTo>
                    <a:pt x="2336" y="318"/>
                  </a:lnTo>
                  <a:lnTo>
                    <a:pt x="2331" y="314"/>
                  </a:lnTo>
                  <a:lnTo>
                    <a:pt x="2325" y="312"/>
                  </a:lnTo>
                  <a:lnTo>
                    <a:pt x="2319" y="309"/>
                  </a:lnTo>
                  <a:lnTo>
                    <a:pt x="2313" y="307"/>
                  </a:lnTo>
                  <a:lnTo>
                    <a:pt x="2307" y="305"/>
                  </a:lnTo>
                  <a:lnTo>
                    <a:pt x="2301" y="304"/>
                  </a:lnTo>
                  <a:lnTo>
                    <a:pt x="2295" y="303"/>
                  </a:lnTo>
                  <a:lnTo>
                    <a:pt x="2288" y="302"/>
                  </a:lnTo>
                  <a:lnTo>
                    <a:pt x="2275" y="301"/>
                  </a:lnTo>
                  <a:lnTo>
                    <a:pt x="2261" y="302"/>
                  </a:lnTo>
                  <a:lnTo>
                    <a:pt x="2254" y="303"/>
                  </a:lnTo>
                  <a:lnTo>
                    <a:pt x="2247" y="304"/>
                  </a:lnTo>
                  <a:lnTo>
                    <a:pt x="2234" y="307"/>
                  </a:lnTo>
                  <a:lnTo>
                    <a:pt x="2228" y="309"/>
                  </a:lnTo>
                  <a:lnTo>
                    <a:pt x="2222" y="312"/>
                  </a:lnTo>
                  <a:lnTo>
                    <a:pt x="2216" y="314"/>
                  </a:lnTo>
                  <a:lnTo>
                    <a:pt x="2210" y="318"/>
                  </a:lnTo>
                  <a:lnTo>
                    <a:pt x="2204" y="321"/>
                  </a:lnTo>
                  <a:lnTo>
                    <a:pt x="2198" y="325"/>
                  </a:lnTo>
                  <a:lnTo>
                    <a:pt x="2193" y="329"/>
                  </a:lnTo>
                  <a:lnTo>
                    <a:pt x="2188" y="333"/>
                  </a:lnTo>
                  <a:lnTo>
                    <a:pt x="2183" y="338"/>
                  </a:lnTo>
                  <a:lnTo>
                    <a:pt x="2178" y="343"/>
                  </a:lnTo>
                  <a:lnTo>
                    <a:pt x="2173" y="348"/>
                  </a:lnTo>
                  <a:lnTo>
                    <a:pt x="2169" y="354"/>
                  </a:lnTo>
                  <a:lnTo>
                    <a:pt x="2164" y="360"/>
                  </a:lnTo>
                  <a:lnTo>
                    <a:pt x="2160" y="366"/>
                  </a:lnTo>
                  <a:lnTo>
                    <a:pt x="2153" y="380"/>
                  </a:lnTo>
                  <a:lnTo>
                    <a:pt x="2150" y="387"/>
                  </a:lnTo>
                  <a:lnTo>
                    <a:pt x="2147" y="394"/>
                  </a:lnTo>
                  <a:lnTo>
                    <a:pt x="2142" y="410"/>
                  </a:lnTo>
                  <a:lnTo>
                    <a:pt x="2140" y="419"/>
                  </a:lnTo>
                  <a:lnTo>
                    <a:pt x="2139" y="427"/>
                  </a:lnTo>
                  <a:lnTo>
                    <a:pt x="2137" y="436"/>
                  </a:lnTo>
                  <a:lnTo>
                    <a:pt x="2137" y="446"/>
                  </a:lnTo>
                  <a:lnTo>
                    <a:pt x="2136" y="466"/>
                  </a:lnTo>
                  <a:lnTo>
                    <a:pt x="2136" y="677"/>
                  </a:lnTo>
                  <a:lnTo>
                    <a:pt x="2046" y="677"/>
                  </a:lnTo>
                  <a:lnTo>
                    <a:pt x="2046" y="230"/>
                  </a:lnTo>
                  <a:lnTo>
                    <a:pt x="2133" y="230"/>
                  </a:lnTo>
                  <a:lnTo>
                    <a:pt x="2133" y="306"/>
                  </a:lnTo>
                  <a:lnTo>
                    <a:pt x="2138" y="296"/>
                  </a:lnTo>
                  <a:lnTo>
                    <a:pt x="2144" y="287"/>
                  </a:lnTo>
                  <a:lnTo>
                    <a:pt x="2151" y="278"/>
                  </a:lnTo>
                  <a:lnTo>
                    <a:pt x="2159" y="270"/>
                  </a:lnTo>
                  <a:lnTo>
                    <a:pt x="2163" y="266"/>
                  </a:lnTo>
                  <a:lnTo>
                    <a:pt x="2167" y="262"/>
                  </a:lnTo>
                  <a:lnTo>
                    <a:pt x="2177" y="255"/>
                  </a:lnTo>
                  <a:lnTo>
                    <a:pt x="2186" y="249"/>
                  </a:lnTo>
                  <a:lnTo>
                    <a:pt x="2196" y="243"/>
                  </a:lnTo>
                  <a:lnTo>
                    <a:pt x="2207" y="238"/>
                  </a:lnTo>
                  <a:lnTo>
                    <a:pt x="2218" y="234"/>
                  </a:lnTo>
                  <a:lnTo>
                    <a:pt x="2229" y="230"/>
                  </a:lnTo>
                  <a:lnTo>
                    <a:pt x="2241" y="227"/>
                  </a:lnTo>
                  <a:lnTo>
                    <a:pt x="2253" y="224"/>
                  </a:lnTo>
                  <a:lnTo>
                    <a:pt x="2264" y="222"/>
                  </a:lnTo>
                  <a:lnTo>
                    <a:pt x="2276" y="221"/>
                  </a:lnTo>
                  <a:lnTo>
                    <a:pt x="2288" y="221"/>
                  </a:lnTo>
                  <a:lnTo>
                    <a:pt x="2307" y="222"/>
                  </a:lnTo>
                  <a:lnTo>
                    <a:pt x="2326" y="224"/>
                  </a:lnTo>
                  <a:lnTo>
                    <a:pt x="2335" y="225"/>
                  </a:lnTo>
                  <a:lnTo>
                    <a:pt x="2344" y="228"/>
                  </a:lnTo>
                  <a:lnTo>
                    <a:pt x="2353" y="230"/>
                  </a:lnTo>
                  <a:lnTo>
                    <a:pt x="2362" y="233"/>
                  </a:lnTo>
                  <a:lnTo>
                    <a:pt x="2371" y="236"/>
                  </a:lnTo>
                  <a:lnTo>
                    <a:pt x="2380" y="240"/>
                  </a:lnTo>
                  <a:lnTo>
                    <a:pt x="2388" y="244"/>
                  </a:lnTo>
                  <a:lnTo>
                    <a:pt x="2397" y="249"/>
                  </a:lnTo>
                  <a:lnTo>
                    <a:pt x="2405" y="254"/>
                  </a:lnTo>
                  <a:lnTo>
                    <a:pt x="2413" y="259"/>
                  </a:lnTo>
                  <a:lnTo>
                    <a:pt x="2420" y="265"/>
                  </a:lnTo>
                  <a:lnTo>
                    <a:pt x="2427" y="271"/>
                  </a:lnTo>
                  <a:lnTo>
                    <a:pt x="2434" y="278"/>
                  </a:lnTo>
                  <a:lnTo>
                    <a:pt x="2441" y="285"/>
                  </a:lnTo>
                  <a:lnTo>
                    <a:pt x="2448" y="293"/>
                  </a:lnTo>
                  <a:lnTo>
                    <a:pt x="2454" y="301"/>
                  </a:lnTo>
                  <a:lnTo>
                    <a:pt x="2459" y="310"/>
                  </a:lnTo>
                  <a:lnTo>
                    <a:pt x="2464" y="319"/>
                  </a:lnTo>
                  <a:lnTo>
                    <a:pt x="2469" y="328"/>
                  </a:lnTo>
                  <a:lnTo>
                    <a:pt x="2474" y="339"/>
                  </a:lnTo>
                  <a:lnTo>
                    <a:pt x="2478" y="349"/>
                  </a:lnTo>
                  <a:lnTo>
                    <a:pt x="2481" y="360"/>
                  </a:lnTo>
                  <a:lnTo>
                    <a:pt x="2484" y="372"/>
                  </a:lnTo>
                  <a:lnTo>
                    <a:pt x="2487" y="384"/>
                  </a:lnTo>
                  <a:lnTo>
                    <a:pt x="2489" y="397"/>
                  </a:lnTo>
                  <a:lnTo>
                    <a:pt x="2490" y="410"/>
                  </a:lnTo>
                  <a:lnTo>
                    <a:pt x="2491" y="424"/>
                  </a:lnTo>
                  <a:lnTo>
                    <a:pt x="2491" y="438"/>
                  </a:lnTo>
                  <a:lnTo>
                    <a:pt x="2491" y="677"/>
                  </a:lnTo>
                  <a:close/>
                  <a:moveTo>
                    <a:pt x="1589" y="677"/>
                  </a:moveTo>
                  <a:lnTo>
                    <a:pt x="1499" y="677"/>
                  </a:lnTo>
                  <a:lnTo>
                    <a:pt x="1499" y="624"/>
                  </a:lnTo>
                  <a:lnTo>
                    <a:pt x="1496" y="627"/>
                  </a:lnTo>
                  <a:lnTo>
                    <a:pt x="1493" y="631"/>
                  </a:lnTo>
                  <a:lnTo>
                    <a:pt x="1487" y="637"/>
                  </a:lnTo>
                  <a:lnTo>
                    <a:pt x="1480" y="644"/>
                  </a:lnTo>
                  <a:lnTo>
                    <a:pt x="1473" y="649"/>
                  </a:lnTo>
                  <a:lnTo>
                    <a:pt x="1457" y="660"/>
                  </a:lnTo>
                  <a:lnTo>
                    <a:pt x="1449" y="665"/>
                  </a:lnTo>
                  <a:lnTo>
                    <a:pt x="1440" y="669"/>
                  </a:lnTo>
                  <a:lnTo>
                    <a:pt x="1431" y="673"/>
                  </a:lnTo>
                  <a:lnTo>
                    <a:pt x="1422" y="676"/>
                  </a:lnTo>
                  <a:lnTo>
                    <a:pt x="1412" y="679"/>
                  </a:lnTo>
                  <a:lnTo>
                    <a:pt x="1402" y="682"/>
                  </a:lnTo>
                  <a:lnTo>
                    <a:pt x="1392" y="684"/>
                  </a:lnTo>
                  <a:lnTo>
                    <a:pt x="1381" y="685"/>
                  </a:lnTo>
                  <a:lnTo>
                    <a:pt x="1370" y="686"/>
                  </a:lnTo>
                  <a:lnTo>
                    <a:pt x="1359" y="686"/>
                  </a:lnTo>
                  <a:lnTo>
                    <a:pt x="1347" y="686"/>
                  </a:lnTo>
                  <a:lnTo>
                    <a:pt x="1335" y="685"/>
                  </a:lnTo>
                  <a:lnTo>
                    <a:pt x="1323" y="684"/>
                  </a:lnTo>
                  <a:lnTo>
                    <a:pt x="1312" y="682"/>
                  </a:lnTo>
                  <a:lnTo>
                    <a:pt x="1301" y="679"/>
                  </a:lnTo>
                  <a:lnTo>
                    <a:pt x="1290" y="676"/>
                  </a:lnTo>
                  <a:lnTo>
                    <a:pt x="1280" y="672"/>
                  </a:lnTo>
                  <a:lnTo>
                    <a:pt x="1269" y="668"/>
                  </a:lnTo>
                  <a:lnTo>
                    <a:pt x="1259" y="663"/>
                  </a:lnTo>
                  <a:lnTo>
                    <a:pt x="1250" y="658"/>
                  </a:lnTo>
                  <a:lnTo>
                    <a:pt x="1240" y="653"/>
                  </a:lnTo>
                  <a:lnTo>
                    <a:pt x="1231" y="647"/>
                  </a:lnTo>
                  <a:lnTo>
                    <a:pt x="1223" y="640"/>
                  </a:lnTo>
                  <a:lnTo>
                    <a:pt x="1214" y="633"/>
                  </a:lnTo>
                  <a:lnTo>
                    <a:pt x="1206" y="626"/>
                  </a:lnTo>
                  <a:lnTo>
                    <a:pt x="1199" y="618"/>
                  </a:lnTo>
                  <a:lnTo>
                    <a:pt x="1191" y="610"/>
                  </a:lnTo>
                  <a:lnTo>
                    <a:pt x="1184" y="602"/>
                  </a:lnTo>
                  <a:lnTo>
                    <a:pt x="1178" y="593"/>
                  </a:lnTo>
                  <a:lnTo>
                    <a:pt x="1172" y="584"/>
                  </a:lnTo>
                  <a:lnTo>
                    <a:pt x="1166" y="575"/>
                  </a:lnTo>
                  <a:lnTo>
                    <a:pt x="1161" y="565"/>
                  </a:lnTo>
                  <a:lnTo>
                    <a:pt x="1156" y="555"/>
                  </a:lnTo>
                  <a:lnTo>
                    <a:pt x="1152" y="545"/>
                  </a:lnTo>
                  <a:lnTo>
                    <a:pt x="1148" y="534"/>
                  </a:lnTo>
                  <a:lnTo>
                    <a:pt x="1144" y="523"/>
                  </a:lnTo>
                  <a:lnTo>
                    <a:pt x="1142" y="512"/>
                  </a:lnTo>
                  <a:lnTo>
                    <a:pt x="1139" y="501"/>
                  </a:lnTo>
                  <a:lnTo>
                    <a:pt x="1137" y="489"/>
                  </a:lnTo>
                  <a:lnTo>
                    <a:pt x="1136" y="478"/>
                  </a:lnTo>
                  <a:lnTo>
                    <a:pt x="1135" y="466"/>
                  </a:lnTo>
                  <a:lnTo>
                    <a:pt x="1135" y="453"/>
                  </a:lnTo>
                  <a:lnTo>
                    <a:pt x="1135" y="441"/>
                  </a:lnTo>
                  <a:lnTo>
                    <a:pt x="1136" y="429"/>
                  </a:lnTo>
                  <a:lnTo>
                    <a:pt x="1137" y="417"/>
                  </a:lnTo>
                  <a:lnTo>
                    <a:pt x="1139" y="406"/>
                  </a:lnTo>
                  <a:lnTo>
                    <a:pt x="1142" y="395"/>
                  </a:lnTo>
                  <a:lnTo>
                    <a:pt x="1143" y="389"/>
                  </a:lnTo>
                  <a:lnTo>
                    <a:pt x="1144" y="384"/>
                  </a:lnTo>
                  <a:lnTo>
                    <a:pt x="1148" y="373"/>
                  </a:lnTo>
                  <a:lnTo>
                    <a:pt x="1152" y="362"/>
                  </a:lnTo>
                  <a:lnTo>
                    <a:pt x="1156" y="352"/>
                  </a:lnTo>
                  <a:lnTo>
                    <a:pt x="1161" y="342"/>
                  </a:lnTo>
                  <a:lnTo>
                    <a:pt x="1166" y="332"/>
                  </a:lnTo>
                  <a:lnTo>
                    <a:pt x="1172" y="323"/>
                  </a:lnTo>
                  <a:lnTo>
                    <a:pt x="1178" y="314"/>
                  </a:lnTo>
                  <a:lnTo>
                    <a:pt x="1184" y="305"/>
                  </a:lnTo>
                  <a:lnTo>
                    <a:pt x="1191" y="297"/>
                  </a:lnTo>
                  <a:lnTo>
                    <a:pt x="1199" y="289"/>
                  </a:lnTo>
                  <a:lnTo>
                    <a:pt x="1206" y="281"/>
                  </a:lnTo>
                  <a:lnTo>
                    <a:pt x="1214" y="274"/>
                  </a:lnTo>
                  <a:lnTo>
                    <a:pt x="1218" y="270"/>
                  </a:lnTo>
                  <a:lnTo>
                    <a:pt x="1223" y="267"/>
                  </a:lnTo>
                  <a:lnTo>
                    <a:pt x="1231" y="260"/>
                  </a:lnTo>
                  <a:lnTo>
                    <a:pt x="1240" y="254"/>
                  </a:lnTo>
                  <a:lnTo>
                    <a:pt x="1250" y="249"/>
                  </a:lnTo>
                  <a:lnTo>
                    <a:pt x="1259" y="244"/>
                  </a:lnTo>
                  <a:lnTo>
                    <a:pt x="1269" y="239"/>
                  </a:lnTo>
                  <a:lnTo>
                    <a:pt x="1280" y="235"/>
                  </a:lnTo>
                  <a:lnTo>
                    <a:pt x="1290" y="231"/>
                  </a:lnTo>
                  <a:lnTo>
                    <a:pt x="1301" y="228"/>
                  </a:lnTo>
                  <a:lnTo>
                    <a:pt x="1312" y="226"/>
                  </a:lnTo>
                  <a:lnTo>
                    <a:pt x="1323" y="224"/>
                  </a:lnTo>
                  <a:lnTo>
                    <a:pt x="1335" y="222"/>
                  </a:lnTo>
                  <a:lnTo>
                    <a:pt x="1347" y="221"/>
                  </a:lnTo>
                  <a:lnTo>
                    <a:pt x="1359" y="221"/>
                  </a:lnTo>
                  <a:lnTo>
                    <a:pt x="1370" y="221"/>
                  </a:lnTo>
                  <a:lnTo>
                    <a:pt x="1381" y="222"/>
                  </a:lnTo>
                  <a:lnTo>
                    <a:pt x="1392" y="223"/>
                  </a:lnTo>
                  <a:lnTo>
                    <a:pt x="1402" y="225"/>
                  </a:lnTo>
                  <a:lnTo>
                    <a:pt x="1412" y="228"/>
                  </a:lnTo>
                  <a:lnTo>
                    <a:pt x="1421" y="230"/>
                  </a:lnTo>
                  <a:lnTo>
                    <a:pt x="1431" y="234"/>
                  </a:lnTo>
                  <a:lnTo>
                    <a:pt x="1440" y="238"/>
                  </a:lnTo>
                  <a:lnTo>
                    <a:pt x="1448" y="242"/>
                  </a:lnTo>
                  <a:lnTo>
                    <a:pt x="1457" y="246"/>
                  </a:lnTo>
                  <a:lnTo>
                    <a:pt x="1465" y="251"/>
                  </a:lnTo>
                  <a:lnTo>
                    <a:pt x="1468" y="254"/>
                  </a:lnTo>
                  <a:lnTo>
                    <a:pt x="1472" y="257"/>
                  </a:lnTo>
                  <a:lnTo>
                    <a:pt x="1479" y="263"/>
                  </a:lnTo>
                  <a:lnTo>
                    <a:pt x="1486" y="269"/>
                  </a:lnTo>
                  <a:lnTo>
                    <a:pt x="1493" y="275"/>
                  </a:lnTo>
                  <a:lnTo>
                    <a:pt x="1499" y="282"/>
                  </a:lnTo>
                  <a:lnTo>
                    <a:pt x="1499" y="230"/>
                  </a:lnTo>
                  <a:lnTo>
                    <a:pt x="1589" y="230"/>
                  </a:lnTo>
                  <a:lnTo>
                    <a:pt x="1589" y="677"/>
                  </a:lnTo>
                  <a:close/>
                  <a:moveTo>
                    <a:pt x="466" y="686"/>
                  </a:moveTo>
                  <a:lnTo>
                    <a:pt x="452" y="686"/>
                  </a:lnTo>
                  <a:lnTo>
                    <a:pt x="438" y="685"/>
                  </a:lnTo>
                  <a:lnTo>
                    <a:pt x="424" y="684"/>
                  </a:lnTo>
                  <a:lnTo>
                    <a:pt x="410" y="682"/>
                  </a:lnTo>
                  <a:lnTo>
                    <a:pt x="395" y="679"/>
                  </a:lnTo>
                  <a:lnTo>
                    <a:pt x="380" y="676"/>
                  </a:lnTo>
                  <a:lnTo>
                    <a:pt x="365" y="672"/>
                  </a:lnTo>
                  <a:lnTo>
                    <a:pt x="350" y="667"/>
                  </a:lnTo>
                  <a:lnTo>
                    <a:pt x="335" y="662"/>
                  </a:lnTo>
                  <a:lnTo>
                    <a:pt x="319" y="655"/>
                  </a:lnTo>
                  <a:lnTo>
                    <a:pt x="304" y="648"/>
                  </a:lnTo>
                  <a:lnTo>
                    <a:pt x="290" y="640"/>
                  </a:lnTo>
                  <a:lnTo>
                    <a:pt x="275" y="632"/>
                  </a:lnTo>
                  <a:lnTo>
                    <a:pt x="261" y="622"/>
                  </a:lnTo>
                  <a:lnTo>
                    <a:pt x="247" y="611"/>
                  </a:lnTo>
                  <a:lnTo>
                    <a:pt x="240" y="606"/>
                  </a:lnTo>
                  <a:lnTo>
                    <a:pt x="233" y="600"/>
                  </a:lnTo>
                  <a:lnTo>
                    <a:pt x="241" y="590"/>
                  </a:lnTo>
                  <a:lnTo>
                    <a:pt x="258" y="567"/>
                  </a:lnTo>
                  <a:lnTo>
                    <a:pt x="283" y="534"/>
                  </a:lnTo>
                  <a:lnTo>
                    <a:pt x="286" y="537"/>
                  </a:lnTo>
                  <a:lnTo>
                    <a:pt x="296" y="545"/>
                  </a:lnTo>
                  <a:lnTo>
                    <a:pt x="303" y="551"/>
                  </a:lnTo>
                  <a:lnTo>
                    <a:pt x="311" y="557"/>
                  </a:lnTo>
                  <a:lnTo>
                    <a:pt x="321" y="563"/>
                  </a:lnTo>
                  <a:lnTo>
                    <a:pt x="332" y="570"/>
                  </a:lnTo>
                  <a:lnTo>
                    <a:pt x="345" y="577"/>
                  </a:lnTo>
                  <a:lnTo>
                    <a:pt x="358" y="583"/>
                  </a:lnTo>
                  <a:lnTo>
                    <a:pt x="365" y="586"/>
                  </a:lnTo>
                  <a:lnTo>
                    <a:pt x="373" y="589"/>
                  </a:lnTo>
                  <a:lnTo>
                    <a:pt x="388" y="595"/>
                  </a:lnTo>
                  <a:lnTo>
                    <a:pt x="396" y="597"/>
                  </a:lnTo>
                  <a:lnTo>
                    <a:pt x="405" y="599"/>
                  </a:lnTo>
                  <a:lnTo>
                    <a:pt x="414" y="601"/>
                  </a:lnTo>
                  <a:lnTo>
                    <a:pt x="423" y="603"/>
                  </a:lnTo>
                  <a:lnTo>
                    <a:pt x="432" y="604"/>
                  </a:lnTo>
                  <a:lnTo>
                    <a:pt x="441" y="605"/>
                  </a:lnTo>
                  <a:lnTo>
                    <a:pt x="460" y="606"/>
                  </a:lnTo>
                  <a:lnTo>
                    <a:pt x="478" y="606"/>
                  </a:lnTo>
                  <a:lnTo>
                    <a:pt x="494" y="605"/>
                  </a:lnTo>
                  <a:lnTo>
                    <a:pt x="508" y="603"/>
                  </a:lnTo>
                  <a:lnTo>
                    <a:pt x="521" y="600"/>
                  </a:lnTo>
                  <a:lnTo>
                    <a:pt x="533" y="597"/>
                  </a:lnTo>
                  <a:lnTo>
                    <a:pt x="543" y="594"/>
                  </a:lnTo>
                  <a:lnTo>
                    <a:pt x="551" y="590"/>
                  </a:lnTo>
                  <a:lnTo>
                    <a:pt x="559" y="585"/>
                  </a:lnTo>
                  <a:lnTo>
                    <a:pt x="565" y="581"/>
                  </a:lnTo>
                  <a:lnTo>
                    <a:pt x="568" y="579"/>
                  </a:lnTo>
                  <a:lnTo>
                    <a:pt x="571" y="576"/>
                  </a:lnTo>
                  <a:lnTo>
                    <a:pt x="575" y="571"/>
                  </a:lnTo>
                  <a:lnTo>
                    <a:pt x="578" y="567"/>
                  </a:lnTo>
                  <a:lnTo>
                    <a:pt x="580" y="562"/>
                  </a:lnTo>
                  <a:lnTo>
                    <a:pt x="582" y="557"/>
                  </a:lnTo>
                  <a:lnTo>
                    <a:pt x="583" y="552"/>
                  </a:lnTo>
                  <a:lnTo>
                    <a:pt x="583" y="548"/>
                  </a:lnTo>
                  <a:lnTo>
                    <a:pt x="583" y="544"/>
                  </a:lnTo>
                  <a:lnTo>
                    <a:pt x="583" y="540"/>
                  </a:lnTo>
                  <a:lnTo>
                    <a:pt x="582" y="537"/>
                  </a:lnTo>
                  <a:lnTo>
                    <a:pt x="580" y="534"/>
                  </a:lnTo>
                  <a:lnTo>
                    <a:pt x="577" y="527"/>
                  </a:lnTo>
                  <a:lnTo>
                    <a:pt x="575" y="525"/>
                  </a:lnTo>
                  <a:lnTo>
                    <a:pt x="572" y="522"/>
                  </a:lnTo>
                  <a:lnTo>
                    <a:pt x="569" y="520"/>
                  </a:lnTo>
                  <a:lnTo>
                    <a:pt x="566" y="517"/>
                  </a:lnTo>
                  <a:lnTo>
                    <a:pt x="559" y="513"/>
                  </a:lnTo>
                  <a:lnTo>
                    <a:pt x="551" y="510"/>
                  </a:lnTo>
                  <a:lnTo>
                    <a:pt x="542" y="507"/>
                  </a:lnTo>
                  <a:lnTo>
                    <a:pt x="532" y="504"/>
                  </a:lnTo>
                  <a:lnTo>
                    <a:pt x="521" y="502"/>
                  </a:lnTo>
                  <a:lnTo>
                    <a:pt x="498" y="498"/>
                  </a:lnTo>
                  <a:lnTo>
                    <a:pt x="447" y="491"/>
                  </a:lnTo>
                  <a:lnTo>
                    <a:pt x="412" y="486"/>
                  </a:lnTo>
                  <a:lnTo>
                    <a:pt x="394" y="484"/>
                  </a:lnTo>
                  <a:lnTo>
                    <a:pt x="376" y="480"/>
                  </a:lnTo>
                  <a:lnTo>
                    <a:pt x="358" y="476"/>
                  </a:lnTo>
                  <a:lnTo>
                    <a:pt x="341" y="472"/>
                  </a:lnTo>
                  <a:lnTo>
                    <a:pt x="324" y="466"/>
                  </a:lnTo>
                  <a:lnTo>
                    <a:pt x="308" y="460"/>
                  </a:lnTo>
                  <a:lnTo>
                    <a:pt x="301" y="456"/>
                  </a:lnTo>
                  <a:lnTo>
                    <a:pt x="293" y="451"/>
                  </a:lnTo>
                  <a:lnTo>
                    <a:pt x="280" y="442"/>
                  </a:lnTo>
                  <a:lnTo>
                    <a:pt x="274" y="437"/>
                  </a:lnTo>
                  <a:lnTo>
                    <a:pt x="268" y="432"/>
                  </a:lnTo>
                  <a:lnTo>
                    <a:pt x="262" y="426"/>
                  </a:lnTo>
                  <a:lnTo>
                    <a:pt x="257" y="420"/>
                  </a:lnTo>
                  <a:lnTo>
                    <a:pt x="253" y="414"/>
                  </a:lnTo>
                  <a:lnTo>
                    <a:pt x="249" y="407"/>
                  </a:lnTo>
                  <a:lnTo>
                    <a:pt x="246" y="400"/>
                  </a:lnTo>
                  <a:lnTo>
                    <a:pt x="243" y="392"/>
                  </a:lnTo>
                  <a:lnTo>
                    <a:pt x="240" y="384"/>
                  </a:lnTo>
                  <a:lnTo>
                    <a:pt x="239" y="375"/>
                  </a:lnTo>
                  <a:lnTo>
                    <a:pt x="238" y="366"/>
                  </a:lnTo>
                  <a:lnTo>
                    <a:pt x="237" y="356"/>
                  </a:lnTo>
                  <a:lnTo>
                    <a:pt x="238" y="349"/>
                  </a:lnTo>
                  <a:lnTo>
                    <a:pt x="239" y="342"/>
                  </a:lnTo>
                  <a:lnTo>
                    <a:pt x="240" y="335"/>
                  </a:lnTo>
                  <a:lnTo>
                    <a:pt x="242" y="328"/>
                  </a:lnTo>
                  <a:lnTo>
                    <a:pt x="244" y="321"/>
                  </a:lnTo>
                  <a:lnTo>
                    <a:pt x="247" y="315"/>
                  </a:lnTo>
                  <a:lnTo>
                    <a:pt x="250" y="308"/>
                  </a:lnTo>
                  <a:lnTo>
                    <a:pt x="254" y="302"/>
                  </a:lnTo>
                  <a:lnTo>
                    <a:pt x="258" y="296"/>
                  </a:lnTo>
                  <a:lnTo>
                    <a:pt x="263" y="290"/>
                  </a:lnTo>
                  <a:lnTo>
                    <a:pt x="268" y="285"/>
                  </a:lnTo>
                  <a:lnTo>
                    <a:pt x="274" y="279"/>
                  </a:lnTo>
                  <a:lnTo>
                    <a:pt x="280" y="274"/>
                  </a:lnTo>
                  <a:lnTo>
                    <a:pt x="286" y="269"/>
                  </a:lnTo>
                  <a:lnTo>
                    <a:pt x="292" y="264"/>
                  </a:lnTo>
                  <a:lnTo>
                    <a:pt x="299" y="260"/>
                  </a:lnTo>
                  <a:lnTo>
                    <a:pt x="314" y="251"/>
                  </a:lnTo>
                  <a:lnTo>
                    <a:pt x="322" y="247"/>
                  </a:lnTo>
                  <a:lnTo>
                    <a:pt x="330" y="244"/>
                  </a:lnTo>
                  <a:lnTo>
                    <a:pt x="347" y="237"/>
                  </a:lnTo>
                  <a:lnTo>
                    <a:pt x="365" y="232"/>
                  </a:lnTo>
                  <a:lnTo>
                    <a:pt x="383" y="227"/>
                  </a:lnTo>
                  <a:lnTo>
                    <a:pt x="402" y="224"/>
                  </a:lnTo>
                  <a:lnTo>
                    <a:pt x="422" y="222"/>
                  </a:lnTo>
                  <a:lnTo>
                    <a:pt x="443" y="222"/>
                  </a:lnTo>
                  <a:lnTo>
                    <a:pt x="459" y="222"/>
                  </a:lnTo>
                  <a:lnTo>
                    <a:pt x="474" y="223"/>
                  </a:lnTo>
                  <a:lnTo>
                    <a:pt x="489" y="224"/>
                  </a:lnTo>
                  <a:lnTo>
                    <a:pt x="504" y="226"/>
                  </a:lnTo>
                  <a:lnTo>
                    <a:pt x="518" y="229"/>
                  </a:lnTo>
                  <a:lnTo>
                    <a:pt x="532" y="232"/>
                  </a:lnTo>
                  <a:lnTo>
                    <a:pt x="545" y="235"/>
                  </a:lnTo>
                  <a:lnTo>
                    <a:pt x="559" y="239"/>
                  </a:lnTo>
                  <a:lnTo>
                    <a:pt x="571" y="244"/>
                  </a:lnTo>
                  <a:lnTo>
                    <a:pt x="584" y="249"/>
                  </a:lnTo>
                  <a:lnTo>
                    <a:pt x="596" y="255"/>
                  </a:lnTo>
                  <a:lnTo>
                    <a:pt x="607" y="261"/>
                  </a:lnTo>
                  <a:lnTo>
                    <a:pt x="619" y="268"/>
                  </a:lnTo>
                  <a:lnTo>
                    <a:pt x="630" y="275"/>
                  </a:lnTo>
                  <a:lnTo>
                    <a:pt x="641" y="283"/>
                  </a:lnTo>
                  <a:lnTo>
                    <a:pt x="651" y="291"/>
                  </a:lnTo>
                  <a:lnTo>
                    <a:pt x="649" y="294"/>
                  </a:lnTo>
                  <a:lnTo>
                    <a:pt x="644" y="302"/>
                  </a:lnTo>
                  <a:lnTo>
                    <a:pt x="627" y="326"/>
                  </a:lnTo>
                  <a:lnTo>
                    <a:pt x="602" y="360"/>
                  </a:lnTo>
                  <a:lnTo>
                    <a:pt x="599" y="357"/>
                  </a:lnTo>
                  <a:lnTo>
                    <a:pt x="591" y="351"/>
                  </a:lnTo>
                  <a:lnTo>
                    <a:pt x="578" y="341"/>
                  </a:lnTo>
                  <a:lnTo>
                    <a:pt x="570" y="336"/>
                  </a:lnTo>
                  <a:lnTo>
                    <a:pt x="560" y="330"/>
                  </a:lnTo>
                  <a:lnTo>
                    <a:pt x="550" y="325"/>
                  </a:lnTo>
                  <a:lnTo>
                    <a:pt x="538" y="320"/>
                  </a:lnTo>
                  <a:lnTo>
                    <a:pt x="525" y="315"/>
                  </a:lnTo>
                  <a:lnTo>
                    <a:pt x="511" y="310"/>
                  </a:lnTo>
                  <a:lnTo>
                    <a:pt x="503" y="308"/>
                  </a:lnTo>
                  <a:lnTo>
                    <a:pt x="496" y="307"/>
                  </a:lnTo>
                  <a:lnTo>
                    <a:pt x="479" y="304"/>
                  </a:lnTo>
                  <a:lnTo>
                    <a:pt x="471" y="303"/>
                  </a:lnTo>
                  <a:lnTo>
                    <a:pt x="462" y="302"/>
                  </a:lnTo>
                  <a:lnTo>
                    <a:pt x="453" y="301"/>
                  </a:lnTo>
                  <a:lnTo>
                    <a:pt x="444" y="301"/>
                  </a:lnTo>
                  <a:lnTo>
                    <a:pt x="430" y="301"/>
                  </a:lnTo>
                  <a:lnTo>
                    <a:pt x="416" y="303"/>
                  </a:lnTo>
                  <a:lnTo>
                    <a:pt x="404" y="304"/>
                  </a:lnTo>
                  <a:lnTo>
                    <a:pt x="392" y="307"/>
                  </a:lnTo>
                  <a:lnTo>
                    <a:pt x="382" y="310"/>
                  </a:lnTo>
                  <a:lnTo>
                    <a:pt x="372" y="313"/>
                  </a:lnTo>
                  <a:lnTo>
                    <a:pt x="363" y="317"/>
                  </a:lnTo>
                  <a:lnTo>
                    <a:pt x="356" y="321"/>
                  </a:lnTo>
                  <a:lnTo>
                    <a:pt x="349" y="325"/>
                  </a:lnTo>
                  <a:lnTo>
                    <a:pt x="343" y="329"/>
                  </a:lnTo>
                  <a:lnTo>
                    <a:pt x="338" y="334"/>
                  </a:lnTo>
                  <a:lnTo>
                    <a:pt x="334" y="338"/>
                  </a:lnTo>
                  <a:lnTo>
                    <a:pt x="331" y="343"/>
                  </a:lnTo>
                  <a:lnTo>
                    <a:pt x="328" y="347"/>
                  </a:lnTo>
                  <a:lnTo>
                    <a:pt x="327" y="351"/>
                  </a:lnTo>
                  <a:lnTo>
                    <a:pt x="327" y="355"/>
                  </a:lnTo>
                  <a:lnTo>
                    <a:pt x="327" y="363"/>
                  </a:lnTo>
                  <a:lnTo>
                    <a:pt x="328" y="366"/>
                  </a:lnTo>
                  <a:lnTo>
                    <a:pt x="330" y="369"/>
                  </a:lnTo>
                  <a:lnTo>
                    <a:pt x="333" y="375"/>
                  </a:lnTo>
                  <a:lnTo>
                    <a:pt x="335" y="378"/>
                  </a:lnTo>
                  <a:lnTo>
                    <a:pt x="338" y="380"/>
                  </a:lnTo>
                  <a:lnTo>
                    <a:pt x="344" y="385"/>
                  </a:lnTo>
                  <a:lnTo>
                    <a:pt x="351" y="389"/>
                  </a:lnTo>
                  <a:lnTo>
                    <a:pt x="360" y="392"/>
                  </a:lnTo>
                  <a:lnTo>
                    <a:pt x="369" y="395"/>
                  </a:lnTo>
                  <a:lnTo>
                    <a:pt x="380" y="397"/>
                  </a:lnTo>
                  <a:lnTo>
                    <a:pt x="391" y="400"/>
                  </a:lnTo>
                  <a:lnTo>
                    <a:pt x="416" y="403"/>
                  </a:lnTo>
                  <a:lnTo>
                    <a:pt x="443" y="407"/>
                  </a:lnTo>
                  <a:lnTo>
                    <a:pt x="473" y="411"/>
                  </a:lnTo>
                  <a:lnTo>
                    <a:pt x="513" y="416"/>
                  </a:lnTo>
                  <a:lnTo>
                    <a:pt x="532" y="420"/>
                  </a:lnTo>
                  <a:lnTo>
                    <a:pt x="550" y="424"/>
                  </a:lnTo>
                  <a:lnTo>
                    <a:pt x="568" y="428"/>
                  </a:lnTo>
                  <a:lnTo>
                    <a:pt x="584" y="433"/>
                  </a:lnTo>
                  <a:lnTo>
                    <a:pt x="600" y="439"/>
                  </a:lnTo>
                  <a:lnTo>
                    <a:pt x="607" y="442"/>
                  </a:lnTo>
                  <a:lnTo>
                    <a:pt x="614" y="446"/>
                  </a:lnTo>
                  <a:lnTo>
                    <a:pt x="627" y="453"/>
                  </a:lnTo>
                  <a:lnTo>
                    <a:pt x="634" y="458"/>
                  </a:lnTo>
                  <a:lnTo>
                    <a:pt x="639" y="463"/>
                  </a:lnTo>
                  <a:lnTo>
                    <a:pt x="645" y="468"/>
                  </a:lnTo>
                  <a:lnTo>
                    <a:pt x="649" y="473"/>
                  </a:lnTo>
                  <a:lnTo>
                    <a:pt x="654" y="479"/>
                  </a:lnTo>
                  <a:lnTo>
                    <a:pt x="658" y="484"/>
                  </a:lnTo>
                  <a:lnTo>
                    <a:pt x="662" y="491"/>
                  </a:lnTo>
                  <a:lnTo>
                    <a:pt x="665" y="497"/>
                  </a:lnTo>
                  <a:lnTo>
                    <a:pt x="668" y="504"/>
                  </a:lnTo>
                  <a:lnTo>
                    <a:pt x="670" y="512"/>
                  </a:lnTo>
                  <a:lnTo>
                    <a:pt x="672" y="519"/>
                  </a:lnTo>
                  <a:lnTo>
                    <a:pt x="673" y="528"/>
                  </a:lnTo>
                  <a:lnTo>
                    <a:pt x="674" y="536"/>
                  </a:lnTo>
                  <a:lnTo>
                    <a:pt x="674" y="545"/>
                  </a:lnTo>
                  <a:lnTo>
                    <a:pt x="674" y="553"/>
                  </a:lnTo>
                  <a:lnTo>
                    <a:pt x="673" y="560"/>
                  </a:lnTo>
                  <a:lnTo>
                    <a:pt x="672" y="567"/>
                  </a:lnTo>
                  <a:lnTo>
                    <a:pt x="670" y="574"/>
                  </a:lnTo>
                  <a:lnTo>
                    <a:pt x="668" y="581"/>
                  </a:lnTo>
                  <a:lnTo>
                    <a:pt x="666" y="588"/>
                  </a:lnTo>
                  <a:lnTo>
                    <a:pt x="663" y="594"/>
                  </a:lnTo>
                  <a:lnTo>
                    <a:pt x="659" y="601"/>
                  </a:lnTo>
                  <a:lnTo>
                    <a:pt x="655" y="607"/>
                  </a:lnTo>
                  <a:lnTo>
                    <a:pt x="651" y="613"/>
                  </a:lnTo>
                  <a:lnTo>
                    <a:pt x="646" y="619"/>
                  </a:lnTo>
                  <a:lnTo>
                    <a:pt x="641" y="625"/>
                  </a:lnTo>
                  <a:lnTo>
                    <a:pt x="635" y="630"/>
                  </a:lnTo>
                  <a:lnTo>
                    <a:pt x="629" y="635"/>
                  </a:lnTo>
                  <a:lnTo>
                    <a:pt x="623" y="640"/>
                  </a:lnTo>
                  <a:lnTo>
                    <a:pt x="616" y="645"/>
                  </a:lnTo>
                  <a:lnTo>
                    <a:pt x="609" y="650"/>
                  </a:lnTo>
                  <a:lnTo>
                    <a:pt x="602" y="654"/>
                  </a:lnTo>
                  <a:lnTo>
                    <a:pt x="586" y="662"/>
                  </a:lnTo>
                  <a:lnTo>
                    <a:pt x="569" y="669"/>
                  </a:lnTo>
                  <a:lnTo>
                    <a:pt x="560" y="673"/>
                  </a:lnTo>
                  <a:lnTo>
                    <a:pt x="550" y="675"/>
                  </a:lnTo>
                  <a:lnTo>
                    <a:pt x="531" y="680"/>
                  </a:lnTo>
                  <a:lnTo>
                    <a:pt x="510" y="683"/>
                  </a:lnTo>
                  <a:lnTo>
                    <a:pt x="499" y="685"/>
                  </a:lnTo>
                  <a:lnTo>
                    <a:pt x="488" y="686"/>
                  </a:lnTo>
                  <a:lnTo>
                    <a:pt x="466" y="686"/>
                  </a:lnTo>
                  <a:close/>
                  <a:moveTo>
                    <a:pt x="0" y="0"/>
                  </a:moveTo>
                  <a:lnTo>
                    <a:pt x="0" y="453"/>
                  </a:lnTo>
                  <a:lnTo>
                    <a:pt x="0" y="908"/>
                  </a:lnTo>
                  <a:lnTo>
                    <a:pt x="680" y="908"/>
                  </a:lnTo>
                  <a:lnTo>
                    <a:pt x="1361" y="908"/>
                  </a:lnTo>
                  <a:lnTo>
                    <a:pt x="2041" y="908"/>
                  </a:lnTo>
                  <a:lnTo>
                    <a:pt x="2723" y="908"/>
                  </a:lnTo>
                  <a:lnTo>
                    <a:pt x="3403" y="908"/>
                  </a:lnTo>
                  <a:lnTo>
                    <a:pt x="4084" y="908"/>
                  </a:lnTo>
                  <a:lnTo>
                    <a:pt x="4765" y="908"/>
                  </a:lnTo>
                  <a:lnTo>
                    <a:pt x="5446" y="908"/>
                  </a:lnTo>
                  <a:lnTo>
                    <a:pt x="5446" y="453"/>
                  </a:lnTo>
                  <a:lnTo>
                    <a:pt x="5446" y="0"/>
                  </a:lnTo>
                  <a:lnTo>
                    <a:pt x="4765" y="0"/>
                  </a:lnTo>
                  <a:lnTo>
                    <a:pt x="4084" y="0"/>
                  </a:lnTo>
                  <a:lnTo>
                    <a:pt x="3403" y="0"/>
                  </a:lnTo>
                  <a:lnTo>
                    <a:pt x="2723" y="0"/>
                  </a:lnTo>
                  <a:lnTo>
                    <a:pt x="2041" y="0"/>
                  </a:lnTo>
                  <a:lnTo>
                    <a:pt x="1361" y="0"/>
                  </a:lnTo>
                  <a:lnTo>
                    <a:pt x="680" y="0"/>
                  </a:lnTo>
                  <a:lnTo>
                    <a:pt x="0" y="0"/>
                  </a:lnTo>
                  <a:close/>
                  <a:moveTo>
                    <a:pt x="1367" y="297"/>
                  </a:moveTo>
                  <a:lnTo>
                    <a:pt x="1358" y="297"/>
                  </a:lnTo>
                  <a:lnTo>
                    <a:pt x="1349" y="298"/>
                  </a:lnTo>
                  <a:lnTo>
                    <a:pt x="1341" y="299"/>
                  </a:lnTo>
                  <a:lnTo>
                    <a:pt x="1333" y="300"/>
                  </a:lnTo>
                  <a:lnTo>
                    <a:pt x="1325" y="302"/>
                  </a:lnTo>
                  <a:lnTo>
                    <a:pt x="1318" y="305"/>
                  </a:lnTo>
                  <a:lnTo>
                    <a:pt x="1311" y="307"/>
                  </a:lnTo>
                  <a:lnTo>
                    <a:pt x="1304" y="311"/>
                  </a:lnTo>
                  <a:lnTo>
                    <a:pt x="1291" y="318"/>
                  </a:lnTo>
                  <a:lnTo>
                    <a:pt x="1279" y="327"/>
                  </a:lnTo>
                  <a:lnTo>
                    <a:pt x="1274" y="331"/>
                  </a:lnTo>
                  <a:lnTo>
                    <a:pt x="1269" y="336"/>
                  </a:lnTo>
                  <a:lnTo>
                    <a:pt x="1259" y="347"/>
                  </a:lnTo>
                  <a:lnTo>
                    <a:pt x="1255" y="353"/>
                  </a:lnTo>
                  <a:lnTo>
                    <a:pt x="1251" y="359"/>
                  </a:lnTo>
                  <a:lnTo>
                    <a:pt x="1244" y="371"/>
                  </a:lnTo>
                  <a:lnTo>
                    <a:pt x="1241" y="377"/>
                  </a:lnTo>
                  <a:lnTo>
                    <a:pt x="1238" y="384"/>
                  </a:lnTo>
                  <a:lnTo>
                    <a:pt x="1233" y="397"/>
                  </a:lnTo>
                  <a:lnTo>
                    <a:pt x="1229" y="411"/>
                  </a:lnTo>
                  <a:lnTo>
                    <a:pt x="1226" y="425"/>
                  </a:lnTo>
                  <a:lnTo>
                    <a:pt x="1225" y="439"/>
                  </a:lnTo>
                  <a:lnTo>
                    <a:pt x="1224" y="454"/>
                  </a:lnTo>
                  <a:lnTo>
                    <a:pt x="1225" y="469"/>
                  </a:lnTo>
                  <a:lnTo>
                    <a:pt x="1225" y="476"/>
                  </a:lnTo>
                  <a:lnTo>
                    <a:pt x="1226" y="483"/>
                  </a:lnTo>
                  <a:lnTo>
                    <a:pt x="1229" y="497"/>
                  </a:lnTo>
                  <a:lnTo>
                    <a:pt x="1231" y="504"/>
                  </a:lnTo>
                  <a:lnTo>
                    <a:pt x="1233" y="510"/>
                  </a:lnTo>
                  <a:lnTo>
                    <a:pt x="1235" y="517"/>
                  </a:lnTo>
                  <a:lnTo>
                    <a:pt x="1238" y="524"/>
                  </a:lnTo>
                  <a:lnTo>
                    <a:pt x="1241" y="530"/>
                  </a:lnTo>
                  <a:lnTo>
                    <a:pt x="1244" y="537"/>
                  </a:lnTo>
                  <a:lnTo>
                    <a:pt x="1247" y="543"/>
                  </a:lnTo>
                  <a:lnTo>
                    <a:pt x="1251" y="549"/>
                  </a:lnTo>
                  <a:lnTo>
                    <a:pt x="1255" y="555"/>
                  </a:lnTo>
                  <a:lnTo>
                    <a:pt x="1259" y="561"/>
                  </a:lnTo>
                  <a:lnTo>
                    <a:pt x="1264" y="566"/>
                  </a:lnTo>
                  <a:lnTo>
                    <a:pt x="1269" y="571"/>
                  </a:lnTo>
                  <a:lnTo>
                    <a:pt x="1274" y="576"/>
                  </a:lnTo>
                  <a:lnTo>
                    <a:pt x="1279" y="581"/>
                  </a:lnTo>
                  <a:lnTo>
                    <a:pt x="1285" y="585"/>
                  </a:lnTo>
                  <a:lnTo>
                    <a:pt x="1291" y="589"/>
                  </a:lnTo>
                  <a:lnTo>
                    <a:pt x="1297" y="593"/>
                  </a:lnTo>
                  <a:lnTo>
                    <a:pt x="1304" y="597"/>
                  </a:lnTo>
                  <a:lnTo>
                    <a:pt x="1311" y="600"/>
                  </a:lnTo>
                  <a:lnTo>
                    <a:pt x="1318" y="603"/>
                  </a:lnTo>
                  <a:lnTo>
                    <a:pt x="1325" y="605"/>
                  </a:lnTo>
                  <a:lnTo>
                    <a:pt x="1333" y="607"/>
                  </a:lnTo>
                  <a:lnTo>
                    <a:pt x="1341" y="608"/>
                  </a:lnTo>
                  <a:lnTo>
                    <a:pt x="1349" y="610"/>
                  </a:lnTo>
                  <a:lnTo>
                    <a:pt x="1358" y="610"/>
                  </a:lnTo>
                  <a:lnTo>
                    <a:pt x="1367" y="611"/>
                  </a:lnTo>
                  <a:lnTo>
                    <a:pt x="1379" y="610"/>
                  </a:lnTo>
                  <a:lnTo>
                    <a:pt x="1392" y="608"/>
                  </a:lnTo>
                  <a:lnTo>
                    <a:pt x="1405" y="605"/>
                  </a:lnTo>
                  <a:lnTo>
                    <a:pt x="1417" y="601"/>
                  </a:lnTo>
                  <a:lnTo>
                    <a:pt x="1423" y="599"/>
                  </a:lnTo>
                  <a:lnTo>
                    <a:pt x="1428" y="596"/>
                  </a:lnTo>
                  <a:lnTo>
                    <a:pt x="1440" y="589"/>
                  </a:lnTo>
                  <a:lnTo>
                    <a:pt x="1445" y="586"/>
                  </a:lnTo>
                  <a:lnTo>
                    <a:pt x="1450" y="582"/>
                  </a:lnTo>
                  <a:lnTo>
                    <a:pt x="1455" y="577"/>
                  </a:lnTo>
                  <a:lnTo>
                    <a:pt x="1460" y="573"/>
                  </a:lnTo>
                  <a:lnTo>
                    <a:pt x="1465" y="568"/>
                  </a:lnTo>
                  <a:lnTo>
                    <a:pt x="1469" y="562"/>
                  </a:lnTo>
                  <a:lnTo>
                    <a:pt x="1473" y="557"/>
                  </a:lnTo>
                  <a:lnTo>
                    <a:pt x="1477" y="551"/>
                  </a:lnTo>
                  <a:lnTo>
                    <a:pt x="1485" y="538"/>
                  </a:lnTo>
                  <a:lnTo>
                    <a:pt x="1488" y="531"/>
                  </a:lnTo>
                  <a:lnTo>
                    <a:pt x="1491" y="524"/>
                  </a:lnTo>
                  <a:lnTo>
                    <a:pt x="1495" y="509"/>
                  </a:lnTo>
                  <a:lnTo>
                    <a:pt x="1497" y="500"/>
                  </a:lnTo>
                  <a:lnTo>
                    <a:pt x="1499" y="492"/>
                  </a:lnTo>
                  <a:lnTo>
                    <a:pt x="1500" y="483"/>
                  </a:lnTo>
                  <a:lnTo>
                    <a:pt x="1501" y="474"/>
                  </a:lnTo>
                  <a:lnTo>
                    <a:pt x="1502" y="464"/>
                  </a:lnTo>
                  <a:lnTo>
                    <a:pt x="1502" y="454"/>
                  </a:lnTo>
                  <a:lnTo>
                    <a:pt x="1502" y="444"/>
                  </a:lnTo>
                  <a:lnTo>
                    <a:pt x="1501" y="434"/>
                  </a:lnTo>
                  <a:lnTo>
                    <a:pt x="1500" y="425"/>
                  </a:lnTo>
                  <a:lnTo>
                    <a:pt x="1499" y="416"/>
                  </a:lnTo>
                  <a:lnTo>
                    <a:pt x="1495" y="399"/>
                  </a:lnTo>
                  <a:lnTo>
                    <a:pt x="1493" y="391"/>
                  </a:lnTo>
                  <a:lnTo>
                    <a:pt x="1491" y="384"/>
                  </a:lnTo>
                  <a:lnTo>
                    <a:pt x="1488" y="376"/>
                  </a:lnTo>
                  <a:lnTo>
                    <a:pt x="1485" y="369"/>
                  </a:lnTo>
                  <a:lnTo>
                    <a:pt x="1481" y="363"/>
                  </a:lnTo>
                  <a:lnTo>
                    <a:pt x="1477" y="356"/>
                  </a:lnTo>
                  <a:lnTo>
                    <a:pt x="1473" y="351"/>
                  </a:lnTo>
                  <a:lnTo>
                    <a:pt x="1469" y="345"/>
                  </a:lnTo>
                  <a:lnTo>
                    <a:pt x="1460" y="335"/>
                  </a:lnTo>
                  <a:lnTo>
                    <a:pt x="1450" y="326"/>
                  </a:lnTo>
                  <a:lnTo>
                    <a:pt x="1440" y="318"/>
                  </a:lnTo>
                  <a:lnTo>
                    <a:pt x="1434" y="314"/>
                  </a:lnTo>
                  <a:lnTo>
                    <a:pt x="1428" y="311"/>
                  </a:lnTo>
                  <a:lnTo>
                    <a:pt x="1423" y="308"/>
                  </a:lnTo>
                  <a:lnTo>
                    <a:pt x="1417" y="306"/>
                  </a:lnTo>
                  <a:lnTo>
                    <a:pt x="1411" y="304"/>
                  </a:lnTo>
                  <a:lnTo>
                    <a:pt x="1405" y="302"/>
                  </a:lnTo>
                  <a:lnTo>
                    <a:pt x="1398" y="300"/>
                  </a:lnTo>
                  <a:lnTo>
                    <a:pt x="1392" y="299"/>
                  </a:lnTo>
                  <a:lnTo>
                    <a:pt x="1379" y="297"/>
                  </a:lnTo>
                  <a:lnTo>
                    <a:pt x="1373" y="297"/>
                  </a:lnTo>
                  <a:lnTo>
                    <a:pt x="1367" y="297"/>
                  </a:lnTo>
                  <a:close/>
                  <a:moveTo>
                    <a:pt x="3177" y="301"/>
                  </a:moveTo>
                  <a:lnTo>
                    <a:pt x="3162" y="302"/>
                  </a:lnTo>
                  <a:lnTo>
                    <a:pt x="3148" y="304"/>
                  </a:lnTo>
                  <a:lnTo>
                    <a:pt x="3141" y="305"/>
                  </a:lnTo>
                  <a:lnTo>
                    <a:pt x="3135" y="307"/>
                  </a:lnTo>
                  <a:lnTo>
                    <a:pt x="3128" y="310"/>
                  </a:lnTo>
                  <a:lnTo>
                    <a:pt x="3121" y="312"/>
                  </a:lnTo>
                  <a:lnTo>
                    <a:pt x="3115" y="315"/>
                  </a:lnTo>
                  <a:lnTo>
                    <a:pt x="3109" y="318"/>
                  </a:lnTo>
                  <a:lnTo>
                    <a:pt x="3103" y="321"/>
                  </a:lnTo>
                  <a:lnTo>
                    <a:pt x="3097" y="325"/>
                  </a:lnTo>
                  <a:lnTo>
                    <a:pt x="3092" y="329"/>
                  </a:lnTo>
                  <a:lnTo>
                    <a:pt x="3086" y="334"/>
                  </a:lnTo>
                  <a:lnTo>
                    <a:pt x="3081" y="338"/>
                  </a:lnTo>
                  <a:lnTo>
                    <a:pt x="3076" y="343"/>
                  </a:lnTo>
                  <a:lnTo>
                    <a:pt x="3071" y="348"/>
                  </a:lnTo>
                  <a:lnTo>
                    <a:pt x="3067" y="353"/>
                  </a:lnTo>
                  <a:lnTo>
                    <a:pt x="3063" y="359"/>
                  </a:lnTo>
                  <a:lnTo>
                    <a:pt x="3059" y="365"/>
                  </a:lnTo>
                  <a:lnTo>
                    <a:pt x="3052" y="377"/>
                  </a:lnTo>
                  <a:lnTo>
                    <a:pt x="3048" y="384"/>
                  </a:lnTo>
                  <a:lnTo>
                    <a:pt x="3046" y="391"/>
                  </a:lnTo>
                  <a:lnTo>
                    <a:pt x="3043" y="398"/>
                  </a:lnTo>
                  <a:lnTo>
                    <a:pt x="3041" y="405"/>
                  </a:lnTo>
                  <a:lnTo>
                    <a:pt x="3039" y="413"/>
                  </a:lnTo>
                  <a:lnTo>
                    <a:pt x="3037" y="420"/>
                  </a:lnTo>
                  <a:lnTo>
                    <a:pt x="3035" y="436"/>
                  </a:lnTo>
                  <a:lnTo>
                    <a:pt x="3034" y="453"/>
                  </a:lnTo>
                  <a:lnTo>
                    <a:pt x="3034" y="462"/>
                  </a:lnTo>
                  <a:lnTo>
                    <a:pt x="3035" y="470"/>
                  </a:lnTo>
                  <a:lnTo>
                    <a:pt x="3036" y="478"/>
                  </a:lnTo>
                  <a:lnTo>
                    <a:pt x="3037" y="486"/>
                  </a:lnTo>
                  <a:lnTo>
                    <a:pt x="3041" y="501"/>
                  </a:lnTo>
                  <a:lnTo>
                    <a:pt x="3046" y="515"/>
                  </a:lnTo>
                  <a:lnTo>
                    <a:pt x="3052" y="529"/>
                  </a:lnTo>
                  <a:lnTo>
                    <a:pt x="3055" y="535"/>
                  </a:lnTo>
                  <a:lnTo>
                    <a:pt x="3059" y="541"/>
                  </a:lnTo>
                  <a:lnTo>
                    <a:pt x="3063" y="547"/>
                  </a:lnTo>
                  <a:lnTo>
                    <a:pt x="3067" y="553"/>
                  </a:lnTo>
                  <a:lnTo>
                    <a:pt x="3071" y="558"/>
                  </a:lnTo>
                  <a:lnTo>
                    <a:pt x="3076" y="563"/>
                  </a:lnTo>
                  <a:lnTo>
                    <a:pt x="3081" y="568"/>
                  </a:lnTo>
                  <a:lnTo>
                    <a:pt x="3086" y="573"/>
                  </a:lnTo>
                  <a:lnTo>
                    <a:pt x="3092" y="577"/>
                  </a:lnTo>
                  <a:lnTo>
                    <a:pt x="3097" y="581"/>
                  </a:lnTo>
                  <a:lnTo>
                    <a:pt x="3109" y="588"/>
                  </a:lnTo>
                  <a:lnTo>
                    <a:pt x="3115" y="591"/>
                  </a:lnTo>
                  <a:lnTo>
                    <a:pt x="3121" y="594"/>
                  </a:lnTo>
                  <a:lnTo>
                    <a:pt x="3135" y="599"/>
                  </a:lnTo>
                  <a:lnTo>
                    <a:pt x="3148" y="602"/>
                  </a:lnTo>
                  <a:lnTo>
                    <a:pt x="3155" y="604"/>
                  </a:lnTo>
                  <a:lnTo>
                    <a:pt x="3162" y="604"/>
                  </a:lnTo>
                  <a:lnTo>
                    <a:pt x="3177" y="605"/>
                  </a:lnTo>
                  <a:lnTo>
                    <a:pt x="3192" y="604"/>
                  </a:lnTo>
                  <a:lnTo>
                    <a:pt x="3206" y="602"/>
                  </a:lnTo>
                  <a:lnTo>
                    <a:pt x="3213" y="601"/>
                  </a:lnTo>
                  <a:lnTo>
                    <a:pt x="3219" y="599"/>
                  </a:lnTo>
                  <a:lnTo>
                    <a:pt x="3226" y="597"/>
                  </a:lnTo>
                  <a:lnTo>
                    <a:pt x="3232" y="594"/>
                  </a:lnTo>
                  <a:lnTo>
                    <a:pt x="3239" y="591"/>
                  </a:lnTo>
                  <a:lnTo>
                    <a:pt x="3245" y="588"/>
                  </a:lnTo>
                  <a:lnTo>
                    <a:pt x="3251" y="585"/>
                  </a:lnTo>
                  <a:lnTo>
                    <a:pt x="3257" y="581"/>
                  </a:lnTo>
                  <a:lnTo>
                    <a:pt x="3262" y="577"/>
                  </a:lnTo>
                  <a:lnTo>
                    <a:pt x="3268" y="573"/>
                  </a:lnTo>
                  <a:lnTo>
                    <a:pt x="3273" y="568"/>
                  </a:lnTo>
                  <a:lnTo>
                    <a:pt x="3278" y="563"/>
                  </a:lnTo>
                  <a:lnTo>
                    <a:pt x="3282" y="558"/>
                  </a:lnTo>
                  <a:lnTo>
                    <a:pt x="3287" y="553"/>
                  </a:lnTo>
                  <a:lnTo>
                    <a:pt x="3291" y="547"/>
                  </a:lnTo>
                  <a:lnTo>
                    <a:pt x="3295" y="541"/>
                  </a:lnTo>
                  <a:lnTo>
                    <a:pt x="3302" y="529"/>
                  </a:lnTo>
                  <a:lnTo>
                    <a:pt x="3305" y="522"/>
                  </a:lnTo>
                  <a:lnTo>
                    <a:pt x="3308" y="515"/>
                  </a:lnTo>
                  <a:lnTo>
                    <a:pt x="3311" y="508"/>
                  </a:lnTo>
                  <a:lnTo>
                    <a:pt x="3313" y="501"/>
                  </a:lnTo>
                  <a:lnTo>
                    <a:pt x="3315" y="494"/>
                  </a:lnTo>
                  <a:lnTo>
                    <a:pt x="3317" y="486"/>
                  </a:lnTo>
                  <a:lnTo>
                    <a:pt x="3319" y="470"/>
                  </a:lnTo>
                  <a:lnTo>
                    <a:pt x="3320" y="453"/>
                  </a:lnTo>
                  <a:lnTo>
                    <a:pt x="3319" y="444"/>
                  </a:lnTo>
                  <a:lnTo>
                    <a:pt x="3319" y="436"/>
                  </a:lnTo>
                  <a:lnTo>
                    <a:pt x="3318" y="428"/>
                  </a:lnTo>
                  <a:lnTo>
                    <a:pt x="3317" y="420"/>
                  </a:lnTo>
                  <a:lnTo>
                    <a:pt x="3313" y="405"/>
                  </a:lnTo>
                  <a:lnTo>
                    <a:pt x="3308" y="391"/>
                  </a:lnTo>
                  <a:lnTo>
                    <a:pt x="3302" y="377"/>
                  </a:lnTo>
                  <a:lnTo>
                    <a:pt x="3299" y="371"/>
                  </a:lnTo>
                  <a:lnTo>
                    <a:pt x="3295" y="365"/>
                  </a:lnTo>
                  <a:lnTo>
                    <a:pt x="3291" y="359"/>
                  </a:lnTo>
                  <a:lnTo>
                    <a:pt x="3287" y="353"/>
                  </a:lnTo>
                  <a:lnTo>
                    <a:pt x="3282" y="348"/>
                  </a:lnTo>
                  <a:lnTo>
                    <a:pt x="3278" y="343"/>
                  </a:lnTo>
                  <a:lnTo>
                    <a:pt x="3273" y="338"/>
                  </a:lnTo>
                  <a:lnTo>
                    <a:pt x="3268" y="334"/>
                  </a:lnTo>
                  <a:lnTo>
                    <a:pt x="3262" y="329"/>
                  </a:lnTo>
                  <a:lnTo>
                    <a:pt x="3257" y="325"/>
                  </a:lnTo>
                  <a:lnTo>
                    <a:pt x="3245" y="318"/>
                  </a:lnTo>
                  <a:lnTo>
                    <a:pt x="3239" y="315"/>
                  </a:lnTo>
                  <a:lnTo>
                    <a:pt x="3232" y="312"/>
                  </a:lnTo>
                  <a:lnTo>
                    <a:pt x="3219" y="307"/>
                  </a:lnTo>
                  <a:lnTo>
                    <a:pt x="3206" y="304"/>
                  </a:lnTo>
                  <a:lnTo>
                    <a:pt x="3199" y="303"/>
                  </a:lnTo>
                  <a:lnTo>
                    <a:pt x="3192" y="302"/>
                  </a:lnTo>
                  <a:lnTo>
                    <a:pt x="3177" y="301"/>
                  </a:lnTo>
                  <a:close/>
                  <a:moveTo>
                    <a:pt x="4997" y="297"/>
                  </a:moveTo>
                  <a:lnTo>
                    <a:pt x="4988" y="297"/>
                  </a:lnTo>
                  <a:lnTo>
                    <a:pt x="4979" y="298"/>
                  </a:lnTo>
                  <a:lnTo>
                    <a:pt x="4971" y="299"/>
                  </a:lnTo>
                  <a:lnTo>
                    <a:pt x="4963" y="300"/>
                  </a:lnTo>
                  <a:lnTo>
                    <a:pt x="4955" y="302"/>
                  </a:lnTo>
                  <a:lnTo>
                    <a:pt x="4948" y="305"/>
                  </a:lnTo>
                  <a:lnTo>
                    <a:pt x="4941" y="307"/>
                  </a:lnTo>
                  <a:lnTo>
                    <a:pt x="4934" y="311"/>
                  </a:lnTo>
                  <a:lnTo>
                    <a:pt x="4921" y="318"/>
                  </a:lnTo>
                  <a:lnTo>
                    <a:pt x="4910" y="327"/>
                  </a:lnTo>
                  <a:lnTo>
                    <a:pt x="4904" y="331"/>
                  </a:lnTo>
                  <a:lnTo>
                    <a:pt x="4899" y="336"/>
                  </a:lnTo>
                  <a:lnTo>
                    <a:pt x="4890" y="347"/>
                  </a:lnTo>
                  <a:lnTo>
                    <a:pt x="4885" y="353"/>
                  </a:lnTo>
                  <a:lnTo>
                    <a:pt x="4881" y="359"/>
                  </a:lnTo>
                  <a:lnTo>
                    <a:pt x="4874" y="371"/>
                  </a:lnTo>
                  <a:lnTo>
                    <a:pt x="4871" y="377"/>
                  </a:lnTo>
                  <a:lnTo>
                    <a:pt x="4868" y="384"/>
                  </a:lnTo>
                  <a:lnTo>
                    <a:pt x="4863" y="397"/>
                  </a:lnTo>
                  <a:lnTo>
                    <a:pt x="4859" y="411"/>
                  </a:lnTo>
                  <a:lnTo>
                    <a:pt x="4856" y="425"/>
                  </a:lnTo>
                  <a:lnTo>
                    <a:pt x="4855" y="439"/>
                  </a:lnTo>
                  <a:lnTo>
                    <a:pt x="4854" y="454"/>
                  </a:lnTo>
                  <a:lnTo>
                    <a:pt x="4855" y="469"/>
                  </a:lnTo>
                  <a:lnTo>
                    <a:pt x="4856" y="476"/>
                  </a:lnTo>
                  <a:lnTo>
                    <a:pt x="4856" y="483"/>
                  </a:lnTo>
                  <a:lnTo>
                    <a:pt x="4859" y="497"/>
                  </a:lnTo>
                  <a:lnTo>
                    <a:pt x="4861" y="504"/>
                  </a:lnTo>
                  <a:lnTo>
                    <a:pt x="4863" y="510"/>
                  </a:lnTo>
                  <a:lnTo>
                    <a:pt x="4865" y="517"/>
                  </a:lnTo>
                  <a:lnTo>
                    <a:pt x="4868" y="524"/>
                  </a:lnTo>
                  <a:lnTo>
                    <a:pt x="4871" y="530"/>
                  </a:lnTo>
                  <a:lnTo>
                    <a:pt x="4874" y="537"/>
                  </a:lnTo>
                  <a:lnTo>
                    <a:pt x="4878" y="543"/>
                  </a:lnTo>
                  <a:lnTo>
                    <a:pt x="4881" y="549"/>
                  </a:lnTo>
                  <a:lnTo>
                    <a:pt x="4885" y="555"/>
                  </a:lnTo>
                  <a:lnTo>
                    <a:pt x="4890" y="561"/>
                  </a:lnTo>
                  <a:lnTo>
                    <a:pt x="4894" y="566"/>
                  </a:lnTo>
                  <a:lnTo>
                    <a:pt x="4899" y="571"/>
                  </a:lnTo>
                  <a:lnTo>
                    <a:pt x="4904" y="576"/>
                  </a:lnTo>
                  <a:lnTo>
                    <a:pt x="4910" y="581"/>
                  </a:lnTo>
                  <a:lnTo>
                    <a:pt x="4915" y="585"/>
                  </a:lnTo>
                  <a:lnTo>
                    <a:pt x="4921" y="589"/>
                  </a:lnTo>
                  <a:lnTo>
                    <a:pt x="4927" y="593"/>
                  </a:lnTo>
                  <a:lnTo>
                    <a:pt x="4934" y="597"/>
                  </a:lnTo>
                  <a:lnTo>
                    <a:pt x="4941" y="600"/>
                  </a:lnTo>
                  <a:lnTo>
                    <a:pt x="4948" y="603"/>
                  </a:lnTo>
                  <a:lnTo>
                    <a:pt x="4955" y="605"/>
                  </a:lnTo>
                  <a:lnTo>
                    <a:pt x="4963" y="607"/>
                  </a:lnTo>
                  <a:lnTo>
                    <a:pt x="4971" y="608"/>
                  </a:lnTo>
                  <a:lnTo>
                    <a:pt x="4979" y="610"/>
                  </a:lnTo>
                  <a:lnTo>
                    <a:pt x="4988" y="610"/>
                  </a:lnTo>
                  <a:lnTo>
                    <a:pt x="4997" y="611"/>
                  </a:lnTo>
                  <a:lnTo>
                    <a:pt x="5010" y="610"/>
                  </a:lnTo>
                  <a:lnTo>
                    <a:pt x="5022" y="608"/>
                  </a:lnTo>
                  <a:lnTo>
                    <a:pt x="5035" y="605"/>
                  </a:lnTo>
                  <a:lnTo>
                    <a:pt x="5047" y="601"/>
                  </a:lnTo>
                  <a:lnTo>
                    <a:pt x="5053" y="599"/>
                  </a:lnTo>
                  <a:lnTo>
                    <a:pt x="5059" y="596"/>
                  </a:lnTo>
                  <a:lnTo>
                    <a:pt x="5070" y="589"/>
                  </a:lnTo>
                  <a:lnTo>
                    <a:pt x="5075" y="586"/>
                  </a:lnTo>
                  <a:lnTo>
                    <a:pt x="5081" y="582"/>
                  </a:lnTo>
                  <a:lnTo>
                    <a:pt x="5086" y="577"/>
                  </a:lnTo>
                  <a:lnTo>
                    <a:pt x="5090" y="573"/>
                  </a:lnTo>
                  <a:lnTo>
                    <a:pt x="5095" y="568"/>
                  </a:lnTo>
                  <a:lnTo>
                    <a:pt x="5100" y="562"/>
                  </a:lnTo>
                  <a:lnTo>
                    <a:pt x="5104" y="557"/>
                  </a:lnTo>
                  <a:lnTo>
                    <a:pt x="5108" y="551"/>
                  </a:lnTo>
                  <a:lnTo>
                    <a:pt x="5115" y="538"/>
                  </a:lnTo>
                  <a:lnTo>
                    <a:pt x="5118" y="531"/>
                  </a:lnTo>
                  <a:lnTo>
                    <a:pt x="5121" y="524"/>
                  </a:lnTo>
                  <a:lnTo>
                    <a:pt x="5126" y="509"/>
                  </a:lnTo>
                  <a:lnTo>
                    <a:pt x="5128" y="500"/>
                  </a:lnTo>
                  <a:lnTo>
                    <a:pt x="5129" y="492"/>
                  </a:lnTo>
                  <a:lnTo>
                    <a:pt x="5131" y="483"/>
                  </a:lnTo>
                  <a:lnTo>
                    <a:pt x="5132" y="474"/>
                  </a:lnTo>
                  <a:lnTo>
                    <a:pt x="5132" y="464"/>
                  </a:lnTo>
                  <a:lnTo>
                    <a:pt x="5132" y="454"/>
                  </a:lnTo>
                  <a:lnTo>
                    <a:pt x="5132" y="444"/>
                  </a:lnTo>
                  <a:lnTo>
                    <a:pt x="5132" y="434"/>
                  </a:lnTo>
                  <a:lnTo>
                    <a:pt x="5131" y="425"/>
                  </a:lnTo>
                  <a:lnTo>
                    <a:pt x="5129" y="416"/>
                  </a:lnTo>
                  <a:lnTo>
                    <a:pt x="5126" y="399"/>
                  </a:lnTo>
                  <a:lnTo>
                    <a:pt x="5124" y="391"/>
                  </a:lnTo>
                  <a:lnTo>
                    <a:pt x="5121" y="384"/>
                  </a:lnTo>
                  <a:lnTo>
                    <a:pt x="5118" y="376"/>
                  </a:lnTo>
                  <a:lnTo>
                    <a:pt x="5115" y="369"/>
                  </a:lnTo>
                  <a:lnTo>
                    <a:pt x="5111" y="363"/>
                  </a:lnTo>
                  <a:lnTo>
                    <a:pt x="5108" y="356"/>
                  </a:lnTo>
                  <a:lnTo>
                    <a:pt x="5104" y="351"/>
                  </a:lnTo>
                  <a:lnTo>
                    <a:pt x="5100" y="345"/>
                  </a:lnTo>
                  <a:lnTo>
                    <a:pt x="5090" y="335"/>
                  </a:lnTo>
                  <a:lnTo>
                    <a:pt x="5081" y="326"/>
                  </a:lnTo>
                  <a:lnTo>
                    <a:pt x="5070" y="318"/>
                  </a:lnTo>
                  <a:lnTo>
                    <a:pt x="5064" y="314"/>
                  </a:lnTo>
                  <a:lnTo>
                    <a:pt x="5059" y="311"/>
                  </a:lnTo>
                  <a:lnTo>
                    <a:pt x="5053" y="308"/>
                  </a:lnTo>
                  <a:lnTo>
                    <a:pt x="5047" y="306"/>
                  </a:lnTo>
                  <a:lnTo>
                    <a:pt x="5041" y="304"/>
                  </a:lnTo>
                  <a:lnTo>
                    <a:pt x="5035" y="302"/>
                  </a:lnTo>
                  <a:lnTo>
                    <a:pt x="5029" y="300"/>
                  </a:lnTo>
                  <a:lnTo>
                    <a:pt x="5022" y="299"/>
                  </a:lnTo>
                  <a:lnTo>
                    <a:pt x="5010" y="297"/>
                  </a:lnTo>
                  <a:lnTo>
                    <a:pt x="5003" y="297"/>
                  </a:lnTo>
                  <a:lnTo>
                    <a:pt x="4997" y="29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grpSp>
          <p:nvGrpSpPr>
            <p:cNvPr id="95" name="Group 94"/>
            <p:cNvGrpSpPr>
              <a:grpSpLocks noChangeAspect="1"/>
            </p:cNvGrpSpPr>
            <p:nvPr userDrawn="1"/>
          </p:nvGrpSpPr>
          <p:grpSpPr>
            <a:xfrm>
              <a:off x="1900114" y="6364340"/>
              <a:ext cx="1052413" cy="162000"/>
              <a:chOff x="2160588" y="4324351"/>
              <a:chExt cx="7105649" cy="1093788"/>
            </a:xfrm>
            <a:solidFill>
              <a:schemeClr val="accent1"/>
            </a:solidFill>
          </p:grpSpPr>
          <p:sp>
            <p:nvSpPr>
              <p:cNvPr id="96" name="Freeform 7"/>
              <p:cNvSpPr>
                <a:spLocks noEditPoints="1"/>
              </p:cNvSpPr>
              <p:nvPr userDrawn="1"/>
            </p:nvSpPr>
            <p:spPr bwMode="auto">
              <a:xfrm>
                <a:off x="2160588" y="4527551"/>
                <a:ext cx="595312" cy="890588"/>
              </a:xfrm>
              <a:custGeom>
                <a:avLst/>
                <a:gdLst>
                  <a:gd name="T0" fmla="*/ 372 w 375"/>
                  <a:gd name="T1" fmla="*/ 420 h 561"/>
                  <a:gd name="T2" fmla="*/ 357 w 375"/>
                  <a:gd name="T3" fmla="*/ 465 h 561"/>
                  <a:gd name="T4" fmla="*/ 333 w 375"/>
                  <a:gd name="T5" fmla="*/ 502 h 561"/>
                  <a:gd name="T6" fmla="*/ 301 w 375"/>
                  <a:gd name="T7" fmla="*/ 530 h 561"/>
                  <a:gd name="T8" fmla="*/ 262 w 375"/>
                  <a:gd name="T9" fmla="*/ 549 h 561"/>
                  <a:gd name="T10" fmla="*/ 198 w 375"/>
                  <a:gd name="T11" fmla="*/ 561 h 561"/>
                  <a:gd name="T12" fmla="*/ 140 w 375"/>
                  <a:gd name="T13" fmla="*/ 557 h 561"/>
                  <a:gd name="T14" fmla="*/ 86 w 375"/>
                  <a:gd name="T15" fmla="*/ 540 h 561"/>
                  <a:gd name="T16" fmla="*/ 43 w 375"/>
                  <a:gd name="T17" fmla="*/ 515 h 561"/>
                  <a:gd name="T18" fmla="*/ 85 w 375"/>
                  <a:gd name="T19" fmla="*/ 469 h 561"/>
                  <a:gd name="T20" fmla="*/ 134 w 375"/>
                  <a:gd name="T21" fmla="*/ 494 h 561"/>
                  <a:gd name="T22" fmla="*/ 178 w 375"/>
                  <a:gd name="T23" fmla="*/ 502 h 561"/>
                  <a:gd name="T24" fmla="*/ 238 w 375"/>
                  <a:gd name="T25" fmla="*/ 494 h 561"/>
                  <a:gd name="T26" fmla="*/ 269 w 375"/>
                  <a:gd name="T27" fmla="*/ 478 h 561"/>
                  <a:gd name="T28" fmla="*/ 302 w 375"/>
                  <a:gd name="T29" fmla="*/ 437 h 561"/>
                  <a:gd name="T30" fmla="*/ 311 w 375"/>
                  <a:gd name="T31" fmla="*/ 406 h 561"/>
                  <a:gd name="T32" fmla="*/ 314 w 375"/>
                  <a:gd name="T33" fmla="*/ 342 h 561"/>
                  <a:gd name="T34" fmla="*/ 285 w 375"/>
                  <a:gd name="T35" fmla="*/ 375 h 561"/>
                  <a:gd name="T36" fmla="*/ 248 w 375"/>
                  <a:gd name="T37" fmla="*/ 397 h 561"/>
                  <a:gd name="T38" fmla="*/ 203 w 375"/>
                  <a:gd name="T39" fmla="*/ 410 h 561"/>
                  <a:gd name="T40" fmla="*/ 154 w 375"/>
                  <a:gd name="T41" fmla="*/ 409 h 561"/>
                  <a:gd name="T42" fmla="*/ 109 w 375"/>
                  <a:gd name="T43" fmla="*/ 396 h 561"/>
                  <a:gd name="T44" fmla="*/ 70 w 375"/>
                  <a:gd name="T45" fmla="*/ 372 h 561"/>
                  <a:gd name="T46" fmla="*/ 39 w 375"/>
                  <a:gd name="T47" fmla="*/ 339 h 561"/>
                  <a:gd name="T48" fmla="*/ 13 w 375"/>
                  <a:gd name="T49" fmla="*/ 290 h 561"/>
                  <a:gd name="T50" fmla="*/ 2 w 375"/>
                  <a:gd name="T51" fmla="*/ 241 h 561"/>
                  <a:gd name="T52" fmla="*/ 1 w 375"/>
                  <a:gd name="T53" fmla="*/ 187 h 561"/>
                  <a:gd name="T54" fmla="*/ 11 w 375"/>
                  <a:gd name="T55" fmla="*/ 136 h 561"/>
                  <a:gd name="T56" fmla="*/ 30 w 375"/>
                  <a:gd name="T57" fmla="*/ 91 h 561"/>
                  <a:gd name="T58" fmla="*/ 59 w 375"/>
                  <a:gd name="T59" fmla="*/ 53 h 561"/>
                  <a:gd name="T60" fmla="*/ 96 w 375"/>
                  <a:gd name="T61" fmla="*/ 25 h 561"/>
                  <a:gd name="T62" fmla="*/ 141 w 375"/>
                  <a:gd name="T63" fmla="*/ 6 h 561"/>
                  <a:gd name="T64" fmla="*/ 193 w 375"/>
                  <a:gd name="T65" fmla="*/ 0 h 561"/>
                  <a:gd name="T66" fmla="*/ 243 w 375"/>
                  <a:gd name="T67" fmla="*/ 9 h 561"/>
                  <a:gd name="T68" fmla="*/ 283 w 375"/>
                  <a:gd name="T69" fmla="*/ 30 h 561"/>
                  <a:gd name="T70" fmla="*/ 316 w 375"/>
                  <a:gd name="T71" fmla="*/ 63 h 561"/>
                  <a:gd name="T72" fmla="*/ 176 w 375"/>
                  <a:gd name="T73" fmla="*/ 60 h 561"/>
                  <a:gd name="T74" fmla="*/ 137 w 375"/>
                  <a:gd name="T75" fmla="*/ 71 h 561"/>
                  <a:gd name="T76" fmla="*/ 105 w 375"/>
                  <a:gd name="T77" fmla="*/ 93 h 561"/>
                  <a:gd name="T78" fmla="*/ 82 w 375"/>
                  <a:gd name="T79" fmla="*/ 125 h 561"/>
                  <a:gd name="T80" fmla="*/ 65 w 375"/>
                  <a:gd name="T81" fmla="*/ 179 h 561"/>
                  <a:gd name="T82" fmla="*/ 65 w 375"/>
                  <a:gd name="T83" fmla="*/ 239 h 561"/>
                  <a:gd name="T84" fmla="*/ 76 w 375"/>
                  <a:gd name="T85" fmla="*/ 279 h 561"/>
                  <a:gd name="T86" fmla="*/ 96 w 375"/>
                  <a:gd name="T87" fmla="*/ 312 h 561"/>
                  <a:gd name="T88" fmla="*/ 131 w 375"/>
                  <a:gd name="T89" fmla="*/ 339 h 561"/>
                  <a:gd name="T90" fmla="*/ 176 w 375"/>
                  <a:gd name="T91" fmla="*/ 352 h 561"/>
                  <a:gd name="T92" fmla="*/ 220 w 375"/>
                  <a:gd name="T93" fmla="*/ 350 h 561"/>
                  <a:gd name="T94" fmla="*/ 245 w 375"/>
                  <a:gd name="T95" fmla="*/ 340 h 561"/>
                  <a:gd name="T96" fmla="*/ 271 w 375"/>
                  <a:gd name="T97" fmla="*/ 321 h 561"/>
                  <a:gd name="T98" fmla="*/ 302 w 375"/>
                  <a:gd name="T99" fmla="*/ 272 h 561"/>
                  <a:gd name="T100" fmla="*/ 314 w 375"/>
                  <a:gd name="T101" fmla="*/ 208 h 561"/>
                  <a:gd name="T102" fmla="*/ 303 w 375"/>
                  <a:gd name="T103" fmla="*/ 143 h 561"/>
                  <a:gd name="T104" fmla="*/ 282 w 375"/>
                  <a:gd name="T105" fmla="*/ 102 h 561"/>
                  <a:gd name="T106" fmla="*/ 243 w 375"/>
                  <a:gd name="T107" fmla="*/ 70 h 561"/>
                  <a:gd name="T108" fmla="*/ 190 w 375"/>
                  <a:gd name="T109" fmla="*/ 59 h 5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75" h="561">
                    <a:moveTo>
                      <a:pt x="375" y="379"/>
                    </a:moveTo>
                    <a:lnTo>
                      <a:pt x="375" y="390"/>
                    </a:lnTo>
                    <a:lnTo>
                      <a:pt x="375" y="400"/>
                    </a:lnTo>
                    <a:lnTo>
                      <a:pt x="373" y="411"/>
                    </a:lnTo>
                    <a:lnTo>
                      <a:pt x="372" y="420"/>
                    </a:lnTo>
                    <a:lnTo>
                      <a:pt x="370" y="430"/>
                    </a:lnTo>
                    <a:lnTo>
                      <a:pt x="367" y="439"/>
                    </a:lnTo>
                    <a:lnTo>
                      <a:pt x="364" y="448"/>
                    </a:lnTo>
                    <a:lnTo>
                      <a:pt x="361" y="457"/>
                    </a:lnTo>
                    <a:lnTo>
                      <a:pt x="357" y="465"/>
                    </a:lnTo>
                    <a:lnTo>
                      <a:pt x="353" y="473"/>
                    </a:lnTo>
                    <a:lnTo>
                      <a:pt x="349" y="481"/>
                    </a:lnTo>
                    <a:lnTo>
                      <a:pt x="344" y="488"/>
                    </a:lnTo>
                    <a:lnTo>
                      <a:pt x="339" y="495"/>
                    </a:lnTo>
                    <a:lnTo>
                      <a:pt x="333" y="502"/>
                    </a:lnTo>
                    <a:lnTo>
                      <a:pt x="327" y="508"/>
                    </a:lnTo>
                    <a:lnTo>
                      <a:pt x="321" y="514"/>
                    </a:lnTo>
                    <a:lnTo>
                      <a:pt x="315" y="520"/>
                    </a:lnTo>
                    <a:lnTo>
                      <a:pt x="308" y="525"/>
                    </a:lnTo>
                    <a:lnTo>
                      <a:pt x="301" y="530"/>
                    </a:lnTo>
                    <a:lnTo>
                      <a:pt x="294" y="534"/>
                    </a:lnTo>
                    <a:lnTo>
                      <a:pt x="286" y="539"/>
                    </a:lnTo>
                    <a:lnTo>
                      <a:pt x="278" y="542"/>
                    </a:lnTo>
                    <a:lnTo>
                      <a:pt x="270" y="546"/>
                    </a:lnTo>
                    <a:lnTo>
                      <a:pt x="262" y="549"/>
                    </a:lnTo>
                    <a:lnTo>
                      <a:pt x="253" y="552"/>
                    </a:lnTo>
                    <a:lnTo>
                      <a:pt x="245" y="554"/>
                    </a:lnTo>
                    <a:lnTo>
                      <a:pt x="226" y="558"/>
                    </a:lnTo>
                    <a:lnTo>
                      <a:pt x="208" y="560"/>
                    </a:lnTo>
                    <a:lnTo>
                      <a:pt x="198" y="561"/>
                    </a:lnTo>
                    <a:lnTo>
                      <a:pt x="188" y="561"/>
                    </a:lnTo>
                    <a:lnTo>
                      <a:pt x="176" y="561"/>
                    </a:lnTo>
                    <a:lnTo>
                      <a:pt x="163" y="560"/>
                    </a:lnTo>
                    <a:lnTo>
                      <a:pt x="151" y="559"/>
                    </a:lnTo>
                    <a:lnTo>
                      <a:pt x="140" y="557"/>
                    </a:lnTo>
                    <a:lnTo>
                      <a:pt x="128" y="554"/>
                    </a:lnTo>
                    <a:lnTo>
                      <a:pt x="117" y="551"/>
                    </a:lnTo>
                    <a:lnTo>
                      <a:pt x="107" y="548"/>
                    </a:lnTo>
                    <a:lnTo>
                      <a:pt x="96" y="544"/>
                    </a:lnTo>
                    <a:lnTo>
                      <a:pt x="86" y="540"/>
                    </a:lnTo>
                    <a:lnTo>
                      <a:pt x="77" y="536"/>
                    </a:lnTo>
                    <a:lnTo>
                      <a:pt x="68" y="531"/>
                    </a:lnTo>
                    <a:lnTo>
                      <a:pt x="59" y="526"/>
                    </a:lnTo>
                    <a:lnTo>
                      <a:pt x="50" y="520"/>
                    </a:lnTo>
                    <a:lnTo>
                      <a:pt x="43" y="515"/>
                    </a:lnTo>
                    <a:lnTo>
                      <a:pt x="35" y="509"/>
                    </a:lnTo>
                    <a:lnTo>
                      <a:pt x="28" y="503"/>
                    </a:lnTo>
                    <a:lnTo>
                      <a:pt x="68" y="456"/>
                    </a:lnTo>
                    <a:lnTo>
                      <a:pt x="79" y="465"/>
                    </a:lnTo>
                    <a:lnTo>
                      <a:pt x="85" y="469"/>
                    </a:lnTo>
                    <a:lnTo>
                      <a:pt x="91" y="473"/>
                    </a:lnTo>
                    <a:lnTo>
                      <a:pt x="104" y="481"/>
                    </a:lnTo>
                    <a:lnTo>
                      <a:pt x="119" y="488"/>
                    </a:lnTo>
                    <a:lnTo>
                      <a:pt x="126" y="491"/>
                    </a:lnTo>
                    <a:lnTo>
                      <a:pt x="134" y="494"/>
                    </a:lnTo>
                    <a:lnTo>
                      <a:pt x="143" y="496"/>
                    </a:lnTo>
                    <a:lnTo>
                      <a:pt x="151" y="498"/>
                    </a:lnTo>
                    <a:lnTo>
                      <a:pt x="160" y="500"/>
                    </a:lnTo>
                    <a:lnTo>
                      <a:pt x="169" y="501"/>
                    </a:lnTo>
                    <a:lnTo>
                      <a:pt x="178" y="502"/>
                    </a:lnTo>
                    <a:lnTo>
                      <a:pt x="188" y="502"/>
                    </a:lnTo>
                    <a:lnTo>
                      <a:pt x="201" y="502"/>
                    </a:lnTo>
                    <a:lnTo>
                      <a:pt x="214" y="500"/>
                    </a:lnTo>
                    <a:lnTo>
                      <a:pt x="226" y="498"/>
                    </a:lnTo>
                    <a:lnTo>
                      <a:pt x="238" y="494"/>
                    </a:lnTo>
                    <a:lnTo>
                      <a:pt x="244" y="492"/>
                    </a:lnTo>
                    <a:lnTo>
                      <a:pt x="249" y="490"/>
                    </a:lnTo>
                    <a:lnTo>
                      <a:pt x="259" y="484"/>
                    </a:lnTo>
                    <a:lnTo>
                      <a:pt x="264" y="481"/>
                    </a:lnTo>
                    <a:lnTo>
                      <a:pt x="269" y="478"/>
                    </a:lnTo>
                    <a:lnTo>
                      <a:pt x="278" y="471"/>
                    </a:lnTo>
                    <a:lnTo>
                      <a:pt x="286" y="462"/>
                    </a:lnTo>
                    <a:lnTo>
                      <a:pt x="293" y="453"/>
                    </a:lnTo>
                    <a:lnTo>
                      <a:pt x="299" y="443"/>
                    </a:lnTo>
                    <a:lnTo>
                      <a:pt x="302" y="437"/>
                    </a:lnTo>
                    <a:lnTo>
                      <a:pt x="304" y="432"/>
                    </a:lnTo>
                    <a:lnTo>
                      <a:pt x="306" y="426"/>
                    </a:lnTo>
                    <a:lnTo>
                      <a:pt x="308" y="420"/>
                    </a:lnTo>
                    <a:lnTo>
                      <a:pt x="310" y="413"/>
                    </a:lnTo>
                    <a:lnTo>
                      <a:pt x="311" y="406"/>
                    </a:lnTo>
                    <a:lnTo>
                      <a:pt x="312" y="400"/>
                    </a:lnTo>
                    <a:lnTo>
                      <a:pt x="313" y="392"/>
                    </a:lnTo>
                    <a:lnTo>
                      <a:pt x="313" y="385"/>
                    </a:lnTo>
                    <a:lnTo>
                      <a:pt x="314" y="378"/>
                    </a:lnTo>
                    <a:lnTo>
                      <a:pt x="314" y="342"/>
                    </a:lnTo>
                    <a:lnTo>
                      <a:pt x="308" y="350"/>
                    </a:lnTo>
                    <a:lnTo>
                      <a:pt x="302" y="358"/>
                    </a:lnTo>
                    <a:lnTo>
                      <a:pt x="295" y="365"/>
                    </a:lnTo>
                    <a:lnTo>
                      <a:pt x="288" y="371"/>
                    </a:lnTo>
                    <a:lnTo>
                      <a:pt x="285" y="375"/>
                    </a:lnTo>
                    <a:lnTo>
                      <a:pt x="281" y="378"/>
                    </a:lnTo>
                    <a:lnTo>
                      <a:pt x="273" y="383"/>
                    </a:lnTo>
                    <a:lnTo>
                      <a:pt x="265" y="388"/>
                    </a:lnTo>
                    <a:lnTo>
                      <a:pt x="257" y="393"/>
                    </a:lnTo>
                    <a:lnTo>
                      <a:pt x="248" y="397"/>
                    </a:lnTo>
                    <a:lnTo>
                      <a:pt x="239" y="401"/>
                    </a:lnTo>
                    <a:lnTo>
                      <a:pt x="230" y="404"/>
                    </a:lnTo>
                    <a:lnTo>
                      <a:pt x="221" y="406"/>
                    </a:lnTo>
                    <a:lnTo>
                      <a:pt x="212" y="408"/>
                    </a:lnTo>
                    <a:lnTo>
                      <a:pt x="203" y="410"/>
                    </a:lnTo>
                    <a:lnTo>
                      <a:pt x="194" y="411"/>
                    </a:lnTo>
                    <a:lnTo>
                      <a:pt x="184" y="411"/>
                    </a:lnTo>
                    <a:lnTo>
                      <a:pt x="174" y="411"/>
                    </a:lnTo>
                    <a:lnTo>
                      <a:pt x="164" y="410"/>
                    </a:lnTo>
                    <a:lnTo>
                      <a:pt x="154" y="409"/>
                    </a:lnTo>
                    <a:lnTo>
                      <a:pt x="145" y="407"/>
                    </a:lnTo>
                    <a:lnTo>
                      <a:pt x="135" y="405"/>
                    </a:lnTo>
                    <a:lnTo>
                      <a:pt x="126" y="402"/>
                    </a:lnTo>
                    <a:lnTo>
                      <a:pt x="117" y="399"/>
                    </a:lnTo>
                    <a:lnTo>
                      <a:pt x="109" y="396"/>
                    </a:lnTo>
                    <a:lnTo>
                      <a:pt x="100" y="392"/>
                    </a:lnTo>
                    <a:lnTo>
                      <a:pt x="92" y="388"/>
                    </a:lnTo>
                    <a:lnTo>
                      <a:pt x="85" y="383"/>
                    </a:lnTo>
                    <a:lnTo>
                      <a:pt x="77" y="378"/>
                    </a:lnTo>
                    <a:lnTo>
                      <a:pt x="70" y="372"/>
                    </a:lnTo>
                    <a:lnTo>
                      <a:pt x="63" y="366"/>
                    </a:lnTo>
                    <a:lnTo>
                      <a:pt x="57" y="360"/>
                    </a:lnTo>
                    <a:lnTo>
                      <a:pt x="51" y="354"/>
                    </a:lnTo>
                    <a:lnTo>
                      <a:pt x="45" y="347"/>
                    </a:lnTo>
                    <a:lnTo>
                      <a:pt x="39" y="339"/>
                    </a:lnTo>
                    <a:lnTo>
                      <a:pt x="34" y="332"/>
                    </a:lnTo>
                    <a:lnTo>
                      <a:pt x="29" y="324"/>
                    </a:lnTo>
                    <a:lnTo>
                      <a:pt x="20" y="307"/>
                    </a:lnTo>
                    <a:lnTo>
                      <a:pt x="17" y="299"/>
                    </a:lnTo>
                    <a:lnTo>
                      <a:pt x="13" y="290"/>
                    </a:lnTo>
                    <a:lnTo>
                      <a:pt x="10" y="280"/>
                    </a:lnTo>
                    <a:lnTo>
                      <a:pt x="8" y="271"/>
                    </a:lnTo>
                    <a:lnTo>
                      <a:pt x="5" y="261"/>
                    </a:lnTo>
                    <a:lnTo>
                      <a:pt x="3" y="251"/>
                    </a:lnTo>
                    <a:lnTo>
                      <a:pt x="2" y="241"/>
                    </a:lnTo>
                    <a:lnTo>
                      <a:pt x="1" y="230"/>
                    </a:lnTo>
                    <a:lnTo>
                      <a:pt x="0" y="220"/>
                    </a:lnTo>
                    <a:lnTo>
                      <a:pt x="0" y="209"/>
                    </a:lnTo>
                    <a:lnTo>
                      <a:pt x="0" y="198"/>
                    </a:lnTo>
                    <a:lnTo>
                      <a:pt x="1" y="187"/>
                    </a:lnTo>
                    <a:lnTo>
                      <a:pt x="2" y="176"/>
                    </a:lnTo>
                    <a:lnTo>
                      <a:pt x="4" y="166"/>
                    </a:lnTo>
                    <a:lnTo>
                      <a:pt x="6" y="156"/>
                    </a:lnTo>
                    <a:lnTo>
                      <a:pt x="8" y="146"/>
                    </a:lnTo>
                    <a:lnTo>
                      <a:pt x="11" y="136"/>
                    </a:lnTo>
                    <a:lnTo>
                      <a:pt x="14" y="126"/>
                    </a:lnTo>
                    <a:lnTo>
                      <a:pt x="17" y="117"/>
                    </a:lnTo>
                    <a:lnTo>
                      <a:pt x="21" y="108"/>
                    </a:lnTo>
                    <a:lnTo>
                      <a:pt x="26" y="99"/>
                    </a:lnTo>
                    <a:lnTo>
                      <a:pt x="30" y="91"/>
                    </a:lnTo>
                    <a:lnTo>
                      <a:pt x="35" y="82"/>
                    </a:lnTo>
                    <a:lnTo>
                      <a:pt x="41" y="75"/>
                    </a:lnTo>
                    <a:lnTo>
                      <a:pt x="47" y="67"/>
                    </a:lnTo>
                    <a:lnTo>
                      <a:pt x="53" y="60"/>
                    </a:lnTo>
                    <a:lnTo>
                      <a:pt x="59" y="53"/>
                    </a:lnTo>
                    <a:lnTo>
                      <a:pt x="66" y="47"/>
                    </a:lnTo>
                    <a:lnTo>
                      <a:pt x="73" y="41"/>
                    </a:lnTo>
                    <a:lnTo>
                      <a:pt x="81" y="35"/>
                    </a:lnTo>
                    <a:lnTo>
                      <a:pt x="88" y="29"/>
                    </a:lnTo>
                    <a:lnTo>
                      <a:pt x="96" y="25"/>
                    </a:lnTo>
                    <a:lnTo>
                      <a:pt x="105" y="20"/>
                    </a:lnTo>
                    <a:lnTo>
                      <a:pt x="113" y="16"/>
                    </a:lnTo>
                    <a:lnTo>
                      <a:pt x="122" y="12"/>
                    </a:lnTo>
                    <a:lnTo>
                      <a:pt x="132" y="9"/>
                    </a:lnTo>
                    <a:lnTo>
                      <a:pt x="141" y="6"/>
                    </a:lnTo>
                    <a:lnTo>
                      <a:pt x="151" y="4"/>
                    </a:lnTo>
                    <a:lnTo>
                      <a:pt x="161" y="2"/>
                    </a:lnTo>
                    <a:lnTo>
                      <a:pt x="171" y="1"/>
                    </a:lnTo>
                    <a:lnTo>
                      <a:pt x="182" y="0"/>
                    </a:lnTo>
                    <a:lnTo>
                      <a:pt x="193" y="0"/>
                    </a:lnTo>
                    <a:lnTo>
                      <a:pt x="201" y="0"/>
                    </a:lnTo>
                    <a:lnTo>
                      <a:pt x="209" y="1"/>
                    </a:lnTo>
                    <a:lnTo>
                      <a:pt x="226" y="4"/>
                    </a:lnTo>
                    <a:lnTo>
                      <a:pt x="235" y="6"/>
                    </a:lnTo>
                    <a:lnTo>
                      <a:pt x="243" y="9"/>
                    </a:lnTo>
                    <a:lnTo>
                      <a:pt x="252" y="12"/>
                    </a:lnTo>
                    <a:lnTo>
                      <a:pt x="260" y="16"/>
                    </a:lnTo>
                    <a:lnTo>
                      <a:pt x="268" y="20"/>
                    </a:lnTo>
                    <a:lnTo>
                      <a:pt x="276" y="25"/>
                    </a:lnTo>
                    <a:lnTo>
                      <a:pt x="283" y="30"/>
                    </a:lnTo>
                    <a:lnTo>
                      <a:pt x="290" y="36"/>
                    </a:lnTo>
                    <a:lnTo>
                      <a:pt x="297" y="42"/>
                    </a:lnTo>
                    <a:lnTo>
                      <a:pt x="304" y="48"/>
                    </a:lnTo>
                    <a:lnTo>
                      <a:pt x="310" y="56"/>
                    </a:lnTo>
                    <a:lnTo>
                      <a:pt x="316" y="63"/>
                    </a:lnTo>
                    <a:lnTo>
                      <a:pt x="316" y="7"/>
                    </a:lnTo>
                    <a:lnTo>
                      <a:pt x="375" y="7"/>
                    </a:lnTo>
                    <a:lnTo>
                      <a:pt x="375" y="379"/>
                    </a:lnTo>
                    <a:close/>
                    <a:moveTo>
                      <a:pt x="190" y="59"/>
                    </a:moveTo>
                    <a:lnTo>
                      <a:pt x="176" y="60"/>
                    </a:lnTo>
                    <a:lnTo>
                      <a:pt x="169" y="61"/>
                    </a:lnTo>
                    <a:lnTo>
                      <a:pt x="162" y="62"/>
                    </a:lnTo>
                    <a:lnTo>
                      <a:pt x="155" y="64"/>
                    </a:lnTo>
                    <a:lnTo>
                      <a:pt x="149" y="66"/>
                    </a:lnTo>
                    <a:lnTo>
                      <a:pt x="137" y="71"/>
                    </a:lnTo>
                    <a:lnTo>
                      <a:pt x="125" y="77"/>
                    </a:lnTo>
                    <a:lnTo>
                      <a:pt x="120" y="81"/>
                    </a:lnTo>
                    <a:lnTo>
                      <a:pt x="115" y="85"/>
                    </a:lnTo>
                    <a:lnTo>
                      <a:pt x="110" y="89"/>
                    </a:lnTo>
                    <a:lnTo>
                      <a:pt x="105" y="93"/>
                    </a:lnTo>
                    <a:lnTo>
                      <a:pt x="101" y="98"/>
                    </a:lnTo>
                    <a:lnTo>
                      <a:pt x="97" y="103"/>
                    </a:lnTo>
                    <a:lnTo>
                      <a:pt x="89" y="113"/>
                    </a:lnTo>
                    <a:lnTo>
                      <a:pt x="85" y="119"/>
                    </a:lnTo>
                    <a:lnTo>
                      <a:pt x="82" y="125"/>
                    </a:lnTo>
                    <a:lnTo>
                      <a:pt x="76" y="137"/>
                    </a:lnTo>
                    <a:lnTo>
                      <a:pt x="71" y="151"/>
                    </a:lnTo>
                    <a:lnTo>
                      <a:pt x="69" y="157"/>
                    </a:lnTo>
                    <a:lnTo>
                      <a:pt x="68" y="164"/>
                    </a:lnTo>
                    <a:lnTo>
                      <a:pt x="65" y="179"/>
                    </a:lnTo>
                    <a:lnTo>
                      <a:pt x="63" y="194"/>
                    </a:lnTo>
                    <a:lnTo>
                      <a:pt x="63" y="209"/>
                    </a:lnTo>
                    <a:lnTo>
                      <a:pt x="63" y="224"/>
                    </a:lnTo>
                    <a:lnTo>
                      <a:pt x="64" y="231"/>
                    </a:lnTo>
                    <a:lnTo>
                      <a:pt x="65" y="239"/>
                    </a:lnTo>
                    <a:lnTo>
                      <a:pt x="66" y="246"/>
                    </a:lnTo>
                    <a:lnTo>
                      <a:pt x="68" y="253"/>
                    </a:lnTo>
                    <a:lnTo>
                      <a:pt x="69" y="259"/>
                    </a:lnTo>
                    <a:lnTo>
                      <a:pt x="71" y="266"/>
                    </a:lnTo>
                    <a:lnTo>
                      <a:pt x="76" y="279"/>
                    </a:lnTo>
                    <a:lnTo>
                      <a:pt x="82" y="291"/>
                    </a:lnTo>
                    <a:lnTo>
                      <a:pt x="85" y="296"/>
                    </a:lnTo>
                    <a:lnTo>
                      <a:pt x="89" y="302"/>
                    </a:lnTo>
                    <a:lnTo>
                      <a:pt x="92" y="307"/>
                    </a:lnTo>
                    <a:lnTo>
                      <a:pt x="96" y="312"/>
                    </a:lnTo>
                    <a:lnTo>
                      <a:pt x="105" y="321"/>
                    </a:lnTo>
                    <a:lnTo>
                      <a:pt x="110" y="325"/>
                    </a:lnTo>
                    <a:lnTo>
                      <a:pt x="115" y="329"/>
                    </a:lnTo>
                    <a:lnTo>
                      <a:pt x="125" y="336"/>
                    </a:lnTo>
                    <a:lnTo>
                      <a:pt x="131" y="339"/>
                    </a:lnTo>
                    <a:lnTo>
                      <a:pt x="137" y="342"/>
                    </a:lnTo>
                    <a:lnTo>
                      <a:pt x="149" y="347"/>
                    </a:lnTo>
                    <a:lnTo>
                      <a:pt x="162" y="350"/>
                    </a:lnTo>
                    <a:lnTo>
                      <a:pt x="169" y="351"/>
                    </a:lnTo>
                    <a:lnTo>
                      <a:pt x="176" y="352"/>
                    </a:lnTo>
                    <a:lnTo>
                      <a:pt x="191" y="353"/>
                    </a:lnTo>
                    <a:lnTo>
                      <a:pt x="199" y="353"/>
                    </a:lnTo>
                    <a:lnTo>
                      <a:pt x="206" y="352"/>
                    </a:lnTo>
                    <a:lnTo>
                      <a:pt x="213" y="351"/>
                    </a:lnTo>
                    <a:lnTo>
                      <a:pt x="220" y="350"/>
                    </a:lnTo>
                    <a:lnTo>
                      <a:pt x="227" y="348"/>
                    </a:lnTo>
                    <a:lnTo>
                      <a:pt x="233" y="345"/>
                    </a:lnTo>
                    <a:lnTo>
                      <a:pt x="239" y="343"/>
                    </a:lnTo>
                    <a:lnTo>
                      <a:pt x="242" y="342"/>
                    </a:lnTo>
                    <a:lnTo>
                      <a:pt x="245" y="340"/>
                    </a:lnTo>
                    <a:lnTo>
                      <a:pt x="251" y="337"/>
                    </a:lnTo>
                    <a:lnTo>
                      <a:pt x="256" y="333"/>
                    </a:lnTo>
                    <a:lnTo>
                      <a:pt x="261" y="329"/>
                    </a:lnTo>
                    <a:lnTo>
                      <a:pt x="266" y="325"/>
                    </a:lnTo>
                    <a:lnTo>
                      <a:pt x="271" y="321"/>
                    </a:lnTo>
                    <a:lnTo>
                      <a:pt x="275" y="316"/>
                    </a:lnTo>
                    <a:lnTo>
                      <a:pt x="283" y="307"/>
                    </a:lnTo>
                    <a:lnTo>
                      <a:pt x="290" y="296"/>
                    </a:lnTo>
                    <a:lnTo>
                      <a:pt x="296" y="284"/>
                    </a:lnTo>
                    <a:lnTo>
                      <a:pt x="302" y="272"/>
                    </a:lnTo>
                    <a:lnTo>
                      <a:pt x="306" y="260"/>
                    </a:lnTo>
                    <a:lnTo>
                      <a:pt x="309" y="247"/>
                    </a:lnTo>
                    <a:lnTo>
                      <a:pt x="312" y="234"/>
                    </a:lnTo>
                    <a:lnTo>
                      <a:pt x="313" y="221"/>
                    </a:lnTo>
                    <a:lnTo>
                      <a:pt x="314" y="208"/>
                    </a:lnTo>
                    <a:lnTo>
                      <a:pt x="313" y="193"/>
                    </a:lnTo>
                    <a:lnTo>
                      <a:pt x="311" y="178"/>
                    </a:lnTo>
                    <a:lnTo>
                      <a:pt x="309" y="163"/>
                    </a:lnTo>
                    <a:lnTo>
                      <a:pt x="305" y="150"/>
                    </a:lnTo>
                    <a:lnTo>
                      <a:pt x="303" y="143"/>
                    </a:lnTo>
                    <a:lnTo>
                      <a:pt x="301" y="136"/>
                    </a:lnTo>
                    <a:lnTo>
                      <a:pt x="295" y="124"/>
                    </a:lnTo>
                    <a:lnTo>
                      <a:pt x="289" y="113"/>
                    </a:lnTo>
                    <a:lnTo>
                      <a:pt x="285" y="107"/>
                    </a:lnTo>
                    <a:lnTo>
                      <a:pt x="282" y="102"/>
                    </a:lnTo>
                    <a:lnTo>
                      <a:pt x="273" y="93"/>
                    </a:lnTo>
                    <a:lnTo>
                      <a:pt x="264" y="84"/>
                    </a:lnTo>
                    <a:lnTo>
                      <a:pt x="259" y="80"/>
                    </a:lnTo>
                    <a:lnTo>
                      <a:pt x="254" y="77"/>
                    </a:lnTo>
                    <a:lnTo>
                      <a:pt x="243" y="70"/>
                    </a:lnTo>
                    <a:lnTo>
                      <a:pt x="231" y="65"/>
                    </a:lnTo>
                    <a:lnTo>
                      <a:pt x="225" y="64"/>
                    </a:lnTo>
                    <a:lnTo>
                      <a:pt x="218" y="62"/>
                    </a:lnTo>
                    <a:lnTo>
                      <a:pt x="205" y="60"/>
                    </a:lnTo>
                    <a:lnTo>
                      <a:pt x="190" y="5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97" name="Freeform 8"/>
              <p:cNvSpPr>
                <a:spLocks noEditPoints="1"/>
              </p:cNvSpPr>
              <p:nvPr userDrawn="1"/>
            </p:nvSpPr>
            <p:spPr bwMode="auto">
              <a:xfrm>
                <a:off x="2919413" y="4527551"/>
                <a:ext cx="552450" cy="676275"/>
              </a:xfrm>
              <a:custGeom>
                <a:avLst/>
                <a:gdLst>
                  <a:gd name="T0" fmla="*/ 65 w 348"/>
                  <a:gd name="T1" fmla="*/ 246 h 426"/>
                  <a:gd name="T2" fmla="*/ 71 w 348"/>
                  <a:gd name="T3" fmla="*/ 272 h 426"/>
                  <a:gd name="T4" fmla="*/ 83 w 348"/>
                  <a:gd name="T5" fmla="*/ 302 h 426"/>
                  <a:gd name="T6" fmla="*/ 98 w 348"/>
                  <a:gd name="T7" fmla="*/ 323 h 426"/>
                  <a:gd name="T8" fmla="*/ 120 w 348"/>
                  <a:gd name="T9" fmla="*/ 345 h 426"/>
                  <a:gd name="T10" fmla="*/ 142 w 348"/>
                  <a:gd name="T11" fmla="*/ 358 h 426"/>
                  <a:gd name="T12" fmla="*/ 161 w 348"/>
                  <a:gd name="T13" fmla="*/ 364 h 426"/>
                  <a:gd name="T14" fmla="*/ 188 w 348"/>
                  <a:gd name="T15" fmla="*/ 367 h 426"/>
                  <a:gd name="T16" fmla="*/ 220 w 348"/>
                  <a:gd name="T17" fmla="*/ 364 h 426"/>
                  <a:gd name="T18" fmla="*/ 247 w 348"/>
                  <a:gd name="T19" fmla="*/ 355 h 426"/>
                  <a:gd name="T20" fmla="*/ 269 w 348"/>
                  <a:gd name="T21" fmla="*/ 343 h 426"/>
                  <a:gd name="T22" fmla="*/ 295 w 348"/>
                  <a:gd name="T23" fmla="*/ 320 h 426"/>
                  <a:gd name="T24" fmla="*/ 342 w 348"/>
                  <a:gd name="T25" fmla="*/ 356 h 426"/>
                  <a:gd name="T26" fmla="*/ 322 w 348"/>
                  <a:gd name="T27" fmla="*/ 377 h 426"/>
                  <a:gd name="T28" fmla="*/ 296 w 348"/>
                  <a:gd name="T29" fmla="*/ 396 h 426"/>
                  <a:gd name="T30" fmla="*/ 263 w 348"/>
                  <a:gd name="T31" fmla="*/ 412 h 426"/>
                  <a:gd name="T32" fmla="*/ 226 w 348"/>
                  <a:gd name="T33" fmla="*/ 422 h 426"/>
                  <a:gd name="T34" fmla="*/ 183 w 348"/>
                  <a:gd name="T35" fmla="*/ 426 h 426"/>
                  <a:gd name="T36" fmla="*/ 154 w 348"/>
                  <a:gd name="T37" fmla="*/ 424 h 426"/>
                  <a:gd name="T38" fmla="*/ 126 w 348"/>
                  <a:gd name="T39" fmla="*/ 417 h 426"/>
                  <a:gd name="T40" fmla="*/ 101 w 348"/>
                  <a:gd name="T41" fmla="*/ 406 h 426"/>
                  <a:gd name="T42" fmla="*/ 78 w 348"/>
                  <a:gd name="T43" fmla="*/ 391 h 426"/>
                  <a:gd name="T44" fmla="*/ 57 w 348"/>
                  <a:gd name="T45" fmla="*/ 373 h 426"/>
                  <a:gd name="T46" fmla="*/ 39 w 348"/>
                  <a:gd name="T47" fmla="*/ 351 h 426"/>
                  <a:gd name="T48" fmla="*/ 20 w 348"/>
                  <a:gd name="T49" fmla="*/ 317 h 426"/>
                  <a:gd name="T50" fmla="*/ 10 w 348"/>
                  <a:gd name="T51" fmla="*/ 288 h 426"/>
                  <a:gd name="T52" fmla="*/ 3 w 348"/>
                  <a:gd name="T53" fmla="*/ 257 h 426"/>
                  <a:gd name="T54" fmla="*/ 0 w 348"/>
                  <a:gd name="T55" fmla="*/ 224 h 426"/>
                  <a:gd name="T56" fmla="*/ 1 w 348"/>
                  <a:gd name="T57" fmla="*/ 191 h 426"/>
                  <a:gd name="T58" fmla="*/ 6 w 348"/>
                  <a:gd name="T59" fmla="*/ 159 h 426"/>
                  <a:gd name="T60" fmla="*/ 14 w 348"/>
                  <a:gd name="T61" fmla="*/ 129 h 426"/>
                  <a:gd name="T62" fmla="*/ 27 w 348"/>
                  <a:gd name="T63" fmla="*/ 102 h 426"/>
                  <a:gd name="T64" fmla="*/ 42 w 348"/>
                  <a:gd name="T65" fmla="*/ 77 h 426"/>
                  <a:gd name="T66" fmla="*/ 67 w 348"/>
                  <a:gd name="T67" fmla="*/ 48 h 426"/>
                  <a:gd name="T68" fmla="*/ 89 w 348"/>
                  <a:gd name="T69" fmla="*/ 30 h 426"/>
                  <a:gd name="T70" fmla="*/ 113 w 348"/>
                  <a:gd name="T71" fmla="*/ 17 h 426"/>
                  <a:gd name="T72" fmla="*/ 138 w 348"/>
                  <a:gd name="T73" fmla="*/ 7 h 426"/>
                  <a:gd name="T74" fmla="*/ 165 w 348"/>
                  <a:gd name="T75" fmla="*/ 1 h 426"/>
                  <a:gd name="T76" fmla="*/ 194 w 348"/>
                  <a:gd name="T77" fmla="*/ 0 h 426"/>
                  <a:gd name="T78" fmla="*/ 224 w 348"/>
                  <a:gd name="T79" fmla="*/ 4 h 426"/>
                  <a:gd name="T80" fmla="*/ 250 w 348"/>
                  <a:gd name="T81" fmla="*/ 13 h 426"/>
                  <a:gd name="T82" fmla="*/ 274 w 348"/>
                  <a:gd name="T83" fmla="*/ 25 h 426"/>
                  <a:gd name="T84" fmla="*/ 294 w 348"/>
                  <a:gd name="T85" fmla="*/ 41 h 426"/>
                  <a:gd name="T86" fmla="*/ 310 w 348"/>
                  <a:gd name="T87" fmla="*/ 60 h 426"/>
                  <a:gd name="T88" fmla="*/ 331 w 348"/>
                  <a:gd name="T89" fmla="*/ 96 h 426"/>
                  <a:gd name="T90" fmla="*/ 339 w 348"/>
                  <a:gd name="T91" fmla="*/ 121 h 426"/>
                  <a:gd name="T92" fmla="*/ 345 w 348"/>
                  <a:gd name="T93" fmla="*/ 146 h 426"/>
                  <a:gd name="T94" fmla="*/ 348 w 348"/>
                  <a:gd name="T95" fmla="*/ 189 h 426"/>
                  <a:gd name="T96" fmla="*/ 65 w 348"/>
                  <a:gd name="T97" fmla="*/ 176 h 426"/>
                  <a:gd name="T98" fmla="*/ 288 w 348"/>
                  <a:gd name="T99" fmla="*/ 157 h 426"/>
                  <a:gd name="T100" fmla="*/ 281 w 348"/>
                  <a:gd name="T101" fmla="*/ 129 h 426"/>
                  <a:gd name="T102" fmla="*/ 272 w 348"/>
                  <a:gd name="T103" fmla="*/ 109 h 426"/>
                  <a:gd name="T104" fmla="*/ 251 w 348"/>
                  <a:gd name="T105" fmla="*/ 84 h 426"/>
                  <a:gd name="T106" fmla="*/ 226 w 348"/>
                  <a:gd name="T107" fmla="*/ 68 h 426"/>
                  <a:gd name="T108" fmla="*/ 195 w 348"/>
                  <a:gd name="T109" fmla="*/ 59 h 426"/>
                  <a:gd name="T110" fmla="*/ 160 w 348"/>
                  <a:gd name="T111" fmla="*/ 61 h 426"/>
                  <a:gd name="T112" fmla="*/ 139 w 348"/>
                  <a:gd name="T113" fmla="*/ 68 h 426"/>
                  <a:gd name="T114" fmla="*/ 112 w 348"/>
                  <a:gd name="T115" fmla="*/ 86 h 426"/>
                  <a:gd name="T116" fmla="*/ 91 w 348"/>
                  <a:gd name="T117" fmla="*/ 111 h 426"/>
                  <a:gd name="T118" fmla="*/ 77 w 348"/>
                  <a:gd name="T119" fmla="*/ 136 h 426"/>
                  <a:gd name="T120" fmla="*/ 68 w 348"/>
                  <a:gd name="T121" fmla="*/ 164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48" h="426">
                    <a:moveTo>
                      <a:pt x="64" y="227"/>
                    </a:moveTo>
                    <a:lnTo>
                      <a:pt x="64" y="240"/>
                    </a:lnTo>
                    <a:lnTo>
                      <a:pt x="65" y="246"/>
                    </a:lnTo>
                    <a:lnTo>
                      <a:pt x="66" y="253"/>
                    </a:lnTo>
                    <a:lnTo>
                      <a:pt x="69" y="266"/>
                    </a:lnTo>
                    <a:lnTo>
                      <a:pt x="71" y="272"/>
                    </a:lnTo>
                    <a:lnTo>
                      <a:pt x="73" y="278"/>
                    </a:lnTo>
                    <a:lnTo>
                      <a:pt x="77" y="290"/>
                    </a:lnTo>
                    <a:lnTo>
                      <a:pt x="83" y="302"/>
                    </a:lnTo>
                    <a:lnTo>
                      <a:pt x="86" y="307"/>
                    </a:lnTo>
                    <a:lnTo>
                      <a:pt x="90" y="313"/>
                    </a:lnTo>
                    <a:lnTo>
                      <a:pt x="98" y="323"/>
                    </a:lnTo>
                    <a:lnTo>
                      <a:pt x="106" y="332"/>
                    </a:lnTo>
                    <a:lnTo>
                      <a:pt x="115" y="341"/>
                    </a:lnTo>
                    <a:lnTo>
                      <a:pt x="120" y="345"/>
                    </a:lnTo>
                    <a:lnTo>
                      <a:pt x="126" y="349"/>
                    </a:lnTo>
                    <a:lnTo>
                      <a:pt x="137" y="355"/>
                    </a:lnTo>
                    <a:lnTo>
                      <a:pt x="142" y="358"/>
                    </a:lnTo>
                    <a:lnTo>
                      <a:pt x="148" y="360"/>
                    </a:lnTo>
                    <a:lnTo>
                      <a:pt x="154" y="362"/>
                    </a:lnTo>
                    <a:lnTo>
                      <a:pt x="161" y="364"/>
                    </a:lnTo>
                    <a:lnTo>
                      <a:pt x="167" y="365"/>
                    </a:lnTo>
                    <a:lnTo>
                      <a:pt x="174" y="366"/>
                    </a:lnTo>
                    <a:lnTo>
                      <a:pt x="188" y="367"/>
                    </a:lnTo>
                    <a:lnTo>
                      <a:pt x="199" y="367"/>
                    </a:lnTo>
                    <a:lnTo>
                      <a:pt x="210" y="366"/>
                    </a:lnTo>
                    <a:lnTo>
                      <a:pt x="220" y="364"/>
                    </a:lnTo>
                    <a:lnTo>
                      <a:pt x="230" y="361"/>
                    </a:lnTo>
                    <a:lnTo>
                      <a:pt x="239" y="359"/>
                    </a:lnTo>
                    <a:lnTo>
                      <a:pt x="247" y="355"/>
                    </a:lnTo>
                    <a:lnTo>
                      <a:pt x="254" y="352"/>
                    </a:lnTo>
                    <a:lnTo>
                      <a:pt x="261" y="348"/>
                    </a:lnTo>
                    <a:lnTo>
                      <a:pt x="269" y="343"/>
                    </a:lnTo>
                    <a:lnTo>
                      <a:pt x="275" y="339"/>
                    </a:lnTo>
                    <a:lnTo>
                      <a:pt x="286" y="330"/>
                    </a:lnTo>
                    <a:lnTo>
                      <a:pt x="295" y="320"/>
                    </a:lnTo>
                    <a:lnTo>
                      <a:pt x="302" y="312"/>
                    </a:lnTo>
                    <a:lnTo>
                      <a:pt x="347" y="349"/>
                    </a:lnTo>
                    <a:lnTo>
                      <a:pt x="342" y="356"/>
                    </a:lnTo>
                    <a:lnTo>
                      <a:pt x="336" y="363"/>
                    </a:lnTo>
                    <a:lnTo>
                      <a:pt x="329" y="370"/>
                    </a:lnTo>
                    <a:lnTo>
                      <a:pt x="322" y="377"/>
                    </a:lnTo>
                    <a:lnTo>
                      <a:pt x="314" y="384"/>
                    </a:lnTo>
                    <a:lnTo>
                      <a:pt x="305" y="390"/>
                    </a:lnTo>
                    <a:lnTo>
                      <a:pt x="296" y="396"/>
                    </a:lnTo>
                    <a:lnTo>
                      <a:pt x="286" y="402"/>
                    </a:lnTo>
                    <a:lnTo>
                      <a:pt x="276" y="407"/>
                    </a:lnTo>
                    <a:lnTo>
                      <a:pt x="263" y="412"/>
                    </a:lnTo>
                    <a:lnTo>
                      <a:pt x="252" y="416"/>
                    </a:lnTo>
                    <a:lnTo>
                      <a:pt x="239" y="419"/>
                    </a:lnTo>
                    <a:lnTo>
                      <a:pt x="226" y="422"/>
                    </a:lnTo>
                    <a:lnTo>
                      <a:pt x="212" y="424"/>
                    </a:lnTo>
                    <a:lnTo>
                      <a:pt x="198" y="426"/>
                    </a:lnTo>
                    <a:lnTo>
                      <a:pt x="183" y="426"/>
                    </a:lnTo>
                    <a:lnTo>
                      <a:pt x="173" y="426"/>
                    </a:lnTo>
                    <a:lnTo>
                      <a:pt x="163" y="425"/>
                    </a:lnTo>
                    <a:lnTo>
                      <a:pt x="154" y="424"/>
                    </a:lnTo>
                    <a:lnTo>
                      <a:pt x="144" y="422"/>
                    </a:lnTo>
                    <a:lnTo>
                      <a:pt x="135" y="420"/>
                    </a:lnTo>
                    <a:lnTo>
                      <a:pt x="126" y="417"/>
                    </a:lnTo>
                    <a:lnTo>
                      <a:pt x="117" y="414"/>
                    </a:lnTo>
                    <a:lnTo>
                      <a:pt x="109" y="410"/>
                    </a:lnTo>
                    <a:lnTo>
                      <a:pt x="101" y="406"/>
                    </a:lnTo>
                    <a:lnTo>
                      <a:pt x="93" y="401"/>
                    </a:lnTo>
                    <a:lnTo>
                      <a:pt x="85" y="397"/>
                    </a:lnTo>
                    <a:lnTo>
                      <a:pt x="78" y="391"/>
                    </a:lnTo>
                    <a:lnTo>
                      <a:pt x="70" y="385"/>
                    </a:lnTo>
                    <a:lnTo>
                      <a:pt x="64" y="379"/>
                    </a:lnTo>
                    <a:lnTo>
                      <a:pt x="57" y="373"/>
                    </a:lnTo>
                    <a:lnTo>
                      <a:pt x="51" y="366"/>
                    </a:lnTo>
                    <a:lnTo>
                      <a:pt x="45" y="359"/>
                    </a:lnTo>
                    <a:lnTo>
                      <a:pt x="39" y="351"/>
                    </a:lnTo>
                    <a:lnTo>
                      <a:pt x="29" y="335"/>
                    </a:lnTo>
                    <a:lnTo>
                      <a:pt x="25" y="326"/>
                    </a:lnTo>
                    <a:lnTo>
                      <a:pt x="20" y="317"/>
                    </a:lnTo>
                    <a:lnTo>
                      <a:pt x="17" y="308"/>
                    </a:lnTo>
                    <a:lnTo>
                      <a:pt x="13" y="298"/>
                    </a:lnTo>
                    <a:lnTo>
                      <a:pt x="10" y="288"/>
                    </a:lnTo>
                    <a:lnTo>
                      <a:pt x="7" y="278"/>
                    </a:lnTo>
                    <a:lnTo>
                      <a:pt x="5" y="268"/>
                    </a:lnTo>
                    <a:lnTo>
                      <a:pt x="3" y="257"/>
                    </a:lnTo>
                    <a:lnTo>
                      <a:pt x="2" y="247"/>
                    </a:lnTo>
                    <a:lnTo>
                      <a:pt x="1" y="235"/>
                    </a:lnTo>
                    <a:lnTo>
                      <a:pt x="0" y="224"/>
                    </a:lnTo>
                    <a:lnTo>
                      <a:pt x="0" y="213"/>
                    </a:lnTo>
                    <a:lnTo>
                      <a:pt x="0" y="202"/>
                    </a:lnTo>
                    <a:lnTo>
                      <a:pt x="1" y="191"/>
                    </a:lnTo>
                    <a:lnTo>
                      <a:pt x="2" y="180"/>
                    </a:lnTo>
                    <a:lnTo>
                      <a:pt x="3" y="169"/>
                    </a:lnTo>
                    <a:lnTo>
                      <a:pt x="6" y="159"/>
                    </a:lnTo>
                    <a:lnTo>
                      <a:pt x="8" y="149"/>
                    </a:lnTo>
                    <a:lnTo>
                      <a:pt x="11" y="139"/>
                    </a:lnTo>
                    <a:lnTo>
                      <a:pt x="14" y="129"/>
                    </a:lnTo>
                    <a:lnTo>
                      <a:pt x="18" y="120"/>
                    </a:lnTo>
                    <a:lnTo>
                      <a:pt x="22" y="111"/>
                    </a:lnTo>
                    <a:lnTo>
                      <a:pt x="27" y="102"/>
                    </a:lnTo>
                    <a:lnTo>
                      <a:pt x="32" y="93"/>
                    </a:lnTo>
                    <a:lnTo>
                      <a:pt x="37" y="85"/>
                    </a:lnTo>
                    <a:lnTo>
                      <a:pt x="42" y="77"/>
                    </a:lnTo>
                    <a:lnTo>
                      <a:pt x="48" y="69"/>
                    </a:lnTo>
                    <a:lnTo>
                      <a:pt x="54" y="62"/>
                    </a:lnTo>
                    <a:lnTo>
                      <a:pt x="67" y="48"/>
                    </a:lnTo>
                    <a:lnTo>
                      <a:pt x="74" y="42"/>
                    </a:lnTo>
                    <a:lnTo>
                      <a:pt x="82" y="36"/>
                    </a:lnTo>
                    <a:lnTo>
                      <a:pt x="89" y="30"/>
                    </a:lnTo>
                    <a:lnTo>
                      <a:pt x="97" y="25"/>
                    </a:lnTo>
                    <a:lnTo>
                      <a:pt x="105" y="21"/>
                    </a:lnTo>
                    <a:lnTo>
                      <a:pt x="113" y="17"/>
                    </a:lnTo>
                    <a:lnTo>
                      <a:pt x="121" y="13"/>
                    </a:lnTo>
                    <a:lnTo>
                      <a:pt x="129" y="9"/>
                    </a:lnTo>
                    <a:lnTo>
                      <a:pt x="138" y="7"/>
                    </a:lnTo>
                    <a:lnTo>
                      <a:pt x="147" y="4"/>
                    </a:lnTo>
                    <a:lnTo>
                      <a:pt x="156" y="2"/>
                    </a:lnTo>
                    <a:lnTo>
                      <a:pt x="165" y="1"/>
                    </a:lnTo>
                    <a:lnTo>
                      <a:pt x="174" y="0"/>
                    </a:lnTo>
                    <a:lnTo>
                      <a:pt x="183" y="0"/>
                    </a:lnTo>
                    <a:lnTo>
                      <a:pt x="194" y="0"/>
                    </a:lnTo>
                    <a:lnTo>
                      <a:pt x="204" y="1"/>
                    </a:lnTo>
                    <a:lnTo>
                      <a:pt x="214" y="2"/>
                    </a:lnTo>
                    <a:lnTo>
                      <a:pt x="224" y="4"/>
                    </a:lnTo>
                    <a:lnTo>
                      <a:pt x="233" y="7"/>
                    </a:lnTo>
                    <a:lnTo>
                      <a:pt x="242" y="9"/>
                    </a:lnTo>
                    <a:lnTo>
                      <a:pt x="250" y="13"/>
                    </a:lnTo>
                    <a:lnTo>
                      <a:pt x="258" y="16"/>
                    </a:lnTo>
                    <a:lnTo>
                      <a:pt x="266" y="21"/>
                    </a:lnTo>
                    <a:lnTo>
                      <a:pt x="274" y="25"/>
                    </a:lnTo>
                    <a:lnTo>
                      <a:pt x="281" y="30"/>
                    </a:lnTo>
                    <a:lnTo>
                      <a:pt x="288" y="35"/>
                    </a:lnTo>
                    <a:lnTo>
                      <a:pt x="294" y="41"/>
                    </a:lnTo>
                    <a:lnTo>
                      <a:pt x="300" y="47"/>
                    </a:lnTo>
                    <a:lnTo>
                      <a:pt x="305" y="53"/>
                    </a:lnTo>
                    <a:lnTo>
                      <a:pt x="310" y="60"/>
                    </a:lnTo>
                    <a:lnTo>
                      <a:pt x="319" y="74"/>
                    </a:lnTo>
                    <a:lnTo>
                      <a:pt x="327" y="89"/>
                    </a:lnTo>
                    <a:lnTo>
                      <a:pt x="331" y="96"/>
                    </a:lnTo>
                    <a:lnTo>
                      <a:pt x="334" y="104"/>
                    </a:lnTo>
                    <a:lnTo>
                      <a:pt x="337" y="112"/>
                    </a:lnTo>
                    <a:lnTo>
                      <a:pt x="339" y="121"/>
                    </a:lnTo>
                    <a:lnTo>
                      <a:pt x="341" y="129"/>
                    </a:lnTo>
                    <a:lnTo>
                      <a:pt x="343" y="137"/>
                    </a:lnTo>
                    <a:lnTo>
                      <a:pt x="345" y="146"/>
                    </a:lnTo>
                    <a:lnTo>
                      <a:pt x="346" y="155"/>
                    </a:lnTo>
                    <a:lnTo>
                      <a:pt x="348" y="172"/>
                    </a:lnTo>
                    <a:lnTo>
                      <a:pt x="348" y="189"/>
                    </a:lnTo>
                    <a:lnTo>
                      <a:pt x="348" y="227"/>
                    </a:lnTo>
                    <a:lnTo>
                      <a:pt x="64" y="227"/>
                    </a:lnTo>
                    <a:close/>
                    <a:moveTo>
                      <a:pt x="65" y="176"/>
                    </a:moveTo>
                    <a:lnTo>
                      <a:pt x="289" y="176"/>
                    </a:lnTo>
                    <a:lnTo>
                      <a:pt x="288" y="163"/>
                    </a:lnTo>
                    <a:lnTo>
                      <a:pt x="288" y="157"/>
                    </a:lnTo>
                    <a:lnTo>
                      <a:pt x="287" y="151"/>
                    </a:lnTo>
                    <a:lnTo>
                      <a:pt x="284" y="140"/>
                    </a:lnTo>
                    <a:lnTo>
                      <a:pt x="281" y="129"/>
                    </a:lnTo>
                    <a:lnTo>
                      <a:pt x="279" y="124"/>
                    </a:lnTo>
                    <a:lnTo>
                      <a:pt x="277" y="118"/>
                    </a:lnTo>
                    <a:lnTo>
                      <a:pt x="272" y="109"/>
                    </a:lnTo>
                    <a:lnTo>
                      <a:pt x="265" y="100"/>
                    </a:lnTo>
                    <a:lnTo>
                      <a:pt x="259" y="92"/>
                    </a:lnTo>
                    <a:lnTo>
                      <a:pt x="251" y="84"/>
                    </a:lnTo>
                    <a:lnTo>
                      <a:pt x="244" y="78"/>
                    </a:lnTo>
                    <a:lnTo>
                      <a:pt x="235" y="72"/>
                    </a:lnTo>
                    <a:lnTo>
                      <a:pt x="226" y="68"/>
                    </a:lnTo>
                    <a:lnTo>
                      <a:pt x="216" y="64"/>
                    </a:lnTo>
                    <a:lnTo>
                      <a:pt x="206" y="61"/>
                    </a:lnTo>
                    <a:lnTo>
                      <a:pt x="195" y="59"/>
                    </a:lnTo>
                    <a:lnTo>
                      <a:pt x="183" y="59"/>
                    </a:lnTo>
                    <a:lnTo>
                      <a:pt x="171" y="60"/>
                    </a:lnTo>
                    <a:lnTo>
                      <a:pt x="160" y="61"/>
                    </a:lnTo>
                    <a:lnTo>
                      <a:pt x="155" y="63"/>
                    </a:lnTo>
                    <a:lnTo>
                      <a:pt x="149" y="64"/>
                    </a:lnTo>
                    <a:lnTo>
                      <a:pt x="139" y="68"/>
                    </a:lnTo>
                    <a:lnTo>
                      <a:pt x="130" y="73"/>
                    </a:lnTo>
                    <a:lnTo>
                      <a:pt x="121" y="79"/>
                    </a:lnTo>
                    <a:lnTo>
                      <a:pt x="112" y="86"/>
                    </a:lnTo>
                    <a:lnTo>
                      <a:pt x="104" y="94"/>
                    </a:lnTo>
                    <a:lnTo>
                      <a:pt x="97" y="102"/>
                    </a:lnTo>
                    <a:lnTo>
                      <a:pt x="91" y="111"/>
                    </a:lnTo>
                    <a:lnTo>
                      <a:pt x="85" y="121"/>
                    </a:lnTo>
                    <a:lnTo>
                      <a:pt x="79" y="131"/>
                    </a:lnTo>
                    <a:lnTo>
                      <a:pt x="77" y="136"/>
                    </a:lnTo>
                    <a:lnTo>
                      <a:pt x="75" y="142"/>
                    </a:lnTo>
                    <a:lnTo>
                      <a:pt x="71" y="153"/>
                    </a:lnTo>
                    <a:lnTo>
                      <a:pt x="68" y="164"/>
                    </a:lnTo>
                    <a:lnTo>
                      <a:pt x="65" y="17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98" name="Freeform 9"/>
              <p:cNvSpPr>
                <a:spLocks/>
              </p:cNvSpPr>
              <p:nvPr userDrawn="1"/>
            </p:nvSpPr>
            <p:spPr bwMode="auto">
              <a:xfrm>
                <a:off x="3554413" y="4386263"/>
                <a:ext cx="350837" cy="806450"/>
              </a:xfrm>
              <a:custGeom>
                <a:avLst/>
                <a:gdLst>
                  <a:gd name="T0" fmla="*/ 221 w 221"/>
                  <a:gd name="T1" fmla="*/ 508 h 508"/>
                  <a:gd name="T2" fmla="*/ 183 w 221"/>
                  <a:gd name="T3" fmla="*/ 508 h 508"/>
                  <a:gd name="T4" fmla="*/ 163 w 221"/>
                  <a:gd name="T5" fmla="*/ 507 h 508"/>
                  <a:gd name="T6" fmla="*/ 152 w 221"/>
                  <a:gd name="T7" fmla="*/ 506 h 508"/>
                  <a:gd name="T8" fmla="*/ 142 w 221"/>
                  <a:gd name="T9" fmla="*/ 504 h 508"/>
                  <a:gd name="T10" fmla="*/ 132 w 221"/>
                  <a:gd name="T11" fmla="*/ 502 h 508"/>
                  <a:gd name="T12" fmla="*/ 127 w 221"/>
                  <a:gd name="T13" fmla="*/ 500 h 508"/>
                  <a:gd name="T14" fmla="*/ 122 w 221"/>
                  <a:gd name="T15" fmla="*/ 498 h 508"/>
                  <a:gd name="T16" fmla="*/ 117 w 221"/>
                  <a:gd name="T17" fmla="*/ 496 h 508"/>
                  <a:gd name="T18" fmla="*/ 112 w 221"/>
                  <a:gd name="T19" fmla="*/ 494 h 508"/>
                  <a:gd name="T20" fmla="*/ 103 w 221"/>
                  <a:gd name="T21" fmla="*/ 488 h 508"/>
                  <a:gd name="T22" fmla="*/ 99 w 221"/>
                  <a:gd name="T23" fmla="*/ 485 h 508"/>
                  <a:gd name="T24" fmla="*/ 94 w 221"/>
                  <a:gd name="T25" fmla="*/ 481 h 508"/>
                  <a:gd name="T26" fmla="*/ 90 w 221"/>
                  <a:gd name="T27" fmla="*/ 477 h 508"/>
                  <a:gd name="T28" fmla="*/ 87 w 221"/>
                  <a:gd name="T29" fmla="*/ 473 h 508"/>
                  <a:gd name="T30" fmla="*/ 83 w 221"/>
                  <a:gd name="T31" fmla="*/ 468 h 508"/>
                  <a:gd name="T32" fmla="*/ 80 w 221"/>
                  <a:gd name="T33" fmla="*/ 463 h 508"/>
                  <a:gd name="T34" fmla="*/ 77 w 221"/>
                  <a:gd name="T35" fmla="*/ 458 h 508"/>
                  <a:gd name="T36" fmla="*/ 74 w 221"/>
                  <a:gd name="T37" fmla="*/ 452 h 508"/>
                  <a:gd name="T38" fmla="*/ 71 w 221"/>
                  <a:gd name="T39" fmla="*/ 445 h 508"/>
                  <a:gd name="T40" fmla="*/ 69 w 221"/>
                  <a:gd name="T41" fmla="*/ 439 h 508"/>
                  <a:gd name="T42" fmla="*/ 67 w 221"/>
                  <a:gd name="T43" fmla="*/ 431 h 508"/>
                  <a:gd name="T44" fmla="*/ 66 w 221"/>
                  <a:gd name="T45" fmla="*/ 423 h 508"/>
                  <a:gd name="T46" fmla="*/ 64 w 221"/>
                  <a:gd name="T47" fmla="*/ 415 h 508"/>
                  <a:gd name="T48" fmla="*/ 63 w 221"/>
                  <a:gd name="T49" fmla="*/ 406 h 508"/>
                  <a:gd name="T50" fmla="*/ 63 w 221"/>
                  <a:gd name="T51" fmla="*/ 397 h 508"/>
                  <a:gd name="T52" fmla="*/ 63 w 221"/>
                  <a:gd name="T53" fmla="*/ 387 h 508"/>
                  <a:gd name="T54" fmla="*/ 63 w 221"/>
                  <a:gd name="T55" fmla="*/ 150 h 508"/>
                  <a:gd name="T56" fmla="*/ 0 w 221"/>
                  <a:gd name="T57" fmla="*/ 150 h 508"/>
                  <a:gd name="T58" fmla="*/ 0 w 221"/>
                  <a:gd name="T59" fmla="*/ 96 h 508"/>
                  <a:gd name="T60" fmla="*/ 63 w 221"/>
                  <a:gd name="T61" fmla="*/ 96 h 508"/>
                  <a:gd name="T62" fmla="*/ 63 w 221"/>
                  <a:gd name="T63" fmla="*/ 0 h 508"/>
                  <a:gd name="T64" fmla="*/ 124 w 221"/>
                  <a:gd name="T65" fmla="*/ 0 h 508"/>
                  <a:gd name="T66" fmla="*/ 124 w 221"/>
                  <a:gd name="T67" fmla="*/ 96 h 508"/>
                  <a:gd name="T68" fmla="*/ 219 w 221"/>
                  <a:gd name="T69" fmla="*/ 96 h 508"/>
                  <a:gd name="T70" fmla="*/ 219 w 221"/>
                  <a:gd name="T71" fmla="*/ 150 h 508"/>
                  <a:gd name="T72" fmla="*/ 124 w 221"/>
                  <a:gd name="T73" fmla="*/ 150 h 508"/>
                  <a:gd name="T74" fmla="*/ 124 w 221"/>
                  <a:gd name="T75" fmla="*/ 376 h 508"/>
                  <a:gd name="T76" fmla="*/ 125 w 221"/>
                  <a:gd name="T77" fmla="*/ 389 h 508"/>
                  <a:gd name="T78" fmla="*/ 126 w 221"/>
                  <a:gd name="T79" fmla="*/ 400 h 508"/>
                  <a:gd name="T80" fmla="*/ 128 w 221"/>
                  <a:gd name="T81" fmla="*/ 410 h 508"/>
                  <a:gd name="T82" fmla="*/ 131 w 221"/>
                  <a:gd name="T83" fmla="*/ 418 h 508"/>
                  <a:gd name="T84" fmla="*/ 134 w 221"/>
                  <a:gd name="T85" fmla="*/ 425 h 508"/>
                  <a:gd name="T86" fmla="*/ 137 w 221"/>
                  <a:gd name="T87" fmla="*/ 432 h 508"/>
                  <a:gd name="T88" fmla="*/ 140 w 221"/>
                  <a:gd name="T89" fmla="*/ 434 h 508"/>
                  <a:gd name="T90" fmla="*/ 142 w 221"/>
                  <a:gd name="T91" fmla="*/ 437 h 508"/>
                  <a:gd name="T92" fmla="*/ 147 w 221"/>
                  <a:gd name="T93" fmla="*/ 441 h 508"/>
                  <a:gd name="T94" fmla="*/ 152 w 221"/>
                  <a:gd name="T95" fmla="*/ 445 h 508"/>
                  <a:gd name="T96" fmla="*/ 157 w 221"/>
                  <a:gd name="T97" fmla="*/ 447 h 508"/>
                  <a:gd name="T98" fmla="*/ 163 w 221"/>
                  <a:gd name="T99" fmla="*/ 450 h 508"/>
                  <a:gd name="T100" fmla="*/ 169 w 221"/>
                  <a:gd name="T101" fmla="*/ 451 h 508"/>
                  <a:gd name="T102" fmla="*/ 182 w 221"/>
                  <a:gd name="T103" fmla="*/ 453 h 508"/>
                  <a:gd name="T104" fmla="*/ 195 w 221"/>
                  <a:gd name="T105" fmla="*/ 453 h 508"/>
                  <a:gd name="T106" fmla="*/ 221 w 221"/>
                  <a:gd name="T107" fmla="*/ 453 h 508"/>
                  <a:gd name="T108" fmla="*/ 221 w 221"/>
                  <a:gd name="T109" fmla="*/ 508 h 5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21" h="508">
                    <a:moveTo>
                      <a:pt x="221" y="508"/>
                    </a:moveTo>
                    <a:lnTo>
                      <a:pt x="183" y="508"/>
                    </a:lnTo>
                    <a:lnTo>
                      <a:pt x="163" y="507"/>
                    </a:lnTo>
                    <a:lnTo>
                      <a:pt x="152" y="506"/>
                    </a:lnTo>
                    <a:lnTo>
                      <a:pt x="142" y="504"/>
                    </a:lnTo>
                    <a:lnTo>
                      <a:pt x="132" y="502"/>
                    </a:lnTo>
                    <a:lnTo>
                      <a:pt x="127" y="500"/>
                    </a:lnTo>
                    <a:lnTo>
                      <a:pt x="122" y="498"/>
                    </a:lnTo>
                    <a:lnTo>
                      <a:pt x="117" y="496"/>
                    </a:lnTo>
                    <a:lnTo>
                      <a:pt x="112" y="494"/>
                    </a:lnTo>
                    <a:lnTo>
                      <a:pt x="103" y="488"/>
                    </a:lnTo>
                    <a:lnTo>
                      <a:pt x="99" y="485"/>
                    </a:lnTo>
                    <a:lnTo>
                      <a:pt x="94" y="481"/>
                    </a:lnTo>
                    <a:lnTo>
                      <a:pt x="90" y="477"/>
                    </a:lnTo>
                    <a:lnTo>
                      <a:pt x="87" y="473"/>
                    </a:lnTo>
                    <a:lnTo>
                      <a:pt x="83" y="468"/>
                    </a:lnTo>
                    <a:lnTo>
                      <a:pt x="80" y="463"/>
                    </a:lnTo>
                    <a:lnTo>
                      <a:pt x="77" y="458"/>
                    </a:lnTo>
                    <a:lnTo>
                      <a:pt x="74" y="452"/>
                    </a:lnTo>
                    <a:lnTo>
                      <a:pt x="71" y="445"/>
                    </a:lnTo>
                    <a:lnTo>
                      <a:pt x="69" y="439"/>
                    </a:lnTo>
                    <a:lnTo>
                      <a:pt x="67" y="431"/>
                    </a:lnTo>
                    <a:lnTo>
                      <a:pt x="66" y="423"/>
                    </a:lnTo>
                    <a:lnTo>
                      <a:pt x="64" y="415"/>
                    </a:lnTo>
                    <a:lnTo>
                      <a:pt x="63" y="406"/>
                    </a:lnTo>
                    <a:lnTo>
                      <a:pt x="63" y="397"/>
                    </a:lnTo>
                    <a:lnTo>
                      <a:pt x="63" y="387"/>
                    </a:lnTo>
                    <a:lnTo>
                      <a:pt x="63" y="150"/>
                    </a:lnTo>
                    <a:lnTo>
                      <a:pt x="0" y="150"/>
                    </a:lnTo>
                    <a:lnTo>
                      <a:pt x="0" y="96"/>
                    </a:lnTo>
                    <a:lnTo>
                      <a:pt x="63" y="96"/>
                    </a:lnTo>
                    <a:lnTo>
                      <a:pt x="63" y="0"/>
                    </a:lnTo>
                    <a:lnTo>
                      <a:pt x="124" y="0"/>
                    </a:lnTo>
                    <a:lnTo>
                      <a:pt x="124" y="96"/>
                    </a:lnTo>
                    <a:lnTo>
                      <a:pt x="219" y="96"/>
                    </a:lnTo>
                    <a:lnTo>
                      <a:pt x="219" y="150"/>
                    </a:lnTo>
                    <a:lnTo>
                      <a:pt x="124" y="150"/>
                    </a:lnTo>
                    <a:lnTo>
                      <a:pt x="124" y="376"/>
                    </a:lnTo>
                    <a:lnTo>
                      <a:pt x="125" y="389"/>
                    </a:lnTo>
                    <a:lnTo>
                      <a:pt x="126" y="400"/>
                    </a:lnTo>
                    <a:lnTo>
                      <a:pt x="128" y="410"/>
                    </a:lnTo>
                    <a:lnTo>
                      <a:pt x="131" y="418"/>
                    </a:lnTo>
                    <a:lnTo>
                      <a:pt x="134" y="425"/>
                    </a:lnTo>
                    <a:lnTo>
                      <a:pt x="137" y="432"/>
                    </a:lnTo>
                    <a:lnTo>
                      <a:pt x="140" y="434"/>
                    </a:lnTo>
                    <a:lnTo>
                      <a:pt x="142" y="437"/>
                    </a:lnTo>
                    <a:lnTo>
                      <a:pt x="147" y="441"/>
                    </a:lnTo>
                    <a:lnTo>
                      <a:pt x="152" y="445"/>
                    </a:lnTo>
                    <a:lnTo>
                      <a:pt x="157" y="447"/>
                    </a:lnTo>
                    <a:lnTo>
                      <a:pt x="163" y="450"/>
                    </a:lnTo>
                    <a:lnTo>
                      <a:pt x="169" y="451"/>
                    </a:lnTo>
                    <a:lnTo>
                      <a:pt x="182" y="453"/>
                    </a:lnTo>
                    <a:lnTo>
                      <a:pt x="195" y="453"/>
                    </a:lnTo>
                    <a:lnTo>
                      <a:pt x="221" y="453"/>
                    </a:lnTo>
                    <a:lnTo>
                      <a:pt x="221" y="50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99" name="Freeform 10"/>
              <p:cNvSpPr>
                <a:spLocks/>
              </p:cNvSpPr>
              <p:nvPr userDrawn="1"/>
            </p:nvSpPr>
            <p:spPr bwMode="auto">
              <a:xfrm>
                <a:off x="4187825" y="4386263"/>
                <a:ext cx="350837" cy="806450"/>
              </a:xfrm>
              <a:custGeom>
                <a:avLst/>
                <a:gdLst>
                  <a:gd name="T0" fmla="*/ 221 w 221"/>
                  <a:gd name="T1" fmla="*/ 508 h 508"/>
                  <a:gd name="T2" fmla="*/ 184 w 221"/>
                  <a:gd name="T3" fmla="*/ 508 h 508"/>
                  <a:gd name="T4" fmla="*/ 163 w 221"/>
                  <a:gd name="T5" fmla="*/ 507 h 508"/>
                  <a:gd name="T6" fmla="*/ 153 w 221"/>
                  <a:gd name="T7" fmla="*/ 506 h 508"/>
                  <a:gd name="T8" fmla="*/ 142 w 221"/>
                  <a:gd name="T9" fmla="*/ 504 h 508"/>
                  <a:gd name="T10" fmla="*/ 132 w 221"/>
                  <a:gd name="T11" fmla="*/ 502 h 508"/>
                  <a:gd name="T12" fmla="*/ 127 w 221"/>
                  <a:gd name="T13" fmla="*/ 500 h 508"/>
                  <a:gd name="T14" fmla="*/ 122 w 221"/>
                  <a:gd name="T15" fmla="*/ 498 h 508"/>
                  <a:gd name="T16" fmla="*/ 117 w 221"/>
                  <a:gd name="T17" fmla="*/ 496 h 508"/>
                  <a:gd name="T18" fmla="*/ 112 w 221"/>
                  <a:gd name="T19" fmla="*/ 494 h 508"/>
                  <a:gd name="T20" fmla="*/ 103 w 221"/>
                  <a:gd name="T21" fmla="*/ 488 h 508"/>
                  <a:gd name="T22" fmla="*/ 99 w 221"/>
                  <a:gd name="T23" fmla="*/ 485 h 508"/>
                  <a:gd name="T24" fmla="*/ 95 w 221"/>
                  <a:gd name="T25" fmla="*/ 481 h 508"/>
                  <a:gd name="T26" fmla="*/ 91 w 221"/>
                  <a:gd name="T27" fmla="*/ 477 h 508"/>
                  <a:gd name="T28" fmla="*/ 87 w 221"/>
                  <a:gd name="T29" fmla="*/ 473 h 508"/>
                  <a:gd name="T30" fmla="*/ 83 w 221"/>
                  <a:gd name="T31" fmla="*/ 468 h 508"/>
                  <a:gd name="T32" fmla="*/ 80 w 221"/>
                  <a:gd name="T33" fmla="*/ 463 h 508"/>
                  <a:gd name="T34" fmla="*/ 77 w 221"/>
                  <a:gd name="T35" fmla="*/ 458 h 508"/>
                  <a:gd name="T36" fmla="*/ 74 w 221"/>
                  <a:gd name="T37" fmla="*/ 452 h 508"/>
                  <a:gd name="T38" fmla="*/ 72 w 221"/>
                  <a:gd name="T39" fmla="*/ 445 h 508"/>
                  <a:gd name="T40" fmla="*/ 69 w 221"/>
                  <a:gd name="T41" fmla="*/ 439 h 508"/>
                  <a:gd name="T42" fmla="*/ 67 w 221"/>
                  <a:gd name="T43" fmla="*/ 431 h 508"/>
                  <a:gd name="T44" fmla="*/ 66 w 221"/>
                  <a:gd name="T45" fmla="*/ 423 h 508"/>
                  <a:gd name="T46" fmla="*/ 64 w 221"/>
                  <a:gd name="T47" fmla="*/ 415 h 508"/>
                  <a:gd name="T48" fmla="*/ 64 w 221"/>
                  <a:gd name="T49" fmla="*/ 406 h 508"/>
                  <a:gd name="T50" fmla="*/ 63 w 221"/>
                  <a:gd name="T51" fmla="*/ 397 h 508"/>
                  <a:gd name="T52" fmla="*/ 63 w 221"/>
                  <a:gd name="T53" fmla="*/ 387 h 508"/>
                  <a:gd name="T54" fmla="*/ 63 w 221"/>
                  <a:gd name="T55" fmla="*/ 150 h 508"/>
                  <a:gd name="T56" fmla="*/ 0 w 221"/>
                  <a:gd name="T57" fmla="*/ 150 h 508"/>
                  <a:gd name="T58" fmla="*/ 0 w 221"/>
                  <a:gd name="T59" fmla="*/ 96 h 508"/>
                  <a:gd name="T60" fmla="*/ 63 w 221"/>
                  <a:gd name="T61" fmla="*/ 96 h 508"/>
                  <a:gd name="T62" fmla="*/ 63 w 221"/>
                  <a:gd name="T63" fmla="*/ 0 h 508"/>
                  <a:gd name="T64" fmla="*/ 125 w 221"/>
                  <a:gd name="T65" fmla="*/ 0 h 508"/>
                  <a:gd name="T66" fmla="*/ 125 w 221"/>
                  <a:gd name="T67" fmla="*/ 96 h 508"/>
                  <a:gd name="T68" fmla="*/ 219 w 221"/>
                  <a:gd name="T69" fmla="*/ 96 h 508"/>
                  <a:gd name="T70" fmla="*/ 219 w 221"/>
                  <a:gd name="T71" fmla="*/ 150 h 508"/>
                  <a:gd name="T72" fmla="*/ 125 w 221"/>
                  <a:gd name="T73" fmla="*/ 150 h 508"/>
                  <a:gd name="T74" fmla="*/ 125 w 221"/>
                  <a:gd name="T75" fmla="*/ 376 h 508"/>
                  <a:gd name="T76" fmla="*/ 125 w 221"/>
                  <a:gd name="T77" fmla="*/ 389 h 508"/>
                  <a:gd name="T78" fmla="*/ 126 w 221"/>
                  <a:gd name="T79" fmla="*/ 400 h 508"/>
                  <a:gd name="T80" fmla="*/ 128 w 221"/>
                  <a:gd name="T81" fmla="*/ 410 h 508"/>
                  <a:gd name="T82" fmla="*/ 131 w 221"/>
                  <a:gd name="T83" fmla="*/ 418 h 508"/>
                  <a:gd name="T84" fmla="*/ 134 w 221"/>
                  <a:gd name="T85" fmla="*/ 425 h 508"/>
                  <a:gd name="T86" fmla="*/ 138 w 221"/>
                  <a:gd name="T87" fmla="*/ 432 h 508"/>
                  <a:gd name="T88" fmla="*/ 140 w 221"/>
                  <a:gd name="T89" fmla="*/ 434 h 508"/>
                  <a:gd name="T90" fmla="*/ 142 w 221"/>
                  <a:gd name="T91" fmla="*/ 437 h 508"/>
                  <a:gd name="T92" fmla="*/ 147 w 221"/>
                  <a:gd name="T93" fmla="*/ 441 h 508"/>
                  <a:gd name="T94" fmla="*/ 152 w 221"/>
                  <a:gd name="T95" fmla="*/ 445 h 508"/>
                  <a:gd name="T96" fmla="*/ 157 w 221"/>
                  <a:gd name="T97" fmla="*/ 447 h 508"/>
                  <a:gd name="T98" fmla="*/ 163 w 221"/>
                  <a:gd name="T99" fmla="*/ 450 h 508"/>
                  <a:gd name="T100" fmla="*/ 169 w 221"/>
                  <a:gd name="T101" fmla="*/ 451 h 508"/>
                  <a:gd name="T102" fmla="*/ 182 w 221"/>
                  <a:gd name="T103" fmla="*/ 453 h 508"/>
                  <a:gd name="T104" fmla="*/ 196 w 221"/>
                  <a:gd name="T105" fmla="*/ 453 h 508"/>
                  <a:gd name="T106" fmla="*/ 221 w 221"/>
                  <a:gd name="T107" fmla="*/ 453 h 508"/>
                  <a:gd name="T108" fmla="*/ 221 w 221"/>
                  <a:gd name="T109" fmla="*/ 508 h 5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21" h="508">
                    <a:moveTo>
                      <a:pt x="221" y="508"/>
                    </a:moveTo>
                    <a:lnTo>
                      <a:pt x="184" y="508"/>
                    </a:lnTo>
                    <a:lnTo>
                      <a:pt x="163" y="507"/>
                    </a:lnTo>
                    <a:lnTo>
                      <a:pt x="153" y="506"/>
                    </a:lnTo>
                    <a:lnTo>
                      <a:pt x="142" y="504"/>
                    </a:lnTo>
                    <a:lnTo>
                      <a:pt x="132" y="502"/>
                    </a:lnTo>
                    <a:lnTo>
                      <a:pt x="127" y="500"/>
                    </a:lnTo>
                    <a:lnTo>
                      <a:pt x="122" y="498"/>
                    </a:lnTo>
                    <a:lnTo>
                      <a:pt x="117" y="496"/>
                    </a:lnTo>
                    <a:lnTo>
                      <a:pt x="112" y="494"/>
                    </a:lnTo>
                    <a:lnTo>
                      <a:pt x="103" y="488"/>
                    </a:lnTo>
                    <a:lnTo>
                      <a:pt x="99" y="485"/>
                    </a:lnTo>
                    <a:lnTo>
                      <a:pt x="95" y="481"/>
                    </a:lnTo>
                    <a:lnTo>
                      <a:pt x="91" y="477"/>
                    </a:lnTo>
                    <a:lnTo>
                      <a:pt x="87" y="473"/>
                    </a:lnTo>
                    <a:lnTo>
                      <a:pt x="83" y="468"/>
                    </a:lnTo>
                    <a:lnTo>
                      <a:pt x="80" y="463"/>
                    </a:lnTo>
                    <a:lnTo>
                      <a:pt x="77" y="458"/>
                    </a:lnTo>
                    <a:lnTo>
                      <a:pt x="74" y="452"/>
                    </a:lnTo>
                    <a:lnTo>
                      <a:pt x="72" y="445"/>
                    </a:lnTo>
                    <a:lnTo>
                      <a:pt x="69" y="439"/>
                    </a:lnTo>
                    <a:lnTo>
                      <a:pt x="67" y="431"/>
                    </a:lnTo>
                    <a:lnTo>
                      <a:pt x="66" y="423"/>
                    </a:lnTo>
                    <a:lnTo>
                      <a:pt x="64" y="415"/>
                    </a:lnTo>
                    <a:lnTo>
                      <a:pt x="64" y="406"/>
                    </a:lnTo>
                    <a:lnTo>
                      <a:pt x="63" y="397"/>
                    </a:lnTo>
                    <a:lnTo>
                      <a:pt x="63" y="387"/>
                    </a:lnTo>
                    <a:lnTo>
                      <a:pt x="63" y="150"/>
                    </a:lnTo>
                    <a:lnTo>
                      <a:pt x="0" y="150"/>
                    </a:lnTo>
                    <a:lnTo>
                      <a:pt x="0" y="96"/>
                    </a:lnTo>
                    <a:lnTo>
                      <a:pt x="63" y="96"/>
                    </a:lnTo>
                    <a:lnTo>
                      <a:pt x="63" y="0"/>
                    </a:lnTo>
                    <a:lnTo>
                      <a:pt x="125" y="0"/>
                    </a:lnTo>
                    <a:lnTo>
                      <a:pt x="125" y="96"/>
                    </a:lnTo>
                    <a:lnTo>
                      <a:pt x="219" y="96"/>
                    </a:lnTo>
                    <a:lnTo>
                      <a:pt x="219" y="150"/>
                    </a:lnTo>
                    <a:lnTo>
                      <a:pt x="125" y="150"/>
                    </a:lnTo>
                    <a:lnTo>
                      <a:pt x="125" y="376"/>
                    </a:lnTo>
                    <a:lnTo>
                      <a:pt x="125" y="389"/>
                    </a:lnTo>
                    <a:lnTo>
                      <a:pt x="126" y="400"/>
                    </a:lnTo>
                    <a:lnTo>
                      <a:pt x="128" y="410"/>
                    </a:lnTo>
                    <a:lnTo>
                      <a:pt x="131" y="418"/>
                    </a:lnTo>
                    <a:lnTo>
                      <a:pt x="134" y="425"/>
                    </a:lnTo>
                    <a:lnTo>
                      <a:pt x="138" y="432"/>
                    </a:lnTo>
                    <a:lnTo>
                      <a:pt x="140" y="434"/>
                    </a:lnTo>
                    <a:lnTo>
                      <a:pt x="142" y="437"/>
                    </a:lnTo>
                    <a:lnTo>
                      <a:pt x="147" y="441"/>
                    </a:lnTo>
                    <a:lnTo>
                      <a:pt x="152" y="445"/>
                    </a:lnTo>
                    <a:lnTo>
                      <a:pt x="157" y="447"/>
                    </a:lnTo>
                    <a:lnTo>
                      <a:pt x="163" y="450"/>
                    </a:lnTo>
                    <a:lnTo>
                      <a:pt x="169" y="451"/>
                    </a:lnTo>
                    <a:lnTo>
                      <a:pt x="182" y="453"/>
                    </a:lnTo>
                    <a:lnTo>
                      <a:pt x="196" y="453"/>
                    </a:lnTo>
                    <a:lnTo>
                      <a:pt x="221" y="453"/>
                    </a:lnTo>
                    <a:lnTo>
                      <a:pt x="221" y="50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100" name="Freeform 11"/>
              <p:cNvSpPr>
                <a:spLocks/>
              </p:cNvSpPr>
              <p:nvPr userDrawn="1"/>
            </p:nvSpPr>
            <p:spPr bwMode="auto">
              <a:xfrm>
                <a:off x="4662488" y="4324351"/>
                <a:ext cx="511175" cy="868363"/>
              </a:xfrm>
              <a:custGeom>
                <a:avLst/>
                <a:gdLst>
                  <a:gd name="T0" fmla="*/ 259 w 322"/>
                  <a:gd name="T1" fmla="*/ 547 h 547"/>
                  <a:gd name="T2" fmla="*/ 259 w 322"/>
                  <a:gd name="T3" fmla="*/ 285 h 547"/>
                  <a:gd name="T4" fmla="*/ 258 w 322"/>
                  <a:gd name="T5" fmla="*/ 269 h 547"/>
                  <a:gd name="T6" fmla="*/ 255 w 322"/>
                  <a:gd name="T7" fmla="*/ 254 h 547"/>
                  <a:gd name="T8" fmla="*/ 249 w 322"/>
                  <a:gd name="T9" fmla="*/ 235 h 547"/>
                  <a:gd name="T10" fmla="*/ 240 w 322"/>
                  <a:gd name="T11" fmla="*/ 219 h 547"/>
                  <a:gd name="T12" fmla="*/ 228 w 322"/>
                  <a:gd name="T13" fmla="*/ 205 h 547"/>
                  <a:gd name="T14" fmla="*/ 220 w 322"/>
                  <a:gd name="T15" fmla="*/ 199 h 547"/>
                  <a:gd name="T16" fmla="*/ 203 w 322"/>
                  <a:gd name="T17" fmla="*/ 190 h 547"/>
                  <a:gd name="T18" fmla="*/ 193 w 322"/>
                  <a:gd name="T19" fmla="*/ 187 h 547"/>
                  <a:gd name="T20" fmla="*/ 181 w 322"/>
                  <a:gd name="T21" fmla="*/ 185 h 547"/>
                  <a:gd name="T22" fmla="*/ 169 w 322"/>
                  <a:gd name="T23" fmla="*/ 185 h 547"/>
                  <a:gd name="T24" fmla="*/ 147 w 322"/>
                  <a:gd name="T25" fmla="*/ 187 h 547"/>
                  <a:gd name="T26" fmla="*/ 126 w 322"/>
                  <a:gd name="T27" fmla="*/ 194 h 547"/>
                  <a:gd name="T28" fmla="*/ 112 w 322"/>
                  <a:gd name="T29" fmla="*/ 202 h 547"/>
                  <a:gd name="T30" fmla="*/ 100 w 322"/>
                  <a:gd name="T31" fmla="*/ 212 h 547"/>
                  <a:gd name="T32" fmla="*/ 86 w 322"/>
                  <a:gd name="T33" fmla="*/ 228 h 547"/>
                  <a:gd name="T34" fmla="*/ 74 w 322"/>
                  <a:gd name="T35" fmla="*/ 248 h 547"/>
                  <a:gd name="T36" fmla="*/ 67 w 322"/>
                  <a:gd name="T37" fmla="*/ 271 h 547"/>
                  <a:gd name="T38" fmla="*/ 63 w 322"/>
                  <a:gd name="T39" fmla="*/ 290 h 547"/>
                  <a:gd name="T40" fmla="*/ 62 w 322"/>
                  <a:gd name="T41" fmla="*/ 310 h 547"/>
                  <a:gd name="T42" fmla="*/ 0 w 322"/>
                  <a:gd name="T43" fmla="*/ 547 h 547"/>
                  <a:gd name="T44" fmla="*/ 59 w 322"/>
                  <a:gd name="T45" fmla="*/ 0 h 547"/>
                  <a:gd name="T46" fmla="*/ 63 w 322"/>
                  <a:gd name="T47" fmla="*/ 183 h 547"/>
                  <a:gd name="T48" fmla="*/ 71 w 322"/>
                  <a:gd name="T49" fmla="*/ 171 h 547"/>
                  <a:gd name="T50" fmla="*/ 82 w 322"/>
                  <a:gd name="T51" fmla="*/ 160 h 547"/>
                  <a:gd name="T52" fmla="*/ 96 w 322"/>
                  <a:gd name="T53" fmla="*/ 150 h 547"/>
                  <a:gd name="T54" fmla="*/ 111 w 322"/>
                  <a:gd name="T55" fmla="*/ 142 h 547"/>
                  <a:gd name="T56" fmla="*/ 129 w 322"/>
                  <a:gd name="T57" fmla="*/ 135 h 547"/>
                  <a:gd name="T58" fmla="*/ 149 w 322"/>
                  <a:gd name="T59" fmla="*/ 131 h 547"/>
                  <a:gd name="T60" fmla="*/ 170 w 322"/>
                  <a:gd name="T61" fmla="*/ 128 h 547"/>
                  <a:gd name="T62" fmla="*/ 190 w 322"/>
                  <a:gd name="T63" fmla="*/ 128 h 547"/>
                  <a:gd name="T64" fmla="*/ 208 w 322"/>
                  <a:gd name="T65" fmla="*/ 130 h 547"/>
                  <a:gd name="T66" fmla="*/ 224 w 322"/>
                  <a:gd name="T67" fmla="*/ 133 h 547"/>
                  <a:gd name="T68" fmla="*/ 239 w 322"/>
                  <a:gd name="T69" fmla="*/ 138 h 547"/>
                  <a:gd name="T70" fmla="*/ 253 w 322"/>
                  <a:gd name="T71" fmla="*/ 145 h 547"/>
                  <a:gd name="T72" fmla="*/ 265 w 322"/>
                  <a:gd name="T73" fmla="*/ 152 h 547"/>
                  <a:gd name="T74" fmla="*/ 276 w 322"/>
                  <a:gd name="T75" fmla="*/ 161 h 547"/>
                  <a:gd name="T76" fmla="*/ 286 w 322"/>
                  <a:gd name="T77" fmla="*/ 172 h 547"/>
                  <a:gd name="T78" fmla="*/ 294 w 322"/>
                  <a:gd name="T79" fmla="*/ 183 h 547"/>
                  <a:gd name="T80" fmla="*/ 304 w 322"/>
                  <a:gd name="T81" fmla="*/ 202 h 547"/>
                  <a:gd name="T82" fmla="*/ 314 w 322"/>
                  <a:gd name="T83" fmla="*/ 230 h 547"/>
                  <a:gd name="T84" fmla="*/ 318 w 322"/>
                  <a:gd name="T85" fmla="*/ 246 h 547"/>
                  <a:gd name="T86" fmla="*/ 320 w 322"/>
                  <a:gd name="T87" fmla="*/ 262 h 547"/>
                  <a:gd name="T88" fmla="*/ 322 w 322"/>
                  <a:gd name="T89" fmla="*/ 295 h 5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322" h="547">
                    <a:moveTo>
                      <a:pt x="322" y="547"/>
                    </a:moveTo>
                    <a:lnTo>
                      <a:pt x="259" y="547"/>
                    </a:lnTo>
                    <a:lnTo>
                      <a:pt x="259" y="296"/>
                    </a:lnTo>
                    <a:lnTo>
                      <a:pt x="259" y="285"/>
                    </a:lnTo>
                    <a:lnTo>
                      <a:pt x="258" y="275"/>
                    </a:lnTo>
                    <a:lnTo>
                      <a:pt x="258" y="269"/>
                    </a:lnTo>
                    <a:lnTo>
                      <a:pt x="257" y="264"/>
                    </a:lnTo>
                    <a:lnTo>
                      <a:pt x="255" y="254"/>
                    </a:lnTo>
                    <a:lnTo>
                      <a:pt x="252" y="245"/>
                    </a:lnTo>
                    <a:lnTo>
                      <a:pt x="249" y="235"/>
                    </a:lnTo>
                    <a:lnTo>
                      <a:pt x="245" y="227"/>
                    </a:lnTo>
                    <a:lnTo>
                      <a:pt x="240" y="219"/>
                    </a:lnTo>
                    <a:lnTo>
                      <a:pt x="234" y="211"/>
                    </a:lnTo>
                    <a:lnTo>
                      <a:pt x="228" y="205"/>
                    </a:lnTo>
                    <a:lnTo>
                      <a:pt x="224" y="202"/>
                    </a:lnTo>
                    <a:lnTo>
                      <a:pt x="220" y="199"/>
                    </a:lnTo>
                    <a:lnTo>
                      <a:pt x="212" y="194"/>
                    </a:lnTo>
                    <a:lnTo>
                      <a:pt x="203" y="190"/>
                    </a:lnTo>
                    <a:lnTo>
                      <a:pt x="198" y="188"/>
                    </a:lnTo>
                    <a:lnTo>
                      <a:pt x="193" y="187"/>
                    </a:lnTo>
                    <a:lnTo>
                      <a:pt x="187" y="186"/>
                    </a:lnTo>
                    <a:lnTo>
                      <a:pt x="181" y="185"/>
                    </a:lnTo>
                    <a:lnTo>
                      <a:pt x="175" y="185"/>
                    </a:lnTo>
                    <a:lnTo>
                      <a:pt x="169" y="185"/>
                    </a:lnTo>
                    <a:lnTo>
                      <a:pt x="158" y="185"/>
                    </a:lnTo>
                    <a:lnTo>
                      <a:pt x="147" y="187"/>
                    </a:lnTo>
                    <a:lnTo>
                      <a:pt x="136" y="190"/>
                    </a:lnTo>
                    <a:lnTo>
                      <a:pt x="126" y="194"/>
                    </a:lnTo>
                    <a:lnTo>
                      <a:pt x="117" y="199"/>
                    </a:lnTo>
                    <a:lnTo>
                      <a:pt x="112" y="202"/>
                    </a:lnTo>
                    <a:lnTo>
                      <a:pt x="108" y="205"/>
                    </a:lnTo>
                    <a:lnTo>
                      <a:pt x="100" y="212"/>
                    </a:lnTo>
                    <a:lnTo>
                      <a:pt x="92" y="220"/>
                    </a:lnTo>
                    <a:lnTo>
                      <a:pt x="86" y="228"/>
                    </a:lnTo>
                    <a:lnTo>
                      <a:pt x="80" y="238"/>
                    </a:lnTo>
                    <a:lnTo>
                      <a:pt x="74" y="248"/>
                    </a:lnTo>
                    <a:lnTo>
                      <a:pt x="70" y="259"/>
                    </a:lnTo>
                    <a:lnTo>
                      <a:pt x="67" y="271"/>
                    </a:lnTo>
                    <a:lnTo>
                      <a:pt x="64" y="283"/>
                    </a:lnTo>
                    <a:lnTo>
                      <a:pt x="63" y="290"/>
                    </a:lnTo>
                    <a:lnTo>
                      <a:pt x="63" y="296"/>
                    </a:lnTo>
                    <a:lnTo>
                      <a:pt x="62" y="310"/>
                    </a:lnTo>
                    <a:lnTo>
                      <a:pt x="62" y="547"/>
                    </a:lnTo>
                    <a:lnTo>
                      <a:pt x="0" y="547"/>
                    </a:lnTo>
                    <a:lnTo>
                      <a:pt x="0" y="0"/>
                    </a:lnTo>
                    <a:lnTo>
                      <a:pt x="59" y="0"/>
                    </a:lnTo>
                    <a:lnTo>
                      <a:pt x="59" y="189"/>
                    </a:lnTo>
                    <a:lnTo>
                      <a:pt x="63" y="183"/>
                    </a:lnTo>
                    <a:lnTo>
                      <a:pt x="66" y="177"/>
                    </a:lnTo>
                    <a:lnTo>
                      <a:pt x="71" y="171"/>
                    </a:lnTo>
                    <a:lnTo>
                      <a:pt x="76" y="165"/>
                    </a:lnTo>
                    <a:lnTo>
                      <a:pt x="82" y="160"/>
                    </a:lnTo>
                    <a:lnTo>
                      <a:pt x="89" y="155"/>
                    </a:lnTo>
                    <a:lnTo>
                      <a:pt x="96" y="150"/>
                    </a:lnTo>
                    <a:lnTo>
                      <a:pt x="103" y="146"/>
                    </a:lnTo>
                    <a:lnTo>
                      <a:pt x="111" y="142"/>
                    </a:lnTo>
                    <a:lnTo>
                      <a:pt x="120" y="138"/>
                    </a:lnTo>
                    <a:lnTo>
                      <a:pt x="129" y="135"/>
                    </a:lnTo>
                    <a:lnTo>
                      <a:pt x="139" y="133"/>
                    </a:lnTo>
                    <a:lnTo>
                      <a:pt x="149" y="131"/>
                    </a:lnTo>
                    <a:lnTo>
                      <a:pt x="159" y="129"/>
                    </a:lnTo>
                    <a:lnTo>
                      <a:pt x="170" y="128"/>
                    </a:lnTo>
                    <a:lnTo>
                      <a:pt x="181" y="128"/>
                    </a:lnTo>
                    <a:lnTo>
                      <a:pt x="190" y="128"/>
                    </a:lnTo>
                    <a:lnTo>
                      <a:pt x="199" y="129"/>
                    </a:lnTo>
                    <a:lnTo>
                      <a:pt x="208" y="130"/>
                    </a:lnTo>
                    <a:lnTo>
                      <a:pt x="216" y="131"/>
                    </a:lnTo>
                    <a:lnTo>
                      <a:pt x="224" y="133"/>
                    </a:lnTo>
                    <a:lnTo>
                      <a:pt x="232" y="136"/>
                    </a:lnTo>
                    <a:lnTo>
                      <a:pt x="239" y="138"/>
                    </a:lnTo>
                    <a:lnTo>
                      <a:pt x="246" y="141"/>
                    </a:lnTo>
                    <a:lnTo>
                      <a:pt x="253" y="145"/>
                    </a:lnTo>
                    <a:lnTo>
                      <a:pt x="259" y="148"/>
                    </a:lnTo>
                    <a:lnTo>
                      <a:pt x="265" y="152"/>
                    </a:lnTo>
                    <a:lnTo>
                      <a:pt x="271" y="157"/>
                    </a:lnTo>
                    <a:lnTo>
                      <a:pt x="276" y="161"/>
                    </a:lnTo>
                    <a:lnTo>
                      <a:pt x="281" y="166"/>
                    </a:lnTo>
                    <a:lnTo>
                      <a:pt x="286" y="172"/>
                    </a:lnTo>
                    <a:lnTo>
                      <a:pt x="290" y="177"/>
                    </a:lnTo>
                    <a:lnTo>
                      <a:pt x="294" y="183"/>
                    </a:lnTo>
                    <a:lnTo>
                      <a:pt x="298" y="189"/>
                    </a:lnTo>
                    <a:lnTo>
                      <a:pt x="304" y="202"/>
                    </a:lnTo>
                    <a:lnTo>
                      <a:pt x="310" y="216"/>
                    </a:lnTo>
                    <a:lnTo>
                      <a:pt x="314" y="230"/>
                    </a:lnTo>
                    <a:lnTo>
                      <a:pt x="316" y="238"/>
                    </a:lnTo>
                    <a:lnTo>
                      <a:pt x="318" y="246"/>
                    </a:lnTo>
                    <a:lnTo>
                      <a:pt x="319" y="254"/>
                    </a:lnTo>
                    <a:lnTo>
                      <a:pt x="320" y="262"/>
                    </a:lnTo>
                    <a:lnTo>
                      <a:pt x="321" y="278"/>
                    </a:lnTo>
                    <a:lnTo>
                      <a:pt x="322" y="295"/>
                    </a:lnTo>
                    <a:lnTo>
                      <a:pt x="322" y="54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101" name="Freeform 12"/>
              <p:cNvSpPr>
                <a:spLocks noEditPoints="1"/>
              </p:cNvSpPr>
              <p:nvPr userDrawn="1"/>
            </p:nvSpPr>
            <p:spPr bwMode="auto">
              <a:xfrm>
                <a:off x="5335588" y="4527551"/>
                <a:ext cx="554037" cy="676275"/>
              </a:xfrm>
              <a:custGeom>
                <a:avLst/>
                <a:gdLst>
                  <a:gd name="T0" fmla="*/ 66 w 349"/>
                  <a:gd name="T1" fmla="*/ 246 h 426"/>
                  <a:gd name="T2" fmla="*/ 71 w 349"/>
                  <a:gd name="T3" fmla="*/ 272 h 426"/>
                  <a:gd name="T4" fmla="*/ 84 w 349"/>
                  <a:gd name="T5" fmla="*/ 302 h 426"/>
                  <a:gd name="T6" fmla="*/ 98 w 349"/>
                  <a:gd name="T7" fmla="*/ 323 h 426"/>
                  <a:gd name="T8" fmla="*/ 121 w 349"/>
                  <a:gd name="T9" fmla="*/ 345 h 426"/>
                  <a:gd name="T10" fmla="*/ 143 w 349"/>
                  <a:gd name="T11" fmla="*/ 358 h 426"/>
                  <a:gd name="T12" fmla="*/ 161 w 349"/>
                  <a:gd name="T13" fmla="*/ 364 h 426"/>
                  <a:gd name="T14" fmla="*/ 188 w 349"/>
                  <a:gd name="T15" fmla="*/ 367 h 426"/>
                  <a:gd name="T16" fmla="*/ 221 w 349"/>
                  <a:gd name="T17" fmla="*/ 364 h 426"/>
                  <a:gd name="T18" fmla="*/ 248 w 349"/>
                  <a:gd name="T19" fmla="*/ 355 h 426"/>
                  <a:gd name="T20" fmla="*/ 269 w 349"/>
                  <a:gd name="T21" fmla="*/ 343 h 426"/>
                  <a:gd name="T22" fmla="*/ 295 w 349"/>
                  <a:gd name="T23" fmla="*/ 320 h 426"/>
                  <a:gd name="T24" fmla="*/ 342 w 349"/>
                  <a:gd name="T25" fmla="*/ 356 h 426"/>
                  <a:gd name="T26" fmla="*/ 322 w 349"/>
                  <a:gd name="T27" fmla="*/ 377 h 426"/>
                  <a:gd name="T28" fmla="*/ 296 w 349"/>
                  <a:gd name="T29" fmla="*/ 396 h 426"/>
                  <a:gd name="T30" fmla="*/ 265 w 349"/>
                  <a:gd name="T31" fmla="*/ 412 h 426"/>
                  <a:gd name="T32" fmla="*/ 227 w 349"/>
                  <a:gd name="T33" fmla="*/ 422 h 426"/>
                  <a:gd name="T34" fmla="*/ 184 w 349"/>
                  <a:gd name="T35" fmla="*/ 426 h 426"/>
                  <a:gd name="T36" fmla="*/ 154 w 349"/>
                  <a:gd name="T37" fmla="*/ 424 h 426"/>
                  <a:gd name="T38" fmla="*/ 127 w 349"/>
                  <a:gd name="T39" fmla="*/ 417 h 426"/>
                  <a:gd name="T40" fmla="*/ 101 w 349"/>
                  <a:gd name="T41" fmla="*/ 406 h 426"/>
                  <a:gd name="T42" fmla="*/ 78 w 349"/>
                  <a:gd name="T43" fmla="*/ 391 h 426"/>
                  <a:gd name="T44" fmla="*/ 58 w 349"/>
                  <a:gd name="T45" fmla="*/ 373 h 426"/>
                  <a:gd name="T46" fmla="*/ 40 w 349"/>
                  <a:gd name="T47" fmla="*/ 351 h 426"/>
                  <a:gd name="T48" fmla="*/ 21 w 349"/>
                  <a:gd name="T49" fmla="*/ 317 h 426"/>
                  <a:gd name="T50" fmla="*/ 11 w 349"/>
                  <a:gd name="T51" fmla="*/ 288 h 426"/>
                  <a:gd name="T52" fmla="*/ 4 w 349"/>
                  <a:gd name="T53" fmla="*/ 257 h 426"/>
                  <a:gd name="T54" fmla="*/ 0 w 349"/>
                  <a:gd name="T55" fmla="*/ 224 h 426"/>
                  <a:gd name="T56" fmla="*/ 1 w 349"/>
                  <a:gd name="T57" fmla="*/ 191 h 426"/>
                  <a:gd name="T58" fmla="*/ 6 w 349"/>
                  <a:gd name="T59" fmla="*/ 159 h 426"/>
                  <a:gd name="T60" fmla="*/ 15 w 349"/>
                  <a:gd name="T61" fmla="*/ 129 h 426"/>
                  <a:gd name="T62" fmla="*/ 27 w 349"/>
                  <a:gd name="T63" fmla="*/ 102 h 426"/>
                  <a:gd name="T64" fmla="*/ 43 w 349"/>
                  <a:gd name="T65" fmla="*/ 77 h 426"/>
                  <a:gd name="T66" fmla="*/ 68 w 349"/>
                  <a:gd name="T67" fmla="*/ 48 h 426"/>
                  <a:gd name="T68" fmla="*/ 89 w 349"/>
                  <a:gd name="T69" fmla="*/ 30 h 426"/>
                  <a:gd name="T70" fmla="*/ 113 w 349"/>
                  <a:gd name="T71" fmla="*/ 17 h 426"/>
                  <a:gd name="T72" fmla="*/ 139 w 349"/>
                  <a:gd name="T73" fmla="*/ 7 h 426"/>
                  <a:gd name="T74" fmla="*/ 165 w 349"/>
                  <a:gd name="T75" fmla="*/ 1 h 426"/>
                  <a:gd name="T76" fmla="*/ 194 w 349"/>
                  <a:gd name="T77" fmla="*/ 0 h 426"/>
                  <a:gd name="T78" fmla="*/ 224 w 349"/>
                  <a:gd name="T79" fmla="*/ 4 h 426"/>
                  <a:gd name="T80" fmla="*/ 252 w 349"/>
                  <a:gd name="T81" fmla="*/ 13 h 426"/>
                  <a:gd name="T82" fmla="*/ 275 w 349"/>
                  <a:gd name="T83" fmla="*/ 25 h 426"/>
                  <a:gd name="T84" fmla="*/ 294 w 349"/>
                  <a:gd name="T85" fmla="*/ 41 h 426"/>
                  <a:gd name="T86" fmla="*/ 311 w 349"/>
                  <a:gd name="T87" fmla="*/ 60 h 426"/>
                  <a:gd name="T88" fmla="*/ 331 w 349"/>
                  <a:gd name="T89" fmla="*/ 96 h 426"/>
                  <a:gd name="T90" fmla="*/ 340 w 349"/>
                  <a:gd name="T91" fmla="*/ 121 h 426"/>
                  <a:gd name="T92" fmla="*/ 345 w 349"/>
                  <a:gd name="T93" fmla="*/ 146 h 426"/>
                  <a:gd name="T94" fmla="*/ 349 w 349"/>
                  <a:gd name="T95" fmla="*/ 189 h 426"/>
                  <a:gd name="T96" fmla="*/ 66 w 349"/>
                  <a:gd name="T97" fmla="*/ 176 h 426"/>
                  <a:gd name="T98" fmla="*/ 288 w 349"/>
                  <a:gd name="T99" fmla="*/ 157 h 426"/>
                  <a:gd name="T100" fmla="*/ 282 w 349"/>
                  <a:gd name="T101" fmla="*/ 129 h 426"/>
                  <a:gd name="T102" fmla="*/ 272 w 349"/>
                  <a:gd name="T103" fmla="*/ 109 h 426"/>
                  <a:gd name="T104" fmla="*/ 253 w 349"/>
                  <a:gd name="T105" fmla="*/ 84 h 426"/>
                  <a:gd name="T106" fmla="*/ 226 w 349"/>
                  <a:gd name="T107" fmla="*/ 68 h 426"/>
                  <a:gd name="T108" fmla="*/ 195 w 349"/>
                  <a:gd name="T109" fmla="*/ 59 h 426"/>
                  <a:gd name="T110" fmla="*/ 161 w 349"/>
                  <a:gd name="T111" fmla="*/ 61 h 426"/>
                  <a:gd name="T112" fmla="*/ 140 w 349"/>
                  <a:gd name="T113" fmla="*/ 68 h 426"/>
                  <a:gd name="T114" fmla="*/ 113 w 349"/>
                  <a:gd name="T115" fmla="*/ 86 h 426"/>
                  <a:gd name="T116" fmla="*/ 91 w 349"/>
                  <a:gd name="T117" fmla="*/ 111 h 426"/>
                  <a:gd name="T118" fmla="*/ 78 w 349"/>
                  <a:gd name="T119" fmla="*/ 136 h 426"/>
                  <a:gd name="T120" fmla="*/ 68 w 349"/>
                  <a:gd name="T121" fmla="*/ 164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49" h="426">
                    <a:moveTo>
                      <a:pt x="64" y="227"/>
                    </a:moveTo>
                    <a:lnTo>
                      <a:pt x="65" y="240"/>
                    </a:lnTo>
                    <a:lnTo>
                      <a:pt x="66" y="246"/>
                    </a:lnTo>
                    <a:lnTo>
                      <a:pt x="67" y="253"/>
                    </a:lnTo>
                    <a:lnTo>
                      <a:pt x="69" y="266"/>
                    </a:lnTo>
                    <a:lnTo>
                      <a:pt x="71" y="272"/>
                    </a:lnTo>
                    <a:lnTo>
                      <a:pt x="73" y="278"/>
                    </a:lnTo>
                    <a:lnTo>
                      <a:pt x="78" y="290"/>
                    </a:lnTo>
                    <a:lnTo>
                      <a:pt x="84" y="302"/>
                    </a:lnTo>
                    <a:lnTo>
                      <a:pt x="87" y="307"/>
                    </a:lnTo>
                    <a:lnTo>
                      <a:pt x="90" y="313"/>
                    </a:lnTo>
                    <a:lnTo>
                      <a:pt x="98" y="323"/>
                    </a:lnTo>
                    <a:lnTo>
                      <a:pt x="107" y="332"/>
                    </a:lnTo>
                    <a:lnTo>
                      <a:pt x="116" y="341"/>
                    </a:lnTo>
                    <a:lnTo>
                      <a:pt x="121" y="345"/>
                    </a:lnTo>
                    <a:lnTo>
                      <a:pt x="126" y="349"/>
                    </a:lnTo>
                    <a:lnTo>
                      <a:pt x="137" y="355"/>
                    </a:lnTo>
                    <a:lnTo>
                      <a:pt x="143" y="358"/>
                    </a:lnTo>
                    <a:lnTo>
                      <a:pt x="149" y="360"/>
                    </a:lnTo>
                    <a:lnTo>
                      <a:pt x="155" y="362"/>
                    </a:lnTo>
                    <a:lnTo>
                      <a:pt x="161" y="364"/>
                    </a:lnTo>
                    <a:lnTo>
                      <a:pt x="168" y="365"/>
                    </a:lnTo>
                    <a:lnTo>
                      <a:pt x="174" y="366"/>
                    </a:lnTo>
                    <a:lnTo>
                      <a:pt x="188" y="367"/>
                    </a:lnTo>
                    <a:lnTo>
                      <a:pt x="200" y="367"/>
                    </a:lnTo>
                    <a:lnTo>
                      <a:pt x="211" y="366"/>
                    </a:lnTo>
                    <a:lnTo>
                      <a:pt x="221" y="364"/>
                    </a:lnTo>
                    <a:lnTo>
                      <a:pt x="230" y="361"/>
                    </a:lnTo>
                    <a:lnTo>
                      <a:pt x="240" y="359"/>
                    </a:lnTo>
                    <a:lnTo>
                      <a:pt x="248" y="355"/>
                    </a:lnTo>
                    <a:lnTo>
                      <a:pt x="256" y="352"/>
                    </a:lnTo>
                    <a:lnTo>
                      <a:pt x="263" y="348"/>
                    </a:lnTo>
                    <a:lnTo>
                      <a:pt x="269" y="343"/>
                    </a:lnTo>
                    <a:lnTo>
                      <a:pt x="275" y="339"/>
                    </a:lnTo>
                    <a:lnTo>
                      <a:pt x="286" y="330"/>
                    </a:lnTo>
                    <a:lnTo>
                      <a:pt x="295" y="320"/>
                    </a:lnTo>
                    <a:lnTo>
                      <a:pt x="303" y="312"/>
                    </a:lnTo>
                    <a:lnTo>
                      <a:pt x="347" y="349"/>
                    </a:lnTo>
                    <a:lnTo>
                      <a:pt x="342" y="356"/>
                    </a:lnTo>
                    <a:lnTo>
                      <a:pt x="336" y="363"/>
                    </a:lnTo>
                    <a:lnTo>
                      <a:pt x="329" y="370"/>
                    </a:lnTo>
                    <a:lnTo>
                      <a:pt x="322" y="377"/>
                    </a:lnTo>
                    <a:lnTo>
                      <a:pt x="314" y="384"/>
                    </a:lnTo>
                    <a:lnTo>
                      <a:pt x="306" y="390"/>
                    </a:lnTo>
                    <a:lnTo>
                      <a:pt x="296" y="396"/>
                    </a:lnTo>
                    <a:lnTo>
                      <a:pt x="286" y="402"/>
                    </a:lnTo>
                    <a:lnTo>
                      <a:pt x="276" y="407"/>
                    </a:lnTo>
                    <a:lnTo>
                      <a:pt x="265" y="412"/>
                    </a:lnTo>
                    <a:lnTo>
                      <a:pt x="253" y="416"/>
                    </a:lnTo>
                    <a:lnTo>
                      <a:pt x="241" y="419"/>
                    </a:lnTo>
                    <a:lnTo>
                      <a:pt x="227" y="422"/>
                    </a:lnTo>
                    <a:lnTo>
                      <a:pt x="213" y="424"/>
                    </a:lnTo>
                    <a:lnTo>
                      <a:pt x="199" y="426"/>
                    </a:lnTo>
                    <a:lnTo>
                      <a:pt x="184" y="426"/>
                    </a:lnTo>
                    <a:lnTo>
                      <a:pt x="174" y="426"/>
                    </a:lnTo>
                    <a:lnTo>
                      <a:pt x="164" y="425"/>
                    </a:lnTo>
                    <a:lnTo>
                      <a:pt x="154" y="424"/>
                    </a:lnTo>
                    <a:lnTo>
                      <a:pt x="145" y="422"/>
                    </a:lnTo>
                    <a:lnTo>
                      <a:pt x="136" y="420"/>
                    </a:lnTo>
                    <a:lnTo>
                      <a:pt x="127" y="417"/>
                    </a:lnTo>
                    <a:lnTo>
                      <a:pt x="118" y="414"/>
                    </a:lnTo>
                    <a:lnTo>
                      <a:pt x="109" y="410"/>
                    </a:lnTo>
                    <a:lnTo>
                      <a:pt x="101" y="406"/>
                    </a:lnTo>
                    <a:lnTo>
                      <a:pt x="93" y="401"/>
                    </a:lnTo>
                    <a:lnTo>
                      <a:pt x="85" y="397"/>
                    </a:lnTo>
                    <a:lnTo>
                      <a:pt x="78" y="391"/>
                    </a:lnTo>
                    <a:lnTo>
                      <a:pt x="71" y="385"/>
                    </a:lnTo>
                    <a:lnTo>
                      <a:pt x="64" y="379"/>
                    </a:lnTo>
                    <a:lnTo>
                      <a:pt x="58" y="373"/>
                    </a:lnTo>
                    <a:lnTo>
                      <a:pt x="51" y="366"/>
                    </a:lnTo>
                    <a:lnTo>
                      <a:pt x="45" y="359"/>
                    </a:lnTo>
                    <a:lnTo>
                      <a:pt x="40" y="351"/>
                    </a:lnTo>
                    <a:lnTo>
                      <a:pt x="30" y="335"/>
                    </a:lnTo>
                    <a:lnTo>
                      <a:pt x="25" y="326"/>
                    </a:lnTo>
                    <a:lnTo>
                      <a:pt x="21" y="317"/>
                    </a:lnTo>
                    <a:lnTo>
                      <a:pt x="17" y="308"/>
                    </a:lnTo>
                    <a:lnTo>
                      <a:pt x="14" y="298"/>
                    </a:lnTo>
                    <a:lnTo>
                      <a:pt x="11" y="288"/>
                    </a:lnTo>
                    <a:lnTo>
                      <a:pt x="8" y="278"/>
                    </a:lnTo>
                    <a:lnTo>
                      <a:pt x="5" y="268"/>
                    </a:lnTo>
                    <a:lnTo>
                      <a:pt x="4" y="257"/>
                    </a:lnTo>
                    <a:lnTo>
                      <a:pt x="2" y="247"/>
                    </a:lnTo>
                    <a:lnTo>
                      <a:pt x="1" y="235"/>
                    </a:lnTo>
                    <a:lnTo>
                      <a:pt x="0" y="224"/>
                    </a:lnTo>
                    <a:lnTo>
                      <a:pt x="0" y="213"/>
                    </a:lnTo>
                    <a:lnTo>
                      <a:pt x="0" y="202"/>
                    </a:lnTo>
                    <a:lnTo>
                      <a:pt x="1" y="191"/>
                    </a:lnTo>
                    <a:lnTo>
                      <a:pt x="2" y="180"/>
                    </a:lnTo>
                    <a:lnTo>
                      <a:pt x="4" y="169"/>
                    </a:lnTo>
                    <a:lnTo>
                      <a:pt x="6" y="159"/>
                    </a:lnTo>
                    <a:lnTo>
                      <a:pt x="9" y="149"/>
                    </a:lnTo>
                    <a:lnTo>
                      <a:pt x="12" y="139"/>
                    </a:lnTo>
                    <a:lnTo>
                      <a:pt x="15" y="129"/>
                    </a:lnTo>
                    <a:lnTo>
                      <a:pt x="19" y="120"/>
                    </a:lnTo>
                    <a:lnTo>
                      <a:pt x="23" y="111"/>
                    </a:lnTo>
                    <a:lnTo>
                      <a:pt x="27" y="102"/>
                    </a:lnTo>
                    <a:lnTo>
                      <a:pt x="32" y="93"/>
                    </a:lnTo>
                    <a:lnTo>
                      <a:pt x="37" y="85"/>
                    </a:lnTo>
                    <a:lnTo>
                      <a:pt x="43" y="77"/>
                    </a:lnTo>
                    <a:lnTo>
                      <a:pt x="49" y="69"/>
                    </a:lnTo>
                    <a:lnTo>
                      <a:pt x="55" y="62"/>
                    </a:lnTo>
                    <a:lnTo>
                      <a:pt x="68" y="48"/>
                    </a:lnTo>
                    <a:lnTo>
                      <a:pt x="75" y="42"/>
                    </a:lnTo>
                    <a:lnTo>
                      <a:pt x="82" y="36"/>
                    </a:lnTo>
                    <a:lnTo>
                      <a:pt x="89" y="30"/>
                    </a:lnTo>
                    <a:lnTo>
                      <a:pt x="97" y="25"/>
                    </a:lnTo>
                    <a:lnTo>
                      <a:pt x="105" y="21"/>
                    </a:lnTo>
                    <a:lnTo>
                      <a:pt x="113" y="17"/>
                    </a:lnTo>
                    <a:lnTo>
                      <a:pt x="121" y="13"/>
                    </a:lnTo>
                    <a:lnTo>
                      <a:pt x="130" y="9"/>
                    </a:lnTo>
                    <a:lnTo>
                      <a:pt x="139" y="7"/>
                    </a:lnTo>
                    <a:lnTo>
                      <a:pt x="147" y="4"/>
                    </a:lnTo>
                    <a:lnTo>
                      <a:pt x="156" y="2"/>
                    </a:lnTo>
                    <a:lnTo>
                      <a:pt x="165" y="1"/>
                    </a:lnTo>
                    <a:lnTo>
                      <a:pt x="174" y="0"/>
                    </a:lnTo>
                    <a:lnTo>
                      <a:pt x="184" y="0"/>
                    </a:lnTo>
                    <a:lnTo>
                      <a:pt x="194" y="0"/>
                    </a:lnTo>
                    <a:lnTo>
                      <a:pt x="205" y="1"/>
                    </a:lnTo>
                    <a:lnTo>
                      <a:pt x="215" y="2"/>
                    </a:lnTo>
                    <a:lnTo>
                      <a:pt x="224" y="4"/>
                    </a:lnTo>
                    <a:lnTo>
                      <a:pt x="234" y="7"/>
                    </a:lnTo>
                    <a:lnTo>
                      <a:pt x="243" y="9"/>
                    </a:lnTo>
                    <a:lnTo>
                      <a:pt x="252" y="13"/>
                    </a:lnTo>
                    <a:lnTo>
                      <a:pt x="260" y="16"/>
                    </a:lnTo>
                    <a:lnTo>
                      <a:pt x="267" y="21"/>
                    </a:lnTo>
                    <a:lnTo>
                      <a:pt x="275" y="25"/>
                    </a:lnTo>
                    <a:lnTo>
                      <a:pt x="282" y="30"/>
                    </a:lnTo>
                    <a:lnTo>
                      <a:pt x="288" y="35"/>
                    </a:lnTo>
                    <a:lnTo>
                      <a:pt x="294" y="41"/>
                    </a:lnTo>
                    <a:lnTo>
                      <a:pt x="300" y="47"/>
                    </a:lnTo>
                    <a:lnTo>
                      <a:pt x="306" y="53"/>
                    </a:lnTo>
                    <a:lnTo>
                      <a:pt x="311" y="60"/>
                    </a:lnTo>
                    <a:lnTo>
                      <a:pt x="320" y="74"/>
                    </a:lnTo>
                    <a:lnTo>
                      <a:pt x="328" y="89"/>
                    </a:lnTo>
                    <a:lnTo>
                      <a:pt x="331" y="96"/>
                    </a:lnTo>
                    <a:lnTo>
                      <a:pt x="334" y="104"/>
                    </a:lnTo>
                    <a:lnTo>
                      <a:pt x="337" y="112"/>
                    </a:lnTo>
                    <a:lnTo>
                      <a:pt x="340" y="121"/>
                    </a:lnTo>
                    <a:lnTo>
                      <a:pt x="342" y="129"/>
                    </a:lnTo>
                    <a:lnTo>
                      <a:pt x="344" y="137"/>
                    </a:lnTo>
                    <a:lnTo>
                      <a:pt x="345" y="146"/>
                    </a:lnTo>
                    <a:lnTo>
                      <a:pt x="347" y="155"/>
                    </a:lnTo>
                    <a:lnTo>
                      <a:pt x="348" y="172"/>
                    </a:lnTo>
                    <a:lnTo>
                      <a:pt x="349" y="189"/>
                    </a:lnTo>
                    <a:lnTo>
                      <a:pt x="349" y="227"/>
                    </a:lnTo>
                    <a:lnTo>
                      <a:pt x="64" y="227"/>
                    </a:lnTo>
                    <a:close/>
                    <a:moveTo>
                      <a:pt x="66" y="176"/>
                    </a:moveTo>
                    <a:lnTo>
                      <a:pt x="289" y="176"/>
                    </a:lnTo>
                    <a:lnTo>
                      <a:pt x="289" y="163"/>
                    </a:lnTo>
                    <a:lnTo>
                      <a:pt x="288" y="157"/>
                    </a:lnTo>
                    <a:lnTo>
                      <a:pt x="287" y="151"/>
                    </a:lnTo>
                    <a:lnTo>
                      <a:pt x="285" y="140"/>
                    </a:lnTo>
                    <a:lnTo>
                      <a:pt x="282" y="129"/>
                    </a:lnTo>
                    <a:lnTo>
                      <a:pt x="280" y="124"/>
                    </a:lnTo>
                    <a:lnTo>
                      <a:pt x="277" y="118"/>
                    </a:lnTo>
                    <a:lnTo>
                      <a:pt x="272" y="109"/>
                    </a:lnTo>
                    <a:lnTo>
                      <a:pt x="267" y="100"/>
                    </a:lnTo>
                    <a:lnTo>
                      <a:pt x="260" y="92"/>
                    </a:lnTo>
                    <a:lnTo>
                      <a:pt x="253" y="84"/>
                    </a:lnTo>
                    <a:lnTo>
                      <a:pt x="245" y="78"/>
                    </a:lnTo>
                    <a:lnTo>
                      <a:pt x="235" y="72"/>
                    </a:lnTo>
                    <a:lnTo>
                      <a:pt x="226" y="68"/>
                    </a:lnTo>
                    <a:lnTo>
                      <a:pt x="216" y="64"/>
                    </a:lnTo>
                    <a:lnTo>
                      <a:pt x="206" y="61"/>
                    </a:lnTo>
                    <a:lnTo>
                      <a:pt x="195" y="59"/>
                    </a:lnTo>
                    <a:lnTo>
                      <a:pt x="184" y="59"/>
                    </a:lnTo>
                    <a:lnTo>
                      <a:pt x="172" y="60"/>
                    </a:lnTo>
                    <a:lnTo>
                      <a:pt x="161" y="61"/>
                    </a:lnTo>
                    <a:lnTo>
                      <a:pt x="155" y="63"/>
                    </a:lnTo>
                    <a:lnTo>
                      <a:pt x="150" y="64"/>
                    </a:lnTo>
                    <a:lnTo>
                      <a:pt x="140" y="68"/>
                    </a:lnTo>
                    <a:lnTo>
                      <a:pt x="130" y="73"/>
                    </a:lnTo>
                    <a:lnTo>
                      <a:pt x="121" y="79"/>
                    </a:lnTo>
                    <a:lnTo>
                      <a:pt x="113" y="86"/>
                    </a:lnTo>
                    <a:lnTo>
                      <a:pt x="105" y="94"/>
                    </a:lnTo>
                    <a:lnTo>
                      <a:pt x="98" y="102"/>
                    </a:lnTo>
                    <a:lnTo>
                      <a:pt x="91" y="111"/>
                    </a:lnTo>
                    <a:lnTo>
                      <a:pt x="85" y="121"/>
                    </a:lnTo>
                    <a:lnTo>
                      <a:pt x="80" y="131"/>
                    </a:lnTo>
                    <a:lnTo>
                      <a:pt x="78" y="136"/>
                    </a:lnTo>
                    <a:lnTo>
                      <a:pt x="75" y="142"/>
                    </a:lnTo>
                    <a:lnTo>
                      <a:pt x="71" y="153"/>
                    </a:lnTo>
                    <a:lnTo>
                      <a:pt x="68" y="164"/>
                    </a:lnTo>
                    <a:lnTo>
                      <a:pt x="66" y="17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102" name="Freeform 13"/>
              <p:cNvSpPr>
                <a:spLocks/>
              </p:cNvSpPr>
              <p:nvPr userDrawn="1"/>
            </p:nvSpPr>
            <p:spPr bwMode="auto">
              <a:xfrm>
                <a:off x="6226175" y="4538663"/>
                <a:ext cx="908050" cy="652463"/>
              </a:xfrm>
              <a:custGeom>
                <a:avLst/>
                <a:gdLst>
                  <a:gd name="T0" fmla="*/ 448 w 572"/>
                  <a:gd name="T1" fmla="*/ 411 h 411"/>
                  <a:gd name="T2" fmla="*/ 377 w 572"/>
                  <a:gd name="T3" fmla="*/ 411 h 411"/>
                  <a:gd name="T4" fmla="*/ 285 w 572"/>
                  <a:gd name="T5" fmla="*/ 80 h 411"/>
                  <a:gd name="T6" fmla="*/ 194 w 572"/>
                  <a:gd name="T7" fmla="*/ 411 h 411"/>
                  <a:gd name="T8" fmla="*/ 124 w 572"/>
                  <a:gd name="T9" fmla="*/ 411 h 411"/>
                  <a:gd name="T10" fmla="*/ 0 w 572"/>
                  <a:gd name="T11" fmla="*/ 0 h 411"/>
                  <a:gd name="T12" fmla="*/ 68 w 572"/>
                  <a:gd name="T13" fmla="*/ 0 h 411"/>
                  <a:gd name="T14" fmla="*/ 161 w 572"/>
                  <a:gd name="T15" fmla="*/ 340 h 411"/>
                  <a:gd name="T16" fmla="*/ 256 w 572"/>
                  <a:gd name="T17" fmla="*/ 0 h 411"/>
                  <a:gd name="T18" fmla="*/ 319 w 572"/>
                  <a:gd name="T19" fmla="*/ 0 h 411"/>
                  <a:gd name="T20" fmla="*/ 415 w 572"/>
                  <a:gd name="T21" fmla="*/ 340 h 411"/>
                  <a:gd name="T22" fmla="*/ 507 w 572"/>
                  <a:gd name="T23" fmla="*/ 0 h 411"/>
                  <a:gd name="T24" fmla="*/ 572 w 572"/>
                  <a:gd name="T25" fmla="*/ 0 h 411"/>
                  <a:gd name="T26" fmla="*/ 448 w 572"/>
                  <a:gd name="T27" fmla="*/ 411 h 4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72" h="411">
                    <a:moveTo>
                      <a:pt x="448" y="411"/>
                    </a:moveTo>
                    <a:lnTo>
                      <a:pt x="377" y="411"/>
                    </a:lnTo>
                    <a:lnTo>
                      <a:pt x="285" y="80"/>
                    </a:lnTo>
                    <a:lnTo>
                      <a:pt x="194" y="411"/>
                    </a:lnTo>
                    <a:lnTo>
                      <a:pt x="124" y="411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161" y="340"/>
                    </a:lnTo>
                    <a:lnTo>
                      <a:pt x="256" y="0"/>
                    </a:lnTo>
                    <a:lnTo>
                      <a:pt x="319" y="0"/>
                    </a:lnTo>
                    <a:lnTo>
                      <a:pt x="415" y="340"/>
                    </a:lnTo>
                    <a:lnTo>
                      <a:pt x="507" y="0"/>
                    </a:lnTo>
                    <a:lnTo>
                      <a:pt x="572" y="0"/>
                    </a:lnTo>
                    <a:lnTo>
                      <a:pt x="448" y="41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103" name="Freeform 14"/>
              <p:cNvSpPr>
                <a:spLocks noEditPoints="1"/>
              </p:cNvSpPr>
              <p:nvPr userDrawn="1"/>
            </p:nvSpPr>
            <p:spPr bwMode="auto">
              <a:xfrm>
                <a:off x="7207250" y="4527551"/>
                <a:ext cx="584200" cy="676275"/>
              </a:xfrm>
              <a:custGeom>
                <a:avLst/>
                <a:gdLst>
                  <a:gd name="T0" fmla="*/ 152 w 368"/>
                  <a:gd name="T1" fmla="*/ 424 h 426"/>
                  <a:gd name="T2" fmla="*/ 114 w 368"/>
                  <a:gd name="T3" fmla="*/ 413 h 426"/>
                  <a:gd name="T4" fmla="*/ 82 w 368"/>
                  <a:gd name="T5" fmla="*/ 395 h 426"/>
                  <a:gd name="T6" fmla="*/ 54 w 368"/>
                  <a:gd name="T7" fmla="*/ 370 h 426"/>
                  <a:gd name="T8" fmla="*/ 37 w 368"/>
                  <a:gd name="T9" fmla="*/ 348 h 426"/>
                  <a:gd name="T10" fmla="*/ 19 w 368"/>
                  <a:gd name="T11" fmla="*/ 314 h 426"/>
                  <a:gd name="T12" fmla="*/ 7 w 368"/>
                  <a:gd name="T13" fmla="*/ 276 h 426"/>
                  <a:gd name="T14" fmla="*/ 0 w 368"/>
                  <a:gd name="T15" fmla="*/ 213 h 426"/>
                  <a:gd name="T16" fmla="*/ 4 w 368"/>
                  <a:gd name="T17" fmla="*/ 160 h 426"/>
                  <a:gd name="T18" fmla="*/ 15 w 368"/>
                  <a:gd name="T19" fmla="*/ 121 h 426"/>
                  <a:gd name="T20" fmla="*/ 32 w 368"/>
                  <a:gd name="T21" fmla="*/ 86 h 426"/>
                  <a:gd name="T22" fmla="*/ 54 w 368"/>
                  <a:gd name="T23" fmla="*/ 55 h 426"/>
                  <a:gd name="T24" fmla="*/ 82 w 368"/>
                  <a:gd name="T25" fmla="*/ 31 h 426"/>
                  <a:gd name="T26" fmla="*/ 114 w 368"/>
                  <a:gd name="T27" fmla="*/ 13 h 426"/>
                  <a:gd name="T28" fmla="*/ 152 w 368"/>
                  <a:gd name="T29" fmla="*/ 2 h 426"/>
                  <a:gd name="T30" fmla="*/ 195 w 368"/>
                  <a:gd name="T31" fmla="*/ 0 h 426"/>
                  <a:gd name="T32" fmla="*/ 235 w 368"/>
                  <a:gd name="T33" fmla="*/ 7 h 426"/>
                  <a:gd name="T34" fmla="*/ 271 w 368"/>
                  <a:gd name="T35" fmla="*/ 21 h 426"/>
                  <a:gd name="T36" fmla="*/ 301 w 368"/>
                  <a:gd name="T37" fmla="*/ 42 h 426"/>
                  <a:gd name="T38" fmla="*/ 326 w 368"/>
                  <a:gd name="T39" fmla="*/ 70 h 426"/>
                  <a:gd name="T40" fmla="*/ 345 w 368"/>
                  <a:gd name="T41" fmla="*/ 102 h 426"/>
                  <a:gd name="T42" fmla="*/ 359 w 368"/>
                  <a:gd name="T43" fmla="*/ 140 h 426"/>
                  <a:gd name="T44" fmla="*/ 368 w 368"/>
                  <a:gd name="T45" fmla="*/ 202 h 426"/>
                  <a:gd name="T46" fmla="*/ 365 w 368"/>
                  <a:gd name="T47" fmla="*/ 255 h 426"/>
                  <a:gd name="T48" fmla="*/ 356 w 368"/>
                  <a:gd name="T49" fmla="*/ 295 h 426"/>
                  <a:gd name="T50" fmla="*/ 336 w 368"/>
                  <a:gd name="T51" fmla="*/ 340 h 426"/>
                  <a:gd name="T52" fmla="*/ 308 w 368"/>
                  <a:gd name="T53" fmla="*/ 377 h 426"/>
                  <a:gd name="T54" fmla="*/ 279 w 368"/>
                  <a:gd name="T55" fmla="*/ 400 h 426"/>
                  <a:gd name="T56" fmla="*/ 244 w 368"/>
                  <a:gd name="T57" fmla="*/ 416 h 426"/>
                  <a:gd name="T58" fmla="*/ 205 w 368"/>
                  <a:gd name="T59" fmla="*/ 425 h 426"/>
                  <a:gd name="T60" fmla="*/ 176 w 368"/>
                  <a:gd name="T61" fmla="*/ 59 h 426"/>
                  <a:gd name="T62" fmla="*/ 148 w 368"/>
                  <a:gd name="T63" fmla="*/ 64 h 426"/>
                  <a:gd name="T64" fmla="*/ 125 w 368"/>
                  <a:gd name="T65" fmla="*/ 75 h 426"/>
                  <a:gd name="T66" fmla="*/ 104 w 368"/>
                  <a:gd name="T67" fmla="*/ 90 h 426"/>
                  <a:gd name="T68" fmla="*/ 79 w 368"/>
                  <a:gd name="T69" fmla="*/ 128 h 426"/>
                  <a:gd name="T70" fmla="*/ 66 w 368"/>
                  <a:gd name="T71" fmla="*/ 168 h 426"/>
                  <a:gd name="T72" fmla="*/ 62 w 368"/>
                  <a:gd name="T73" fmla="*/ 213 h 426"/>
                  <a:gd name="T74" fmla="*/ 69 w 368"/>
                  <a:gd name="T75" fmla="*/ 271 h 426"/>
                  <a:gd name="T76" fmla="*/ 88 w 368"/>
                  <a:gd name="T77" fmla="*/ 315 h 426"/>
                  <a:gd name="T78" fmla="*/ 109 w 368"/>
                  <a:gd name="T79" fmla="*/ 340 h 426"/>
                  <a:gd name="T80" fmla="*/ 136 w 368"/>
                  <a:gd name="T81" fmla="*/ 357 h 426"/>
                  <a:gd name="T82" fmla="*/ 162 w 368"/>
                  <a:gd name="T83" fmla="*/ 365 h 426"/>
                  <a:gd name="T84" fmla="*/ 191 w 368"/>
                  <a:gd name="T85" fmla="*/ 367 h 426"/>
                  <a:gd name="T86" fmla="*/ 219 w 368"/>
                  <a:gd name="T87" fmla="*/ 362 h 426"/>
                  <a:gd name="T88" fmla="*/ 243 w 368"/>
                  <a:gd name="T89" fmla="*/ 351 h 426"/>
                  <a:gd name="T90" fmla="*/ 263 w 368"/>
                  <a:gd name="T91" fmla="*/ 335 h 426"/>
                  <a:gd name="T92" fmla="*/ 283 w 368"/>
                  <a:gd name="T93" fmla="*/ 310 h 426"/>
                  <a:gd name="T94" fmla="*/ 299 w 368"/>
                  <a:gd name="T95" fmla="*/ 271 h 426"/>
                  <a:gd name="T96" fmla="*/ 306 w 368"/>
                  <a:gd name="T97" fmla="*/ 228 h 426"/>
                  <a:gd name="T98" fmla="*/ 302 w 368"/>
                  <a:gd name="T99" fmla="*/ 168 h 426"/>
                  <a:gd name="T100" fmla="*/ 283 w 368"/>
                  <a:gd name="T101" fmla="*/ 116 h 426"/>
                  <a:gd name="T102" fmla="*/ 263 w 368"/>
                  <a:gd name="T103" fmla="*/ 90 h 426"/>
                  <a:gd name="T104" fmla="*/ 238 w 368"/>
                  <a:gd name="T105" fmla="*/ 71 h 426"/>
                  <a:gd name="T106" fmla="*/ 199 w 368"/>
                  <a:gd name="T107" fmla="*/ 60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68" h="426">
                    <a:moveTo>
                      <a:pt x="184" y="426"/>
                    </a:moveTo>
                    <a:lnTo>
                      <a:pt x="173" y="426"/>
                    </a:lnTo>
                    <a:lnTo>
                      <a:pt x="163" y="425"/>
                    </a:lnTo>
                    <a:lnTo>
                      <a:pt x="152" y="424"/>
                    </a:lnTo>
                    <a:lnTo>
                      <a:pt x="142" y="422"/>
                    </a:lnTo>
                    <a:lnTo>
                      <a:pt x="133" y="419"/>
                    </a:lnTo>
                    <a:lnTo>
                      <a:pt x="123" y="416"/>
                    </a:lnTo>
                    <a:lnTo>
                      <a:pt x="114" y="413"/>
                    </a:lnTo>
                    <a:lnTo>
                      <a:pt x="106" y="409"/>
                    </a:lnTo>
                    <a:lnTo>
                      <a:pt x="97" y="405"/>
                    </a:lnTo>
                    <a:lnTo>
                      <a:pt x="89" y="400"/>
                    </a:lnTo>
                    <a:lnTo>
                      <a:pt x="82" y="395"/>
                    </a:lnTo>
                    <a:lnTo>
                      <a:pt x="74" y="389"/>
                    </a:lnTo>
                    <a:lnTo>
                      <a:pt x="67" y="383"/>
                    </a:lnTo>
                    <a:lnTo>
                      <a:pt x="60" y="377"/>
                    </a:lnTo>
                    <a:lnTo>
                      <a:pt x="54" y="370"/>
                    </a:lnTo>
                    <a:lnTo>
                      <a:pt x="48" y="363"/>
                    </a:lnTo>
                    <a:lnTo>
                      <a:pt x="42" y="356"/>
                    </a:lnTo>
                    <a:lnTo>
                      <a:pt x="39" y="352"/>
                    </a:lnTo>
                    <a:lnTo>
                      <a:pt x="37" y="348"/>
                    </a:lnTo>
                    <a:lnTo>
                      <a:pt x="32" y="340"/>
                    </a:lnTo>
                    <a:lnTo>
                      <a:pt x="27" y="332"/>
                    </a:lnTo>
                    <a:lnTo>
                      <a:pt x="23" y="323"/>
                    </a:lnTo>
                    <a:lnTo>
                      <a:pt x="19" y="314"/>
                    </a:lnTo>
                    <a:lnTo>
                      <a:pt x="15" y="305"/>
                    </a:lnTo>
                    <a:lnTo>
                      <a:pt x="12" y="295"/>
                    </a:lnTo>
                    <a:lnTo>
                      <a:pt x="9" y="286"/>
                    </a:lnTo>
                    <a:lnTo>
                      <a:pt x="7" y="276"/>
                    </a:lnTo>
                    <a:lnTo>
                      <a:pt x="4" y="266"/>
                    </a:lnTo>
                    <a:lnTo>
                      <a:pt x="3" y="255"/>
                    </a:lnTo>
                    <a:lnTo>
                      <a:pt x="0" y="234"/>
                    </a:lnTo>
                    <a:lnTo>
                      <a:pt x="0" y="213"/>
                    </a:lnTo>
                    <a:lnTo>
                      <a:pt x="0" y="191"/>
                    </a:lnTo>
                    <a:lnTo>
                      <a:pt x="1" y="180"/>
                    </a:lnTo>
                    <a:lnTo>
                      <a:pt x="3" y="170"/>
                    </a:lnTo>
                    <a:lnTo>
                      <a:pt x="4" y="160"/>
                    </a:lnTo>
                    <a:lnTo>
                      <a:pt x="7" y="150"/>
                    </a:lnTo>
                    <a:lnTo>
                      <a:pt x="9" y="140"/>
                    </a:lnTo>
                    <a:lnTo>
                      <a:pt x="12" y="130"/>
                    </a:lnTo>
                    <a:lnTo>
                      <a:pt x="15" y="121"/>
                    </a:lnTo>
                    <a:lnTo>
                      <a:pt x="19" y="111"/>
                    </a:lnTo>
                    <a:lnTo>
                      <a:pt x="23" y="102"/>
                    </a:lnTo>
                    <a:lnTo>
                      <a:pt x="27" y="94"/>
                    </a:lnTo>
                    <a:lnTo>
                      <a:pt x="32" y="86"/>
                    </a:lnTo>
                    <a:lnTo>
                      <a:pt x="37" y="77"/>
                    </a:lnTo>
                    <a:lnTo>
                      <a:pt x="42" y="70"/>
                    </a:lnTo>
                    <a:lnTo>
                      <a:pt x="48" y="62"/>
                    </a:lnTo>
                    <a:lnTo>
                      <a:pt x="54" y="55"/>
                    </a:lnTo>
                    <a:lnTo>
                      <a:pt x="60" y="49"/>
                    </a:lnTo>
                    <a:lnTo>
                      <a:pt x="67" y="42"/>
                    </a:lnTo>
                    <a:lnTo>
                      <a:pt x="74" y="36"/>
                    </a:lnTo>
                    <a:lnTo>
                      <a:pt x="82" y="31"/>
                    </a:lnTo>
                    <a:lnTo>
                      <a:pt x="89" y="26"/>
                    </a:lnTo>
                    <a:lnTo>
                      <a:pt x="97" y="21"/>
                    </a:lnTo>
                    <a:lnTo>
                      <a:pt x="106" y="17"/>
                    </a:lnTo>
                    <a:lnTo>
                      <a:pt x="114" y="13"/>
                    </a:lnTo>
                    <a:lnTo>
                      <a:pt x="123" y="10"/>
                    </a:lnTo>
                    <a:lnTo>
                      <a:pt x="133" y="7"/>
                    </a:lnTo>
                    <a:lnTo>
                      <a:pt x="142" y="4"/>
                    </a:lnTo>
                    <a:lnTo>
                      <a:pt x="152" y="2"/>
                    </a:lnTo>
                    <a:lnTo>
                      <a:pt x="163" y="1"/>
                    </a:lnTo>
                    <a:lnTo>
                      <a:pt x="173" y="0"/>
                    </a:lnTo>
                    <a:lnTo>
                      <a:pt x="184" y="0"/>
                    </a:lnTo>
                    <a:lnTo>
                      <a:pt x="195" y="0"/>
                    </a:lnTo>
                    <a:lnTo>
                      <a:pt x="205" y="1"/>
                    </a:lnTo>
                    <a:lnTo>
                      <a:pt x="216" y="2"/>
                    </a:lnTo>
                    <a:lnTo>
                      <a:pt x="225" y="4"/>
                    </a:lnTo>
                    <a:lnTo>
                      <a:pt x="235" y="7"/>
                    </a:lnTo>
                    <a:lnTo>
                      <a:pt x="244" y="10"/>
                    </a:lnTo>
                    <a:lnTo>
                      <a:pt x="253" y="13"/>
                    </a:lnTo>
                    <a:lnTo>
                      <a:pt x="262" y="17"/>
                    </a:lnTo>
                    <a:lnTo>
                      <a:pt x="271" y="21"/>
                    </a:lnTo>
                    <a:lnTo>
                      <a:pt x="279" y="26"/>
                    </a:lnTo>
                    <a:lnTo>
                      <a:pt x="286" y="31"/>
                    </a:lnTo>
                    <a:lnTo>
                      <a:pt x="294" y="36"/>
                    </a:lnTo>
                    <a:lnTo>
                      <a:pt x="301" y="42"/>
                    </a:lnTo>
                    <a:lnTo>
                      <a:pt x="308" y="49"/>
                    </a:lnTo>
                    <a:lnTo>
                      <a:pt x="314" y="55"/>
                    </a:lnTo>
                    <a:lnTo>
                      <a:pt x="320" y="62"/>
                    </a:lnTo>
                    <a:lnTo>
                      <a:pt x="326" y="70"/>
                    </a:lnTo>
                    <a:lnTo>
                      <a:pt x="331" y="77"/>
                    </a:lnTo>
                    <a:lnTo>
                      <a:pt x="336" y="86"/>
                    </a:lnTo>
                    <a:lnTo>
                      <a:pt x="341" y="94"/>
                    </a:lnTo>
                    <a:lnTo>
                      <a:pt x="345" y="102"/>
                    </a:lnTo>
                    <a:lnTo>
                      <a:pt x="349" y="111"/>
                    </a:lnTo>
                    <a:lnTo>
                      <a:pt x="353" y="121"/>
                    </a:lnTo>
                    <a:lnTo>
                      <a:pt x="356" y="130"/>
                    </a:lnTo>
                    <a:lnTo>
                      <a:pt x="359" y="140"/>
                    </a:lnTo>
                    <a:lnTo>
                      <a:pt x="361" y="150"/>
                    </a:lnTo>
                    <a:lnTo>
                      <a:pt x="365" y="170"/>
                    </a:lnTo>
                    <a:lnTo>
                      <a:pt x="367" y="191"/>
                    </a:lnTo>
                    <a:lnTo>
                      <a:pt x="368" y="202"/>
                    </a:lnTo>
                    <a:lnTo>
                      <a:pt x="368" y="213"/>
                    </a:lnTo>
                    <a:lnTo>
                      <a:pt x="367" y="234"/>
                    </a:lnTo>
                    <a:lnTo>
                      <a:pt x="366" y="245"/>
                    </a:lnTo>
                    <a:lnTo>
                      <a:pt x="365" y="255"/>
                    </a:lnTo>
                    <a:lnTo>
                      <a:pt x="363" y="266"/>
                    </a:lnTo>
                    <a:lnTo>
                      <a:pt x="361" y="276"/>
                    </a:lnTo>
                    <a:lnTo>
                      <a:pt x="359" y="286"/>
                    </a:lnTo>
                    <a:lnTo>
                      <a:pt x="356" y="295"/>
                    </a:lnTo>
                    <a:lnTo>
                      <a:pt x="349" y="314"/>
                    </a:lnTo>
                    <a:lnTo>
                      <a:pt x="345" y="323"/>
                    </a:lnTo>
                    <a:lnTo>
                      <a:pt x="341" y="332"/>
                    </a:lnTo>
                    <a:lnTo>
                      <a:pt x="336" y="340"/>
                    </a:lnTo>
                    <a:lnTo>
                      <a:pt x="331" y="348"/>
                    </a:lnTo>
                    <a:lnTo>
                      <a:pt x="320" y="363"/>
                    </a:lnTo>
                    <a:lnTo>
                      <a:pt x="314" y="370"/>
                    </a:lnTo>
                    <a:lnTo>
                      <a:pt x="308" y="377"/>
                    </a:lnTo>
                    <a:lnTo>
                      <a:pt x="301" y="383"/>
                    </a:lnTo>
                    <a:lnTo>
                      <a:pt x="294" y="389"/>
                    </a:lnTo>
                    <a:lnTo>
                      <a:pt x="286" y="395"/>
                    </a:lnTo>
                    <a:lnTo>
                      <a:pt x="279" y="400"/>
                    </a:lnTo>
                    <a:lnTo>
                      <a:pt x="271" y="405"/>
                    </a:lnTo>
                    <a:lnTo>
                      <a:pt x="262" y="409"/>
                    </a:lnTo>
                    <a:lnTo>
                      <a:pt x="253" y="413"/>
                    </a:lnTo>
                    <a:lnTo>
                      <a:pt x="244" y="416"/>
                    </a:lnTo>
                    <a:lnTo>
                      <a:pt x="235" y="419"/>
                    </a:lnTo>
                    <a:lnTo>
                      <a:pt x="225" y="422"/>
                    </a:lnTo>
                    <a:lnTo>
                      <a:pt x="216" y="424"/>
                    </a:lnTo>
                    <a:lnTo>
                      <a:pt x="205" y="425"/>
                    </a:lnTo>
                    <a:lnTo>
                      <a:pt x="195" y="426"/>
                    </a:lnTo>
                    <a:lnTo>
                      <a:pt x="184" y="426"/>
                    </a:lnTo>
                    <a:close/>
                    <a:moveTo>
                      <a:pt x="184" y="59"/>
                    </a:moveTo>
                    <a:lnTo>
                      <a:pt x="176" y="59"/>
                    </a:lnTo>
                    <a:lnTo>
                      <a:pt x="169" y="60"/>
                    </a:lnTo>
                    <a:lnTo>
                      <a:pt x="162" y="61"/>
                    </a:lnTo>
                    <a:lnTo>
                      <a:pt x="155" y="62"/>
                    </a:lnTo>
                    <a:lnTo>
                      <a:pt x="148" y="64"/>
                    </a:lnTo>
                    <a:lnTo>
                      <a:pt x="142" y="66"/>
                    </a:lnTo>
                    <a:lnTo>
                      <a:pt x="136" y="69"/>
                    </a:lnTo>
                    <a:lnTo>
                      <a:pt x="130" y="71"/>
                    </a:lnTo>
                    <a:lnTo>
                      <a:pt x="125" y="75"/>
                    </a:lnTo>
                    <a:lnTo>
                      <a:pt x="119" y="78"/>
                    </a:lnTo>
                    <a:lnTo>
                      <a:pt x="114" y="82"/>
                    </a:lnTo>
                    <a:lnTo>
                      <a:pt x="109" y="86"/>
                    </a:lnTo>
                    <a:lnTo>
                      <a:pt x="104" y="90"/>
                    </a:lnTo>
                    <a:lnTo>
                      <a:pt x="100" y="95"/>
                    </a:lnTo>
                    <a:lnTo>
                      <a:pt x="92" y="105"/>
                    </a:lnTo>
                    <a:lnTo>
                      <a:pt x="85" y="116"/>
                    </a:lnTo>
                    <a:lnTo>
                      <a:pt x="79" y="128"/>
                    </a:lnTo>
                    <a:lnTo>
                      <a:pt x="76" y="134"/>
                    </a:lnTo>
                    <a:lnTo>
                      <a:pt x="73" y="141"/>
                    </a:lnTo>
                    <a:lnTo>
                      <a:pt x="69" y="154"/>
                    </a:lnTo>
                    <a:lnTo>
                      <a:pt x="66" y="168"/>
                    </a:lnTo>
                    <a:lnTo>
                      <a:pt x="65" y="175"/>
                    </a:lnTo>
                    <a:lnTo>
                      <a:pt x="63" y="182"/>
                    </a:lnTo>
                    <a:lnTo>
                      <a:pt x="62" y="197"/>
                    </a:lnTo>
                    <a:lnTo>
                      <a:pt x="62" y="213"/>
                    </a:lnTo>
                    <a:lnTo>
                      <a:pt x="62" y="228"/>
                    </a:lnTo>
                    <a:lnTo>
                      <a:pt x="63" y="243"/>
                    </a:lnTo>
                    <a:lnTo>
                      <a:pt x="66" y="257"/>
                    </a:lnTo>
                    <a:lnTo>
                      <a:pt x="69" y="271"/>
                    </a:lnTo>
                    <a:lnTo>
                      <a:pt x="73" y="285"/>
                    </a:lnTo>
                    <a:lnTo>
                      <a:pt x="79" y="298"/>
                    </a:lnTo>
                    <a:lnTo>
                      <a:pt x="85" y="310"/>
                    </a:lnTo>
                    <a:lnTo>
                      <a:pt x="88" y="315"/>
                    </a:lnTo>
                    <a:lnTo>
                      <a:pt x="92" y="321"/>
                    </a:lnTo>
                    <a:lnTo>
                      <a:pt x="100" y="331"/>
                    </a:lnTo>
                    <a:lnTo>
                      <a:pt x="104" y="335"/>
                    </a:lnTo>
                    <a:lnTo>
                      <a:pt x="109" y="340"/>
                    </a:lnTo>
                    <a:lnTo>
                      <a:pt x="119" y="348"/>
                    </a:lnTo>
                    <a:lnTo>
                      <a:pt x="125" y="351"/>
                    </a:lnTo>
                    <a:lnTo>
                      <a:pt x="130" y="354"/>
                    </a:lnTo>
                    <a:lnTo>
                      <a:pt x="136" y="357"/>
                    </a:lnTo>
                    <a:lnTo>
                      <a:pt x="142" y="360"/>
                    </a:lnTo>
                    <a:lnTo>
                      <a:pt x="148" y="362"/>
                    </a:lnTo>
                    <a:lnTo>
                      <a:pt x="155" y="364"/>
                    </a:lnTo>
                    <a:lnTo>
                      <a:pt x="162" y="365"/>
                    </a:lnTo>
                    <a:lnTo>
                      <a:pt x="169" y="366"/>
                    </a:lnTo>
                    <a:lnTo>
                      <a:pt x="176" y="367"/>
                    </a:lnTo>
                    <a:lnTo>
                      <a:pt x="184" y="367"/>
                    </a:lnTo>
                    <a:lnTo>
                      <a:pt x="191" y="367"/>
                    </a:lnTo>
                    <a:lnTo>
                      <a:pt x="199" y="366"/>
                    </a:lnTo>
                    <a:lnTo>
                      <a:pt x="206" y="365"/>
                    </a:lnTo>
                    <a:lnTo>
                      <a:pt x="213" y="364"/>
                    </a:lnTo>
                    <a:lnTo>
                      <a:pt x="219" y="362"/>
                    </a:lnTo>
                    <a:lnTo>
                      <a:pt x="226" y="360"/>
                    </a:lnTo>
                    <a:lnTo>
                      <a:pt x="232" y="357"/>
                    </a:lnTo>
                    <a:lnTo>
                      <a:pt x="238" y="354"/>
                    </a:lnTo>
                    <a:lnTo>
                      <a:pt x="243" y="351"/>
                    </a:lnTo>
                    <a:lnTo>
                      <a:pt x="249" y="348"/>
                    </a:lnTo>
                    <a:lnTo>
                      <a:pt x="254" y="344"/>
                    </a:lnTo>
                    <a:lnTo>
                      <a:pt x="259" y="340"/>
                    </a:lnTo>
                    <a:lnTo>
                      <a:pt x="263" y="335"/>
                    </a:lnTo>
                    <a:lnTo>
                      <a:pt x="268" y="331"/>
                    </a:lnTo>
                    <a:lnTo>
                      <a:pt x="272" y="326"/>
                    </a:lnTo>
                    <a:lnTo>
                      <a:pt x="276" y="321"/>
                    </a:lnTo>
                    <a:lnTo>
                      <a:pt x="283" y="310"/>
                    </a:lnTo>
                    <a:lnTo>
                      <a:pt x="289" y="298"/>
                    </a:lnTo>
                    <a:lnTo>
                      <a:pt x="292" y="291"/>
                    </a:lnTo>
                    <a:lnTo>
                      <a:pt x="294" y="285"/>
                    </a:lnTo>
                    <a:lnTo>
                      <a:pt x="299" y="271"/>
                    </a:lnTo>
                    <a:lnTo>
                      <a:pt x="302" y="257"/>
                    </a:lnTo>
                    <a:lnTo>
                      <a:pt x="303" y="250"/>
                    </a:lnTo>
                    <a:lnTo>
                      <a:pt x="304" y="243"/>
                    </a:lnTo>
                    <a:lnTo>
                      <a:pt x="306" y="228"/>
                    </a:lnTo>
                    <a:lnTo>
                      <a:pt x="306" y="213"/>
                    </a:lnTo>
                    <a:lnTo>
                      <a:pt x="306" y="197"/>
                    </a:lnTo>
                    <a:lnTo>
                      <a:pt x="304" y="182"/>
                    </a:lnTo>
                    <a:lnTo>
                      <a:pt x="302" y="168"/>
                    </a:lnTo>
                    <a:lnTo>
                      <a:pt x="299" y="154"/>
                    </a:lnTo>
                    <a:lnTo>
                      <a:pt x="294" y="141"/>
                    </a:lnTo>
                    <a:lnTo>
                      <a:pt x="289" y="128"/>
                    </a:lnTo>
                    <a:lnTo>
                      <a:pt x="283" y="116"/>
                    </a:lnTo>
                    <a:lnTo>
                      <a:pt x="280" y="110"/>
                    </a:lnTo>
                    <a:lnTo>
                      <a:pt x="276" y="105"/>
                    </a:lnTo>
                    <a:lnTo>
                      <a:pt x="268" y="95"/>
                    </a:lnTo>
                    <a:lnTo>
                      <a:pt x="263" y="90"/>
                    </a:lnTo>
                    <a:lnTo>
                      <a:pt x="259" y="86"/>
                    </a:lnTo>
                    <a:lnTo>
                      <a:pt x="249" y="78"/>
                    </a:lnTo>
                    <a:lnTo>
                      <a:pt x="243" y="75"/>
                    </a:lnTo>
                    <a:lnTo>
                      <a:pt x="238" y="71"/>
                    </a:lnTo>
                    <a:lnTo>
                      <a:pt x="232" y="69"/>
                    </a:lnTo>
                    <a:lnTo>
                      <a:pt x="226" y="66"/>
                    </a:lnTo>
                    <a:lnTo>
                      <a:pt x="213" y="62"/>
                    </a:lnTo>
                    <a:lnTo>
                      <a:pt x="199" y="60"/>
                    </a:lnTo>
                    <a:lnTo>
                      <a:pt x="191" y="59"/>
                    </a:lnTo>
                    <a:lnTo>
                      <a:pt x="184" y="5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104" name="Freeform 15"/>
              <p:cNvSpPr>
                <a:spLocks/>
              </p:cNvSpPr>
              <p:nvPr userDrawn="1"/>
            </p:nvSpPr>
            <p:spPr bwMode="auto">
              <a:xfrm>
                <a:off x="7953375" y="4525963"/>
                <a:ext cx="328612" cy="666750"/>
              </a:xfrm>
              <a:custGeom>
                <a:avLst/>
                <a:gdLst>
                  <a:gd name="T0" fmla="*/ 207 w 207"/>
                  <a:gd name="T1" fmla="*/ 67 h 420"/>
                  <a:gd name="T2" fmla="*/ 192 w 207"/>
                  <a:gd name="T3" fmla="*/ 63 h 420"/>
                  <a:gd name="T4" fmla="*/ 185 w 207"/>
                  <a:gd name="T5" fmla="*/ 61 h 420"/>
                  <a:gd name="T6" fmla="*/ 178 w 207"/>
                  <a:gd name="T7" fmla="*/ 60 h 420"/>
                  <a:gd name="T8" fmla="*/ 171 w 207"/>
                  <a:gd name="T9" fmla="*/ 60 h 420"/>
                  <a:gd name="T10" fmla="*/ 164 w 207"/>
                  <a:gd name="T11" fmla="*/ 60 h 420"/>
                  <a:gd name="T12" fmla="*/ 157 w 207"/>
                  <a:gd name="T13" fmla="*/ 60 h 420"/>
                  <a:gd name="T14" fmla="*/ 150 w 207"/>
                  <a:gd name="T15" fmla="*/ 61 h 420"/>
                  <a:gd name="T16" fmla="*/ 138 w 207"/>
                  <a:gd name="T17" fmla="*/ 64 h 420"/>
                  <a:gd name="T18" fmla="*/ 132 w 207"/>
                  <a:gd name="T19" fmla="*/ 66 h 420"/>
                  <a:gd name="T20" fmla="*/ 126 w 207"/>
                  <a:gd name="T21" fmla="*/ 68 h 420"/>
                  <a:gd name="T22" fmla="*/ 120 w 207"/>
                  <a:gd name="T23" fmla="*/ 71 h 420"/>
                  <a:gd name="T24" fmla="*/ 115 w 207"/>
                  <a:gd name="T25" fmla="*/ 75 h 420"/>
                  <a:gd name="T26" fmla="*/ 110 w 207"/>
                  <a:gd name="T27" fmla="*/ 78 h 420"/>
                  <a:gd name="T28" fmla="*/ 105 w 207"/>
                  <a:gd name="T29" fmla="*/ 82 h 420"/>
                  <a:gd name="T30" fmla="*/ 100 w 207"/>
                  <a:gd name="T31" fmla="*/ 86 h 420"/>
                  <a:gd name="T32" fmla="*/ 95 w 207"/>
                  <a:gd name="T33" fmla="*/ 91 h 420"/>
                  <a:gd name="T34" fmla="*/ 91 w 207"/>
                  <a:gd name="T35" fmla="*/ 96 h 420"/>
                  <a:gd name="T36" fmla="*/ 87 w 207"/>
                  <a:gd name="T37" fmla="*/ 101 h 420"/>
                  <a:gd name="T38" fmla="*/ 84 w 207"/>
                  <a:gd name="T39" fmla="*/ 107 h 420"/>
                  <a:gd name="T40" fmla="*/ 79 w 207"/>
                  <a:gd name="T41" fmla="*/ 112 h 420"/>
                  <a:gd name="T42" fmla="*/ 76 w 207"/>
                  <a:gd name="T43" fmla="*/ 119 h 420"/>
                  <a:gd name="T44" fmla="*/ 73 w 207"/>
                  <a:gd name="T45" fmla="*/ 125 h 420"/>
                  <a:gd name="T46" fmla="*/ 69 w 207"/>
                  <a:gd name="T47" fmla="*/ 138 h 420"/>
                  <a:gd name="T48" fmla="*/ 65 w 207"/>
                  <a:gd name="T49" fmla="*/ 152 h 420"/>
                  <a:gd name="T50" fmla="*/ 64 w 207"/>
                  <a:gd name="T51" fmla="*/ 160 h 420"/>
                  <a:gd name="T52" fmla="*/ 63 w 207"/>
                  <a:gd name="T53" fmla="*/ 167 h 420"/>
                  <a:gd name="T54" fmla="*/ 63 w 207"/>
                  <a:gd name="T55" fmla="*/ 175 h 420"/>
                  <a:gd name="T56" fmla="*/ 62 w 207"/>
                  <a:gd name="T57" fmla="*/ 183 h 420"/>
                  <a:gd name="T58" fmla="*/ 62 w 207"/>
                  <a:gd name="T59" fmla="*/ 420 h 420"/>
                  <a:gd name="T60" fmla="*/ 0 w 207"/>
                  <a:gd name="T61" fmla="*/ 420 h 420"/>
                  <a:gd name="T62" fmla="*/ 0 w 207"/>
                  <a:gd name="T63" fmla="*/ 8 h 420"/>
                  <a:gd name="T64" fmla="*/ 59 w 207"/>
                  <a:gd name="T65" fmla="*/ 8 h 420"/>
                  <a:gd name="T66" fmla="*/ 59 w 207"/>
                  <a:gd name="T67" fmla="*/ 64 h 420"/>
                  <a:gd name="T68" fmla="*/ 63 w 207"/>
                  <a:gd name="T69" fmla="*/ 57 h 420"/>
                  <a:gd name="T70" fmla="*/ 69 w 207"/>
                  <a:gd name="T71" fmla="*/ 49 h 420"/>
                  <a:gd name="T72" fmla="*/ 71 w 207"/>
                  <a:gd name="T73" fmla="*/ 46 h 420"/>
                  <a:gd name="T74" fmla="*/ 74 w 207"/>
                  <a:gd name="T75" fmla="*/ 42 h 420"/>
                  <a:gd name="T76" fmla="*/ 82 w 207"/>
                  <a:gd name="T77" fmla="*/ 35 h 420"/>
                  <a:gd name="T78" fmla="*/ 86 w 207"/>
                  <a:gd name="T79" fmla="*/ 32 h 420"/>
                  <a:gd name="T80" fmla="*/ 90 w 207"/>
                  <a:gd name="T81" fmla="*/ 28 h 420"/>
                  <a:gd name="T82" fmla="*/ 94 w 207"/>
                  <a:gd name="T83" fmla="*/ 25 h 420"/>
                  <a:gd name="T84" fmla="*/ 98 w 207"/>
                  <a:gd name="T85" fmla="*/ 22 h 420"/>
                  <a:gd name="T86" fmla="*/ 107 w 207"/>
                  <a:gd name="T87" fmla="*/ 17 h 420"/>
                  <a:gd name="T88" fmla="*/ 116 w 207"/>
                  <a:gd name="T89" fmla="*/ 12 h 420"/>
                  <a:gd name="T90" fmla="*/ 126 w 207"/>
                  <a:gd name="T91" fmla="*/ 8 h 420"/>
                  <a:gd name="T92" fmla="*/ 136 w 207"/>
                  <a:gd name="T93" fmla="*/ 4 h 420"/>
                  <a:gd name="T94" fmla="*/ 147 w 207"/>
                  <a:gd name="T95" fmla="*/ 2 h 420"/>
                  <a:gd name="T96" fmla="*/ 159 w 207"/>
                  <a:gd name="T97" fmla="*/ 0 h 420"/>
                  <a:gd name="T98" fmla="*/ 171 w 207"/>
                  <a:gd name="T99" fmla="*/ 0 h 420"/>
                  <a:gd name="T100" fmla="*/ 183 w 207"/>
                  <a:gd name="T101" fmla="*/ 1 h 420"/>
                  <a:gd name="T102" fmla="*/ 195 w 207"/>
                  <a:gd name="T103" fmla="*/ 2 h 420"/>
                  <a:gd name="T104" fmla="*/ 207 w 207"/>
                  <a:gd name="T105" fmla="*/ 5 h 420"/>
                  <a:gd name="T106" fmla="*/ 207 w 207"/>
                  <a:gd name="T107" fmla="*/ 67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07" h="420">
                    <a:moveTo>
                      <a:pt x="207" y="67"/>
                    </a:moveTo>
                    <a:lnTo>
                      <a:pt x="192" y="63"/>
                    </a:lnTo>
                    <a:lnTo>
                      <a:pt x="185" y="61"/>
                    </a:lnTo>
                    <a:lnTo>
                      <a:pt x="178" y="60"/>
                    </a:lnTo>
                    <a:lnTo>
                      <a:pt x="171" y="60"/>
                    </a:lnTo>
                    <a:lnTo>
                      <a:pt x="164" y="60"/>
                    </a:lnTo>
                    <a:lnTo>
                      <a:pt x="157" y="60"/>
                    </a:lnTo>
                    <a:lnTo>
                      <a:pt x="150" y="61"/>
                    </a:lnTo>
                    <a:lnTo>
                      <a:pt x="138" y="64"/>
                    </a:lnTo>
                    <a:lnTo>
                      <a:pt x="132" y="66"/>
                    </a:lnTo>
                    <a:lnTo>
                      <a:pt x="126" y="68"/>
                    </a:lnTo>
                    <a:lnTo>
                      <a:pt x="120" y="71"/>
                    </a:lnTo>
                    <a:lnTo>
                      <a:pt x="115" y="75"/>
                    </a:lnTo>
                    <a:lnTo>
                      <a:pt x="110" y="78"/>
                    </a:lnTo>
                    <a:lnTo>
                      <a:pt x="105" y="82"/>
                    </a:lnTo>
                    <a:lnTo>
                      <a:pt x="100" y="86"/>
                    </a:lnTo>
                    <a:lnTo>
                      <a:pt x="95" y="91"/>
                    </a:lnTo>
                    <a:lnTo>
                      <a:pt x="91" y="96"/>
                    </a:lnTo>
                    <a:lnTo>
                      <a:pt x="87" y="101"/>
                    </a:lnTo>
                    <a:lnTo>
                      <a:pt x="84" y="107"/>
                    </a:lnTo>
                    <a:lnTo>
                      <a:pt x="79" y="112"/>
                    </a:lnTo>
                    <a:lnTo>
                      <a:pt x="76" y="119"/>
                    </a:lnTo>
                    <a:lnTo>
                      <a:pt x="73" y="125"/>
                    </a:lnTo>
                    <a:lnTo>
                      <a:pt x="69" y="138"/>
                    </a:lnTo>
                    <a:lnTo>
                      <a:pt x="65" y="152"/>
                    </a:lnTo>
                    <a:lnTo>
                      <a:pt x="64" y="160"/>
                    </a:lnTo>
                    <a:lnTo>
                      <a:pt x="63" y="167"/>
                    </a:lnTo>
                    <a:lnTo>
                      <a:pt x="63" y="175"/>
                    </a:lnTo>
                    <a:lnTo>
                      <a:pt x="62" y="183"/>
                    </a:lnTo>
                    <a:lnTo>
                      <a:pt x="62" y="420"/>
                    </a:lnTo>
                    <a:lnTo>
                      <a:pt x="0" y="420"/>
                    </a:lnTo>
                    <a:lnTo>
                      <a:pt x="0" y="8"/>
                    </a:lnTo>
                    <a:lnTo>
                      <a:pt x="59" y="8"/>
                    </a:lnTo>
                    <a:lnTo>
                      <a:pt x="59" y="64"/>
                    </a:lnTo>
                    <a:lnTo>
                      <a:pt x="63" y="57"/>
                    </a:lnTo>
                    <a:lnTo>
                      <a:pt x="69" y="49"/>
                    </a:lnTo>
                    <a:lnTo>
                      <a:pt x="71" y="46"/>
                    </a:lnTo>
                    <a:lnTo>
                      <a:pt x="74" y="42"/>
                    </a:lnTo>
                    <a:lnTo>
                      <a:pt x="82" y="35"/>
                    </a:lnTo>
                    <a:lnTo>
                      <a:pt x="86" y="32"/>
                    </a:lnTo>
                    <a:lnTo>
                      <a:pt x="90" y="28"/>
                    </a:lnTo>
                    <a:lnTo>
                      <a:pt x="94" y="25"/>
                    </a:lnTo>
                    <a:lnTo>
                      <a:pt x="98" y="22"/>
                    </a:lnTo>
                    <a:lnTo>
                      <a:pt x="107" y="17"/>
                    </a:lnTo>
                    <a:lnTo>
                      <a:pt x="116" y="12"/>
                    </a:lnTo>
                    <a:lnTo>
                      <a:pt x="126" y="8"/>
                    </a:lnTo>
                    <a:lnTo>
                      <a:pt x="136" y="4"/>
                    </a:lnTo>
                    <a:lnTo>
                      <a:pt x="147" y="2"/>
                    </a:lnTo>
                    <a:lnTo>
                      <a:pt x="159" y="0"/>
                    </a:lnTo>
                    <a:lnTo>
                      <a:pt x="171" y="0"/>
                    </a:lnTo>
                    <a:lnTo>
                      <a:pt x="183" y="1"/>
                    </a:lnTo>
                    <a:lnTo>
                      <a:pt x="195" y="2"/>
                    </a:lnTo>
                    <a:lnTo>
                      <a:pt x="207" y="5"/>
                    </a:lnTo>
                    <a:lnTo>
                      <a:pt x="207" y="6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105" name="Rectangle 16"/>
              <p:cNvSpPr>
                <a:spLocks noChangeArrowheads="1"/>
              </p:cNvSpPr>
              <p:nvPr userDrawn="1"/>
            </p:nvSpPr>
            <p:spPr bwMode="auto">
              <a:xfrm>
                <a:off x="8415338" y="4324351"/>
                <a:ext cx="98425" cy="8667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106" name="Freeform 17"/>
              <p:cNvSpPr>
                <a:spLocks noEditPoints="1"/>
              </p:cNvSpPr>
              <p:nvPr userDrawn="1"/>
            </p:nvSpPr>
            <p:spPr bwMode="auto">
              <a:xfrm>
                <a:off x="8683625" y="4324351"/>
                <a:ext cx="582612" cy="879475"/>
              </a:xfrm>
              <a:custGeom>
                <a:avLst/>
                <a:gdLst>
                  <a:gd name="T0" fmla="*/ 308 w 367"/>
                  <a:gd name="T1" fmla="*/ 547 h 554"/>
                  <a:gd name="T2" fmla="*/ 290 w 367"/>
                  <a:gd name="T3" fmla="*/ 505 h 554"/>
                  <a:gd name="T4" fmla="*/ 261 w 367"/>
                  <a:gd name="T5" fmla="*/ 530 h 554"/>
                  <a:gd name="T6" fmla="*/ 236 w 367"/>
                  <a:gd name="T7" fmla="*/ 543 h 554"/>
                  <a:gd name="T8" fmla="*/ 197 w 367"/>
                  <a:gd name="T9" fmla="*/ 553 h 554"/>
                  <a:gd name="T10" fmla="*/ 155 w 367"/>
                  <a:gd name="T11" fmla="*/ 553 h 554"/>
                  <a:gd name="T12" fmla="*/ 119 w 367"/>
                  <a:gd name="T13" fmla="*/ 544 h 554"/>
                  <a:gd name="T14" fmla="*/ 87 w 367"/>
                  <a:gd name="T15" fmla="*/ 528 h 554"/>
                  <a:gd name="T16" fmla="*/ 66 w 367"/>
                  <a:gd name="T17" fmla="*/ 512 h 554"/>
                  <a:gd name="T18" fmla="*/ 42 w 367"/>
                  <a:gd name="T19" fmla="*/ 484 h 554"/>
                  <a:gd name="T20" fmla="*/ 19 w 367"/>
                  <a:gd name="T21" fmla="*/ 443 h 554"/>
                  <a:gd name="T22" fmla="*/ 7 w 367"/>
                  <a:gd name="T23" fmla="*/ 404 h 554"/>
                  <a:gd name="T24" fmla="*/ 0 w 367"/>
                  <a:gd name="T25" fmla="*/ 341 h 554"/>
                  <a:gd name="T26" fmla="*/ 5 w 367"/>
                  <a:gd name="T27" fmla="*/ 288 h 554"/>
                  <a:gd name="T28" fmla="*/ 19 w 367"/>
                  <a:gd name="T29" fmla="*/ 240 h 554"/>
                  <a:gd name="T30" fmla="*/ 37 w 367"/>
                  <a:gd name="T31" fmla="*/ 206 h 554"/>
                  <a:gd name="T32" fmla="*/ 61 w 367"/>
                  <a:gd name="T33" fmla="*/ 177 h 554"/>
                  <a:gd name="T34" fmla="*/ 89 w 367"/>
                  <a:gd name="T35" fmla="*/ 154 h 554"/>
                  <a:gd name="T36" fmla="*/ 123 w 367"/>
                  <a:gd name="T37" fmla="*/ 138 h 554"/>
                  <a:gd name="T38" fmla="*/ 161 w 367"/>
                  <a:gd name="T39" fmla="*/ 129 h 554"/>
                  <a:gd name="T40" fmla="*/ 202 w 367"/>
                  <a:gd name="T41" fmla="*/ 129 h 554"/>
                  <a:gd name="T42" fmla="*/ 238 w 367"/>
                  <a:gd name="T43" fmla="*/ 139 h 554"/>
                  <a:gd name="T44" fmla="*/ 269 w 367"/>
                  <a:gd name="T45" fmla="*/ 156 h 554"/>
                  <a:gd name="T46" fmla="*/ 286 w 367"/>
                  <a:gd name="T47" fmla="*/ 170 h 554"/>
                  <a:gd name="T48" fmla="*/ 305 w 367"/>
                  <a:gd name="T49" fmla="*/ 194 h 554"/>
                  <a:gd name="T50" fmla="*/ 169 w 367"/>
                  <a:gd name="T51" fmla="*/ 188 h 554"/>
                  <a:gd name="T52" fmla="*/ 143 w 367"/>
                  <a:gd name="T53" fmla="*/ 194 h 554"/>
                  <a:gd name="T54" fmla="*/ 120 w 367"/>
                  <a:gd name="T55" fmla="*/ 206 h 554"/>
                  <a:gd name="T56" fmla="*/ 101 w 367"/>
                  <a:gd name="T57" fmla="*/ 223 h 554"/>
                  <a:gd name="T58" fmla="*/ 80 w 367"/>
                  <a:gd name="T59" fmla="*/ 256 h 554"/>
                  <a:gd name="T60" fmla="*/ 64 w 367"/>
                  <a:gd name="T61" fmla="*/ 311 h 554"/>
                  <a:gd name="T62" fmla="*/ 64 w 367"/>
                  <a:gd name="T63" fmla="*/ 372 h 554"/>
                  <a:gd name="T64" fmla="*/ 74 w 367"/>
                  <a:gd name="T65" fmla="*/ 413 h 554"/>
                  <a:gd name="T66" fmla="*/ 93 w 367"/>
                  <a:gd name="T67" fmla="*/ 449 h 554"/>
                  <a:gd name="T68" fmla="*/ 115 w 367"/>
                  <a:gd name="T69" fmla="*/ 472 h 554"/>
                  <a:gd name="T70" fmla="*/ 137 w 367"/>
                  <a:gd name="T71" fmla="*/ 485 h 554"/>
                  <a:gd name="T72" fmla="*/ 183 w 367"/>
                  <a:gd name="T73" fmla="*/ 495 h 554"/>
                  <a:gd name="T74" fmla="*/ 220 w 367"/>
                  <a:gd name="T75" fmla="*/ 490 h 554"/>
                  <a:gd name="T76" fmla="*/ 244 w 367"/>
                  <a:gd name="T77" fmla="*/ 479 h 554"/>
                  <a:gd name="T78" fmla="*/ 264 w 367"/>
                  <a:gd name="T79" fmla="*/ 464 h 554"/>
                  <a:gd name="T80" fmla="*/ 287 w 367"/>
                  <a:gd name="T81" fmla="*/ 432 h 554"/>
                  <a:gd name="T82" fmla="*/ 302 w 367"/>
                  <a:gd name="T83" fmla="*/ 386 h 554"/>
                  <a:gd name="T84" fmla="*/ 306 w 367"/>
                  <a:gd name="T85" fmla="*/ 341 h 554"/>
                  <a:gd name="T86" fmla="*/ 298 w 367"/>
                  <a:gd name="T87" fmla="*/ 283 h 554"/>
                  <a:gd name="T88" fmla="*/ 282 w 367"/>
                  <a:gd name="T89" fmla="*/ 244 h 554"/>
                  <a:gd name="T90" fmla="*/ 262 w 367"/>
                  <a:gd name="T91" fmla="*/ 219 h 554"/>
                  <a:gd name="T92" fmla="*/ 236 w 367"/>
                  <a:gd name="T93" fmla="*/ 199 h 554"/>
                  <a:gd name="T94" fmla="*/ 211 w 367"/>
                  <a:gd name="T95" fmla="*/ 190 h 5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367" h="554">
                    <a:moveTo>
                      <a:pt x="305" y="0"/>
                    </a:moveTo>
                    <a:lnTo>
                      <a:pt x="367" y="0"/>
                    </a:lnTo>
                    <a:lnTo>
                      <a:pt x="367" y="547"/>
                    </a:lnTo>
                    <a:lnTo>
                      <a:pt x="308" y="547"/>
                    </a:lnTo>
                    <a:lnTo>
                      <a:pt x="308" y="481"/>
                    </a:lnTo>
                    <a:lnTo>
                      <a:pt x="303" y="489"/>
                    </a:lnTo>
                    <a:lnTo>
                      <a:pt x="297" y="498"/>
                    </a:lnTo>
                    <a:lnTo>
                      <a:pt x="290" y="505"/>
                    </a:lnTo>
                    <a:lnTo>
                      <a:pt x="284" y="512"/>
                    </a:lnTo>
                    <a:lnTo>
                      <a:pt x="277" y="519"/>
                    </a:lnTo>
                    <a:lnTo>
                      <a:pt x="269" y="525"/>
                    </a:lnTo>
                    <a:lnTo>
                      <a:pt x="261" y="530"/>
                    </a:lnTo>
                    <a:lnTo>
                      <a:pt x="253" y="535"/>
                    </a:lnTo>
                    <a:lnTo>
                      <a:pt x="245" y="539"/>
                    </a:lnTo>
                    <a:lnTo>
                      <a:pt x="240" y="541"/>
                    </a:lnTo>
                    <a:lnTo>
                      <a:pt x="236" y="543"/>
                    </a:lnTo>
                    <a:lnTo>
                      <a:pt x="226" y="547"/>
                    </a:lnTo>
                    <a:lnTo>
                      <a:pt x="217" y="549"/>
                    </a:lnTo>
                    <a:lnTo>
                      <a:pt x="207" y="551"/>
                    </a:lnTo>
                    <a:lnTo>
                      <a:pt x="197" y="553"/>
                    </a:lnTo>
                    <a:lnTo>
                      <a:pt x="186" y="554"/>
                    </a:lnTo>
                    <a:lnTo>
                      <a:pt x="175" y="554"/>
                    </a:lnTo>
                    <a:lnTo>
                      <a:pt x="165" y="554"/>
                    </a:lnTo>
                    <a:lnTo>
                      <a:pt x="155" y="553"/>
                    </a:lnTo>
                    <a:lnTo>
                      <a:pt x="146" y="552"/>
                    </a:lnTo>
                    <a:lnTo>
                      <a:pt x="137" y="550"/>
                    </a:lnTo>
                    <a:lnTo>
                      <a:pt x="128" y="547"/>
                    </a:lnTo>
                    <a:lnTo>
                      <a:pt x="119" y="544"/>
                    </a:lnTo>
                    <a:lnTo>
                      <a:pt x="110" y="541"/>
                    </a:lnTo>
                    <a:lnTo>
                      <a:pt x="102" y="537"/>
                    </a:lnTo>
                    <a:lnTo>
                      <a:pt x="94" y="533"/>
                    </a:lnTo>
                    <a:lnTo>
                      <a:pt x="87" y="528"/>
                    </a:lnTo>
                    <a:lnTo>
                      <a:pt x="83" y="526"/>
                    </a:lnTo>
                    <a:lnTo>
                      <a:pt x="79" y="523"/>
                    </a:lnTo>
                    <a:lnTo>
                      <a:pt x="72" y="518"/>
                    </a:lnTo>
                    <a:lnTo>
                      <a:pt x="66" y="512"/>
                    </a:lnTo>
                    <a:lnTo>
                      <a:pt x="59" y="505"/>
                    </a:lnTo>
                    <a:lnTo>
                      <a:pt x="53" y="499"/>
                    </a:lnTo>
                    <a:lnTo>
                      <a:pt x="47" y="492"/>
                    </a:lnTo>
                    <a:lnTo>
                      <a:pt x="42" y="484"/>
                    </a:lnTo>
                    <a:lnTo>
                      <a:pt x="37" y="477"/>
                    </a:lnTo>
                    <a:lnTo>
                      <a:pt x="27" y="460"/>
                    </a:lnTo>
                    <a:lnTo>
                      <a:pt x="23" y="452"/>
                    </a:lnTo>
                    <a:lnTo>
                      <a:pt x="19" y="443"/>
                    </a:lnTo>
                    <a:lnTo>
                      <a:pt x="16" y="433"/>
                    </a:lnTo>
                    <a:lnTo>
                      <a:pt x="12" y="424"/>
                    </a:lnTo>
                    <a:lnTo>
                      <a:pt x="10" y="414"/>
                    </a:lnTo>
                    <a:lnTo>
                      <a:pt x="7" y="404"/>
                    </a:lnTo>
                    <a:lnTo>
                      <a:pt x="3" y="384"/>
                    </a:lnTo>
                    <a:lnTo>
                      <a:pt x="1" y="363"/>
                    </a:lnTo>
                    <a:lnTo>
                      <a:pt x="1" y="352"/>
                    </a:lnTo>
                    <a:lnTo>
                      <a:pt x="0" y="341"/>
                    </a:lnTo>
                    <a:lnTo>
                      <a:pt x="1" y="320"/>
                    </a:lnTo>
                    <a:lnTo>
                      <a:pt x="2" y="309"/>
                    </a:lnTo>
                    <a:lnTo>
                      <a:pt x="3" y="299"/>
                    </a:lnTo>
                    <a:lnTo>
                      <a:pt x="5" y="288"/>
                    </a:lnTo>
                    <a:lnTo>
                      <a:pt x="7" y="278"/>
                    </a:lnTo>
                    <a:lnTo>
                      <a:pt x="10" y="268"/>
                    </a:lnTo>
                    <a:lnTo>
                      <a:pt x="13" y="259"/>
                    </a:lnTo>
                    <a:lnTo>
                      <a:pt x="19" y="240"/>
                    </a:lnTo>
                    <a:lnTo>
                      <a:pt x="23" y="231"/>
                    </a:lnTo>
                    <a:lnTo>
                      <a:pt x="28" y="222"/>
                    </a:lnTo>
                    <a:lnTo>
                      <a:pt x="32" y="214"/>
                    </a:lnTo>
                    <a:lnTo>
                      <a:pt x="37" y="206"/>
                    </a:lnTo>
                    <a:lnTo>
                      <a:pt x="43" y="198"/>
                    </a:lnTo>
                    <a:lnTo>
                      <a:pt x="48" y="191"/>
                    </a:lnTo>
                    <a:lnTo>
                      <a:pt x="54" y="184"/>
                    </a:lnTo>
                    <a:lnTo>
                      <a:pt x="61" y="177"/>
                    </a:lnTo>
                    <a:lnTo>
                      <a:pt x="67" y="171"/>
                    </a:lnTo>
                    <a:lnTo>
                      <a:pt x="74" y="165"/>
                    </a:lnTo>
                    <a:lnTo>
                      <a:pt x="82" y="159"/>
                    </a:lnTo>
                    <a:lnTo>
                      <a:pt x="89" y="154"/>
                    </a:lnTo>
                    <a:lnTo>
                      <a:pt x="97" y="149"/>
                    </a:lnTo>
                    <a:lnTo>
                      <a:pt x="105" y="145"/>
                    </a:lnTo>
                    <a:lnTo>
                      <a:pt x="114" y="141"/>
                    </a:lnTo>
                    <a:lnTo>
                      <a:pt x="123" y="138"/>
                    </a:lnTo>
                    <a:lnTo>
                      <a:pt x="132" y="135"/>
                    </a:lnTo>
                    <a:lnTo>
                      <a:pt x="142" y="132"/>
                    </a:lnTo>
                    <a:lnTo>
                      <a:pt x="151" y="130"/>
                    </a:lnTo>
                    <a:lnTo>
                      <a:pt x="161" y="129"/>
                    </a:lnTo>
                    <a:lnTo>
                      <a:pt x="172" y="128"/>
                    </a:lnTo>
                    <a:lnTo>
                      <a:pt x="182" y="128"/>
                    </a:lnTo>
                    <a:lnTo>
                      <a:pt x="192" y="128"/>
                    </a:lnTo>
                    <a:lnTo>
                      <a:pt x="202" y="129"/>
                    </a:lnTo>
                    <a:lnTo>
                      <a:pt x="212" y="131"/>
                    </a:lnTo>
                    <a:lnTo>
                      <a:pt x="221" y="133"/>
                    </a:lnTo>
                    <a:lnTo>
                      <a:pt x="230" y="135"/>
                    </a:lnTo>
                    <a:lnTo>
                      <a:pt x="238" y="139"/>
                    </a:lnTo>
                    <a:lnTo>
                      <a:pt x="247" y="142"/>
                    </a:lnTo>
                    <a:lnTo>
                      <a:pt x="254" y="146"/>
                    </a:lnTo>
                    <a:lnTo>
                      <a:pt x="262" y="151"/>
                    </a:lnTo>
                    <a:lnTo>
                      <a:pt x="269" y="156"/>
                    </a:lnTo>
                    <a:lnTo>
                      <a:pt x="273" y="158"/>
                    </a:lnTo>
                    <a:lnTo>
                      <a:pt x="276" y="161"/>
                    </a:lnTo>
                    <a:lnTo>
                      <a:pt x="283" y="167"/>
                    </a:lnTo>
                    <a:lnTo>
                      <a:pt x="286" y="170"/>
                    </a:lnTo>
                    <a:lnTo>
                      <a:pt x="289" y="173"/>
                    </a:lnTo>
                    <a:lnTo>
                      <a:pt x="294" y="180"/>
                    </a:lnTo>
                    <a:lnTo>
                      <a:pt x="300" y="186"/>
                    </a:lnTo>
                    <a:lnTo>
                      <a:pt x="305" y="194"/>
                    </a:lnTo>
                    <a:lnTo>
                      <a:pt x="305" y="0"/>
                    </a:lnTo>
                    <a:close/>
                    <a:moveTo>
                      <a:pt x="183" y="187"/>
                    </a:moveTo>
                    <a:lnTo>
                      <a:pt x="176" y="187"/>
                    </a:lnTo>
                    <a:lnTo>
                      <a:pt x="169" y="188"/>
                    </a:lnTo>
                    <a:lnTo>
                      <a:pt x="162" y="189"/>
                    </a:lnTo>
                    <a:lnTo>
                      <a:pt x="155" y="190"/>
                    </a:lnTo>
                    <a:lnTo>
                      <a:pt x="149" y="192"/>
                    </a:lnTo>
                    <a:lnTo>
                      <a:pt x="143" y="194"/>
                    </a:lnTo>
                    <a:lnTo>
                      <a:pt x="137" y="197"/>
                    </a:lnTo>
                    <a:lnTo>
                      <a:pt x="131" y="199"/>
                    </a:lnTo>
                    <a:lnTo>
                      <a:pt x="126" y="203"/>
                    </a:lnTo>
                    <a:lnTo>
                      <a:pt x="120" y="206"/>
                    </a:lnTo>
                    <a:lnTo>
                      <a:pt x="115" y="210"/>
                    </a:lnTo>
                    <a:lnTo>
                      <a:pt x="110" y="214"/>
                    </a:lnTo>
                    <a:lnTo>
                      <a:pt x="106" y="219"/>
                    </a:lnTo>
                    <a:lnTo>
                      <a:pt x="101" y="223"/>
                    </a:lnTo>
                    <a:lnTo>
                      <a:pt x="97" y="228"/>
                    </a:lnTo>
                    <a:lnTo>
                      <a:pt x="93" y="233"/>
                    </a:lnTo>
                    <a:lnTo>
                      <a:pt x="86" y="244"/>
                    </a:lnTo>
                    <a:lnTo>
                      <a:pt x="80" y="256"/>
                    </a:lnTo>
                    <a:lnTo>
                      <a:pt x="75" y="269"/>
                    </a:lnTo>
                    <a:lnTo>
                      <a:pt x="70" y="283"/>
                    </a:lnTo>
                    <a:lnTo>
                      <a:pt x="67" y="297"/>
                    </a:lnTo>
                    <a:lnTo>
                      <a:pt x="64" y="311"/>
                    </a:lnTo>
                    <a:lnTo>
                      <a:pt x="63" y="326"/>
                    </a:lnTo>
                    <a:lnTo>
                      <a:pt x="62" y="341"/>
                    </a:lnTo>
                    <a:lnTo>
                      <a:pt x="63" y="357"/>
                    </a:lnTo>
                    <a:lnTo>
                      <a:pt x="64" y="372"/>
                    </a:lnTo>
                    <a:lnTo>
                      <a:pt x="67" y="386"/>
                    </a:lnTo>
                    <a:lnTo>
                      <a:pt x="68" y="393"/>
                    </a:lnTo>
                    <a:lnTo>
                      <a:pt x="70" y="400"/>
                    </a:lnTo>
                    <a:lnTo>
                      <a:pt x="74" y="413"/>
                    </a:lnTo>
                    <a:lnTo>
                      <a:pt x="80" y="426"/>
                    </a:lnTo>
                    <a:lnTo>
                      <a:pt x="86" y="438"/>
                    </a:lnTo>
                    <a:lnTo>
                      <a:pt x="89" y="444"/>
                    </a:lnTo>
                    <a:lnTo>
                      <a:pt x="93" y="449"/>
                    </a:lnTo>
                    <a:lnTo>
                      <a:pt x="101" y="459"/>
                    </a:lnTo>
                    <a:lnTo>
                      <a:pt x="105" y="464"/>
                    </a:lnTo>
                    <a:lnTo>
                      <a:pt x="110" y="468"/>
                    </a:lnTo>
                    <a:lnTo>
                      <a:pt x="115" y="472"/>
                    </a:lnTo>
                    <a:lnTo>
                      <a:pt x="120" y="476"/>
                    </a:lnTo>
                    <a:lnTo>
                      <a:pt x="125" y="479"/>
                    </a:lnTo>
                    <a:lnTo>
                      <a:pt x="131" y="483"/>
                    </a:lnTo>
                    <a:lnTo>
                      <a:pt x="137" y="485"/>
                    </a:lnTo>
                    <a:lnTo>
                      <a:pt x="143" y="488"/>
                    </a:lnTo>
                    <a:lnTo>
                      <a:pt x="155" y="492"/>
                    </a:lnTo>
                    <a:lnTo>
                      <a:pt x="169" y="494"/>
                    </a:lnTo>
                    <a:lnTo>
                      <a:pt x="183" y="495"/>
                    </a:lnTo>
                    <a:lnTo>
                      <a:pt x="199" y="494"/>
                    </a:lnTo>
                    <a:lnTo>
                      <a:pt x="206" y="493"/>
                    </a:lnTo>
                    <a:lnTo>
                      <a:pt x="213" y="492"/>
                    </a:lnTo>
                    <a:lnTo>
                      <a:pt x="220" y="490"/>
                    </a:lnTo>
                    <a:lnTo>
                      <a:pt x="226" y="488"/>
                    </a:lnTo>
                    <a:lnTo>
                      <a:pt x="232" y="485"/>
                    </a:lnTo>
                    <a:lnTo>
                      <a:pt x="238" y="483"/>
                    </a:lnTo>
                    <a:lnTo>
                      <a:pt x="244" y="479"/>
                    </a:lnTo>
                    <a:lnTo>
                      <a:pt x="249" y="476"/>
                    </a:lnTo>
                    <a:lnTo>
                      <a:pt x="255" y="472"/>
                    </a:lnTo>
                    <a:lnTo>
                      <a:pt x="259" y="468"/>
                    </a:lnTo>
                    <a:lnTo>
                      <a:pt x="264" y="464"/>
                    </a:lnTo>
                    <a:lnTo>
                      <a:pt x="269" y="459"/>
                    </a:lnTo>
                    <a:lnTo>
                      <a:pt x="277" y="449"/>
                    </a:lnTo>
                    <a:lnTo>
                      <a:pt x="284" y="438"/>
                    </a:lnTo>
                    <a:lnTo>
                      <a:pt x="287" y="432"/>
                    </a:lnTo>
                    <a:lnTo>
                      <a:pt x="290" y="426"/>
                    </a:lnTo>
                    <a:lnTo>
                      <a:pt x="295" y="413"/>
                    </a:lnTo>
                    <a:lnTo>
                      <a:pt x="299" y="400"/>
                    </a:lnTo>
                    <a:lnTo>
                      <a:pt x="302" y="386"/>
                    </a:lnTo>
                    <a:lnTo>
                      <a:pt x="303" y="379"/>
                    </a:lnTo>
                    <a:lnTo>
                      <a:pt x="304" y="372"/>
                    </a:lnTo>
                    <a:lnTo>
                      <a:pt x="306" y="357"/>
                    </a:lnTo>
                    <a:lnTo>
                      <a:pt x="306" y="341"/>
                    </a:lnTo>
                    <a:lnTo>
                      <a:pt x="306" y="326"/>
                    </a:lnTo>
                    <a:lnTo>
                      <a:pt x="304" y="311"/>
                    </a:lnTo>
                    <a:lnTo>
                      <a:pt x="302" y="297"/>
                    </a:lnTo>
                    <a:lnTo>
                      <a:pt x="298" y="283"/>
                    </a:lnTo>
                    <a:lnTo>
                      <a:pt x="294" y="269"/>
                    </a:lnTo>
                    <a:lnTo>
                      <a:pt x="288" y="256"/>
                    </a:lnTo>
                    <a:lnTo>
                      <a:pt x="285" y="250"/>
                    </a:lnTo>
                    <a:lnTo>
                      <a:pt x="282" y="244"/>
                    </a:lnTo>
                    <a:lnTo>
                      <a:pt x="275" y="233"/>
                    </a:lnTo>
                    <a:lnTo>
                      <a:pt x="271" y="228"/>
                    </a:lnTo>
                    <a:lnTo>
                      <a:pt x="266" y="223"/>
                    </a:lnTo>
                    <a:lnTo>
                      <a:pt x="262" y="219"/>
                    </a:lnTo>
                    <a:lnTo>
                      <a:pt x="257" y="214"/>
                    </a:lnTo>
                    <a:lnTo>
                      <a:pt x="247" y="206"/>
                    </a:lnTo>
                    <a:lnTo>
                      <a:pt x="242" y="203"/>
                    </a:lnTo>
                    <a:lnTo>
                      <a:pt x="236" y="199"/>
                    </a:lnTo>
                    <a:lnTo>
                      <a:pt x="230" y="197"/>
                    </a:lnTo>
                    <a:lnTo>
                      <a:pt x="224" y="194"/>
                    </a:lnTo>
                    <a:lnTo>
                      <a:pt x="218" y="192"/>
                    </a:lnTo>
                    <a:lnTo>
                      <a:pt x="211" y="190"/>
                    </a:lnTo>
                    <a:lnTo>
                      <a:pt x="205" y="189"/>
                    </a:lnTo>
                    <a:lnTo>
                      <a:pt x="198" y="188"/>
                    </a:lnTo>
                    <a:lnTo>
                      <a:pt x="183" y="18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1011285097"/>
      </p:ext>
    </p:extLst>
  </p:cSld>
  <p:clrMapOvr>
    <a:masterClrMapping/>
  </p:clrMapOvr>
  <p:transition spd="med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1" y="1727200"/>
            <a:ext cx="9502362" cy="432117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95180-F5EE-4454-A238-D6444C3BF4A0}" type="datetime3">
              <a:rPr lang="en-US" smtClean="0"/>
              <a:pPr/>
              <a:t>5 January 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Presentation name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911400327"/>
      </p:ext>
    </p:extLst>
  </p:cSld>
  <p:clrMapOvr>
    <a:masterClrMapping/>
  </p:clrMapOvr>
  <p:transition spd="med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/ Divider B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00059A1-0099-4B10-A5CF-27E515FB5E4A}" type="datetime3">
              <a:rPr lang="en-US" smtClean="0"/>
              <a:pPr/>
              <a:t>5 January 2017</a:t>
            </a:fld>
            <a:endParaRPr lang="fi-FI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smtClean="0"/>
              <a:t>Presentation name</a:t>
            </a:r>
            <a:endParaRPr lang="fi-FI" dirty="0"/>
          </a:p>
        </p:txBody>
      </p:sp>
      <p:sp>
        <p:nvSpPr>
          <p:cNvPr id="41" name="Slide Number Placeholder 4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" name="Freeform 16"/>
          <p:cNvSpPr>
            <a:spLocks noChangeAspect="1" noEditPoints="1"/>
          </p:cNvSpPr>
          <p:nvPr userDrawn="1"/>
        </p:nvSpPr>
        <p:spPr bwMode="auto">
          <a:xfrm>
            <a:off x="6913563" y="3455588"/>
            <a:ext cx="1729906" cy="1728000"/>
          </a:xfrm>
          <a:custGeom>
            <a:avLst/>
            <a:gdLst>
              <a:gd name="T0" fmla="*/ 653 w 908"/>
              <a:gd name="T1" fmla="*/ 675 h 907"/>
              <a:gd name="T2" fmla="*/ 651 w 908"/>
              <a:gd name="T3" fmla="*/ 382 h 907"/>
              <a:gd name="T4" fmla="*/ 644 w 908"/>
              <a:gd name="T5" fmla="*/ 348 h 907"/>
              <a:gd name="T6" fmla="*/ 630 w 908"/>
              <a:gd name="T7" fmla="*/ 320 h 907"/>
              <a:gd name="T8" fmla="*/ 613 w 908"/>
              <a:gd name="T9" fmla="*/ 305 h 907"/>
              <a:gd name="T10" fmla="*/ 595 w 908"/>
              <a:gd name="T11" fmla="*/ 298 h 907"/>
              <a:gd name="T12" fmla="*/ 579 w 908"/>
              <a:gd name="T13" fmla="*/ 296 h 907"/>
              <a:gd name="T14" fmla="*/ 565 w 908"/>
              <a:gd name="T15" fmla="*/ 298 h 907"/>
              <a:gd name="T16" fmla="*/ 546 w 908"/>
              <a:gd name="T17" fmla="*/ 304 h 907"/>
              <a:gd name="T18" fmla="*/ 526 w 908"/>
              <a:gd name="T19" fmla="*/ 320 h 907"/>
              <a:gd name="T20" fmla="*/ 514 w 908"/>
              <a:gd name="T21" fmla="*/ 337 h 907"/>
              <a:gd name="T22" fmla="*/ 507 w 908"/>
              <a:gd name="T23" fmla="*/ 354 h 907"/>
              <a:gd name="T24" fmla="*/ 502 w 908"/>
              <a:gd name="T25" fmla="*/ 375 h 907"/>
              <a:gd name="T26" fmla="*/ 499 w 908"/>
              <a:gd name="T27" fmla="*/ 411 h 907"/>
              <a:gd name="T28" fmla="*/ 410 w 908"/>
              <a:gd name="T29" fmla="*/ 409 h 907"/>
              <a:gd name="T30" fmla="*/ 408 w 908"/>
              <a:gd name="T31" fmla="*/ 374 h 907"/>
              <a:gd name="T32" fmla="*/ 398 w 908"/>
              <a:gd name="T33" fmla="*/ 337 h 907"/>
              <a:gd name="T34" fmla="*/ 382 w 908"/>
              <a:gd name="T35" fmla="*/ 314 h 907"/>
              <a:gd name="T36" fmla="*/ 364 w 908"/>
              <a:gd name="T37" fmla="*/ 302 h 907"/>
              <a:gd name="T38" fmla="*/ 347 w 908"/>
              <a:gd name="T39" fmla="*/ 297 h 907"/>
              <a:gd name="T40" fmla="*/ 333 w 908"/>
              <a:gd name="T41" fmla="*/ 297 h 907"/>
              <a:gd name="T42" fmla="*/ 317 w 908"/>
              <a:gd name="T43" fmla="*/ 299 h 907"/>
              <a:gd name="T44" fmla="*/ 297 w 908"/>
              <a:gd name="T45" fmla="*/ 308 h 907"/>
              <a:gd name="T46" fmla="*/ 278 w 908"/>
              <a:gd name="T47" fmla="*/ 327 h 907"/>
              <a:gd name="T48" fmla="*/ 268 w 908"/>
              <a:gd name="T49" fmla="*/ 348 h 907"/>
              <a:gd name="T50" fmla="*/ 261 w 908"/>
              <a:gd name="T51" fmla="*/ 375 h 907"/>
              <a:gd name="T52" fmla="*/ 258 w 908"/>
              <a:gd name="T53" fmla="*/ 411 h 907"/>
              <a:gd name="T54" fmla="*/ 169 w 908"/>
              <a:gd name="T55" fmla="*/ 230 h 907"/>
              <a:gd name="T56" fmla="*/ 260 w 908"/>
              <a:gd name="T57" fmla="*/ 272 h 907"/>
              <a:gd name="T58" fmla="*/ 277 w 908"/>
              <a:gd name="T59" fmla="*/ 251 h 907"/>
              <a:gd name="T60" fmla="*/ 298 w 908"/>
              <a:gd name="T61" fmla="*/ 237 h 907"/>
              <a:gd name="T62" fmla="*/ 319 w 908"/>
              <a:gd name="T63" fmla="*/ 227 h 907"/>
              <a:gd name="T64" fmla="*/ 348 w 908"/>
              <a:gd name="T65" fmla="*/ 221 h 907"/>
              <a:gd name="T66" fmla="*/ 378 w 908"/>
              <a:gd name="T67" fmla="*/ 222 h 907"/>
              <a:gd name="T68" fmla="*/ 404 w 908"/>
              <a:gd name="T69" fmla="*/ 228 h 907"/>
              <a:gd name="T70" fmla="*/ 427 w 908"/>
              <a:gd name="T71" fmla="*/ 238 h 907"/>
              <a:gd name="T72" fmla="*/ 448 w 908"/>
              <a:gd name="T73" fmla="*/ 254 h 907"/>
              <a:gd name="T74" fmla="*/ 465 w 908"/>
              <a:gd name="T75" fmla="*/ 275 h 907"/>
              <a:gd name="T76" fmla="*/ 481 w 908"/>
              <a:gd name="T77" fmla="*/ 282 h 907"/>
              <a:gd name="T78" fmla="*/ 502 w 908"/>
              <a:gd name="T79" fmla="*/ 257 h 907"/>
              <a:gd name="T80" fmla="*/ 526 w 908"/>
              <a:gd name="T81" fmla="*/ 240 h 907"/>
              <a:gd name="T82" fmla="*/ 552 w 908"/>
              <a:gd name="T83" fmla="*/ 228 h 907"/>
              <a:gd name="T84" fmla="*/ 576 w 908"/>
              <a:gd name="T85" fmla="*/ 222 h 907"/>
              <a:gd name="T86" fmla="*/ 611 w 908"/>
              <a:gd name="T87" fmla="*/ 221 h 907"/>
              <a:gd name="T88" fmla="*/ 649 w 908"/>
              <a:gd name="T89" fmla="*/ 229 h 907"/>
              <a:gd name="T90" fmla="*/ 674 w 908"/>
              <a:gd name="T91" fmla="*/ 240 h 907"/>
              <a:gd name="T92" fmla="*/ 692 w 908"/>
              <a:gd name="T93" fmla="*/ 253 h 907"/>
              <a:gd name="T94" fmla="*/ 707 w 908"/>
              <a:gd name="T95" fmla="*/ 270 h 907"/>
              <a:gd name="T96" fmla="*/ 721 w 908"/>
              <a:gd name="T97" fmla="*/ 290 h 907"/>
              <a:gd name="T98" fmla="*/ 731 w 908"/>
              <a:gd name="T99" fmla="*/ 315 h 907"/>
              <a:gd name="T100" fmla="*/ 739 w 908"/>
              <a:gd name="T101" fmla="*/ 346 h 907"/>
              <a:gd name="T102" fmla="*/ 742 w 908"/>
              <a:gd name="T103" fmla="*/ 381 h 907"/>
              <a:gd name="T104" fmla="*/ 0 w 908"/>
              <a:gd name="T105" fmla="*/ 907 h 907"/>
              <a:gd name="T106" fmla="*/ 908 w 908"/>
              <a:gd name="T107" fmla="*/ 453 h 907"/>
              <a:gd name="T108" fmla="*/ 0 w 908"/>
              <a:gd name="T109" fmla="*/ 0 h 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908" h="907">
                <a:moveTo>
                  <a:pt x="743" y="408"/>
                </a:moveTo>
                <a:lnTo>
                  <a:pt x="743" y="675"/>
                </a:lnTo>
                <a:lnTo>
                  <a:pt x="653" y="675"/>
                </a:lnTo>
                <a:lnTo>
                  <a:pt x="653" y="409"/>
                </a:lnTo>
                <a:lnTo>
                  <a:pt x="652" y="390"/>
                </a:lnTo>
                <a:lnTo>
                  <a:pt x="651" y="382"/>
                </a:lnTo>
                <a:lnTo>
                  <a:pt x="650" y="374"/>
                </a:lnTo>
                <a:lnTo>
                  <a:pt x="648" y="360"/>
                </a:lnTo>
                <a:lnTo>
                  <a:pt x="644" y="348"/>
                </a:lnTo>
                <a:lnTo>
                  <a:pt x="640" y="337"/>
                </a:lnTo>
                <a:lnTo>
                  <a:pt x="636" y="328"/>
                </a:lnTo>
                <a:lnTo>
                  <a:pt x="630" y="320"/>
                </a:lnTo>
                <a:lnTo>
                  <a:pt x="625" y="314"/>
                </a:lnTo>
                <a:lnTo>
                  <a:pt x="619" y="309"/>
                </a:lnTo>
                <a:lnTo>
                  <a:pt x="613" y="305"/>
                </a:lnTo>
                <a:lnTo>
                  <a:pt x="607" y="302"/>
                </a:lnTo>
                <a:lnTo>
                  <a:pt x="601" y="299"/>
                </a:lnTo>
                <a:lnTo>
                  <a:pt x="595" y="298"/>
                </a:lnTo>
                <a:lnTo>
                  <a:pt x="589" y="297"/>
                </a:lnTo>
                <a:lnTo>
                  <a:pt x="584" y="297"/>
                </a:lnTo>
                <a:lnTo>
                  <a:pt x="579" y="296"/>
                </a:lnTo>
                <a:lnTo>
                  <a:pt x="575" y="297"/>
                </a:lnTo>
                <a:lnTo>
                  <a:pt x="571" y="297"/>
                </a:lnTo>
                <a:lnTo>
                  <a:pt x="565" y="298"/>
                </a:lnTo>
                <a:lnTo>
                  <a:pt x="559" y="299"/>
                </a:lnTo>
                <a:lnTo>
                  <a:pt x="552" y="301"/>
                </a:lnTo>
                <a:lnTo>
                  <a:pt x="546" y="304"/>
                </a:lnTo>
                <a:lnTo>
                  <a:pt x="539" y="308"/>
                </a:lnTo>
                <a:lnTo>
                  <a:pt x="532" y="313"/>
                </a:lnTo>
                <a:lnTo>
                  <a:pt x="526" y="320"/>
                </a:lnTo>
                <a:lnTo>
                  <a:pt x="520" y="327"/>
                </a:lnTo>
                <a:lnTo>
                  <a:pt x="517" y="332"/>
                </a:lnTo>
                <a:lnTo>
                  <a:pt x="514" y="337"/>
                </a:lnTo>
                <a:lnTo>
                  <a:pt x="511" y="342"/>
                </a:lnTo>
                <a:lnTo>
                  <a:pt x="509" y="348"/>
                </a:lnTo>
                <a:lnTo>
                  <a:pt x="507" y="354"/>
                </a:lnTo>
                <a:lnTo>
                  <a:pt x="505" y="360"/>
                </a:lnTo>
                <a:lnTo>
                  <a:pt x="503" y="368"/>
                </a:lnTo>
                <a:lnTo>
                  <a:pt x="502" y="375"/>
                </a:lnTo>
                <a:lnTo>
                  <a:pt x="500" y="392"/>
                </a:lnTo>
                <a:lnTo>
                  <a:pt x="499" y="402"/>
                </a:lnTo>
                <a:lnTo>
                  <a:pt x="499" y="411"/>
                </a:lnTo>
                <a:lnTo>
                  <a:pt x="499" y="675"/>
                </a:lnTo>
                <a:lnTo>
                  <a:pt x="410" y="675"/>
                </a:lnTo>
                <a:lnTo>
                  <a:pt x="410" y="409"/>
                </a:lnTo>
                <a:lnTo>
                  <a:pt x="409" y="390"/>
                </a:lnTo>
                <a:lnTo>
                  <a:pt x="409" y="382"/>
                </a:lnTo>
                <a:lnTo>
                  <a:pt x="408" y="374"/>
                </a:lnTo>
                <a:lnTo>
                  <a:pt x="405" y="360"/>
                </a:lnTo>
                <a:lnTo>
                  <a:pt x="402" y="348"/>
                </a:lnTo>
                <a:lnTo>
                  <a:pt x="398" y="337"/>
                </a:lnTo>
                <a:lnTo>
                  <a:pt x="393" y="328"/>
                </a:lnTo>
                <a:lnTo>
                  <a:pt x="388" y="320"/>
                </a:lnTo>
                <a:lnTo>
                  <a:pt x="382" y="314"/>
                </a:lnTo>
                <a:lnTo>
                  <a:pt x="376" y="309"/>
                </a:lnTo>
                <a:lnTo>
                  <a:pt x="370" y="305"/>
                </a:lnTo>
                <a:lnTo>
                  <a:pt x="364" y="302"/>
                </a:lnTo>
                <a:lnTo>
                  <a:pt x="358" y="299"/>
                </a:lnTo>
                <a:lnTo>
                  <a:pt x="352" y="298"/>
                </a:lnTo>
                <a:lnTo>
                  <a:pt x="347" y="297"/>
                </a:lnTo>
                <a:lnTo>
                  <a:pt x="342" y="297"/>
                </a:lnTo>
                <a:lnTo>
                  <a:pt x="337" y="296"/>
                </a:lnTo>
                <a:lnTo>
                  <a:pt x="333" y="297"/>
                </a:lnTo>
                <a:lnTo>
                  <a:pt x="328" y="297"/>
                </a:lnTo>
                <a:lnTo>
                  <a:pt x="323" y="298"/>
                </a:lnTo>
                <a:lnTo>
                  <a:pt x="317" y="299"/>
                </a:lnTo>
                <a:lnTo>
                  <a:pt x="310" y="301"/>
                </a:lnTo>
                <a:lnTo>
                  <a:pt x="304" y="304"/>
                </a:lnTo>
                <a:lnTo>
                  <a:pt x="297" y="308"/>
                </a:lnTo>
                <a:lnTo>
                  <a:pt x="291" y="313"/>
                </a:lnTo>
                <a:lnTo>
                  <a:pt x="284" y="320"/>
                </a:lnTo>
                <a:lnTo>
                  <a:pt x="278" y="327"/>
                </a:lnTo>
                <a:lnTo>
                  <a:pt x="276" y="332"/>
                </a:lnTo>
                <a:lnTo>
                  <a:pt x="273" y="337"/>
                </a:lnTo>
                <a:lnTo>
                  <a:pt x="268" y="348"/>
                </a:lnTo>
                <a:lnTo>
                  <a:pt x="264" y="360"/>
                </a:lnTo>
                <a:lnTo>
                  <a:pt x="262" y="368"/>
                </a:lnTo>
                <a:lnTo>
                  <a:pt x="261" y="375"/>
                </a:lnTo>
                <a:lnTo>
                  <a:pt x="259" y="392"/>
                </a:lnTo>
                <a:lnTo>
                  <a:pt x="259" y="402"/>
                </a:lnTo>
                <a:lnTo>
                  <a:pt x="258" y="411"/>
                </a:lnTo>
                <a:lnTo>
                  <a:pt x="258" y="675"/>
                </a:lnTo>
                <a:lnTo>
                  <a:pt x="169" y="675"/>
                </a:lnTo>
                <a:lnTo>
                  <a:pt x="169" y="230"/>
                </a:lnTo>
                <a:lnTo>
                  <a:pt x="255" y="230"/>
                </a:lnTo>
                <a:lnTo>
                  <a:pt x="255" y="280"/>
                </a:lnTo>
                <a:lnTo>
                  <a:pt x="260" y="272"/>
                </a:lnTo>
                <a:lnTo>
                  <a:pt x="265" y="264"/>
                </a:lnTo>
                <a:lnTo>
                  <a:pt x="271" y="257"/>
                </a:lnTo>
                <a:lnTo>
                  <a:pt x="277" y="251"/>
                </a:lnTo>
                <a:lnTo>
                  <a:pt x="284" y="246"/>
                </a:lnTo>
                <a:lnTo>
                  <a:pt x="291" y="241"/>
                </a:lnTo>
                <a:lnTo>
                  <a:pt x="298" y="237"/>
                </a:lnTo>
                <a:lnTo>
                  <a:pt x="305" y="233"/>
                </a:lnTo>
                <a:lnTo>
                  <a:pt x="312" y="230"/>
                </a:lnTo>
                <a:lnTo>
                  <a:pt x="319" y="227"/>
                </a:lnTo>
                <a:lnTo>
                  <a:pt x="334" y="223"/>
                </a:lnTo>
                <a:lnTo>
                  <a:pt x="341" y="222"/>
                </a:lnTo>
                <a:lnTo>
                  <a:pt x="348" y="221"/>
                </a:lnTo>
                <a:lnTo>
                  <a:pt x="360" y="221"/>
                </a:lnTo>
                <a:lnTo>
                  <a:pt x="369" y="221"/>
                </a:lnTo>
                <a:lnTo>
                  <a:pt x="378" y="222"/>
                </a:lnTo>
                <a:lnTo>
                  <a:pt x="387" y="223"/>
                </a:lnTo>
                <a:lnTo>
                  <a:pt x="395" y="225"/>
                </a:lnTo>
                <a:lnTo>
                  <a:pt x="404" y="228"/>
                </a:lnTo>
                <a:lnTo>
                  <a:pt x="412" y="231"/>
                </a:lnTo>
                <a:lnTo>
                  <a:pt x="419" y="234"/>
                </a:lnTo>
                <a:lnTo>
                  <a:pt x="427" y="238"/>
                </a:lnTo>
                <a:lnTo>
                  <a:pt x="434" y="243"/>
                </a:lnTo>
                <a:lnTo>
                  <a:pt x="441" y="248"/>
                </a:lnTo>
                <a:lnTo>
                  <a:pt x="448" y="254"/>
                </a:lnTo>
                <a:lnTo>
                  <a:pt x="454" y="261"/>
                </a:lnTo>
                <a:lnTo>
                  <a:pt x="460" y="268"/>
                </a:lnTo>
                <a:lnTo>
                  <a:pt x="465" y="275"/>
                </a:lnTo>
                <a:lnTo>
                  <a:pt x="470" y="283"/>
                </a:lnTo>
                <a:lnTo>
                  <a:pt x="475" y="292"/>
                </a:lnTo>
                <a:lnTo>
                  <a:pt x="481" y="282"/>
                </a:lnTo>
                <a:lnTo>
                  <a:pt x="488" y="273"/>
                </a:lnTo>
                <a:lnTo>
                  <a:pt x="495" y="265"/>
                </a:lnTo>
                <a:lnTo>
                  <a:pt x="502" y="257"/>
                </a:lnTo>
                <a:lnTo>
                  <a:pt x="510" y="251"/>
                </a:lnTo>
                <a:lnTo>
                  <a:pt x="518" y="245"/>
                </a:lnTo>
                <a:lnTo>
                  <a:pt x="526" y="240"/>
                </a:lnTo>
                <a:lnTo>
                  <a:pt x="535" y="235"/>
                </a:lnTo>
                <a:lnTo>
                  <a:pt x="543" y="232"/>
                </a:lnTo>
                <a:lnTo>
                  <a:pt x="552" y="228"/>
                </a:lnTo>
                <a:lnTo>
                  <a:pt x="560" y="226"/>
                </a:lnTo>
                <a:lnTo>
                  <a:pt x="568" y="224"/>
                </a:lnTo>
                <a:lnTo>
                  <a:pt x="576" y="222"/>
                </a:lnTo>
                <a:lnTo>
                  <a:pt x="584" y="221"/>
                </a:lnTo>
                <a:lnTo>
                  <a:pt x="598" y="221"/>
                </a:lnTo>
                <a:lnTo>
                  <a:pt x="611" y="221"/>
                </a:lnTo>
                <a:lnTo>
                  <a:pt x="624" y="223"/>
                </a:lnTo>
                <a:lnTo>
                  <a:pt x="636" y="225"/>
                </a:lnTo>
                <a:lnTo>
                  <a:pt x="649" y="229"/>
                </a:lnTo>
                <a:lnTo>
                  <a:pt x="662" y="234"/>
                </a:lnTo>
                <a:lnTo>
                  <a:pt x="668" y="237"/>
                </a:lnTo>
                <a:lnTo>
                  <a:pt x="674" y="240"/>
                </a:lnTo>
                <a:lnTo>
                  <a:pt x="680" y="244"/>
                </a:lnTo>
                <a:lnTo>
                  <a:pt x="686" y="248"/>
                </a:lnTo>
                <a:lnTo>
                  <a:pt x="692" y="253"/>
                </a:lnTo>
                <a:lnTo>
                  <a:pt x="697" y="258"/>
                </a:lnTo>
                <a:lnTo>
                  <a:pt x="702" y="264"/>
                </a:lnTo>
                <a:lnTo>
                  <a:pt x="707" y="270"/>
                </a:lnTo>
                <a:lnTo>
                  <a:pt x="712" y="276"/>
                </a:lnTo>
                <a:lnTo>
                  <a:pt x="716" y="283"/>
                </a:lnTo>
                <a:lnTo>
                  <a:pt x="721" y="290"/>
                </a:lnTo>
                <a:lnTo>
                  <a:pt x="724" y="298"/>
                </a:lnTo>
                <a:lnTo>
                  <a:pt x="728" y="307"/>
                </a:lnTo>
                <a:lnTo>
                  <a:pt x="731" y="315"/>
                </a:lnTo>
                <a:lnTo>
                  <a:pt x="734" y="325"/>
                </a:lnTo>
                <a:lnTo>
                  <a:pt x="736" y="335"/>
                </a:lnTo>
                <a:lnTo>
                  <a:pt x="739" y="346"/>
                </a:lnTo>
                <a:lnTo>
                  <a:pt x="740" y="357"/>
                </a:lnTo>
                <a:lnTo>
                  <a:pt x="741" y="369"/>
                </a:lnTo>
                <a:lnTo>
                  <a:pt x="742" y="381"/>
                </a:lnTo>
                <a:lnTo>
                  <a:pt x="743" y="394"/>
                </a:lnTo>
                <a:lnTo>
                  <a:pt x="743" y="408"/>
                </a:lnTo>
                <a:close/>
                <a:moveTo>
                  <a:pt x="0" y="907"/>
                </a:moveTo>
                <a:lnTo>
                  <a:pt x="453" y="907"/>
                </a:lnTo>
                <a:lnTo>
                  <a:pt x="908" y="907"/>
                </a:lnTo>
                <a:lnTo>
                  <a:pt x="908" y="453"/>
                </a:lnTo>
                <a:lnTo>
                  <a:pt x="908" y="0"/>
                </a:lnTo>
                <a:lnTo>
                  <a:pt x="453" y="0"/>
                </a:lnTo>
                <a:lnTo>
                  <a:pt x="0" y="0"/>
                </a:lnTo>
                <a:lnTo>
                  <a:pt x="0" y="453"/>
                </a:lnTo>
                <a:lnTo>
                  <a:pt x="0" y="9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8" name="Freeform 17"/>
          <p:cNvSpPr>
            <a:spLocks noChangeAspect="1" noEditPoints="1"/>
          </p:cNvSpPr>
          <p:nvPr userDrawn="1"/>
        </p:nvSpPr>
        <p:spPr bwMode="auto">
          <a:xfrm>
            <a:off x="3458126" y="5183975"/>
            <a:ext cx="1726098" cy="1728000"/>
          </a:xfrm>
          <a:custGeom>
            <a:avLst/>
            <a:gdLst>
              <a:gd name="T0" fmla="*/ 587 w 907"/>
              <a:gd name="T1" fmla="*/ 676 h 908"/>
              <a:gd name="T2" fmla="*/ 587 w 907"/>
              <a:gd name="T3" fmla="*/ 444 h 908"/>
              <a:gd name="T4" fmla="*/ 586 w 907"/>
              <a:gd name="T5" fmla="*/ 428 h 908"/>
              <a:gd name="T6" fmla="*/ 583 w 907"/>
              <a:gd name="T7" fmla="*/ 412 h 908"/>
              <a:gd name="T8" fmla="*/ 580 w 907"/>
              <a:gd name="T9" fmla="*/ 397 h 908"/>
              <a:gd name="T10" fmla="*/ 575 w 907"/>
              <a:gd name="T11" fmla="*/ 383 h 908"/>
              <a:gd name="T12" fmla="*/ 566 w 907"/>
              <a:gd name="T13" fmla="*/ 364 h 908"/>
              <a:gd name="T14" fmla="*/ 555 w 907"/>
              <a:gd name="T15" fmla="*/ 347 h 908"/>
              <a:gd name="T16" fmla="*/ 546 w 907"/>
              <a:gd name="T17" fmla="*/ 337 h 908"/>
              <a:gd name="T18" fmla="*/ 532 w 907"/>
              <a:gd name="T19" fmla="*/ 325 h 908"/>
              <a:gd name="T20" fmla="*/ 516 w 907"/>
              <a:gd name="T21" fmla="*/ 314 h 908"/>
              <a:gd name="T22" fmla="*/ 504 w 907"/>
              <a:gd name="T23" fmla="*/ 309 h 908"/>
              <a:gd name="T24" fmla="*/ 492 w 907"/>
              <a:gd name="T25" fmla="*/ 305 h 908"/>
              <a:gd name="T26" fmla="*/ 479 w 907"/>
              <a:gd name="T27" fmla="*/ 303 h 908"/>
              <a:gd name="T28" fmla="*/ 460 w 907"/>
              <a:gd name="T29" fmla="*/ 301 h 908"/>
              <a:gd name="T30" fmla="*/ 439 w 907"/>
              <a:gd name="T31" fmla="*/ 302 h 908"/>
              <a:gd name="T32" fmla="*/ 419 w 907"/>
              <a:gd name="T33" fmla="*/ 307 h 908"/>
              <a:gd name="T34" fmla="*/ 407 w 907"/>
              <a:gd name="T35" fmla="*/ 312 h 908"/>
              <a:gd name="T36" fmla="*/ 395 w 907"/>
              <a:gd name="T37" fmla="*/ 317 h 908"/>
              <a:gd name="T38" fmla="*/ 383 w 907"/>
              <a:gd name="T39" fmla="*/ 325 h 908"/>
              <a:gd name="T40" fmla="*/ 373 w 907"/>
              <a:gd name="T41" fmla="*/ 333 h 908"/>
              <a:gd name="T42" fmla="*/ 363 w 907"/>
              <a:gd name="T43" fmla="*/ 343 h 908"/>
              <a:gd name="T44" fmla="*/ 354 w 907"/>
              <a:gd name="T45" fmla="*/ 354 h 908"/>
              <a:gd name="T46" fmla="*/ 345 w 907"/>
              <a:gd name="T47" fmla="*/ 366 h 908"/>
              <a:gd name="T48" fmla="*/ 335 w 907"/>
              <a:gd name="T49" fmla="*/ 387 h 908"/>
              <a:gd name="T50" fmla="*/ 327 w 907"/>
              <a:gd name="T51" fmla="*/ 410 h 908"/>
              <a:gd name="T52" fmla="*/ 324 w 907"/>
              <a:gd name="T53" fmla="*/ 427 h 908"/>
              <a:gd name="T54" fmla="*/ 321 w 907"/>
              <a:gd name="T55" fmla="*/ 446 h 908"/>
              <a:gd name="T56" fmla="*/ 321 w 907"/>
              <a:gd name="T57" fmla="*/ 676 h 908"/>
              <a:gd name="T58" fmla="*/ 231 w 907"/>
              <a:gd name="T59" fmla="*/ 230 h 908"/>
              <a:gd name="T60" fmla="*/ 318 w 907"/>
              <a:gd name="T61" fmla="*/ 305 h 908"/>
              <a:gd name="T62" fmla="*/ 329 w 907"/>
              <a:gd name="T63" fmla="*/ 286 h 908"/>
              <a:gd name="T64" fmla="*/ 344 w 907"/>
              <a:gd name="T65" fmla="*/ 270 h 908"/>
              <a:gd name="T66" fmla="*/ 352 w 907"/>
              <a:gd name="T67" fmla="*/ 262 h 908"/>
              <a:gd name="T68" fmla="*/ 371 w 907"/>
              <a:gd name="T69" fmla="*/ 249 h 908"/>
              <a:gd name="T70" fmla="*/ 392 w 907"/>
              <a:gd name="T71" fmla="*/ 238 h 908"/>
              <a:gd name="T72" fmla="*/ 414 w 907"/>
              <a:gd name="T73" fmla="*/ 230 h 908"/>
              <a:gd name="T74" fmla="*/ 438 w 907"/>
              <a:gd name="T75" fmla="*/ 224 h 908"/>
              <a:gd name="T76" fmla="*/ 461 w 907"/>
              <a:gd name="T77" fmla="*/ 221 h 908"/>
              <a:gd name="T78" fmla="*/ 492 w 907"/>
              <a:gd name="T79" fmla="*/ 221 h 908"/>
              <a:gd name="T80" fmla="*/ 520 w 907"/>
              <a:gd name="T81" fmla="*/ 225 h 908"/>
              <a:gd name="T82" fmla="*/ 538 w 907"/>
              <a:gd name="T83" fmla="*/ 230 h 908"/>
              <a:gd name="T84" fmla="*/ 556 w 907"/>
              <a:gd name="T85" fmla="*/ 236 h 908"/>
              <a:gd name="T86" fmla="*/ 573 w 907"/>
              <a:gd name="T87" fmla="*/ 244 h 908"/>
              <a:gd name="T88" fmla="*/ 590 w 907"/>
              <a:gd name="T89" fmla="*/ 253 h 908"/>
              <a:gd name="T90" fmla="*/ 605 w 907"/>
              <a:gd name="T91" fmla="*/ 265 h 908"/>
              <a:gd name="T92" fmla="*/ 619 w 907"/>
              <a:gd name="T93" fmla="*/ 278 h 908"/>
              <a:gd name="T94" fmla="*/ 632 w 907"/>
              <a:gd name="T95" fmla="*/ 293 h 908"/>
              <a:gd name="T96" fmla="*/ 644 w 907"/>
              <a:gd name="T97" fmla="*/ 310 h 908"/>
              <a:gd name="T98" fmla="*/ 654 w 907"/>
              <a:gd name="T99" fmla="*/ 328 h 908"/>
              <a:gd name="T100" fmla="*/ 663 w 907"/>
              <a:gd name="T101" fmla="*/ 349 h 908"/>
              <a:gd name="T102" fmla="*/ 669 w 907"/>
              <a:gd name="T103" fmla="*/ 372 h 908"/>
              <a:gd name="T104" fmla="*/ 674 w 907"/>
              <a:gd name="T105" fmla="*/ 397 h 908"/>
              <a:gd name="T106" fmla="*/ 676 w 907"/>
              <a:gd name="T107" fmla="*/ 424 h 908"/>
              <a:gd name="T108" fmla="*/ 676 w 907"/>
              <a:gd name="T109" fmla="*/ 676 h 908"/>
              <a:gd name="T110" fmla="*/ 453 w 907"/>
              <a:gd name="T111" fmla="*/ 908 h 908"/>
              <a:gd name="T112" fmla="*/ 907 w 907"/>
              <a:gd name="T113" fmla="*/ 453 h 908"/>
              <a:gd name="T114" fmla="*/ 453 w 907"/>
              <a:gd name="T115" fmla="*/ 0 h 908"/>
              <a:gd name="T116" fmla="*/ 0 w 907"/>
              <a:gd name="T117" fmla="*/ 453 h 9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907" h="908">
                <a:moveTo>
                  <a:pt x="676" y="676"/>
                </a:moveTo>
                <a:lnTo>
                  <a:pt x="587" y="676"/>
                </a:lnTo>
                <a:lnTo>
                  <a:pt x="587" y="453"/>
                </a:lnTo>
                <a:lnTo>
                  <a:pt x="587" y="444"/>
                </a:lnTo>
                <a:lnTo>
                  <a:pt x="586" y="436"/>
                </a:lnTo>
                <a:lnTo>
                  <a:pt x="586" y="428"/>
                </a:lnTo>
                <a:lnTo>
                  <a:pt x="585" y="420"/>
                </a:lnTo>
                <a:lnTo>
                  <a:pt x="583" y="412"/>
                </a:lnTo>
                <a:lnTo>
                  <a:pt x="581" y="404"/>
                </a:lnTo>
                <a:lnTo>
                  <a:pt x="580" y="397"/>
                </a:lnTo>
                <a:lnTo>
                  <a:pt x="577" y="390"/>
                </a:lnTo>
                <a:lnTo>
                  <a:pt x="575" y="383"/>
                </a:lnTo>
                <a:lnTo>
                  <a:pt x="572" y="376"/>
                </a:lnTo>
                <a:lnTo>
                  <a:pt x="566" y="364"/>
                </a:lnTo>
                <a:lnTo>
                  <a:pt x="559" y="352"/>
                </a:lnTo>
                <a:lnTo>
                  <a:pt x="555" y="347"/>
                </a:lnTo>
                <a:lnTo>
                  <a:pt x="550" y="342"/>
                </a:lnTo>
                <a:lnTo>
                  <a:pt x="546" y="337"/>
                </a:lnTo>
                <a:lnTo>
                  <a:pt x="541" y="333"/>
                </a:lnTo>
                <a:lnTo>
                  <a:pt x="532" y="325"/>
                </a:lnTo>
                <a:lnTo>
                  <a:pt x="521" y="317"/>
                </a:lnTo>
                <a:lnTo>
                  <a:pt x="516" y="314"/>
                </a:lnTo>
                <a:lnTo>
                  <a:pt x="510" y="312"/>
                </a:lnTo>
                <a:lnTo>
                  <a:pt x="504" y="309"/>
                </a:lnTo>
                <a:lnTo>
                  <a:pt x="498" y="307"/>
                </a:lnTo>
                <a:lnTo>
                  <a:pt x="492" y="305"/>
                </a:lnTo>
                <a:lnTo>
                  <a:pt x="486" y="304"/>
                </a:lnTo>
                <a:lnTo>
                  <a:pt x="479" y="303"/>
                </a:lnTo>
                <a:lnTo>
                  <a:pt x="473" y="302"/>
                </a:lnTo>
                <a:lnTo>
                  <a:pt x="460" y="301"/>
                </a:lnTo>
                <a:lnTo>
                  <a:pt x="446" y="302"/>
                </a:lnTo>
                <a:lnTo>
                  <a:pt x="439" y="302"/>
                </a:lnTo>
                <a:lnTo>
                  <a:pt x="432" y="304"/>
                </a:lnTo>
                <a:lnTo>
                  <a:pt x="419" y="307"/>
                </a:lnTo>
                <a:lnTo>
                  <a:pt x="413" y="309"/>
                </a:lnTo>
                <a:lnTo>
                  <a:pt x="407" y="312"/>
                </a:lnTo>
                <a:lnTo>
                  <a:pt x="401" y="314"/>
                </a:lnTo>
                <a:lnTo>
                  <a:pt x="395" y="317"/>
                </a:lnTo>
                <a:lnTo>
                  <a:pt x="389" y="321"/>
                </a:lnTo>
                <a:lnTo>
                  <a:pt x="383" y="325"/>
                </a:lnTo>
                <a:lnTo>
                  <a:pt x="378" y="329"/>
                </a:lnTo>
                <a:lnTo>
                  <a:pt x="373" y="333"/>
                </a:lnTo>
                <a:lnTo>
                  <a:pt x="367" y="338"/>
                </a:lnTo>
                <a:lnTo>
                  <a:pt x="363" y="343"/>
                </a:lnTo>
                <a:lnTo>
                  <a:pt x="358" y="348"/>
                </a:lnTo>
                <a:lnTo>
                  <a:pt x="354" y="354"/>
                </a:lnTo>
                <a:lnTo>
                  <a:pt x="349" y="360"/>
                </a:lnTo>
                <a:lnTo>
                  <a:pt x="345" y="366"/>
                </a:lnTo>
                <a:lnTo>
                  <a:pt x="338" y="380"/>
                </a:lnTo>
                <a:lnTo>
                  <a:pt x="335" y="387"/>
                </a:lnTo>
                <a:lnTo>
                  <a:pt x="332" y="394"/>
                </a:lnTo>
                <a:lnTo>
                  <a:pt x="327" y="410"/>
                </a:lnTo>
                <a:lnTo>
                  <a:pt x="325" y="419"/>
                </a:lnTo>
                <a:lnTo>
                  <a:pt x="324" y="427"/>
                </a:lnTo>
                <a:lnTo>
                  <a:pt x="322" y="436"/>
                </a:lnTo>
                <a:lnTo>
                  <a:pt x="321" y="446"/>
                </a:lnTo>
                <a:lnTo>
                  <a:pt x="321" y="466"/>
                </a:lnTo>
                <a:lnTo>
                  <a:pt x="321" y="676"/>
                </a:lnTo>
                <a:lnTo>
                  <a:pt x="231" y="676"/>
                </a:lnTo>
                <a:lnTo>
                  <a:pt x="231" y="230"/>
                </a:lnTo>
                <a:lnTo>
                  <a:pt x="318" y="230"/>
                </a:lnTo>
                <a:lnTo>
                  <a:pt x="318" y="305"/>
                </a:lnTo>
                <a:lnTo>
                  <a:pt x="323" y="296"/>
                </a:lnTo>
                <a:lnTo>
                  <a:pt x="329" y="286"/>
                </a:lnTo>
                <a:lnTo>
                  <a:pt x="336" y="278"/>
                </a:lnTo>
                <a:lnTo>
                  <a:pt x="344" y="270"/>
                </a:lnTo>
                <a:lnTo>
                  <a:pt x="348" y="266"/>
                </a:lnTo>
                <a:lnTo>
                  <a:pt x="352" y="262"/>
                </a:lnTo>
                <a:lnTo>
                  <a:pt x="361" y="255"/>
                </a:lnTo>
                <a:lnTo>
                  <a:pt x="371" y="249"/>
                </a:lnTo>
                <a:lnTo>
                  <a:pt x="381" y="243"/>
                </a:lnTo>
                <a:lnTo>
                  <a:pt x="392" y="238"/>
                </a:lnTo>
                <a:lnTo>
                  <a:pt x="403" y="233"/>
                </a:lnTo>
                <a:lnTo>
                  <a:pt x="414" y="230"/>
                </a:lnTo>
                <a:lnTo>
                  <a:pt x="426" y="226"/>
                </a:lnTo>
                <a:lnTo>
                  <a:pt x="438" y="224"/>
                </a:lnTo>
                <a:lnTo>
                  <a:pt x="449" y="222"/>
                </a:lnTo>
                <a:lnTo>
                  <a:pt x="461" y="221"/>
                </a:lnTo>
                <a:lnTo>
                  <a:pt x="473" y="221"/>
                </a:lnTo>
                <a:lnTo>
                  <a:pt x="492" y="221"/>
                </a:lnTo>
                <a:lnTo>
                  <a:pt x="511" y="224"/>
                </a:lnTo>
                <a:lnTo>
                  <a:pt x="520" y="225"/>
                </a:lnTo>
                <a:lnTo>
                  <a:pt x="529" y="227"/>
                </a:lnTo>
                <a:lnTo>
                  <a:pt x="538" y="230"/>
                </a:lnTo>
                <a:lnTo>
                  <a:pt x="547" y="233"/>
                </a:lnTo>
                <a:lnTo>
                  <a:pt x="556" y="236"/>
                </a:lnTo>
                <a:lnTo>
                  <a:pt x="565" y="240"/>
                </a:lnTo>
                <a:lnTo>
                  <a:pt x="573" y="244"/>
                </a:lnTo>
                <a:lnTo>
                  <a:pt x="582" y="248"/>
                </a:lnTo>
                <a:lnTo>
                  <a:pt x="590" y="253"/>
                </a:lnTo>
                <a:lnTo>
                  <a:pt x="597" y="259"/>
                </a:lnTo>
                <a:lnTo>
                  <a:pt x="605" y="265"/>
                </a:lnTo>
                <a:lnTo>
                  <a:pt x="612" y="271"/>
                </a:lnTo>
                <a:lnTo>
                  <a:pt x="619" y="278"/>
                </a:lnTo>
                <a:lnTo>
                  <a:pt x="626" y="285"/>
                </a:lnTo>
                <a:lnTo>
                  <a:pt x="632" y="293"/>
                </a:lnTo>
                <a:lnTo>
                  <a:pt x="638" y="301"/>
                </a:lnTo>
                <a:lnTo>
                  <a:pt x="644" y="310"/>
                </a:lnTo>
                <a:lnTo>
                  <a:pt x="649" y="319"/>
                </a:lnTo>
                <a:lnTo>
                  <a:pt x="654" y="328"/>
                </a:lnTo>
                <a:lnTo>
                  <a:pt x="659" y="338"/>
                </a:lnTo>
                <a:lnTo>
                  <a:pt x="663" y="349"/>
                </a:lnTo>
                <a:lnTo>
                  <a:pt x="666" y="360"/>
                </a:lnTo>
                <a:lnTo>
                  <a:pt x="669" y="372"/>
                </a:lnTo>
                <a:lnTo>
                  <a:pt x="672" y="384"/>
                </a:lnTo>
                <a:lnTo>
                  <a:pt x="674" y="397"/>
                </a:lnTo>
                <a:lnTo>
                  <a:pt x="675" y="410"/>
                </a:lnTo>
                <a:lnTo>
                  <a:pt x="676" y="424"/>
                </a:lnTo>
                <a:lnTo>
                  <a:pt x="676" y="438"/>
                </a:lnTo>
                <a:lnTo>
                  <a:pt x="676" y="676"/>
                </a:lnTo>
                <a:close/>
                <a:moveTo>
                  <a:pt x="0" y="908"/>
                </a:moveTo>
                <a:lnTo>
                  <a:pt x="453" y="908"/>
                </a:lnTo>
                <a:lnTo>
                  <a:pt x="907" y="908"/>
                </a:lnTo>
                <a:lnTo>
                  <a:pt x="907" y="453"/>
                </a:lnTo>
                <a:lnTo>
                  <a:pt x="907" y="0"/>
                </a:lnTo>
                <a:lnTo>
                  <a:pt x="453" y="0"/>
                </a:lnTo>
                <a:lnTo>
                  <a:pt x="0" y="0"/>
                </a:lnTo>
                <a:lnTo>
                  <a:pt x="0" y="453"/>
                </a:lnTo>
                <a:lnTo>
                  <a:pt x="0" y="90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" name="Freeform 18"/>
          <p:cNvSpPr>
            <a:spLocks noChangeAspect="1" noEditPoints="1"/>
          </p:cNvSpPr>
          <p:nvPr userDrawn="1"/>
        </p:nvSpPr>
        <p:spPr bwMode="auto">
          <a:xfrm>
            <a:off x="8640763" y="1727200"/>
            <a:ext cx="1726098" cy="1728000"/>
          </a:xfrm>
          <a:custGeom>
            <a:avLst/>
            <a:gdLst>
              <a:gd name="T0" fmla="*/ 433 w 907"/>
              <a:gd name="T1" fmla="*/ 300 h 908"/>
              <a:gd name="T2" fmla="*/ 403 w 907"/>
              <a:gd name="T3" fmla="*/ 308 h 908"/>
              <a:gd name="T4" fmla="*/ 366 w 907"/>
              <a:gd name="T5" fmla="*/ 332 h 908"/>
              <a:gd name="T6" fmla="*/ 343 w 907"/>
              <a:gd name="T7" fmla="*/ 360 h 908"/>
              <a:gd name="T8" fmla="*/ 325 w 907"/>
              <a:gd name="T9" fmla="*/ 398 h 908"/>
              <a:gd name="T10" fmla="*/ 316 w 907"/>
              <a:gd name="T11" fmla="*/ 455 h 908"/>
              <a:gd name="T12" fmla="*/ 321 w 907"/>
              <a:gd name="T13" fmla="*/ 497 h 908"/>
              <a:gd name="T14" fmla="*/ 330 w 907"/>
              <a:gd name="T15" fmla="*/ 524 h 908"/>
              <a:gd name="T16" fmla="*/ 343 w 907"/>
              <a:gd name="T17" fmla="*/ 549 h 908"/>
              <a:gd name="T18" fmla="*/ 361 w 907"/>
              <a:gd name="T19" fmla="*/ 571 h 908"/>
              <a:gd name="T20" fmla="*/ 383 w 907"/>
              <a:gd name="T21" fmla="*/ 589 h 908"/>
              <a:gd name="T22" fmla="*/ 410 w 907"/>
              <a:gd name="T23" fmla="*/ 603 h 908"/>
              <a:gd name="T24" fmla="*/ 441 w 907"/>
              <a:gd name="T25" fmla="*/ 610 h 908"/>
              <a:gd name="T26" fmla="*/ 484 w 907"/>
              <a:gd name="T27" fmla="*/ 608 h 908"/>
              <a:gd name="T28" fmla="*/ 520 w 907"/>
              <a:gd name="T29" fmla="*/ 596 h 908"/>
              <a:gd name="T30" fmla="*/ 547 w 907"/>
              <a:gd name="T31" fmla="*/ 577 h 908"/>
              <a:gd name="T32" fmla="*/ 565 w 907"/>
              <a:gd name="T33" fmla="*/ 557 h 908"/>
              <a:gd name="T34" fmla="*/ 583 w 907"/>
              <a:gd name="T35" fmla="*/ 524 h 908"/>
              <a:gd name="T36" fmla="*/ 592 w 907"/>
              <a:gd name="T37" fmla="*/ 483 h 908"/>
              <a:gd name="T38" fmla="*/ 594 w 907"/>
              <a:gd name="T39" fmla="*/ 445 h 908"/>
              <a:gd name="T40" fmla="*/ 587 w 907"/>
              <a:gd name="T41" fmla="*/ 400 h 908"/>
              <a:gd name="T42" fmla="*/ 577 w 907"/>
              <a:gd name="T43" fmla="*/ 370 h 908"/>
              <a:gd name="T44" fmla="*/ 561 w 907"/>
              <a:gd name="T45" fmla="*/ 346 h 908"/>
              <a:gd name="T46" fmla="*/ 526 w 907"/>
              <a:gd name="T47" fmla="*/ 315 h 908"/>
              <a:gd name="T48" fmla="*/ 503 w 907"/>
              <a:gd name="T49" fmla="*/ 305 h 908"/>
              <a:gd name="T50" fmla="*/ 471 w 907"/>
              <a:gd name="T51" fmla="*/ 298 h 908"/>
              <a:gd name="T52" fmla="*/ 453 w 907"/>
              <a:gd name="T53" fmla="*/ 908 h 908"/>
              <a:gd name="T54" fmla="*/ 453 w 907"/>
              <a:gd name="T55" fmla="*/ 0 h 908"/>
              <a:gd name="T56" fmla="*/ 681 w 907"/>
              <a:gd name="T57" fmla="*/ 676 h 908"/>
              <a:gd name="T58" fmla="*/ 585 w 907"/>
              <a:gd name="T59" fmla="*/ 631 h 908"/>
              <a:gd name="T60" fmla="*/ 549 w 907"/>
              <a:gd name="T61" fmla="*/ 660 h 908"/>
              <a:gd name="T62" fmla="*/ 514 w 907"/>
              <a:gd name="T63" fmla="*/ 676 h 908"/>
              <a:gd name="T64" fmla="*/ 473 w 907"/>
              <a:gd name="T65" fmla="*/ 685 h 908"/>
              <a:gd name="T66" fmla="*/ 427 w 907"/>
              <a:gd name="T67" fmla="*/ 685 h 908"/>
              <a:gd name="T68" fmla="*/ 382 w 907"/>
              <a:gd name="T69" fmla="*/ 676 h 908"/>
              <a:gd name="T70" fmla="*/ 342 w 907"/>
              <a:gd name="T71" fmla="*/ 658 h 908"/>
              <a:gd name="T72" fmla="*/ 306 w 907"/>
              <a:gd name="T73" fmla="*/ 633 h 908"/>
              <a:gd name="T74" fmla="*/ 276 w 907"/>
              <a:gd name="T75" fmla="*/ 602 h 908"/>
              <a:gd name="T76" fmla="*/ 253 w 907"/>
              <a:gd name="T77" fmla="*/ 565 h 908"/>
              <a:gd name="T78" fmla="*/ 236 w 907"/>
              <a:gd name="T79" fmla="*/ 523 h 908"/>
              <a:gd name="T80" fmla="*/ 228 w 907"/>
              <a:gd name="T81" fmla="*/ 478 h 908"/>
              <a:gd name="T82" fmla="*/ 228 w 907"/>
              <a:gd name="T83" fmla="*/ 430 h 908"/>
              <a:gd name="T84" fmla="*/ 235 w 907"/>
              <a:gd name="T85" fmla="*/ 390 h 908"/>
              <a:gd name="T86" fmla="*/ 248 w 907"/>
              <a:gd name="T87" fmla="*/ 353 h 908"/>
              <a:gd name="T88" fmla="*/ 270 w 907"/>
              <a:gd name="T89" fmla="*/ 315 h 908"/>
              <a:gd name="T90" fmla="*/ 298 w 907"/>
              <a:gd name="T91" fmla="*/ 282 h 908"/>
              <a:gd name="T92" fmla="*/ 323 w 907"/>
              <a:gd name="T93" fmla="*/ 261 h 908"/>
              <a:gd name="T94" fmla="*/ 361 w 907"/>
              <a:gd name="T95" fmla="*/ 240 h 908"/>
              <a:gd name="T96" fmla="*/ 404 w 907"/>
              <a:gd name="T97" fmla="*/ 227 h 908"/>
              <a:gd name="T98" fmla="*/ 451 w 907"/>
              <a:gd name="T99" fmla="*/ 222 h 908"/>
              <a:gd name="T100" fmla="*/ 494 w 907"/>
              <a:gd name="T101" fmla="*/ 226 h 908"/>
              <a:gd name="T102" fmla="*/ 532 w 907"/>
              <a:gd name="T103" fmla="*/ 239 h 908"/>
              <a:gd name="T104" fmla="*/ 560 w 907"/>
              <a:gd name="T105" fmla="*/ 255 h 908"/>
              <a:gd name="T106" fmla="*/ 585 w 907"/>
              <a:gd name="T107" fmla="*/ 277 h 908"/>
              <a:gd name="T108" fmla="*/ 681 w 907"/>
              <a:gd name="T109" fmla="*/ 676 h 9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907" h="908">
                <a:moveTo>
                  <a:pt x="459" y="298"/>
                </a:moveTo>
                <a:lnTo>
                  <a:pt x="450" y="298"/>
                </a:lnTo>
                <a:lnTo>
                  <a:pt x="441" y="299"/>
                </a:lnTo>
                <a:lnTo>
                  <a:pt x="433" y="300"/>
                </a:lnTo>
                <a:lnTo>
                  <a:pt x="425" y="301"/>
                </a:lnTo>
                <a:lnTo>
                  <a:pt x="417" y="303"/>
                </a:lnTo>
                <a:lnTo>
                  <a:pt x="410" y="306"/>
                </a:lnTo>
                <a:lnTo>
                  <a:pt x="403" y="308"/>
                </a:lnTo>
                <a:lnTo>
                  <a:pt x="396" y="312"/>
                </a:lnTo>
                <a:lnTo>
                  <a:pt x="383" y="319"/>
                </a:lnTo>
                <a:lnTo>
                  <a:pt x="371" y="328"/>
                </a:lnTo>
                <a:lnTo>
                  <a:pt x="366" y="332"/>
                </a:lnTo>
                <a:lnTo>
                  <a:pt x="361" y="337"/>
                </a:lnTo>
                <a:lnTo>
                  <a:pt x="351" y="348"/>
                </a:lnTo>
                <a:lnTo>
                  <a:pt x="347" y="354"/>
                </a:lnTo>
                <a:lnTo>
                  <a:pt x="343" y="360"/>
                </a:lnTo>
                <a:lnTo>
                  <a:pt x="336" y="372"/>
                </a:lnTo>
                <a:lnTo>
                  <a:pt x="333" y="378"/>
                </a:lnTo>
                <a:lnTo>
                  <a:pt x="330" y="385"/>
                </a:lnTo>
                <a:lnTo>
                  <a:pt x="325" y="398"/>
                </a:lnTo>
                <a:lnTo>
                  <a:pt x="321" y="412"/>
                </a:lnTo>
                <a:lnTo>
                  <a:pt x="318" y="426"/>
                </a:lnTo>
                <a:lnTo>
                  <a:pt x="316" y="440"/>
                </a:lnTo>
                <a:lnTo>
                  <a:pt x="316" y="455"/>
                </a:lnTo>
                <a:lnTo>
                  <a:pt x="316" y="469"/>
                </a:lnTo>
                <a:lnTo>
                  <a:pt x="317" y="476"/>
                </a:lnTo>
                <a:lnTo>
                  <a:pt x="318" y="483"/>
                </a:lnTo>
                <a:lnTo>
                  <a:pt x="321" y="497"/>
                </a:lnTo>
                <a:lnTo>
                  <a:pt x="323" y="504"/>
                </a:lnTo>
                <a:lnTo>
                  <a:pt x="325" y="511"/>
                </a:lnTo>
                <a:lnTo>
                  <a:pt x="327" y="517"/>
                </a:lnTo>
                <a:lnTo>
                  <a:pt x="330" y="524"/>
                </a:lnTo>
                <a:lnTo>
                  <a:pt x="333" y="530"/>
                </a:lnTo>
                <a:lnTo>
                  <a:pt x="336" y="537"/>
                </a:lnTo>
                <a:lnTo>
                  <a:pt x="339" y="543"/>
                </a:lnTo>
                <a:lnTo>
                  <a:pt x="343" y="549"/>
                </a:lnTo>
                <a:lnTo>
                  <a:pt x="347" y="555"/>
                </a:lnTo>
                <a:lnTo>
                  <a:pt x="351" y="561"/>
                </a:lnTo>
                <a:lnTo>
                  <a:pt x="356" y="566"/>
                </a:lnTo>
                <a:lnTo>
                  <a:pt x="361" y="571"/>
                </a:lnTo>
                <a:lnTo>
                  <a:pt x="366" y="576"/>
                </a:lnTo>
                <a:lnTo>
                  <a:pt x="371" y="581"/>
                </a:lnTo>
                <a:lnTo>
                  <a:pt x="377" y="585"/>
                </a:lnTo>
                <a:lnTo>
                  <a:pt x="383" y="589"/>
                </a:lnTo>
                <a:lnTo>
                  <a:pt x="389" y="593"/>
                </a:lnTo>
                <a:lnTo>
                  <a:pt x="396" y="597"/>
                </a:lnTo>
                <a:lnTo>
                  <a:pt x="403" y="600"/>
                </a:lnTo>
                <a:lnTo>
                  <a:pt x="410" y="603"/>
                </a:lnTo>
                <a:lnTo>
                  <a:pt x="417" y="605"/>
                </a:lnTo>
                <a:lnTo>
                  <a:pt x="425" y="607"/>
                </a:lnTo>
                <a:lnTo>
                  <a:pt x="433" y="608"/>
                </a:lnTo>
                <a:lnTo>
                  <a:pt x="441" y="610"/>
                </a:lnTo>
                <a:lnTo>
                  <a:pt x="450" y="610"/>
                </a:lnTo>
                <a:lnTo>
                  <a:pt x="459" y="611"/>
                </a:lnTo>
                <a:lnTo>
                  <a:pt x="471" y="610"/>
                </a:lnTo>
                <a:lnTo>
                  <a:pt x="484" y="608"/>
                </a:lnTo>
                <a:lnTo>
                  <a:pt x="497" y="605"/>
                </a:lnTo>
                <a:lnTo>
                  <a:pt x="509" y="601"/>
                </a:lnTo>
                <a:lnTo>
                  <a:pt x="515" y="599"/>
                </a:lnTo>
                <a:lnTo>
                  <a:pt x="520" y="596"/>
                </a:lnTo>
                <a:lnTo>
                  <a:pt x="532" y="589"/>
                </a:lnTo>
                <a:lnTo>
                  <a:pt x="537" y="586"/>
                </a:lnTo>
                <a:lnTo>
                  <a:pt x="542" y="582"/>
                </a:lnTo>
                <a:lnTo>
                  <a:pt x="547" y="577"/>
                </a:lnTo>
                <a:lnTo>
                  <a:pt x="552" y="573"/>
                </a:lnTo>
                <a:lnTo>
                  <a:pt x="557" y="568"/>
                </a:lnTo>
                <a:lnTo>
                  <a:pt x="561" y="562"/>
                </a:lnTo>
                <a:lnTo>
                  <a:pt x="565" y="557"/>
                </a:lnTo>
                <a:lnTo>
                  <a:pt x="569" y="551"/>
                </a:lnTo>
                <a:lnTo>
                  <a:pt x="577" y="538"/>
                </a:lnTo>
                <a:lnTo>
                  <a:pt x="580" y="531"/>
                </a:lnTo>
                <a:lnTo>
                  <a:pt x="583" y="524"/>
                </a:lnTo>
                <a:lnTo>
                  <a:pt x="587" y="509"/>
                </a:lnTo>
                <a:lnTo>
                  <a:pt x="589" y="500"/>
                </a:lnTo>
                <a:lnTo>
                  <a:pt x="591" y="492"/>
                </a:lnTo>
                <a:lnTo>
                  <a:pt x="592" y="483"/>
                </a:lnTo>
                <a:lnTo>
                  <a:pt x="593" y="474"/>
                </a:lnTo>
                <a:lnTo>
                  <a:pt x="594" y="464"/>
                </a:lnTo>
                <a:lnTo>
                  <a:pt x="594" y="455"/>
                </a:lnTo>
                <a:lnTo>
                  <a:pt x="594" y="445"/>
                </a:lnTo>
                <a:lnTo>
                  <a:pt x="593" y="435"/>
                </a:lnTo>
                <a:lnTo>
                  <a:pt x="592" y="426"/>
                </a:lnTo>
                <a:lnTo>
                  <a:pt x="591" y="417"/>
                </a:lnTo>
                <a:lnTo>
                  <a:pt x="587" y="400"/>
                </a:lnTo>
                <a:lnTo>
                  <a:pt x="585" y="392"/>
                </a:lnTo>
                <a:lnTo>
                  <a:pt x="583" y="385"/>
                </a:lnTo>
                <a:lnTo>
                  <a:pt x="580" y="377"/>
                </a:lnTo>
                <a:lnTo>
                  <a:pt x="577" y="370"/>
                </a:lnTo>
                <a:lnTo>
                  <a:pt x="573" y="364"/>
                </a:lnTo>
                <a:lnTo>
                  <a:pt x="569" y="357"/>
                </a:lnTo>
                <a:lnTo>
                  <a:pt x="565" y="352"/>
                </a:lnTo>
                <a:lnTo>
                  <a:pt x="561" y="346"/>
                </a:lnTo>
                <a:lnTo>
                  <a:pt x="552" y="336"/>
                </a:lnTo>
                <a:lnTo>
                  <a:pt x="542" y="327"/>
                </a:lnTo>
                <a:lnTo>
                  <a:pt x="532" y="319"/>
                </a:lnTo>
                <a:lnTo>
                  <a:pt x="526" y="315"/>
                </a:lnTo>
                <a:lnTo>
                  <a:pt x="520" y="312"/>
                </a:lnTo>
                <a:lnTo>
                  <a:pt x="515" y="309"/>
                </a:lnTo>
                <a:lnTo>
                  <a:pt x="509" y="307"/>
                </a:lnTo>
                <a:lnTo>
                  <a:pt x="503" y="305"/>
                </a:lnTo>
                <a:lnTo>
                  <a:pt x="497" y="303"/>
                </a:lnTo>
                <a:lnTo>
                  <a:pt x="490" y="301"/>
                </a:lnTo>
                <a:lnTo>
                  <a:pt x="484" y="300"/>
                </a:lnTo>
                <a:lnTo>
                  <a:pt x="471" y="298"/>
                </a:lnTo>
                <a:lnTo>
                  <a:pt x="465" y="298"/>
                </a:lnTo>
                <a:lnTo>
                  <a:pt x="459" y="298"/>
                </a:lnTo>
                <a:close/>
                <a:moveTo>
                  <a:pt x="0" y="908"/>
                </a:moveTo>
                <a:lnTo>
                  <a:pt x="453" y="908"/>
                </a:lnTo>
                <a:lnTo>
                  <a:pt x="907" y="908"/>
                </a:lnTo>
                <a:lnTo>
                  <a:pt x="907" y="454"/>
                </a:lnTo>
                <a:lnTo>
                  <a:pt x="907" y="0"/>
                </a:lnTo>
                <a:lnTo>
                  <a:pt x="453" y="0"/>
                </a:lnTo>
                <a:lnTo>
                  <a:pt x="0" y="0"/>
                </a:lnTo>
                <a:lnTo>
                  <a:pt x="0" y="454"/>
                </a:lnTo>
                <a:lnTo>
                  <a:pt x="0" y="908"/>
                </a:lnTo>
                <a:close/>
                <a:moveTo>
                  <a:pt x="681" y="676"/>
                </a:moveTo>
                <a:lnTo>
                  <a:pt x="591" y="676"/>
                </a:lnTo>
                <a:lnTo>
                  <a:pt x="591" y="624"/>
                </a:lnTo>
                <a:lnTo>
                  <a:pt x="588" y="627"/>
                </a:lnTo>
                <a:lnTo>
                  <a:pt x="585" y="631"/>
                </a:lnTo>
                <a:lnTo>
                  <a:pt x="579" y="637"/>
                </a:lnTo>
                <a:lnTo>
                  <a:pt x="572" y="644"/>
                </a:lnTo>
                <a:lnTo>
                  <a:pt x="565" y="649"/>
                </a:lnTo>
                <a:lnTo>
                  <a:pt x="549" y="660"/>
                </a:lnTo>
                <a:lnTo>
                  <a:pt x="541" y="665"/>
                </a:lnTo>
                <a:lnTo>
                  <a:pt x="532" y="669"/>
                </a:lnTo>
                <a:lnTo>
                  <a:pt x="523" y="673"/>
                </a:lnTo>
                <a:lnTo>
                  <a:pt x="514" y="676"/>
                </a:lnTo>
                <a:lnTo>
                  <a:pt x="504" y="679"/>
                </a:lnTo>
                <a:lnTo>
                  <a:pt x="494" y="682"/>
                </a:lnTo>
                <a:lnTo>
                  <a:pt x="484" y="684"/>
                </a:lnTo>
                <a:lnTo>
                  <a:pt x="473" y="685"/>
                </a:lnTo>
                <a:lnTo>
                  <a:pt x="462" y="686"/>
                </a:lnTo>
                <a:lnTo>
                  <a:pt x="451" y="686"/>
                </a:lnTo>
                <a:lnTo>
                  <a:pt x="439" y="686"/>
                </a:lnTo>
                <a:lnTo>
                  <a:pt x="427" y="685"/>
                </a:lnTo>
                <a:lnTo>
                  <a:pt x="415" y="684"/>
                </a:lnTo>
                <a:lnTo>
                  <a:pt x="404" y="682"/>
                </a:lnTo>
                <a:lnTo>
                  <a:pt x="393" y="679"/>
                </a:lnTo>
                <a:lnTo>
                  <a:pt x="382" y="676"/>
                </a:lnTo>
                <a:lnTo>
                  <a:pt x="372" y="672"/>
                </a:lnTo>
                <a:lnTo>
                  <a:pt x="361" y="668"/>
                </a:lnTo>
                <a:lnTo>
                  <a:pt x="351" y="663"/>
                </a:lnTo>
                <a:lnTo>
                  <a:pt x="342" y="658"/>
                </a:lnTo>
                <a:lnTo>
                  <a:pt x="332" y="653"/>
                </a:lnTo>
                <a:lnTo>
                  <a:pt x="323" y="647"/>
                </a:lnTo>
                <a:lnTo>
                  <a:pt x="315" y="640"/>
                </a:lnTo>
                <a:lnTo>
                  <a:pt x="306" y="633"/>
                </a:lnTo>
                <a:lnTo>
                  <a:pt x="298" y="626"/>
                </a:lnTo>
                <a:lnTo>
                  <a:pt x="291" y="618"/>
                </a:lnTo>
                <a:lnTo>
                  <a:pt x="283" y="610"/>
                </a:lnTo>
                <a:lnTo>
                  <a:pt x="276" y="602"/>
                </a:lnTo>
                <a:lnTo>
                  <a:pt x="270" y="593"/>
                </a:lnTo>
                <a:lnTo>
                  <a:pt x="264" y="584"/>
                </a:lnTo>
                <a:lnTo>
                  <a:pt x="258" y="575"/>
                </a:lnTo>
                <a:lnTo>
                  <a:pt x="253" y="565"/>
                </a:lnTo>
                <a:lnTo>
                  <a:pt x="248" y="555"/>
                </a:lnTo>
                <a:lnTo>
                  <a:pt x="244" y="545"/>
                </a:lnTo>
                <a:lnTo>
                  <a:pt x="240" y="534"/>
                </a:lnTo>
                <a:lnTo>
                  <a:pt x="236" y="523"/>
                </a:lnTo>
                <a:lnTo>
                  <a:pt x="234" y="512"/>
                </a:lnTo>
                <a:lnTo>
                  <a:pt x="231" y="501"/>
                </a:lnTo>
                <a:lnTo>
                  <a:pt x="229" y="489"/>
                </a:lnTo>
                <a:lnTo>
                  <a:pt x="228" y="478"/>
                </a:lnTo>
                <a:lnTo>
                  <a:pt x="227" y="466"/>
                </a:lnTo>
                <a:lnTo>
                  <a:pt x="227" y="454"/>
                </a:lnTo>
                <a:lnTo>
                  <a:pt x="227" y="442"/>
                </a:lnTo>
                <a:lnTo>
                  <a:pt x="228" y="430"/>
                </a:lnTo>
                <a:lnTo>
                  <a:pt x="229" y="418"/>
                </a:lnTo>
                <a:lnTo>
                  <a:pt x="231" y="407"/>
                </a:lnTo>
                <a:lnTo>
                  <a:pt x="234" y="396"/>
                </a:lnTo>
                <a:lnTo>
                  <a:pt x="235" y="390"/>
                </a:lnTo>
                <a:lnTo>
                  <a:pt x="236" y="385"/>
                </a:lnTo>
                <a:lnTo>
                  <a:pt x="240" y="374"/>
                </a:lnTo>
                <a:lnTo>
                  <a:pt x="244" y="363"/>
                </a:lnTo>
                <a:lnTo>
                  <a:pt x="248" y="353"/>
                </a:lnTo>
                <a:lnTo>
                  <a:pt x="253" y="343"/>
                </a:lnTo>
                <a:lnTo>
                  <a:pt x="258" y="333"/>
                </a:lnTo>
                <a:lnTo>
                  <a:pt x="264" y="324"/>
                </a:lnTo>
                <a:lnTo>
                  <a:pt x="270" y="315"/>
                </a:lnTo>
                <a:lnTo>
                  <a:pt x="276" y="306"/>
                </a:lnTo>
                <a:lnTo>
                  <a:pt x="283" y="298"/>
                </a:lnTo>
                <a:lnTo>
                  <a:pt x="291" y="290"/>
                </a:lnTo>
                <a:lnTo>
                  <a:pt x="298" y="282"/>
                </a:lnTo>
                <a:lnTo>
                  <a:pt x="306" y="275"/>
                </a:lnTo>
                <a:lnTo>
                  <a:pt x="310" y="271"/>
                </a:lnTo>
                <a:lnTo>
                  <a:pt x="315" y="268"/>
                </a:lnTo>
                <a:lnTo>
                  <a:pt x="323" y="261"/>
                </a:lnTo>
                <a:lnTo>
                  <a:pt x="332" y="255"/>
                </a:lnTo>
                <a:lnTo>
                  <a:pt x="342" y="250"/>
                </a:lnTo>
                <a:lnTo>
                  <a:pt x="351" y="245"/>
                </a:lnTo>
                <a:lnTo>
                  <a:pt x="361" y="240"/>
                </a:lnTo>
                <a:lnTo>
                  <a:pt x="372" y="236"/>
                </a:lnTo>
                <a:lnTo>
                  <a:pt x="382" y="232"/>
                </a:lnTo>
                <a:lnTo>
                  <a:pt x="393" y="229"/>
                </a:lnTo>
                <a:lnTo>
                  <a:pt x="404" y="227"/>
                </a:lnTo>
                <a:lnTo>
                  <a:pt x="415" y="225"/>
                </a:lnTo>
                <a:lnTo>
                  <a:pt x="427" y="223"/>
                </a:lnTo>
                <a:lnTo>
                  <a:pt x="439" y="222"/>
                </a:lnTo>
                <a:lnTo>
                  <a:pt x="451" y="222"/>
                </a:lnTo>
                <a:lnTo>
                  <a:pt x="462" y="222"/>
                </a:lnTo>
                <a:lnTo>
                  <a:pt x="473" y="223"/>
                </a:lnTo>
                <a:lnTo>
                  <a:pt x="484" y="224"/>
                </a:lnTo>
                <a:lnTo>
                  <a:pt x="494" y="226"/>
                </a:lnTo>
                <a:lnTo>
                  <a:pt x="504" y="229"/>
                </a:lnTo>
                <a:lnTo>
                  <a:pt x="513" y="231"/>
                </a:lnTo>
                <a:lnTo>
                  <a:pt x="523" y="235"/>
                </a:lnTo>
                <a:lnTo>
                  <a:pt x="532" y="239"/>
                </a:lnTo>
                <a:lnTo>
                  <a:pt x="540" y="243"/>
                </a:lnTo>
                <a:lnTo>
                  <a:pt x="549" y="247"/>
                </a:lnTo>
                <a:lnTo>
                  <a:pt x="557" y="253"/>
                </a:lnTo>
                <a:lnTo>
                  <a:pt x="560" y="255"/>
                </a:lnTo>
                <a:lnTo>
                  <a:pt x="564" y="258"/>
                </a:lnTo>
                <a:lnTo>
                  <a:pt x="571" y="264"/>
                </a:lnTo>
                <a:lnTo>
                  <a:pt x="578" y="270"/>
                </a:lnTo>
                <a:lnTo>
                  <a:pt x="585" y="277"/>
                </a:lnTo>
                <a:lnTo>
                  <a:pt x="591" y="283"/>
                </a:lnTo>
                <a:lnTo>
                  <a:pt x="591" y="231"/>
                </a:lnTo>
                <a:lnTo>
                  <a:pt x="681" y="231"/>
                </a:lnTo>
                <a:lnTo>
                  <a:pt x="681" y="6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0" name="Freeform 19"/>
          <p:cNvSpPr>
            <a:spLocks noChangeAspect="1" noEditPoints="1"/>
          </p:cNvSpPr>
          <p:nvPr userDrawn="1"/>
        </p:nvSpPr>
        <p:spPr bwMode="auto">
          <a:xfrm>
            <a:off x="-1405" y="3455187"/>
            <a:ext cx="1728788" cy="1728788"/>
          </a:xfrm>
          <a:custGeom>
            <a:avLst/>
            <a:gdLst>
              <a:gd name="T0" fmla="*/ 424 w 908"/>
              <a:gd name="T1" fmla="*/ 683 h 908"/>
              <a:gd name="T2" fmla="*/ 365 w 908"/>
              <a:gd name="T3" fmla="*/ 671 h 908"/>
              <a:gd name="T4" fmla="*/ 304 w 908"/>
              <a:gd name="T5" fmla="*/ 647 h 908"/>
              <a:gd name="T6" fmla="*/ 247 w 908"/>
              <a:gd name="T7" fmla="*/ 610 h 908"/>
              <a:gd name="T8" fmla="*/ 286 w 908"/>
              <a:gd name="T9" fmla="*/ 536 h 908"/>
              <a:gd name="T10" fmla="*/ 321 w 908"/>
              <a:gd name="T11" fmla="*/ 562 h 908"/>
              <a:gd name="T12" fmla="*/ 365 w 908"/>
              <a:gd name="T13" fmla="*/ 585 h 908"/>
              <a:gd name="T14" fmla="*/ 405 w 908"/>
              <a:gd name="T15" fmla="*/ 598 h 908"/>
              <a:gd name="T16" fmla="*/ 441 w 908"/>
              <a:gd name="T17" fmla="*/ 604 h 908"/>
              <a:gd name="T18" fmla="*/ 508 w 908"/>
              <a:gd name="T19" fmla="*/ 602 h 908"/>
              <a:gd name="T20" fmla="*/ 551 w 908"/>
              <a:gd name="T21" fmla="*/ 589 h 908"/>
              <a:gd name="T22" fmla="*/ 571 w 908"/>
              <a:gd name="T23" fmla="*/ 575 h 908"/>
              <a:gd name="T24" fmla="*/ 582 w 908"/>
              <a:gd name="T25" fmla="*/ 556 h 908"/>
              <a:gd name="T26" fmla="*/ 583 w 908"/>
              <a:gd name="T27" fmla="*/ 539 h 908"/>
              <a:gd name="T28" fmla="*/ 575 w 908"/>
              <a:gd name="T29" fmla="*/ 524 h 908"/>
              <a:gd name="T30" fmla="*/ 559 w 908"/>
              <a:gd name="T31" fmla="*/ 512 h 908"/>
              <a:gd name="T32" fmla="*/ 521 w 908"/>
              <a:gd name="T33" fmla="*/ 501 h 908"/>
              <a:gd name="T34" fmla="*/ 394 w 908"/>
              <a:gd name="T35" fmla="*/ 483 h 908"/>
              <a:gd name="T36" fmla="*/ 324 w 908"/>
              <a:gd name="T37" fmla="*/ 465 h 908"/>
              <a:gd name="T38" fmla="*/ 280 w 908"/>
              <a:gd name="T39" fmla="*/ 442 h 908"/>
              <a:gd name="T40" fmla="*/ 257 w 908"/>
              <a:gd name="T41" fmla="*/ 420 h 908"/>
              <a:gd name="T42" fmla="*/ 243 w 908"/>
              <a:gd name="T43" fmla="*/ 392 h 908"/>
              <a:gd name="T44" fmla="*/ 237 w 908"/>
              <a:gd name="T45" fmla="*/ 356 h 908"/>
              <a:gd name="T46" fmla="*/ 242 w 908"/>
              <a:gd name="T47" fmla="*/ 328 h 908"/>
              <a:gd name="T48" fmla="*/ 254 w 908"/>
              <a:gd name="T49" fmla="*/ 302 h 908"/>
              <a:gd name="T50" fmla="*/ 274 w 908"/>
              <a:gd name="T51" fmla="*/ 279 h 908"/>
              <a:gd name="T52" fmla="*/ 299 w 908"/>
              <a:gd name="T53" fmla="*/ 260 h 908"/>
              <a:gd name="T54" fmla="*/ 347 w 908"/>
              <a:gd name="T55" fmla="*/ 237 h 908"/>
              <a:gd name="T56" fmla="*/ 422 w 908"/>
              <a:gd name="T57" fmla="*/ 222 h 908"/>
              <a:gd name="T58" fmla="*/ 489 w 908"/>
              <a:gd name="T59" fmla="*/ 224 h 908"/>
              <a:gd name="T60" fmla="*/ 545 w 908"/>
              <a:gd name="T61" fmla="*/ 235 h 908"/>
              <a:gd name="T62" fmla="*/ 596 w 908"/>
              <a:gd name="T63" fmla="*/ 255 h 908"/>
              <a:gd name="T64" fmla="*/ 641 w 908"/>
              <a:gd name="T65" fmla="*/ 283 h 908"/>
              <a:gd name="T66" fmla="*/ 591 w 908"/>
              <a:gd name="T67" fmla="*/ 351 h 908"/>
              <a:gd name="T68" fmla="*/ 550 w 908"/>
              <a:gd name="T69" fmla="*/ 325 h 908"/>
              <a:gd name="T70" fmla="*/ 503 w 908"/>
              <a:gd name="T71" fmla="*/ 308 h 908"/>
              <a:gd name="T72" fmla="*/ 462 w 908"/>
              <a:gd name="T73" fmla="*/ 302 h 908"/>
              <a:gd name="T74" fmla="*/ 416 w 908"/>
              <a:gd name="T75" fmla="*/ 303 h 908"/>
              <a:gd name="T76" fmla="*/ 372 w 908"/>
              <a:gd name="T77" fmla="*/ 313 h 908"/>
              <a:gd name="T78" fmla="*/ 343 w 908"/>
              <a:gd name="T79" fmla="*/ 329 h 908"/>
              <a:gd name="T80" fmla="*/ 328 w 908"/>
              <a:gd name="T81" fmla="*/ 347 h 908"/>
              <a:gd name="T82" fmla="*/ 328 w 908"/>
              <a:gd name="T83" fmla="*/ 366 h 908"/>
              <a:gd name="T84" fmla="*/ 338 w 908"/>
              <a:gd name="T85" fmla="*/ 380 h 908"/>
              <a:gd name="T86" fmla="*/ 369 w 908"/>
              <a:gd name="T87" fmla="*/ 395 h 908"/>
              <a:gd name="T88" fmla="*/ 443 w 908"/>
              <a:gd name="T89" fmla="*/ 407 h 908"/>
              <a:gd name="T90" fmla="*/ 550 w 908"/>
              <a:gd name="T91" fmla="*/ 424 h 908"/>
              <a:gd name="T92" fmla="*/ 607 w 908"/>
              <a:gd name="T93" fmla="*/ 442 h 908"/>
              <a:gd name="T94" fmla="*/ 639 w 908"/>
              <a:gd name="T95" fmla="*/ 462 h 908"/>
              <a:gd name="T96" fmla="*/ 658 w 908"/>
              <a:gd name="T97" fmla="*/ 483 h 908"/>
              <a:gd name="T98" fmla="*/ 670 w 908"/>
              <a:gd name="T99" fmla="*/ 511 h 908"/>
              <a:gd name="T100" fmla="*/ 674 w 908"/>
              <a:gd name="T101" fmla="*/ 545 h 908"/>
              <a:gd name="T102" fmla="*/ 670 w 908"/>
              <a:gd name="T103" fmla="*/ 573 h 908"/>
              <a:gd name="T104" fmla="*/ 659 w 908"/>
              <a:gd name="T105" fmla="*/ 600 h 908"/>
              <a:gd name="T106" fmla="*/ 641 w 908"/>
              <a:gd name="T107" fmla="*/ 624 h 908"/>
              <a:gd name="T108" fmla="*/ 616 w 908"/>
              <a:gd name="T109" fmla="*/ 644 h 908"/>
              <a:gd name="T110" fmla="*/ 569 w 908"/>
              <a:gd name="T111" fmla="*/ 668 h 908"/>
              <a:gd name="T112" fmla="*/ 510 w 908"/>
              <a:gd name="T113" fmla="*/ 683 h 908"/>
              <a:gd name="T114" fmla="*/ 0 w 908"/>
              <a:gd name="T115" fmla="*/ 908 h 908"/>
              <a:gd name="T116" fmla="*/ 908 w 908"/>
              <a:gd name="T117" fmla="*/ 0 h 908"/>
              <a:gd name="T118" fmla="*/ 0 w 908"/>
              <a:gd name="T119" fmla="*/ 908 h 9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908" h="908">
                <a:moveTo>
                  <a:pt x="466" y="685"/>
                </a:moveTo>
                <a:lnTo>
                  <a:pt x="452" y="685"/>
                </a:lnTo>
                <a:lnTo>
                  <a:pt x="438" y="684"/>
                </a:lnTo>
                <a:lnTo>
                  <a:pt x="424" y="683"/>
                </a:lnTo>
                <a:lnTo>
                  <a:pt x="410" y="681"/>
                </a:lnTo>
                <a:lnTo>
                  <a:pt x="395" y="678"/>
                </a:lnTo>
                <a:lnTo>
                  <a:pt x="380" y="675"/>
                </a:lnTo>
                <a:lnTo>
                  <a:pt x="365" y="671"/>
                </a:lnTo>
                <a:lnTo>
                  <a:pt x="350" y="666"/>
                </a:lnTo>
                <a:lnTo>
                  <a:pt x="335" y="661"/>
                </a:lnTo>
                <a:lnTo>
                  <a:pt x="319" y="654"/>
                </a:lnTo>
                <a:lnTo>
                  <a:pt x="304" y="647"/>
                </a:lnTo>
                <a:lnTo>
                  <a:pt x="290" y="639"/>
                </a:lnTo>
                <a:lnTo>
                  <a:pt x="275" y="631"/>
                </a:lnTo>
                <a:lnTo>
                  <a:pt x="261" y="621"/>
                </a:lnTo>
                <a:lnTo>
                  <a:pt x="247" y="610"/>
                </a:lnTo>
                <a:lnTo>
                  <a:pt x="240" y="605"/>
                </a:lnTo>
                <a:lnTo>
                  <a:pt x="233" y="599"/>
                </a:lnTo>
                <a:lnTo>
                  <a:pt x="283" y="533"/>
                </a:lnTo>
                <a:lnTo>
                  <a:pt x="286" y="536"/>
                </a:lnTo>
                <a:lnTo>
                  <a:pt x="296" y="544"/>
                </a:lnTo>
                <a:lnTo>
                  <a:pt x="303" y="550"/>
                </a:lnTo>
                <a:lnTo>
                  <a:pt x="311" y="556"/>
                </a:lnTo>
                <a:lnTo>
                  <a:pt x="321" y="562"/>
                </a:lnTo>
                <a:lnTo>
                  <a:pt x="332" y="569"/>
                </a:lnTo>
                <a:lnTo>
                  <a:pt x="345" y="576"/>
                </a:lnTo>
                <a:lnTo>
                  <a:pt x="358" y="582"/>
                </a:lnTo>
                <a:lnTo>
                  <a:pt x="365" y="585"/>
                </a:lnTo>
                <a:lnTo>
                  <a:pt x="373" y="588"/>
                </a:lnTo>
                <a:lnTo>
                  <a:pt x="388" y="594"/>
                </a:lnTo>
                <a:lnTo>
                  <a:pt x="396" y="596"/>
                </a:lnTo>
                <a:lnTo>
                  <a:pt x="405" y="598"/>
                </a:lnTo>
                <a:lnTo>
                  <a:pt x="414" y="600"/>
                </a:lnTo>
                <a:lnTo>
                  <a:pt x="423" y="602"/>
                </a:lnTo>
                <a:lnTo>
                  <a:pt x="432" y="603"/>
                </a:lnTo>
                <a:lnTo>
                  <a:pt x="441" y="604"/>
                </a:lnTo>
                <a:lnTo>
                  <a:pt x="460" y="605"/>
                </a:lnTo>
                <a:lnTo>
                  <a:pt x="478" y="605"/>
                </a:lnTo>
                <a:lnTo>
                  <a:pt x="494" y="604"/>
                </a:lnTo>
                <a:lnTo>
                  <a:pt x="508" y="602"/>
                </a:lnTo>
                <a:lnTo>
                  <a:pt x="521" y="599"/>
                </a:lnTo>
                <a:lnTo>
                  <a:pt x="533" y="596"/>
                </a:lnTo>
                <a:lnTo>
                  <a:pt x="543" y="593"/>
                </a:lnTo>
                <a:lnTo>
                  <a:pt x="551" y="589"/>
                </a:lnTo>
                <a:lnTo>
                  <a:pt x="559" y="585"/>
                </a:lnTo>
                <a:lnTo>
                  <a:pt x="565" y="580"/>
                </a:lnTo>
                <a:lnTo>
                  <a:pt x="568" y="578"/>
                </a:lnTo>
                <a:lnTo>
                  <a:pt x="571" y="575"/>
                </a:lnTo>
                <a:lnTo>
                  <a:pt x="575" y="571"/>
                </a:lnTo>
                <a:lnTo>
                  <a:pt x="578" y="566"/>
                </a:lnTo>
                <a:lnTo>
                  <a:pt x="580" y="561"/>
                </a:lnTo>
                <a:lnTo>
                  <a:pt x="582" y="556"/>
                </a:lnTo>
                <a:lnTo>
                  <a:pt x="583" y="552"/>
                </a:lnTo>
                <a:lnTo>
                  <a:pt x="583" y="547"/>
                </a:lnTo>
                <a:lnTo>
                  <a:pt x="583" y="543"/>
                </a:lnTo>
                <a:lnTo>
                  <a:pt x="583" y="539"/>
                </a:lnTo>
                <a:lnTo>
                  <a:pt x="582" y="536"/>
                </a:lnTo>
                <a:lnTo>
                  <a:pt x="580" y="533"/>
                </a:lnTo>
                <a:lnTo>
                  <a:pt x="577" y="526"/>
                </a:lnTo>
                <a:lnTo>
                  <a:pt x="575" y="524"/>
                </a:lnTo>
                <a:lnTo>
                  <a:pt x="572" y="521"/>
                </a:lnTo>
                <a:lnTo>
                  <a:pt x="569" y="519"/>
                </a:lnTo>
                <a:lnTo>
                  <a:pt x="566" y="516"/>
                </a:lnTo>
                <a:lnTo>
                  <a:pt x="559" y="512"/>
                </a:lnTo>
                <a:lnTo>
                  <a:pt x="551" y="509"/>
                </a:lnTo>
                <a:lnTo>
                  <a:pt x="542" y="506"/>
                </a:lnTo>
                <a:lnTo>
                  <a:pt x="532" y="503"/>
                </a:lnTo>
                <a:lnTo>
                  <a:pt x="521" y="501"/>
                </a:lnTo>
                <a:lnTo>
                  <a:pt x="498" y="497"/>
                </a:lnTo>
                <a:lnTo>
                  <a:pt x="447" y="490"/>
                </a:lnTo>
                <a:lnTo>
                  <a:pt x="412" y="485"/>
                </a:lnTo>
                <a:lnTo>
                  <a:pt x="394" y="483"/>
                </a:lnTo>
                <a:lnTo>
                  <a:pt x="376" y="479"/>
                </a:lnTo>
                <a:lnTo>
                  <a:pt x="358" y="475"/>
                </a:lnTo>
                <a:lnTo>
                  <a:pt x="341" y="471"/>
                </a:lnTo>
                <a:lnTo>
                  <a:pt x="324" y="465"/>
                </a:lnTo>
                <a:lnTo>
                  <a:pt x="308" y="459"/>
                </a:lnTo>
                <a:lnTo>
                  <a:pt x="301" y="455"/>
                </a:lnTo>
                <a:lnTo>
                  <a:pt x="293" y="451"/>
                </a:lnTo>
                <a:lnTo>
                  <a:pt x="280" y="442"/>
                </a:lnTo>
                <a:lnTo>
                  <a:pt x="274" y="437"/>
                </a:lnTo>
                <a:lnTo>
                  <a:pt x="268" y="432"/>
                </a:lnTo>
                <a:lnTo>
                  <a:pt x="262" y="426"/>
                </a:lnTo>
                <a:lnTo>
                  <a:pt x="257" y="420"/>
                </a:lnTo>
                <a:lnTo>
                  <a:pt x="253" y="414"/>
                </a:lnTo>
                <a:lnTo>
                  <a:pt x="249" y="407"/>
                </a:lnTo>
                <a:lnTo>
                  <a:pt x="246" y="400"/>
                </a:lnTo>
                <a:lnTo>
                  <a:pt x="243" y="392"/>
                </a:lnTo>
                <a:lnTo>
                  <a:pt x="240" y="384"/>
                </a:lnTo>
                <a:lnTo>
                  <a:pt x="239" y="375"/>
                </a:lnTo>
                <a:lnTo>
                  <a:pt x="238" y="366"/>
                </a:lnTo>
                <a:lnTo>
                  <a:pt x="237" y="356"/>
                </a:lnTo>
                <a:lnTo>
                  <a:pt x="238" y="349"/>
                </a:lnTo>
                <a:lnTo>
                  <a:pt x="239" y="342"/>
                </a:lnTo>
                <a:lnTo>
                  <a:pt x="240" y="335"/>
                </a:lnTo>
                <a:lnTo>
                  <a:pt x="242" y="328"/>
                </a:lnTo>
                <a:lnTo>
                  <a:pt x="244" y="321"/>
                </a:lnTo>
                <a:lnTo>
                  <a:pt x="247" y="315"/>
                </a:lnTo>
                <a:lnTo>
                  <a:pt x="250" y="308"/>
                </a:lnTo>
                <a:lnTo>
                  <a:pt x="254" y="302"/>
                </a:lnTo>
                <a:lnTo>
                  <a:pt x="258" y="296"/>
                </a:lnTo>
                <a:lnTo>
                  <a:pt x="263" y="290"/>
                </a:lnTo>
                <a:lnTo>
                  <a:pt x="268" y="285"/>
                </a:lnTo>
                <a:lnTo>
                  <a:pt x="274" y="279"/>
                </a:lnTo>
                <a:lnTo>
                  <a:pt x="280" y="274"/>
                </a:lnTo>
                <a:lnTo>
                  <a:pt x="286" y="269"/>
                </a:lnTo>
                <a:lnTo>
                  <a:pt x="292" y="264"/>
                </a:lnTo>
                <a:lnTo>
                  <a:pt x="299" y="260"/>
                </a:lnTo>
                <a:lnTo>
                  <a:pt x="314" y="251"/>
                </a:lnTo>
                <a:lnTo>
                  <a:pt x="322" y="247"/>
                </a:lnTo>
                <a:lnTo>
                  <a:pt x="330" y="244"/>
                </a:lnTo>
                <a:lnTo>
                  <a:pt x="347" y="237"/>
                </a:lnTo>
                <a:lnTo>
                  <a:pt x="365" y="232"/>
                </a:lnTo>
                <a:lnTo>
                  <a:pt x="383" y="227"/>
                </a:lnTo>
                <a:lnTo>
                  <a:pt x="402" y="224"/>
                </a:lnTo>
                <a:lnTo>
                  <a:pt x="422" y="222"/>
                </a:lnTo>
                <a:lnTo>
                  <a:pt x="443" y="222"/>
                </a:lnTo>
                <a:lnTo>
                  <a:pt x="458" y="222"/>
                </a:lnTo>
                <a:lnTo>
                  <a:pt x="474" y="223"/>
                </a:lnTo>
                <a:lnTo>
                  <a:pt x="489" y="224"/>
                </a:lnTo>
                <a:lnTo>
                  <a:pt x="504" y="226"/>
                </a:lnTo>
                <a:lnTo>
                  <a:pt x="518" y="229"/>
                </a:lnTo>
                <a:lnTo>
                  <a:pt x="532" y="232"/>
                </a:lnTo>
                <a:lnTo>
                  <a:pt x="545" y="235"/>
                </a:lnTo>
                <a:lnTo>
                  <a:pt x="559" y="239"/>
                </a:lnTo>
                <a:lnTo>
                  <a:pt x="571" y="244"/>
                </a:lnTo>
                <a:lnTo>
                  <a:pt x="584" y="249"/>
                </a:lnTo>
                <a:lnTo>
                  <a:pt x="596" y="255"/>
                </a:lnTo>
                <a:lnTo>
                  <a:pt x="607" y="261"/>
                </a:lnTo>
                <a:lnTo>
                  <a:pt x="619" y="268"/>
                </a:lnTo>
                <a:lnTo>
                  <a:pt x="630" y="275"/>
                </a:lnTo>
                <a:lnTo>
                  <a:pt x="641" y="283"/>
                </a:lnTo>
                <a:lnTo>
                  <a:pt x="651" y="291"/>
                </a:lnTo>
                <a:lnTo>
                  <a:pt x="602" y="360"/>
                </a:lnTo>
                <a:lnTo>
                  <a:pt x="599" y="357"/>
                </a:lnTo>
                <a:lnTo>
                  <a:pt x="591" y="351"/>
                </a:lnTo>
                <a:lnTo>
                  <a:pt x="578" y="341"/>
                </a:lnTo>
                <a:lnTo>
                  <a:pt x="570" y="336"/>
                </a:lnTo>
                <a:lnTo>
                  <a:pt x="560" y="331"/>
                </a:lnTo>
                <a:lnTo>
                  <a:pt x="550" y="325"/>
                </a:lnTo>
                <a:lnTo>
                  <a:pt x="538" y="320"/>
                </a:lnTo>
                <a:lnTo>
                  <a:pt x="525" y="315"/>
                </a:lnTo>
                <a:lnTo>
                  <a:pt x="511" y="310"/>
                </a:lnTo>
                <a:lnTo>
                  <a:pt x="503" y="308"/>
                </a:lnTo>
                <a:lnTo>
                  <a:pt x="496" y="307"/>
                </a:lnTo>
                <a:lnTo>
                  <a:pt x="479" y="304"/>
                </a:lnTo>
                <a:lnTo>
                  <a:pt x="471" y="303"/>
                </a:lnTo>
                <a:lnTo>
                  <a:pt x="462" y="302"/>
                </a:lnTo>
                <a:lnTo>
                  <a:pt x="453" y="301"/>
                </a:lnTo>
                <a:lnTo>
                  <a:pt x="444" y="301"/>
                </a:lnTo>
                <a:lnTo>
                  <a:pt x="430" y="302"/>
                </a:lnTo>
                <a:lnTo>
                  <a:pt x="416" y="303"/>
                </a:lnTo>
                <a:lnTo>
                  <a:pt x="404" y="304"/>
                </a:lnTo>
                <a:lnTo>
                  <a:pt x="392" y="307"/>
                </a:lnTo>
                <a:lnTo>
                  <a:pt x="382" y="310"/>
                </a:lnTo>
                <a:lnTo>
                  <a:pt x="372" y="313"/>
                </a:lnTo>
                <a:lnTo>
                  <a:pt x="363" y="317"/>
                </a:lnTo>
                <a:lnTo>
                  <a:pt x="356" y="321"/>
                </a:lnTo>
                <a:lnTo>
                  <a:pt x="349" y="325"/>
                </a:lnTo>
                <a:lnTo>
                  <a:pt x="343" y="329"/>
                </a:lnTo>
                <a:lnTo>
                  <a:pt x="338" y="334"/>
                </a:lnTo>
                <a:lnTo>
                  <a:pt x="334" y="338"/>
                </a:lnTo>
                <a:lnTo>
                  <a:pt x="331" y="343"/>
                </a:lnTo>
                <a:lnTo>
                  <a:pt x="328" y="347"/>
                </a:lnTo>
                <a:lnTo>
                  <a:pt x="327" y="352"/>
                </a:lnTo>
                <a:lnTo>
                  <a:pt x="327" y="356"/>
                </a:lnTo>
                <a:lnTo>
                  <a:pt x="327" y="363"/>
                </a:lnTo>
                <a:lnTo>
                  <a:pt x="328" y="366"/>
                </a:lnTo>
                <a:lnTo>
                  <a:pt x="330" y="369"/>
                </a:lnTo>
                <a:lnTo>
                  <a:pt x="333" y="375"/>
                </a:lnTo>
                <a:lnTo>
                  <a:pt x="335" y="378"/>
                </a:lnTo>
                <a:lnTo>
                  <a:pt x="338" y="380"/>
                </a:lnTo>
                <a:lnTo>
                  <a:pt x="344" y="385"/>
                </a:lnTo>
                <a:lnTo>
                  <a:pt x="351" y="389"/>
                </a:lnTo>
                <a:lnTo>
                  <a:pt x="360" y="392"/>
                </a:lnTo>
                <a:lnTo>
                  <a:pt x="369" y="395"/>
                </a:lnTo>
                <a:lnTo>
                  <a:pt x="380" y="397"/>
                </a:lnTo>
                <a:lnTo>
                  <a:pt x="391" y="400"/>
                </a:lnTo>
                <a:lnTo>
                  <a:pt x="416" y="404"/>
                </a:lnTo>
                <a:lnTo>
                  <a:pt x="443" y="407"/>
                </a:lnTo>
                <a:lnTo>
                  <a:pt x="473" y="411"/>
                </a:lnTo>
                <a:lnTo>
                  <a:pt x="513" y="417"/>
                </a:lnTo>
                <a:lnTo>
                  <a:pt x="532" y="420"/>
                </a:lnTo>
                <a:lnTo>
                  <a:pt x="550" y="424"/>
                </a:lnTo>
                <a:lnTo>
                  <a:pt x="568" y="428"/>
                </a:lnTo>
                <a:lnTo>
                  <a:pt x="584" y="433"/>
                </a:lnTo>
                <a:lnTo>
                  <a:pt x="600" y="439"/>
                </a:lnTo>
                <a:lnTo>
                  <a:pt x="607" y="442"/>
                </a:lnTo>
                <a:lnTo>
                  <a:pt x="614" y="446"/>
                </a:lnTo>
                <a:lnTo>
                  <a:pt x="627" y="453"/>
                </a:lnTo>
                <a:lnTo>
                  <a:pt x="634" y="458"/>
                </a:lnTo>
                <a:lnTo>
                  <a:pt x="639" y="462"/>
                </a:lnTo>
                <a:lnTo>
                  <a:pt x="645" y="467"/>
                </a:lnTo>
                <a:lnTo>
                  <a:pt x="649" y="472"/>
                </a:lnTo>
                <a:lnTo>
                  <a:pt x="654" y="478"/>
                </a:lnTo>
                <a:lnTo>
                  <a:pt x="658" y="483"/>
                </a:lnTo>
                <a:lnTo>
                  <a:pt x="662" y="490"/>
                </a:lnTo>
                <a:lnTo>
                  <a:pt x="665" y="496"/>
                </a:lnTo>
                <a:lnTo>
                  <a:pt x="668" y="503"/>
                </a:lnTo>
                <a:lnTo>
                  <a:pt x="670" y="511"/>
                </a:lnTo>
                <a:lnTo>
                  <a:pt x="672" y="518"/>
                </a:lnTo>
                <a:lnTo>
                  <a:pt x="673" y="527"/>
                </a:lnTo>
                <a:lnTo>
                  <a:pt x="674" y="535"/>
                </a:lnTo>
                <a:lnTo>
                  <a:pt x="674" y="545"/>
                </a:lnTo>
                <a:lnTo>
                  <a:pt x="674" y="552"/>
                </a:lnTo>
                <a:lnTo>
                  <a:pt x="673" y="559"/>
                </a:lnTo>
                <a:lnTo>
                  <a:pt x="672" y="566"/>
                </a:lnTo>
                <a:lnTo>
                  <a:pt x="670" y="573"/>
                </a:lnTo>
                <a:lnTo>
                  <a:pt x="668" y="580"/>
                </a:lnTo>
                <a:lnTo>
                  <a:pt x="666" y="587"/>
                </a:lnTo>
                <a:lnTo>
                  <a:pt x="663" y="593"/>
                </a:lnTo>
                <a:lnTo>
                  <a:pt x="659" y="600"/>
                </a:lnTo>
                <a:lnTo>
                  <a:pt x="655" y="606"/>
                </a:lnTo>
                <a:lnTo>
                  <a:pt x="651" y="612"/>
                </a:lnTo>
                <a:lnTo>
                  <a:pt x="646" y="618"/>
                </a:lnTo>
                <a:lnTo>
                  <a:pt x="641" y="624"/>
                </a:lnTo>
                <a:lnTo>
                  <a:pt x="635" y="629"/>
                </a:lnTo>
                <a:lnTo>
                  <a:pt x="629" y="634"/>
                </a:lnTo>
                <a:lnTo>
                  <a:pt x="623" y="639"/>
                </a:lnTo>
                <a:lnTo>
                  <a:pt x="616" y="644"/>
                </a:lnTo>
                <a:lnTo>
                  <a:pt x="609" y="649"/>
                </a:lnTo>
                <a:lnTo>
                  <a:pt x="602" y="653"/>
                </a:lnTo>
                <a:lnTo>
                  <a:pt x="586" y="661"/>
                </a:lnTo>
                <a:lnTo>
                  <a:pt x="569" y="668"/>
                </a:lnTo>
                <a:lnTo>
                  <a:pt x="560" y="672"/>
                </a:lnTo>
                <a:lnTo>
                  <a:pt x="550" y="674"/>
                </a:lnTo>
                <a:lnTo>
                  <a:pt x="531" y="679"/>
                </a:lnTo>
                <a:lnTo>
                  <a:pt x="510" y="683"/>
                </a:lnTo>
                <a:lnTo>
                  <a:pt x="499" y="684"/>
                </a:lnTo>
                <a:lnTo>
                  <a:pt x="488" y="685"/>
                </a:lnTo>
                <a:lnTo>
                  <a:pt x="466" y="685"/>
                </a:lnTo>
                <a:close/>
                <a:moveTo>
                  <a:pt x="0" y="908"/>
                </a:moveTo>
                <a:lnTo>
                  <a:pt x="453" y="908"/>
                </a:lnTo>
                <a:lnTo>
                  <a:pt x="908" y="908"/>
                </a:lnTo>
                <a:lnTo>
                  <a:pt x="908" y="453"/>
                </a:lnTo>
                <a:lnTo>
                  <a:pt x="908" y="0"/>
                </a:lnTo>
                <a:lnTo>
                  <a:pt x="453" y="0"/>
                </a:lnTo>
                <a:lnTo>
                  <a:pt x="0" y="0"/>
                </a:lnTo>
                <a:lnTo>
                  <a:pt x="0" y="453"/>
                </a:lnTo>
                <a:lnTo>
                  <a:pt x="0" y="90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1" name="Freeform 20"/>
          <p:cNvSpPr>
            <a:spLocks noChangeAspect="1" noEditPoints="1"/>
          </p:cNvSpPr>
          <p:nvPr userDrawn="1"/>
        </p:nvSpPr>
        <p:spPr bwMode="auto">
          <a:xfrm>
            <a:off x="5184375" y="3455588"/>
            <a:ext cx="1728000" cy="1728000"/>
          </a:xfrm>
          <a:custGeom>
            <a:avLst/>
            <a:gdLst>
              <a:gd name="T0" fmla="*/ 908 w 908"/>
              <a:gd name="T1" fmla="*/ 453 h 908"/>
              <a:gd name="T2" fmla="*/ 0 w 908"/>
              <a:gd name="T3" fmla="*/ 453 h 908"/>
              <a:gd name="T4" fmla="*/ 431 w 908"/>
              <a:gd name="T5" fmla="*/ 684 h 908"/>
              <a:gd name="T6" fmla="*/ 386 w 908"/>
              <a:gd name="T7" fmla="*/ 675 h 908"/>
              <a:gd name="T8" fmla="*/ 344 w 908"/>
              <a:gd name="T9" fmla="*/ 657 h 908"/>
              <a:gd name="T10" fmla="*/ 307 w 908"/>
              <a:gd name="T11" fmla="*/ 632 h 908"/>
              <a:gd name="T12" fmla="*/ 276 w 908"/>
              <a:gd name="T13" fmla="*/ 601 h 908"/>
              <a:gd name="T14" fmla="*/ 251 w 908"/>
              <a:gd name="T15" fmla="*/ 564 h 908"/>
              <a:gd name="T16" fmla="*/ 233 w 908"/>
              <a:gd name="T17" fmla="*/ 523 h 908"/>
              <a:gd name="T18" fmla="*/ 223 w 908"/>
              <a:gd name="T19" fmla="*/ 477 h 908"/>
              <a:gd name="T20" fmla="*/ 223 w 908"/>
              <a:gd name="T21" fmla="*/ 429 h 908"/>
              <a:gd name="T22" fmla="*/ 233 w 908"/>
              <a:gd name="T23" fmla="*/ 383 h 908"/>
              <a:gd name="T24" fmla="*/ 251 w 908"/>
              <a:gd name="T25" fmla="*/ 342 h 908"/>
              <a:gd name="T26" fmla="*/ 276 w 908"/>
              <a:gd name="T27" fmla="*/ 305 h 908"/>
              <a:gd name="T28" fmla="*/ 307 w 908"/>
              <a:gd name="T29" fmla="*/ 274 h 908"/>
              <a:gd name="T30" fmla="*/ 344 w 908"/>
              <a:gd name="T31" fmla="*/ 249 h 908"/>
              <a:gd name="T32" fmla="*/ 386 w 908"/>
              <a:gd name="T33" fmla="*/ 231 h 908"/>
              <a:gd name="T34" fmla="*/ 431 w 908"/>
              <a:gd name="T35" fmla="*/ 222 h 908"/>
              <a:gd name="T36" fmla="*/ 479 w 908"/>
              <a:gd name="T37" fmla="*/ 222 h 908"/>
              <a:gd name="T38" fmla="*/ 524 w 908"/>
              <a:gd name="T39" fmla="*/ 231 h 908"/>
              <a:gd name="T40" fmla="*/ 565 w 908"/>
              <a:gd name="T41" fmla="*/ 249 h 908"/>
              <a:gd name="T42" fmla="*/ 602 w 908"/>
              <a:gd name="T43" fmla="*/ 274 h 908"/>
              <a:gd name="T44" fmla="*/ 634 w 908"/>
              <a:gd name="T45" fmla="*/ 305 h 908"/>
              <a:gd name="T46" fmla="*/ 659 w 908"/>
              <a:gd name="T47" fmla="*/ 342 h 908"/>
              <a:gd name="T48" fmla="*/ 676 w 908"/>
              <a:gd name="T49" fmla="*/ 383 h 908"/>
              <a:gd name="T50" fmla="*/ 685 w 908"/>
              <a:gd name="T51" fmla="*/ 429 h 908"/>
              <a:gd name="T52" fmla="*/ 685 w 908"/>
              <a:gd name="T53" fmla="*/ 477 h 908"/>
              <a:gd name="T54" fmla="*/ 676 w 908"/>
              <a:gd name="T55" fmla="*/ 523 h 908"/>
              <a:gd name="T56" fmla="*/ 659 w 908"/>
              <a:gd name="T57" fmla="*/ 564 h 908"/>
              <a:gd name="T58" fmla="*/ 634 w 908"/>
              <a:gd name="T59" fmla="*/ 601 h 908"/>
              <a:gd name="T60" fmla="*/ 602 w 908"/>
              <a:gd name="T61" fmla="*/ 632 h 908"/>
              <a:gd name="T62" fmla="*/ 565 w 908"/>
              <a:gd name="T63" fmla="*/ 657 h 908"/>
              <a:gd name="T64" fmla="*/ 524 w 908"/>
              <a:gd name="T65" fmla="*/ 675 h 908"/>
              <a:gd name="T66" fmla="*/ 479 w 908"/>
              <a:gd name="T67" fmla="*/ 684 h 908"/>
              <a:gd name="T68" fmla="*/ 440 w 908"/>
              <a:gd name="T69" fmla="*/ 302 h 908"/>
              <a:gd name="T70" fmla="*/ 406 w 908"/>
              <a:gd name="T71" fmla="*/ 309 h 908"/>
              <a:gd name="T72" fmla="*/ 381 w 908"/>
              <a:gd name="T73" fmla="*/ 321 h 908"/>
              <a:gd name="T74" fmla="*/ 359 w 908"/>
              <a:gd name="T75" fmla="*/ 338 h 908"/>
              <a:gd name="T76" fmla="*/ 341 w 908"/>
              <a:gd name="T77" fmla="*/ 359 h 908"/>
              <a:gd name="T78" fmla="*/ 323 w 908"/>
              <a:gd name="T79" fmla="*/ 391 h 908"/>
              <a:gd name="T80" fmla="*/ 315 w 908"/>
              <a:gd name="T81" fmla="*/ 420 h 908"/>
              <a:gd name="T82" fmla="*/ 313 w 908"/>
              <a:gd name="T83" fmla="*/ 470 h 908"/>
              <a:gd name="T84" fmla="*/ 323 w 908"/>
              <a:gd name="T85" fmla="*/ 515 h 908"/>
              <a:gd name="T86" fmla="*/ 341 w 908"/>
              <a:gd name="T87" fmla="*/ 547 h 908"/>
              <a:gd name="T88" fmla="*/ 359 w 908"/>
              <a:gd name="T89" fmla="*/ 568 h 908"/>
              <a:gd name="T90" fmla="*/ 387 w 908"/>
              <a:gd name="T91" fmla="*/ 588 h 908"/>
              <a:gd name="T92" fmla="*/ 426 w 908"/>
              <a:gd name="T93" fmla="*/ 602 h 908"/>
              <a:gd name="T94" fmla="*/ 469 w 908"/>
              <a:gd name="T95" fmla="*/ 604 h 908"/>
              <a:gd name="T96" fmla="*/ 504 w 908"/>
              <a:gd name="T97" fmla="*/ 597 h 908"/>
              <a:gd name="T98" fmla="*/ 529 w 908"/>
              <a:gd name="T99" fmla="*/ 585 h 908"/>
              <a:gd name="T100" fmla="*/ 551 w 908"/>
              <a:gd name="T101" fmla="*/ 568 h 908"/>
              <a:gd name="T102" fmla="*/ 569 w 908"/>
              <a:gd name="T103" fmla="*/ 547 h 908"/>
              <a:gd name="T104" fmla="*/ 586 w 908"/>
              <a:gd name="T105" fmla="*/ 515 h 908"/>
              <a:gd name="T106" fmla="*/ 595 w 908"/>
              <a:gd name="T107" fmla="*/ 486 h 908"/>
              <a:gd name="T108" fmla="*/ 597 w 908"/>
              <a:gd name="T109" fmla="*/ 436 h 908"/>
              <a:gd name="T110" fmla="*/ 586 w 908"/>
              <a:gd name="T111" fmla="*/ 391 h 908"/>
              <a:gd name="T112" fmla="*/ 569 w 908"/>
              <a:gd name="T113" fmla="*/ 359 h 908"/>
              <a:gd name="T114" fmla="*/ 551 w 908"/>
              <a:gd name="T115" fmla="*/ 338 h 908"/>
              <a:gd name="T116" fmla="*/ 523 w 908"/>
              <a:gd name="T117" fmla="*/ 318 h 908"/>
              <a:gd name="T118" fmla="*/ 484 w 908"/>
              <a:gd name="T119" fmla="*/ 304 h 9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908" h="908">
                <a:moveTo>
                  <a:pt x="0" y="908"/>
                </a:moveTo>
                <a:lnTo>
                  <a:pt x="454" y="908"/>
                </a:lnTo>
                <a:lnTo>
                  <a:pt x="908" y="908"/>
                </a:lnTo>
                <a:lnTo>
                  <a:pt x="908" y="453"/>
                </a:lnTo>
                <a:lnTo>
                  <a:pt x="908" y="0"/>
                </a:lnTo>
                <a:lnTo>
                  <a:pt x="454" y="0"/>
                </a:lnTo>
                <a:lnTo>
                  <a:pt x="0" y="0"/>
                </a:lnTo>
                <a:lnTo>
                  <a:pt x="0" y="453"/>
                </a:lnTo>
                <a:lnTo>
                  <a:pt x="0" y="908"/>
                </a:lnTo>
                <a:close/>
                <a:moveTo>
                  <a:pt x="455" y="685"/>
                </a:moveTo>
                <a:lnTo>
                  <a:pt x="443" y="685"/>
                </a:lnTo>
                <a:lnTo>
                  <a:pt x="431" y="684"/>
                </a:lnTo>
                <a:lnTo>
                  <a:pt x="419" y="683"/>
                </a:lnTo>
                <a:lnTo>
                  <a:pt x="408" y="681"/>
                </a:lnTo>
                <a:lnTo>
                  <a:pt x="397" y="678"/>
                </a:lnTo>
                <a:lnTo>
                  <a:pt x="386" y="675"/>
                </a:lnTo>
                <a:lnTo>
                  <a:pt x="375" y="671"/>
                </a:lnTo>
                <a:lnTo>
                  <a:pt x="364" y="667"/>
                </a:lnTo>
                <a:lnTo>
                  <a:pt x="354" y="663"/>
                </a:lnTo>
                <a:lnTo>
                  <a:pt x="344" y="657"/>
                </a:lnTo>
                <a:lnTo>
                  <a:pt x="334" y="652"/>
                </a:lnTo>
                <a:lnTo>
                  <a:pt x="325" y="646"/>
                </a:lnTo>
                <a:lnTo>
                  <a:pt x="316" y="639"/>
                </a:lnTo>
                <a:lnTo>
                  <a:pt x="307" y="632"/>
                </a:lnTo>
                <a:lnTo>
                  <a:pt x="299" y="625"/>
                </a:lnTo>
                <a:lnTo>
                  <a:pt x="291" y="618"/>
                </a:lnTo>
                <a:lnTo>
                  <a:pt x="283" y="610"/>
                </a:lnTo>
                <a:lnTo>
                  <a:pt x="276" y="601"/>
                </a:lnTo>
                <a:lnTo>
                  <a:pt x="269" y="592"/>
                </a:lnTo>
                <a:lnTo>
                  <a:pt x="263" y="583"/>
                </a:lnTo>
                <a:lnTo>
                  <a:pt x="257" y="574"/>
                </a:lnTo>
                <a:lnTo>
                  <a:pt x="251" y="564"/>
                </a:lnTo>
                <a:lnTo>
                  <a:pt x="246" y="554"/>
                </a:lnTo>
                <a:lnTo>
                  <a:pt x="241" y="544"/>
                </a:lnTo>
                <a:lnTo>
                  <a:pt x="237" y="533"/>
                </a:lnTo>
                <a:lnTo>
                  <a:pt x="233" y="523"/>
                </a:lnTo>
                <a:lnTo>
                  <a:pt x="229" y="512"/>
                </a:lnTo>
                <a:lnTo>
                  <a:pt x="227" y="500"/>
                </a:lnTo>
                <a:lnTo>
                  <a:pt x="225" y="489"/>
                </a:lnTo>
                <a:lnTo>
                  <a:pt x="223" y="477"/>
                </a:lnTo>
                <a:lnTo>
                  <a:pt x="222" y="465"/>
                </a:lnTo>
                <a:lnTo>
                  <a:pt x="222" y="453"/>
                </a:lnTo>
                <a:lnTo>
                  <a:pt x="222" y="441"/>
                </a:lnTo>
                <a:lnTo>
                  <a:pt x="223" y="429"/>
                </a:lnTo>
                <a:lnTo>
                  <a:pt x="225" y="417"/>
                </a:lnTo>
                <a:lnTo>
                  <a:pt x="227" y="406"/>
                </a:lnTo>
                <a:lnTo>
                  <a:pt x="229" y="394"/>
                </a:lnTo>
                <a:lnTo>
                  <a:pt x="233" y="383"/>
                </a:lnTo>
                <a:lnTo>
                  <a:pt x="237" y="373"/>
                </a:lnTo>
                <a:lnTo>
                  <a:pt x="241" y="362"/>
                </a:lnTo>
                <a:lnTo>
                  <a:pt x="246" y="352"/>
                </a:lnTo>
                <a:lnTo>
                  <a:pt x="251" y="342"/>
                </a:lnTo>
                <a:lnTo>
                  <a:pt x="257" y="332"/>
                </a:lnTo>
                <a:lnTo>
                  <a:pt x="263" y="323"/>
                </a:lnTo>
                <a:lnTo>
                  <a:pt x="269" y="314"/>
                </a:lnTo>
                <a:lnTo>
                  <a:pt x="276" y="305"/>
                </a:lnTo>
                <a:lnTo>
                  <a:pt x="283" y="297"/>
                </a:lnTo>
                <a:lnTo>
                  <a:pt x="291" y="288"/>
                </a:lnTo>
                <a:lnTo>
                  <a:pt x="299" y="281"/>
                </a:lnTo>
                <a:lnTo>
                  <a:pt x="307" y="274"/>
                </a:lnTo>
                <a:lnTo>
                  <a:pt x="316" y="267"/>
                </a:lnTo>
                <a:lnTo>
                  <a:pt x="325" y="260"/>
                </a:lnTo>
                <a:lnTo>
                  <a:pt x="334" y="254"/>
                </a:lnTo>
                <a:lnTo>
                  <a:pt x="344" y="249"/>
                </a:lnTo>
                <a:lnTo>
                  <a:pt x="354" y="244"/>
                </a:lnTo>
                <a:lnTo>
                  <a:pt x="364" y="239"/>
                </a:lnTo>
                <a:lnTo>
                  <a:pt x="375" y="235"/>
                </a:lnTo>
                <a:lnTo>
                  <a:pt x="386" y="231"/>
                </a:lnTo>
                <a:lnTo>
                  <a:pt x="397" y="228"/>
                </a:lnTo>
                <a:lnTo>
                  <a:pt x="408" y="225"/>
                </a:lnTo>
                <a:lnTo>
                  <a:pt x="419" y="223"/>
                </a:lnTo>
                <a:lnTo>
                  <a:pt x="431" y="222"/>
                </a:lnTo>
                <a:lnTo>
                  <a:pt x="443" y="221"/>
                </a:lnTo>
                <a:lnTo>
                  <a:pt x="455" y="221"/>
                </a:lnTo>
                <a:lnTo>
                  <a:pt x="467" y="221"/>
                </a:lnTo>
                <a:lnTo>
                  <a:pt x="479" y="222"/>
                </a:lnTo>
                <a:lnTo>
                  <a:pt x="490" y="223"/>
                </a:lnTo>
                <a:lnTo>
                  <a:pt x="502" y="225"/>
                </a:lnTo>
                <a:lnTo>
                  <a:pt x="513" y="228"/>
                </a:lnTo>
                <a:lnTo>
                  <a:pt x="524" y="231"/>
                </a:lnTo>
                <a:lnTo>
                  <a:pt x="535" y="235"/>
                </a:lnTo>
                <a:lnTo>
                  <a:pt x="545" y="239"/>
                </a:lnTo>
                <a:lnTo>
                  <a:pt x="555" y="244"/>
                </a:lnTo>
                <a:lnTo>
                  <a:pt x="565" y="249"/>
                </a:lnTo>
                <a:lnTo>
                  <a:pt x="575" y="254"/>
                </a:lnTo>
                <a:lnTo>
                  <a:pt x="585" y="260"/>
                </a:lnTo>
                <a:lnTo>
                  <a:pt x="594" y="267"/>
                </a:lnTo>
                <a:lnTo>
                  <a:pt x="602" y="274"/>
                </a:lnTo>
                <a:lnTo>
                  <a:pt x="611" y="281"/>
                </a:lnTo>
                <a:lnTo>
                  <a:pt x="619" y="288"/>
                </a:lnTo>
                <a:lnTo>
                  <a:pt x="627" y="297"/>
                </a:lnTo>
                <a:lnTo>
                  <a:pt x="634" y="305"/>
                </a:lnTo>
                <a:lnTo>
                  <a:pt x="641" y="314"/>
                </a:lnTo>
                <a:lnTo>
                  <a:pt x="647" y="323"/>
                </a:lnTo>
                <a:lnTo>
                  <a:pt x="653" y="332"/>
                </a:lnTo>
                <a:lnTo>
                  <a:pt x="659" y="342"/>
                </a:lnTo>
                <a:lnTo>
                  <a:pt x="664" y="352"/>
                </a:lnTo>
                <a:lnTo>
                  <a:pt x="668" y="362"/>
                </a:lnTo>
                <a:lnTo>
                  <a:pt x="673" y="373"/>
                </a:lnTo>
                <a:lnTo>
                  <a:pt x="676" y="383"/>
                </a:lnTo>
                <a:lnTo>
                  <a:pt x="679" y="394"/>
                </a:lnTo>
                <a:lnTo>
                  <a:pt x="682" y="406"/>
                </a:lnTo>
                <a:lnTo>
                  <a:pt x="684" y="417"/>
                </a:lnTo>
                <a:lnTo>
                  <a:pt x="685" y="429"/>
                </a:lnTo>
                <a:lnTo>
                  <a:pt x="686" y="441"/>
                </a:lnTo>
                <a:lnTo>
                  <a:pt x="687" y="453"/>
                </a:lnTo>
                <a:lnTo>
                  <a:pt x="686" y="465"/>
                </a:lnTo>
                <a:lnTo>
                  <a:pt x="685" y="477"/>
                </a:lnTo>
                <a:lnTo>
                  <a:pt x="684" y="489"/>
                </a:lnTo>
                <a:lnTo>
                  <a:pt x="682" y="500"/>
                </a:lnTo>
                <a:lnTo>
                  <a:pt x="679" y="512"/>
                </a:lnTo>
                <a:lnTo>
                  <a:pt x="676" y="523"/>
                </a:lnTo>
                <a:lnTo>
                  <a:pt x="673" y="533"/>
                </a:lnTo>
                <a:lnTo>
                  <a:pt x="668" y="544"/>
                </a:lnTo>
                <a:lnTo>
                  <a:pt x="664" y="554"/>
                </a:lnTo>
                <a:lnTo>
                  <a:pt x="659" y="564"/>
                </a:lnTo>
                <a:lnTo>
                  <a:pt x="653" y="574"/>
                </a:lnTo>
                <a:lnTo>
                  <a:pt x="647" y="583"/>
                </a:lnTo>
                <a:lnTo>
                  <a:pt x="641" y="592"/>
                </a:lnTo>
                <a:lnTo>
                  <a:pt x="634" y="601"/>
                </a:lnTo>
                <a:lnTo>
                  <a:pt x="627" y="610"/>
                </a:lnTo>
                <a:lnTo>
                  <a:pt x="619" y="618"/>
                </a:lnTo>
                <a:lnTo>
                  <a:pt x="611" y="625"/>
                </a:lnTo>
                <a:lnTo>
                  <a:pt x="602" y="632"/>
                </a:lnTo>
                <a:lnTo>
                  <a:pt x="594" y="639"/>
                </a:lnTo>
                <a:lnTo>
                  <a:pt x="585" y="646"/>
                </a:lnTo>
                <a:lnTo>
                  <a:pt x="575" y="652"/>
                </a:lnTo>
                <a:lnTo>
                  <a:pt x="565" y="657"/>
                </a:lnTo>
                <a:lnTo>
                  <a:pt x="555" y="663"/>
                </a:lnTo>
                <a:lnTo>
                  <a:pt x="545" y="667"/>
                </a:lnTo>
                <a:lnTo>
                  <a:pt x="535" y="671"/>
                </a:lnTo>
                <a:lnTo>
                  <a:pt x="524" y="675"/>
                </a:lnTo>
                <a:lnTo>
                  <a:pt x="513" y="678"/>
                </a:lnTo>
                <a:lnTo>
                  <a:pt x="502" y="681"/>
                </a:lnTo>
                <a:lnTo>
                  <a:pt x="490" y="683"/>
                </a:lnTo>
                <a:lnTo>
                  <a:pt x="479" y="684"/>
                </a:lnTo>
                <a:lnTo>
                  <a:pt x="467" y="685"/>
                </a:lnTo>
                <a:lnTo>
                  <a:pt x="455" y="685"/>
                </a:lnTo>
                <a:close/>
                <a:moveTo>
                  <a:pt x="455" y="301"/>
                </a:moveTo>
                <a:lnTo>
                  <a:pt x="440" y="302"/>
                </a:lnTo>
                <a:lnTo>
                  <a:pt x="426" y="304"/>
                </a:lnTo>
                <a:lnTo>
                  <a:pt x="419" y="305"/>
                </a:lnTo>
                <a:lnTo>
                  <a:pt x="412" y="307"/>
                </a:lnTo>
                <a:lnTo>
                  <a:pt x="406" y="309"/>
                </a:lnTo>
                <a:lnTo>
                  <a:pt x="399" y="312"/>
                </a:lnTo>
                <a:lnTo>
                  <a:pt x="393" y="315"/>
                </a:lnTo>
                <a:lnTo>
                  <a:pt x="387" y="318"/>
                </a:lnTo>
                <a:lnTo>
                  <a:pt x="381" y="321"/>
                </a:lnTo>
                <a:lnTo>
                  <a:pt x="375" y="325"/>
                </a:lnTo>
                <a:lnTo>
                  <a:pt x="369" y="329"/>
                </a:lnTo>
                <a:lnTo>
                  <a:pt x="364" y="333"/>
                </a:lnTo>
                <a:lnTo>
                  <a:pt x="359" y="338"/>
                </a:lnTo>
                <a:lnTo>
                  <a:pt x="354" y="343"/>
                </a:lnTo>
                <a:lnTo>
                  <a:pt x="349" y="348"/>
                </a:lnTo>
                <a:lnTo>
                  <a:pt x="345" y="353"/>
                </a:lnTo>
                <a:lnTo>
                  <a:pt x="341" y="359"/>
                </a:lnTo>
                <a:lnTo>
                  <a:pt x="337" y="365"/>
                </a:lnTo>
                <a:lnTo>
                  <a:pt x="329" y="377"/>
                </a:lnTo>
                <a:lnTo>
                  <a:pt x="326" y="384"/>
                </a:lnTo>
                <a:lnTo>
                  <a:pt x="323" y="391"/>
                </a:lnTo>
                <a:lnTo>
                  <a:pt x="321" y="398"/>
                </a:lnTo>
                <a:lnTo>
                  <a:pt x="319" y="405"/>
                </a:lnTo>
                <a:lnTo>
                  <a:pt x="317" y="412"/>
                </a:lnTo>
                <a:lnTo>
                  <a:pt x="315" y="420"/>
                </a:lnTo>
                <a:lnTo>
                  <a:pt x="313" y="436"/>
                </a:lnTo>
                <a:lnTo>
                  <a:pt x="312" y="453"/>
                </a:lnTo>
                <a:lnTo>
                  <a:pt x="312" y="462"/>
                </a:lnTo>
                <a:lnTo>
                  <a:pt x="313" y="470"/>
                </a:lnTo>
                <a:lnTo>
                  <a:pt x="314" y="478"/>
                </a:lnTo>
                <a:lnTo>
                  <a:pt x="315" y="486"/>
                </a:lnTo>
                <a:lnTo>
                  <a:pt x="319" y="501"/>
                </a:lnTo>
                <a:lnTo>
                  <a:pt x="323" y="515"/>
                </a:lnTo>
                <a:lnTo>
                  <a:pt x="329" y="529"/>
                </a:lnTo>
                <a:lnTo>
                  <a:pt x="333" y="535"/>
                </a:lnTo>
                <a:lnTo>
                  <a:pt x="337" y="541"/>
                </a:lnTo>
                <a:lnTo>
                  <a:pt x="341" y="547"/>
                </a:lnTo>
                <a:lnTo>
                  <a:pt x="345" y="553"/>
                </a:lnTo>
                <a:lnTo>
                  <a:pt x="349" y="558"/>
                </a:lnTo>
                <a:lnTo>
                  <a:pt x="354" y="563"/>
                </a:lnTo>
                <a:lnTo>
                  <a:pt x="359" y="568"/>
                </a:lnTo>
                <a:lnTo>
                  <a:pt x="364" y="573"/>
                </a:lnTo>
                <a:lnTo>
                  <a:pt x="369" y="577"/>
                </a:lnTo>
                <a:lnTo>
                  <a:pt x="375" y="581"/>
                </a:lnTo>
                <a:lnTo>
                  <a:pt x="387" y="588"/>
                </a:lnTo>
                <a:lnTo>
                  <a:pt x="393" y="591"/>
                </a:lnTo>
                <a:lnTo>
                  <a:pt x="399" y="594"/>
                </a:lnTo>
                <a:lnTo>
                  <a:pt x="412" y="599"/>
                </a:lnTo>
                <a:lnTo>
                  <a:pt x="426" y="602"/>
                </a:lnTo>
                <a:lnTo>
                  <a:pt x="433" y="604"/>
                </a:lnTo>
                <a:lnTo>
                  <a:pt x="440" y="604"/>
                </a:lnTo>
                <a:lnTo>
                  <a:pt x="455" y="605"/>
                </a:lnTo>
                <a:lnTo>
                  <a:pt x="469" y="604"/>
                </a:lnTo>
                <a:lnTo>
                  <a:pt x="484" y="602"/>
                </a:lnTo>
                <a:lnTo>
                  <a:pt x="490" y="601"/>
                </a:lnTo>
                <a:lnTo>
                  <a:pt x="497" y="599"/>
                </a:lnTo>
                <a:lnTo>
                  <a:pt x="504" y="597"/>
                </a:lnTo>
                <a:lnTo>
                  <a:pt x="510" y="594"/>
                </a:lnTo>
                <a:lnTo>
                  <a:pt x="517" y="591"/>
                </a:lnTo>
                <a:lnTo>
                  <a:pt x="523" y="588"/>
                </a:lnTo>
                <a:lnTo>
                  <a:pt x="529" y="585"/>
                </a:lnTo>
                <a:lnTo>
                  <a:pt x="535" y="581"/>
                </a:lnTo>
                <a:lnTo>
                  <a:pt x="540" y="577"/>
                </a:lnTo>
                <a:lnTo>
                  <a:pt x="546" y="573"/>
                </a:lnTo>
                <a:lnTo>
                  <a:pt x="551" y="568"/>
                </a:lnTo>
                <a:lnTo>
                  <a:pt x="556" y="563"/>
                </a:lnTo>
                <a:lnTo>
                  <a:pt x="560" y="558"/>
                </a:lnTo>
                <a:lnTo>
                  <a:pt x="565" y="553"/>
                </a:lnTo>
                <a:lnTo>
                  <a:pt x="569" y="547"/>
                </a:lnTo>
                <a:lnTo>
                  <a:pt x="573" y="541"/>
                </a:lnTo>
                <a:lnTo>
                  <a:pt x="580" y="529"/>
                </a:lnTo>
                <a:lnTo>
                  <a:pt x="583" y="522"/>
                </a:lnTo>
                <a:lnTo>
                  <a:pt x="586" y="515"/>
                </a:lnTo>
                <a:lnTo>
                  <a:pt x="589" y="508"/>
                </a:lnTo>
                <a:lnTo>
                  <a:pt x="591" y="501"/>
                </a:lnTo>
                <a:lnTo>
                  <a:pt x="593" y="494"/>
                </a:lnTo>
                <a:lnTo>
                  <a:pt x="595" y="486"/>
                </a:lnTo>
                <a:lnTo>
                  <a:pt x="597" y="470"/>
                </a:lnTo>
                <a:lnTo>
                  <a:pt x="597" y="453"/>
                </a:lnTo>
                <a:lnTo>
                  <a:pt x="597" y="444"/>
                </a:lnTo>
                <a:lnTo>
                  <a:pt x="597" y="436"/>
                </a:lnTo>
                <a:lnTo>
                  <a:pt x="596" y="428"/>
                </a:lnTo>
                <a:lnTo>
                  <a:pt x="595" y="420"/>
                </a:lnTo>
                <a:lnTo>
                  <a:pt x="591" y="405"/>
                </a:lnTo>
                <a:lnTo>
                  <a:pt x="586" y="391"/>
                </a:lnTo>
                <a:lnTo>
                  <a:pt x="580" y="377"/>
                </a:lnTo>
                <a:lnTo>
                  <a:pt x="577" y="371"/>
                </a:lnTo>
                <a:lnTo>
                  <a:pt x="573" y="365"/>
                </a:lnTo>
                <a:lnTo>
                  <a:pt x="569" y="359"/>
                </a:lnTo>
                <a:lnTo>
                  <a:pt x="565" y="353"/>
                </a:lnTo>
                <a:lnTo>
                  <a:pt x="560" y="348"/>
                </a:lnTo>
                <a:lnTo>
                  <a:pt x="556" y="343"/>
                </a:lnTo>
                <a:lnTo>
                  <a:pt x="551" y="338"/>
                </a:lnTo>
                <a:lnTo>
                  <a:pt x="546" y="333"/>
                </a:lnTo>
                <a:lnTo>
                  <a:pt x="540" y="329"/>
                </a:lnTo>
                <a:lnTo>
                  <a:pt x="535" y="325"/>
                </a:lnTo>
                <a:lnTo>
                  <a:pt x="523" y="318"/>
                </a:lnTo>
                <a:lnTo>
                  <a:pt x="517" y="315"/>
                </a:lnTo>
                <a:lnTo>
                  <a:pt x="510" y="312"/>
                </a:lnTo>
                <a:lnTo>
                  <a:pt x="497" y="307"/>
                </a:lnTo>
                <a:lnTo>
                  <a:pt x="484" y="304"/>
                </a:lnTo>
                <a:lnTo>
                  <a:pt x="477" y="303"/>
                </a:lnTo>
                <a:lnTo>
                  <a:pt x="469" y="302"/>
                </a:lnTo>
                <a:lnTo>
                  <a:pt x="455" y="30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2" name="Freeform 21"/>
          <p:cNvSpPr>
            <a:spLocks noEditPoints="1"/>
          </p:cNvSpPr>
          <p:nvPr userDrawn="1"/>
        </p:nvSpPr>
        <p:spPr bwMode="auto">
          <a:xfrm>
            <a:off x="1727988" y="3456775"/>
            <a:ext cx="1728000" cy="1728000"/>
          </a:xfrm>
          <a:custGeom>
            <a:avLst/>
            <a:gdLst>
              <a:gd name="T0" fmla="*/ 908 w 908"/>
              <a:gd name="T1" fmla="*/ 453 h 907"/>
              <a:gd name="T2" fmla="*/ 0 w 908"/>
              <a:gd name="T3" fmla="*/ 453 h 907"/>
              <a:gd name="T4" fmla="*/ 591 w 908"/>
              <a:gd name="T5" fmla="*/ 623 h 907"/>
              <a:gd name="T6" fmla="*/ 572 w 908"/>
              <a:gd name="T7" fmla="*/ 643 h 907"/>
              <a:gd name="T8" fmla="*/ 532 w 908"/>
              <a:gd name="T9" fmla="*/ 668 h 907"/>
              <a:gd name="T10" fmla="*/ 494 w 908"/>
              <a:gd name="T11" fmla="*/ 681 h 907"/>
              <a:gd name="T12" fmla="*/ 450 w 908"/>
              <a:gd name="T13" fmla="*/ 685 h 907"/>
              <a:gd name="T14" fmla="*/ 404 w 908"/>
              <a:gd name="T15" fmla="*/ 681 h 907"/>
              <a:gd name="T16" fmla="*/ 361 w 908"/>
              <a:gd name="T17" fmla="*/ 667 h 907"/>
              <a:gd name="T18" fmla="*/ 323 w 908"/>
              <a:gd name="T19" fmla="*/ 646 h 907"/>
              <a:gd name="T20" fmla="*/ 290 w 908"/>
              <a:gd name="T21" fmla="*/ 618 h 907"/>
              <a:gd name="T22" fmla="*/ 264 w 908"/>
              <a:gd name="T23" fmla="*/ 583 h 907"/>
              <a:gd name="T24" fmla="*/ 244 w 908"/>
              <a:gd name="T25" fmla="*/ 544 h 907"/>
              <a:gd name="T26" fmla="*/ 231 w 908"/>
              <a:gd name="T27" fmla="*/ 500 h 907"/>
              <a:gd name="T28" fmla="*/ 227 w 908"/>
              <a:gd name="T29" fmla="*/ 453 h 907"/>
              <a:gd name="T30" fmla="*/ 231 w 908"/>
              <a:gd name="T31" fmla="*/ 406 h 907"/>
              <a:gd name="T32" fmla="*/ 240 w 908"/>
              <a:gd name="T33" fmla="*/ 373 h 907"/>
              <a:gd name="T34" fmla="*/ 258 w 908"/>
              <a:gd name="T35" fmla="*/ 332 h 907"/>
              <a:gd name="T36" fmla="*/ 283 w 908"/>
              <a:gd name="T37" fmla="*/ 297 h 907"/>
              <a:gd name="T38" fmla="*/ 310 w 908"/>
              <a:gd name="T39" fmla="*/ 270 h 907"/>
              <a:gd name="T40" fmla="*/ 342 w 908"/>
              <a:gd name="T41" fmla="*/ 249 h 907"/>
              <a:gd name="T42" fmla="*/ 382 w 908"/>
              <a:gd name="T43" fmla="*/ 231 h 907"/>
              <a:gd name="T44" fmla="*/ 427 w 908"/>
              <a:gd name="T45" fmla="*/ 222 h 907"/>
              <a:gd name="T46" fmla="*/ 473 w 908"/>
              <a:gd name="T47" fmla="*/ 222 h 907"/>
              <a:gd name="T48" fmla="*/ 513 w 908"/>
              <a:gd name="T49" fmla="*/ 231 h 907"/>
              <a:gd name="T50" fmla="*/ 548 w 908"/>
              <a:gd name="T51" fmla="*/ 247 h 907"/>
              <a:gd name="T52" fmla="*/ 571 w 908"/>
              <a:gd name="T53" fmla="*/ 263 h 907"/>
              <a:gd name="T54" fmla="*/ 591 w 908"/>
              <a:gd name="T55" fmla="*/ 230 h 907"/>
              <a:gd name="T56" fmla="*/ 450 w 908"/>
              <a:gd name="T57" fmla="*/ 306 h 907"/>
              <a:gd name="T58" fmla="*/ 417 w 908"/>
              <a:gd name="T59" fmla="*/ 311 h 907"/>
              <a:gd name="T60" fmla="*/ 383 w 908"/>
              <a:gd name="T61" fmla="*/ 327 h 907"/>
              <a:gd name="T62" fmla="*/ 351 w 908"/>
              <a:gd name="T63" fmla="*/ 356 h 907"/>
              <a:gd name="T64" fmla="*/ 332 w 908"/>
              <a:gd name="T65" fmla="*/ 386 h 907"/>
              <a:gd name="T66" fmla="*/ 318 w 908"/>
              <a:gd name="T67" fmla="*/ 434 h 907"/>
              <a:gd name="T68" fmla="*/ 317 w 908"/>
              <a:gd name="T69" fmla="*/ 484 h 907"/>
              <a:gd name="T70" fmla="*/ 325 w 908"/>
              <a:gd name="T71" fmla="*/ 518 h 907"/>
              <a:gd name="T72" fmla="*/ 336 w 908"/>
              <a:gd name="T73" fmla="*/ 545 h 907"/>
              <a:gd name="T74" fmla="*/ 351 w 908"/>
              <a:gd name="T75" fmla="*/ 568 h 907"/>
              <a:gd name="T76" fmla="*/ 371 w 908"/>
              <a:gd name="T77" fmla="*/ 589 h 907"/>
              <a:gd name="T78" fmla="*/ 396 w 908"/>
              <a:gd name="T79" fmla="*/ 605 h 907"/>
              <a:gd name="T80" fmla="*/ 425 w 908"/>
              <a:gd name="T81" fmla="*/ 615 h 907"/>
              <a:gd name="T82" fmla="*/ 458 w 908"/>
              <a:gd name="T83" fmla="*/ 618 h 907"/>
              <a:gd name="T84" fmla="*/ 509 w 908"/>
              <a:gd name="T85" fmla="*/ 609 h 907"/>
              <a:gd name="T86" fmla="*/ 537 w 908"/>
              <a:gd name="T87" fmla="*/ 593 h 907"/>
              <a:gd name="T88" fmla="*/ 557 w 908"/>
              <a:gd name="T89" fmla="*/ 576 h 907"/>
              <a:gd name="T90" fmla="*/ 576 w 908"/>
              <a:gd name="T91" fmla="*/ 546 h 907"/>
              <a:gd name="T92" fmla="*/ 589 w 908"/>
              <a:gd name="T93" fmla="*/ 508 h 907"/>
              <a:gd name="T94" fmla="*/ 594 w 908"/>
              <a:gd name="T95" fmla="*/ 472 h 907"/>
              <a:gd name="T96" fmla="*/ 592 w 908"/>
              <a:gd name="T97" fmla="*/ 434 h 907"/>
              <a:gd name="T98" fmla="*/ 582 w 908"/>
              <a:gd name="T99" fmla="*/ 392 h 907"/>
              <a:gd name="T100" fmla="*/ 569 w 908"/>
              <a:gd name="T101" fmla="*/ 365 h 907"/>
              <a:gd name="T102" fmla="*/ 542 w 908"/>
              <a:gd name="T103" fmla="*/ 334 h 907"/>
              <a:gd name="T104" fmla="*/ 515 w 908"/>
              <a:gd name="T105" fmla="*/ 317 h 907"/>
              <a:gd name="T106" fmla="*/ 490 w 908"/>
              <a:gd name="T107" fmla="*/ 309 h 907"/>
              <a:gd name="T108" fmla="*/ 458 w 908"/>
              <a:gd name="T109" fmla="*/ 305 h 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908" h="907">
                <a:moveTo>
                  <a:pt x="0" y="907"/>
                </a:moveTo>
                <a:lnTo>
                  <a:pt x="453" y="907"/>
                </a:lnTo>
                <a:lnTo>
                  <a:pt x="908" y="907"/>
                </a:lnTo>
                <a:lnTo>
                  <a:pt x="908" y="453"/>
                </a:lnTo>
                <a:lnTo>
                  <a:pt x="908" y="0"/>
                </a:lnTo>
                <a:lnTo>
                  <a:pt x="453" y="0"/>
                </a:lnTo>
                <a:lnTo>
                  <a:pt x="0" y="0"/>
                </a:lnTo>
                <a:lnTo>
                  <a:pt x="0" y="453"/>
                </a:lnTo>
                <a:lnTo>
                  <a:pt x="0" y="907"/>
                </a:lnTo>
                <a:close/>
                <a:moveTo>
                  <a:pt x="680" y="676"/>
                </a:moveTo>
                <a:lnTo>
                  <a:pt x="591" y="676"/>
                </a:lnTo>
                <a:lnTo>
                  <a:pt x="591" y="623"/>
                </a:lnTo>
                <a:lnTo>
                  <a:pt x="588" y="627"/>
                </a:lnTo>
                <a:lnTo>
                  <a:pt x="585" y="630"/>
                </a:lnTo>
                <a:lnTo>
                  <a:pt x="579" y="636"/>
                </a:lnTo>
                <a:lnTo>
                  <a:pt x="572" y="643"/>
                </a:lnTo>
                <a:lnTo>
                  <a:pt x="564" y="649"/>
                </a:lnTo>
                <a:lnTo>
                  <a:pt x="549" y="659"/>
                </a:lnTo>
                <a:lnTo>
                  <a:pt x="541" y="664"/>
                </a:lnTo>
                <a:lnTo>
                  <a:pt x="532" y="668"/>
                </a:lnTo>
                <a:lnTo>
                  <a:pt x="523" y="672"/>
                </a:lnTo>
                <a:lnTo>
                  <a:pt x="514" y="676"/>
                </a:lnTo>
                <a:lnTo>
                  <a:pt x="504" y="678"/>
                </a:lnTo>
                <a:lnTo>
                  <a:pt x="494" y="681"/>
                </a:lnTo>
                <a:lnTo>
                  <a:pt x="484" y="683"/>
                </a:lnTo>
                <a:lnTo>
                  <a:pt x="473" y="684"/>
                </a:lnTo>
                <a:lnTo>
                  <a:pt x="462" y="685"/>
                </a:lnTo>
                <a:lnTo>
                  <a:pt x="450" y="685"/>
                </a:lnTo>
                <a:lnTo>
                  <a:pt x="439" y="685"/>
                </a:lnTo>
                <a:lnTo>
                  <a:pt x="427" y="684"/>
                </a:lnTo>
                <a:lnTo>
                  <a:pt x="415" y="683"/>
                </a:lnTo>
                <a:lnTo>
                  <a:pt x="404" y="681"/>
                </a:lnTo>
                <a:lnTo>
                  <a:pt x="393" y="678"/>
                </a:lnTo>
                <a:lnTo>
                  <a:pt x="382" y="675"/>
                </a:lnTo>
                <a:lnTo>
                  <a:pt x="372" y="671"/>
                </a:lnTo>
                <a:lnTo>
                  <a:pt x="361" y="667"/>
                </a:lnTo>
                <a:lnTo>
                  <a:pt x="351" y="663"/>
                </a:lnTo>
                <a:lnTo>
                  <a:pt x="342" y="657"/>
                </a:lnTo>
                <a:lnTo>
                  <a:pt x="332" y="652"/>
                </a:lnTo>
                <a:lnTo>
                  <a:pt x="323" y="646"/>
                </a:lnTo>
                <a:lnTo>
                  <a:pt x="315" y="639"/>
                </a:lnTo>
                <a:lnTo>
                  <a:pt x="306" y="633"/>
                </a:lnTo>
                <a:lnTo>
                  <a:pt x="298" y="625"/>
                </a:lnTo>
                <a:lnTo>
                  <a:pt x="290" y="618"/>
                </a:lnTo>
                <a:lnTo>
                  <a:pt x="283" y="609"/>
                </a:lnTo>
                <a:lnTo>
                  <a:pt x="276" y="601"/>
                </a:lnTo>
                <a:lnTo>
                  <a:pt x="270" y="592"/>
                </a:lnTo>
                <a:lnTo>
                  <a:pt x="264" y="583"/>
                </a:lnTo>
                <a:lnTo>
                  <a:pt x="258" y="574"/>
                </a:lnTo>
                <a:lnTo>
                  <a:pt x="253" y="564"/>
                </a:lnTo>
                <a:lnTo>
                  <a:pt x="248" y="554"/>
                </a:lnTo>
                <a:lnTo>
                  <a:pt x="244" y="544"/>
                </a:lnTo>
                <a:lnTo>
                  <a:pt x="240" y="533"/>
                </a:lnTo>
                <a:lnTo>
                  <a:pt x="236" y="522"/>
                </a:lnTo>
                <a:lnTo>
                  <a:pt x="233" y="511"/>
                </a:lnTo>
                <a:lnTo>
                  <a:pt x="231" y="500"/>
                </a:lnTo>
                <a:lnTo>
                  <a:pt x="229" y="488"/>
                </a:lnTo>
                <a:lnTo>
                  <a:pt x="228" y="477"/>
                </a:lnTo>
                <a:lnTo>
                  <a:pt x="227" y="465"/>
                </a:lnTo>
                <a:lnTo>
                  <a:pt x="227" y="453"/>
                </a:lnTo>
                <a:lnTo>
                  <a:pt x="227" y="441"/>
                </a:lnTo>
                <a:lnTo>
                  <a:pt x="228" y="429"/>
                </a:lnTo>
                <a:lnTo>
                  <a:pt x="229" y="417"/>
                </a:lnTo>
                <a:lnTo>
                  <a:pt x="231" y="406"/>
                </a:lnTo>
                <a:lnTo>
                  <a:pt x="233" y="395"/>
                </a:lnTo>
                <a:lnTo>
                  <a:pt x="235" y="389"/>
                </a:lnTo>
                <a:lnTo>
                  <a:pt x="236" y="384"/>
                </a:lnTo>
                <a:lnTo>
                  <a:pt x="240" y="373"/>
                </a:lnTo>
                <a:lnTo>
                  <a:pt x="244" y="362"/>
                </a:lnTo>
                <a:lnTo>
                  <a:pt x="248" y="352"/>
                </a:lnTo>
                <a:lnTo>
                  <a:pt x="253" y="342"/>
                </a:lnTo>
                <a:lnTo>
                  <a:pt x="258" y="332"/>
                </a:lnTo>
                <a:lnTo>
                  <a:pt x="264" y="323"/>
                </a:lnTo>
                <a:lnTo>
                  <a:pt x="270" y="314"/>
                </a:lnTo>
                <a:lnTo>
                  <a:pt x="276" y="305"/>
                </a:lnTo>
                <a:lnTo>
                  <a:pt x="283" y="297"/>
                </a:lnTo>
                <a:lnTo>
                  <a:pt x="290" y="289"/>
                </a:lnTo>
                <a:lnTo>
                  <a:pt x="298" y="281"/>
                </a:lnTo>
                <a:lnTo>
                  <a:pt x="306" y="274"/>
                </a:lnTo>
                <a:lnTo>
                  <a:pt x="310" y="270"/>
                </a:lnTo>
                <a:lnTo>
                  <a:pt x="315" y="267"/>
                </a:lnTo>
                <a:lnTo>
                  <a:pt x="323" y="260"/>
                </a:lnTo>
                <a:lnTo>
                  <a:pt x="332" y="254"/>
                </a:lnTo>
                <a:lnTo>
                  <a:pt x="342" y="249"/>
                </a:lnTo>
                <a:lnTo>
                  <a:pt x="351" y="244"/>
                </a:lnTo>
                <a:lnTo>
                  <a:pt x="361" y="239"/>
                </a:lnTo>
                <a:lnTo>
                  <a:pt x="372" y="235"/>
                </a:lnTo>
                <a:lnTo>
                  <a:pt x="382" y="231"/>
                </a:lnTo>
                <a:lnTo>
                  <a:pt x="393" y="228"/>
                </a:lnTo>
                <a:lnTo>
                  <a:pt x="404" y="226"/>
                </a:lnTo>
                <a:lnTo>
                  <a:pt x="415" y="224"/>
                </a:lnTo>
                <a:lnTo>
                  <a:pt x="427" y="222"/>
                </a:lnTo>
                <a:lnTo>
                  <a:pt x="439" y="221"/>
                </a:lnTo>
                <a:lnTo>
                  <a:pt x="450" y="221"/>
                </a:lnTo>
                <a:lnTo>
                  <a:pt x="462" y="221"/>
                </a:lnTo>
                <a:lnTo>
                  <a:pt x="473" y="222"/>
                </a:lnTo>
                <a:lnTo>
                  <a:pt x="483" y="223"/>
                </a:lnTo>
                <a:lnTo>
                  <a:pt x="494" y="225"/>
                </a:lnTo>
                <a:lnTo>
                  <a:pt x="504" y="228"/>
                </a:lnTo>
                <a:lnTo>
                  <a:pt x="513" y="231"/>
                </a:lnTo>
                <a:lnTo>
                  <a:pt x="523" y="234"/>
                </a:lnTo>
                <a:lnTo>
                  <a:pt x="532" y="238"/>
                </a:lnTo>
                <a:lnTo>
                  <a:pt x="540" y="242"/>
                </a:lnTo>
                <a:lnTo>
                  <a:pt x="548" y="247"/>
                </a:lnTo>
                <a:lnTo>
                  <a:pt x="556" y="252"/>
                </a:lnTo>
                <a:lnTo>
                  <a:pt x="560" y="254"/>
                </a:lnTo>
                <a:lnTo>
                  <a:pt x="564" y="257"/>
                </a:lnTo>
                <a:lnTo>
                  <a:pt x="571" y="263"/>
                </a:lnTo>
                <a:lnTo>
                  <a:pt x="578" y="269"/>
                </a:lnTo>
                <a:lnTo>
                  <a:pt x="585" y="276"/>
                </a:lnTo>
                <a:lnTo>
                  <a:pt x="591" y="282"/>
                </a:lnTo>
                <a:lnTo>
                  <a:pt x="591" y="230"/>
                </a:lnTo>
                <a:lnTo>
                  <a:pt x="680" y="230"/>
                </a:lnTo>
                <a:lnTo>
                  <a:pt x="680" y="676"/>
                </a:lnTo>
                <a:close/>
                <a:moveTo>
                  <a:pt x="458" y="305"/>
                </a:moveTo>
                <a:lnTo>
                  <a:pt x="450" y="306"/>
                </a:lnTo>
                <a:lnTo>
                  <a:pt x="441" y="306"/>
                </a:lnTo>
                <a:lnTo>
                  <a:pt x="433" y="308"/>
                </a:lnTo>
                <a:lnTo>
                  <a:pt x="425" y="309"/>
                </a:lnTo>
                <a:lnTo>
                  <a:pt x="417" y="311"/>
                </a:lnTo>
                <a:lnTo>
                  <a:pt x="410" y="314"/>
                </a:lnTo>
                <a:lnTo>
                  <a:pt x="402" y="316"/>
                </a:lnTo>
                <a:lnTo>
                  <a:pt x="396" y="319"/>
                </a:lnTo>
                <a:lnTo>
                  <a:pt x="383" y="327"/>
                </a:lnTo>
                <a:lnTo>
                  <a:pt x="371" y="335"/>
                </a:lnTo>
                <a:lnTo>
                  <a:pt x="366" y="340"/>
                </a:lnTo>
                <a:lnTo>
                  <a:pt x="361" y="345"/>
                </a:lnTo>
                <a:lnTo>
                  <a:pt x="351" y="356"/>
                </a:lnTo>
                <a:lnTo>
                  <a:pt x="347" y="362"/>
                </a:lnTo>
                <a:lnTo>
                  <a:pt x="343" y="367"/>
                </a:lnTo>
                <a:lnTo>
                  <a:pt x="336" y="380"/>
                </a:lnTo>
                <a:lnTo>
                  <a:pt x="332" y="386"/>
                </a:lnTo>
                <a:lnTo>
                  <a:pt x="330" y="393"/>
                </a:lnTo>
                <a:lnTo>
                  <a:pt x="325" y="406"/>
                </a:lnTo>
                <a:lnTo>
                  <a:pt x="321" y="420"/>
                </a:lnTo>
                <a:lnTo>
                  <a:pt x="318" y="434"/>
                </a:lnTo>
                <a:lnTo>
                  <a:pt x="316" y="448"/>
                </a:lnTo>
                <a:lnTo>
                  <a:pt x="316" y="462"/>
                </a:lnTo>
                <a:lnTo>
                  <a:pt x="316" y="476"/>
                </a:lnTo>
                <a:lnTo>
                  <a:pt x="317" y="484"/>
                </a:lnTo>
                <a:lnTo>
                  <a:pt x="318" y="491"/>
                </a:lnTo>
                <a:lnTo>
                  <a:pt x="321" y="505"/>
                </a:lnTo>
                <a:lnTo>
                  <a:pt x="323" y="511"/>
                </a:lnTo>
                <a:lnTo>
                  <a:pt x="325" y="518"/>
                </a:lnTo>
                <a:lnTo>
                  <a:pt x="327" y="525"/>
                </a:lnTo>
                <a:lnTo>
                  <a:pt x="330" y="532"/>
                </a:lnTo>
                <a:lnTo>
                  <a:pt x="332" y="538"/>
                </a:lnTo>
                <a:lnTo>
                  <a:pt x="336" y="545"/>
                </a:lnTo>
                <a:lnTo>
                  <a:pt x="339" y="551"/>
                </a:lnTo>
                <a:lnTo>
                  <a:pt x="343" y="557"/>
                </a:lnTo>
                <a:lnTo>
                  <a:pt x="347" y="563"/>
                </a:lnTo>
                <a:lnTo>
                  <a:pt x="351" y="568"/>
                </a:lnTo>
                <a:lnTo>
                  <a:pt x="356" y="574"/>
                </a:lnTo>
                <a:lnTo>
                  <a:pt x="361" y="579"/>
                </a:lnTo>
                <a:lnTo>
                  <a:pt x="366" y="584"/>
                </a:lnTo>
                <a:lnTo>
                  <a:pt x="371" y="589"/>
                </a:lnTo>
                <a:lnTo>
                  <a:pt x="377" y="593"/>
                </a:lnTo>
                <a:lnTo>
                  <a:pt x="383" y="597"/>
                </a:lnTo>
                <a:lnTo>
                  <a:pt x="389" y="601"/>
                </a:lnTo>
                <a:lnTo>
                  <a:pt x="396" y="605"/>
                </a:lnTo>
                <a:lnTo>
                  <a:pt x="402" y="608"/>
                </a:lnTo>
                <a:lnTo>
                  <a:pt x="410" y="610"/>
                </a:lnTo>
                <a:lnTo>
                  <a:pt x="417" y="613"/>
                </a:lnTo>
                <a:lnTo>
                  <a:pt x="425" y="615"/>
                </a:lnTo>
                <a:lnTo>
                  <a:pt x="433" y="616"/>
                </a:lnTo>
                <a:lnTo>
                  <a:pt x="441" y="617"/>
                </a:lnTo>
                <a:lnTo>
                  <a:pt x="450" y="618"/>
                </a:lnTo>
                <a:lnTo>
                  <a:pt x="458" y="618"/>
                </a:lnTo>
                <a:lnTo>
                  <a:pt x="471" y="618"/>
                </a:lnTo>
                <a:lnTo>
                  <a:pt x="484" y="616"/>
                </a:lnTo>
                <a:lnTo>
                  <a:pt x="496" y="613"/>
                </a:lnTo>
                <a:lnTo>
                  <a:pt x="509" y="609"/>
                </a:lnTo>
                <a:lnTo>
                  <a:pt x="515" y="607"/>
                </a:lnTo>
                <a:lnTo>
                  <a:pt x="520" y="604"/>
                </a:lnTo>
                <a:lnTo>
                  <a:pt x="532" y="597"/>
                </a:lnTo>
                <a:lnTo>
                  <a:pt x="537" y="593"/>
                </a:lnTo>
                <a:lnTo>
                  <a:pt x="542" y="589"/>
                </a:lnTo>
                <a:lnTo>
                  <a:pt x="547" y="585"/>
                </a:lnTo>
                <a:lnTo>
                  <a:pt x="552" y="580"/>
                </a:lnTo>
                <a:lnTo>
                  <a:pt x="557" y="576"/>
                </a:lnTo>
                <a:lnTo>
                  <a:pt x="561" y="570"/>
                </a:lnTo>
                <a:lnTo>
                  <a:pt x="565" y="565"/>
                </a:lnTo>
                <a:lnTo>
                  <a:pt x="569" y="559"/>
                </a:lnTo>
                <a:lnTo>
                  <a:pt x="576" y="546"/>
                </a:lnTo>
                <a:lnTo>
                  <a:pt x="580" y="539"/>
                </a:lnTo>
                <a:lnTo>
                  <a:pt x="582" y="532"/>
                </a:lnTo>
                <a:lnTo>
                  <a:pt x="587" y="516"/>
                </a:lnTo>
                <a:lnTo>
                  <a:pt x="589" y="508"/>
                </a:lnTo>
                <a:lnTo>
                  <a:pt x="591" y="500"/>
                </a:lnTo>
                <a:lnTo>
                  <a:pt x="592" y="491"/>
                </a:lnTo>
                <a:lnTo>
                  <a:pt x="593" y="482"/>
                </a:lnTo>
                <a:lnTo>
                  <a:pt x="594" y="472"/>
                </a:lnTo>
                <a:lnTo>
                  <a:pt x="594" y="462"/>
                </a:lnTo>
                <a:lnTo>
                  <a:pt x="594" y="452"/>
                </a:lnTo>
                <a:lnTo>
                  <a:pt x="593" y="443"/>
                </a:lnTo>
                <a:lnTo>
                  <a:pt x="592" y="434"/>
                </a:lnTo>
                <a:lnTo>
                  <a:pt x="591" y="425"/>
                </a:lnTo>
                <a:lnTo>
                  <a:pt x="587" y="408"/>
                </a:lnTo>
                <a:lnTo>
                  <a:pt x="585" y="400"/>
                </a:lnTo>
                <a:lnTo>
                  <a:pt x="582" y="392"/>
                </a:lnTo>
                <a:lnTo>
                  <a:pt x="580" y="385"/>
                </a:lnTo>
                <a:lnTo>
                  <a:pt x="576" y="378"/>
                </a:lnTo>
                <a:lnTo>
                  <a:pt x="573" y="372"/>
                </a:lnTo>
                <a:lnTo>
                  <a:pt x="569" y="365"/>
                </a:lnTo>
                <a:lnTo>
                  <a:pt x="565" y="359"/>
                </a:lnTo>
                <a:lnTo>
                  <a:pt x="561" y="354"/>
                </a:lnTo>
                <a:lnTo>
                  <a:pt x="552" y="343"/>
                </a:lnTo>
                <a:lnTo>
                  <a:pt x="542" y="334"/>
                </a:lnTo>
                <a:lnTo>
                  <a:pt x="532" y="327"/>
                </a:lnTo>
                <a:lnTo>
                  <a:pt x="526" y="323"/>
                </a:lnTo>
                <a:lnTo>
                  <a:pt x="520" y="320"/>
                </a:lnTo>
                <a:lnTo>
                  <a:pt x="515" y="317"/>
                </a:lnTo>
                <a:lnTo>
                  <a:pt x="509" y="315"/>
                </a:lnTo>
                <a:lnTo>
                  <a:pt x="503" y="313"/>
                </a:lnTo>
                <a:lnTo>
                  <a:pt x="496" y="311"/>
                </a:lnTo>
                <a:lnTo>
                  <a:pt x="490" y="309"/>
                </a:lnTo>
                <a:lnTo>
                  <a:pt x="484" y="308"/>
                </a:lnTo>
                <a:lnTo>
                  <a:pt x="471" y="306"/>
                </a:lnTo>
                <a:lnTo>
                  <a:pt x="465" y="306"/>
                </a:lnTo>
                <a:lnTo>
                  <a:pt x="458" y="30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431800" y="861233"/>
            <a:ext cx="5616575" cy="1728786"/>
          </a:xfrm>
        </p:spPr>
        <p:txBody>
          <a:bodyPr anchor="t" anchorCtr="0"/>
          <a:lstStyle>
            <a:lvl1pPr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i-FI" dirty="0"/>
          </a:p>
        </p:txBody>
      </p:sp>
      <p:grpSp>
        <p:nvGrpSpPr>
          <p:cNvPr id="26" name="Group 25"/>
          <p:cNvGrpSpPr>
            <a:grpSpLocks noChangeAspect="1"/>
          </p:cNvGrpSpPr>
          <p:nvPr userDrawn="1"/>
        </p:nvGrpSpPr>
        <p:grpSpPr>
          <a:xfrm>
            <a:off x="7921079" y="6455139"/>
            <a:ext cx="1979146" cy="169200"/>
            <a:chOff x="425958" y="6336331"/>
            <a:chExt cx="2526569" cy="216000"/>
          </a:xfrm>
          <a:solidFill>
            <a:schemeClr val="bg1"/>
          </a:solidFill>
        </p:grpSpPr>
        <p:sp>
          <p:nvSpPr>
            <p:cNvPr id="40" name="Freeform 6"/>
            <p:cNvSpPr>
              <a:spLocks noChangeAspect="1" noEditPoints="1"/>
            </p:cNvSpPr>
            <p:nvPr userDrawn="1"/>
          </p:nvSpPr>
          <p:spPr bwMode="auto">
            <a:xfrm>
              <a:off x="425958" y="6336331"/>
              <a:ext cx="1295526" cy="216000"/>
            </a:xfrm>
            <a:custGeom>
              <a:avLst/>
              <a:gdLst>
                <a:gd name="T0" fmla="*/ 4989 w 5446"/>
                <a:gd name="T1" fmla="*/ 686 h 908"/>
                <a:gd name="T2" fmla="*/ 4808 w 5446"/>
                <a:gd name="T3" fmla="*/ 593 h 908"/>
                <a:gd name="T4" fmla="*/ 4773 w 5446"/>
                <a:gd name="T5" fmla="*/ 389 h 908"/>
                <a:gd name="T6" fmla="*/ 4890 w 5446"/>
                <a:gd name="T7" fmla="*/ 244 h 908"/>
                <a:gd name="T8" fmla="*/ 5087 w 5446"/>
                <a:gd name="T9" fmla="*/ 246 h 908"/>
                <a:gd name="T10" fmla="*/ 4275 w 5446"/>
                <a:gd name="T11" fmla="*/ 348 h 908"/>
                <a:gd name="T12" fmla="*/ 4169 w 5446"/>
                <a:gd name="T13" fmla="*/ 308 h 908"/>
                <a:gd name="T14" fmla="*/ 4039 w 5446"/>
                <a:gd name="T15" fmla="*/ 382 h 908"/>
                <a:gd name="T16" fmla="*/ 3947 w 5446"/>
                <a:gd name="T17" fmla="*/ 299 h 908"/>
                <a:gd name="T18" fmla="*/ 3885 w 5446"/>
                <a:gd name="T19" fmla="*/ 230 h 908"/>
                <a:gd name="T20" fmla="*/ 4026 w 5446"/>
                <a:gd name="T21" fmla="*/ 225 h 908"/>
                <a:gd name="T22" fmla="*/ 4157 w 5446"/>
                <a:gd name="T23" fmla="*/ 240 h 908"/>
                <a:gd name="T24" fmla="*/ 4327 w 5446"/>
                <a:gd name="T25" fmla="*/ 258 h 908"/>
                <a:gd name="T26" fmla="*/ 3153 w 5446"/>
                <a:gd name="T27" fmla="*/ 684 h 908"/>
                <a:gd name="T28" fmla="*/ 2979 w 5446"/>
                <a:gd name="T29" fmla="*/ 574 h 908"/>
                <a:gd name="T30" fmla="*/ 2963 w 5446"/>
                <a:gd name="T31" fmla="*/ 362 h 908"/>
                <a:gd name="T32" fmla="*/ 3119 w 5446"/>
                <a:gd name="T33" fmla="*/ 228 h 908"/>
                <a:gd name="T34" fmla="*/ 3325 w 5446"/>
                <a:gd name="T35" fmla="*/ 274 h 908"/>
                <a:gd name="T36" fmla="*/ 3408 w 5446"/>
                <a:gd name="T37" fmla="*/ 466 h 908"/>
                <a:gd name="T38" fmla="*/ 3307 w 5446"/>
                <a:gd name="T39" fmla="*/ 646 h 908"/>
                <a:gd name="T40" fmla="*/ 2400 w 5446"/>
                <a:gd name="T41" fmla="*/ 420 h 908"/>
                <a:gd name="T42" fmla="*/ 2307 w 5446"/>
                <a:gd name="T43" fmla="*/ 305 h 908"/>
                <a:gd name="T44" fmla="*/ 2173 w 5446"/>
                <a:gd name="T45" fmla="*/ 348 h 908"/>
                <a:gd name="T46" fmla="*/ 2144 w 5446"/>
                <a:gd name="T47" fmla="*/ 287 h 908"/>
                <a:gd name="T48" fmla="*/ 2344 w 5446"/>
                <a:gd name="T49" fmla="*/ 228 h 908"/>
                <a:gd name="T50" fmla="*/ 2478 w 5446"/>
                <a:gd name="T51" fmla="*/ 349 h 908"/>
                <a:gd name="T52" fmla="*/ 1440 w 5446"/>
                <a:gd name="T53" fmla="*/ 669 h 908"/>
                <a:gd name="T54" fmla="*/ 1240 w 5446"/>
                <a:gd name="T55" fmla="*/ 653 h 908"/>
                <a:gd name="T56" fmla="*/ 1136 w 5446"/>
                <a:gd name="T57" fmla="*/ 478 h 908"/>
                <a:gd name="T58" fmla="*/ 1199 w 5446"/>
                <a:gd name="T59" fmla="*/ 289 h 908"/>
                <a:gd name="T60" fmla="*/ 1381 w 5446"/>
                <a:gd name="T61" fmla="*/ 222 h 908"/>
                <a:gd name="T62" fmla="*/ 466 w 5446"/>
                <a:gd name="T63" fmla="*/ 686 h 908"/>
                <a:gd name="T64" fmla="*/ 258 w 5446"/>
                <a:gd name="T65" fmla="*/ 567 h 908"/>
                <a:gd name="T66" fmla="*/ 460 w 5446"/>
                <a:gd name="T67" fmla="*/ 606 h 908"/>
                <a:gd name="T68" fmla="*/ 583 w 5446"/>
                <a:gd name="T69" fmla="*/ 540 h 908"/>
                <a:gd name="T70" fmla="*/ 341 w 5446"/>
                <a:gd name="T71" fmla="*/ 472 h 908"/>
                <a:gd name="T72" fmla="*/ 239 w 5446"/>
                <a:gd name="T73" fmla="*/ 342 h 908"/>
                <a:gd name="T74" fmla="*/ 365 w 5446"/>
                <a:gd name="T75" fmla="*/ 232 h 908"/>
                <a:gd name="T76" fmla="*/ 641 w 5446"/>
                <a:gd name="T77" fmla="*/ 283 h 908"/>
                <a:gd name="T78" fmla="*/ 462 w 5446"/>
                <a:gd name="T79" fmla="*/ 302 h 908"/>
                <a:gd name="T80" fmla="*/ 327 w 5446"/>
                <a:gd name="T81" fmla="*/ 363 h 908"/>
                <a:gd name="T82" fmla="*/ 584 w 5446"/>
                <a:gd name="T83" fmla="*/ 433 h 908"/>
                <a:gd name="T84" fmla="*/ 674 w 5446"/>
                <a:gd name="T85" fmla="*/ 553 h 908"/>
                <a:gd name="T86" fmla="*/ 569 w 5446"/>
                <a:gd name="T87" fmla="*/ 669 h 908"/>
                <a:gd name="T88" fmla="*/ 5446 w 5446"/>
                <a:gd name="T89" fmla="*/ 453 h 908"/>
                <a:gd name="T90" fmla="*/ 1291 w 5446"/>
                <a:gd name="T91" fmla="*/ 318 h 908"/>
                <a:gd name="T92" fmla="*/ 1231 w 5446"/>
                <a:gd name="T93" fmla="*/ 504 h 908"/>
                <a:gd name="T94" fmla="*/ 1318 w 5446"/>
                <a:gd name="T95" fmla="*/ 603 h 908"/>
                <a:gd name="T96" fmla="*/ 1469 w 5446"/>
                <a:gd name="T97" fmla="*/ 562 h 908"/>
                <a:gd name="T98" fmla="*/ 1491 w 5446"/>
                <a:gd name="T99" fmla="*/ 384 h 908"/>
                <a:gd name="T100" fmla="*/ 1373 w 5446"/>
                <a:gd name="T101" fmla="*/ 297 h 908"/>
                <a:gd name="T102" fmla="*/ 3063 w 5446"/>
                <a:gd name="T103" fmla="*/ 359 h 908"/>
                <a:gd name="T104" fmla="*/ 3059 w 5446"/>
                <a:gd name="T105" fmla="*/ 541 h 908"/>
                <a:gd name="T106" fmla="*/ 3213 w 5446"/>
                <a:gd name="T107" fmla="*/ 601 h 908"/>
                <a:gd name="T108" fmla="*/ 3311 w 5446"/>
                <a:gd name="T109" fmla="*/ 508 h 908"/>
                <a:gd name="T110" fmla="*/ 3273 w 5446"/>
                <a:gd name="T111" fmla="*/ 338 h 908"/>
                <a:gd name="T112" fmla="*/ 4941 w 5446"/>
                <a:gd name="T113" fmla="*/ 307 h 908"/>
                <a:gd name="T114" fmla="*/ 4856 w 5446"/>
                <a:gd name="T115" fmla="*/ 483 h 908"/>
                <a:gd name="T116" fmla="*/ 4934 w 5446"/>
                <a:gd name="T117" fmla="*/ 597 h 908"/>
                <a:gd name="T118" fmla="*/ 5090 w 5446"/>
                <a:gd name="T119" fmla="*/ 573 h 908"/>
                <a:gd name="T120" fmla="*/ 5126 w 5446"/>
                <a:gd name="T121" fmla="*/ 399 h 908"/>
                <a:gd name="T122" fmla="*/ 5022 w 5446"/>
                <a:gd name="T123" fmla="*/ 299 h 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446" h="908">
                  <a:moveTo>
                    <a:pt x="5219" y="677"/>
                  </a:moveTo>
                  <a:lnTo>
                    <a:pt x="5130" y="677"/>
                  </a:lnTo>
                  <a:lnTo>
                    <a:pt x="5130" y="624"/>
                  </a:lnTo>
                  <a:lnTo>
                    <a:pt x="5127" y="627"/>
                  </a:lnTo>
                  <a:lnTo>
                    <a:pt x="5124" y="631"/>
                  </a:lnTo>
                  <a:lnTo>
                    <a:pt x="5117" y="637"/>
                  </a:lnTo>
                  <a:lnTo>
                    <a:pt x="5110" y="644"/>
                  </a:lnTo>
                  <a:lnTo>
                    <a:pt x="5103" y="649"/>
                  </a:lnTo>
                  <a:lnTo>
                    <a:pt x="5087" y="660"/>
                  </a:lnTo>
                  <a:lnTo>
                    <a:pt x="5079" y="665"/>
                  </a:lnTo>
                  <a:lnTo>
                    <a:pt x="5070" y="669"/>
                  </a:lnTo>
                  <a:lnTo>
                    <a:pt x="5061" y="673"/>
                  </a:lnTo>
                  <a:lnTo>
                    <a:pt x="5052" y="676"/>
                  </a:lnTo>
                  <a:lnTo>
                    <a:pt x="5042" y="679"/>
                  </a:lnTo>
                  <a:lnTo>
                    <a:pt x="5032" y="682"/>
                  </a:lnTo>
                  <a:lnTo>
                    <a:pt x="5022" y="684"/>
                  </a:lnTo>
                  <a:lnTo>
                    <a:pt x="5011" y="685"/>
                  </a:lnTo>
                  <a:lnTo>
                    <a:pt x="5000" y="686"/>
                  </a:lnTo>
                  <a:lnTo>
                    <a:pt x="4989" y="686"/>
                  </a:lnTo>
                  <a:lnTo>
                    <a:pt x="4977" y="686"/>
                  </a:lnTo>
                  <a:lnTo>
                    <a:pt x="4965" y="685"/>
                  </a:lnTo>
                  <a:lnTo>
                    <a:pt x="4954" y="684"/>
                  </a:lnTo>
                  <a:lnTo>
                    <a:pt x="4942" y="682"/>
                  </a:lnTo>
                  <a:lnTo>
                    <a:pt x="4931" y="679"/>
                  </a:lnTo>
                  <a:lnTo>
                    <a:pt x="4921" y="676"/>
                  </a:lnTo>
                  <a:lnTo>
                    <a:pt x="4910" y="672"/>
                  </a:lnTo>
                  <a:lnTo>
                    <a:pt x="4900" y="668"/>
                  </a:lnTo>
                  <a:lnTo>
                    <a:pt x="4890" y="663"/>
                  </a:lnTo>
                  <a:lnTo>
                    <a:pt x="4880" y="658"/>
                  </a:lnTo>
                  <a:lnTo>
                    <a:pt x="4871" y="653"/>
                  </a:lnTo>
                  <a:lnTo>
                    <a:pt x="4862" y="647"/>
                  </a:lnTo>
                  <a:lnTo>
                    <a:pt x="4853" y="640"/>
                  </a:lnTo>
                  <a:lnTo>
                    <a:pt x="4845" y="633"/>
                  </a:lnTo>
                  <a:lnTo>
                    <a:pt x="4837" y="626"/>
                  </a:lnTo>
                  <a:lnTo>
                    <a:pt x="4829" y="618"/>
                  </a:lnTo>
                  <a:lnTo>
                    <a:pt x="4822" y="610"/>
                  </a:lnTo>
                  <a:lnTo>
                    <a:pt x="4815" y="602"/>
                  </a:lnTo>
                  <a:lnTo>
                    <a:pt x="4808" y="593"/>
                  </a:lnTo>
                  <a:lnTo>
                    <a:pt x="4802" y="584"/>
                  </a:lnTo>
                  <a:lnTo>
                    <a:pt x="4796" y="575"/>
                  </a:lnTo>
                  <a:lnTo>
                    <a:pt x="4791" y="565"/>
                  </a:lnTo>
                  <a:lnTo>
                    <a:pt x="4786" y="555"/>
                  </a:lnTo>
                  <a:lnTo>
                    <a:pt x="4782" y="545"/>
                  </a:lnTo>
                  <a:lnTo>
                    <a:pt x="4778" y="534"/>
                  </a:lnTo>
                  <a:lnTo>
                    <a:pt x="4775" y="523"/>
                  </a:lnTo>
                  <a:lnTo>
                    <a:pt x="4772" y="512"/>
                  </a:lnTo>
                  <a:lnTo>
                    <a:pt x="4770" y="501"/>
                  </a:lnTo>
                  <a:lnTo>
                    <a:pt x="4768" y="489"/>
                  </a:lnTo>
                  <a:lnTo>
                    <a:pt x="4766" y="478"/>
                  </a:lnTo>
                  <a:lnTo>
                    <a:pt x="4765" y="466"/>
                  </a:lnTo>
                  <a:lnTo>
                    <a:pt x="4765" y="453"/>
                  </a:lnTo>
                  <a:lnTo>
                    <a:pt x="4765" y="441"/>
                  </a:lnTo>
                  <a:lnTo>
                    <a:pt x="4766" y="429"/>
                  </a:lnTo>
                  <a:lnTo>
                    <a:pt x="4768" y="417"/>
                  </a:lnTo>
                  <a:lnTo>
                    <a:pt x="4770" y="406"/>
                  </a:lnTo>
                  <a:lnTo>
                    <a:pt x="4772" y="395"/>
                  </a:lnTo>
                  <a:lnTo>
                    <a:pt x="4773" y="389"/>
                  </a:lnTo>
                  <a:lnTo>
                    <a:pt x="4775" y="384"/>
                  </a:lnTo>
                  <a:lnTo>
                    <a:pt x="4778" y="373"/>
                  </a:lnTo>
                  <a:lnTo>
                    <a:pt x="4782" y="362"/>
                  </a:lnTo>
                  <a:lnTo>
                    <a:pt x="4786" y="352"/>
                  </a:lnTo>
                  <a:lnTo>
                    <a:pt x="4791" y="342"/>
                  </a:lnTo>
                  <a:lnTo>
                    <a:pt x="4796" y="332"/>
                  </a:lnTo>
                  <a:lnTo>
                    <a:pt x="4802" y="323"/>
                  </a:lnTo>
                  <a:lnTo>
                    <a:pt x="4808" y="314"/>
                  </a:lnTo>
                  <a:lnTo>
                    <a:pt x="4815" y="305"/>
                  </a:lnTo>
                  <a:lnTo>
                    <a:pt x="4822" y="297"/>
                  </a:lnTo>
                  <a:lnTo>
                    <a:pt x="4829" y="289"/>
                  </a:lnTo>
                  <a:lnTo>
                    <a:pt x="4837" y="281"/>
                  </a:lnTo>
                  <a:lnTo>
                    <a:pt x="4845" y="274"/>
                  </a:lnTo>
                  <a:lnTo>
                    <a:pt x="4849" y="270"/>
                  </a:lnTo>
                  <a:lnTo>
                    <a:pt x="4853" y="267"/>
                  </a:lnTo>
                  <a:lnTo>
                    <a:pt x="4862" y="260"/>
                  </a:lnTo>
                  <a:lnTo>
                    <a:pt x="4871" y="254"/>
                  </a:lnTo>
                  <a:lnTo>
                    <a:pt x="4880" y="249"/>
                  </a:lnTo>
                  <a:lnTo>
                    <a:pt x="4890" y="244"/>
                  </a:lnTo>
                  <a:lnTo>
                    <a:pt x="4900" y="239"/>
                  </a:lnTo>
                  <a:lnTo>
                    <a:pt x="4910" y="235"/>
                  </a:lnTo>
                  <a:lnTo>
                    <a:pt x="4921" y="231"/>
                  </a:lnTo>
                  <a:lnTo>
                    <a:pt x="4931" y="228"/>
                  </a:lnTo>
                  <a:lnTo>
                    <a:pt x="4942" y="226"/>
                  </a:lnTo>
                  <a:lnTo>
                    <a:pt x="4954" y="224"/>
                  </a:lnTo>
                  <a:lnTo>
                    <a:pt x="4965" y="222"/>
                  </a:lnTo>
                  <a:lnTo>
                    <a:pt x="4977" y="221"/>
                  </a:lnTo>
                  <a:lnTo>
                    <a:pt x="4989" y="221"/>
                  </a:lnTo>
                  <a:lnTo>
                    <a:pt x="5000" y="221"/>
                  </a:lnTo>
                  <a:lnTo>
                    <a:pt x="5011" y="222"/>
                  </a:lnTo>
                  <a:lnTo>
                    <a:pt x="5022" y="223"/>
                  </a:lnTo>
                  <a:lnTo>
                    <a:pt x="5032" y="225"/>
                  </a:lnTo>
                  <a:lnTo>
                    <a:pt x="5042" y="228"/>
                  </a:lnTo>
                  <a:lnTo>
                    <a:pt x="5052" y="230"/>
                  </a:lnTo>
                  <a:lnTo>
                    <a:pt x="5061" y="234"/>
                  </a:lnTo>
                  <a:lnTo>
                    <a:pt x="5070" y="238"/>
                  </a:lnTo>
                  <a:lnTo>
                    <a:pt x="5079" y="242"/>
                  </a:lnTo>
                  <a:lnTo>
                    <a:pt x="5087" y="246"/>
                  </a:lnTo>
                  <a:lnTo>
                    <a:pt x="5095" y="251"/>
                  </a:lnTo>
                  <a:lnTo>
                    <a:pt x="5099" y="254"/>
                  </a:lnTo>
                  <a:lnTo>
                    <a:pt x="5102" y="257"/>
                  </a:lnTo>
                  <a:lnTo>
                    <a:pt x="5110" y="263"/>
                  </a:lnTo>
                  <a:lnTo>
                    <a:pt x="5117" y="269"/>
                  </a:lnTo>
                  <a:lnTo>
                    <a:pt x="5123" y="275"/>
                  </a:lnTo>
                  <a:lnTo>
                    <a:pt x="5130" y="282"/>
                  </a:lnTo>
                  <a:lnTo>
                    <a:pt x="5130" y="230"/>
                  </a:lnTo>
                  <a:lnTo>
                    <a:pt x="5219" y="230"/>
                  </a:lnTo>
                  <a:lnTo>
                    <a:pt x="5219" y="677"/>
                  </a:lnTo>
                  <a:close/>
                  <a:moveTo>
                    <a:pt x="4372" y="408"/>
                  </a:moveTo>
                  <a:lnTo>
                    <a:pt x="4372" y="676"/>
                  </a:lnTo>
                  <a:lnTo>
                    <a:pt x="4283" y="676"/>
                  </a:lnTo>
                  <a:lnTo>
                    <a:pt x="4283" y="409"/>
                  </a:lnTo>
                  <a:lnTo>
                    <a:pt x="4282" y="391"/>
                  </a:lnTo>
                  <a:lnTo>
                    <a:pt x="4282" y="382"/>
                  </a:lnTo>
                  <a:lnTo>
                    <a:pt x="4281" y="374"/>
                  </a:lnTo>
                  <a:lnTo>
                    <a:pt x="4278" y="360"/>
                  </a:lnTo>
                  <a:lnTo>
                    <a:pt x="4275" y="348"/>
                  </a:lnTo>
                  <a:lnTo>
                    <a:pt x="4271" y="337"/>
                  </a:lnTo>
                  <a:lnTo>
                    <a:pt x="4266" y="328"/>
                  </a:lnTo>
                  <a:lnTo>
                    <a:pt x="4261" y="320"/>
                  </a:lnTo>
                  <a:lnTo>
                    <a:pt x="4255" y="314"/>
                  </a:lnTo>
                  <a:lnTo>
                    <a:pt x="4249" y="309"/>
                  </a:lnTo>
                  <a:lnTo>
                    <a:pt x="4243" y="305"/>
                  </a:lnTo>
                  <a:lnTo>
                    <a:pt x="4237" y="302"/>
                  </a:lnTo>
                  <a:lnTo>
                    <a:pt x="4231" y="300"/>
                  </a:lnTo>
                  <a:lnTo>
                    <a:pt x="4225" y="298"/>
                  </a:lnTo>
                  <a:lnTo>
                    <a:pt x="4220" y="297"/>
                  </a:lnTo>
                  <a:lnTo>
                    <a:pt x="4214" y="297"/>
                  </a:lnTo>
                  <a:lnTo>
                    <a:pt x="4210" y="297"/>
                  </a:lnTo>
                  <a:lnTo>
                    <a:pt x="4206" y="297"/>
                  </a:lnTo>
                  <a:lnTo>
                    <a:pt x="4201" y="297"/>
                  </a:lnTo>
                  <a:lnTo>
                    <a:pt x="4195" y="298"/>
                  </a:lnTo>
                  <a:lnTo>
                    <a:pt x="4189" y="299"/>
                  </a:lnTo>
                  <a:lnTo>
                    <a:pt x="4183" y="301"/>
                  </a:lnTo>
                  <a:lnTo>
                    <a:pt x="4176" y="304"/>
                  </a:lnTo>
                  <a:lnTo>
                    <a:pt x="4169" y="308"/>
                  </a:lnTo>
                  <a:lnTo>
                    <a:pt x="4163" y="313"/>
                  </a:lnTo>
                  <a:lnTo>
                    <a:pt x="4156" y="320"/>
                  </a:lnTo>
                  <a:lnTo>
                    <a:pt x="4150" y="327"/>
                  </a:lnTo>
                  <a:lnTo>
                    <a:pt x="4147" y="332"/>
                  </a:lnTo>
                  <a:lnTo>
                    <a:pt x="4144" y="337"/>
                  </a:lnTo>
                  <a:lnTo>
                    <a:pt x="4142" y="342"/>
                  </a:lnTo>
                  <a:lnTo>
                    <a:pt x="4139" y="348"/>
                  </a:lnTo>
                  <a:lnTo>
                    <a:pt x="4137" y="354"/>
                  </a:lnTo>
                  <a:lnTo>
                    <a:pt x="4135" y="361"/>
                  </a:lnTo>
                  <a:lnTo>
                    <a:pt x="4134" y="368"/>
                  </a:lnTo>
                  <a:lnTo>
                    <a:pt x="4132" y="375"/>
                  </a:lnTo>
                  <a:lnTo>
                    <a:pt x="4130" y="392"/>
                  </a:lnTo>
                  <a:lnTo>
                    <a:pt x="4130" y="402"/>
                  </a:lnTo>
                  <a:lnTo>
                    <a:pt x="4129" y="412"/>
                  </a:lnTo>
                  <a:lnTo>
                    <a:pt x="4129" y="676"/>
                  </a:lnTo>
                  <a:lnTo>
                    <a:pt x="4040" y="676"/>
                  </a:lnTo>
                  <a:lnTo>
                    <a:pt x="4040" y="409"/>
                  </a:lnTo>
                  <a:lnTo>
                    <a:pt x="4040" y="391"/>
                  </a:lnTo>
                  <a:lnTo>
                    <a:pt x="4039" y="382"/>
                  </a:lnTo>
                  <a:lnTo>
                    <a:pt x="4038" y="374"/>
                  </a:lnTo>
                  <a:lnTo>
                    <a:pt x="4036" y="360"/>
                  </a:lnTo>
                  <a:lnTo>
                    <a:pt x="4032" y="348"/>
                  </a:lnTo>
                  <a:lnTo>
                    <a:pt x="4028" y="337"/>
                  </a:lnTo>
                  <a:lnTo>
                    <a:pt x="4023" y="328"/>
                  </a:lnTo>
                  <a:lnTo>
                    <a:pt x="4018" y="320"/>
                  </a:lnTo>
                  <a:lnTo>
                    <a:pt x="4012" y="314"/>
                  </a:lnTo>
                  <a:lnTo>
                    <a:pt x="4007" y="309"/>
                  </a:lnTo>
                  <a:lnTo>
                    <a:pt x="4001" y="305"/>
                  </a:lnTo>
                  <a:lnTo>
                    <a:pt x="3994" y="302"/>
                  </a:lnTo>
                  <a:lnTo>
                    <a:pt x="3988" y="300"/>
                  </a:lnTo>
                  <a:lnTo>
                    <a:pt x="3983" y="298"/>
                  </a:lnTo>
                  <a:lnTo>
                    <a:pt x="3977" y="297"/>
                  </a:lnTo>
                  <a:lnTo>
                    <a:pt x="3972" y="297"/>
                  </a:lnTo>
                  <a:lnTo>
                    <a:pt x="3967" y="297"/>
                  </a:lnTo>
                  <a:lnTo>
                    <a:pt x="3963" y="297"/>
                  </a:lnTo>
                  <a:lnTo>
                    <a:pt x="3959" y="297"/>
                  </a:lnTo>
                  <a:lnTo>
                    <a:pt x="3953" y="298"/>
                  </a:lnTo>
                  <a:lnTo>
                    <a:pt x="3947" y="299"/>
                  </a:lnTo>
                  <a:lnTo>
                    <a:pt x="3941" y="301"/>
                  </a:lnTo>
                  <a:lnTo>
                    <a:pt x="3934" y="304"/>
                  </a:lnTo>
                  <a:lnTo>
                    <a:pt x="3928" y="308"/>
                  </a:lnTo>
                  <a:lnTo>
                    <a:pt x="3921" y="313"/>
                  </a:lnTo>
                  <a:lnTo>
                    <a:pt x="3915" y="320"/>
                  </a:lnTo>
                  <a:lnTo>
                    <a:pt x="3909" y="327"/>
                  </a:lnTo>
                  <a:lnTo>
                    <a:pt x="3906" y="332"/>
                  </a:lnTo>
                  <a:lnTo>
                    <a:pt x="3903" y="337"/>
                  </a:lnTo>
                  <a:lnTo>
                    <a:pt x="3898" y="348"/>
                  </a:lnTo>
                  <a:lnTo>
                    <a:pt x="3894" y="361"/>
                  </a:lnTo>
                  <a:lnTo>
                    <a:pt x="3893" y="368"/>
                  </a:lnTo>
                  <a:lnTo>
                    <a:pt x="3891" y="375"/>
                  </a:lnTo>
                  <a:lnTo>
                    <a:pt x="3889" y="392"/>
                  </a:lnTo>
                  <a:lnTo>
                    <a:pt x="3889" y="402"/>
                  </a:lnTo>
                  <a:lnTo>
                    <a:pt x="3889" y="412"/>
                  </a:lnTo>
                  <a:lnTo>
                    <a:pt x="3889" y="676"/>
                  </a:lnTo>
                  <a:lnTo>
                    <a:pt x="3800" y="676"/>
                  </a:lnTo>
                  <a:lnTo>
                    <a:pt x="3800" y="230"/>
                  </a:lnTo>
                  <a:lnTo>
                    <a:pt x="3885" y="230"/>
                  </a:lnTo>
                  <a:lnTo>
                    <a:pt x="3885" y="281"/>
                  </a:lnTo>
                  <a:lnTo>
                    <a:pt x="3890" y="272"/>
                  </a:lnTo>
                  <a:lnTo>
                    <a:pt x="3895" y="264"/>
                  </a:lnTo>
                  <a:lnTo>
                    <a:pt x="3901" y="258"/>
                  </a:lnTo>
                  <a:lnTo>
                    <a:pt x="3907" y="251"/>
                  </a:lnTo>
                  <a:lnTo>
                    <a:pt x="3914" y="246"/>
                  </a:lnTo>
                  <a:lnTo>
                    <a:pt x="3921" y="241"/>
                  </a:lnTo>
                  <a:lnTo>
                    <a:pt x="3928" y="237"/>
                  </a:lnTo>
                  <a:lnTo>
                    <a:pt x="3935" y="233"/>
                  </a:lnTo>
                  <a:lnTo>
                    <a:pt x="3942" y="230"/>
                  </a:lnTo>
                  <a:lnTo>
                    <a:pt x="3950" y="227"/>
                  </a:lnTo>
                  <a:lnTo>
                    <a:pt x="3964" y="224"/>
                  </a:lnTo>
                  <a:lnTo>
                    <a:pt x="3971" y="222"/>
                  </a:lnTo>
                  <a:lnTo>
                    <a:pt x="3978" y="221"/>
                  </a:lnTo>
                  <a:lnTo>
                    <a:pt x="3990" y="221"/>
                  </a:lnTo>
                  <a:lnTo>
                    <a:pt x="4000" y="221"/>
                  </a:lnTo>
                  <a:lnTo>
                    <a:pt x="4008" y="222"/>
                  </a:lnTo>
                  <a:lnTo>
                    <a:pt x="4017" y="223"/>
                  </a:lnTo>
                  <a:lnTo>
                    <a:pt x="4026" y="225"/>
                  </a:lnTo>
                  <a:lnTo>
                    <a:pt x="4034" y="228"/>
                  </a:lnTo>
                  <a:lnTo>
                    <a:pt x="4042" y="231"/>
                  </a:lnTo>
                  <a:lnTo>
                    <a:pt x="4050" y="234"/>
                  </a:lnTo>
                  <a:lnTo>
                    <a:pt x="4057" y="238"/>
                  </a:lnTo>
                  <a:lnTo>
                    <a:pt x="4064" y="243"/>
                  </a:lnTo>
                  <a:lnTo>
                    <a:pt x="4071" y="248"/>
                  </a:lnTo>
                  <a:lnTo>
                    <a:pt x="4078" y="254"/>
                  </a:lnTo>
                  <a:lnTo>
                    <a:pt x="4084" y="261"/>
                  </a:lnTo>
                  <a:lnTo>
                    <a:pt x="4090" y="268"/>
                  </a:lnTo>
                  <a:lnTo>
                    <a:pt x="4096" y="275"/>
                  </a:lnTo>
                  <a:lnTo>
                    <a:pt x="4101" y="283"/>
                  </a:lnTo>
                  <a:lnTo>
                    <a:pt x="4105" y="292"/>
                  </a:lnTo>
                  <a:lnTo>
                    <a:pt x="4111" y="282"/>
                  </a:lnTo>
                  <a:lnTo>
                    <a:pt x="4118" y="273"/>
                  </a:lnTo>
                  <a:lnTo>
                    <a:pt x="4125" y="265"/>
                  </a:lnTo>
                  <a:lnTo>
                    <a:pt x="4133" y="257"/>
                  </a:lnTo>
                  <a:lnTo>
                    <a:pt x="4140" y="251"/>
                  </a:lnTo>
                  <a:lnTo>
                    <a:pt x="4148" y="245"/>
                  </a:lnTo>
                  <a:lnTo>
                    <a:pt x="4157" y="240"/>
                  </a:lnTo>
                  <a:lnTo>
                    <a:pt x="4165" y="235"/>
                  </a:lnTo>
                  <a:lnTo>
                    <a:pt x="4174" y="232"/>
                  </a:lnTo>
                  <a:lnTo>
                    <a:pt x="4182" y="229"/>
                  </a:lnTo>
                  <a:lnTo>
                    <a:pt x="4191" y="226"/>
                  </a:lnTo>
                  <a:lnTo>
                    <a:pt x="4199" y="224"/>
                  </a:lnTo>
                  <a:lnTo>
                    <a:pt x="4207" y="223"/>
                  </a:lnTo>
                  <a:lnTo>
                    <a:pt x="4214" y="222"/>
                  </a:lnTo>
                  <a:lnTo>
                    <a:pt x="4228" y="221"/>
                  </a:lnTo>
                  <a:lnTo>
                    <a:pt x="4241" y="221"/>
                  </a:lnTo>
                  <a:lnTo>
                    <a:pt x="4254" y="223"/>
                  </a:lnTo>
                  <a:lnTo>
                    <a:pt x="4267" y="225"/>
                  </a:lnTo>
                  <a:lnTo>
                    <a:pt x="4280" y="229"/>
                  </a:lnTo>
                  <a:lnTo>
                    <a:pt x="4292" y="234"/>
                  </a:lnTo>
                  <a:lnTo>
                    <a:pt x="4298" y="237"/>
                  </a:lnTo>
                  <a:lnTo>
                    <a:pt x="4304" y="241"/>
                  </a:lnTo>
                  <a:lnTo>
                    <a:pt x="4310" y="244"/>
                  </a:lnTo>
                  <a:lnTo>
                    <a:pt x="4316" y="249"/>
                  </a:lnTo>
                  <a:lnTo>
                    <a:pt x="4321" y="253"/>
                  </a:lnTo>
                  <a:lnTo>
                    <a:pt x="4327" y="258"/>
                  </a:lnTo>
                  <a:lnTo>
                    <a:pt x="4332" y="264"/>
                  </a:lnTo>
                  <a:lnTo>
                    <a:pt x="4337" y="270"/>
                  </a:lnTo>
                  <a:lnTo>
                    <a:pt x="4341" y="276"/>
                  </a:lnTo>
                  <a:lnTo>
                    <a:pt x="4346" y="283"/>
                  </a:lnTo>
                  <a:lnTo>
                    <a:pt x="4350" y="290"/>
                  </a:lnTo>
                  <a:lnTo>
                    <a:pt x="4354" y="298"/>
                  </a:lnTo>
                  <a:lnTo>
                    <a:pt x="4357" y="307"/>
                  </a:lnTo>
                  <a:lnTo>
                    <a:pt x="4360" y="316"/>
                  </a:lnTo>
                  <a:lnTo>
                    <a:pt x="4363" y="325"/>
                  </a:lnTo>
                  <a:lnTo>
                    <a:pt x="4366" y="335"/>
                  </a:lnTo>
                  <a:lnTo>
                    <a:pt x="4368" y="346"/>
                  </a:lnTo>
                  <a:lnTo>
                    <a:pt x="4370" y="357"/>
                  </a:lnTo>
                  <a:lnTo>
                    <a:pt x="4371" y="369"/>
                  </a:lnTo>
                  <a:lnTo>
                    <a:pt x="4372" y="381"/>
                  </a:lnTo>
                  <a:lnTo>
                    <a:pt x="4372" y="394"/>
                  </a:lnTo>
                  <a:lnTo>
                    <a:pt x="4372" y="408"/>
                  </a:lnTo>
                  <a:close/>
                  <a:moveTo>
                    <a:pt x="3177" y="685"/>
                  </a:moveTo>
                  <a:lnTo>
                    <a:pt x="3165" y="685"/>
                  </a:lnTo>
                  <a:lnTo>
                    <a:pt x="3153" y="684"/>
                  </a:lnTo>
                  <a:lnTo>
                    <a:pt x="3142" y="683"/>
                  </a:lnTo>
                  <a:lnTo>
                    <a:pt x="3130" y="681"/>
                  </a:lnTo>
                  <a:lnTo>
                    <a:pt x="3119" y="678"/>
                  </a:lnTo>
                  <a:lnTo>
                    <a:pt x="3108" y="675"/>
                  </a:lnTo>
                  <a:lnTo>
                    <a:pt x="3097" y="671"/>
                  </a:lnTo>
                  <a:lnTo>
                    <a:pt x="3087" y="667"/>
                  </a:lnTo>
                  <a:lnTo>
                    <a:pt x="3076" y="663"/>
                  </a:lnTo>
                  <a:lnTo>
                    <a:pt x="3066" y="658"/>
                  </a:lnTo>
                  <a:lnTo>
                    <a:pt x="3057" y="652"/>
                  </a:lnTo>
                  <a:lnTo>
                    <a:pt x="3047" y="646"/>
                  </a:lnTo>
                  <a:lnTo>
                    <a:pt x="3038" y="639"/>
                  </a:lnTo>
                  <a:lnTo>
                    <a:pt x="3029" y="633"/>
                  </a:lnTo>
                  <a:lnTo>
                    <a:pt x="3021" y="625"/>
                  </a:lnTo>
                  <a:lnTo>
                    <a:pt x="3013" y="618"/>
                  </a:lnTo>
                  <a:lnTo>
                    <a:pt x="3005" y="610"/>
                  </a:lnTo>
                  <a:lnTo>
                    <a:pt x="2998" y="601"/>
                  </a:lnTo>
                  <a:lnTo>
                    <a:pt x="2991" y="592"/>
                  </a:lnTo>
                  <a:lnTo>
                    <a:pt x="2985" y="583"/>
                  </a:lnTo>
                  <a:lnTo>
                    <a:pt x="2979" y="574"/>
                  </a:lnTo>
                  <a:lnTo>
                    <a:pt x="2973" y="564"/>
                  </a:lnTo>
                  <a:lnTo>
                    <a:pt x="2968" y="554"/>
                  </a:lnTo>
                  <a:lnTo>
                    <a:pt x="2963" y="544"/>
                  </a:lnTo>
                  <a:lnTo>
                    <a:pt x="2959" y="533"/>
                  </a:lnTo>
                  <a:lnTo>
                    <a:pt x="2956" y="523"/>
                  </a:lnTo>
                  <a:lnTo>
                    <a:pt x="2952" y="512"/>
                  </a:lnTo>
                  <a:lnTo>
                    <a:pt x="2950" y="500"/>
                  </a:lnTo>
                  <a:lnTo>
                    <a:pt x="2948" y="489"/>
                  </a:lnTo>
                  <a:lnTo>
                    <a:pt x="2946" y="477"/>
                  </a:lnTo>
                  <a:lnTo>
                    <a:pt x="2945" y="466"/>
                  </a:lnTo>
                  <a:lnTo>
                    <a:pt x="2945" y="453"/>
                  </a:lnTo>
                  <a:lnTo>
                    <a:pt x="2945" y="441"/>
                  </a:lnTo>
                  <a:lnTo>
                    <a:pt x="2946" y="429"/>
                  </a:lnTo>
                  <a:lnTo>
                    <a:pt x="2948" y="417"/>
                  </a:lnTo>
                  <a:lnTo>
                    <a:pt x="2950" y="406"/>
                  </a:lnTo>
                  <a:lnTo>
                    <a:pt x="2952" y="395"/>
                  </a:lnTo>
                  <a:lnTo>
                    <a:pt x="2956" y="384"/>
                  </a:lnTo>
                  <a:lnTo>
                    <a:pt x="2959" y="373"/>
                  </a:lnTo>
                  <a:lnTo>
                    <a:pt x="2963" y="362"/>
                  </a:lnTo>
                  <a:lnTo>
                    <a:pt x="2968" y="352"/>
                  </a:lnTo>
                  <a:lnTo>
                    <a:pt x="2973" y="342"/>
                  </a:lnTo>
                  <a:lnTo>
                    <a:pt x="2979" y="332"/>
                  </a:lnTo>
                  <a:lnTo>
                    <a:pt x="2985" y="323"/>
                  </a:lnTo>
                  <a:lnTo>
                    <a:pt x="2991" y="314"/>
                  </a:lnTo>
                  <a:lnTo>
                    <a:pt x="2998" y="305"/>
                  </a:lnTo>
                  <a:lnTo>
                    <a:pt x="3005" y="297"/>
                  </a:lnTo>
                  <a:lnTo>
                    <a:pt x="3013" y="289"/>
                  </a:lnTo>
                  <a:lnTo>
                    <a:pt x="3021" y="281"/>
                  </a:lnTo>
                  <a:lnTo>
                    <a:pt x="3029" y="274"/>
                  </a:lnTo>
                  <a:lnTo>
                    <a:pt x="3038" y="267"/>
                  </a:lnTo>
                  <a:lnTo>
                    <a:pt x="3047" y="260"/>
                  </a:lnTo>
                  <a:lnTo>
                    <a:pt x="3057" y="254"/>
                  </a:lnTo>
                  <a:lnTo>
                    <a:pt x="3066" y="249"/>
                  </a:lnTo>
                  <a:lnTo>
                    <a:pt x="3076" y="244"/>
                  </a:lnTo>
                  <a:lnTo>
                    <a:pt x="3087" y="239"/>
                  </a:lnTo>
                  <a:lnTo>
                    <a:pt x="3097" y="235"/>
                  </a:lnTo>
                  <a:lnTo>
                    <a:pt x="3108" y="231"/>
                  </a:lnTo>
                  <a:lnTo>
                    <a:pt x="3119" y="228"/>
                  </a:lnTo>
                  <a:lnTo>
                    <a:pt x="3130" y="226"/>
                  </a:lnTo>
                  <a:lnTo>
                    <a:pt x="3142" y="224"/>
                  </a:lnTo>
                  <a:lnTo>
                    <a:pt x="3153" y="222"/>
                  </a:lnTo>
                  <a:lnTo>
                    <a:pt x="3165" y="221"/>
                  </a:lnTo>
                  <a:lnTo>
                    <a:pt x="3177" y="221"/>
                  </a:lnTo>
                  <a:lnTo>
                    <a:pt x="3189" y="221"/>
                  </a:lnTo>
                  <a:lnTo>
                    <a:pt x="3201" y="222"/>
                  </a:lnTo>
                  <a:lnTo>
                    <a:pt x="3212" y="224"/>
                  </a:lnTo>
                  <a:lnTo>
                    <a:pt x="3224" y="226"/>
                  </a:lnTo>
                  <a:lnTo>
                    <a:pt x="3235" y="228"/>
                  </a:lnTo>
                  <a:lnTo>
                    <a:pt x="3246" y="231"/>
                  </a:lnTo>
                  <a:lnTo>
                    <a:pt x="3257" y="235"/>
                  </a:lnTo>
                  <a:lnTo>
                    <a:pt x="3267" y="239"/>
                  </a:lnTo>
                  <a:lnTo>
                    <a:pt x="3278" y="244"/>
                  </a:lnTo>
                  <a:lnTo>
                    <a:pt x="3288" y="249"/>
                  </a:lnTo>
                  <a:lnTo>
                    <a:pt x="3297" y="254"/>
                  </a:lnTo>
                  <a:lnTo>
                    <a:pt x="3307" y="260"/>
                  </a:lnTo>
                  <a:lnTo>
                    <a:pt x="3316" y="267"/>
                  </a:lnTo>
                  <a:lnTo>
                    <a:pt x="3325" y="274"/>
                  </a:lnTo>
                  <a:lnTo>
                    <a:pt x="3333" y="281"/>
                  </a:lnTo>
                  <a:lnTo>
                    <a:pt x="3341" y="289"/>
                  </a:lnTo>
                  <a:lnTo>
                    <a:pt x="3349" y="297"/>
                  </a:lnTo>
                  <a:lnTo>
                    <a:pt x="3356" y="305"/>
                  </a:lnTo>
                  <a:lnTo>
                    <a:pt x="3363" y="314"/>
                  </a:lnTo>
                  <a:lnTo>
                    <a:pt x="3369" y="323"/>
                  </a:lnTo>
                  <a:lnTo>
                    <a:pt x="3375" y="332"/>
                  </a:lnTo>
                  <a:lnTo>
                    <a:pt x="3381" y="342"/>
                  </a:lnTo>
                  <a:lnTo>
                    <a:pt x="3386" y="352"/>
                  </a:lnTo>
                  <a:lnTo>
                    <a:pt x="3391" y="362"/>
                  </a:lnTo>
                  <a:lnTo>
                    <a:pt x="3395" y="373"/>
                  </a:lnTo>
                  <a:lnTo>
                    <a:pt x="3398" y="384"/>
                  </a:lnTo>
                  <a:lnTo>
                    <a:pt x="3401" y="395"/>
                  </a:lnTo>
                  <a:lnTo>
                    <a:pt x="3404" y="406"/>
                  </a:lnTo>
                  <a:lnTo>
                    <a:pt x="3406" y="417"/>
                  </a:lnTo>
                  <a:lnTo>
                    <a:pt x="3408" y="429"/>
                  </a:lnTo>
                  <a:lnTo>
                    <a:pt x="3408" y="441"/>
                  </a:lnTo>
                  <a:lnTo>
                    <a:pt x="3409" y="453"/>
                  </a:lnTo>
                  <a:lnTo>
                    <a:pt x="3408" y="466"/>
                  </a:lnTo>
                  <a:lnTo>
                    <a:pt x="3408" y="477"/>
                  </a:lnTo>
                  <a:lnTo>
                    <a:pt x="3406" y="489"/>
                  </a:lnTo>
                  <a:lnTo>
                    <a:pt x="3404" y="500"/>
                  </a:lnTo>
                  <a:lnTo>
                    <a:pt x="3401" y="512"/>
                  </a:lnTo>
                  <a:lnTo>
                    <a:pt x="3398" y="523"/>
                  </a:lnTo>
                  <a:lnTo>
                    <a:pt x="3395" y="533"/>
                  </a:lnTo>
                  <a:lnTo>
                    <a:pt x="3391" y="544"/>
                  </a:lnTo>
                  <a:lnTo>
                    <a:pt x="3386" y="554"/>
                  </a:lnTo>
                  <a:lnTo>
                    <a:pt x="3381" y="564"/>
                  </a:lnTo>
                  <a:lnTo>
                    <a:pt x="3375" y="574"/>
                  </a:lnTo>
                  <a:lnTo>
                    <a:pt x="3369" y="583"/>
                  </a:lnTo>
                  <a:lnTo>
                    <a:pt x="3363" y="592"/>
                  </a:lnTo>
                  <a:lnTo>
                    <a:pt x="3356" y="601"/>
                  </a:lnTo>
                  <a:lnTo>
                    <a:pt x="3349" y="610"/>
                  </a:lnTo>
                  <a:lnTo>
                    <a:pt x="3341" y="618"/>
                  </a:lnTo>
                  <a:lnTo>
                    <a:pt x="3333" y="625"/>
                  </a:lnTo>
                  <a:lnTo>
                    <a:pt x="3325" y="633"/>
                  </a:lnTo>
                  <a:lnTo>
                    <a:pt x="3316" y="639"/>
                  </a:lnTo>
                  <a:lnTo>
                    <a:pt x="3307" y="646"/>
                  </a:lnTo>
                  <a:lnTo>
                    <a:pt x="3297" y="652"/>
                  </a:lnTo>
                  <a:lnTo>
                    <a:pt x="3288" y="658"/>
                  </a:lnTo>
                  <a:lnTo>
                    <a:pt x="3278" y="663"/>
                  </a:lnTo>
                  <a:lnTo>
                    <a:pt x="3267" y="667"/>
                  </a:lnTo>
                  <a:lnTo>
                    <a:pt x="3257" y="671"/>
                  </a:lnTo>
                  <a:lnTo>
                    <a:pt x="3246" y="675"/>
                  </a:lnTo>
                  <a:lnTo>
                    <a:pt x="3235" y="678"/>
                  </a:lnTo>
                  <a:lnTo>
                    <a:pt x="3224" y="681"/>
                  </a:lnTo>
                  <a:lnTo>
                    <a:pt x="3212" y="683"/>
                  </a:lnTo>
                  <a:lnTo>
                    <a:pt x="3201" y="684"/>
                  </a:lnTo>
                  <a:lnTo>
                    <a:pt x="3189" y="685"/>
                  </a:lnTo>
                  <a:lnTo>
                    <a:pt x="3177" y="685"/>
                  </a:lnTo>
                  <a:close/>
                  <a:moveTo>
                    <a:pt x="2491" y="677"/>
                  </a:moveTo>
                  <a:lnTo>
                    <a:pt x="2402" y="677"/>
                  </a:lnTo>
                  <a:lnTo>
                    <a:pt x="2402" y="453"/>
                  </a:lnTo>
                  <a:lnTo>
                    <a:pt x="2402" y="444"/>
                  </a:lnTo>
                  <a:lnTo>
                    <a:pt x="2402" y="436"/>
                  </a:lnTo>
                  <a:lnTo>
                    <a:pt x="2401" y="428"/>
                  </a:lnTo>
                  <a:lnTo>
                    <a:pt x="2400" y="420"/>
                  </a:lnTo>
                  <a:lnTo>
                    <a:pt x="2398" y="412"/>
                  </a:lnTo>
                  <a:lnTo>
                    <a:pt x="2397" y="404"/>
                  </a:lnTo>
                  <a:lnTo>
                    <a:pt x="2395" y="397"/>
                  </a:lnTo>
                  <a:lnTo>
                    <a:pt x="2392" y="390"/>
                  </a:lnTo>
                  <a:lnTo>
                    <a:pt x="2390" y="383"/>
                  </a:lnTo>
                  <a:lnTo>
                    <a:pt x="2387" y="377"/>
                  </a:lnTo>
                  <a:lnTo>
                    <a:pt x="2381" y="364"/>
                  </a:lnTo>
                  <a:lnTo>
                    <a:pt x="2374" y="353"/>
                  </a:lnTo>
                  <a:lnTo>
                    <a:pt x="2370" y="347"/>
                  </a:lnTo>
                  <a:lnTo>
                    <a:pt x="2365" y="342"/>
                  </a:lnTo>
                  <a:lnTo>
                    <a:pt x="2361" y="337"/>
                  </a:lnTo>
                  <a:lnTo>
                    <a:pt x="2357" y="333"/>
                  </a:lnTo>
                  <a:lnTo>
                    <a:pt x="2347" y="325"/>
                  </a:lnTo>
                  <a:lnTo>
                    <a:pt x="2336" y="318"/>
                  </a:lnTo>
                  <a:lnTo>
                    <a:pt x="2331" y="314"/>
                  </a:lnTo>
                  <a:lnTo>
                    <a:pt x="2325" y="312"/>
                  </a:lnTo>
                  <a:lnTo>
                    <a:pt x="2319" y="309"/>
                  </a:lnTo>
                  <a:lnTo>
                    <a:pt x="2313" y="307"/>
                  </a:lnTo>
                  <a:lnTo>
                    <a:pt x="2307" y="305"/>
                  </a:lnTo>
                  <a:lnTo>
                    <a:pt x="2301" y="304"/>
                  </a:lnTo>
                  <a:lnTo>
                    <a:pt x="2295" y="303"/>
                  </a:lnTo>
                  <a:lnTo>
                    <a:pt x="2288" y="302"/>
                  </a:lnTo>
                  <a:lnTo>
                    <a:pt x="2275" y="301"/>
                  </a:lnTo>
                  <a:lnTo>
                    <a:pt x="2261" y="302"/>
                  </a:lnTo>
                  <a:lnTo>
                    <a:pt x="2254" y="303"/>
                  </a:lnTo>
                  <a:lnTo>
                    <a:pt x="2247" y="304"/>
                  </a:lnTo>
                  <a:lnTo>
                    <a:pt x="2234" y="307"/>
                  </a:lnTo>
                  <a:lnTo>
                    <a:pt x="2228" y="309"/>
                  </a:lnTo>
                  <a:lnTo>
                    <a:pt x="2222" y="312"/>
                  </a:lnTo>
                  <a:lnTo>
                    <a:pt x="2216" y="314"/>
                  </a:lnTo>
                  <a:lnTo>
                    <a:pt x="2210" y="318"/>
                  </a:lnTo>
                  <a:lnTo>
                    <a:pt x="2204" y="321"/>
                  </a:lnTo>
                  <a:lnTo>
                    <a:pt x="2198" y="325"/>
                  </a:lnTo>
                  <a:lnTo>
                    <a:pt x="2193" y="329"/>
                  </a:lnTo>
                  <a:lnTo>
                    <a:pt x="2188" y="333"/>
                  </a:lnTo>
                  <a:lnTo>
                    <a:pt x="2183" y="338"/>
                  </a:lnTo>
                  <a:lnTo>
                    <a:pt x="2178" y="343"/>
                  </a:lnTo>
                  <a:lnTo>
                    <a:pt x="2173" y="348"/>
                  </a:lnTo>
                  <a:lnTo>
                    <a:pt x="2169" y="354"/>
                  </a:lnTo>
                  <a:lnTo>
                    <a:pt x="2164" y="360"/>
                  </a:lnTo>
                  <a:lnTo>
                    <a:pt x="2160" y="366"/>
                  </a:lnTo>
                  <a:lnTo>
                    <a:pt x="2153" y="380"/>
                  </a:lnTo>
                  <a:lnTo>
                    <a:pt x="2150" y="387"/>
                  </a:lnTo>
                  <a:lnTo>
                    <a:pt x="2147" y="394"/>
                  </a:lnTo>
                  <a:lnTo>
                    <a:pt x="2142" y="410"/>
                  </a:lnTo>
                  <a:lnTo>
                    <a:pt x="2140" y="419"/>
                  </a:lnTo>
                  <a:lnTo>
                    <a:pt x="2139" y="427"/>
                  </a:lnTo>
                  <a:lnTo>
                    <a:pt x="2137" y="436"/>
                  </a:lnTo>
                  <a:lnTo>
                    <a:pt x="2137" y="446"/>
                  </a:lnTo>
                  <a:lnTo>
                    <a:pt x="2136" y="466"/>
                  </a:lnTo>
                  <a:lnTo>
                    <a:pt x="2136" y="677"/>
                  </a:lnTo>
                  <a:lnTo>
                    <a:pt x="2046" y="677"/>
                  </a:lnTo>
                  <a:lnTo>
                    <a:pt x="2046" y="230"/>
                  </a:lnTo>
                  <a:lnTo>
                    <a:pt x="2133" y="230"/>
                  </a:lnTo>
                  <a:lnTo>
                    <a:pt x="2133" y="306"/>
                  </a:lnTo>
                  <a:lnTo>
                    <a:pt x="2138" y="296"/>
                  </a:lnTo>
                  <a:lnTo>
                    <a:pt x="2144" y="287"/>
                  </a:lnTo>
                  <a:lnTo>
                    <a:pt x="2151" y="278"/>
                  </a:lnTo>
                  <a:lnTo>
                    <a:pt x="2159" y="270"/>
                  </a:lnTo>
                  <a:lnTo>
                    <a:pt x="2163" y="266"/>
                  </a:lnTo>
                  <a:lnTo>
                    <a:pt x="2167" y="262"/>
                  </a:lnTo>
                  <a:lnTo>
                    <a:pt x="2177" y="255"/>
                  </a:lnTo>
                  <a:lnTo>
                    <a:pt x="2186" y="249"/>
                  </a:lnTo>
                  <a:lnTo>
                    <a:pt x="2196" y="243"/>
                  </a:lnTo>
                  <a:lnTo>
                    <a:pt x="2207" y="238"/>
                  </a:lnTo>
                  <a:lnTo>
                    <a:pt x="2218" y="234"/>
                  </a:lnTo>
                  <a:lnTo>
                    <a:pt x="2229" y="230"/>
                  </a:lnTo>
                  <a:lnTo>
                    <a:pt x="2241" y="227"/>
                  </a:lnTo>
                  <a:lnTo>
                    <a:pt x="2253" y="224"/>
                  </a:lnTo>
                  <a:lnTo>
                    <a:pt x="2264" y="222"/>
                  </a:lnTo>
                  <a:lnTo>
                    <a:pt x="2276" y="221"/>
                  </a:lnTo>
                  <a:lnTo>
                    <a:pt x="2288" y="221"/>
                  </a:lnTo>
                  <a:lnTo>
                    <a:pt x="2307" y="222"/>
                  </a:lnTo>
                  <a:lnTo>
                    <a:pt x="2326" y="224"/>
                  </a:lnTo>
                  <a:lnTo>
                    <a:pt x="2335" y="225"/>
                  </a:lnTo>
                  <a:lnTo>
                    <a:pt x="2344" y="228"/>
                  </a:lnTo>
                  <a:lnTo>
                    <a:pt x="2353" y="230"/>
                  </a:lnTo>
                  <a:lnTo>
                    <a:pt x="2362" y="233"/>
                  </a:lnTo>
                  <a:lnTo>
                    <a:pt x="2371" y="236"/>
                  </a:lnTo>
                  <a:lnTo>
                    <a:pt x="2380" y="240"/>
                  </a:lnTo>
                  <a:lnTo>
                    <a:pt x="2388" y="244"/>
                  </a:lnTo>
                  <a:lnTo>
                    <a:pt x="2397" y="249"/>
                  </a:lnTo>
                  <a:lnTo>
                    <a:pt x="2405" y="254"/>
                  </a:lnTo>
                  <a:lnTo>
                    <a:pt x="2413" y="259"/>
                  </a:lnTo>
                  <a:lnTo>
                    <a:pt x="2420" y="265"/>
                  </a:lnTo>
                  <a:lnTo>
                    <a:pt x="2427" y="271"/>
                  </a:lnTo>
                  <a:lnTo>
                    <a:pt x="2434" y="278"/>
                  </a:lnTo>
                  <a:lnTo>
                    <a:pt x="2441" y="285"/>
                  </a:lnTo>
                  <a:lnTo>
                    <a:pt x="2448" y="293"/>
                  </a:lnTo>
                  <a:lnTo>
                    <a:pt x="2454" y="301"/>
                  </a:lnTo>
                  <a:lnTo>
                    <a:pt x="2459" y="310"/>
                  </a:lnTo>
                  <a:lnTo>
                    <a:pt x="2464" y="319"/>
                  </a:lnTo>
                  <a:lnTo>
                    <a:pt x="2469" y="328"/>
                  </a:lnTo>
                  <a:lnTo>
                    <a:pt x="2474" y="339"/>
                  </a:lnTo>
                  <a:lnTo>
                    <a:pt x="2478" y="349"/>
                  </a:lnTo>
                  <a:lnTo>
                    <a:pt x="2481" y="360"/>
                  </a:lnTo>
                  <a:lnTo>
                    <a:pt x="2484" y="372"/>
                  </a:lnTo>
                  <a:lnTo>
                    <a:pt x="2487" y="384"/>
                  </a:lnTo>
                  <a:lnTo>
                    <a:pt x="2489" y="397"/>
                  </a:lnTo>
                  <a:lnTo>
                    <a:pt x="2490" y="410"/>
                  </a:lnTo>
                  <a:lnTo>
                    <a:pt x="2491" y="424"/>
                  </a:lnTo>
                  <a:lnTo>
                    <a:pt x="2491" y="438"/>
                  </a:lnTo>
                  <a:lnTo>
                    <a:pt x="2491" y="677"/>
                  </a:lnTo>
                  <a:close/>
                  <a:moveTo>
                    <a:pt x="1589" y="677"/>
                  </a:moveTo>
                  <a:lnTo>
                    <a:pt x="1499" y="677"/>
                  </a:lnTo>
                  <a:lnTo>
                    <a:pt x="1499" y="624"/>
                  </a:lnTo>
                  <a:lnTo>
                    <a:pt x="1496" y="627"/>
                  </a:lnTo>
                  <a:lnTo>
                    <a:pt x="1493" y="631"/>
                  </a:lnTo>
                  <a:lnTo>
                    <a:pt x="1487" y="637"/>
                  </a:lnTo>
                  <a:lnTo>
                    <a:pt x="1480" y="644"/>
                  </a:lnTo>
                  <a:lnTo>
                    <a:pt x="1473" y="649"/>
                  </a:lnTo>
                  <a:lnTo>
                    <a:pt x="1457" y="660"/>
                  </a:lnTo>
                  <a:lnTo>
                    <a:pt x="1449" y="665"/>
                  </a:lnTo>
                  <a:lnTo>
                    <a:pt x="1440" y="669"/>
                  </a:lnTo>
                  <a:lnTo>
                    <a:pt x="1431" y="673"/>
                  </a:lnTo>
                  <a:lnTo>
                    <a:pt x="1422" y="676"/>
                  </a:lnTo>
                  <a:lnTo>
                    <a:pt x="1412" y="679"/>
                  </a:lnTo>
                  <a:lnTo>
                    <a:pt x="1402" y="682"/>
                  </a:lnTo>
                  <a:lnTo>
                    <a:pt x="1392" y="684"/>
                  </a:lnTo>
                  <a:lnTo>
                    <a:pt x="1381" y="685"/>
                  </a:lnTo>
                  <a:lnTo>
                    <a:pt x="1370" y="686"/>
                  </a:lnTo>
                  <a:lnTo>
                    <a:pt x="1359" y="686"/>
                  </a:lnTo>
                  <a:lnTo>
                    <a:pt x="1347" y="686"/>
                  </a:lnTo>
                  <a:lnTo>
                    <a:pt x="1335" y="685"/>
                  </a:lnTo>
                  <a:lnTo>
                    <a:pt x="1323" y="684"/>
                  </a:lnTo>
                  <a:lnTo>
                    <a:pt x="1312" y="682"/>
                  </a:lnTo>
                  <a:lnTo>
                    <a:pt x="1301" y="679"/>
                  </a:lnTo>
                  <a:lnTo>
                    <a:pt x="1290" y="676"/>
                  </a:lnTo>
                  <a:lnTo>
                    <a:pt x="1280" y="672"/>
                  </a:lnTo>
                  <a:lnTo>
                    <a:pt x="1269" y="668"/>
                  </a:lnTo>
                  <a:lnTo>
                    <a:pt x="1259" y="663"/>
                  </a:lnTo>
                  <a:lnTo>
                    <a:pt x="1250" y="658"/>
                  </a:lnTo>
                  <a:lnTo>
                    <a:pt x="1240" y="653"/>
                  </a:lnTo>
                  <a:lnTo>
                    <a:pt x="1231" y="647"/>
                  </a:lnTo>
                  <a:lnTo>
                    <a:pt x="1223" y="640"/>
                  </a:lnTo>
                  <a:lnTo>
                    <a:pt x="1214" y="633"/>
                  </a:lnTo>
                  <a:lnTo>
                    <a:pt x="1206" y="626"/>
                  </a:lnTo>
                  <a:lnTo>
                    <a:pt x="1199" y="618"/>
                  </a:lnTo>
                  <a:lnTo>
                    <a:pt x="1191" y="610"/>
                  </a:lnTo>
                  <a:lnTo>
                    <a:pt x="1184" y="602"/>
                  </a:lnTo>
                  <a:lnTo>
                    <a:pt x="1178" y="593"/>
                  </a:lnTo>
                  <a:lnTo>
                    <a:pt x="1172" y="584"/>
                  </a:lnTo>
                  <a:lnTo>
                    <a:pt x="1166" y="575"/>
                  </a:lnTo>
                  <a:lnTo>
                    <a:pt x="1161" y="565"/>
                  </a:lnTo>
                  <a:lnTo>
                    <a:pt x="1156" y="555"/>
                  </a:lnTo>
                  <a:lnTo>
                    <a:pt x="1152" y="545"/>
                  </a:lnTo>
                  <a:lnTo>
                    <a:pt x="1148" y="534"/>
                  </a:lnTo>
                  <a:lnTo>
                    <a:pt x="1144" y="523"/>
                  </a:lnTo>
                  <a:lnTo>
                    <a:pt x="1142" y="512"/>
                  </a:lnTo>
                  <a:lnTo>
                    <a:pt x="1139" y="501"/>
                  </a:lnTo>
                  <a:lnTo>
                    <a:pt x="1137" y="489"/>
                  </a:lnTo>
                  <a:lnTo>
                    <a:pt x="1136" y="478"/>
                  </a:lnTo>
                  <a:lnTo>
                    <a:pt x="1135" y="466"/>
                  </a:lnTo>
                  <a:lnTo>
                    <a:pt x="1135" y="453"/>
                  </a:lnTo>
                  <a:lnTo>
                    <a:pt x="1135" y="441"/>
                  </a:lnTo>
                  <a:lnTo>
                    <a:pt x="1136" y="429"/>
                  </a:lnTo>
                  <a:lnTo>
                    <a:pt x="1137" y="417"/>
                  </a:lnTo>
                  <a:lnTo>
                    <a:pt x="1139" y="406"/>
                  </a:lnTo>
                  <a:lnTo>
                    <a:pt x="1142" y="395"/>
                  </a:lnTo>
                  <a:lnTo>
                    <a:pt x="1143" y="389"/>
                  </a:lnTo>
                  <a:lnTo>
                    <a:pt x="1144" y="384"/>
                  </a:lnTo>
                  <a:lnTo>
                    <a:pt x="1148" y="373"/>
                  </a:lnTo>
                  <a:lnTo>
                    <a:pt x="1152" y="362"/>
                  </a:lnTo>
                  <a:lnTo>
                    <a:pt x="1156" y="352"/>
                  </a:lnTo>
                  <a:lnTo>
                    <a:pt x="1161" y="342"/>
                  </a:lnTo>
                  <a:lnTo>
                    <a:pt x="1166" y="332"/>
                  </a:lnTo>
                  <a:lnTo>
                    <a:pt x="1172" y="323"/>
                  </a:lnTo>
                  <a:lnTo>
                    <a:pt x="1178" y="314"/>
                  </a:lnTo>
                  <a:lnTo>
                    <a:pt x="1184" y="305"/>
                  </a:lnTo>
                  <a:lnTo>
                    <a:pt x="1191" y="297"/>
                  </a:lnTo>
                  <a:lnTo>
                    <a:pt x="1199" y="289"/>
                  </a:lnTo>
                  <a:lnTo>
                    <a:pt x="1206" y="281"/>
                  </a:lnTo>
                  <a:lnTo>
                    <a:pt x="1214" y="274"/>
                  </a:lnTo>
                  <a:lnTo>
                    <a:pt x="1218" y="270"/>
                  </a:lnTo>
                  <a:lnTo>
                    <a:pt x="1223" y="267"/>
                  </a:lnTo>
                  <a:lnTo>
                    <a:pt x="1231" y="260"/>
                  </a:lnTo>
                  <a:lnTo>
                    <a:pt x="1240" y="254"/>
                  </a:lnTo>
                  <a:lnTo>
                    <a:pt x="1250" y="249"/>
                  </a:lnTo>
                  <a:lnTo>
                    <a:pt x="1259" y="244"/>
                  </a:lnTo>
                  <a:lnTo>
                    <a:pt x="1269" y="239"/>
                  </a:lnTo>
                  <a:lnTo>
                    <a:pt x="1280" y="235"/>
                  </a:lnTo>
                  <a:lnTo>
                    <a:pt x="1290" y="231"/>
                  </a:lnTo>
                  <a:lnTo>
                    <a:pt x="1301" y="228"/>
                  </a:lnTo>
                  <a:lnTo>
                    <a:pt x="1312" y="226"/>
                  </a:lnTo>
                  <a:lnTo>
                    <a:pt x="1323" y="224"/>
                  </a:lnTo>
                  <a:lnTo>
                    <a:pt x="1335" y="222"/>
                  </a:lnTo>
                  <a:lnTo>
                    <a:pt x="1347" y="221"/>
                  </a:lnTo>
                  <a:lnTo>
                    <a:pt x="1359" y="221"/>
                  </a:lnTo>
                  <a:lnTo>
                    <a:pt x="1370" y="221"/>
                  </a:lnTo>
                  <a:lnTo>
                    <a:pt x="1381" y="222"/>
                  </a:lnTo>
                  <a:lnTo>
                    <a:pt x="1392" y="223"/>
                  </a:lnTo>
                  <a:lnTo>
                    <a:pt x="1402" y="225"/>
                  </a:lnTo>
                  <a:lnTo>
                    <a:pt x="1412" y="228"/>
                  </a:lnTo>
                  <a:lnTo>
                    <a:pt x="1421" y="230"/>
                  </a:lnTo>
                  <a:lnTo>
                    <a:pt x="1431" y="234"/>
                  </a:lnTo>
                  <a:lnTo>
                    <a:pt x="1440" y="238"/>
                  </a:lnTo>
                  <a:lnTo>
                    <a:pt x="1448" y="242"/>
                  </a:lnTo>
                  <a:lnTo>
                    <a:pt x="1457" y="246"/>
                  </a:lnTo>
                  <a:lnTo>
                    <a:pt x="1465" y="251"/>
                  </a:lnTo>
                  <a:lnTo>
                    <a:pt x="1468" y="254"/>
                  </a:lnTo>
                  <a:lnTo>
                    <a:pt x="1472" y="257"/>
                  </a:lnTo>
                  <a:lnTo>
                    <a:pt x="1479" y="263"/>
                  </a:lnTo>
                  <a:lnTo>
                    <a:pt x="1486" y="269"/>
                  </a:lnTo>
                  <a:lnTo>
                    <a:pt x="1493" y="275"/>
                  </a:lnTo>
                  <a:lnTo>
                    <a:pt x="1499" y="282"/>
                  </a:lnTo>
                  <a:lnTo>
                    <a:pt x="1499" y="230"/>
                  </a:lnTo>
                  <a:lnTo>
                    <a:pt x="1589" y="230"/>
                  </a:lnTo>
                  <a:lnTo>
                    <a:pt x="1589" y="677"/>
                  </a:lnTo>
                  <a:close/>
                  <a:moveTo>
                    <a:pt x="466" y="686"/>
                  </a:moveTo>
                  <a:lnTo>
                    <a:pt x="452" y="686"/>
                  </a:lnTo>
                  <a:lnTo>
                    <a:pt x="438" y="685"/>
                  </a:lnTo>
                  <a:lnTo>
                    <a:pt x="424" y="684"/>
                  </a:lnTo>
                  <a:lnTo>
                    <a:pt x="410" y="682"/>
                  </a:lnTo>
                  <a:lnTo>
                    <a:pt x="395" y="679"/>
                  </a:lnTo>
                  <a:lnTo>
                    <a:pt x="380" y="676"/>
                  </a:lnTo>
                  <a:lnTo>
                    <a:pt x="365" y="672"/>
                  </a:lnTo>
                  <a:lnTo>
                    <a:pt x="350" y="667"/>
                  </a:lnTo>
                  <a:lnTo>
                    <a:pt x="335" y="662"/>
                  </a:lnTo>
                  <a:lnTo>
                    <a:pt x="319" y="655"/>
                  </a:lnTo>
                  <a:lnTo>
                    <a:pt x="304" y="648"/>
                  </a:lnTo>
                  <a:lnTo>
                    <a:pt x="290" y="640"/>
                  </a:lnTo>
                  <a:lnTo>
                    <a:pt x="275" y="632"/>
                  </a:lnTo>
                  <a:lnTo>
                    <a:pt x="261" y="622"/>
                  </a:lnTo>
                  <a:lnTo>
                    <a:pt x="247" y="611"/>
                  </a:lnTo>
                  <a:lnTo>
                    <a:pt x="240" y="606"/>
                  </a:lnTo>
                  <a:lnTo>
                    <a:pt x="233" y="600"/>
                  </a:lnTo>
                  <a:lnTo>
                    <a:pt x="241" y="590"/>
                  </a:lnTo>
                  <a:lnTo>
                    <a:pt x="258" y="567"/>
                  </a:lnTo>
                  <a:lnTo>
                    <a:pt x="283" y="534"/>
                  </a:lnTo>
                  <a:lnTo>
                    <a:pt x="286" y="537"/>
                  </a:lnTo>
                  <a:lnTo>
                    <a:pt x="296" y="545"/>
                  </a:lnTo>
                  <a:lnTo>
                    <a:pt x="303" y="551"/>
                  </a:lnTo>
                  <a:lnTo>
                    <a:pt x="311" y="557"/>
                  </a:lnTo>
                  <a:lnTo>
                    <a:pt x="321" y="563"/>
                  </a:lnTo>
                  <a:lnTo>
                    <a:pt x="332" y="570"/>
                  </a:lnTo>
                  <a:lnTo>
                    <a:pt x="345" y="577"/>
                  </a:lnTo>
                  <a:lnTo>
                    <a:pt x="358" y="583"/>
                  </a:lnTo>
                  <a:lnTo>
                    <a:pt x="365" y="586"/>
                  </a:lnTo>
                  <a:lnTo>
                    <a:pt x="373" y="589"/>
                  </a:lnTo>
                  <a:lnTo>
                    <a:pt x="388" y="595"/>
                  </a:lnTo>
                  <a:lnTo>
                    <a:pt x="396" y="597"/>
                  </a:lnTo>
                  <a:lnTo>
                    <a:pt x="405" y="599"/>
                  </a:lnTo>
                  <a:lnTo>
                    <a:pt x="414" y="601"/>
                  </a:lnTo>
                  <a:lnTo>
                    <a:pt x="423" y="603"/>
                  </a:lnTo>
                  <a:lnTo>
                    <a:pt x="432" y="604"/>
                  </a:lnTo>
                  <a:lnTo>
                    <a:pt x="441" y="605"/>
                  </a:lnTo>
                  <a:lnTo>
                    <a:pt x="460" y="606"/>
                  </a:lnTo>
                  <a:lnTo>
                    <a:pt x="478" y="606"/>
                  </a:lnTo>
                  <a:lnTo>
                    <a:pt x="494" y="605"/>
                  </a:lnTo>
                  <a:lnTo>
                    <a:pt x="508" y="603"/>
                  </a:lnTo>
                  <a:lnTo>
                    <a:pt x="521" y="600"/>
                  </a:lnTo>
                  <a:lnTo>
                    <a:pt x="533" y="597"/>
                  </a:lnTo>
                  <a:lnTo>
                    <a:pt x="543" y="594"/>
                  </a:lnTo>
                  <a:lnTo>
                    <a:pt x="551" y="590"/>
                  </a:lnTo>
                  <a:lnTo>
                    <a:pt x="559" y="585"/>
                  </a:lnTo>
                  <a:lnTo>
                    <a:pt x="565" y="581"/>
                  </a:lnTo>
                  <a:lnTo>
                    <a:pt x="568" y="579"/>
                  </a:lnTo>
                  <a:lnTo>
                    <a:pt x="571" y="576"/>
                  </a:lnTo>
                  <a:lnTo>
                    <a:pt x="575" y="571"/>
                  </a:lnTo>
                  <a:lnTo>
                    <a:pt x="578" y="567"/>
                  </a:lnTo>
                  <a:lnTo>
                    <a:pt x="580" y="562"/>
                  </a:lnTo>
                  <a:lnTo>
                    <a:pt x="582" y="557"/>
                  </a:lnTo>
                  <a:lnTo>
                    <a:pt x="583" y="552"/>
                  </a:lnTo>
                  <a:lnTo>
                    <a:pt x="583" y="548"/>
                  </a:lnTo>
                  <a:lnTo>
                    <a:pt x="583" y="544"/>
                  </a:lnTo>
                  <a:lnTo>
                    <a:pt x="583" y="540"/>
                  </a:lnTo>
                  <a:lnTo>
                    <a:pt x="582" y="537"/>
                  </a:lnTo>
                  <a:lnTo>
                    <a:pt x="580" y="534"/>
                  </a:lnTo>
                  <a:lnTo>
                    <a:pt x="577" y="527"/>
                  </a:lnTo>
                  <a:lnTo>
                    <a:pt x="575" y="525"/>
                  </a:lnTo>
                  <a:lnTo>
                    <a:pt x="572" y="522"/>
                  </a:lnTo>
                  <a:lnTo>
                    <a:pt x="569" y="520"/>
                  </a:lnTo>
                  <a:lnTo>
                    <a:pt x="566" y="517"/>
                  </a:lnTo>
                  <a:lnTo>
                    <a:pt x="559" y="513"/>
                  </a:lnTo>
                  <a:lnTo>
                    <a:pt x="551" y="510"/>
                  </a:lnTo>
                  <a:lnTo>
                    <a:pt x="542" y="507"/>
                  </a:lnTo>
                  <a:lnTo>
                    <a:pt x="532" y="504"/>
                  </a:lnTo>
                  <a:lnTo>
                    <a:pt x="521" y="502"/>
                  </a:lnTo>
                  <a:lnTo>
                    <a:pt x="498" y="498"/>
                  </a:lnTo>
                  <a:lnTo>
                    <a:pt x="447" y="491"/>
                  </a:lnTo>
                  <a:lnTo>
                    <a:pt x="412" y="486"/>
                  </a:lnTo>
                  <a:lnTo>
                    <a:pt x="394" y="484"/>
                  </a:lnTo>
                  <a:lnTo>
                    <a:pt x="376" y="480"/>
                  </a:lnTo>
                  <a:lnTo>
                    <a:pt x="358" y="476"/>
                  </a:lnTo>
                  <a:lnTo>
                    <a:pt x="341" y="472"/>
                  </a:lnTo>
                  <a:lnTo>
                    <a:pt x="324" y="466"/>
                  </a:lnTo>
                  <a:lnTo>
                    <a:pt x="308" y="460"/>
                  </a:lnTo>
                  <a:lnTo>
                    <a:pt x="301" y="456"/>
                  </a:lnTo>
                  <a:lnTo>
                    <a:pt x="293" y="451"/>
                  </a:lnTo>
                  <a:lnTo>
                    <a:pt x="280" y="442"/>
                  </a:lnTo>
                  <a:lnTo>
                    <a:pt x="274" y="437"/>
                  </a:lnTo>
                  <a:lnTo>
                    <a:pt x="268" y="432"/>
                  </a:lnTo>
                  <a:lnTo>
                    <a:pt x="262" y="426"/>
                  </a:lnTo>
                  <a:lnTo>
                    <a:pt x="257" y="420"/>
                  </a:lnTo>
                  <a:lnTo>
                    <a:pt x="253" y="414"/>
                  </a:lnTo>
                  <a:lnTo>
                    <a:pt x="249" y="407"/>
                  </a:lnTo>
                  <a:lnTo>
                    <a:pt x="246" y="400"/>
                  </a:lnTo>
                  <a:lnTo>
                    <a:pt x="243" y="392"/>
                  </a:lnTo>
                  <a:lnTo>
                    <a:pt x="240" y="384"/>
                  </a:lnTo>
                  <a:lnTo>
                    <a:pt x="239" y="375"/>
                  </a:lnTo>
                  <a:lnTo>
                    <a:pt x="238" y="366"/>
                  </a:lnTo>
                  <a:lnTo>
                    <a:pt x="237" y="356"/>
                  </a:lnTo>
                  <a:lnTo>
                    <a:pt x="238" y="349"/>
                  </a:lnTo>
                  <a:lnTo>
                    <a:pt x="239" y="342"/>
                  </a:lnTo>
                  <a:lnTo>
                    <a:pt x="240" y="335"/>
                  </a:lnTo>
                  <a:lnTo>
                    <a:pt x="242" y="328"/>
                  </a:lnTo>
                  <a:lnTo>
                    <a:pt x="244" y="321"/>
                  </a:lnTo>
                  <a:lnTo>
                    <a:pt x="247" y="315"/>
                  </a:lnTo>
                  <a:lnTo>
                    <a:pt x="250" y="308"/>
                  </a:lnTo>
                  <a:lnTo>
                    <a:pt x="254" y="302"/>
                  </a:lnTo>
                  <a:lnTo>
                    <a:pt x="258" y="296"/>
                  </a:lnTo>
                  <a:lnTo>
                    <a:pt x="263" y="290"/>
                  </a:lnTo>
                  <a:lnTo>
                    <a:pt x="268" y="285"/>
                  </a:lnTo>
                  <a:lnTo>
                    <a:pt x="274" y="279"/>
                  </a:lnTo>
                  <a:lnTo>
                    <a:pt x="280" y="274"/>
                  </a:lnTo>
                  <a:lnTo>
                    <a:pt x="286" y="269"/>
                  </a:lnTo>
                  <a:lnTo>
                    <a:pt x="292" y="264"/>
                  </a:lnTo>
                  <a:lnTo>
                    <a:pt x="299" y="260"/>
                  </a:lnTo>
                  <a:lnTo>
                    <a:pt x="314" y="251"/>
                  </a:lnTo>
                  <a:lnTo>
                    <a:pt x="322" y="247"/>
                  </a:lnTo>
                  <a:lnTo>
                    <a:pt x="330" y="244"/>
                  </a:lnTo>
                  <a:lnTo>
                    <a:pt x="347" y="237"/>
                  </a:lnTo>
                  <a:lnTo>
                    <a:pt x="365" y="232"/>
                  </a:lnTo>
                  <a:lnTo>
                    <a:pt x="383" y="227"/>
                  </a:lnTo>
                  <a:lnTo>
                    <a:pt x="402" y="224"/>
                  </a:lnTo>
                  <a:lnTo>
                    <a:pt x="422" y="222"/>
                  </a:lnTo>
                  <a:lnTo>
                    <a:pt x="443" y="222"/>
                  </a:lnTo>
                  <a:lnTo>
                    <a:pt x="459" y="222"/>
                  </a:lnTo>
                  <a:lnTo>
                    <a:pt x="474" y="223"/>
                  </a:lnTo>
                  <a:lnTo>
                    <a:pt x="489" y="224"/>
                  </a:lnTo>
                  <a:lnTo>
                    <a:pt x="504" y="226"/>
                  </a:lnTo>
                  <a:lnTo>
                    <a:pt x="518" y="229"/>
                  </a:lnTo>
                  <a:lnTo>
                    <a:pt x="532" y="232"/>
                  </a:lnTo>
                  <a:lnTo>
                    <a:pt x="545" y="235"/>
                  </a:lnTo>
                  <a:lnTo>
                    <a:pt x="559" y="239"/>
                  </a:lnTo>
                  <a:lnTo>
                    <a:pt x="571" y="244"/>
                  </a:lnTo>
                  <a:lnTo>
                    <a:pt x="584" y="249"/>
                  </a:lnTo>
                  <a:lnTo>
                    <a:pt x="596" y="255"/>
                  </a:lnTo>
                  <a:lnTo>
                    <a:pt x="607" y="261"/>
                  </a:lnTo>
                  <a:lnTo>
                    <a:pt x="619" y="268"/>
                  </a:lnTo>
                  <a:lnTo>
                    <a:pt x="630" y="275"/>
                  </a:lnTo>
                  <a:lnTo>
                    <a:pt x="641" y="283"/>
                  </a:lnTo>
                  <a:lnTo>
                    <a:pt x="651" y="291"/>
                  </a:lnTo>
                  <a:lnTo>
                    <a:pt x="649" y="294"/>
                  </a:lnTo>
                  <a:lnTo>
                    <a:pt x="644" y="302"/>
                  </a:lnTo>
                  <a:lnTo>
                    <a:pt x="627" y="326"/>
                  </a:lnTo>
                  <a:lnTo>
                    <a:pt x="602" y="360"/>
                  </a:lnTo>
                  <a:lnTo>
                    <a:pt x="599" y="357"/>
                  </a:lnTo>
                  <a:lnTo>
                    <a:pt x="591" y="351"/>
                  </a:lnTo>
                  <a:lnTo>
                    <a:pt x="578" y="341"/>
                  </a:lnTo>
                  <a:lnTo>
                    <a:pt x="570" y="336"/>
                  </a:lnTo>
                  <a:lnTo>
                    <a:pt x="560" y="330"/>
                  </a:lnTo>
                  <a:lnTo>
                    <a:pt x="550" y="325"/>
                  </a:lnTo>
                  <a:lnTo>
                    <a:pt x="538" y="320"/>
                  </a:lnTo>
                  <a:lnTo>
                    <a:pt x="525" y="315"/>
                  </a:lnTo>
                  <a:lnTo>
                    <a:pt x="511" y="310"/>
                  </a:lnTo>
                  <a:lnTo>
                    <a:pt x="503" y="308"/>
                  </a:lnTo>
                  <a:lnTo>
                    <a:pt x="496" y="307"/>
                  </a:lnTo>
                  <a:lnTo>
                    <a:pt x="479" y="304"/>
                  </a:lnTo>
                  <a:lnTo>
                    <a:pt x="471" y="303"/>
                  </a:lnTo>
                  <a:lnTo>
                    <a:pt x="462" y="302"/>
                  </a:lnTo>
                  <a:lnTo>
                    <a:pt x="453" y="301"/>
                  </a:lnTo>
                  <a:lnTo>
                    <a:pt x="444" y="301"/>
                  </a:lnTo>
                  <a:lnTo>
                    <a:pt x="430" y="301"/>
                  </a:lnTo>
                  <a:lnTo>
                    <a:pt x="416" y="303"/>
                  </a:lnTo>
                  <a:lnTo>
                    <a:pt x="404" y="304"/>
                  </a:lnTo>
                  <a:lnTo>
                    <a:pt x="392" y="307"/>
                  </a:lnTo>
                  <a:lnTo>
                    <a:pt x="382" y="310"/>
                  </a:lnTo>
                  <a:lnTo>
                    <a:pt x="372" y="313"/>
                  </a:lnTo>
                  <a:lnTo>
                    <a:pt x="363" y="317"/>
                  </a:lnTo>
                  <a:lnTo>
                    <a:pt x="356" y="321"/>
                  </a:lnTo>
                  <a:lnTo>
                    <a:pt x="349" y="325"/>
                  </a:lnTo>
                  <a:lnTo>
                    <a:pt x="343" y="329"/>
                  </a:lnTo>
                  <a:lnTo>
                    <a:pt x="338" y="334"/>
                  </a:lnTo>
                  <a:lnTo>
                    <a:pt x="334" y="338"/>
                  </a:lnTo>
                  <a:lnTo>
                    <a:pt x="331" y="343"/>
                  </a:lnTo>
                  <a:lnTo>
                    <a:pt x="328" y="347"/>
                  </a:lnTo>
                  <a:lnTo>
                    <a:pt x="327" y="351"/>
                  </a:lnTo>
                  <a:lnTo>
                    <a:pt x="327" y="355"/>
                  </a:lnTo>
                  <a:lnTo>
                    <a:pt x="327" y="363"/>
                  </a:lnTo>
                  <a:lnTo>
                    <a:pt x="328" y="366"/>
                  </a:lnTo>
                  <a:lnTo>
                    <a:pt x="330" y="369"/>
                  </a:lnTo>
                  <a:lnTo>
                    <a:pt x="333" y="375"/>
                  </a:lnTo>
                  <a:lnTo>
                    <a:pt x="335" y="378"/>
                  </a:lnTo>
                  <a:lnTo>
                    <a:pt x="338" y="380"/>
                  </a:lnTo>
                  <a:lnTo>
                    <a:pt x="344" y="385"/>
                  </a:lnTo>
                  <a:lnTo>
                    <a:pt x="351" y="389"/>
                  </a:lnTo>
                  <a:lnTo>
                    <a:pt x="360" y="392"/>
                  </a:lnTo>
                  <a:lnTo>
                    <a:pt x="369" y="395"/>
                  </a:lnTo>
                  <a:lnTo>
                    <a:pt x="380" y="397"/>
                  </a:lnTo>
                  <a:lnTo>
                    <a:pt x="391" y="400"/>
                  </a:lnTo>
                  <a:lnTo>
                    <a:pt x="416" y="403"/>
                  </a:lnTo>
                  <a:lnTo>
                    <a:pt x="443" y="407"/>
                  </a:lnTo>
                  <a:lnTo>
                    <a:pt x="473" y="411"/>
                  </a:lnTo>
                  <a:lnTo>
                    <a:pt x="513" y="416"/>
                  </a:lnTo>
                  <a:lnTo>
                    <a:pt x="532" y="420"/>
                  </a:lnTo>
                  <a:lnTo>
                    <a:pt x="550" y="424"/>
                  </a:lnTo>
                  <a:lnTo>
                    <a:pt x="568" y="428"/>
                  </a:lnTo>
                  <a:lnTo>
                    <a:pt x="584" y="433"/>
                  </a:lnTo>
                  <a:lnTo>
                    <a:pt x="600" y="439"/>
                  </a:lnTo>
                  <a:lnTo>
                    <a:pt x="607" y="442"/>
                  </a:lnTo>
                  <a:lnTo>
                    <a:pt x="614" y="446"/>
                  </a:lnTo>
                  <a:lnTo>
                    <a:pt x="627" y="453"/>
                  </a:lnTo>
                  <a:lnTo>
                    <a:pt x="634" y="458"/>
                  </a:lnTo>
                  <a:lnTo>
                    <a:pt x="639" y="463"/>
                  </a:lnTo>
                  <a:lnTo>
                    <a:pt x="645" y="468"/>
                  </a:lnTo>
                  <a:lnTo>
                    <a:pt x="649" y="473"/>
                  </a:lnTo>
                  <a:lnTo>
                    <a:pt x="654" y="479"/>
                  </a:lnTo>
                  <a:lnTo>
                    <a:pt x="658" y="484"/>
                  </a:lnTo>
                  <a:lnTo>
                    <a:pt x="662" y="491"/>
                  </a:lnTo>
                  <a:lnTo>
                    <a:pt x="665" y="497"/>
                  </a:lnTo>
                  <a:lnTo>
                    <a:pt x="668" y="504"/>
                  </a:lnTo>
                  <a:lnTo>
                    <a:pt x="670" y="512"/>
                  </a:lnTo>
                  <a:lnTo>
                    <a:pt x="672" y="519"/>
                  </a:lnTo>
                  <a:lnTo>
                    <a:pt x="673" y="528"/>
                  </a:lnTo>
                  <a:lnTo>
                    <a:pt x="674" y="536"/>
                  </a:lnTo>
                  <a:lnTo>
                    <a:pt x="674" y="545"/>
                  </a:lnTo>
                  <a:lnTo>
                    <a:pt x="674" y="553"/>
                  </a:lnTo>
                  <a:lnTo>
                    <a:pt x="673" y="560"/>
                  </a:lnTo>
                  <a:lnTo>
                    <a:pt x="672" y="567"/>
                  </a:lnTo>
                  <a:lnTo>
                    <a:pt x="670" y="574"/>
                  </a:lnTo>
                  <a:lnTo>
                    <a:pt x="668" y="581"/>
                  </a:lnTo>
                  <a:lnTo>
                    <a:pt x="666" y="588"/>
                  </a:lnTo>
                  <a:lnTo>
                    <a:pt x="663" y="594"/>
                  </a:lnTo>
                  <a:lnTo>
                    <a:pt x="659" y="601"/>
                  </a:lnTo>
                  <a:lnTo>
                    <a:pt x="655" y="607"/>
                  </a:lnTo>
                  <a:lnTo>
                    <a:pt x="651" y="613"/>
                  </a:lnTo>
                  <a:lnTo>
                    <a:pt x="646" y="619"/>
                  </a:lnTo>
                  <a:lnTo>
                    <a:pt x="641" y="625"/>
                  </a:lnTo>
                  <a:lnTo>
                    <a:pt x="635" y="630"/>
                  </a:lnTo>
                  <a:lnTo>
                    <a:pt x="629" y="635"/>
                  </a:lnTo>
                  <a:lnTo>
                    <a:pt x="623" y="640"/>
                  </a:lnTo>
                  <a:lnTo>
                    <a:pt x="616" y="645"/>
                  </a:lnTo>
                  <a:lnTo>
                    <a:pt x="609" y="650"/>
                  </a:lnTo>
                  <a:lnTo>
                    <a:pt x="602" y="654"/>
                  </a:lnTo>
                  <a:lnTo>
                    <a:pt x="586" y="662"/>
                  </a:lnTo>
                  <a:lnTo>
                    <a:pt x="569" y="669"/>
                  </a:lnTo>
                  <a:lnTo>
                    <a:pt x="560" y="673"/>
                  </a:lnTo>
                  <a:lnTo>
                    <a:pt x="550" y="675"/>
                  </a:lnTo>
                  <a:lnTo>
                    <a:pt x="531" y="680"/>
                  </a:lnTo>
                  <a:lnTo>
                    <a:pt x="510" y="683"/>
                  </a:lnTo>
                  <a:lnTo>
                    <a:pt x="499" y="685"/>
                  </a:lnTo>
                  <a:lnTo>
                    <a:pt x="488" y="686"/>
                  </a:lnTo>
                  <a:lnTo>
                    <a:pt x="466" y="686"/>
                  </a:lnTo>
                  <a:close/>
                  <a:moveTo>
                    <a:pt x="0" y="0"/>
                  </a:moveTo>
                  <a:lnTo>
                    <a:pt x="0" y="453"/>
                  </a:lnTo>
                  <a:lnTo>
                    <a:pt x="0" y="908"/>
                  </a:lnTo>
                  <a:lnTo>
                    <a:pt x="680" y="908"/>
                  </a:lnTo>
                  <a:lnTo>
                    <a:pt x="1361" y="908"/>
                  </a:lnTo>
                  <a:lnTo>
                    <a:pt x="2041" y="908"/>
                  </a:lnTo>
                  <a:lnTo>
                    <a:pt x="2723" y="908"/>
                  </a:lnTo>
                  <a:lnTo>
                    <a:pt x="3403" y="908"/>
                  </a:lnTo>
                  <a:lnTo>
                    <a:pt x="4084" y="908"/>
                  </a:lnTo>
                  <a:lnTo>
                    <a:pt x="4765" y="908"/>
                  </a:lnTo>
                  <a:lnTo>
                    <a:pt x="5446" y="908"/>
                  </a:lnTo>
                  <a:lnTo>
                    <a:pt x="5446" y="453"/>
                  </a:lnTo>
                  <a:lnTo>
                    <a:pt x="5446" y="0"/>
                  </a:lnTo>
                  <a:lnTo>
                    <a:pt x="4765" y="0"/>
                  </a:lnTo>
                  <a:lnTo>
                    <a:pt x="4084" y="0"/>
                  </a:lnTo>
                  <a:lnTo>
                    <a:pt x="3403" y="0"/>
                  </a:lnTo>
                  <a:lnTo>
                    <a:pt x="2723" y="0"/>
                  </a:lnTo>
                  <a:lnTo>
                    <a:pt x="2041" y="0"/>
                  </a:lnTo>
                  <a:lnTo>
                    <a:pt x="1361" y="0"/>
                  </a:lnTo>
                  <a:lnTo>
                    <a:pt x="680" y="0"/>
                  </a:lnTo>
                  <a:lnTo>
                    <a:pt x="0" y="0"/>
                  </a:lnTo>
                  <a:close/>
                  <a:moveTo>
                    <a:pt x="1367" y="297"/>
                  </a:moveTo>
                  <a:lnTo>
                    <a:pt x="1358" y="297"/>
                  </a:lnTo>
                  <a:lnTo>
                    <a:pt x="1349" y="298"/>
                  </a:lnTo>
                  <a:lnTo>
                    <a:pt x="1341" y="299"/>
                  </a:lnTo>
                  <a:lnTo>
                    <a:pt x="1333" y="300"/>
                  </a:lnTo>
                  <a:lnTo>
                    <a:pt x="1325" y="302"/>
                  </a:lnTo>
                  <a:lnTo>
                    <a:pt x="1318" y="305"/>
                  </a:lnTo>
                  <a:lnTo>
                    <a:pt x="1311" y="307"/>
                  </a:lnTo>
                  <a:lnTo>
                    <a:pt x="1304" y="311"/>
                  </a:lnTo>
                  <a:lnTo>
                    <a:pt x="1291" y="318"/>
                  </a:lnTo>
                  <a:lnTo>
                    <a:pt x="1279" y="327"/>
                  </a:lnTo>
                  <a:lnTo>
                    <a:pt x="1274" y="331"/>
                  </a:lnTo>
                  <a:lnTo>
                    <a:pt x="1269" y="336"/>
                  </a:lnTo>
                  <a:lnTo>
                    <a:pt x="1259" y="347"/>
                  </a:lnTo>
                  <a:lnTo>
                    <a:pt x="1255" y="353"/>
                  </a:lnTo>
                  <a:lnTo>
                    <a:pt x="1251" y="359"/>
                  </a:lnTo>
                  <a:lnTo>
                    <a:pt x="1244" y="371"/>
                  </a:lnTo>
                  <a:lnTo>
                    <a:pt x="1241" y="377"/>
                  </a:lnTo>
                  <a:lnTo>
                    <a:pt x="1238" y="384"/>
                  </a:lnTo>
                  <a:lnTo>
                    <a:pt x="1233" y="397"/>
                  </a:lnTo>
                  <a:lnTo>
                    <a:pt x="1229" y="411"/>
                  </a:lnTo>
                  <a:lnTo>
                    <a:pt x="1226" y="425"/>
                  </a:lnTo>
                  <a:lnTo>
                    <a:pt x="1225" y="439"/>
                  </a:lnTo>
                  <a:lnTo>
                    <a:pt x="1224" y="454"/>
                  </a:lnTo>
                  <a:lnTo>
                    <a:pt x="1225" y="469"/>
                  </a:lnTo>
                  <a:lnTo>
                    <a:pt x="1225" y="476"/>
                  </a:lnTo>
                  <a:lnTo>
                    <a:pt x="1226" y="483"/>
                  </a:lnTo>
                  <a:lnTo>
                    <a:pt x="1229" y="497"/>
                  </a:lnTo>
                  <a:lnTo>
                    <a:pt x="1231" y="504"/>
                  </a:lnTo>
                  <a:lnTo>
                    <a:pt x="1233" y="510"/>
                  </a:lnTo>
                  <a:lnTo>
                    <a:pt x="1235" y="517"/>
                  </a:lnTo>
                  <a:lnTo>
                    <a:pt x="1238" y="524"/>
                  </a:lnTo>
                  <a:lnTo>
                    <a:pt x="1241" y="530"/>
                  </a:lnTo>
                  <a:lnTo>
                    <a:pt x="1244" y="537"/>
                  </a:lnTo>
                  <a:lnTo>
                    <a:pt x="1247" y="543"/>
                  </a:lnTo>
                  <a:lnTo>
                    <a:pt x="1251" y="549"/>
                  </a:lnTo>
                  <a:lnTo>
                    <a:pt x="1255" y="555"/>
                  </a:lnTo>
                  <a:lnTo>
                    <a:pt x="1259" y="561"/>
                  </a:lnTo>
                  <a:lnTo>
                    <a:pt x="1264" y="566"/>
                  </a:lnTo>
                  <a:lnTo>
                    <a:pt x="1269" y="571"/>
                  </a:lnTo>
                  <a:lnTo>
                    <a:pt x="1274" y="576"/>
                  </a:lnTo>
                  <a:lnTo>
                    <a:pt x="1279" y="581"/>
                  </a:lnTo>
                  <a:lnTo>
                    <a:pt x="1285" y="585"/>
                  </a:lnTo>
                  <a:lnTo>
                    <a:pt x="1291" y="589"/>
                  </a:lnTo>
                  <a:lnTo>
                    <a:pt x="1297" y="593"/>
                  </a:lnTo>
                  <a:lnTo>
                    <a:pt x="1304" y="597"/>
                  </a:lnTo>
                  <a:lnTo>
                    <a:pt x="1311" y="600"/>
                  </a:lnTo>
                  <a:lnTo>
                    <a:pt x="1318" y="603"/>
                  </a:lnTo>
                  <a:lnTo>
                    <a:pt x="1325" y="605"/>
                  </a:lnTo>
                  <a:lnTo>
                    <a:pt x="1333" y="607"/>
                  </a:lnTo>
                  <a:lnTo>
                    <a:pt x="1341" y="608"/>
                  </a:lnTo>
                  <a:lnTo>
                    <a:pt x="1349" y="610"/>
                  </a:lnTo>
                  <a:lnTo>
                    <a:pt x="1358" y="610"/>
                  </a:lnTo>
                  <a:lnTo>
                    <a:pt x="1367" y="611"/>
                  </a:lnTo>
                  <a:lnTo>
                    <a:pt x="1379" y="610"/>
                  </a:lnTo>
                  <a:lnTo>
                    <a:pt x="1392" y="608"/>
                  </a:lnTo>
                  <a:lnTo>
                    <a:pt x="1405" y="605"/>
                  </a:lnTo>
                  <a:lnTo>
                    <a:pt x="1417" y="601"/>
                  </a:lnTo>
                  <a:lnTo>
                    <a:pt x="1423" y="599"/>
                  </a:lnTo>
                  <a:lnTo>
                    <a:pt x="1428" y="596"/>
                  </a:lnTo>
                  <a:lnTo>
                    <a:pt x="1440" y="589"/>
                  </a:lnTo>
                  <a:lnTo>
                    <a:pt x="1445" y="586"/>
                  </a:lnTo>
                  <a:lnTo>
                    <a:pt x="1450" y="582"/>
                  </a:lnTo>
                  <a:lnTo>
                    <a:pt x="1455" y="577"/>
                  </a:lnTo>
                  <a:lnTo>
                    <a:pt x="1460" y="573"/>
                  </a:lnTo>
                  <a:lnTo>
                    <a:pt x="1465" y="568"/>
                  </a:lnTo>
                  <a:lnTo>
                    <a:pt x="1469" y="562"/>
                  </a:lnTo>
                  <a:lnTo>
                    <a:pt x="1473" y="557"/>
                  </a:lnTo>
                  <a:lnTo>
                    <a:pt x="1477" y="551"/>
                  </a:lnTo>
                  <a:lnTo>
                    <a:pt x="1485" y="538"/>
                  </a:lnTo>
                  <a:lnTo>
                    <a:pt x="1488" y="531"/>
                  </a:lnTo>
                  <a:lnTo>
                    <a:pt x="1491" y="524"/>
                  </a:lnTo>
                  <a:lnTo>
                    <a:pt x="1495" y="509"/>
                  </a:lnTo>
                  <a:lnTo>
                    <a:pt x="1497" y="500"/>
                  </a:lnTo>
                  <a:lnTo>
                    <a:pt x="1499" y="492"/>
                  </a:lnTo>
                  <a:lnTo>
                    <a:pt x="1500" y="483"/>
                  </a:lnTo>
                  <a:lnTo>
                    <a:pt x="1501" y="474"/>
                  </a:lnTo>
                  <a:lnTo>
                    <a:pt x="1502" y="464"/>
                  </a:lnTo>
                  <a:lnTo>
                    <a:pt x="1502" y="454"/>
                  </a:lnTo>
                  <a:lnTo>
                    <a:pt x="1502" y="444"/>
                  </a:lnTo>
                  <a:lnTo>
                    <a:pt x="1501" y="434"/>
                  </a:lnTo>
                  <a:lnTo>
                    <a:pt x="1500" y="425"/>
                  </a:lnTo>
                  <a:lnTo>
                    <a:pt x="1499" y="416"/>
                  </a:lnTo>
                  <a:lnTo>
                    <a:pt x="1495" y="399"/>
                  </a:lnTo>
                  <a:lnTo>
                    <a:pt x="1493" y="391"/>
                  </a:lnTo>
                  <a:lnTo>
                    <a:pt x="1491" y="384"/>
                  </a:lnTo>
                  <a:lnTo>
                    <a:pt x="1488" y="376"/>
                  </a:lnTo>
                  <a:lnTo>
                    <a:pt x="1485" y="369"/>
                  </a:lnTo>
                  <a:lnTo>
                    <a:pt x="1481" y="363"/>
                  </a:lnTo>
                  <a:lnTo>
                    <a:pt x="1477" y="356"/>
                  </a:lnTo>
                  <a:lnTo>
                    <a:pt x="1473" y="351"/>
                  </a:lnTo>
                  <a:lnTo>
                    <a:pt x="1469" y="345"/>
                  </a:lnTo>
                  <a:lnTo>
                    <a:pt x="1460" y="335"/>
                  </a:lnTo>
                  <a:lnTo>
                    <a:pt x="1450" y="326"/>
                  </a:lnTo>
                  <a:lnTo>
                    <a:pt x="1440" y="318"/>
                  </a:lnTo>
                  <a:lnTo>
                    <a:pt x="1434" y="314"/>
                  </a:lnTo>
                  <a:lnTo>
                    <a:pt x="1428" y="311"/>
                  </a:lnTo>
                  <a:lnTo>
                    <a:pt x="1423" y="308"/>
                  </a:lnTo>
                  <a:lnTo>
                    <a:pt x="1417" y="306"/>
                  </a:lnTo>
                  <a:lnTo>
                    <a:pt x="1411" y="304"/>
                  </a:lnTo>
                  <a:lnTo>
                    <a:pt x="1405" y="302"/>
                  </a:lnTo>
                  <a:lnTo>
                    <a:pt x="1398" y="300"/>
                  </a:lnTo>
                  <a:lnTo>
                    <a:pt x="1392" y="299"/>
                  </a:lnTo>
                  <a:lnTo>
                    <a:pt x="1379" y="297"/>
                  </a:lnTo>
                  <a:lnTo>
                    <a:pt x="1373" y="297"/>
                  </a:lnTo>
                  <a:lnTo>
                    <a:pt x="1367" y="297"/>
                  </a:lnTo>
                  <a:close/>
                  <a:moveTo>
                    <a:pt x="3177" y="301"/>
                  </a:moveTo>
                  <a:lnTo>
                    <a:pt x="3162" y="302"/>
                  </a:lnTo>
                  <a:lnTo>
                    <a:pt x="3148" y="304"/>
                  </a:lnTo>
                  <a:lnTo>
                    <a:pt x="3141" y="305"/>
                  </a:lnTo>
                  <a:lnTo>
                    <a:pt x="3135" y="307"/>
                  </a:lnTo>
                  <a:lnTo>
                    <a:pt x="3128" y="310"/>
                  </a:lnTo>
                  <a:lnTo>
                    <a:pt x="3121" y="312"/>
                  </a:lnTo>
                  <a:lnTo>
                    <a:pt x="3115" y="315"/>
                  </a:lnTo>
                  <a:lnTo>
                    <a:pt x="3109" y="318"/>
                  </a:lnTo>
                  <a:lnTo>
                    <a:pt x="3103" y="321"/>
                  </a:lnTo>
                  <a:lnTo>
                    <a:pt x="3097" y="325"/>
                  </a:lnTo>
                  <a:lnTo>
                    <a:pt x="3092" y="329"/>
                  </a:lnTo>
                  <a:lnTo>
                    <a:pt x="3086" y="334"/>
                  </a:lnTo>
                  <a:lnTo>
                    <a:pt x="3081" y="338"/>
                  </a:lnTo>
                  <a:lnTo>
                    <a:pt x="3076" y="343"/>
                  </a:lnTo>
                  <a:lnTo>
                    <a:pt x="3071" y="348"/>
                  </a:lnTo>
                  <a:lnTo>
                    <a:pt x="3067" y="353"/>
                  </a:lnTo>
                  <a:lnTo>
                    <a:pt x="3063" y="359"/>
                  </a:lnTo>
                  <a:lnTo>
                    <a:pt x="3059" y="365"/>
                  </a:lnTo>
                  <a:lnTo>
                    <a:pt x="3052" y="377"/>
                  </a:lnTo>
                  <a:lnTo>
                    <a:pt x="3048" y="384"/>
                  </a:lnTo>
                  <a:lnTo>
                    <a:pt x="3046" y="391"/>
                  </a:lnTo>
                  <a:lnTo>
                    <a:pt x="3043" y="398"/>
                  </a:lnTo>
                  <a:lnTo>
                    <a:pt x="3041" y="405"/>
                  </a:lnTo>
                  <a:lnTo>
                    <a:pt x="3039" y="413"/>
                  </a:lnTo>
                  <a:lnTo>
                    <a:pt x="3037" y="420"/>
                  </a:lnTo>
                  <a:lnTo>
                    <a:pt x="3035" y="436"/>
                  </a:lnTo>
                  <a:lnTo>
                    <a:pt x="3034" y="453"/>
                  </a:lnTo>
                  <a:lnTo>
                    <a:pt x="3034" y="462"/>
                  </a:lnTo>
                  <a:lnTo>
                    <a:pt x="3035" y="470"/>
                  </a:lnTo>
                  <a:lnTo>
                    <a:pt x="3036" y="478"/>
                  </a:lnTo>
                  <a:lnTo>
                    <a:pt x="3037" y="486"/>
                  </a:lnTo>
                  <a:lnTo>
                    <a:pt x="3041" y="501"/>
                  </a:lnTo>
                  <a:lnTo>
                    <a:pt x="3046" y="515"/>
                  </a:lnTo>
                  <a:lnTo>
                    <a:pt x="3052" y="529"/>
                  </a:lnTo>
                  <a:lnTo>
                    <a:pt x="3055" y="535"/>
                  </a:lnTo>
                  <a:lnTo>
                    <a:pt x="3059" y="541"/>
                  </a:lnTo>
                  <a:lnTo>
                    <a:pt x="3063" y="547"/>
                  </a:lnTo>
                  <a:lnTo>
                    <a:pt x="3067" y="553"/>
                  </a:lnTo>
                  <a:lnTo>
                    <a:pt x="3071" y="558"/>
                  </a:lnTo>
                  <a:lnTo>
                    <a:pt x="3076" y="563"/>
                  </a:lnTo>
                  <a:lnTo>
                    <a:pt x="3081" y="568"/>
                  </a:lnTo>
                  <a:lnTo>
                    <a:pt x="3086" y="573"/>
                  </a:lnTo>
                  <a:lnTo>
                    <a:pt x="3092" y="577"/>
                  </a:lnTo>
                  <a:lnTo>
                    <a:pt x="3097" y="581"/>
                  </a:lnTo>
                  <a:lnTo>
                    <a:pt x="3109" y="588"/>
                  </a:lnTo>
                  <a:lnTo>
                    <a:pt x="3115" y="591"/>
                  </a:lnTo>
                  <a:lnTo>
                    <a:pt x="3121" y="594"/>
                  </a:lnTo>
                  <a:lnTo>
                    <a:pt x="3135" y="599"/>
                  </a:lnTo>
                  <a:lnTo>
                    <a:pt x="3148" y="602"/>
                  </a:lnTo>
                  <a:lnTo>
                    <a:pt x="3155" y="604"/>
                  </a:lnTo>
                  <a:lnTo>
                    <a:pt x="3162" y="604"/>
                  </a:lnTo>
                  <a:lnTo>
                    <a:pt x="3177" y="605"/>
                  </a:lnTo>
                  <a:lnTo>
                    <a:pt x="3192" y="604"/>
                  </a:lnTo>
                  <a:lnTo>
                    <a:pt x="3206" y="602"/>
                  </a:lnTo>
                  <a:lnTo>
                    <a:pt x="3213" y="601"/>
                  </a:lnTo>
                  <a:lnTo>
                    <a:pt x="3219" y="599"/>
                  </a:lnTo>
                  <a:lnTo>
                    <a:pt x="3226" y="597"/>
                  </a:lnTo>
                  <a:lnTo>
                    <a:pt x="3232" y="594"/>
                  </a:lnTo>
                  <a:lnTo>
                    <a:pt x="3239" y="591"/>
                  </a:lnTo>
                  <a:lnTo>
                    <a:pt x="3245" y="588"/>
                  </a:lnTo>
                  <a:lnTo>
                    <a:pt x="3251" y="585"/>
                  </a:lnTo>
                  <a:lnTo>
                    <a:pt x="3257" y="581"/>
                  </a:lnTo>
                  <a:lnTo>
                    <a:pt x="3262" y="577"/>
                  </a:lnTo>
                  <a:lnTo>
                    <a:pt x="3268" y="573"/>
                  </a:lnTo>
                  <a:lnTo>
                    <a:pt x="3273" y="568"/>
                  </a:lnTo>
                  <a:lnTo>
                    <a:pt x="3278" y="563"/>
                  </a:lnTo>
                  <a:lnTo>
                    <a:pt x="3282" y="558"/>
                  </a:lnTo>
                  <a:lnTo>
                    <a:pt x="3287" y="553"/>
                  </a:lnTo>
                  <a:lnTo>
                    <a:pt x="3291" y="547"/>
                  </a:lnTo>
                  <a:lnTo>
                    <a:pt x="3295" y="541"/>
                  </a:lnTo>
                  <a:lnTo>
                    <a:pt x="3302" y="529"/>
                  </a:lnTo>
                  <a:lnTo>
                    <a:pt x="3305" y="522"/>
                  </a:lnTo>
                  <a:lnTo>
                    <a:pt x="3308" y="515"/>
                  </a:lnTo>
                  <a:lnTo>
                    <a:pt x="3311" y="508"/>
                  </a:lnTo>
                  <a:lnTo>
                    <a:pt x="3313" y="501"/>
                  </a:lnTo>
                  <a:lnTo>
                    <a:pt x="3315" y="494"/>
                  </a:lnTo>
                  <a:lnTo>
                    <a:pt x="3317" y="486"/>
                  </a:lnTo>
                  <a:lnTo>
                    <a:pt x="3319" y="470"/>
                  </a:lnTo>
                  <a:lnTo>
                    <a:pt x="3320" y="453"/>
                  </a:lnTo>
                  <a:lnTo>
                    <a:pt x="3319" y="444"/>
                  </a:lnTo>
                  <a:lnTo>
                    <a:pt x="3319" y="436"/>
                  </a:lnTo>
                  <a:lnTo>
                    <a:pt x="3318" y="428"/>
                  </a:lnTo>
                  <a:lnTo>
                    <a:pt x="3317" y="420"/>
                  </a:lnTo>
                  <a:lnTo>
                    <a:pt x="3313" y="405"/>
                  </a:lnTo>
                  <a:lnTo>
                    <a:pt x="3308" y="391"/>
                  </a:lnTo>
                  <a:lnTo>
                    <a:pt x="3302" y="377"/>
                  </a:lnTo>
                  <a:lnTo>
                    <a:pt x="3299" y="371"/>
                  </a:lnTo>
                  <a:lnTo>
                    <a:pt x="3295" y="365"/>
                  </a:lnTo>
                  <a:lnTo>
                    <a:pt x="3291" y="359"/>
                  </a:lnTo>
                  <a:lnTo>
                    <a:pt x="3287" y="353"/>
                  </a:lnTo>
                  <a:lnTo>
                    <a:pt x="3282" y="348"/>
                  </a:lnTo>
                  <a:lnTo>
                    <a:pt x="3278" y="343"/>
                  </a:lnTo>
                  <a:lnTo>
                    <a:pt x="3273" y="338"/>
                  </a:lnTo>
                  <a:lnTo>
                    <a:pt x="3268" y="334"/>
                  </a:lnTo>
                  <a:lnTo>
                    <a:pt x="3262" y="329"/>
                  </a:lnTo>
                  <a:lnTo>
                    <a:pt x="3257" y="325"/>
                  </a:lnTo>
                  <a:lnTo>
                    <a:pt x="3245" y="318"/>
                  </a:lnTo>
                  <a:lnTo>
                    <a:pt x="3239" y="315"/>
                  </a:lnTo>
                  <a:lnTo>
                    <a:pt x="3232" y="312"/>
                  </a:lnTo>
                  <a:lnTo>
                    <a:pt x="3219" y="307"/>
                  </a:lnTo>
                  <a:lnTo>
                    <a:pt x="3206" y="304"/>
                  </a:lnTo>
                  <a:lnTo>
                    <a:pt x="3199" y="303"/>
                  </a:lnTo>
                  <a:lnTo>
                    <a:pt x="3192" y="302"/>
                  </a:lnTo>
                  <a:lnTo>
                    <a:pt x="3177" y="301"/>
                  </a:lnTo>
                  <a:close/>
                  <a:moveTo>
                    <a:pt x="4997" y="297"/>
                  </a:moveTo>
                  <a:lnTo>
                    <a:pt x="4988" y="297"/>
                  </a:lnTo>
                  <a:lnTo>
                    <a:pt x="4979" y="298"/>
                  </a:lnTo>
                  <a:lnTo>
                    <a:pt x="4971" y="299"/>
                  </a:lnTo>
                  <a:lnTo>
                    <a:pt x="4963" y="300"/>
                  </a:lnTo>
                  <a:lnTo>
                    <a:pt x="4955" y="302"/>
                  </a:lnTo>
                  <a:lnTo>
                    <a:pt x="4948" y="305"/>
                  </a:lnTo>
                  <a:lnTo>
                    <a:pt x="4941" y="307"/>
                  </a:lnTo>
                  <a:lnTo>
                    <a:pt x="4934" y="311"/>
                  </a:lnTo>
                  <a:lnTo>
                    <a:pt x="4921" y="318"/>
                  </a:lnTo>
                  <a:lnTo>
                    <a:pt x="4910" y="327"/>
                  </a:lnTo>
                  <a:lnTo>
                    <a:pt x="4904" y="331"/>
                  </a:lnTo>
                  <a:lnTo>
                    <a:pt x="4899" y="336"/>
                  </a:lnTo>
                  <a:lnTo>
                    <a:pt x="4890" y="347"/>
                  </a:lnTo>
                  <a:lnTo>
                    <a:pt x="4885" y="353"/>
                  </a:lnTo>
                  <a:lnTo>
                    <a:pt x="4881" y="359"/>
                  </a:lnTo>
                  <a:lnTo>
                    <a:pt x="4874" y="371"/>
                  </a:lnTo>
                  <a:lnTo>
                    <a:pt x="4871" y="377"/>
                  </a:lnTo>
                  <a:lnTo>
                    <a:pt x="4868" y="384"/>
                  </a:lnTo>
                  <a:lnTo>
                    <a:pt x="4863" y="397"/>
                  </a:lnTo>
                  <a:lnTo>
                    <a:pt x="4859" y="411"/>
                  </a:lnTo>
                  <a:lnTo>
                    <a:pt x="4856" y="425"/>
                  </a:lnTo>
                  <a:lnTo>
                    <a:pt x="4855" y="439"/>
                  </a:lnTo>
                  <a:lnTo>
                    <a:pt x="4854" y="454"/>
                  </a:lnTo>
                  <a:lnTo>
                    <a:pt x="4855" y="469"/>
                  </a:lnTo>
                  <a:lnTo>
                    <a:pt x="4856" y="476"/>
                  </a:lnTo>
                  <a:lnTo>
                    <a:pt x="4856" y="483"/>
                  </a:lnTo>
                  <a:lnTo>
                    <a:pt x="4859" y="497"/>
                  </a:lnTo>
                  <a:lnTo>
                    <a:pt x="4861" y="504"/>
                  </a:lnTo>
                  <a:lnTo>
                    <a:pt x="4863" y="510"/>
                  </a:lnTo>
                  <a:lnTo>
                    <a:pt x="4865" y="517"/>
                  </a:lnTo>
                  <a:lnTo>
                    <a:pt x="4868" y="524"/>
                  </a:lnTo>
                  <a:lnTo>
                    <a:pt x="4871" y="530"/>
                  </a:lnTo>
                  <a:lnTo>
                    <a:pt x="4874" y="537"/>
                  </a:lnTo>
                  <a:lnTo>
                    <a:pt x="4878" y="543"/>
                  </a:lnTo>
                  <a:lnTo>
                    <a:pt x="4881" y="549"/>
                  </a:lnTo>
                  <a:lnTo>
                    <a:pt x="4885" y="555"/>
                  </a:lnTo>
                  <a:lnTo>
                    <a:pt x="4890" y="561"/>
                  </a:lnTo>
                  <a:lnTo>
                    <a:pt x="4894" y="566"/>
                  </a:lnTo>
                  <a:lnTo>
                    <a:pt x="4899" y="571"/>
                  </a:lnTo>
                  <a:lnTo>
                    <a:pt x="4904" y="576"/>
                  </a:lnTo>
                  <a:lnTo>
                    <a:pt x="4910" y="581"/>
                  </a:lnTo>
                  <a:lnTo>
                    <a:pt x="4915" y="585"/>
                  </a:lnTo>
                  <a:lnTo>
                    <a:pt x="4921" y="589"/>
                  </a:lnTo>
                  <a:lnTo>
                    <a:pt x="4927" y="593"/>
                  </a:lnTo>
                  <a:lnTo>
                    <a:pt x="4934" y="597"/>
                  </a:lnTo>
                  <a:lnTo>
                    <a:pt x="4941" y="600"/>
                  </a:lnTo>
                  <a:lnTo>
                    <a:pt x="4948" y="603"/>
                  </a:lnTo>
                  <a:lnTo>
                    <a:pt x="4955" y="605"/>
                  </a:lnTo>
                  <a:lnTo>
                    <a:pt x="4963" y="607"/>
                  </a:lnTo>
                  <a:lnTo>
                    <a:pt x="4971" y="608"/>
                  </a:lnTo>
                  <a:lnTo>
                    <a:pt x="4979" y="610"/>
                  </a:lnTo>
                  <a:lnTo>
                    <a:pt x="4988" y="610"/>
                  </a:lnTo>
                  <a:lnTo>
                    <a:pt x="4997" y="611"/>
                  </a:lnTo>
                  <a:lnTo>
                    <a:pt x="5010" y="610"/>
                  </a:lnTo>
                  <a:lnTo>
                    <a:pt x="5022" y="608"/>
                  </a:lnTo>
                  <a:lnTo>
                    <a:pt x="5035" y="605"/>
                  </a:lnTo>
                  <a:lnTo>
                    <a:pt x="5047" y="601"/>
                  </a:lnTo>
                  <a:lnTo>
                    <a:pt x="5053" y="599"/>
                  </a:lnTo>
                  <a:lnTo>
                    <a:pt x="5059" y="596"/>
                  </a:lnTo>
                  <a:lnTo>
                    <a:pt x="5070" y="589"/>
                  </a:lnTo>
                  <a:lnTo>
                    <a:pt x="5075" y="586"/>
                  </a:lnTo>
                  <a:lnTo>
                    <a:pt x="5081" y="582"/>
                  </a:lnTo>
                  <a:lnTo>
                    <a:pt x="5086" y="577"/>
                  </a:lnTo>
                  <a:lnTo>
                    <a:pt x="5090" y="573"/>
                  </a:lnTo>
                  <a:lnTo>
                    <a:pt x="5095" y="568"/>
                  </a:lnTo>
                  <a:lnTo>
                    <a:pt x="5100" y="562"/>
                  </a:lnTo>
                  <a:lnTo>
                    <a:pt x="5104" y="557"/>
                  </a:lnTo>
                  <a:lnTo>
                    <a:pt x="5108" y="551"/>
                  </a:lnTo>
                  <a:lnTo>
                    <a:pt x="5115" y="538"/>
                  </a:lnTo>
                  <a:lnTo>
                    <a:pt x="5118" y="531"/>
                  </a:lnTo>
                  <a:lnTo>
                    <a:pt x="5121" y="524"/>
                  </a:lnTo>
                  <a:lnTo>
                    <a:pt x="5126" y="509"/>
                  </a:lnTo>
                  <a:lnTo>
                    <a:pt x="5128" y="500"/>
                  </a:lnTo>
                  <a:lnTo>
                    <a:pt x="5129" y="492"/>
                  </a:lnTo>
                  <a:lnTo>
                    <a:pt x="5131" y="483"/>
                  </a:lnTo>
                  <a:lnTo>
                    <a:pt x="5132" y="474"/>
                  </a:lnTo>
                  <a:lnTo>
                    <a:pt x="5132" y="464"/>
                  </a:lnTo>
                  <a:lnTo>
                    <a:pt x="5132" y="454"/>
                  </a:lnTo>
                  <a:lnTo>
                    <a:pt x="5132" y="444"/>
                  </a:lnTo>
                  <a:lnTo>
                    <a:pt x="5132" y="434"/>
                  </a:lnTo>
                  <a:lnTo>
                    <a:pt x="5131" y="425"/>
                  </a:lnTo>
                  <a:lnTo>
                    <a:pt x="5129" y="416"/>
                  </a:lnTo>
                  <a:lnTo>
                    <a:pt x="5126" y="399"/>
                  </a:lnTo>
                  <a:lnTo>
                    <a:pt x="5124" y="391"/>
                  </a:lnTo>
                  <a:lnTo>
                    <a:pt x="5121" y="384"/>
                  </a:lnTo>
                  <a:lnTo>
                    <a:pt x="5118" y="376"/>
                  </a:lnTo>
                  <a:lnTo>
                    <a:pt x="5115" y="369"/>
                  </a:lnTo>
                  <a:lnTo>
                    <a:pt x="5111" y="363"/>
                  </a:lnTo>
                  <a:lnTo>
                    <a:pt x="5108" y="356"/>
                  </a:lnTo>
                  <a:lnTo>
                    <a:pt x="5104" y="351"/>
                  </a:lnTo>
                  <a:lnTo>
                    <a:pt x="5100" y="345"/>
                  </a:lnTo>
                  <a:lnTo>
                    <a:pt x="5090" y="335"/>
                  </a:lnTo>
                  <a:lnTo>
                    <a:pt x="5081" y="326"/>
                  </a:lnTo>
                  <a:lnTo>
                    <a:pt x="5070" y="318"/>
                  </a:lnTo>
                  <a:lnTo>
                    <a:pt x="5064" y="314"/>
                  </a:lnTo>
                  <a:lnTo>
                    <a:pt x="5059" y="311"/>
                  </a:lnTo>
                  <a:lnTo>
                    <a:pt x="5053" y="308"/>
                  </a:lnTo>
                  <a:lnTo>
                    <a:pt x="5047" y="306"/>
                  </a:lnTo>
                  <a:lnTo>
                    <a:pt x="5041" y="304"/>
                  </a:lnTo>
                  <a:lnTo>
                    <a:pt x="5035" y="302"/>
                  </a:lnTo>
                  <a:lnTo>
                    <a:pt x="5029" y="300"/>
                  </a:lnTo>
                  <a:lnTo>
                    <a:pt x="5022" y="299"/>
                  </a:lnTo>
                  <a:lnTo>
                    <a:pt x="5010" y="297"/>
                  </a:lnTo>
                  <a:lnTo>
                    <a:pt x="5003" y="297"/>
                  </a:lnTo>
                  <a:lnTo>
                    <a:pt x="4997" y="29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grpSp>
          <p:nvGrpSpPr>
            <p:cNvPr id="42" name="Group 41"/>
            <p:cNvGrpSpPr>
              <a:grpSpLocks noChangeAspect="1"/>
            </p:cNvGrpSpPr>
            <p:nvPr userDrawn="1"/>
          </p:nvGrpSpPr>
          <p:grpSpPr>
            <a:xfrm>
              <a:off x="1900114" y="6364340"/>
              <a:ext cx="1052413" cy="162000"/>
              <a:chOff x="2160588" y="4324351"/>
              <a:chExt cx="7105649" cy="1093788"/>
            </a:xfrm>
            <a:grpFill/>
          </p:grpSpPr>
          <p:sp>
            <p:nvSpPr>
              <p:cNvPr id="43" name="Freeform 7"/>
              <p:cNvSpPr>
                <a:spLocks noEditPoints="1"/>
              </p:cNvSpPr>
              <p:nvPr userDrawn="1"/>
            </p:nvSpPr>
            <p:spPr bwMode="auto">
              <a:xfrm>
                <a:off x="2160588" y="4527551"/>
                <a:ext cx="595312" cy="890588"/>
              </a:xfrm>
              <a:custGeom>
                <a:avLst/>
                <a:gdLst>
                  <a:gd name="T0" fmla="*/ 372 w 375"/>
                  <a:gd name="T1" fmla="*/ 420 h 561"/>
                  <a:gd name="T2" fmla="*/ 357 w 375"/>
                  <a:gd name="T3" fmla="*/ 465 h 561"/>
                  <a:gd name="T4" fmla="*/ 333 w 375"/>
                  <a:gd name="T5" fmla="*/ 502 h 561"/>
                  <a:gd name="T6" fmla="*/ 301 w 375"/>
                  <a:gd name="T7" fmla="*/ 530 h 561"/>
                  <a:gd name="T8" fmla="*/ 262 w 375"/>
                  <a:gd name="T9" fmla="*/ 549 h 561"/>
                  <a:gd name="T10" fmla="*/ 198 w 375"/>
                  <a:gd name="T11" fmla="*/ 561 h 561"/>
                  <a:gd name="T12" fmla="*/ 140 w 375"/>
                  <a:gd name="T13" fmla="*/ 557 h 561"/>
                  <a:gd name="T14" fmla="*/ 86 w 375"/>
                  <a:gd name="T15" fmla="*/ 540 h 561"/>
                  <a:gd name="T16" fmla="*/ 43 w 375"/>
                  <a:gd name="T17" fmla="*/ 515 h 561"/>
                  <a:gd name="T18" fmla="*/ 85 w 375"/>
                  <a:gd name="T19" fmla="*/ 469 h 561"/>
                  <a:gd name="T20" fmla="*/ 134 w 375"/>
                  <a:gd name="T21" fmla="*/ 494 h 561"/>
                  <a:gd name="T22" fmla="*/ 178 w 375"/>
                  <a:gd name="T23" fmla="*/ 502 h 561"/>
                  <a:gd name="T24" fmla="*/ 238 w 375"/>
                  <a:gd name="T25" fmla="*/ 494 h 561"/>
                  <a:gd name="T26" fmla="*/ 269 w 375"/>
                  <a:gd name="T27" fmla="*/ 478 h 561"/>
                  <a:gd name="T28" fmla="*/ 302 w 375"/>
                  <a:gd name="T29" fmla="*/ 437 h 561"/>
                  <a:gd name="T30" fmla="*/ 311 w 375"/>
                  <a:gd name="T31" fmla="*/ 406 h 561"/>
                  <a:gd name="T32" fmla="*/ 314 w 375"/>
                  <a:gd name="T33" fmla="*/ 342 h 561"/>
                  <a:gd name="T34" fmla="*/ 285 w 375"/>
                  <a:gd name="T35" fmla="*/ 375 h 561"/>
                  <a:gd name="T36" fmla="*/ 248 w 375"/>
                  <a:gd name="T37" fmla="*/ 397 h 561"/>
                  <a:gd name="T38" fmla="*/ 203 w 375"/>
                  <a:gd name="T39" fmla="*/ 410 h 561"/>
                  <a:gd name="T40" fmla="*/ 154 w 375"/>
                  <a:gd name="T41" fmla="*/ 409 h 561"/>
                  <a:gd name="T42" fmla="*/ 109 w 375"/>
                  <a:gd name="T43" fmla="*/ 396 h 561"/>
                  <a:gd name="T44" fmla="*/ 70 w 375"/>
                  <a:gd name="T45" fmla="*/ 372 h 561"/>
                  <a:gd name="T46" fmla="*/ 39 w 375"/>
                  <a:gd name="T47" fmla="*/ 339 h 561"/>
                  <a:gd name="T48" fmla="*/ 13 w 375"/>
                  <a:gd name="T49" fmla="*/ 290 h 561"/>
                  <a:gd name="T50" fmla="*/ 2 w 375"/>
                  <a:gd name="T51" fmla="*/ 241 h 561"/>
                  <a:gd name="T52" fmla="*/ 1 w 375"/>
                  <a:gd name="T53" fmla="*/ 187 h 561"/>
                  <a:gd name="T54" fmla="*/ 11 w 375"/>
                  <a:gd name="T55" fmla="*/ 136 h 561"/>
                  <a:gd name="T56" fmla="*/ 30 w 375"/>
                  <a:gd name="T57" fmla="*/ 91 h 561"/>
                  <a:gd name="T58" fmla="*/ 59 w 375"/>
                  <a:gd name="T59" fmla="*/ 53 h 561"/>
                  <a:gd name="T60" fmla="*/ 96 w 375"/>
                  <a:gd name="T61" fmla="*/ 25 h 561"/>
                  <a:gd name="T62" fmla="*/ 141 w 375"/>
                  <a:gd name="T63" fmla="*/ 6 h 561"/>
                  <a:gd name="T64" fmla="*/ 193 w 375"/>
                  <a:gd name="T65" fmla="*/ 0 h 561"/>
                  <a:gd name="T66" fmla="*/ 243 w 375"/>
                  <a:gd name="T67" fmla="*/ 9 h 561"/>
                  <a:gd name="T68" fmla="*/ 283 w 375"/>
                  <a:gd name="T69" fmla="*/ 30 h 561"/>
                  <a:gd name="T70" fmla="*/ 316 w 375"/>
                  <a:gd name="T71" fmla="*/ 63 h 561"/>
                  <a:gd name="T72" fmla="*/ 176 w 375"/>
                  <a:gd name="T73" fmla="*/ 60 h 561"/>
                  <a:gd name="T74" fmla="*/ 137 w 375"/>
                  <a:gd name="T75" fmla="*/ 71 h 561"/>
                  <a:gd name="T76" fmla="*/ 105 w 375"/>
                  <a:gd name="T77" fmla="*/ 93 h 561"/>
                  <a:gd name="T78" fmla="*/ 82 w 375"/>
                  <a:gd name="T79" fmla="*/ 125 h 561"/>
                  <a:gd name="T80" fmla="*/ 65 w 375"/>
                  <a:gd name="T81" fmla="*/ 179 h 561"/>
                  <a:gd name="T82" fmla="*/ 65 w 375"/>
                  <a:gd name="T83" fmla="*/ 239 h 561"/>
                  <a:gd name="T84" fmla="*/ 76 w 375"/>
                  <a:gd name="T85" fmla="*/ 279 h 561"/>
                  <a:gd name="T86" fmla="*/ 96 w 375"/>
                  <a:gd name="T87" fmla="*/ 312 h 561"/>
                  <a:gd name="T88" fmla="*/ 131 w 375"/>
                  <a:gd name="T89" fmla="*/ 339 h 561"/>
                  <a:gd name="T90" fmla="*/ 176 w 375"/>
                  <a:gd name="T91" fmla="*/ 352 h 561"/>
                  <a:gd name="T92" fmla="*/ 220 w 375"/>
                  <a:gd name="T93" fmla="*/ 350 h 561"/>
                  <a:gd name="T94" fmla="*/ 245 w 375"/>
                  <a:gd name="T95" fmla="*/ 340 h 561"/>
                  <a:gd name="T96" fmla="*/ 271 w 375"/>
                  <a:gd name="T97" fmla="*/ 321 h 561"/>
                  <a:gd name="T98" fmla="*/ 302 w 375"/>
                  <a:gd name="T99" fmla="*/ 272 h 561"/>
                  <a:gd name="T100" fmla="*/ 314 w 375"/>
                  <a:gd name="T101" fmla="*/ 208 h 561"/>
                  <a:gd name="T102" fmla="*/ 303 w 375"/>
                  <a:gd name="T103" fmla="*/ 143 h 561"/>
                  <a:gd name="T104" fmla="*/ 282 w 375"/>
                  <a:gd name="T105" fmla="*/ 102 h 561"/>
                  <a:gd name="T106" fmla="*/ 243 w 375"/>
                  <a:gd name="T107" fmla="*/ 70 h 561"/>
                  <a:gd name="T108" fmla="*/ 190 w 375"/>
                  <a:gd name="T109" fmla="*/ 59 h 5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75" h="561">
                    <a:moveTo>
                      <a:pt x="375" y="379"/>
                    </a:moveTo>
                    <a:lnTo>
                      <a:pt x="375" y="390"/>
                    </a:lnTo>
                    <a:lnTo>
                      <a:pt x="375" y="400"/>
                    </a:lnTo>
                    <a:lnTo>
                      <a:pt x="373" y="411"/>
                    </a:lnTo>
                    <a:lnTo>
                      <a:pt x="372" y="420"/>
                    </a:lnTo>
                    <a:lnTo>
                      <a:pt x="370" y="430"/>
                    </a:lnTo>
                    <a:lnTo>
                      <a:pt x="367" y="439"/>
                    </a:lnTo>
                    <a:lnTo>
                      <a:pt x="364" y="448"/>
                    </a:lnTo>
                    <a:lnTo>
                      <a:pt x="361" y="457"/>
                    </a:lnTo>
                    <a:lnTo>
                      <a:pt x="357" y="465"/>
                    </a:lnTo>
                    <a:lnTo>
                      <a:pt x="353" y="473"/>
                    </a:lnTo>
                    <a:lnTo>
                      <a:pt x="349" y="481"/>
                    </a:lnTo>
                    <a:lnTo>
                      <a:pt x="344" y="488"/>
                    </a:lnTo>
                    <a:lnTo>
                      <a:pt x="339" y="495"/>
                    </a:lnTo>
                    <a:lnTo>
                      <a:pt x="333" y="502"/>
                    </a:lnTo>
                    <a:lnTo>
                      <a:pt x="327" y="508"/>
                    </a:lnTo>
                    <a:lnTo>
                      <a:pt x="321" y="514"/>
                    </a:lnTo>
                    <a:lnTo>
                      <a:pt x="315" y="520"/>
                    </a:lnTo>
                    <a:lnTo>
                      <a:pt x="308" y="525"/>
                    </a:lnTo>
                    <a:lnTo>
                      <a:pt x="301" y="530"/>
                    </a:lnTo>
                    <a:lnTo>
                      <a:pt x="294" y="534"/>
                    </a:lnTo>
                    <a:lnTo>
                      <a:pt x="286" y="539"/>
                    </a:lnTo>
                    <a:lnTo>
                      <a:pt x="278" y="542"/>
                    </a:lnTo>
                    <a:lnTo>
                      <a:pt x="270" y="546"/>
                    </a:lnTo>
                    <a:lnTo>
                      <a:pt x="262" y="549"/>
                    </a:lnTo>
                    <a:lnTo>
                      <a:pt x="253" y="552"/>
                    </a:lnTo>
                    <a:lnTo>
                      <a:pt x="245" y="554"/>
                    </a:lnTo>
                    <a:lnTo>
                      <a:pt x="226" y="558"/>
                    </a:lnTo>
                    <a:lnTo>
                      <a:pt x="208" y="560"/>
                    </a:lnTo>
                    <a:lnTo>
                      <a:pt x="198" y="561"/>
                    </a:lnTo>
                    <a:lnTo>
                      <a:pt x="188" y="561"/>
                    </a:lnTo>
                    <a:lnTo>
                      <a:pt x="176" y="561"/>
                    </a:lnTo>
                    <a:lnTo>
                      <a:pt x="163" y="560"/>
                    </a:lnTo>
                    <a:lnTo>
                      <a:pt x="151" y="559"/>
                    </a:lnTo>
                    <a:lnTo>
                      <a:pt x="140" y="557"/>
                    </a:lnTo>
                    <a:lnTo>
                      <a:pt x="128" y="554"/>
                    </a:lnTo>
                    <a:lnTo>
                      <a:pt x="117" y="551"/>
                    </a:lnTo>
                    <a:lnTo>
                      <a:pt x="107" y="548"/>
                    </a:lnTo>
                    <a:lnTo>
                      <a:pt x="96" y="544"/>
                    </a:lnTo>
                    <a:lnTo>
                      <a:pt x="86" y="540"/>
                    </a:lnTo>
                    <a:lnTo>
                      <a:pt x="77" y="536"/>
                    </a:lnTo>
                    <a:lnTo>
                      <a:pt x="68" y="531"/>
                    </a:lnTo>
                    <a:lnTo>
                      <a:pt x="59" y="526"/>
                    </a:lnTo>
                    <a:lnTo>
                      <a:pt x="50" y="520"/>
                    </a:lnTo>
                    <a:lnTo>
                      <a:pt x="43" y="515"/>
                    </a:lnTo>
                    <a:lnTo>
                      <a:pt x="35" y="509"/>
                    </a:lnTo>
                    <a:lnTo>
                      <a:pt x="28" y="503"/>
                    </a:lnTo>
                    <a:lnTo>
                      <a:pt x="68" y="456"/>
                    </a:lnTo>
                    <a:lnTo>
                      <a:pt x="79" y="465"/>
                    </a:lnTo>
                    <a:lnTo>
                      <a:pt x="85" y="469"/>
                    </a:lnTo>
                    <a:lnTo>
                      <a:pt x="91" y="473"/>
                    </a:lnTo>
                    <a:lnTo>
                      <a:pt x="104" y="481"/>
                    </a:lnTo>
                    <a:lnTo>
                      <a:pt x="119" y="488"/>
                    </a:lnTo>
                    <a:lnTo>
                      <a:pt x="126" y="491"/>
                    </a:lnTo>
                    <a:lnTo>
                      <a:pt x="134" y="494"/>
                    </a:lnTo>
                    <a:lnTo>
                      <a:pt x="143" y="496"/>
                    </a:lnTo>
                    <a:lnTo>
                      <a:pt x="151" y="498"/>
                    </a:lnTo>
                    <a:lnTo>
                      <a:pt x="160" y="500"/>
                    </a:lnTo>
                    <a:lnTo>
                      <a:pt x="169" y="501"/>
                    </a:lnTo>
                    <a:lnTo>
                      <a:pt x="178" y="502"/>
                    </a:lnTo>
                    <a:lnTo>
                      <a:pt x="188" y="502"/>
                    </a:lnTo>
                    <a:lnTo>
                      <a:pt x="201" y="502"/>
                    </a:lnTo>
                    <a:lnTo>
                      <a:pt x="214" y="500"/>
                    </a:lnTo>
                    <a:lnTo>
                      <a:pt x="226" y="498"/>
                    </a:lnTo>
                    <a:lnTo>
                      <a:pt x="238" y="494"/>
                    </a:lnTo>
                    <a:lnTo>
                      <a:pt x="244" y="492"/>
                    </a:lnTo>
                    <a:lnTo>
                      <a:pt x="249" y="490"/>
                    </a:lnTo>
                    <a:lnTo>
                      <a:pt x="259" y="484"/>
                    </a:lnTo>
                    <a:lnTo>
                      <a:pt x="264" y="481"/>
                    </a:lnTo>
                    <a:lnTo>
                      <a:pt x="269" y="478"/>
                    </a:lnTo>
                    <a:lnTo>
                      <a:pt x="278" y="471"/>
                    </a:lnTo>
                    <a:lnTo>
                      <a:pt x="286" y="462"/>
                    </a:lnTo>
                    <a:lnTo>
                      <a:pt x="293" y="453"/>
                    </a:lnTo>
                    <a:lnTo>
                      <a:pt x="299" y="443"/>
                    </a:lnTo>
                    <a:lnTo>
                      <a:pt x="302" y="437"/>
                    </a:lnTo>
                    <a:lnTo>
                      <a:pt x="304" y="432"/>
                    </a:lnTo>
                    <a:lnTo>
                      <a:pt x="306" y="426"/>
                    </a:lnTo>
                    <a:lnTo>
                      <a:pt x="308" y="420"/>
                    </a:lnTo>
                    <a:lnTo>
                      <a:pt x="310" y="413"/>
                    </a:lnTo>
                    <a:lnTo>
                      <a:pt x="311" y="406"/>
                    </a:lnTo>
                    <a:lnTo>
                      <a:pt x="312" y="400"/>
                    </a:lnTo>
                    <a:lnTo>
                      <a:pt x="313" y="392"/>
                    </a:lnTo>
                    <a:lnTo>
                      <a:pt x="313" y="385"/>
                    </a:lnTo>
                    <a:lnTo>
                      <a:pt x="314" y="378"/>
                    </a:lnTo>
                    <a:lnTo>
                      <a:pt x="314" y="342"/>
                    </a:lnTo>
                    <a:lnTo>
                      <a:pt x="308" y="350"/>
                    </a:lnTo>
                    <a:lnTo>
                      <a:pt x="302" y="358"/>
                    </a:lnTo>
                    <a:lnTo>
                      <a:pt x="295" y="365"/>
                    </a:lnTo>
                    <a:lnTo>
                      <a:pt x="288" y="371"/>
                    </a:lnTo>
                    <a:lnTo>
                      <a:pt x="285" y="375"/>
                    </a:lnTo>
                    <a:lnTo>
                      <a:pt x="281" y="378"/>
                    </a:lnTo>
                    <a:lnTo>
                      <a:pt x="273" y="383"/>
                    </a:lnTo>
                    <a:lnTo>
                      <a:pt x="265" y="388"/>
                    </a:lnTo>
                    <a:lnTo>
                      <a:pt x="257" y="393"/>
                    </a:lnTo>
                    <a:lnTo>
                      <a:pt x="248" y="397"/>
                    </a:lnTo>
                    <a:lnTo>
                      <a:pt x="239" y="401"/>
                    </a:lnTo>
                    <a:lnTo>
                      <a:pt x="230" y="404"/>
                    </a:lnTo>
                    <a:lnTo>
                      <a:pt x="221" y="406"/>
                    </a:lnTo>
                    <a:lnTo>
                      <a:pt x="212" y="408"/>
                    </a:lnTo>
                    <a:lnTo>
                      <a:pt x="203" y="410"/>
                    </a:lnTo>
                    <a:lnTo>
                      <a:pt x="194" y="411"/>
                    </a:lnTo>
                    <a:lnTo>
                      <a:pt x="184" y="411"/>
                    </a:lnTo>
                    <a:lnTo>
                      <a:pt x="174" y="411"/>
                    </a:lnTo>
                    <a:lnTo>
                      <a:pt x="164" y="410"/>
                    </a:lnTo>
                    <a:lnTo>
                      <a:pt x="154" y="409"/>
                    </a:lnTo>
                    <a:lnTo>
                      <a:pt x="145" y="407"/>
                    </a:lnTo>
                    <a:lnTo>
                      <a:pt x="135" y="405"/>
                    </a:lnTo>
                    <a:lnTo>
                      <a:pt x="126" y="402"/>
                    </a:lnTo>
                    <a:lnTo>
                      <a:pt x="117" y="399"/>
                    </a:lnTo>
                    <a:lnTo>
                      <a:pt x="109" y="396"/>
                    </a:lnTo>
                    <a:lnTo>
                      <a:pt x="100" y="392"/>
                    </a:lnTo>
                    <a:lnTo>
                      <a:pt x="92" y="388"/>
                    </a:lnTo>
                    <a:lnTo>
                      <a:pt x="85" y="383"/>
                    </a:lnTo>
                    <a:lnTo>
                      <a:pt x="77" y="378"/>
                    </a:lnTo>
                    <a:lnTo>
                      <a:pt x="70" y="372"/>
                    </a:lnTo>
                    <a:lnTo>
                      <a:pt x="63" y="366"/>
                    </a:lnTo>
                    <a:lnTo>
                      <a:pt x="57" y="360"/>
                    </a:lnTo>
                    <a:lnTo>
                      <a:pt x="51" y="354"/>
                    </a:lnTo>
                    <a:lnTo>
                      <a:pt x="45" y="347"/>
                    </a:lnTo>
                    <a:lnTo>
                      <a:pt x="39" y="339"/>
                    </a:lnTo>
                    <a:lnTo>
                      <a:pt x="34" y="332"/>
                    </a:lnTo>
                    <a:lnTo>
                      <a:pt x="29" y="324"/>
                    </a:lnTo>
                    <a:lnTo>
                      <a:pt x="20" y="307"/>
                    </a:lnTo>
                    <a:lnTo>
                      <a:pt x="17" y="299"/>
                    </a:lnTo>
                    <a:lnTo>
                      <a:pt x="13" y="290"/>
                    </a:lnTo>
                    <a:lnTo>
                      <a:pt x="10" y="280"/>
                    </a:lnTo>
                    <a:lnTo>
                      <a:pt x="8" y="271"/>
                    </a:lnTo>
                    <a:lnTo>
                      <a:pt x="5" y="261"/>
                    </a:lnTo>
                    <a:lnTo>
                      <a:pt x="3" y="251"/>
                    </a:lnTo>
                    <a:lnTo>
                      <a:pt x="2" y="241"/>
                    </a:lnTo>
                    <a:lnTo>
                      <a:pt x="1" y="230"/>
                    </a:lnTo>
                    <a:lnTo>
                      <a:pt x="0" y="220"/>
                    </a:lnTo>
                    <a:lnTo>
                      <a:pt x="0" y="209"/>
                    </a:lnTo>
                    <a:lnTo>
                      <a:pt x="0" y="198"/>
                    </a:lnTo>
                    <a:lnTo>
                      <a:pt x="1" y="187"/>
                    </a:lnTo>
                    <a:lnTo>
                      <a:pt x="2" y="176"/>
                    </a:lnTo>
                    <a:lnTo>
                      <a:pt x="4" y="166"/>
                    </a:lnTo>
                    <a:lnTo>
                      <a:pt x="6" y="156"/>
                    </a:lnTo>
                    <a:lnTo>
                      <a:pt x="8" y="146"/>
                    </a:lnTo>
                    <a:lnTo>
                      <a:pt x="11" y="136"/>
                    </a:lnTo>
                    <a:lnTo>
                      <a:pt x="14" y="126"/>
                    </a:lnTo>
                    <a:lnTo>
                      <a:pt x="17" y="117"/>
                    </a:lnTo>
                    <a:lnTo>
                      <a:pt x="21" y="108"/>
                    </a:lnTo>
                    <a:lnTo>
                      <a:pt x="26" y="99"/>
                    </a:lnTo>
                    <a:lnTo>
                      <a:pt x="30" y="91"/>
                    </a:lnTo>
                    <a:lnTo>
                      <a:pt x="35" y="82"/>
                    </a:lnTo>
                    <a:lnTo>
                      <a:pt x="41" y="75"/>
                    </a:lnTo>
                    <a:lnTo>
                      <a:pt x="47" y="67"/>
                    </a:lnTo>
                    <a:lnTo>
                      <a:pt x="53" y="60"/>
                    </a:lnTo>
                    <a:lnTo>
                      <a:pt x="59" y="53"/>
                    </a:lnTo>
                    <a:lnTo>
                      <a:pt x="66" y="47"/>
                    </a:lnTo>
                    <a:lnTo>
                      <a:pt x="73" y="41"/>
                    </a:lnTo>
                    <a:lnTo>
                      <a:pt x="81" y="35"/>
                    </a:lnTo>
                    <a:lnTo>
                      <a:pt x="88" y="29"/>
                    </a:lnTo>
                    <a:lnTo>
                      <a:pt x="96" y="25"/>
                    </a:lnTo>
                    <a:lnTo>
                      <a:pt x="105" y="20"/>
                    </a:lnTo>
                    <a:lnTo>
                      <a:pt x="113" y="16"/>
                    </a:lnTo>
                    <a:lnTo>
                      <a:pt x="122" y="12"/>
                    </a:lnTo>
                    <a:lnTo>
                      <a:pt x="132" y="9"/>
                    </a:lnTo>
                    <a:lnTo>
                      <a:pt x="141" y="6"/>
                    </a:lnTo>
                    <a:lnTo>
                      <a:pt x="151" y="4"/>
                    </a:lnTo>
                    <a:lnTo>
                      <a:pt x="161" y="2"/>
                    </a:lnTo>
                    <a:lnTo>
                      <a:pt x="171" y="1"/>
                    </a:lnTo>
                    <a:lnTo>
                      <a:pt x="182" y="0"/>
                    </a:lnTo>
                    <a:lnTo>
                      <a:pt x="193" y="0"/>
                    </a:lnTo>
                    <a:lnTo>
                      <a:pt x="201" y="0"/>
                    </a:lnTo>
                    <a:lnTo>
                      <a:pt x="209" y="1"/>
                    </a:lnTo>
                    <a:lnTo>
                      <a:pt x="226" y="4"/>
                    </a:lnTo>
                    <a:lnTo>
                      <a:pt x="235" y="6"/>
                    </a:lnTo>
                    <a:lnTo>
                      <a:pt x="243" y="9"/>
                    </a:lnTo>
                    <a:lnTo>
                      <a:pt x="252" y="12"/>
                    </a:lnTo>
                    <a:lnTo>
                      <a:pt x="260" y="16"/>
                    </a:lnTo>
                    <a:lnTo>
                      <a:pt x="268" y="20"/>
                    </a:lnTo>
                    <a:lnTo>
                      <a:pt x="276" y="25"/>
                    </a:lnTo>
                    <a:lnTo>
                      <a:pt x="283" y="30"/>
                    </a:lnTo>
                    <a:lnTo>
                      <a:pt x="290" y="36"/>
                    </a:lnTo>
                    <a:lnTo>
                      <a:pt x="297" y="42"/>
                    </a:lnTo>
                    <a:lnTo>
                      <a:pt x="304" y="48"/>
                    </a:lnTo>
                    <a:lnTo>
                      <a:pt x="310" y="56"/>
                    </a:lnTo>
                    <a:lnTo>
                      <a:pt x="316" y="63"/>
                    </a:lnTo>
                    <a:lnTo>
                      <a:pt x="316" y="7"/>
                    </a:lnTo>
                    <a:lnTo>
                      <a:pt x="375" y="7"/>
                    </a:lnTo>
                    <a:lnTo>
                      <a:pt x="375" y="379"/>
                    </a:lnTo>
                    <a:close/>
                    <a:moveTo>
                      <a:pt x="190" y="59"/>
                    </a:moveTo>
                    <a:lnTo>
                      <a:pt x="176" y="60"/>
                    </a:lnTo>
                    <a:lnTo>
                      <a:pt x="169" y="61"/>
                    </a:lnTo>
                    <a:lnTo>
                      <a:pt x="162" y="62"/>
                    </a:lnTo>
                    <a:lnTo>
                      <a:pt x="155" y="64"/>
                    </a:lnTo>
                    <a:lnTo>
                      <a:pt x="149" y="66"/>
                    </a:lnTo>
                    <a:lnTo>
                      <a:pt x="137" y="71"/>
                    </a:lnTo>
                    <a:lnTo>
                      <a:pt x="125" y="77"/>
                    </a:lnTo>
                    <a:lnTo>
                      <a:pt x="120" y="81"/>
                    </a:lnTo>
                    <a:lnTo>
                      <a:pt x="115" y="85"/>
                    </a:lnTo>
                    <a:lnTo>
                      <a:pt x="110" y="89"/>
                    </a:lnTo>
                    <a:lnTo>
                      <a:pt x="105" y="93"/>
                    </a:lnTo>
                    <a:lnTo>
                      <a:pt x="101" y="98"/>
                    </a:lnTo>
                    <a:lnTo>
                      <a:pt x="97" y="103"/>
                    </a:lnTo>
                    <a:lnTo>
                      <a:pt x="89" y="113"/>
                    </a:lnTo>
                    <a:lnTo>
                      <a:pt x="85" y="119"/>
                    </a:lnTo>
                    <a:lnTo>
                      <a:pt x="82" y="125"/>
                    </a:lnTo>
                    <a:lnTo>
                      <a:pt x="76" y="137"/>
                    </a:lnTo>
                    <a:lnTo>
                      <a:pt x="71" y="151"/>
                    </a:lnTo>
                    <a:lnTo>
                      <a:pt x="69" y="157"/>
                    </a:lnTo>
                    <a:lnTo>
                      <a:pt x="68" y="164"/>
                    </a:lnTo>
                    <a:lnTo>
                      <a:pt x="65" y="179"/>
                    </a:lnTo>
                    <a:lnTo>
                      <a:pt x="63" y="194"/>
                    </a:lnTo>
                    <a:lnTo>
                      <a:pt x="63" y="209"/>
                    </a:lnTo>
                    <a:lnTo>
                      <a:pt x="63" y="224"/>
                    </a:lnTo>
                    <a:lnTo>
                      <a:pt x="64" y="231"/>
                    </a:lnTo>
                    <a:lnTo>
                      <a:pt x="65" y="239"/>
                    </a:lnTo>
                    <a:lnTo>
                      <a:pt x="66" y="246"/>
                    </a:lnTo>
                    <a:lnTo>
                      <a:pt x="68" y="253"/>
                    </a:lnTo>
                    <a:lnTo>
                      <a:pt x="69" y="259"/>
                    </a:lnTo>
                    <a:lnTo>
                      <a:pt x="71" y="266"/>
                    </a:lnTo>
                    <a:lnTo>
                      <a:pt x="76" y="279"/>
                    </a:lnTo>
                    <a:lnTo>
                      <a:pt x="82" y="291"/>
                    </a:lnTo>
                    <a:lnTo>
                      <a:pt x="85" y="296"/>
                    </a:lnTo>
                    <a:lnTo>
                      <a:pt x="89" y="302"/>
                    </a:lnTo>
                    <a:lnTo>
                      <a:pt x="92" y="307"/>
                    </a:lnTo>
                    <a:lnTo>
                      <a:pt x="96" y="312"/>
                    </a:lnTo>
                    <a:lnTo>
                      <a:pt x="105" y="321"/>
                    </a:lnTo>
                    <a:lnTo>
                      <a:pt x="110" y="325"/>
                    </a:lnTo>
                    <a:lnTo>
                      <a:pt x="115" y="329"/>
                    </a:lnTo>
                    <a:lnTo>
                      <a:pt x="125" y="336"/>
                    </a:lnTo>
                    <a:lnTo>
                      <a:pt x="131" y="339"/>
                    </a:lnTo>
                    <a:lnTo>
                      <a:pt x="137" y="342"/>
                    </a:lnTo>
                    <a:lnTo>
                      <a:pt x="149" y="347"/>
                    </a:lnTo>
                    <a:lnTo>
                      <a:pt x="162" y="350"/>
                    </a:lnTo>
                    <a:lnTo>
                      <a:pt x="169" y="351"/>
                    </a:lnTo>
                    <a:lnTo>
                      <a:pt x="176" y="352"/>
                    </a:lnTo>
                    <a:lnTo>
                      <a:pt x="191" y="353"/>
                    </a:lnTo>
                    <a:lnTo>
                      <a:pt x="199" y="353"/>
                    </a:lnTo>
                    <a:lnTo>
                      <a:pt x="206" y="352"/>
                    </a:lnTo>
                    <a:lnTo>
                      <a:pt x="213" y="351"/>
                    </a:lnTo>
                    <a:lnTo>
                      <a:pt x="220" y="350"/>
                    </a:lnTo>
                    <a:lnTo>
                      <a:pt x="227" y="348"/>
                    </a:lnTo>
                    <a:lnTo>
                      <a:pt x="233" y="345"/>
                    </a:lnTo>
                    <a:lnTo>
                      <a:pt x="239" y="343"/>
                    </a:lnTo>
                    <a:lnTo>
                      <a:pt x="242" y="342"/>
                    </a:lnTo>
                    <a:lnTo>
                      <a:pt x="245" y="340"/>
                    </a:lnTo>
                    <a:lnTo>
                      <a:pt x="251" y="337"/>
                    </a:lnTo>
                    <a:lnTo>
                      <a:pt x="256" y="333"/>
                    </a:lnTo>
                    <a:lnTo>
                      <a:pt x="261" y="329"/>
                    </a:lnTo>
                    <a:lnTo>
                      <a:pt x="266" y="325"/>
                    </a:lnTo>
                    <a:lnTo>
                      <a:pt x="271" y="321"/>
                    </a:lnTo>
                    <a:lnTo>
                      <a:pt x="275" y="316"/>
                    </a:lnTo>
                    <a:lnTo>
                      <a:pt x="283" y="307"/>
                    </a:lnTo>
                    <a:lnTo>
                      <a:pt x="290" y="296"/>
                    </a:lnTo>
                    <a:lnTo>
                      <a:pt x="296" y="284"/>
                    </a:lnTo>
                    <a:lnTo>
                      <a:pt x="302" y="272"/>
                    </a:lnTo>
                    <a:lnTo>
                      <a:pt x="306" y="260"/>
                    </a:lnTo>
                    <a:lnTo>
                      <a:pt x="309" y="247"/>
                    </a:lnTo>
                    <a:lnTo>
                      <a:pt x="312" y="234"/>
                    </a:lnTo>
                    <a:lnTo>
                      <a:pt x="313" y="221"/>
                    </a:lnTo>
                    <a:lnTo>
                      <a:pt x="314" y="208"/>
                    </a:lnTo>
                    <a:lnTo>
                      <a:pt x="313" y="193"/>
                    </a:lnTo>
                    <a:lnTo>
                      <a:pt x="311" y="178"/>
                    </a:lnTo>
                    <a:lnTo>
                      <a:pt x="309" y="163"/>
                    </a:lnTo>
                    <a:lnTo>
                      <a:pt x="305" y="150"/>
                    </a:lnTo>
                    <a:lnTo>
                      <a:pt x="303" y="143"/>
                    </a:lnTo>
                    <a:lnTo>
                      <a:pt x="301" y="136"/>
                    </a:lnTo>
                    <a:lnTo>
                      <a:pt x="295" y="124"/>
                    </a:lnTo>
                    <a:lnTo>
                      <a:pt x="289" y="113"/>
                    </a:lnTo>
                    <a:lnTo>
                      <a:pt x="285" y="107"/>
                    </a:lnTo>
                    <a:lnTo>
                      <a:pt x="282" y="102"/>
                    </a:lnTo>
                    <a:lnTo>
                      <a:pt x="273" y="93"/>
                    </a:lnTo>
                    <a:lnTo>
                      <a:pt x="264" y="84"/>
                    </a:lnTo>
                    <a:lnTo>
                      <a:pt x="259" y="80"/>
                    </a:lnTo>
                    <a:lnTo>
                      <a:pt x="254" y="77"/>
                    </a:lnTo>
                    <a:lnTo>
                      <a:pt x="243" y="70"/>
                    </a:lnTo>
                    <a:lnTo>
                      <a:pt x="231" y="65"/>
                    </a:lnTo>
                    <a:lnTo>
                      <a:pt x="225" y="64"/>
                    </a:lnTo>
                    <a:lnTo>
                      <a:pt x="218" y="62"/>
                    </a:lnTo>
                    <a:lnTo>
                      <a:pt x="205" y="60"/>
                    </a:lnTo>
                    <a:lnTo>
                      <a:pt x="190" y="5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44" name="Freeform 8"/>
              <p:cNvSpPr>
                <a:spLocks noEditPoints="1"/>
              </p:cNvSpPr>
              <p:nvPr userDrawn="1"/>
            </p:nvSpPr>
            <p:spPr bwMode="auto">
              <a:xfrm>
                <a:off x="2919413" y="4527551"/>
                <a:ext cx="552450" cy="676275"/>
              </a:xfrm>
              <a:custGeom>
                <a:avLst/>
                <a:gdLst>
                  <a:gd name="T0" fmla="*/ 65 w 348"/>
                  <a:gd name="T1" fmla="*/ 246 h 426"/>
                  <a:gd name="T2" fmla="*/ 71 w 348"/>
                  <a:gd name="T3" fmla="*/ 272 h 426"/>
                  <a:gd name="T4" fmla="*/ 83 w 348"/>
                  <a:gd name="T5" fmla="*/ 302 h 426"/>
                  <a:gd name="T6" fmla="*/ 98 w 348"/>
                  <a:gd name="T7" fmla="*/ 323 h 426"/>
                  <a:gd name="T8" fmla="*/ 120 w 348"/>
                  <a:gd name="T9" fmla="*/ 345 h 426"/>
                  <a:gd name="T10" fmla="*/ 142 w 348"/>
                  <a:gd name="T11" fmla="*/ 358 h 426"/>
                  <a:gd name="T12" fmla="*/ 161 w 348"/>
                  <a:gd name="T13" fmla="*/ 364 h 426"/>
                  <a:gd name="T14" fmla="*/ 188 w 348"/>
                  <a:gd name="T15" fmla="*/ 367 h 426"/>
                  <a:gd name="T16" fmla="*/ 220 w 348"/>
                  <a:gd name="T17" fmla="*/ 364 h 426"/>
                  <a:gd name="T18" fmla="*/ 247 w 348"/>
                  <a:gd name="T19" fmla="*/ 355 h 426"/>
                  <a:gd name="T20" fmla="*/ 269 w 348"/>
                  <a:gd name="T21" fmla="*/ 343 h 426"/>
                  <a:gd name="T22" fmla="*/ 295 w 348"/>
                  <a:gd name="T23" fmla="*/ 320 h 426"/>
                  <a:gd name="T24" fmla="*/ 342 w 348"/>
                  <a:gd name="T25" fmla="*/ 356 h 426"/>
                  <a:gd name="T26" fmla="*/ 322 w 348"/>
                  <a:gd name="T27" fmla="*/ 377 h 426"/>
                  <a:gd name="T28" fmla="*/ 296 w 348"/>
                  <a:gd name="T29" fmla="*/ 396 h 426"/>
                  <a:gd name="T30" fmla="*/ 263 w 348"/>
                  <a:gd name="T31" fmla="*/ 412 h 426"/>
                  <a:gd name="T32" fmla="*/ 226 w 348"/>
                  <a:gd name="T33" fmla="*/ 422 h 426"/>
                  <a:gd name="T34" fmla="*/ 183 w 348"/>
                  <a:gd name="T35" fmla="*/ 426 h 426"/>
                  <a:gd name="T36" fmla="*/ 154 w 348"/>
                  <a:gd name="T37" fmla="*/ 424 h 426"/>
                  <a:gd name="T38" fmla="*/ 126 w 348"/>
                  <a:gd name="T39" fmla="*/ 417 h 426"/>
                  <a:gd name="T40" fmla="*/ 101 w 348"/>
                  <a:gd name="T41" fmla="*/ 406 h 426"/>
                  <a:gd name="T42" fmla="*/ 78 w 348"/>
                  <a:gd name="T43" fmla="*/ 391 h 426"/>
                  <a:gd name="T44" fmla="*/ 57 w 348"/>
                  <a:gd name="T45" fmla="*/ 373 h 426"/>
                  <a:gd name="T46" fmla="*/ 39 w 348"/>
                  <a:gd name="T47" fmla="*/ 351 h 426"/>
                  <a:gd name="T48" fmla="*/ 20 w 348"/>
                  <a:gd name="T49" fmla="*/ 317 h 426"/>
                  <a:gd name="T50" fmla="*/ 10 w 348"/>
                  <a:gd name="T51" fmla="*/ 288 h 426"/>
                  <a:gd name="T52" fmla="*/ 3 w 348"/>
                  <a:gd name="T53" fmla="*/ 257 h 426"/>
                  <a:gd name="T54" fmla="*/ 0 w 348"/>
                  <a:gd name="T55" fmla="*/ 224 h 426"/>
                  <a:gd name="T56" fmla="*/ 1 w 348"/>
                  <a:gd name="T57" fmla="*/ 191 h 426"/>
                  <a:gd name="T58" fmla="*/ 6 w 348"/>
                  <a:gd name="T59" fmla="*/ 159 h 426"/>
                  <a:gd name="T60" fmla="*/ 14 w 348"/>
                  <a:gd name="T61" fmla="*/ 129 h 426"/>
                  <a:gd name="T62" fmla="*/ 27 w 348"/>
                  <a:gd name="T63" fmla="*/ 102 h 426"/>
                  <a:gd name="T64" fmla="*/ 42 w 348"/>
                  <a:gd name="T65" fmla="*/ 77 h 426"/>
                  <a:gd name="T66" fmla="*/ 67 w 348"/>
                  <a:gd name="T67" fmla="*/ 48 h 426"/>
                  <a:gd name="T68" fmla="*/ 89 w 348"/>
                  <a:gd name="T69" fmla="*/ 30 h 426"/>
                  <a:gd name="T70" fmla="*/ 113 w 348"/>
                  <a:gd name="T71" fmla="*/ 17 h 426"/>
                  <a:gd name="T72" fmla="*/ 138 w 348"/>
                  <a:gd name="T73" fmla="*/ 7 h 426"/>
                  <a:gd name="T74" fmla="*/ 165 w 348"/>
                  <a:gd name="T75" fmla="*/ 1 h 426"/>
                  <a:gd name="T76" fmla="*/ 194 w 348"/>
                  <a:gd name="T77" fmla="*/ 0 h 426"/>
                  <a:gd name="T78" fmla="*/ 224 w 348"/>
                  <a:gd name="T79" fmla="*/ 4 h 426"/>
                  <a:gd name="T80" fmla="*/ 250 w 348"/>
                  <a:gd name="T81" fmla="*/ 13 h 426"/>
                  <a:gd name="T82" fmla="*/ 274 w 348"/>
                  <a:gd name="T83" fmla="*/ 25 h 426"/>
                  <a:gd name="T84" fmla="*/ 294 w 348"/>
                  <a:gd name="T85" fmla="*/ 41 h 426"/>
                  <a:gd name="T86" fmla="*/ 310 w 348"/>
                  <a:gd name="T87" fmla="*/ 60 h 426"/>
                  <a:gd name="T88" fmla="*/ 331 w 348"/>
                  <a:gd name="T89" fmla="*/ 96 h 426"/>
                  <a:gd name="T90" fmla="*/ 339 w 348"/>
                  <a:gd name="T91" fmla="*/ 121 h 426"/>
                  <a:gd name="T92" fmla="*/ 345 w 348"/>
                  <a:gd name="T93" fmla="*/ 146 h 426"/>
                  <a:gd name="T94" fmla="*/ 348 w 348"/>
                  <a:gd name="T95" fmla="*/ 189 h 426"/>
                  <a:gd name="T96" fmla="*/ 65 w 348"/>
                  <a:gd name="T97" fmla="*/ 176 h 426"/>
                  <a:gd name="T98" fmla="*/ 288 w 348"/>
                  <a:gd name="T99" fmla="*/ 157 h 426"/>
                  <a:gd name="T100" fmla="*/ 281 w 348"/>
                  <a:gd name="T101" fmla="*/ 129 h 426"/>
                  <a:gd name="T102" fmla="*/ 272 w 348"/>
                  <a:gd name="T103" fmla="*/ 109 h 426"/>
                  <a:gd name="T104" fmla="*/ 251 w 348"/>
                  <a:gd name="T105" fmla="*/ 84 h 426"/>
                  <a:gd name="T106" fmla="*/ 226 w 348"/>
                  <a:gd name="T107" fmla="*/ 68 h 426"/>
                  <a:gd name="T108" fmla="*/ 195 w 348"/>
                  <a:gd name="T109" fmla="*/ 59 h 426"/>
                  <a:gd name="T110" fmla="*/ 160 w 348"/>
                  <a:gd name="T111" fmla="*/ 61 h 426"/>
                  <a:gd name="T112" fmla="*/ 139 w 348"/>
                  <a:gd name="T113" fmla="*/ 68 h 426"/>
                  <a:gd name="T114" fmla="*/ 112 w 348"/>
                  <a:gd name="T115" fmla="*/ 86 h 426"/>
                  <a:gd name="T116" fmla="*/ 91 w 348"/>
                  <a:gd name="T117" fmla="*/ 111 h 426"/>
                  <a:gd name="T118" fmla="*/ 77 w 348"/>
                  <a:gd name="T119" fmla="*/ 136 h 426"/>
                  <a:gd name="T120" fmla="*/ 68 w 348"/>
                  <a:gd name="T121" fmla="*/ 164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48" h="426">
                    <a:moveTo>
                      <a:pt x="64" y="227"/>
                    </a:moveTo>
                    <a:lnTo>
                      <a:pt x="64" y="240"/>
                    </a:lnTo>
                    <a:lnTo>
                      <a:pt x="65" y="246"/>
                    </a:lnTo>
                    <a:lnTo>
                      <a:pt x="66" y="253"/>
                    </a:lnTo>
                    <a:lnTo>
                      <a:pt x="69" y="266"/>
                    </a:lnTo>
                    <a:lnTo>
                      <a:pt x="71" y="272"/>
                    </a:lnTo>
                    <a:lnTo>
                      <a:pt x="73" y="278"/>
                    </a:lnTo>
                    <a:lnTo>
                      <a:pt x="77" y="290"/>
                    </a:lnTo>
                    <a:lnTo>
                      <a:pt x="83" y="302"/>
                    </a:lnTo>
                    <a:lnTo>
                      <a:pt x="86" y="307"/>
                    </a:lnTo>
                    <a:lnTo>
                      <a:pt x="90" y="313"/>
                    </a:lnTo>
                    <a:lnTo>
                      <a:pt x="98" y="323"/>
                    </a:lnTo>
                    <a:lnTo>
                      <a:pt x="106" y="332"/>
                    </a:lnTo>
                    <a:lnTo>
                      <a:pt x="115" y="341"/>
                    </a:lnTo>
                    <a:lnTo>
                      <a:pt x="120" y="345"/>
                    </a:lnTo>
                    <a:lnTo>
                      <a:pt x="126" y="349"/>
                    </a:lnTo>
                    <a:lnTo>
                      <a:pt x="137" y="355"/>
                    </a:lnTo>
                    <a:lnTo>
                      <a:pt x="142" y="358"/>
                    </a:lnTo>
                    <a:lnTo>
                      <a:pt x="148" y="360"/>
                    </a:lnTo>
                    <a:lnTo>
                      <a:pt x="154" y="362"/>
                    </a:lnTo>
                    <a:lnTo>
                      <a:pt x="161" y="364"/>
                    </a:lnTo>
                    <a:lnTo>
                      <a:pt x="167" y="365"/>
                    </a:lnTo>
                    <a:lnTo>
                      <a:pt x="174" y="366"/>
                    </a:lnTo>
                    <a:lnTo>
                      <a:pt x="188" y="367"/>
                    </a:lnTo>
                    <a:lnTo>
                      <a:pt x="199" y="367"/>
                    </a:lnTo>
                    <a:lnTo>
                      <a:pt x="210" y="366"/>
                    </a:lnTo>
                    <a:lnTo>
                      <a:pt x="220" y="364"/>
                    </a:lnTo>
                    <a:lnTo>
                      <a:pt x="230" y="361"/>
                    </a:lnTo>
                    <a:lnTo>
                      <a:pt x="239" y="359"/>
                    </a:lnTo>
                    <a:lnTo>
                      <a:pt x="247" y="355"/>
                    </a:lnTo>
                    <a:lnTo>
                      <a:pt x="254" y="352"/>
                    </a:lnTo>
                    <a:lnTo>
                      <a:pt x="261" y="348"/>
                    </a:lnTo>
                    <a:lnTo>
                      <a:pt x="269" y="343"/>
                    </a:lnTo>
                    <a:lnTo>
                      <a:pt x="275" y="339"/>
                    </a:lnTo>
                    <a:lnTo>
                      <a:pt x="286" y="330"/>
                    </a:lnTo>
                    <a:lnTo>
                      <a:pt x="295" y="320"/>
                    </a:lnTo>
                    <a:lnTo>
                      <a:pt x="302" y="312"/>
                    </a:lnTo>
                    <a:lnTo>
                      <a:pt x="347" y="349"/>
                    </a:lnTo>
                    <a:lnTo>
                      <a:pt x="342" y="356"/>
                    </a:lnTo>
                    <a:lnTo>
                      <a:pt x="336" y="363"/>
                    </a:lnTo>
                    <a:lnTo>
                      <a:pt x="329" y="370"/>
                    </a:lnTo>
                    <a:lnTo>
                      <a:pt x="322" y="377"/>
                    </a:lnTo>
                    <a:lnTo>
                      <a:pt x="314" y="384"/>
                    </a:lnTo>
                    <a:lnTo>
                      <a:pt x="305" y="390"/>
                    </a:lnTo>
                    <a:lnTo>
                      <a:pt x="296" y="396"/>
                    </a:lnTo>
                    <a:lnTo>
                      <a:pt x="286" y="402"/>
                    </a:lnTo>
                    <a:lnTo>
                      <a:pt x="276" y="407"/>
                    </a:lnTo>
                    <a:lnTo>
                      <a:pt x="263" y="412"/>
                    </a:lnTo>
                    <a:lnTo>
                      <a:pt x="252" y="416"/>
                    </a:lnTo>
                    <a:lnTo>
                      <a:pt x="239" y="419"/>
                    </a:lnTo>
                    <a:lnTo>
                      <a:pt x="226" y="422"/>
                    </a:lnTo>
                    <a:lnTo>
                      <a:pt x="212" y="424"/>
                    </a:lnTo>
                    <a:lnTo>
                      <a:pt x="198" y="426"/>
                    </a:lnTo>
                    <a:lnTo>
                      <a:pt x="183" y="426"/>
                    </a:lnTo>
                    <a:lnTo>
                      <a:pt x="173" y="426"/>
                    </a:lnTo>
                    <a:lnTo>
                      <a:pt x="163" y="425"/>
                    </a:lnTo>
                    <a:lnTo>
                      <a:pt x="154" y="424"/>
                    </a:lnTo>
                    <a:lnTo>
                      <a:pt x="144" y="422"/>
                    </a:lnTo>
                    <a:lnTo>
                      <a:pt x="135" y="420"/>
                    </a:lnTo>
                    <a:lnTo>
                      <a:pt x="126" y="417"/>
                    </a:lnTo>
                    <a:lnTo>
                      <a:pt x="117" y="414"/>
                    </a:lnTo>
                    <a:lnTo>
                      <a:pt x="109" y="410"/>
                    </a:lnTo>
                    <a:lnTo>
                      <a:pt x="101" y="406"/>
                    </a:lnTo>
                    <a:lnTo>
                      <a:pt x="93" y="401"/>
                    </a:lnTo>
                    <a:lnTo>
                      <a:pt x="85" y="397"/>
                    </a:lnTo>
                    <a:lnTo>
                      <a:pt x="78" y="391"/>
                    </a:lnTo>
                    <a:lnTo>
                      <a:pt x="70" y="385"/>
                    </a:lnTo>
                    <a:lnTo>
                      <a:pt x="64" y="379"/>
                    </a:lnTo>
                    <a:lnTo>
                      <a:pt x="57" y="373"/>
                    </a:lnTo>
                    <a:lnTo>
                      <a:pt x="51" y="366"/>
                    </a:lnTo>
                    <a:lnTo>
                      <a:pt x="45" y="359"/>
                    </a:lnTo>
                    <a:lnTo>
                      <a:pt x="39" y="351"/>
                    </a:lnTo>
                    <a:lnTo>
                      <a:pt x="29" y="335"/>
                    </a:lnTo>
                    <a:lnTo>
                      <a:pt x="25" y="326"/>
                    </a:lnTo>
                    <a:lnTo>
                      <a:pt x="20" y="317"/>
                    </a:lnTo>
                    <a:lnTo>
                      <a:pt x="17" y="308"/>
                    </a:lnTo>
                    <a:lnTo>
                      <a:pt x="13" y="298"/>
                    </a:lnTo>
                    <a:lnTo>
                      <a:pt x="10" y="288"/>
                    </a:lnTo>
                    <a:lnTo>
                      <a:pt x="7" y="278"/>
                    </a:lnTo>
                    <a:lnTo>
                      <a:pt x="5" y="268"/>
                    </a:lnTo>
                    <a:lnTo>
                      <a:pt x="3" y="257"/>
                    </a:lnTo>
                    <a:lnTo>
                      <a:pt x="2" y="247"/>
                    </a:lnTo>
                    <a:lnTo>
                      <a:pt x="1" y="235"/>
                    </a:lnTo>
                    <a:lnTo>
                      <a:pt x="0" y="224"/>
                    </a:lnTo>
                    <a:lnTo>
                      <a:pt x="0" y="213"/>
                    </a:lnTo>
                    <a:lnTo>
                      <a:pt x="0" y="202"/>
                    </a:lnTo>
                    <a:lnTo>
                      <a:pt x="1" y="191"/>
                    </a:lnTo>
                    <a:lnTo>
                      <a:pt x="2" y="180"/>
                    </a:lnTo>
                    <a:lnTo>
                      <a:pt x="3" y="169"/>
                    </a:lnTo>
                    <a:lnTo>
                      <a:pt x="6" y="159"/>
                    </a:lnTo>
                    <a:lnTo>
                      <a:pt x="8" y="149"/>
                    </a:lnTo>
                    <a:lnTo>
                      <a:pt x="11" y="139"/>
                    </a:lnTo>
                    <a:lnTo>
                      <a:pt x="14" y="129"/>
                    </a:lnTo>
                    <a:lnTo>
                      <a:pt x="18" y="120"/>
                    </a:lnTo>
                    <a:lnTo>
                      <a:pt x="22" y="111"/>
                    </a:lnTo>
                    <a:lnTo>
                      <a:pt x="27" y="102"/>
                    </a:lnTo>
                    <a:lnTo>
                      <a:pt x="32" y="93"/>
                    </a:lnTo>
                    <a:lnTo>
                      <a:pt x="37" y="85"/>
                    </a:lnTo>
                    <a:lnTo>
                      <a:pt x="42" y="77"/>
                    </a:lnTo>
                    <a:lnTo>
                      <a:pt x="48" y="69"/>
                    </a:lnTo>
                    <a:lnTo>
                      <a:pt x="54" y="62"/>
                    </a:lnTo>
                    <a:lnTo>
                      <a:pt x="67" y="48"/>
                    </a:lnTo>
                    <a:lnTo>
                      <a:pt x="74" y="42"/>
                    </a:lnTo>
                    <a:lnTo>
                      <a:pt x="82" y="36"/>
                    </a:lnTo>
                    <a:lnTo>
                      <a:pt x="89" y="30"/>
                    </a:lnTo>
                    <a:lnTo>
                      <a:pt x="97" y="25"/>
                    </a:lnTo>
                    <a:lnTo>
                      <a:pt x="105" y="21"/>
                    </a:lnTo>
                    <a:lnTo>
                      <a:pt x="113" y="17"/>
                    </a:lnTo>
                    <a:lnTo>
                      <a:pt x="121" y="13"/>
                    </a:lnTo>
                    <a:lnTo>
                      <a:pt x="129" y="9"/>
                    </a:lnTo>
                    <a:lnTo>
                      <a:pt x="138" y="7"/>
                    </a:lnTo>
                    <a:lnTo>
                      <a:pt x="147" y="4"/>
                    </a:lnTo>
                    <a:lnTo>
                      <a:pt x="156" y="2"/>
                    </a:lnTo>
                    <a:lnTo>
                      <a:pt x="165" y="1"/>
                    </a:lnTo>
                    <a:lnTo>
                      <a:pt x="174" y="0"/>
                    </a:lnTo>
                    <a:lnTo>
                      <a:pt x="183" y="0"/>
                    </a:lnTo>
                    <a:lnTo>
                      <a:pt x="194" y="0"/>
                    </a:lnTo>
                    <a:lnTo>
                      <a:pt x="204" y="1"/>
                    </a:lnTo>
                    <a:lnTo>
                      <a:pt x="214" y="2"/>
                    </a:lnTo>
                    <a:lnTo>
                      <a:pt x="224" y="4"/>
                    </a:lnTo>
                    <a:lnTo>
                      <a:pt x="233" y="7"/>
                    </a:lnTo>
                    <a:lnTo>
                      <a:pt x="242" y="9"/>
                    </a:lnTo>
                    <a:lnTo>
                      <a:pt x="250" y="13"/>
                    </a:lnTo>
                    <a:lnTo>
                      <a:pt x="258" y="16"/>
                    </a:lnTo>
                    <a:lnTo>
                      <a:pt x="266" y="21"/>
                    </a:lnTo>
                    <a:lnTo>
                      <a:pt x="274" y="25"/>
                    </a:lnTo>
                    <a:lnTo>
                      <a:pt x="281" y="30"/>
                    </a:lnTo>
                    <a:lnTo>
                      <a:pt x="288" y="35"/>
                    </a:lnTo>
                    <a:lnTo>
                      <a:pt x="294" y="41"/>
                    </a:lnTo>
                    <a:lnTo>
                      <a:pt x="300" y="47"/>
                    </a:lnTo>
                    <a:lnTo>
                      <a:pt x="305" y="53"/>
                    </a:lnTo>
                    <a:lnTo>
                      <a:pt x="310" y="60"/>
                    </a:lnTo>
                    <a:lnTo>
                      <a:pt x="319" y="74"/>
                    </a:lnTo>
                    <a:lnTo>
                      <a:pt x="327" y="89"/>
                    </a:lnTo>
                    <a:lnTo>
                      <a:pt x="331" y="96"/>
                    </a:lnTo>
                    <a:lnTo>
                      <a:pt x="334" y="104"/>
                    </a:lnTo>
                    <a:lnTo>
                      <a:pt x="337" y="112"/>
                    </a:lnTo>
                    <a:lnTo>
                      <a:pt x="339" y="121"/>
                    </a:lnTo>
                    <a:lnTo>
                      <a:pt x="341" y="129"/>
                    </a:lnTo>
                    <a:lnTo>
                      <a:pt x="343" y="137"/>
                    </a:lnTo>
                    <a:lnTo>
                      <a:pt x="345" y="146"/>
                    </a:lnTo>
                    <a:lnTo>
                      <a:pt x="346" y="155"/>
                    </a:lnTo>
                    <a:lnTo>
                      <a:pt x="348" y="172"/>
                    </a:lnTo>
                    <a:lnTo>
                      <a:pt x="348" y="189"/>
                    </a:lnTo>
                    <a:lnTo>
                      <a:pt x="348" y="227"/>
                    </a:lnTo>
                    <a:lnTo>
                      <a:pt x="64" y="227"/>
                    </a:lnTo>
                    <a:close/>
                    <a:moveTo>
                      <a:pt x="65" y="176"/>
                    </a:moveTo>
                    <a:lnTo>
                      <a:pt x="289" y="176"/>
                    </a:lnTo>
                    <a:lnTo>
                      <a:pt x="288" y="163"/>
                    </a:lnTo>
                    <a:lnTo>
                      <a:pt x="288" y="157"/>
                    </a:lnTo>
                    <a:lnTo>
                      <a:pt x="287" y="151"/>
                    </a:lnTo>
                    <a:lnTo>
                      <a:pt x="284" y="140"/>
                    </a:lnTo>
                    <a:lnTo>
                      <a:pt x="281" y="129"/>
                    </a:lnTo>
                    <a:lnTo>
                      <a:pt x="279" y="124"/>
                    </a:lnTo>
                    <a:lnTo>
                      <a:pt x="277" y="118"/>
                    </a:lnTo>
                    <a:lnTo>
                      <a:pt x="272" y="109"/>
                    </a:lnTo>
                    <a:lnTo>
                      <a:pt x="265" y="100"/>
                    </a:lnTo>
                    <a:lnTo>
                      <a:pt x="259" y="92"/>
                    </a:lnTo>
                    <a:lnTo>
                      <a:pt x="251" y="84"/>
                    </a:lnTo>
                    <a:lnTo>
                      <a:pt x="244" y="78"/>
                    </a:lnTo>
                    <a:lnTo>
                      <a:pt x="235" y="72"/>
                    </a:lnTo>
                    <a:lnTo>
                      <a:pt x="226" y="68"/>
                    </a:lnTo>
                    <a:lnTo>
                      <a:pt x="216" y="64"/>
                    </a:lnTo>
                    <a:lnTo>
                      <a:pt x="206" y="61"/>
                    </a:lnTo>
                    <a:lnTo>
                      <a:pt x="195" y="59"/>
                    </a:lnTo>
                    <a:lnTo>
                      <a:pt x="183" y="59"/>
                    </a:lnTo>
                    <a:lnTo>
                      <a:pt x="171" y="60"/>
                    </a:lnTo>
                    <a:lnTo>
                      <a:pt x="160" y="61"/>
                    </a:lnTo>
                    <a:lnTo>
                      <a:pt x="155" y="63"/>
                    </a:lnTo>
                    <a:lnTo>
                      <a:pt x="149" y="64"/>
                    </a:lnTo>
                    <a:lnTo>
                      <a:pt x="139" y="68"/>
                    </a:lnTo>
                    <a:lnTo>
                      <a:pt x="130" y="73"/>
                    </a:lnTo>
                    <a:lnTo>
                      <a:pt x="121" y="79"/>
                    </a:lnTo>
                    <a:lnTo>
                      <a:pt x="112" y="86"/>
                    </a:lnTo>
                    <a:lnTo>
                      <a:pt x="104" y="94"/>
                    </a:lnTo>
                    <a:lnTo>
                      <a:pt x="97" y="102"/>
                    </a:lnTo>
                    <a:lnTo>
                      <a:pt x="91" y="111"/>
                    </a:lnTo>
                    <a:lnTo>
                      <a:pt x="85" y="121"/>
                    </a:lnTo>
                    <a:lnTo>
                      <a:pt x="79" y="131"/>
                    </a:lnTo>
                    <a:lnTo>
                      <a:pt x="77" y="136"/>
                    </a:lnTo>
                    <a:lnTo>
                      <a:pt x="75" y="142"/>
                    </a:lnTo>
                    <a:lnTo>
                      <a:pt x="71" y="153"/>
                    </a:lnTo>
                    <a:lnTo>
                      <a:pt x="68" y="164"/>
                    </a:lnTo>
                    <a:lnTo>
                      <a:pt x="65" y="17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45" name="Freeform 9"/>
              <p:cNvSpPr>
                <a:spLocks/>
              </p:cNvSpPr>
              <p:nvPr userDrawn="1"/>
            </p:nvSpPr>
            <p:spPr bwMode="auto">
              <a:xfrm>
                <a:off x="3554413" y="4386263"/>
                <a:ext cx="350837" cy="806450"/>
              </a:xfrm>
              <a:custGeom>
                <a:avLst/>
                <a:gdLst>
                  <a:gd name="T0" fmla="*/ 221 w 221"/>
                  <a:gd name="T1" fmla="*/ 508 h 508"/>
                  <a:gd name="T2" fmla="*/ 183 w 221"/>
                  <a:gd name="T3" fmla="*/ 508 h 508"/>
                  <a:gd name="T4" fmla="*/ 163 w 221"/>
                  <a:gd name="T5" fmla="*/ 507 h 508"/>
                  <a:gd name="T6" fmla="*/ 152 w 221"/>
                  <a:gd name="T7" fmla="*/ 506 h 508"/>
                  <a:gd name="T8" fmla="*/ 142 w 221"/>
                  <a:gd name="T9" fmla="*/ 504 h 508"/>
                  <a:gd name="T10" fmla="*/ 132 w 221"/>
                  <a:gd name="T11" fmla="*/ 502 h 508"/>
                  <a:gd name="T12" fmla="*/ 127 w 221"/>
                  <a:gd name="T13" fmla="*/ 500 h 508"/>
                  <a:gd name="T14" fmla="*/ 122 w 221"/>
                  <a:gd name="T15" fmla="*/ 498 h 508"/>
                  <a:gd name="T16" fmla="*/ 117 w 221"/>
                  <a:gd name="T17" fmla="*/ 496 h 508"/>
                  <a:gd name="T18" fmla="*/ 112 w 221"/>
                  <a:gd name="T19" fmla="*/ 494 h 508"/>
                  <a:gd name="T20" fmla="*/ 103 w 221"/>
                  <a:gd name="T21" fmla="*/ 488 h 508"/>
                  <a:gd name="T22" fmla="*/ 99 w 221"/>
                  <a:gd name="T23" fmla="*/ 485 h 508"/>
                  <a:gd name="T24" fmla="*/ 94 w 221"/>
                  <a:gd name="T25" fmla="*/ 481 h 508"/>
                  <a:gd name="T26" fmla="*/ 90 w 221"/>
                  <a:gd name="T27" fmla="*/ 477 h 508"/>
                  <a:gd name="T28" fmla="*/ 87 w 221"/>
                  <a:gd name="T29" fmla="*/ 473 h 508"/>
                  <a:gd name="T30" fmla="*/ 83 w 221"/>
                  <a:gd name="T31" fmla="*/ 468 h 508"/>
                  <a:gd name="T32" fmla="*/ 80 w 221"/>
                  <a:gd name="T33" fmla="*/ 463 h 508"/>
                  <a:gd name="T34" fmla="*/ 77 w 221"/>
                  <a:gd name="T35" fmla="*/ 458 h 508"/>
                  <a:gd name="T36" fmla="*/ 74 w 221"/>
                  <a:gd name="T37" fmla="*/ 452 h 508"/>
                  <a:gd name="T38" fmla="*/ 71 w 221"/>
                  <a:gd name="T39" fmla="*/ 445 h 508"/>
                  <a:gd name="T40" fmla="*/ 69 w 221"/>
                  <a:gd name="T41" fmla="*/ 439 h 508"/>
                  <a:gd name="T42" fmla="*/ 67 w 221"/>
                  <a:gd name="T43" fmla="*/ 431 h 508"/>
                  <a:gd name="T44" fmla="*/ 66 w 221"/>
                  <a:gd name="T45" fmla="*/ 423 h 508"/>
                  <a:gd name="T46" fmla="*/ 64 w 221"/>
                  <a:gd name="T47" fmla="*/ 415 h 508"/>
                  <a:gd name="T48" fmla="*/ 63 w 221"/>
                  <a:gd name="T49" fmla="*/ 406 h 508"/>
                  <a:gd name="T50" fmla="*/ 63 w 221"/>
                  <a:gd name="T51" fmla="*/ 397 h 508"/>
                  <a:gd name="T52" fmla="*/ 63 w 221"/>
                  <a:gd name="T53" fmla="*/ 387 h 508"/>
                  <a:gd name="T54" fmla="*/ 63 w 221"/>
                  <a:gd name="T55" fmla="*/ 150 h 508"/>
                  <a:gd name="T56" fmla="*/ 0 w 221"/>
                  <a:gd name="T57" fmla="*/ 150 h 508"/>
                  <a:gd name="T58" fmla="*/ 0 w 221"/>
                  <a:gd name="T59" fmla="*/ 96 h 508"/>
                  <a:gd name="T60" fmla="*/ 63 w 221"/>
                  <a:gd name="T61" fmla="*/ 96 h 508"/>
                  <a:gd name="T62" fmla="*/ 63 w 221"/>
                  <a:gd name="T63" fmla="*/ 0 h 508"/>
                  <a:gd name="T64" fmla="*/ 124 w 221"/>
                  <a:gd name="T65" fmla="*/ 0 h 508"/>
                  <a:gd name="T66" fmla="*/ 124 w 221"/>
                  <a:gd name="T67" fmla="*/ 96 h 508"/>
                  <a:gd name="T68" fmla="*/ 219 w 221"/>
                  <a:gd name="T69" fmla="*/ 96 h 508"/>
                  <a:gd name="T70" fmla="*/ 219 w 221"/>
                  <a:gd name="T71" fmla="*/ 150 h 508"/>
                  <a:gd name="T72" fmla="*/ 124 w 221"/>
                  <a:gd name="T73" fmla="*/ 150 h 508"/>
                  <a:gd name="T74" fmla="*/ 124 w 221"/>
                  <a:gd name="T75" fmla="*/ 376 h 508"/>
                  <a:gd name="T76" fmla="*/ 125 w 221"/>
                  <a:gd name="T77" fmla="*/ 389 h 508"/>
                  <a:gd name="T78" fmla="*/ 126 w 221"/>
                  <a:gd name="T79" fmla="*/ 400 h 508"/>
                  <a:gd name="T80" fmla="*/ 128 w 221"/>
                  <a:gd name="T81" fmla="*/ 410 h 508"/>
                  <a:gd name="T82" fmla="*/ 131 w 221"/>
                  <a:gd name="T83" fmla="*/ 418 h 508"/>
                  <a:gd name="T84" fmla="*/ 134 w 221"/>
                  <a:gd name="T85" fmla="*/ 425 h 508"/>
                  <a:gd name="T86" fmla="*/ 137 w 221"/>
                  <a:gd name="T87" fmla="*/ 432 h 508"/>
                  <a:gd name="T88" fmla="*/ 140 w 221"/>
                  <a:gd name="T89" fmla="*/ 434 h 508"/>
                  <a:gd name="T90" fmla="*/ 142 w 221"/>
                  <a:gd name="T91" fmla="*/ 437 h 508"/>
                  <a:gd name="T92" fmla="*/ 147 w 221"/>
                  <a:gd name="T93" fmla="*/ 441 h 508"/>
                  <a:gd name="T94" fmla="*/ 152 w 221"/>
                  <a:gd name="T95" fmla="*/ 445 h 508"/>
                  <a:gd name="T96" fmla="*/ 157 w 221"/>
                  <a:gd name="T97" fmla="*/ 447 h 508"/>
                  <a:gd name="T98" fmla="*/ 163 w 221"/>
                  <a:gd name="T99" fmla="*/ 450 h 508"/>
                  <a:gd name="T100" fmla="*/ 169 w 221"/>
                  <a:gd name="T101" fmla="*/ 451 h 508"/>
                  <a:gd name="T102" fmla="*/ 182 w 221"/>
                  <a:gd name="T103" fmla="*/ 453 h 508"/>
                  <a:gd name="T104" fmla="*/ 195 w 221"/>
                  <a:gd name="T105" fmla="*/ 453 h 508"/>
                  <a:gd name="T106" fmla="*/ 221 w 221"/>
                  <a:gd name="T107" fmla="*/ 453 h 508"/>
                  <a:gd name="T108" fmla="*/ 221 w 221"/>
                  <a:gd name="T109" fmla="*/ 508 h 5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21" h="508">
                    <a:moveTo>
                      <a:pt x="221" y="508"/>
                    </a:moveTo>
                    <a:lnTo>
                      <a:pt x="183" y="508"/>
                    </a:lnTo>
                    <a:lnTo>
                      <a:pt x="163" y="507"/>
                    </a:lnTo>
                    <a:lnTo>
                      <a:pt x="152" y="506"/>
                    </a:lnTo>
                    <a:lnTo>
                      <a:pt x="142" y="504"/>
                    </a:lnTo>
                    <a:lnTo>
                      <a:pt x="132" y="502"/>
                    </a:lnTo>
                    <a:lnTo>
                      <a:pt x="127" y="500"/>
                    </a:lnTo>
                    <a:lnTo>
                      <a:pt x="122" y="498"/>
                    </a:lnTo>
                    <a:lnTo>
                      <a:pt x="117" y="496"/>
                    </a:lnTo>
                    <a:lnTo>
                      <a:pt x="112" y="494"/>
                    </a:lnTo>
                    <a:lnTo>
                      <a:pt x="103" y="488"/>
                    </a:lnTo>
                    <a:lnTo>
                      <a:pt x="99" y="485"/>
                    </a:lnTo>
                    <a:lnTo>
                      <a:pt x="94" y="481"/>
                    </a:lnTo>
                    <a:lnTo>
                      <a:pt x="90" y="477"/>
                    </a:lnTo>
                    <a:lnTo>
                      <a:pt x="87" y="473"/>
                    </a:lnTo>
                    <a:lnTo>
                      <a:pt x="83" y="468"/>
                    </a:lnTo>
                    <a:lnTo>
                      <a:pt x="80" y="463"/>
                    </a:lnTo>
                    <a:lnTo>
                      <a:pt x="77" y="458"/>
                    </a:lnTo>
                    <a:lnTo>
                      <a:pt x="74" y="452"/>
                    </a:lnTo>
                    <a:lnTo>
                      <a:pt x="71" y="445"/>
                    </a:lnTo>
                    <a:lnTo>
                      <a:pt x="69" y="439"/>
                    </a:lnTo>
                    <a:lnTo>
                      <a:pt x="67" y="431"/>
                    </a:lnTo>
                    <a:lnTo>
                      <a:pt x="66" y="423"/>
                    </a:lnTo>
                    <a:lnTo>
                      <a:pt x="64" y="415"/>
                    </a:lnTo>
                    <a:lnTo>
                      <a:pt x="63" y="406"/>
                    </a:lnTo>
                    <a:lnTo>
                      <a:pt x="63" y="397"/>
                    </a:lnTo>
                    <a:lnTo>
                      <a:pt x="63" y="387"/>
                    </a:lnTo>
                    <a:lnTo>
                      <a:pt x="63" y="150"/>
                    </a:lnTo>
                    <a:lnTo>
                      <a:pt x="0" y="150"/>
                    </a:lnTo>
                    <a:lnTo>
                      <a:pt x="0" y="96"/>
                    </a:lnTo>
                    <a:lnTo>
                      <a:pt x="63" y="96"/>
                    </a:lnTo>
                    <a:lnTo>
                      <a:pt x="63" y="0"/>
                    </a:lnTo>
                    <a:lnTo>
                      <a:pt x="124" y="0"/>
                    </a:lnTo>
                    <a:lnTo>
                      <a:pt x="124" y="96"/>
                    </a:lnTo>
                    <a:lnTo>
                      <a:pt x="219" y="96"/>
                    </a:lnTo>
                    <a:lnTo>
                      <a:pt x="219" y="150"/>
                    </a:lnTo>
                    <a:lnTo>
                      <a:pt x="124" y="150"/>
                    </a:lnTo>
                    <a:lnTo>
                      <a:pt x="124" y="376"/>
                    </a:lnTo>
                    <a:lnTo>
                      <a:pt x="125" y="389"/>
                    </a:lnTo>
                    <a:lnTo>
                      <a:pt x="126" y="400"/>
                    </a:lnTo>
                    <a:lnTo>
                      <a:pt x="128" y="410"/>
                    </a:lnTo>
                    <a:lnTo>
                      <a:pt x="131" y="418"/>
                    </a:lnTo>
                    <a:lnTo>
                      <a:pt x="134" y="425"/>
                    </a:lnTo>
                    <a:lnTo>
                      <a:pt x="137" y="432"/>
                    </a:lnTo>
                    <a:lnTo>
                      <a:pt x="140" y="434"/>
                    </a:lnTo>
                    <a:lnTo>
                      <a:pt x="142" y="437"/>
                    </a:lnTo>
                    <a:lnTo>
                      <a:pt x="147" y="441"/>
                    </a:lnTo>
                    <a:lnTo>
                      <a:pt x="152" y="445"/>
                    </a:lnTo>
                    <a:lnTo>
                      <a:pt x="157" y="447"/>
                    </a:lnTo>
                    <a:lnTo>
                      <a:pt x="163" y="450"/>
                    </a:lnTo>
                    <a:lnTo>
                      <a:pt x="169" y="451"/>
                    </a:lnTo>
                    <a:lnTo>
                      <a:pt x="182" y="453"/>
                    </a:lnTo>
                    <a:lnTo>
                      <a:pt x="195" y="453"/>
                    </a:lnTo>
                    <a:lnTo>
                      <a:pt x="221" y="453"/>
                    </a:lnTo>
                    <a:lnTo>
                      <a:pt x="221" y="50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46" name="Freeform 10"/>
              <p:cNvSpPr>
                <a:spLocks/>
              </p:cNvSpPr>
              <p:nvPr userDrawn="1"/>
            </p:nvSpPr>
            <p:spPr bwMode="auto">
              <a:xfrm>
                <a:off x="4187825" y="4386263"/>
                <a:ext cx="350837" cy="806450"/>
              </a:xfrm>
              <a:custGeom>
                <a:avLst/>
                <a:gdLst>
                  <a:gd name="T0" fmla="*/ 221 w 221"/>
                  <a:gd name="T1" fmla="*/ 508 h 508"/>
                  <a:gd name="T2" fmla="*/ 184 w 221"/>
                  <a:gd name="T3" fmla="*/ 508 h 508"/>
                  <a:gd name="T4" fmla="*/ 163 w 221"/>
                  <a:gd name="T5" fmla="*/ 507 h 508"/>
                  <a:gd name="T6" fmla="*/ 153 w 221"/>
                  <a:gd name="T7" fmla="*/ 506 h 508"/>
                  <a:gd name="T8" fmla="*/ 142 w 221"/>
                  <a:gd name="T9" fmla="*/ 504 h 508"/>
                  <a:gd name="T10" fmla="*/ 132 w 221"/>
                  <a:gd name="T11" fmla="*/ 502 h 508"/>
                  <a:gd name="T12" fmla="*/ 127 w 221"/>
                  <a:gd name="T13" fmla="*/ 500 h 508"/>
                  <a:gd name="T14" fmla="*/ 122 w 221"/>
                  <a:gd name="T15" fmla="*/ 498 h 508"/>
                  <a:gd name="T16" fmla="*/ 117 w 221"/>
                  <a:gd name="T17" fmla="*/ 496 h 508"/>
                  <a:gd name="T18" fmla="*/ 112 w 221"/>
                  <a:gd name="T19" fmla="*/ 494 h 508"/>
                  <a:gd name="T20" fmla="*/ 103 w 221"/>
                  <a:gd name="T21" fmla="*/ 488 h 508"/>
                  <a:gd name="T22" fmla="*/ 99 w 221"/>
                  <a:gd name="T23" fmla="*/ 485 h 508"/>
                  <a:gd name="T24" fmla="*/ 95 w 221"/>
                  <a:gd name="T25" fmla="*/ 481 h 508"/>
                  <a:gd name="T26" fmla="*/ 91 w 221"/>
                  <a:gd name="T27" fmla="*/ 477 h 508"/>
                  <a:gd name="T28" fmla="*/ 87 w 221"/>
                  <a:gd name="T29" fmla="*/ 473 h 508"/>
                  <a:gd name="T30" fmla="*/ 83 w 221"/>
                  <a:gd name="T31" fmla="*/ 468 h 508"/>
                  <a:gd name="T32" fmla="*/ 80 w 221"/>
                  <a:gd name="T33" fmla="*/ 463 h 508"/>
                  <a:gd name="T34" fmla="*/ 77 w 221"/>
                  <a:gd name="T35" fmla="*/ 458 h 508"/>
                  <a:gd name="T36" fmla="*/ 74 w 221"/>
                  <a:gd name="T37" fmla="*/ 452 h 508"/>
                  <a:gd name="T38" fmla="*/ 72 w 221"/>
                  <a:gd name="T39" fmla="*/ 445 h 508"/>
                  <a:gd name="T40" fmla="*/ 69 w 221"/>
                  <a:gd name="T41" fmla="*/ 439 h 508"/>
                  <a:gd name="T42" fmla="*/ 67 w 221"/>
                  <a:gd name="T43" fmla="*/ 431 h 508"/>
                  <a:gd name="T44" fmla="*/ 66 w 221"/>
                  <a:gd name="T45" fmla="*/ 423 h 508"/>
                  <a:gd name="T46" fmla="*/ 64 w 221"/>
                  <a:gd name="T47" fmla="*/ 415 h 508"/>
                  <a:gd name="T48" fmla="*/ 64 w 221"/>
                  <a:gd name="T49" fmla="*/ 406 h 508"/>
                  <a:gd name="T50" fmla="*/ 63 w 221"/>
                  <a:gd name="T51" fmla="*/ 397 h 508"/>
                  <a:gd name="T52" fmla="*/ 63 w 221"/>
                  <a:gd name="T53" fmla="*/ 387 h 508"/>
                  <a:gd name="T54" fmla="*/ 63 w 221"/>
                  <a:gd name="T55" fmla="*/ 150 h 508"/>
                  <a:gd name="T56" fmla="*/ 0 w 221"/>
                  <a:gd name="T57" fmla="*/ 150 h 508"/>
                  <a:gd name="T58" fmla="*/ 0 w 221"/>
                  <a:gd name="T59" fmla="*/ 96 h 508"/>
                  <a:gd name="T60" fmla="*/ 63 w 221"/>
                  <a:gd name="T61" fmla="*/ 96 h 508"/>
                  <a:gd name="T62" fmla="*/ 63 w 221"/>
                  <a:gd name="T63" fmla="*/ 0 h 508"/>
                  <a:gd name="T64" fmla="*/ 125 w 221"/>
                  <a:gd name="T65" fmla="*/ 0 h 508"/>
                  <a:gd name="T66" fmla="*/ 125 w 221"/>
                  <a:gd name="T67" fmla="*/ 96 h 508"/>
                  <a:gd name="T68" fmla="*/ 219 w 221"/>
                  <a:gd name="T69" fmla="*/ 96 h 508"/>
                  <a:gd name="T70" fmla="*/ 219 w 221"/>
                  <a:gd name="T71" fmla="*/ 150 h 508"/>
                  <a:gd name="T72" fmla="*/ 125 w 221"/>
                  <a:gd name="T73" fmla="*/ 150 h 508"/>
                  <a:gd name="T74" fmla="*/ 125 w 221"/>
                  <a:gd name="T75" fmla="*/ 376 h 508"/>
                  <a:gd name="T76" fmla="*/ 125 w 221"/>
                  <a:gd name="T77" fmla="*/ 389 h 508"/>
                  <a:gd name="T78" fmla="*/ 126 w 221"/>
                  <a:gd name="T79" fmla="*/ 400 h 508"/>
                  <a:gd name="T80" fmla="*/ 128 w 221"/>
                  <a:gd name="T81" fmla="*/ 410 h 508"/>
                  <a:gd name="T82" fmla="*/ 131 w 221"/>
                  <a:gd name="T83" fmla="*/ 418 h 508"/>
                  <a:gd name="T84" fmla="*/ 134 w 221"/>
                  <a:gd name="T85" fmla="*/ 425 h 508"/>
                  <a:gd name="T86" fmla="*/ 138 w 221"/>
                  <a:gd name="T87" fmla="*/ 432 h 508"/>
                  <a:gd name="T88" fmla="*/ 140 w 221"/>
                  <a:gd name="T89" fmla="*/ 434 h 508"/>
                  <a:gd name="T90" fmla="*/ 142 w 221"/>
                  <a:gd name="T91" fmla="*/ 437 h 508"/>
                  <a:gd name="T92" fmla="*/ 147 w 221"/>
                  <a:gd name="T93" fmla="*/ 441 h 508"/>
                  <a:gd name="T94" fmla="*/ 152 w 221"/>
                  <a:gd name="T95" fmla="*/ 445 h 508"/>
                  <a:gd name="T96" fmla="*/ 157 w 221"/>
                  <a:gd name="T97" fmla="*/ 447 h 508"/>
                  <a:gd name="T98" fmla="*/ 163 w 221"/>
                  <a:gd name="T99" fmla="*/ 450 h 508"/>
                  <a:gd name="T100" fmla="*/ 169 w 221"/>
                  <a:gd name="T101" fmla="*/ 451 h 508"/>
                  <a:gd name="T102" fmla="*/ 182 w 221"/>
                  <a:gd name="T103" fmla="*/ 453 h 508"/>
                  <a:gd name="T104" fmla="*/ 196 w 221"/>
                  <a:gd name="T105" fmla="*/ 453 h 508"/>
                  <a:gd name="T106" fmla="*/ 221 w 221"/>
                  <a:gd name="T107" fmla="*/ 453 h 508"/>
                  <a:gd name="T108" fmla="*/ 221 w 221"/>
                  <a:gd name="T109" fmla="*/ 508 h 5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21" h="508">
                    <a:moveTo>
                      <a:pt x="221" y="508"/>
                    </a:moveTo>
                    <a:lnTo>
                      <a:pt x="184" y="508"/>
                    </a:lnTo>
                    <a:lnTo>
                      <a:pt x="163" y="507"/>
                    </a:lnTo>
                    <a:lnTo>
                      <a:pt x="153" y="506"/>
                    </a:lnTo>
                    <a:lnTo>
                      <a:pt x="142" y="504"/>
                    </a:lnTo>
                    <a:lnTo>
                      <a:pt x="132" y="502"/>
                    </a:lnTo>
                    <a:lnTo>
                      <a:pt x="127" y="500"/>
                    </a:lnTo>
                    <a:lnTo>
                      <a:pt x="122" y="498"/>
                    </a:lnTo>
                    <a:lnTo>
                      <a:pt x="117" y="496"/>
                    </a:lnTo>
                    <a:lnTo>
                      <a:pt x="112" y="494"/>
                    </a:lnTo>
                    <a:lnTo>
                      <a:pt x="103" y="488"/>
                    </a:lnTo>
                    <a:lnTo>
                      <a:pt x="99" y="485"/>
                    </a:lnTo>
                    <a:lnTo>
                      <a:pt x="95" y="481"/>
                    </a:lnTo>
                    <a:lnTo>
                      <a:pt x="91" y="477"/>
                    </a:lnTo>
                    <a:lnTo>
                      <a:pt x="87" y="473"/>
                    </a:lnTo>
                    <a:lnTo>
                      <a:pt x="83" y="468"/>
                    </a:lnTo>
                    <a:lnTo>
                      <a:pt x="80" y="463"/>
                    </a:lnTo>
                    <a:lnTo>
                      <a:pt x="77" y="458"/>
                    </a:lnTo>
                    <a:lnTo>
                      <a:pt x="74" y="452"/>
                    </a:lnTo>
                    <a:lnTo>
                      <a:pt x="72" y="445"/>
                    </a:lnTo>
                    <a:lnTo>
                      <a:pt x="69" y="439"/>
                    </a:lnTo>
                    <a:lnTo>
                      <a:pt x="67" y="431"/>
                    </a:lnTo>
                    <a:lnTo>
                      <a:pt x="66" y="423"/>
                    </a:lnTo>
                    <a:lnTo>
                      <a:pt x="64" y="415"/>
                    </a:lnTo>
                    <a:lnTo>
                      <a:pt x="64" y="406"/>
                    </a:lnTo>
                    <a:lnTo>
                      <a:pt x="63" y="397"/>
                    </a:lnTo>
                    <a:lnTo>
                      <a:pt x="63" y="387"/>
                    </a:lnTo>
                    <a:lnTo>
                      <a:pt x="63" y="150"/>
                    </a:lnTo>
                    <a:lnTo>
                      <a:pt x="0" y="150"/>
                    </a:lnTo>
                    <a:lnTo>
                      <a:pt x="0" y="96"/>
                    </a:lnTo>
                    <a:lnTo>
                      <a:pt x="63" y="96"/>
                    </a:lnTo>
                    <a:lnTo>
                      <a:pt x="63" y="0"/>
                    </a:lnTo>
                    <a:lnTo>
                      <a:pt x="125" y="0"/>
                    </a:lnTo>
                    <a:lnTo>
                      <a:pt x="125" y="96"/>
                    </a:lnTo>
                    <a:lnTo>
                      <a:pt x="219" y="96"/>
                    </a:lnTo>
                    <a:lnTo>
                      <a:pt x="219" y="150"/>
                    </a:lnTo>
                    <a:lnTo>
                      <a:pt x="125" y="150"/>
                    </a:lnTo>
                    <a:lnTo>
                      <a:pt x="125" y="376"/>
                    </a:lnTo>
                    <a:lnTo>
                      <a:pt x="125" y="389"/>
                    </a:lnTo>
                    <a:lnTo>
                      <a:pt x="126" y="400"/>
                    </a:lnTo>
                    <a:lnTo>
                      <a:pt x="128" y="410"/>
                    </a:lnTo>
                    <a:lnTo>
                      <a:pt x="131" y="418"/>
                    </a:lnTo>
                    <a:lnTo>
                      <a:pt x="134" y="425"/>
                    </a:lnTo>
                    <a:lnTo>
                      <a:pt x="138" y="432"/>
                    </a:lnTo>
                    <a:lnTo>
                      <a:pt x="140" y="434"/>
                    </a:lnTo>
                    <a:lnTo>
                      <a:pt x="142" y="437"/>
                    </a:lnTo>
                    <a:lnTo>
                      <a:pt x="147" y="441"/>
                    </a:lnTo>
                    <a:lnTo>
                      <a:pt x="152" y="445"/>
                    </a:lnTo>
                    <a:lnTo>
                      <a:pt x="157" y="447"/>
                    </a:lnTo>
                    <a:lnTo>
                      <a:pt x="163" y="450"/>
                    </a:lnTo>
                    <a:lnTo>
                      <a:pt x="169" y="451"/>
                    </a:lnTo>
                    <a:lnTo>
                      <a:pt x="182" y="453"/>
                    </a:lnTo>
                    <a:lnTo>
                      <a:pt x="196" y="453"/>
                    </a:lnTo>
                    <a:lnTo>
                      <a:pt x="221" y="453"/>
                    </a:lnTo>
                    <a:lnTo>
                      <a:pt x="221" y="50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47" name="Freeform 11"/>
              <p:cNvSpPr>
                <a:spLocks/>
              </p:cNvSpPr>
              <p:nvPr userDrawn="1"/>
            </p:nvSpPr>
            <p:spPr bwMode="auto">
              <a:xfrm>
                <a:off x="4662488" y="4324351"/>
                <a:ext cx="511175" cy="868363"/>
              </a:xfrm>
              <a:custGeom>
                <a:avLst/>
                <a:gdLst>
                  <a:gd name="T0" fmla="*/ 259 w 322"/>
                  <a:gd name="T1" fmla="*/ 547 h 547"/>
                  <a:gd name="T2" fmla="*/ 259 w 322"/>
                  <a:gd name="T3" fmla="*/ 285 h 547"/>
                  <a:gd name="T4" fmla="*/ 258 w 322"/>
                  <a:gd name="T5" fmla="*/ 269 h 547"/>
                  <a:gd name="T6" fmla="*/ 255 w 322"/>
                  <a:gd name="T7" fmla="*/ 254 h 547"/>
                  <a:gd name="T8" fmla="*/ 249 w 322"/>
                  <a:gd name="T9" fmla="*/ 235 h 547"/>
                  <a:gd name="T10" fmla="*/ 240 w 322"/>
                  <a:gd name="T11" fmla="*/ 219 h 547"/>
                  <a:gd name="T12" fmla="*/ 228 w 322"/>
                  <a:gd name="T13" fmla="*/ 205 h 547"/>
                  <a:gd name="T14" fmla="*/ 220 w 322"/>
                  <a:gd name="T15" fmla="*/ 199 h 547"/>
                  <a:gd name="T16" fmla="*/ 203 w 322"/>
                  <a:gd name="T17" fmla="*/ 190 h 547"/>
                  <a:gd name="T18" fmla="*/ 193 w 322"/>
                  <a:gd name="T19" fmla="*/ 187 h 547"/>
                  <a:gd name="T20" fmla="*/ 181 w 322"/>
                  <a:gd name="T21" fmla="*/ 185 h 547"/>
                  <a:gd name="T22" fmla="*/ 169 w 322"/>
                  <a:gd name="T23" fmla="*/ 185 h 547"/>
                  <a:gd name="T24" fmla="*/ 147 w 322"/>
                  <a:gd name="T25" fmla="*/ 187 h 547"/>
                  <a:gd name="T26" fmla="*/ 126 w 322"/>
                  <a:gd name="T27" fmla="*/ 194 h 547"/>
                  <a:gd name="T28" fmla="*/ 112 w 322"/>
                  <a:gd name="T29" fmla="*/ 202 h 547"/>
                  <a:gd name="T30" fmla="*/ 100 w 322"/>
                  <a:gd name="T31" fmla="*/ 212 h 547"/>
                  <a:gd name="T32" fmla="*/ 86 w 322"/>
                  <a:gd name="T33" fmla="*/ 228 h 547"/>
                  <a:gd name="T34" fmla="*/ 74 w 322"/>
                  <a:gd name="T35" fmla="*/ 248 h 547"/>
                  <a:gd name="T36" fmla="*/ 67 w 322"/>
                  <a:gd name="T37" fmla="*/ 271 h 547"/>
                  <a:gd name="T38" fmla="*/ 63 w 322"/>
                  <a:gd name="T39" fmla="*/ 290 h 547"/>
                  <a:gd name="T40" fmla="*/ 62 w 322"/>
                  <a:gd name="T41" fmla="*/ 310 h 547"/>
                  <a:gd name="T42" fmla="*/ 0 w 322"/>
                  <a:gd name="T43" fmla="*/ 547 h 547"/>
                  <a:gd name="T44" fmla="*/ 59 w 322"/>
                  <a:gd name="T45" fmla="*/ 0 h 547"/>
                  <a:gd name="T46" fmla="*/ 63 w 322"/>
                  <a:gd name="T47" fmla="*/ 183 h 547"/>
                  <a:gd name="T48" fmla="*/ 71 w 322"/>
                  <a:gd name="T49" fmla="*/ 171 h 547"/>
                  <a:gd name="T50" fmla="*/ 82 w 322"/>
                  <a:gd name="T51" fmla="*/ 160 h 547"/>
                  <a:gd name="T52" fmla="*/ 96 w 322"/>
                  <a:gd name="T53" fmla="*/ 150 h 547"/>
                  <a:gd name="T54" fmla="*/ 111 w 322"/>
                  <a:gd name="T55" fmla="*/ 142 h 547"/>
                  <a:gd name="T56" fmla="*/ 129 w 322"/>
                  <a:gd name="T57" fmla="*/ 135 h 547"/>
                  <a:gd name="T58" fmla="*/ 149 w 322"/>
                  <a:gd name="T59" fmla="*/ 131 h 547"/>
                  <a:gd name="T60" fmla="*/ 170 w 322"/>
                  <a:gd name="T61" fmla="*/ 128 h 547"/>
                  <a:gd name="T62" fmla="*/ 190 w 322"/>
                  <a:gd name="T63" fmla="*/ 128 h 547"/>
                  <a:gd name="T64" fmla="*/ 208 w 322"/>
                  <a:gd name="T65" fmla="*/ 130 h 547"/>
                  <a:gd name="T66" fmla="*/ 224 w 322"/>
                  <a:gd name="T67" fmla="*/ 133 h 547"/>
                  <a:gd name="T68" fmla="*/ 239 w 322"/>
                  <a:gd name="T69" fmla="*/ 138 h 547"/>
                  <a:gd name="T70" fmla="*/ 253 w 322"/>
                  <a:gd name="T71" fmla="*/ 145 h 547"/>
                  <a:gd name="T72" fmla="*/ 265 w 322"/>
                  <a:gd name="T73" fmla="*/ 152 h 547"/>
                  <a:gd name="T74" fmla="*/ 276 w 322"/>
                  <a:gd name="T75" fmla="*/ 161 h 547"/>
                  <a:gd name="T76" fmla="*/ 286 w 322"/>
                  <a:gd name="T77" fmla="*/ 172 h 547"/>
                  <a:gd name="T78" fmla="*/ 294 w 322"/>
                  <a:gd name="T79" fmla="*/ 183 h 547"/>
                  <a:gd name="T80" fmla="*/ 304 w 322"/>
                  <a:gd name="T81" fmla="*/ 202 h 547"/>
                  <a:gd name="T82" fmla="*/ 314 w 322"/>
                  <a:gd name="T83" fmla="*/ 230 h 547"/>
                  <a:gd name="T84" fmla="*/ 318 w 322"/>
                  <a:gd name="T85" fmla="*/ 246 h 547"/>
                  <a:gd name="T86" fmla="*/ 320 w 322"/>
                  <a:gd name="T87" fmla="*/ 262 h 547"/>
                  <a:gd name="T88" fmla="*/ 322 w 322"/>
                  <a:gd name="T89" fmla="*/ 295 h 5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322" h="547">
                    <a:moveTo>
                      <a:pt x="322" y="547"/>
                    </a:moveTo>
                    <a:lnTo>
                      <a:pt x="259" y="547"/>
                    </a:lnTo>
                    <a:lnTo>
                      <a:pt x="259" y="296"/>
                    </a:lnTo>
                    <a:lnTo>
                      <a:pt x="259" y="285"/>
                    </a:lnTo>
                    <a:lnTo>
                      <a:pt x="258" y="275"/>
                    </a:lnTo>
                    <a:lnTo>
                      <a:pt x="258" y="269"/>
                    </a:lnTo>
                    <a:lnTo>
                      <a:pt x="257" y="264"/>
                    </a:lnTo>
                    <a:lnTo>
                      <a:pt x="255" y="254"/>
                    </a:lnTo>
                    <a:lnTo>
                      <a:pt x="252" y="245"/>
                    </a:lnTo>
                    <a:lnTo>
                      <a:pt x="249" y="235"/>
                    </a:lnTo>
                    <a:lnTo>
                      <a:pt x="245" y="227"/>
                    </a:lnTo>
                    <a:lnTo>
                      <a:pt x="240" y="219"/>
                    </a:lnTo>
                    <a:lnTo>
                      <a:pt x="234" y="211"/>
                    </a:lnTo>
                    <a:lnTo>
                      <a:pt x="228" y="205"/>
                    </a:lnTo>
                    <a:lnTo>
                      <a:pt x="224" y="202"/>
                    </a:lnTo>
                    <a:lnTo>
                      <a:pt x="220" y="199"/>
                    </a:lnTo>
                    <a:lnTo>
                      <a:pt x="212" y="194"/>
                    </a:lnTo>
                    <a:lnTo>
                      <a:pt x="203" y="190"/>
                    </a:lnTo>
                    <a:lnTo>
                      <a:pt x="198" y="188"/>
                    </a:lnTo>
                    <a:lnTo>
                      <a:pt x="193" y="187"/>
                    </a:lnTo>
                    <a:lnTo>
                      <a:pt x="187" y="186"/>
                    </a:lnTo>
                    <a:lnTo>
                      <a:pt x="181" y="185"/>
                    </a:lnTo>
                    <a:lnTo>
                      <a:pt x="175" y="185"/>
                    </a:lnTo>
                    <a:lnTo>
                      <a:pt x="169" y="185"/>
                    </a:lnTo>
                    <a:lnTo>
                      <a:pt x="158" y="185"/>
                    </a:lnTo>
                    <a:lnTo>
                      <a:pt x="147" y="187"/>
                    </a:lnTo>
                    <a:lnTo>
                      <a:pt x="136" y="190"/>
                    </a:lnTo>
                    <a:lnTo>
                      <a:pt x="126" y="194"/>
                    </a:lnTo>
                    <a:lnTo>
                      <a:pt x="117" y="199"/>
                    </a:lnTo>
                    <a:lnTo>
                      <a:pt x="112" y="202"/>
                    </a:lnTo>
                    <a:lnTo>
                      <a:pt x="108" y="205"/>
                    </a:lnTo>
                    <a:lnTo>
                      <a:pt x="100" y="212"/>
                    </a:lnTo>
                    <a:lnTo>
                      <a:pt x="92" y="220"/>
                    </a:lnTo>
                    <a:lnTo>
                      <a:pt x="86" y="228"/>
                    </a:lnTo>
                    <a:lnTo>
                      <a:pt x="80" y="238"/>
                    </a:lnTo>
                    <a:lnTo>
                      <a:pt x="74" y="248"/>
                    </a:lnTo>
                    <a:lnTo>
                      <a:pt x="70" y="259"/>
                    </a:lnTo>
                    <a:lnTo>
                      <a:pt x="67" y="271"/>
                    </a:lnTo>
                    <a:lnTo>
                      <a:pt x="64" y="283"/>
                    </a:lnTo>
                    <a:lnTo>
                      <a:pt x="63" y="290"/>
                    </a:lnTo>
                    <a:lnTo>
                      <a:pt x="63" y="296"/>
                    </a:lnTo>
                    <a:lnTo>
                      <a:pt x="62" y="310"/>
                    </a:lnTo>
                    <a:lnTo>
                      <a:pt x="62" y="547"/>
                    </a:lnTo>
                    <a:lnTo>
                      <a:pt x="0" y="547"/>
                    </a:lnTo>
                    <a:lnTo>
                      <a:pt x="0" y="0"/>
                    </a:lnTo>
                    <a:lnTo>
                      <a:pt x="59" y="0"/>
                    </a:lnTo>
                    <a:lnTo>
                      <a:pt x="59" y="189"/>
                    </a:lnTo>
                    <a:lnTo>
                      <a:pt x="63" y="183"/>
                    </a:lnTo>
                    <a:lnTo>
                      <a:pt x="66" y="177"/>
                    </a:lnTo>
                    <a:lnTo>
                      <a:pt x="71" y="171"/>
                    </a:lnTo>
                    <a:lnTo>
                      <a:pt x="76" y="165"/>
                    </a:lnTo>
                    <a:lnTo>
                      <a:pt x="82" y="160"/>
                    </a:lnTo>
                    <a:lnTo>
                      <a:pt x="89" y="155"/>
                    </a:lnTo>
                    <a:lnTo>
                      <a:pt x="96" y="150"/>
                    </a:lnTo>
                    <a:lnTo>
                      <a:pt x="103" y="146"/>
                    </a:lnTo>
                    <a:lnTo>
                      <a:pt x="111" y="142"/>
                    </a:lnTo>
                    <a:lnTo>
                      <a:pt x="120" y="138"/>
                    </a:lnTo>
                    <a:lnTo>
                      <a:pt x="129" y="135"/>
                    </a:lnTo>
                    <a:lnTo>
                      <a:pt x="139" y="133"/>
                    </a:lnTo>
                    <a:lnTo>
                      <a:pt x="149" y="131"/>
                    </a:lnTo>
                    <a:lnTo>
                      <a:pt x="159" y="129"/>
                    </a:lnTo>
                    <a:lnTo>
                      <a:pt x="170" y="128"/>
                    </a:lnTo>
                    <a:lnTo>
                      <a:pt x="181" y="128"/>
                    </a:lnTo>
                    <a:lnTo>
                      <a:pt x="190" y="128"/>
                    </a:lnTo>
                    <a:lnTo>
                      <a:pt x="199" y="129"/>
                    </a:lnTo>
                    <a:lnTo>
                      <a:pt x="208" y="130"/>
                    </a:lnTo>
                    <a:lnTo>
                      <a:pt x="216" y="131"/>
                    </a:lnTo>
                    <a:lnTo>
                      <a:pt x="224" y="133"/>
                    </a:lnTo>
                    <a:lnTo>
                      <a:pt x="232" y="136"/>
                    </a:lnTo>
                    <a:lnTo>
                      <a:pt x="239" y="138"/>
                    </a:lnTo>
                    <a:lnTo>
                      <a:pt x="246" y="141"/>
                    </a:lnTo>
                    <a:lnTo>
                      <a:pt x="253" y="145"/>
                    </a:lnTo>
                    <a:lnTo>
                      <a:pt x="259" y="148"/>
                    </a:lnTo>
                    <a:lnTo>
                      <a:pt x="265" y="152"/>
                    </a:lnTo>
                    <a:lnTo>
                      <a:pt x="271" y="157"/>
                    </a:lnTo>
                    <a:lnTo>
                      <a:pt x="276" y="161"/>
                    </a:lnTo>
                    <a:lnTo>
                      <a:pt x="281" y="166"/>
                    </a:lnTo>
                    <a:lnTo>
                      <a:pt x="286" y="172"/>
                    </a:lnTo>
                    <a:lnTo>
                      <a:pt x="290" y="177"/>
                    </a:lnTo>
                    <a:lnTo>
                      <a:pt x="294" y="183"/>
                    </a:lnTo>
                    <a:lnTo>
                      <a:pt x="298" y="189"/>
                    </a:lnTo>
                    <a:lnTo>
                      <a:pt x="304" y="202"/>
                    </a:lnTo>
                    <a:lnTo>
                      <a:pt x="310" y="216"/>
                    </a:lnTo>
                    <a:lnTo>
                      <a:pt x="314" y="230"/>
                    </a:lnTo>
                    <a:lnTo>
                      <a:pt x="316" y="238"/>
                    </a:lnTo>
                    <a:lnTo>
                      <a:pt x="318" y="246"/>
                    </a:lnTo>
                    <a:lnTo>
                      <a:pt x="319" y="254"/>
                    </a:lnTo>
                    <a:lnTo>
                      <a:pt x="320" y="262"/>
                    </a:lnTo>
                    <a:lnTo>
                      <a:pt x="321" y="278"/>
                    </a:lnTo>
                    <a:lnTo>
                      <a:pt x="322" y="295"/>
                    </a:lnTo>
                    <a:lnTo>
                      <a:pt x="322" y="54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48" name="Freeform 12"/>
              <p:cNvSpPr>
                <a:spLocks noEditPoints="1"/>
              </p:cNvSpPr>
              <p:nvPr userDrawn="1"/>
            </p:nvSpPr>
            <p:spPr bwMode="auto">
              <a:xfrm>
                <a:off x="5335588" y="4527551"/>
                <a:ext cx="554037" cy="676275"/>
              </a:xfrm>
              <a:custGeom>
                <a:avLst/>
                <a:gdLst>
                  <a:gd name="T0" fmla="*/ 66 w 349"/>
                  <a:gd name="T1" fmla="*/ 246 h 426"/>
                  <a:gd name="T2" fmla="*/ 71 w 349"/>
                  <a:gd name="T3" fmla="*/ 272 h 426"/>
                  <a:gd name="T4" fmla="*/ 84 w 349"/>
                  <a:gd name="T5" fmla="*/ 302 h 426"/>
                  <a:gd name="T6" fmla="*/ 98 w 349"/>
                  <a:gd name="T7" fmla="*/ 323 h 426"/>
                  <a:gd name="T8" fmla="*/ 121 w 349"/>
                  <a:gd name="T9" fmla="*/ 345 h 426"/>
                  <a:gd name="T10" fmla="*/ 143 w 349"/>
                  <a:gd name="T11" fmla="*/ 358 h 426"/>
                  <a:gd name="T12" fmla="*/ 161 w 349"/>
                  <a:gd name="T13" fmla="*/ 364 h 426"/>
                  <a:gd name="T14" fmla="*/ 188 w 349"/>
                  <a:gd name="T15" fmla="*/ 367 h 426"/>
                  <a:gd name="T16" fmla="*/ 221 w 349"/>
                  <a:gd name="T17" fmla="*/ 364 h 426"/>
                  <a:gd name="T18" fmla="*/ 248 w 349"/>
                  <a:gd name="T19" fmla="*/ 355 h 426"/>
                  <a:gd name="T20" fmla="*/ 269 w 349"/>
                  <a:gd name="T21" fmla="*/ 343 h 426"/>
                  <a:gd name="T22" fmla="*/ 295 w 349"/>
                  <a:gd name="T23" fmla="*/ 320 h 426"/>
                  <a:gd name="T24" fmla="*/ 342 w 349"/>
                  <a:gd name="T25" fmla="*/ 356 h 426"/>
                  <a:gd name="T26" fmla="*/ 322 w 349"/>
                  <a:gd name="T27" fmla="*/ 377 h 426"/>
                  <a:gd name="T28" fmla="*/ 296 w 349"/>
                  <a:gd name="T29" fmla="*/ 396 h 426"/>
                  <a:gd name="T30" fmla="*/ 265 w 349"/>
                  <a:gd name="T31" fmla="*/ 412 h 426"/>
                  <a:gd name="T32" fmla="*/ 227 w 349"/>
                  <a:gd name="T33" fmla="*/ 422 h 426"/>
                  <a:gd name="T34" fmla="*/ 184 w 349"/>
                  <a:gd name="T35" fmla="*/ 426 h 426"/>
                  <a:gd name="T36" fmla="*/ 154 w 349"/>
                  <a:gd name="T37" fmla="*/ 424 h 426"/>
                  <a:gd name="T38" fmla="*/ 127 w 349"/>
                  <a:gd name="T39" fmla="*/ 417 h 426"/>
                  <a:gd name="T40" fmla="*/ 101 w 349"/>
                  <a:gd name="T41" fmla="*/ 406 h 426"/>
                  <a:gd name="T42" fmla="*/ 78 w 349"/>
                  <a:gd name="T43" fmla="*/ 391 h 426"/>
                  <a:gd name="T44" fmla="*/ 58 w 349"/>
                  <a:gd name="T45" fmla="*/ 373 h 426"/>
                  <a:gd name="T46" fmla="*/ 40 w 349"/>
                  <a:gd name="T47" fmla="*/ 351 h 426"/>
                  <a:gd name="T48" fmla="*/ 21 w 349"/>
                  <a:gd name="T49" fmla="*/ 317 h 426"/>
                  <a:gd name="T50" fmla="*/ 11 w 349"/>
                  <a:gd name="T51" fmla="*/ 288 h 426"/>
                  <a:gd name="T52" fmla="*/ 4 w 349"/>
                  <a:gd name="T53" fmla="*/ 257 h 426"/>
                  <a:gd name="T54" fmla="*/ 0 w 349"/>
                  <a:gd name="T55" fmla="*/ 224 h 426"/>
                  <a:gd name="T56" fmla="*/ 1 w 349"/>
                  <a:gd name="T57" fmla="*/ 191 h 426"/>
                  <a:gd name="T58" fmla="*/ 6 w 349"/>
                  <a:gd name="T59" fmla="*/ 159 h 426"/>
                  <a:gd name="T60" fmla="*/ 15 w 349"/>
                  <a:gd name="T61" fmla="*/ 129 h 426"/>
                  <a:gd name="T62" fmla="*/ 27 w 349"/>
                  <a:gd name="T63" fmla="*/ 102 h 426"/>
                  <a:gd name="T64" fmla="*/ 43 w 349"/>
                  <a:gd name="T65" fmla="*/ 77 h 426"/>
                  <a:gd name="T66" fmla="*/ 68 w 349"/>
                  <a:gd name="T67" fmla="*/ 48 h 426"/>
                  <a:gd name="T68" fmla="*/ 89 w 349"/>
                  <a:gd name="T69" fmla="*/ 30 h 426"/>
                  <a:gd name="T70" fmla="*/ 113 w 349"/>
                  <a:gd name="T71" fmla="*/ 17 h 426"/>
                  <a:gd name="T72" fmla="*/ 139 w 349"/>
                  <a:gd name="T73" fmla="*/ 7 h 426"/>
                  <a:gd name="T74" fmla="*/ 165 w 349"/>
                  <a:gd name="T75" fmla="*/ 1 h 426"/>
                  <a:gd name="T76" fmla="*/ 194 w 349"/>
                  <a:gd name="T77" fmla="*/ 0 h 426"/>
                  <a:gd name="T78" fmla="*/ 224 w 349"/>
                  <a:gd name="T79" fmla="*/ 4 h 426"/>
                  <a:gd name="T80" fmla="*/ 252 w 349"/>
                  <a:gd name="T81" fmla="*/ 13 h 426"/>
                  <a:gd name="T82" fmla="*/ 275 w 349"/>
                  <a:gd name="T83" fmla="*/ 25 h 426"/>
                  <a:gd name="T84" fmla="*/ 294 w 349"/>
                  <a:gd name="T85" fmla="*/ 41 h 426"/>
                  <a:gd name="T86" fmla="*/ 311 w 349"/>
                  <a:gd name="T87" fmla="*/ 60 h 426"/>
                  <a:gd name="T88" fmla="*/ 331 w 349"/>
                  <a:gd name="T89" fmla="*/ 96 h 426"/>
                  <a:gd name="T90" fmla="*/ 340 w 349"/>
                  <a:gd name="T91" fmla="*/ 121 h 426"/>
                  <a:gd name="T92" fmla="*/ 345 w 349"/>
                  <a:gd name="T93" fmla="*/ 146 h 426"/>
                  <a:gd name="T94" fmla="*/ 349 w 349"/>
                  <a:gd name="T95" fmla="*/ 189 h 426"/>
                  <a:gd name="T96" fmla="*/ 66 w 349"/>
                  <a:gd name="T97" fmla="*/ 176 h 426"/>
                  <a:gd name="T98" fmla="*/ 288 w 349"/>
                  <a:gd name="T99" fmla="*/ 157 h 426"/>
                  <a:gd name="T100" fmla="*/ 282 w 349"/>
                  <a:gd name="T101" fmla="*/ 129 h 426"/>
                  <a:gd name="T102" fmla="*/ 272 w 349"/>
                  <a:gd name="T103" fmla="*/ 109 h 426"/>
                  <a:gd name="T104" fmla="*/ 253 w 349"/>
                  <a:gd name="T105" fmla="*/ 84 h 426"/>
                  <a:gd name="T106" fmla="*/ 226 w 349"/>
                  <a:gd name="T107" fmla="*/ 68 h 426"/>
                  <a:gd name="T108" fmla="*/ 195 w 349"/>
                  <a:gd name="T109" fmla="*/ 59 h 426"/>
                  <a:gd name="T110" fmla="*/ 161 w 349"/>
                  <a:gd name="T111" fmla="*/ 61 h 426"/>
                  <a:gd name="T112" fmla="*/ 140 w 349"/>
                  <a:gd name="T113" fmla="*/ 68 h 426"/>
                  <a:gd name="T114" fmla="*/ 113 w 349"/>
                  <a:gd name="T115" fmla="*/ 86 h 426"/>
                  <a:gd name="T116" fmla="*/ 91 w 349"/>
                  <a:gd name="T117" fmla="*/ 111 h 426"/>
                  <a:gd name="T118" fmla="*/ 78 w 349"/>
                  <a:gd name="T119" fmla="*/ 136 h 426"/>
                  <a:gd name="T120" fmla="*/ 68 w 349"/>
                  <a:gd name="T121" fmla="*/ 164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49" h="426">
                    <a:moveTo>
                      <a:pt x="64" y="227"/>
                    </a:moveTo>
                    <a:lnTo>
                      <a:pt x="65" y="240"/>
                    </a:lnTo>
                    <a:lnTo>
                      <a:pt x="66" y="246"/>
                    </a:lnTo>
                    <a:lnTo>
                      <a:pt x="67" y="253"/>
                    </a:lnTo>
                    <a:lnTo>
                      <a:pt x="69" y="266"/>
                    </a:lnTo>
                    <a:lnTo>
                      <a:pt x="71" y="272"/>
                    </a:lnTo>
                    <a:lnTo>
                      <a:pt x="73" y="278"/>
                    </a:lnTo>
                    <a:lnTo>
                      <a:pt x="78" y="290"/>
                    </a:lnTo>
                    <a:lnTo>
                      <a:pt x="84" y="302"/>
                    </a:lnTo>
                    <a:lnTo>
                      <a:pt x="87" y="307"/>
                    </a:lnTo>
                    <a:lnTo>
                      <a:pt x="90" y="313"/>
                    </a:lnTo>
                    <a:lnTo>
                      <a:pt x="98" y="323"/>
                    </a:lnTo>
                    <a:lnTo>
                      <a:pt x="107" y="332"/>
                    </a:lnTo>
                    <a:lnTo>
                      <a:pt x="116" y="341"/>
                    </a:lnTo>
                    <a:lnTo>
                      <a:pt x="121" y="345"/>
                    </a:lnTo>
                    <a:lnTo>
                      <a:pt x="126" y="349"/>
                    </a:lnTo>
                    <a:lnTo>
                      <a:pt x="137" y="355"/>
                    </a:lnTo>
                    <a:lnTo>
                      <a:pt x="143" y="358"/>
                    </a:lnTo>
                    <a:lnTo>
                      <a:pt x="149" y="360"/>
                    </a:lnTo>
                    <a:lnTo>
                      <a:pt x="155" y="362"/>
                    </a:lnTo>
                    <a:lnTo>
                      <a:pt x="161" y="364"/>
                    </a:lnTo>
                    <a:lnTo>
                      <a:pt x="168" y="365"/>
                    </a:lnTo>
                    <a:lnTo>
                      <a:pt x="174" y="366"/>
                    </a:lnTo>
                    <a:lnTo>
                      <a:pt x="188" y="367"/>
                    </a:lnTo>
                    <a:lnTo>
                      <a:pt x="200" y="367"/>
                    </a:lnTo>
                    <a:lnTo>
                      <a:pt x="211" y="366"/>
                    </a:lnTo>
                    <a:lnTo>
                      <a:pt x="221" y="364"/>
                    </a:lnTo>
                    <a:lnTo>
                      <a:pt x="230" y="361"/>
                    </a:lnTo>
                    <a:lnTo>
                      <a:pt x="240" y="359"/>
                    </a:lnTo>
                    <a:lnTo>
                      <a:pt x="248" y="355"/>
                    </a:lnTo>
                    <a:lnTo>
                      <a:pt x="256" y="352"/>
                    </a:lnTo>
                    <a:lnTo>
                      <a:pt x="263" y="348"/>
                    </a:lnTo>
                    <a:lnTo>
                      <a:pt x="269" y="343"/>
                    </a:lnTo>
                    <a:lnTo>
                      <a:pt x="275" y="339"/>
                    </a:lnTo>
                    <a:lnTo>
                      <a:pt x="286" y="330"/>
                    </a:lnTo>
                    <a:lnTo>
                      <a:pt x="295" y="320"/>
                    </a:lnTo>
                    <a:lnTo>
                      <a:pt x="303" y="312"/>
                    </a:lnTo>
                    <a:lnTo>
                      <a:pt x="347" y="349"/>
                    </a:lnTo>
                    <a:lnTo>
                      <a:pt x="342" y="356"/>
                    </a:lnTo>
                    <a:lnTo>
                      <a:pt x="336" y="363"/>
                    </a:lnTo>
                    <a:lnTo>
                      <a:pt x="329" y="370"/>
                    </a:lnTo>
                    <a:lnTo>
                      <a:pt x="322" y="377"/>
                    </a:lnTo>
                    <a:lnTo>
                      <a:pt x="314" y="384"/>
                    </a:lnTo>
                    <a:lnTo>
                      <a:pt x="306" y="390"/>
                    </a:lnTo>
                    <a:lnTo>
                      <a:pt x="296" y="396"/>
                    </a:lnTo>
                    <a:lnTo>
                      <a:pt x="286" y="402"/>
                    </a:lnTo>
                    <a:lnTo>
                      <a:pt x="276" y="407"/>
                    </a:lnTo>
                    <a:lnTo>
                      <a:pt x="265" y="412"/>
                    </a:lnTo>
                    <a:lnTo>
                      <a:pt x="253" y="416"/>
                    </a:lnTo>
                    <a:lnTo>
                      <a:pt x="241" y="419"/>
                    </a:lnTo>
                    <a:lnTo>
                      <a:pt x="227" y="422"/>
                    </a:lnTo>
                    <a:lnTo>
                      <a:pt x="213" y="424"/>
                    </a:lnTo>
                    <a:lnTo>
                      <a:pt x="199" y="426"/>
                    </a:lnTo>
                    <a:lnTo>
                      <a:pt x="184" y="426"/>
                    </a:lnTo>
                    <a:lnTo>
                      <a:pt x="174" y="426"/>
                    </a:lnTo>
                    <a:lnTo>
                      <a:pt x="164" y="425"/>
                    </a:lnTo>
                    <a:lnTo>
                      <a:pt x="154" y="424"/>
                    </a:lnTo>
                    <a:lnTo>
                      <a:pt x="145" y="422"/>
                    </a:lnTo>
                    <a:lnTo>
                      <a:pt x="136" y="420"/>
                    </a:lnTo>
                    <a:lnTo>
                      <a:pt x="127" y="417"/>
                    </a:lnTo>
                    <a:lnTo>
                      <a:pt x="118" y="414"/>
                    </a:lnTo>
                    <a:lnTo>
                      <a:pt x="109" y="410"/>
                    </a:lnTo>
                    <a:lnTo>
                      <a:pt x="101" y="406"/>
                    </a:lnTo>
                    <a:lnTo>
                      <a:pt x="93" y="401"/>
                    </a:lnTo>
                    <a:lnTo>
                      <a:pt x="85" y="397"/>
                    </a:lnTo>
                    <a:lnTo>
                      <a:pt x="78" y="391"/>
                    </a:lnTo>
                    <a:lnTo>
                      <a:pt x="71" y="385"/>
                    </a:lnTo>
                    <a:lnTo>
                      <a:pt x="64" y="379"/>
                    </a:lnTo>
                    <a:lnTo>
                      <a:pt x="58" y="373"/>
                    </a:lnTo>
                    <a:lnTo>
                      <a:pt x="51" y="366"/>
                    </a:lnTo>
                    <a:lnTo>
                      <a:pt x="45" y="359"/>
                    </a:lnTo>
                    <a:lnTo>
                      <a:pt x="40" y="351"/>
                    </a:lnTo>
                    <a:lnTo>
                      <a:pt x="30" y="335"/>
                    </a:lnTo>
                    <a:lnTo>
                      <a:pt x="25" y="326"/>
                    </a:lnTo>
                    <a:lnTo>
                      <a:pt x="21" y="317"/>
                    </a:lnTo>
                    <a:lnTo>
                      <a:pt x="17" y="308"/>
                    </a:lnTo>
                    <a:lnTo>
                      <a:pt x="14" y="298"/>
                    </a:lnTo>
                    <a:lnTo>
                      <a:pt x="11" y="288"/>
                    </a:lnTo>
                    <a:lnTo>
                      <a:pt x="8" y="278"/>
                    </a:lnTo>
                    <a:lnTo>
                      <a:pt x="5" y="268"/>
                    </a:lnTo>
                    <a:lnTo>
                      <a:pt x="4" y="257"/>
                    </a:lnTo>
                    <a:lnTo>
                      <a:pt x="2" y="247"/>
                    </a:lnTo>
                    <a:lnTo>
                      <a:pt x="1" y="235"/>
                    </a:lnTo>
                    <a:lnTo>
                      <a:pt x="0" y="224"/>
                    </a:lnTo>
                    <a:lnTo>
                      <a:pt x="0" y="213"/>
                    </a:lnTo>
                    <a:lnTo>
                      <a:pt x="0" y="202"/>
                    </a:lnTo>
                    <a:lnTo>
                      <a:pt x="1" y="191"/>
                    </a:lnTo>
                    <a:lnTo>
                      <a:pt x="2" y="180"/>
                    </a:lnTo>
                    <a:lnTo>
                      <a:pt x="4" y="169"/>
                    </a:lnTo>
                    <a:lnTo>
                      <a:pt x="6" y="159"/>
                    </a:lnTo>
                    <a:lnTo>
                      <a:pt x="9" y="149"/>
                    </a:lnTo>
                    <a:lnTo>
                      <a:pt x="12" y="139"/>
                    </a:lnTo>
                    <a:lnTo>
                      <a:pt x="15" y="129"/>
                    </a:lnTo>
                    <a:lnTo>
                      <a:pt x="19" y="120"/>
                    </a:lnTo>
                    <a:lnTo>
                      <a:pt x="23" y="111"/>
                    </a:lnTo>
                    <a:lnTo>
                      <a:pt x="27" y="102"/>
                    </a:lnTo>
                    <a:lnTo>
                      <a:pt x="32" y="93"/>
                    </a:lnTo>
                    <a:lnTo>
                      <a:pt x="37" y="85"/>
                    </a:lnTo>
                    <a:lnTo>
                      <a:pt x="43" y="77"/>
                    </a:lnTo>
                    <a:lnTo>
                      <a:pt x="49" y="69"/>
                    </a:lnTo>
                    <a:lnTo>
                      <a:pt x="55" y="62"/>
                    </a:lnTo>
                    <a:lnTo>
                      <a:pt x="68" y="48"/>
                    </a:lnTo>
                    <a:lnTo>
                      <a:pt x="75" y="42"/>
                    </a:lnTo>
                    <a:lnTo>
                      <a:pt x="82" y="36"/>
                    </a:lnTo>
                    <a:lnTo>
                      <a:pt x="89" y="30"/>
                    </a:lnTo>
                    <a:lnTo>
                      <a:pt x="97" y="25"/>
                    </a:lnTo>
                    <a:lnTo>
                      <a:pt x="105" y="21"/>
                    </a:lnTo>
                    <a:lnTo>
                      <a:pt x="113" y="17"/>
                    </a:lnTo>
                    <a:lnTo>
                      <a:pt x="121" y="13"/>
                    </a:lnTo>
                    <a:lnTo>
                      <a:pt x="130" y="9"/>
                    </a:lnTo>
                    <a:lnTo>
                      <a:pt x="139" y="7"/>
                    </a:lnTo>
                    <a:lnTo>
                      <a:pt x="147" y="4"/>
                    </a:lnTo>
                    <a:lnTo>
                      <a:pt x="156" y="2"/>
                    </a:lnTo>
                    <a:lnTo>
                      <a:pt x="165" y="1"/>
                    </a:lnTo>
                    <a:lnTo>
                      <a:pt x="174" y="0"/>
                    </a:lnTo>
                    <a:lnTo>
                      <a:pt x="184" y="0"/>
                    </a:lnTo>
                    <a:lnTo>
                      <a:pt x="194" y="0"/>
                    </a:lnTo>
                    <a:lnTo>
                      <a:pt x="205" y="1"/>
                    </a:lnTo>
                    <a:lnTo>
                      <a:pt x="215" y="2"/>
                    </a:lnTo>
                    <a:lnTo>
                      <a:pt x="224" y="4"/>
                    </a:lnTo>
                    <a:lnTo>
                      <a:pt x="234" y="7"/>
                    </a:lnTo>
                    <a:lnTo>
                      <a:pt x="243" y="9"/>
                    </a:lnTo>
                    <a:lnTo>
                      <a:pt x="252" y="13"/>
                    </a:lnTo>
                    <a:lnTo>
                      <a:pt x="260" y="16"/>
                    </a:lnTo>
                    <a:lnTo>
                      <a:pt x="267" y="21"/>
                    </a:lnTo>
                    <a:lnTo>
                      <a:pt x="275" y="25"/>
                    </a:lnTo>
                    <a:lnTo>
                      <a:pt x="282" y="30"/>
                    </a:lnTo>
                    <a:lnTo>
                      <a:pt x="288" y="35"/>
                    </a:lnTo>
                    <a:lnTo>
                      <a:pt x="294" y="41"/>
                    </a:lnTo>
                    <a:lnTo>
                      <a:pt x="300" y="47"/>
                    </a:lnTo>
                    <a:lnTo>
                      <a:pt x="306" y="53"/>
                    </a:lnTo>
                    <a:lnTo>
                      <a:pt x="311" y="60"/>
                    </a:lnTo>
                    <a:lnTo>
                      <a:pt x="320" y="74"/>
                    </a:lnTo>
                    <a:lnTo>
                      <a:pt x="328" y="89"/>
                    </a:lnTo>
                    <a:lnTo>
                      <a:pt x="331" y="96"/>
                    </a:lnTo>
                    <a:lnTo>
                      <a:pt x="334" y="104"/>
                    </a:lnTo>
                    <a:lnTo>
                      <a:pt x="337" y="112"/>
                    </a:lnTo>
                    <a:lnTo>
                      <a:pt x="340" y="121"/>
                    </a:lnTo>
                    <a:lnTo>
                      <a:pt x="342" y="129"/>
                    </a:lnTo>
                    <a:lnTo>
                      <a:pt x="344" y="137"/>
                    </a:lnTo>
                    <a:lnTo>
                      <a:pt x="345" y="146"/>
                    </a:lnTo>
                    <a:lnTo>
                      <a:pt x="347" y="155"/>
                    </a:lnTo>
                    <a:lnTo>
                      <a:pt x="348" y="172"/>
                    </a:lnTo>
                    <a:lnTo>
                      <a:pt x="349" y="189"/>
                    </a:lnTo>
                    <a:lnTo>
                      <a:pt x="349" y="227"/>
                    </a:lnTo>
                    <a:lnTo>
                      <a:pt x="64" y="227"/>
                    </a:lnTo>
                    <a:close/>
                    <a:moveTo>
                      <a:pt x="66" y="176"/>
                    </a:moveTo>
                    <a:lnTo>
                      <a:pt x="289" y="176"/>
                    </a:lnTo>
                    <a:lnTo>
                      <a:pt x="289" y="163"/>
                    </a:lnTo>
                    <a:lnTo>
                      <a:pt x="288" y="157"/>
                    </a:lnTo>
                    <a:lnTo>
                      <a:pt x="287" y="151"/>
                    </a:lnTo>
                    <a:lnTo>
                      <a:pt x="285" y="140"/>
                    </a:lnTo>
                    <a:lnTo>
                      <a:pt x="282" y="129"/>
                    </a:lnTo>
                    <a:lnTo>
                      <a:pt x="280" y="124"/>
                    </a:lnTo>
                    <a:lnTo>
                      <a:pt x="277" y="118"/>
                    </a:lnTo>
                    <a:lnTo>
                      <a:pt x="272" y="109"/>
                    </a:lnTo>
                    <a:lnTo>
                      <a:pt x="267" y="100"/>
                    </a:lnTo>
                    <a:lnTo>
                      <a:pt x="260" y="92"/>
                    </a:lnTo>
                    <a:lnTo>
                      <a:pt x="253" y="84"/>
                    </a:lnTo>
                    <a:lnTo>
                      <a:pt x="245" y="78"/>
                    </a:lnTo>
                    <a:lnTo>
                      <a:pt x="235" y="72"/>
                    </a:lnTo>
                    <a:lnTo>
                      <a:pt x="226" y="68"/>
                    </a:lnTo>
                    <a:lnTo>
                      <a:pt x="216" y="64"/>
                    </a:lnTo>
                    <a:lnTo>
                      <a:pt x="206" y="61"/>
                    </a:lnTo>
                    <a:lnTo>
                      <a:pt x="195" y="59"/>
                    </a:lnTo>
                    <a:lnTo>
                      <a:pt x="184" y="59"/>
                    </a:lnTo>
                    <a:lnTo>
                      <a:pt x="172" y="60"/>
                    </a:lnTo>
                    <a:lnTo>
                      <a:pt x="161" y="61"/>
                    </a:lnTo>
                    <a:lnTo>
                      <a:pt x="155" y="63"/>
                    </a:lnTo>
                    <a:lnTo>
                      <a:pt x="150" y="64"/>
                    </a:lnTo>
                    <a:lnTo>
                      <a:pt x="140" y="68"/>
                    </a:lnTo>
                    <a:lnTo>
                      <a:pt x="130" y="73"/>
                    </a:lnTo>
                    <a:lnTo>
                      <a:pt x="121" y="79"/>
                    </a:lnTo>
                    <a:lnTo>
                      <a:pt x="113" y="86"/>
                    </a:lnTo>
                    <a:lnTo>
                      <a:pt x="105" y="94"/>
                    </a:lnTo>
                    <a:lnTo>
                      <a:pt x="98" y="102"/>
                    </a:lnTo>
                    <a:lnTo>
                      <a:pt x="91" y="111"/>
                    </a:lnTo>
                    <a:lnTo>
                      <a:pt x="85" y="121"/>
                    </a:lnTo>
                    <a:lnTo>
                      <a:pt x="80" y="131"/>
                    </a:lnTo>
                    <a:lnTo>
                      <a:pt x="78" y="136"/>
                    </a:lnTo>
                    <a:lnTo>
                      <a:pt x="75" y="142"/>
                    </a:lnTo>
                    <a:lnTo>
                      <a:pt x="71" y="153"/>
                    </a:lnTo>
                    <a:lnTo>
                      <a:pt x="68" y="164"/>
                    </a:lnTo>
                    <a:lnTo>
                      <a:pt x="66" y="17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49" name="Freeform 13"/>
              <p:cNvSpPr>
                <a:spLocks/>
              </p:cNvSpPr>
              <p:nvPr userDrawn="1"/>
            </p:nvSpPr>
            <p:spPr bwMode="auto">
              <a:xfrm>
                <a:off x="6226175" y="4538663"/>
                <a:ext cx="908050" cy="652463"/>
              </a:xfrm>
              <a:custGeom>
                <a:avLst/>
                <a:gdLst>
                  <a:gd name="T0" fmla="*/ 448 w 572"/>
                  <a:gd name="T1" fmla="*/ 411 h 411"/>
                  <a:gd name="T2" fmla="*/ 377 w 572"/>
                  <a:gd name="T3" fmla="*/ 411 h 411"/>
                  <a:gd name="T4" fmla="*/ 285 w 572"/>
                  <a:gd name="T5" fmla="*/ 80 h 411"/>
                  <a:gd name="T6" fmla="*/ 194 w 572"/>
                  <a:gd name="T7" fmla="*/ 411 h 411"/>
                  <a:gd name="T8" fmla="*/ 124 w 572"/>
                  <a:gd name="T9" fmla="*/ 411 h 411"/>
                  <a:gd name="T10" fmla="*/ 0 w 572"/>
                  <a:gd name="T11" fmla="*/ 0 h 411"/>
                  <a:gd name="T12" fmla="*/ 68 w 572"/>
                  <a:gd name="T13" fmla="*/ 0 h 411"/>
                  <a:gd name="T14" fmla="*/ 161 w 572"/>
                  <a:gd name="T15" fmla="*/ 340 h 411"/>
                  <a:gd name="T16" fmla="*/ 256 w 572"/>
                  <a:gd name="T17" fmla="*/ 0 h 411"/>
                  <a:gd name="T18" fmla="*/ 319 w 572"/>
                  <a:gd name="T19" fmla="*/ 0 h 411"/>
                  <a:gd name="T20" fmla="*/ 415 w 572"/>
                  <a:gd name="T21" fmla="*/ 340 h 411"/>
                  <a:gd name="T22" fmla="*/ 507 w 572"/>
                  <a:gd name="T23" fmla="*/ 0 h 411"/>
                  <a:gd name="T24" fmla="*/ 572 w 572"/>
                  <a:gd name="T25" fmla="*/ 0 h 411"/>
                  <a:gd name="T26" fmla="*/ 448 w 572"/>
                  <a:gd name="T27" fmla="*/ 411 h 4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72" h="411">
                    <a:moveTo>
                      <a:pt x="448" y="411"/>
                    </a:moveTo>
                    <a:lnTo>
                      <a:pt x="377" y="411"/>
                    </a:lnTo>
                    <a:lnTo>
                      <a:pt x="285" y="80"/>
                    </a:lnTo>
                    <a:lnTo>
                      <a:pt x="194" y="411"/>
                    </a:lnTo>
                    <a:lnTo>
                      <a:pt x="124" y="411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161" y="340"/>
                    </a:lnTo>
                    <a:lnTo>
                      <a:pt x="256" y="0"/>
                    </a:lnTo>
                    <a:lnTo>
                      <a:pt x="319" y="0"/>
                    </a:lnTo>
                    <a:lnTo>
                      <a:pt x="415" y="340"/>
                    </a:lnTo>
                    <a:lnTo>
                      <a:pt x="507" y="0"/>
                    </a:lnTo>
                    <a:lnTo>
                      <a:pt x="572" y="0"/>
                    </a:lnTo>
                    <a:lnTo>
                      <a:pt x="448" y="41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50" name="Freeform 14"/>
              <p:cNvSpPr>
                <a:spLocks noEditPoints="1"/>
              </p:cNvSpPr>
              <p:nvPr userDrawn="1"/>
            </p:nvSpPr>
            <p:spPr bwMode="auto">
              <a:xfrm>
                <a:off x="7207250" y="4527551"/>
                <a:ext cx="584200" cy="676275"/>
              </a:xfrm>
              <a:custGeom>
                <a:avLst/>
                <a:gdLst>
                  <a:gd name="T0" fmla="*/ 152 w 368"/>
                  <a:gd name="T1" fmla="*/ 424 h 426"/>
                  <a:gd name="T2" fmla="*/ 114 w 368"/>
                  <a:gd name="T3" fmla="*/ 413 h 426"/>
                  <a:gd name="T4" fmla="*/ 82 w 368"/>
                  <a:gd name="T5" fmla="*/ 395 h 426"/>
                  <a:gd name="T6" fmla="*/ 54 w 368"/>
                  <a:gd name="T7" fmla="*/ 370 h 426"/>
                  <a:gd name="T8" fmla="*/ 37 w 368"/>
                  <a:gd name="T9" fmla="*/ 348 h 426"/>
                  <a:gd name="T10" fmla="*/ 19 w 368"/>
                  <a:gd name="T11" fmla="*/ 314 h 426"/>
                  <a:gd name="T12" fmla="*/ 7 w 368"/>
                  <a:gd name="T13" fmla="*/ 276 h 426"/>
                  <a:gd name="T14" fmla="*/ 0 w 368"/>
                  <a:gd name="T15" fmla="*/ 213 h 426"/>
                  <a:gd name="T16" fmla="*/ 4 w 368"/>
                  <a:gd name="T17" fmla="*/ 160 h 426"/>
                  <a:gd name="T18" fmla="*/ 15 w 368"/>
                  <a:gd name="T19" fmla="*/ 121 h 426"/>
                  <a:gd name="T20" fmla="*/ 32 w 368"/>
                  <a:gd name="T21" fmla="*/ 86 h 426"/>
                  <a:gd name="T22" fmla="*/ 54 w 368"/>
                  <a:gd name="T23" fmla="*/ 55 h 426"/>
                  <a:gd name="T24" fmla="*/ 82 w 368"/>
                  <a:gd name="T25" fmla="*/ 31 h 426"/>
                  <a:gd name="T26" fmla="*/ 114 w 368"/>
                  <a:gd name="T27" fmla="*/ 13 h 426"/>
                  <a:gd name="T28" fmla="*/ 152 w 368"/>
                  <a:gd name="T29" fmla="*/ 2 h 426"/>
                  <a:gd name="T30" fmla="*/ 195 w 368"/>
                  <a:gd name="T31" fmla="*/ 0 h 426"/>
                  <a:gd name="T32" fmla="*/ 235 w 368"/>
                  <a:gd name="T33" fmla="*/ 7 h 426"/>
                  <a:gd name="T34" fmla="*/ 271 w 368"/>
                  <a:gd name="T35" fmla="*/ 21 h 426"/>
                  <a:gd name="T36" fmla="*/ 301 w 368"/>
                  <a:gd name="T37" fmla="*/ 42 h 426"/>
                  <a:gd name="T38" fmla="*/ 326 w 368"/>
                  <a:gd name="T39" fmla="*/ 70 h 426"/>
                  <a:gd name="T40" fmla="*/ 345 w 368"/>
                  <a:gd name="T41" fmla="*/ 102 h 426"/>
                  <a:gd name="T42" fmla="*/ 359 w 368"/>
                  <a:gd name="T43" fmla="*/ 140 h 426"/>
                  <a:gd name="T44" fmla="*/ 368 w 368"/>
                  <a:gd name="T45" fmla="*/ 202 h 426"/>
                  <a:gd name="T46" fmla="*/ 365 w 368"/>
                  <a:gd name="T47" fmla="*/ 255 h 426"/>
                  <a:gd name="T48" fmla="*/ 356 w 368"/>
                  <a:gd name="T49" fmla="*/ 295 h 426"/>
                  <a:gd name="T50" fmla="*/ 336 w 368"/>
                  <a:gd name="T51" fmla="*/ 340 h 426"/>
                  <a:gd name="T52" fmla="*/ 308 w 368"/>
                  <a:gd name="T53" fmla="*/ 377 h 426"/>
                  <a:gd name="T54" fmla="*/ 279 w 368"/>
                  <a:gd name="T55" fmla="*/ 400 h 426"/>
                  <a:gd name="T56" fmla="*/ 244 w 368"/>
                  <a:gd name="T57" fmla="*/ 416 h 426"/>
                  <a:gd name="T58" fmla="*/ 205 w 368"/>
                  <a:gd name="T59" fmla="*/ 425 h 426"/>
                  <a:gd name="T60" fmla="*/ 176 w 368"/>
                  <a:gd name="T61" fmla="*/ 59 h 426"/>
                  <a:gd name="T62" fmla="*/ 148 w 368"/>
                  <a:gd name="T63" fmla="*/ 64 h 426"/>
                  <a:gd name="T64" fmla="*/ 125 w 368"/>
                  <a:gd name="T65" fmla="*/ 75 h 426"/>
                  <a:gd name="T66" fmla="*/ 104 w 368"/>
                  <a:gd name="T67" fmla="*/ 90 h 426"/>
                  <a:gd name="T68" fmla="*/ 79 w 368"/>
                  <a:gd name="T69" fmla="*/ 128 h 426"/>
                  <a:gd name="T70" fmla="*/ 66 w 368"/>
                  <a:gd name="T71" fmla="*/ 168 h 426"/>
                  <a:gd name="T72" fmla="*/ 62 w 368"/>
                  <a:gd name="T73" fmla="*/ 213 h 426"/>
                  <a:gd name="T74" fmla="*/ 69 w 368"/>
                  <a:gd name="T75" fmla="*/ 271 h 426"/>
                  <a:gd name="T76" fmla="*/ 88 w 368"/>
                  <a:gd name="T77" fmla="*/ 315 h 426"/>
                  <a:gd name="T78" fmla="*/ 109 w 368"/>
                  <a:gd name="T79" fmla="*/ 340 h 426"/>
                  <a:gd name="T80" fmla="*/ 136 w 368"/>
                  <a:gd name="T81" fmla="*/ 357 h 426"/>
                  <a:gd name="T82" fmla="*/ 162 w 368"/>
                  <a:gd name="T83" fmla="*/ 365 h 426"/>
                  <a:gd name="T84" fmla="*/ 191 w 368"/>
                  <a:gd name="T85" fmla="*/ 367 h 426"/>
                  <a:gd name="T86" fmla="*/ 219 w 368"/>
                  <a:gd name="T87" fmla="*/ 362 h 426"/>
                  <a:gd name="T88" fmla="*/ 243 w 368"/>
                  <a:gd name="T89" fmla="*/ 351 h 426"/>
                  <a:gd name="T90" fmla="*/ 263 w 368"/>
                  <a:gd name="T91" fmla="*/ 335 h 426"/>
                  <a:gd name="T92" fmla="*/ 283 w 368"/>
                  <a:gd name="T93" fmla="*/ 310 h 426"/>
                  <a:gd name="T94" fmla="*/ 299 w 368"/>
                  <a:gd name="T95" fmla="*/ 271 h 426"/>
                  <a:gd name="T96" fmla="*/ 306 w 368"/>
                  <a:gd name="T97" fmla="*/ 228 h 426"/>
                  <a:gd name="T98" fmla="*/ 302 w 368"/>
                  <a:gd name="T99" fmla="*/ 168 h 426"/>
                  <a:gd name="T100" fmla="*/ 283 w 368"/>
                  <a:gd name="T101" fmla="*/ 116 h 426"/>
                  <a:gd name="T102" fmla="*/ 263 w 368"/>
                  <a:gd name="T103" fmla="*/ 90 h 426"/>
                  <a:gd name="T104" fmla="*/ 238 w 368"/>
                  <a:gd name="T105" fmla="*/ 71 h 426"/>
                  <a:gd name="T106" fmla="*/ 199 w 368"/>
                  <a:gd name="T107" fmla="*/ 60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68" h="426">
                    <a:moveTo>
                      <a:pt x="184" y="426"/>
                    </a:moveTo>
                    <a:lnTo>
                      <a:pt x="173" y="426"/>
                    </a:lnTo>
                    <a:lnTo>
                      <a:pt x="163" y="425"/>
                    </a:lnTo>
                    <a:lnTo>
                      <a:pt x="152" y="424"/>
                    </a:lnTo>
                    <a:lnTo>
                      <a:pt x="142" y="422"/>
                    </a:lnTo>
                    <a:lnTo>
                      <a:pt x="133" y="419"/>
                    </a:lnTo>
                    <a:lnTo>
                      <a:pt x="123" y="416"/>
                    </a:lnTo>
                    <a:lnTo>
                      <a:pt x="114" y="413"/>
                    </a:lnTo>
                    <a:lnTo>
                      <a:pt x="106" y="409"/>
                    </a:lnTo>
                    <a:lnTo>
                      <a:pt x="97" y="405"/>
                    </a:lnTo>
                    <a:lnTo>
                      <a:pt x="89" y="400"/>
                    </a:lnTo>
                    <a:lnTo>
                      <a:pt x="82" y="395"/>
                    </a:lnTo>
                    <a:lnTo>
                      <a:pt x="74" y="389"/>
                    </a:lnTo>
                    <a:lnTo>
                      <a:pt x="67" y="383"/>
                    </a:lnTo>
                    <a:lnTo>
                      <a:pt x="60" y="377"/>
                    </a:lnTo>
                    <a:lnTo>
                      <a:pt x="54" y="370"/>
                    </a:lnTo>
                    <a:lnTo>
                      <a:pt x="48" y="363"/>
                    </a:lnTo>
                    <a:lnTo>
                      <a:pt x="42" y="356"/>
                    </a:lnTo>
                    <a:lnTo>
                      <a:pt x="39" y="352"/>
                    </a:lnTo>
                    <a:lnTo>
                      <a:pt x="37" y="348"/>
                    </a:lnTo>
                    <a:lnTo>
                      <a:pt x="32" y="340"/>
                    </a:lnTo>
                    <a:lnTo>
                      <a:pt x="27" y="332"/>
                    </a:lnTo>
                    <a:lnTo>
                      <a:pt x="23" y="323"/>
                    </a:lnTo>
                    <a:lnTo>
                      <a:pt x="19" y="314"/>
                    </a:lnTo>
                    <a:lnTo>
                      <a:pt x="15" y="305"/>
                    </a:lnTo>
                    <a:lnTo>
                      <a:pt x="12" y="295"/>
                    </a:lnTo>
                    <a:lnTo>
                      <a:pt x="9" y="286"/>
                    </a:lnTo>
                    <a:lnTo>
                      <a:pt x="7" y="276"/>
                    </a:lnTo>
                    <a:lnTo>
                      <a:pt x="4" y="266"/>
                    </a:lnTo>
                    <a:lnTo>
                      <a:pt x="3" y="255"/>
                    </a:lnTo>
                    <a:lnTo>
                      <a:pt x="0" y="234"/>
                    </a:lnTo>
                    <a:lnTo>
                      <a:pt x="0" y="213"/>
                    </a:lnTo>
                    <a:lnTo>
                      <a:pt x="0" y="191"/>
                    </a:lnTo>
                    <a:lnTo>
                      <a:pt x="1" y="180"/>
                    </a:lnTo>
                    <a:lnTo>
                      <a:pt x="3" y="170"/>
                    </a:lnTo>
                    <a:lnTo>
                      <a:pt x="4" y="160"/>
                    </a:lnTo>
                    <a:lnTo>
                      <a:pt x="7" y="150"/>
                    </a:lnTo>
                    <a:lnTo>
                      <a:pt x="9" y="140"/>
                    </a:lnTo>
                    <a:lnTo>
                      <a:pt x="12" y="130"/>
                    </a:lnTo>
                    <a:lnTo>
                      <a:pt x="15" y="121"/>
                    </a:lnTo>
                    <a:lnTo>
                      <a:pt x="19" y="111"/>
                    </a:lnTo>
                    <a:lnTo>
                      <a:pt x="23" y="102"/>
                    </a:lnTo>
                    <a:lnTo>
                      <a:pt x="27" y="94"/>
                    </a:lnTo>
                    <a:lnTo>
                      <a:pt x="32" y="86"/>
                    </a:lnTo>
                    <a:lnTo>
                      <a:pt x="37" y="77"/>
                    </a:lnTo>
                    <a:lnTo>
                      <a:pt x="42" y="70"/>
                    </a:lnTo>
                    <a:lnTo>
                      <a:pt x="48" y="62"/>
                    </a:lnTo>
                    <a:lnTo>
                      <a:pt x="54" y="55"/>
                    </a:lnTo>
                    <a:lnTo>
                      <a:pt x="60" y="49"/>
                    </a:lnTo>
                    <a:lnTo>
                      <a:pt x="67" y="42"/>
                    </a:lnTo>
                    <a:lnTo>
                      <a:pt x="74" y="36"/>
                    </a:lnTo>
                    <a:lnTo>
                      <a:pt x="82" y="31"/>
                    </a:lnTo>
                    <a:lnTo>
                      <a:pt x="89" y="26"/>
                    </a:lnTo>
                    <a:lnTo>
                      <a:pt x="97" y="21"/>
                    </a:lnTo>
                    <a:lnTo>
                      <a:pt x="106" y="17"/>
                    </a:lnTo>
                    <a:lnTo>
                      <a:pt x="114" y="13"/>
                    </a:lnTo>
                    <a:lnTo>
                      <a:pt x="123" y="10"/>
                    </a:lnTo>
                    <a:lnTo>
                      <a:pt x="133" y="7"/>
                    </a:lnTo>
                    <a:lnTo>
                      <a:pt x="142" y="4"/>
                    </a:lnTo>
                    <a:lnTo>
                      <a:pt x="152" y="2"/>
                    </a:lnTo>
                    <a:lnTo>
                      <a:pt x="163" y="1"/>
                    </a:lnTo>
                    <a:lnTo>
                      <a:pt x="173" y="0"/>
                    </a:lnTo>
                    <a:lnTo>
                      <a:pt x="184" y="0"/>
                    </a:lnTo>
                    <a:lnTo>
                      <a:pt x="195" y="0"/>
                    </a:lnTo>
                    <a:lnTo>
                      <a:pt x="205" y="1"/>
                    </a:lnTo>
                    <a:lnTo>
                      <a:pt x="216" y="2"/>
                    </a:lnTo>
                    <a:lnTo>
                      <a:pt x="225" y="4"/>
                    </a:lnTo>
                    <a:lnTo>
                      <a:pt x="235" y="7"/>
                    </a:lnTo>
                    <a:lnTo>
                      <a:pt x="244" y="10"/>
                    </a:lnTo>
                    <a:lnTo>
                      <a:pt x="253" y="13"/>
                    </a:lnTo>
                    <a:lnTo>
                      <a:pt x="262" y="17"/>
                    </a:lnTo>
                    <a:lnTo>
                      <a:pt x="271" y="21"/>
                    </a:lnTo>
                    <a:lnTo>
                      <a:pt x="279" y="26"/>
                    </a:lnTo>
                    <a:lnTo>
                      <a:pt x="286" y="31"/>
                    </a:lnTo>
                    <a:lnTo>
                      <a:pt x="294" y="36"/>
                    </a:lnTo>
                    <a:lnTo>
                      <a:pt x="301" y="42"/>
                    </a:lnTo>
                    <a:lnTo>
                      <a:pt x="308" y="49"/>
                    </a:lnTo>
                    <a:lnTo>
                      <a:pt x="314" y="55"/>
                    </a:lnTo>
                    <a:lnTo>
                      <a:pt x="320" y="62"/>
                    </a:lnTo>
                    <a:lnTo>
                      <a:pt x="326" y="70"/>
                    </a:lnTo>
                    <a:lnTo>
                      <a:pt x="331" y="77"/>
                    </a:lnTo>
                    <a:lnTo>
                      <a:pt x="336" y="86"/>
                    </a:lnTo>
                    <a:lnTo>
                      <a:pt x="341" y="94"/>
                    </a:lnTo>
                    <a:lnTo>
                      <a:pt x="345" y="102"/>
                    </a:lnTo>
                    <a:lnTo>
                      <a:pt x="349" y="111"/>
                    </a:lnTo>
                    <a:lnTo>
                      <a:pt x="353" y="121"/>
                    </a:lnTo>
                    <a:lnTo>
                      <a:pt x="356" y="130"/>
                    </a:lnTo>
                    <a:lnTo>
                      <a:pt x="359" y="140"/>
                    </a:lnTo>
                    <a:lnTo>
                      <a:pt x="361" y="150"/>
                    </a:lnTo>
                    <a:lnTo>
                      <a:pt x="365" y="170"/>
                    </a:lnTo>
                    <a:lnTo>
                      <a:pt x="367" y="191"/>
                    </a:lnTo>
                    <a:lnTo>
                      <a:pt x="368" y="202"/>
                    </a:lnTo>
                    <a:lnTo>
                      <a:pt x="368" y="213"/>
                    </a:lnTo>
                    <a:lnTo>
                      <a:pt x="367" y="234"/>
                    </a:lnTo>
                    <a:lnTo>
                      <a:pt x="366" y="245"/>
                    </a:lnTo>
                    <a:lnTo>
                      <a:pt x="365" y="255"/>
                    </a:lnTo>
                    <a:lnTo>
                      <a:pt x="363" y="266"/>
                    </a:lnTo>
                    <a:lnTo>
                      <a:pt x="361" y="276"/>
                    </a:lnTo>
                    <a:lnTo>
                      <a:pt x="359" y="286"/>
                    </a:lnTo>
                    <a:lnTo>
                      <a:pt x="356" y="295"/>
                    </a:lnTo>
                    <a:lnTo>
                      <a:pt x="349" y="314"/>
                    </a:lnTo>
                    <a:lnTo>
                      <a:pt x="345" y="323"/>
                    </a:lnTo>
                    <a:lnTo>
                      <a:pt x="341" y="332"/>
                    </a:lnTo>
                    <a:lnTo>
                      <a:pt x="336" y="340"/>
                    </a:lnTo>
                    <a:lnTo>
                      <a:pt x="331" y="348"/>
                    </a:lnTo>
                    <a:lnTo>
                      <a:pt x="320" y="363"/>
                    </a:lnTo>
                    <a:lnTo>
                      <a:pt x="314" y="370"/>
                    </a:lnTo>
                    <a:lnTo>
                      <a:pt x="308" y="377"/>
                    </a:lnTo>
                    <a:lnTo>
                      <a:pt x="301" y="383"/>
                    </a:lnTo>
                    <a:lnTo>
                      <a:pt x="294" y="389"/>
                    </a:lnTo>
                    <a:lnTo>
                      <a:pt x="286" y="395"/>
                    </a:lnTo>
                    <a:lnTo>
                      <a:pt x="279" y="400"/>
                    </a:lnTo>
                    <a:lnTo>
                      <a:pt x="271" y="405"/>
                    </a:lnTo>
                    <a:lnTo>
                      <a:pt x="262" y="409"/>
                    </a:lnTo>
                    <a:lnTo>
                      <a:pt x="253" y="413"/>
                    </a:lnTo>
                    <a:lnTo>
                      <a:pt x="244" y="416"/>
                    </a:lnTo>
                    <a:lnTo>
                      <a:pt x="235" y="419"/>
                    </a:lnTo>
                    <a:lnTo>
                      <a:pt x="225" y="422"/>
                    </a:lnTo>
                    <a:lnTo>
                      <a:pt x="216" y="424"/>
                    </a:lnTo>
                    <a:lnTo>
                      <a:pt x="205" y="425"/>
                    </a:lnTo>
                    <a:lnTo>
                      <a:pt x="195" y="426"/>
                    </a:lnTo>
                    <a:lnTo>
                      <a:pt x="184" y="426"/>
                    </a:lnTo>
                    <a:close/>
                    <a:moveTo>
                      <a:pt x="184" y="59"/>
                    </a:moveTo>
                    <a:lnTo>
                      <a:pt x="176" y="59"/>
                    </a:lnTo>
                    <a:lnTo>
                      <a:pt x="169" y="60"/>
                    </a:lnTo>
                    <a:lnTo>
                      <a:pt x="162" y="61"/>
                    </a:lnTo>
                    <a:lnTo>
                      <a:pt x="155" y="62"/>
                    </a:lnTo>
                    <a:lnTo>
                      <a:pt x="148" y="64"/>
                    </a:lnTo>
                    <a:lnTo>
                      <a:pt x="142" y="66"/>
                    </a:lnTo>
                    <a:lnTo>
                      <a:pt x="136" y="69"/>
                    </a:lnTo>
                    <a:lnTo>
                      <a:pt x="130" y="71"/>
                    </a:lnTo>
                    <a:lnTo>
                      <a:pt x="125" y="75"/>
                    </a:lnTo>
                    <a:lnTo>
                      <a:pt x="119" y="78"/>
                    </a:lnTo>
                    <a:lnTo>
                      <a:pt x="114" y="82"/>
                    </a:lnTo>
                    <a:lnTo>
                      <a:pt x="109" y="86"/>
                    </a:lnTo>
                    <a:lnTo>
                      <a:pt x="104" y="90"/>
                    </a:lnTo>
                    <a:lnTo>
                      <a:pt x="100" y="95"/>
                    </a:lnTo>
                    <a:lnTo>
                      <a:pt x="92" y="105"/>
                    </a:lnTo>
                    <a:lnTo>
                      <a:pt x="85" y="116"/>
                    </a:lnTo>
                    <a:lnTo>
                      <a:pt x="79" y="128"/>
                    </a:lnTo>
                    <a:lnTo>
                      <a:pt x="76" y="134"/>
                    </a:lnTo>
                    <a:lnTo>
                      <a:pt x="73" y="141"/>
                    </a:lnTo>
                    <a:lnTo>
                      <a:pt x="69" y="154"/>
                    </a:lnTo>
                    <a:lnTo>
                      <a:pt x="66" y="168"/>
                    </a:lnTo>
                    <a:lnTo>
                      <a:pt x="65" y="175"/>
                    </a:lnTo>
                    <a:lnTo>
                      <a:pt x="63" y="182"/>
                    </a:lnTo>
                    <a:lnTo>
                      <a:pt x="62" y="197"/>
                    </a:lnTo>
                    <a:lnTo>
                      <a:pt x="62" y="213"/>
                    </a:lnTo>
                    <a:lnTo>
                      <a:pt x="62" y="228"/>
                    </a:lnTo>
                    <a:lnTo>
                      <a:pt x="63" y="243"/>
                    </a:lnTo>
                    <a:lnTo>
                      <a:pt x="66" y="257"/>
                    </a:lnTo>
                    <a:lnTo>
                      <a:pt x="69" y="271"/>
                    </a:lnTo>
                    <a:lnTo>
                      <a:pt x="73" y="285"/>
                    </a:lnTo>
                    <a:lnTo>
                      <a:pt x="79" y="298"/>
                    </a:lnTo>
                    <a:lnTo>
                      <a:pt x="85" y="310"/>
                    </a:lnTo>
                    <a:lnTo>
                      <a:pt x="88" y="315"/>
                    </a:lnTo>
                    <a:lnTo>
                      <a:pt x="92" y="321"/>
                    </a:lnTo>
                    <a:lnTo>
                      <a:pt x="100" y="331"/>
                    </a:lnTo>
                    <a:lnTo>
                      <a:pt x="104" y="335"/>
                    </a:lnTo>
                    <a:lnTo>
                      <a:pt x="109" y="340"/>
                    </a:lnTo>
                    <a:lnTo>
                      <a:pt x="119" y="348"/>
                    </a:lnTo>
                    <a:lnTo>
                      <a:pt x="125" y="351"/>
                    </a:lnTo>
                    <a:lnTo>
                      <a:pt x="130" y="354"/>
                    </a:lnTo>
                    <a:lnTo>
                      <a:pt x="136" y="357"/>
                    </a:lnTo>
                    <a:lnTo>
                      <a:pt x="142" y="360"/>
                    </a:lnTo>
                    <a:lnTo>
                      <a:pt x="148" y="362"/>
                    </a:lnTo>
                    <a:lnTo>
                      <a:pt x="155" y="364"/>
                    </a:lnTo>
                    <a:lnTo>
                      <a:pt x="162" y="365"/>
                    </a:lnTo>
                    <a:lnTo>
                      <a:pt x="169" y="366"/>
                    </a:lnTo>
                    <a:lnTo>
                      <a:pt x="176" y="367"/>
                    </a:lnTo>
                    <a:lnTo>
                      <a:pt x="184" y="367"/>
                    </a:lnTo>
                    <a:lnTo>
                      <a:pt x="191" y="367"/>
                    </a:lnTo>
                    <a:lnTo>
                      <a:pt x="199" y="366"/>
                    </a:lnTo>
                    <a:lnTo>
                      <a:pt x="206" y="365"/>
                    </a:lnTo>
                    <a:lnTo>
                      <a:pt x="213" y="364"/>
                    </a:lnTo>
                    <a:lnTo>
                      <a:pt x="219" y="362"/>
                    </a:lnTo>
                    <a:lnTo>
                      <a:pt x="226" y="360"/>
                    </a:lnTo>
                    <a:lnTo>
                      <a:pt x="232" y="357"/>
                    </a:lnTo>
                    <a:lnTo>
                      <a:pt x="238" y="354"/>
                    </a:lnTo>
                    <a:lnTo>
                      <a:pt x="243" y="351"/>
                    </a:lnTo>
                    <a:lnTo>
                      <a:pt x="249" y="348"/>
                    </a:lnTo>
                    <a:lnTo>
                      <a:pt x="254" y="344"/>
                    </a:lnTo>
                    <a:lnTo>
                      <a:pt x="259" y="340"/>
                    </a:lnTo>
                    <a:lnTo>
                      <a:pt x="263" y="335"/>
                    </a:lnTo>
                    <a:lnTo>
                      <a:pt x="268" y="331"/>
                    </a:lnTo>
                    <a:lnTo>
                      <a:pt x="272" y="326"/>
                    </a:lnTo>
                    <a:lnTo>
                      <a:pt x="276" y="321"/>
                    </a:lnTo>
                    <a:lnTo>
                      <a:pt x="283" y="310"/>
                    </a:lnTo>
                    <a:lnTo>
                      <a:pt x="289" y="298"/>
                    </a:lnTo>
                    <a:lnTo>
                      <a:pt x="292" y="291"/>
                    </a:lnTo>
                    <a:lnTo>
                      <a:pt x="294" y="285"/>
                    </a:lnTo>
                    <a:lnTo>
                      <a:pt x="299" y="271"/>
                    </a:lnTo>
                    <a:lnTo>
                      <a:pt x="302" y="257"/>
                    </a:lnTo>
                    <a:lnTo>
                      <a:pt x="303" y="250"/>
                    </a:lnTo>
                    <a:lnTo>
                      <a:pt x="304" y="243"/>
                    </a:lnTo>
                    <a:lnTo>
                      <a:pt x="306" y="228"/>
                    </a:lnTo>
                    <a:lnTo>
                      <a:pt x="306" y="213"/>
                    </a:lnTo>
                    <a:lnTo>
                      <a:pt x="306" y="197"/>
                    </a:lnTo>
                    <a:lnTo>
                      <a:pt x="304" y="182"/>
                    </a:lnTo>
                    <a:lnTo>
                      <a:pt x="302" y="168"/>
                    </a:lnTo>
                    <a:lnTo>
                      <a:pt x="299" y="154"/>
                    </a:lnTo>
                    <a:lnTo>
                      <a:pt x="294" y="141"/>
                    </a:lnTo>
                    <a:lnTo>
                      <a:pt x="289" y="128"/>
                    </a:lnTo>
                    <a:lnTo>
                      <a:pt x="283" y="116"/>
                    </a:lnTo>
                    <a:lnTo>
                      <a:pt x="280" y="110"/>
                    </a:lnTo>
                    <a:lnTo>
                      <a:pt x="276" y="105"/>
                    </a:lnTo>
                    <a:lnTo>
                      <a:pt x="268" y="95"/>
                    </a:lnTo>
                    <a:lnTo>
                      <a:pt x="263" y="90"/>
                    </a:lnTo>
                    <a:lnTo>
                      <a:pt x="259" y="86"/>
                    </a:lnTo>
                    <a:lnTo>
                      <a:pt x="249" y="78"/>
                    </a:lnTo>
                    <a:lnTo>
                      <a:pt x="243" y="75"/>
                    </a:lnTo>
                    <a:lnTo>
                      <a:pt x="238" y="71"/>
                    </a:lnTo>
                    <a:lnTo>
                      <a:pt x="232" y="69"/>
                    </a:lnTo>
                    <a:lnTo>
                      <a:pt x="226" y="66"/>
                    </a:lnTo>
                    <a:lnTo>
                      <a:pt x="213" y="62"/>
                    </a:lnTo>
                    <a:lnTo>
                      <a:pt x="199" y="60"/>
                    </a:lnTo>
                    <a:lnTo>
                      <a:pt x="191" y="59"/>
                    </a:lnTo>
                    <a:lnTo>
                      <a:pt x="184" y="5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51" name="Freeform 15"/>
              <p:cNvSpPr>
                <a:spLocks/>
              </p:cNvSpPr>
              <p:nvPr userDrawn="1"/>
            </p:nvSpPr>
            <p:spPr bwMode="auto">
              <a:xfrm>
                <a:off x="7953375" y="4525963"/>
                <a:ext cx="328612" cy="666750"/>
              </a:xfrm>
              <a:custGeom>
                <a:avLst/>
                <a:gdLst>
                  <a:gd name="T0" fmla="*/ 207 w 207"/>
                  <a:gd name="T1" fmla="*/ 67 h 420"/>
                  <a:gd name="T2" fmla="*/ 192 w 207"/>
                  <a:gd name="T3" fmla="*/ 63 h 420"/>
                  <a:gd name="T4" fmla="*/ 185 w 207"/>
                  <a:gd name="T5" fmla="*/ 61 h 420"/>
                  <a:gd name="T6" fmla="*/ 178 w 207"/>
                  <a:gd name="T7" fmla="*/ 60 h 420"/>
                  <a:gd name="T8" fmla="*/ 171 w 207"/>
                  <a:gd name="T9" fmla="*/ 60 h 420"/>
                  <a:gd name="T10" fmla="*/ 164 w 207"/>
                  <a:gd name="T11" fmla="*/ 60 h 420"/>
                  <a:gd name="T12" fmla="*/ 157 w 207"/>
                  <a:gd name="T13" fmla="*/ 60 h 420"/>
                  <a:gd name="T14" fmla="*/ 150 w 207"/>
                  <a:gd name="T15" fmla="*/ 61 h 420"/>
                  <a:gd name="T16" fmla="*/ 138 w 207"/>
                  <a:gd name="T17" fmla="*/ 64 h 420"/>
                  <a:gd name="T18" fmla="*/ 132 w 207"/>
                  <a:gd name="T19" fmla="*/ 66 h 420"/>
                  <a:gd name="T20" fmla="*/ 126 w 207"/>
                  <a:gd name="T21" fmla="*/ 68 h 420"/>
                  <a:gd name="T22" fmla="*/ 120 w 207"/>
                  <a:gd name="T23" fmla="*/ 71 h 420"/>
                  <a:gd name="T24" fmla="*/ 115 w 207"/>
                  <a:gd name="T25" fmla="*/ 75 h 420"/>
                  <a:gd name="T26" fmla="*/ 110 w 207"/>
                  <a:gd name="T27" fmla="*/ 78 h 420"/>
                  <a:gd name="T28" fmla="*/ 105 w 207"/>
                  <a:gd name="T29" fmla="*/ 82 h 420"/>
                  <a:gd name="T30" fmla="*/ 100 w 207"/>
                  <a:gd name="T31" fmla="*/ 86 h 420"/>
                  <a:gd name="T32" fmla="*/ 95 w 207"/>
                  <a:gd name="T33" fmla="*/ 91 h 420"/>
                  <a:gd name="T34" fmla="*/ 91 w 207"/>
                  <a:gd name="T35" fmla="*/ 96 h 420"/>
                  <a:gd name="T36" fmla="*/ 87 w 207"/>
                  <a:gd name="T37" fmla="*/ 101 h 420"/>
                  <a:gd name="T38" fmla="*/ 84 w 207"/>
                  <a:gd name="T39" fmla="*/ 107 h 420"/>
                  <a:gd name="T40" fmla="*/ 79 w 207"/>
                  <a:gd name="T41" fmla="*/ 112 h 420"/>
                  <a:gd name="T42" fmla="*/ 76 w 207"/>
                  <a:gd name="T43" fmla="*/ 119 h 420"/>
                  <a:gd name="T44" fmla="*/ 73 w 207"/>
                  <a:gd name="T45" fmla="*/ 125 h 420"/>
                  <a:gd name="T46" fmla="*/ 69 w 207"/>
                  <a:gd name="T47" fmla="*/ 138 h 420"/>
                  <a:gd name="T48" fmla="*/ 65 w 207"/>
                  <a:gd name="T49" fmla="*/ 152 h 420"/>
                  <a:gd name="T50" fmla="*/ 64 w 207"/>
                  <a:gd name="T51" fmla="*/ 160 h 420"/>
                  <a:gd name="T52" fmla="*/ 63 w 207"/>
                  <a:gd name="T53" fmla="*/ 167 h 420"/>
                  <a:gd name="T54" fmla="*/ 63 w 207"/>
                  <a:gd name="T55" fmla="*/ 175 h 420"/>
                  <a:gd name="T56" fmla="*/ 62 w 207"/>
                  <a:gd name="T57" fmla="*/ 183 h 420"/>
                  <a:gd name="T58" fmla="*/ 62 w 207"/>
                  <a:gd name="T59" fmla="*/ 420 h 420"/>
                  <a:gd name="T60" fmla="*/ 0 w 207"/>
                  <a:gd name="T61" fmla="*/ 420 h 420"/>
                  <a:gd name="T62" fmla="*/ 0 w 207"/>
                  <a:gd name="T63" fmla="*/ 8 h 420"/>
                  <a:gd name="T64" fmla="*/ 59 w 207"/>
                  <a:gd name="T65" fmla="*/ 8 h 420"/>
                  <a:gd name="T66" fmla="*/ 59 w 207"/>
                  <a:gd name="T67" fmla="*/ 64 h 420"/>
                  <a:gd name="T68" fmla="*/ 63 w 207"/>
                  <a:gd name="T69" fmla="*/ 57 h 420"/>
                  <a:gd name="T70" fmla="*/ 69 w 207"/>
                  <a:gd name="T71" fmla="*/ 49 h 420"/>
                  <a:gd name="T72" fmla="*/ 71 w 207"/>
                  <a:gd name="T73" fmla="*/ 46 h 420"/>
                  <a:gd name="T74" fmla="*/ 74 w 207"/>
                  <a:gd name="T75" fmla="*/ 42 h 420"/>
                  <a:gd name="T76" fmla="*/ 82 w 207"/>
                  <a:gd name="T77" fmla="*/ 35 h 420"/>
                  <a:gd name="T78" fmla="*/ 86 w 207"/>
                  <a:gd name="T79" fmla="*/ 32 h 420"/>
                  <a:gd name="T80" fmla="*/ 90 w 207"/>
                  <a:gd name="T81" fmla="*/ 28 h 420"/>
                  <a:gd name="T82" fmla="*/ 94 w 207"/>
                  <a:gd name="T83" fmla="*/ 25 h 420"/>
                  <a:gd name="T84" fmla="*/ 98 w 207"/>
                  <a:gd name="T85" fmla="*/ 22 h 420"/>
                  <a:gd name="T86" fmla="*/ 107 w 207"/>
                  <a:gd name="T87" fmla="*/ 17 h 420"/>
                  <a:gd name="T88" fmla="*/ 116 w 207"/>
                  <a:gd name="T89" fmla="*/ 12 h 420"/>
                  <a:gd name="T90" fmla="*/ 126 w 207"/>
                  <a:gd name="T91" fmla="*/ 8 h 420"/>
                  <a:gd name="T92" fmla="*/ 136 w 207"/>
                  <a:gd name="T93" fmla="*/ 4 h 420"/>
                  <a:gd name="T94" fmla="*/ 147 w 207"/>
                  <a:gd name="T95" fmla="*/ 2 h 420"/>
                  <a:gd name="T96" fmla="*/ 159 w 207"/>
                  <a:gd name="T97" fmla="*/ 0 h 420"/>
                  <a:gd name="T98" fmla="*/ 171 w 207"/>
                  <a:gd name="T99" fmla="*/ 0 h 420"/>
                  <a:gd name="T100" fmla="*/ 183 w 207"/>
                  <a:gd name="T101" fmla="*/ 1 h 420"/>
                  <a:gd name="T102" fmla="*/ 195 w 207"/>
                  <a:gd name="T103" fmla="*/ 2 h 420"/>
                  <a:gd name="T104" fmla="*/ 207 w 207"/>
                  <a:gd name="T105" fmla="*/ 5 h 420"/>
                  <a:gd name="T106" fmla="*/ 207 w 207"/>
                  <a:gd name="T107" fmla="*/ 67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07" h="420">
                    <a:moveTo>
                      <a:pt x="207" y="67"/>
                    </a:moveTo>
                    <a:lnTo>
                      <a:pt x="192" y="63"/>
                    </a:lnTo>
                    <a:lnTo>
                      <a:pt x="185" y="61"/>
                    </a:lnTo>
                    <a:lnTo>
                      <a:pt x="178" y="60"/>
                    </a:lnTo>
                    <a:lnTo>
                      <a:pt x="171" y="60"/>
                    </a:lnTo>
                    <a:lnTo>
                      <a:pt x="164" y="60"/>
                    </a:lnTo>
                    <a:lnTo>
                      <a:pt x="157" y="60"/>
                    </a:lnTo>
                    <a:lnTo>
                      <a:pt x="150" y="61"/>
                    </a:lnTo>
                    <a:lnTo>
                      <a:pt x="138" y="64"/>
                    </a:lnTo>
                    <a:lnTo>
                      <a:pt x="132" y="66"/>
                    </a:lnTo>
                    <a:lnTo>
                      <a:pt x="126" y="68"/>
                    </a:lnTo>
                    <a:lnTo>
                      <a:pt x="120" y="71"/>
                    </a:lnTo>
                    <a:lnTo>
                      <a:pt x="115" y="75"/>
                    </a:lnTo>
                    <a:lnTo>
                      <a:pt x="110" y="78"/>
                    </a:lnTo>
                    <a:lnTo>
                      <a:pt x="105" y="82"/>
                    </a:lnTo>
                    <a:lnTo>
                      <a:pt x="100" y="86"/>
                    </a:lnTo>
                    <a:lnTo>
                      <a:pt x="95" y="91"/>
                    </a:lnTo>
                    <a:lnTo>
                      <a:pt x="91" y="96"/>
                    </a:lnTo>
                    <a:lnTo>
                      <a:pt x="87" y="101"/>
                    </a:lnTo>
                    <a:lnTo>
                      <a:pt x="84" y="107"/>
                    </a:lnTo>
                    <a:lnTo>
                      <a:pt x="79" y="112"/>
                    </a:lnTo>
                    <a:lnTo>
                      <a:pt x="76" y="119"/>
                    </a:lnTo>
                    <a:lnTo>
                      <a:pt x="73" y="125"/>
                    </a:lnTo>
                    <a:lnTo>
                      <a:pt x="69" y="138"/>
                    </a:lnTo>
                    <a:lnTo>
                      <a:pt x="65" y="152"/>
                    </a:lnTo>
                    <a:lnTo>
                      <a:pt x="64" y="160"/>
                    </a:lnTo>
                    <a:lnTo>
                      <a:pt x="63" y="167"/>
                    </a:lnTo>
                    <a:lnTo>
                      <a:pt x="63" y="175"/>
                    </a:lnTo>
                    <a:lnTo>
                      <a:pt x="62" y="183"/>
                    </a:lnTo>
                    <a:lnTo>
                      <a:pt x="62" y="420"/>
                    </a:lnTo>
                    <a:lnTo>
                      <a:pt x="0" y="420"/>
                    </a:lnTo>
                    <a:lnTo>
                      <a:pt x="0" y="8"/>
                    </a:lnTo>
                    <a:lnTo>
                      <a:pt x="59" y="8"/>
                    </a:lnTo>
                    <a:lnTo>
                      <a:pt x="59" y="64"/>
                    </a:lnTo>
                    <a:lnTo>
                      <a:pt x="63" y="57"/>
                    </a:lnTo>
                    <a:lnTo>
                      <a:pt x="69" y="49"/>
                    </a:lnTo>
                    <a:lnTo>
                      <a:pt x="71" y="46"/>
                    </a:lnTo>
                    <a:lnTo>
                      <a:pt x="74" y="42"/>
                    </a:lnTo>
                    <a:lnTo>
                      <a:pt x="82" y="35"/>
                    </a:lnTo>
                    <a:lnTo>
                      <a:pt x="86" y="32"/>
                    </a:lnTo>
                    <a:lnTo>
                      <a:pt x="90" y="28"/>
                    </a:lnTo>
                    <a:lnTo>
                      <a:pt x="94" y="25"/>
                    </a:lnTo>
                    <a:lnTo>
                      <a:pt x="98" y="22"/>
                    </a:lnTo>
                    <a:lnTo>
                      <a:pt x="107" y="17"/>
                    </a:lnTo>
                    <a:lnTo>
                      <a:pt x="116" y="12"/>
                    </a:lnTo>
                    <a:lnTo>
                      <a:pt x="126" y="8"/>
                    </a:lnTo>
                    <a:lnTo>
                      <a:pt x="136" y="4"/>
                    </a:lnTo>
                    <a:lnTo>
                      <a:pt x="147" y="2"/>
                    </a:lnTo>
                    <a:lnTo>
                      <a:pt x="159" y="0"/>
                    </a:lnTo>
                    <a:lnTo>
                      <a:pt x="171" y="0"/>
                    </a:lnTo>
                    <a:lnTo>
                      <a:pt x="183" y="1"/>
                    </a:lnTo>
                    <a:lnTo>
                      <a:pt x="195" y="2"/>
                    </a:lnTo>
                    <a:lnTo>
                      <a:pt x="207" y="5"/>
                    </a:lnTo>
                    <a:lnTo>
                      <a:pt x="207" y="6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52" name="Rectangle 16"/>
              <p:cNvSpPr>
                <a:spLocks noChangeArrowheads="1"/>
              </p:cNvSpPr>
              <p:nvPr userDrawn="1"/>
            </p:nvSpPr>
            <p:spPr bwMode="auto">
              <a:xfrm>
                <a:off x="8415338" y="4324351"/>
                <a:ext cx="98425" cy="8667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53" name="Freeform 17"/>
              <p:cNvSpPr>
                <a:spLocks noEditPoints="1"/>
              </p:cNvSpPr>
              <p:nvPr userDrawn="1"/>
            </p:nvSpPr>
            <p:spPr bwMode="auto">
              <a:xfrm>
                <a:off x="8683625" y="4324351"/>
                <a:ext cx="582612" cy="879475"/>
              </a:xfrm>
              <a:custGeom>
                <a:avLst/>
                <a:gdLst>
                  <a:gd name="T0" fmla="*/ 308 w 367"/>
                  <a:gd name="T1" fmla="*/ 547 h 554"/>
                  <a:gd name="T2" fmla="*/ 290 w 367"/>
                  <a:gd name="T3" fmla="*/ 505 h 554"/>
                  <a:gd name="T4" fmla="*/ 261 w 367"/>
                  <a:gd name="T5" fmla="*/ 530 h 554"/>
                  <a:gd name="T6" fmla="*/ 236 w 367"/>
                  <a:gd name="T7" fmla="*/ 543 h 554"/>
                  <a:gd name="T8" fmla="*/ 197 w 367"/>
                  <a:gd name="T9" fmla="*/ 553 h 554"/>
                  <a:gd name="T10" fmla="*/ 155 w 367"/>
                  <a:gd name="T11" fmla="*/ 553 h 554"/>
                  <a:gd name="T12" fmla="*/ 119 w 367"/>
                  <a:gd name="T13" fmla="*/ 544 h 554"/>
                  <a:gd name="T14" fmla="*/ 87 w 367"/>
                  <a:gd name="T15" fmla="*/ 528 h 554"/>
                  <a:gd name="T16" fmla="*/ 66 w 367"/>
                  <a:gd name="T17" fmla="*/ 512 h 554"/>
                  <a:gd name="T18" fmla="*/ 42 w 367"/>
                  <a:gd name="T19" fmla="*/ 484 h 554"/>
                  <a:gd name="T20" fmla="*/ 19 w 367"/>
                  <a:gd name="T21" fmla="*/ 443 h 554"/>
                  <a:gd name="T22" fmla="*/ 7 w 367"/>
                  <a:gd name="T23" fmla="*/ 404 h 554"/>
                  <a:gd name="T24" fmla="*/ 0 w 367"/>
                  <a:gd name="T25" fmla="*/ 341 h 554"/>
                  <a:gd name="T26" fmla="*/ 5 w 367"/>
                  <a:gd name="T27" fmla="*/ 288 h 554"/>
                  <a:gd name="T28" fmla="*/ 19 w 367"/>
                  <a:gd name="T29" fmla="*/ 240 h 554"/>
                  <a:gd name="T30" fmla="*/ 37 w 367"/>
                  <a:gd name="T31" fmla="*/ 206 h 554"/>
                  <a:gd name="T32" fmla="*/ 61 w 367"/>
                  <a:gd name="T33" fmla="*/ 177 h 554"/>
                  <a:gd name="T34" fmla="*/ 89 w 367"/>
                  <a:gd name="T35" fmla="*/ 154 h 554"/>
                  <a:gd name="T36" fmla="*/ 123 w 367"/>
                  <a:gd name="T37" fmla="*/ 138 h 554"/>
                  <a:gd name="T38" fmla="*/ 161 w 367"/>
                  <a:gd name="T39" fmla="*/ 129 h 554"/>
                  <a:gd name="T40" fmla="*/ 202 w 367"/>
                  <a:gd name="T41" fmla="*/ 129 h 554"/>
                  <a:gd name="T42" fmla="*/ 238 w 367"/>
                  <a:gd name="T43" fmla="*/ 139 h 554"/>
                  <a:gd name="T44" fmla="*/ 269 w 367"/>
                  <a:gd name="T45" fmla="*/ 156 h 554"/>
                  <a:gd name="T46" fmla="*/ 286 w 367"/>
                  <a:gd name="T47" fmla="*/ 170 h 554"/>
                  <a:gd name="T48" fmla="*/ 305 w 367"/>
                  <a:gd name="T49" fmla="*/ 194 h 554"/>
                  <a:gd name="T50" fmla="*/ 169 w 367"/>
                  <a:gd name="T51" fmla="*/ 188 h 554"/>
                  <a:gd name="T52" fmla="*/ 143 w 367"/>
                  <a:gd name="T53" fmla="*/ 194 h 554"/>
                  <a:gd name="T54" fmla="*/ 120 w 367"/>
                  <a:gd name="T55" fmla="*/ 206 h 554"/>
                  <a:gd name="T56" fmla="*/ 101 w 367"/>
                  <a:gd name="T57" fmla="*/ 223 h 554"/>
                  <a:gd name="T58" fmla="*/ 80 w 367"/>
                  <a:gd name="T59" fmla="*/ 256 h 554"/>
                  <a:gd name="T60" fmla="*/ 64 w 367"/>
                  <a:gd name="T61" fmla="*/ 311 h 554"/>
                  <a:gd name="T62" fmla="*/ 64 w 367"/>
                  <a:gd name="T63" fmla="*/ 372 h 554"/>
                  <a:gd name="T64" fmla="*/ 74 w 367"/>
                  <a:gd name="T65" fmla="*/ 413 h 554"/>
                  <a:gd name="T66" fmla="*/ 93 w 367"/>
                  <a:gd name="T67" fmla="*/ 449 h 554"/>
                  <a:gd name="T68" fmla="*/ 115 w 367"/>
                  <a:gd name="T69" fmla="*/ 472 h 554"/>
                  <a:gd name="T70" fmla="*/ 137 w 367"/>
                  <a:gd name="T71" fmla="*/ 485 h 554"/>
                  <a:gd name="T72" fmla="*/ 183 w 367"/>
                  <a:gd name="T73" fmla="*/ 495 h 554"/>
                  <a:gd name="T74" fmla="*/ 220 w 367"/>
                  <a:gd name="T75" fmla="*/ 490 h 554"/>
                  <a:gd name="T76" fmla="*/ 244 w 367"/>
                  <a:gd name="T77" fmla="*/ 479 h 554"/>
                  <a:gd name="T78" fmla="*/ 264 w 367"/>
                  <a:gd name="T79" fmla="*/ 464 h 554"/>
                  <a:gd name="T80" fmla="*/ 287 w 367"/>
                  <a:gd name="T81" fmla="*/ 432 h 554"/>
                  <a:gd name="T82" fmla="*/ 302 w 367"/>
                  <a:gd name="T83" fmla="*/ 386 h 554"/>
                  <a:gd name="T84" fmla="*/ 306 w 367"/>
                  <a:gd name="T85" fmla="*/ 341 h 554"/>
                  <a:gd name="T86" fmla="*/ 298 w 367"/>
                  <a:gd name="T87" fmla="*/ 283 h 554"/>
                  <a:gd name="T88" fmla="*/ 282 w 367"/>
                  <a:gd name="T89" fmla="*/ 244 h 554"/>
                  <a:gd name="T90" fmla="*/ 262 w 367"/>
                  <a:gd name="T91" fmla="*/ 219 h 554"/>
                  <a:gd name="T92" fmla="*/ 236 w 367"/>
                  <a:gd name="T93" fmla="*/ 199 h 554"/>
                  <a:gd name="T94" fmla="*/ 211 w 367"/>
                  <a:gd name="T95" fmla="*/ 190 h 5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367" h="554">
                    <a:moveTo>
                      <a:pt x="305" y="0"/>
                    </a:moveTo>
                    <a:lnTo>
                      <a:pt x="367" y="0"/>
                    </a:lnTo>
                    <a:lnTo>
                      <a:pt x="367" y="547"/>
                    </a:lnTo>
                    <a:lnTo>
                      <a:pt x="308" y="547"/>
                    </a:lnTo>
                    <a:lnTo>
                      <a:pt x="308" y="481"/>
                    </a:lnTo>
                    <a:lnTo>
                      <a:pt x="303" y="489"/>
                    </a:lnTo>
                    <a:lnTo>
                      <a:pt x="297" y="498"/>
                    </a:lnTo>
                    <a:lnTo>
                      <a:pt x="290" y="505"/>
                    </a:lnTo>
                    <a:lnTo>
                      <a:pt x="284" y="512"/>
                    </a:lnTo>
                    <a:lnTo>
                      <a:pt x="277" y="519"/>
                    </a:lnTo>
                    <a:lnTo>
                      <a:pt x="269" y="525"/>
                    </a:lnTo>
                    <a:lnTo>
                      <a:pt x="261" y="530"/>
                    </a:lnTo>
                    <a:lnTo>
                      <a:pt x="253" y="535"/>
                    </a:lnTo>
                    <a:lnTo>
                      <a:pt x="245" y="539"/>
                    </a:lnTo>
                    <a:lnTo>
                      <a:pt x="240" y="541"/>
                    </a:lnTo>
                    <a:lnTo>
                      <a:pt x="236" y="543"/>
                    </a:lnTo>
                    <a:lnTo>
                      <a:pt x="226" y="547"/>
                    </a:lnTo>
                    <a:lnTo>
                      <a:pt x="217" y="549"/>
                    </a:lnTo>
                    <a:lnTo>
                      <a:pt x="207" y="551"/>
                    </a:lnTo>
                    <a:lnTo>
                      <a:pt x="197" y="553"/>
                    </a:lnTo>
                    <a:lnTo>
                      <a:pt x="186" y="554"/>
                    </a:lnTo>
                    <a:lnTo>
                      <a:pt x="175" y="554"/>
                    </a:lnTo>
                    <a:lnTo>
                      <a:pt x="165" y="554"/>
                    </a:lnTo>
                    <a:lnTo>
                      <a:pt x="155" y="553"/>
                    </a:lnTo>
                    <a:lnTo>
                      <a:pt x="146" y="552"/>
                    </a:lnTo>
                    <a:lnTo>
                      <a:pt x="137" y="550"/>
                    </a:lnTo>
                    <a:lnTo>
                      <a:pt x="128" y="547"/>
                    </a:lnTo>
                    <a:lnTo>
                      <a:pt x="119" y="544"/>
                    </a:lnTo>
                    <a:lnTo>
                      <a:pt x="110" y="541"/>
                    </a:lnTo>
                    <a:lnTo>
                      <a:pt x="102" y="537"/>
                    </a:lnTo>
                    <a:lnTo>
                      <a:pt x="94" y="533"/>
                    </a:lnTo>
                    <a:lnTo>
                      <a:pt x="87" y="528"/>
                    </a:lnTo>
                    <a:lnTo>
                      <a:pt x="83" y="526"/>
                    </a:lnTo>
                    <a:lnTo>
                      <a:pt x="79" y="523"/>
                    </a:lnTo>
                    <a:lnTo>
                      <a:pt x="72" y="518"/>
                    </a:lnTo>
                    <a:lnTo>
                      <a:pt x="66" y="512"/>
                    </a:lnTo>
                    <a:lnTo>
                      <a:pt x="59" y="505"/>
                    </a:lnTo>
                    <a:lnTo>
                      <a:pt x="53" y="499"/>
                    </a:lnTo>
                    <a:lnTo>
                      <a:pt x="47" y="492"/>
                    </a:lnTo>
                    <a:lnTo>
                      <a:pt x="42" y="484"/>
                    </a:lnTo>
                    <a:lnTo>
                      <a:pt x="37" y="477"/>
                    </a:lnTo>
                    <a:lnTo>
                      <a:pt x="27" y="460"/>
                    </a:lnTo>
                    <a:lnTo>
                      <a:pt x="23" y="452"/>
                    </a:lnTo>
                    <a:lnTo>
                      <a:pt x="19" y="443"/>
                    </a:lnTo>
                    <a:lnTo>
                      <a:pt x="16" y="433"/>
                    </a:lnTo>
                    <a:lnTo>
                      <a:pt x="12" y="424"/>
                    </a:lnTo>
                    <a:lnTo>
                      <a:pt x="10" y="414"/>
                    </a:lnTo>
                    <a:lnTo>
                      <a:pt x="7" y="404"/>
                    </a:lnTo>
                    <a:lnTo>
                      <a:pt x="3" y="384"/>
                    </a:lnTo>
                    <a:lnTo>
                      <a:pt x="1" y="363"/>
                    </a:lnTo>
                    <a:lnTo>
                      <a:pt x="1" y="352"/>
                    </a:lnTo>
                    <a:lnTo>
                      <a:pt x="0" y="341"/>
                    </a:lnTo>
                    <a:lnTo>
                      <a:pt x="1" y="320"/>
                    </a:lnTo>
                    <a:lnTo>
                      <a:pt x="2" y="309"/>
                    </a:lnTo>
                    <a:lnTo>
                      <a:pt x="3" y="299"/>
                    </a:lnTo>
                    <a:lnTo>
                      <a:pt x="5" y="288"/>
                    </a:lnTo>
                    <a:lnTo>
                      <a:pt x="7" y="278"/>
                    </a:lnTo>
                    <a:lnTo>
                      <a:pt x="10" y="268"/>
                    </a:lnTo>
                    <a:lnTo>
                      <a:pt x="13" y="259"/>
                    </a:lnTo>
                    <a:lnTo>
                      <a:pt x="19" y="240"/>
                    </a:lnTo>
                    <a:lnTo>
                      <a:pt x="23" y="231"/>
                    </a:lnTo>
                    <a:lnTo>
                      <a:pt x="28" y="222"/>
                    </a:lnTo>
                    <a:lnTo>
                      <a:pt x="32" y="214"/>
                    </a:lnTo>
                    <a:lnTo>
                      <a:pt x="37" y="206"/>
                    </a:lnTo>
                    <a:lnTo>
                      <a:pt x="43" y="198"/>
                    </a:lnTo>
                    <a:lnTo>
                      <a:pt x="48" y="191"/>
                    </a:lnTo>
                    <a:lnTo>
                      <a:pt x="54" y="184"/>
                    </a:lnTo>
                    <a:lnTo>
                      <a:pt x="61" y="177"/>
                    </a:lnTo>
                    <a:lnTo>
                      <a:pt x="67" y="171"/>
                    </a:lnTo>
                    <a:lnTo>
                      <a:pt x="74" y="165"/>
                    </a:lnTo>
                    <a:lnTo>
                      <a:pt x="82" y="159"/>
                    </a:lnTo>
                    <a:lnTo>
                      <a:pt x="89" y="154"/>
                    </a:lnTo>
                    <a:lnTo>
                      <a:pt x="97" y="149"/>
                    </a:lnTo>
                    <a:lnTo>
                      <a:pt x="105" y="145"/>
                    </a:lnTo>
                    <a:lnTo>
                      <a:pt x="114" y="141"/>
                    </a:lnTo>
                    <a:lnTo>
                      <a:pt x="123" y="138"/>
                    </a:lnTo>
                    <a:lnTo>
                      <a:pt x="132" y="135"/>
                    </a:lnTo>
                    <a:lnTo>
                      <a:pt x="142" y="132"/>
                    </a:lnTo>
                    <a:lnTo>
                      <a:pt x="151" y="130"/>
                    </a:lnTo>
                    <a:lnTo>
                      <a:pt x="161" y="129"/>
                    </a:lnTo>
                    <a:lnTo>
                      <a:pt x="172" y="128"/>
                    </a:lnTo>
                    <a:lnTo>
                      <a:pt x="182" y="128"/>
                    </a:lnTo>
                    <a:lnTo>
                      <a:pt x="192" y="128"/>
                    </a:lnTo>
                    <a:lnTo>
                      <a:pt x="202" y="129"/>
                    </a:lnTo>
                    <a:lnTo>
                      <a:pt x="212" y="131"/>
                    </a:lnTo>
                    <a:lnTo>
                      <a:pt x="221" y="133"/>
                    </a:lnTo>
                    <a:lnTo>
                      <a:pt x="230" y="135"/>
                    </a:lnTo>
                    <a:lnTo>
                      <a:pt x="238" y="139"/>
                    </a:lnTo>
                    <a:lnTo>
                      <a:pt x="247" y="142"/>
                    </a:lnTo>
                    <a:lnTo>
                      <a:pt x="254" y="146"/>
                    </a:lnTo>
                    <a:lnTo>
                      <a:pt x="262" y="151"/>
                    </a:lnTo>
                    <a:lnTo>
                      <a:pt x="269" y="156"/>
                    </a:lnTo>
                    <a:lnTo>
                      <a:pt x="273" y="158"/>
                    </a:lnTo>
                    <a:lnTo>
                      <a:pt x="276" y="161"/>
                    </a:lnTo>
                    <a:lnTo>
                      <a:pt x="283" y="167"/>
                    </a:lnTo>
                    <a:lnTo>
                      <a:pt x="286" y="170"/>
                    </a:lnTo>
                    <a:lnTo>
                      <a:pt x="289" y="173"/>
                    </a:lnTo>
                    <a:lnTo>
                      <a:pt x="294" y="180"/>
                    </a:lnTo>
                    <a:lnTo>
                      <a:pt x="300" y="186"/>
                    </a:lnTo>
                    <a:lnTo>
                      <a:pt x="305" y="194"/>
                    </a:lnTo>
                    <a:lnTo>
                      <a:pt x="305" y="0"/>
                    </a:lnTo>
                    <a:close/>
                    <a:moveTo>
                      <a:pt x="183" y="187"/>
                    </a:moveTo>
                    <a:lnTo>
                      <a:pt x="176" y="187"/>
                    </a:lnTo>
                    <a:lnTo>
                      <a:pt x="169" y="188"/>
                    </a:lnTo>
                    <a:lnTo>
                      <a:pt x="162" y="189"/>
                    </a:lnTo>
                    <a:lnTo>
                      <a:pt x="155" y="190"/>
                    </a:lnTo>
                    <a:lnTo>
                      <a:pt x="149" y="192"/>
                    </a:lnTo>
                    <a:lnTo>
                      <a:pt x="143" y="194"/>
                    </a:lnTo>
                    <a:lnTo>
                      <a:pt x="137" y="197"/>
                    </a:lnTo>
                    <a:lnTo>
                      <a:pt x="131" y="199"/>
                    </a:lnTo>
                    <a:lnTo>
                      <a:pt x="126" y="203"/>
                    </a:lnTo>
                    <a:lnTo>
                      <a:pt x="120" y="206"/>
                    </a:lnTo>
                    <a:lnTo>
                      <a:pt x="115" y="210"/>
                    </a:lnTo>
                    <a:lnTo>
                      <a:pt x="110" y="214"/>
                    </a:lnTo>
                    <a:lnTo>
                      <a:pt x="106" y="219"/>
                    </a:lnTo>
                    <a:lnTo>
                      <a:pt x="101" y="223"/>
                    </a:lnTo>
                    <a:lnTo>
                      <a:pt x="97" y="228"/>
                    </a:lnTo>
                    <a:lnTo>
                      <a:pt x="93" y="233"/>
                    </a:lnTo>
                    <a:lnTo>
                      <a:pt x="86" y="244"/>
                    </a:lnTo>
                    <a:lnTo>
                      <a:pt x="80" y="256"/>
                    </a:lnTo>
                    <a:lnTo>
                      <a:pt x="75" y="269"/>
                    </a:lnTo>
                    <a:lnTo>
                      <a:pt x="70" y="283"/>
                    </a:lnTo>
                    <a:lnTo>
                      <a:pt x="67" y="297"/>
                    </a:lnTo>
                    <a:lnTo>
                      <a:pt x="64" y="311"/>
                    </a:lnTo>
                    <a:lnTo>
                      <a:pt x="63" y="326"/>
                    </a:lnTo>
                    <a:lnTo>
                      <a:pt x="62" y="341"/>
                    </a:lnTo>
                    <a:lnTo>
                      <a:pt x="63" y="357"/>
                    </a:lnTo>
                    <a:lnTo>
                      <a:pt x="64" y="372"/>
                    </a:lnTo>
                    <a:lnTo>
                      <a:pt x="67" y="386"/>
                    </a:lnTo>
                    <a:lnTo>
                      <a:pt x="68" y="393"/>
                    </a:lnTo>
                    <a:lnTo>
                      <a:pt x="70" y="400"/>
                    </a:lnTo>
                    <a:lnTo>
                      <a:pt x="74" y="413"/>
                    </a:lnTo>
                    <a:lnTo>
                      <a:pt x="80" y="426"/>
                    </a:lnTo>
                    <a:lnTo>
                      <a:pt x="86" y="438"/>
                    </a:lnTo>
                    <a:lnTo>
                      <a:pt x="89" y="444"/>
                    </a:lnTo>
                    <a:lnTo>
                      <a:pt x="93" y="449"/>
                    </a:lnTo>
                    <a:lnTo>
                      <a:pt x="101" y="459"/>
                    </a:lnTo>
                    <a:lnTo>
                      <a:pt x="105" y="464"/>
                    </a:lnTo>
                    <a:lnTo>
                      <a:pt x="110" y="468"/>
                    </a:lnTo>
                    <a:lnTo>
                      <a:pt x="115" y="472"/>
                    </a:lnTo>
                    <a:lnTo>
                      <a:pt x="120" y="476"/>
                    </a:lnTo>
                    <a:lnTo>
                      <a:pt x="125" y="479"/>
                    </a:lnTo>
                    <a:lnTo>
                      <a:pt x="131" y="483"/>
                    </a:lnTo>
                    <a:lnTo>
                      <a:pt x="137" y="485"/>
                    </a:lnTo>
                    <a:lnTo>
                      <a:pt x="143" y="488"/>
                    </a:lnTo>
                    <a:lnTo>
                      <a:pt x="155" y="492"/>
                    </a:lnTo>
                    <a:lnTo>
                      <a:pt x="169" y="494"/>
                    </a:lnTo>
                    <a:lnTo>
                      <a:pt x="183" y="495"/>
                    </a:lnTo>
                    <a:lnTo>
                      <a:pt x="199" y="494"/>
                    </a:lnTo>
                    <a:lnTo>
                      <a:pt x="206" y="493"/>
                    </a:lnTo>
                    <a:lnTo>
                      <a:pt x="213" y="492"/>
                    </a:lnTo>
                    <a:lnTo>
                      <a:pt x="220" y="490"/>
                    </a:lnTo>
                    <a:lnTo>
                      <a:pt x="226" y="488"/>
                    </a:lnTo>
                    <a:lnTo>
                      <a:pt x="232" y="485"/>
                    </a:lnTo>
                    <a:lnTo>
                      <a:pt x="238" y="483"/>
                    </a:lnTo>
                    <a:lnTo>
                      <a:pt x="244" y="479"/>
                    </a:lnTo>
                    <a:lnTo>
                      <a:pt x="249" y="476"/>
                    </a:lnTo>
                    <a:lnTo>
                      <a:pt x="255" y="472"/>
                    </a:lnTo>
                    <a:lnTo>
                      <a:pt x="259" y="468"/>
                    </a:lnTo>
                    <a:lnTo>
                      <a:pt x="264" y="464"/>
                    </a:lnTo>
                    <a:lnTo>
                      <a:pt x="269" y="459"/>
                    </a:lnTo>
                    <a:lnTo>
                      <a:pt x="277" y="449"/>
                    </a:lnTo>
                    <a:lnTo>
                      <a:pt x="284" y="438"/>
                    </a:lnTo>
                    <a:lnTo>
                      <a:pt x="287" y="432"/>
                    </a:lnTo>
                    <a:lnTo>
                      <a:pt x="290" y="426"/>
                    </a:lnTo>
                    <a:lnTo>
                      <a:pt x="295" y="413"/>
                    </a:lnTo>
                    <a:lnTo>
                      <a:pt x="299" y="400"/>
                    </a:lnTo>
                    <a:lnTo>
                      <a:pt x="302" y="386"/>
                    </a:lnTo>
                    <a:lnTo>
                      <a:pt x="303" y="379"/>
                    </a:lnTo>
                    <a:lnTo>
                      <a:pt x="304" y="372"/>
                    </a:lnTo>
                    <a:lnTo>
                      <a:pt x="306" y="357"/>
                    </a:lnTo>
                    <a:lnTo>
                      <a:pt x="306" y="341"/>
                    </a:lnTo>
                    <a:lnTo>
                      <a:pt x="306" y="326"/>
                    </a:lnTo>
                    <a:lnTo>
                      <a:pt x="304" y="311"/>
                    </a:lnTo>
                    <a:lnTo>
                      <a:pt x="302" y="297"/>
                    </a:lnTo>
                    <a:lnTo>
                      <a:pt x="298" y="283"/>
                    </a:lnTo>
                    <a:lnTo>
                      <a:pt x="294" y="269"/>
                    </a:lnTo>
                    <a:lnTo>
                      <a:pt x="288" y="256"/>
                    </a:lnTo>
                    <a:lnTo>
                      <a:pt x="285" y="250"/>
                    </a:lnTo>
                    <a:lnTo>
                      <a:pt x="282" y="244"/>
                    </a:lnTo>
                    <a:lnTo>
                      <a:pt x="275" y="233"/>
                    </a:lnTo>
                    <a:lnTo>
                      <a:pt x="271" y="228"/>
                    </a:lnTo>
                    <a:lnTo>
                      <a:pt x="266" y="223"/>
                    </a:lnTo>
                    <a:lnTo>
                      <a:pt x="262" y="219"/>
                    </a:lnTo>
                    <a:lnTo>
                      <a:pt x="257" y="214"/>
                    </a:lnTo>
                    <a:lnTo>
                      <a:pt x="247" y="206"/>
                    </a:lnTo>
                    <a:lnTo>
                      <a:pt x="242" y="203"/>
                    </a:lnTo>
                    <a:lnTo>
                      <a:pt x="236" y="199"/>
                    </a:lnTo>
                    <a:lnTo>
                      <a:pt x="230" y="197"/>
                    </a:lnTo>
                    <a:lnTo>
                      <a:pt x="224" y="194"/>
                    </a:lnTo>
                    <a:lnTo>
                      <a:pt x="218" y="192"/>
                    </a:lnTo>
                    <a:lnTo>
                      <a:pt x="211" y="190"/>
                    </a:lnTo>
                    <a:lnTo>
                      <a:pt x="205" y="189"/>
                    </a:lnTo>
                    <a:lnTo>
                      <a:pt x="198" y="188"/>
                    </a:lnTo>
                    <a:lnTo>
                      <a:pt x="183" y="18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3862748758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/ Divider B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00059A1-0099-4B10-A5CF-27E515FB5E4A}" type="datetime3">
              <a:rPr lang="en-US" smtClean="0"/>
              <a:pPr/>
              <a:t>5 January 2017</a:t>
            </a:fld>
            <a:endParaRPr lang="fi-FI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smtClean="0"/>
              <a:t>Presentation name</a:t>
            </a:r>
            <a:endParaRPr lang="fi-FI" dirty="0"/>
          </a:p>
        </p:txBody>
      </p:sp>
      <p:sp>
        <p:nvSpPr>
          <p:cNvPr id="41" name="Slide Number Placeholder 4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" name="Freeform 16"/>
          <p:cNvSpPr>
            <a:spLocks noChangeAspect="1" noEditPoints="1"/>
          </p:cNvSpPr>
          <p:nvPr userDrawn="1"/>
        </p:nvSpPr>
        <p:spPr bwMode="auto">
          <a:xfrm>
            <a:off x="6913563" y="3455588"/>
            <a:ext cx="1729906" cy="1728000"/>
          </a:xfrm>
          <a:custGeom>
            <a:avLst/>
            <a:gdLst>
              <a:gd name="T0" fmla="*/ 653 w 908"/>
              <a:gd name="T1" fmla="*/ 675 h 907"/>
              <a:gd name="T2" fmla="*/ 651 w 908"/>
              <a:gd name="T3" fmla="*/ 382 h 907"/>
              <a:gd name="T4" fmla="*/ 644 w 908"/>
              <a:gd name="T5" fmla="*/ 348 h 907"/>
              <a:gd name="T6" fmla="*/ 630 w 908"/>
              <a:gd name="T7" fmla="*/ 320 h 907"/>
              <a:gd name="T8" fmla="*/ 613 w 908"/>
              <a:gd name="T9" fmla="*/ 305 h 907"/>
              <a:gd name="T10" fmla="*/ 595 w 908"/>
              <a:gd name="T11" fmla="*/ 298 h 907"/>
              <a:gd name="T12" fmla="*/ 579 w 908"/>
              <a:gd name="T13" fmla="*/ 296 h 907"/>
              <a:gd name="T14" fmla="*/ 565 w 908"/>
              <a:gd name="T15" fmla="*/ 298 h 907"/>
              <a:gd name="T16" fmla="*/ 546 w 908"/>
              <a:gd name="T17" fmla="*/ 304 h 907"/>
              <a:gd name="T18" fmla="*/ 526 w 908"/>
              <a:gd name="T19" fmla="*/ 320 h 907"/>
              <a:gd name="T20" fmla="*/ 514 w 908"/>
              <a:gd name="T21" fmla="*/ 337 h 907"/>
              <a:gd name="T22" fmla="*/ 507 w 908"/>
              <a:gd name="T23" fmla="*/ 354 h 907"/>
              <a:gd name="T24" fmla="*/ 502 w 908"/>
              <a:gd name="T25" fmla="*/ 375 h 907"/>
              <a:gd name="T26" fmla="*/ 499 w 908"/>
              <a:gd name="T27" fmla="*/ 411 h 907"/>
              <a:gd name="T28" fmla="*/ 410 w 908"/>
              <a:gd name="T29" fmla="*/ 409 h 907"/>
              <a:gd name="T30" fmla="*/ 408 w 908"/>
              <a:gd name="T31" fmla="*/ 374 h 907"/>
              <a:gd name="T32" fmla="*/ 398 w 908"/>
              <a:gd name="T33" fmla="*/ 337 h 907"/>
              <a:gd name="T34" fmla="*/ 382 w 908"/>
              <a:gd name="T35" fmla="*/ 314 h 907"/>
              <a:gd name="T36" fmla="*/ 364 w 908"/>
              <a:gd name="T37" fmla="*/ 302 h 907"/>
              <a:gd name="T38" fmla="*/ 347 w 908"/>
              <a:gd name="T39" fmla="*/ 297 h 907"/>
              <a:gd name="T40" fmla="*/ 333 w 908"/>
              <a:gd name="T41" fmla="*/ 297 h 907"/>
              <a:gd name="T42" fmla="*/ 317 w 908"/>
              <a:gd name="T43" fmla="*/ 299 h 907"/>
              <a:gd name="T44" fmla="*/ 297 w 908"/>
              <a:gd name="T45" fmla="*/ 308 h 907"/>
              <a:gd name="T46" fmla="*/ 278 w 908"/>
              <a:gd name="T47" fmla="*/ 327 h 907"/>
              <a:gd name="T48" fmla="*/ 268 w 908"/>
              <a:gd name="T49" fmla="*/ 348 h 907"/>
              <a:gd name="T50" fmla="*/ 261 w 908"/>
              <a:gd name="T51" fmla="*/ 375 h 907"/>
              <a:gd name="T52" fmla="*/ 258 w 908"/>
              <a:gd name="T53" fmla="*/ 411 h 907"/>
              <a:gd name="T54" fmla="*/ 169 w 908"/>
              <a:gd name="T55" fmla="*/ 230 h 907"/>
              <a:gd name="T56" fmla="*/ 260 w 908"/>
              <a:gd name="T57" fmla="*/ 272 h 907"/>
              <a:gd name="T58" fmla="*/ 277 w 908"/>
              <a:gd name="T59" fmla="*/ 251 h 907"/>
              <a:gd name="T60" fmla="*/ 298 w 908"/>
              <a:gd name="T61" fmla="*/ 237 h 907"/>
              <a:gd name="T62" fmla="*/ 319 w 908"/>
              <a:gd name="T63" fmla="*/ 227 h 907"/>
              <a:gd name="T64" fmla="*/ 348 w 908"/>
              <a:gd name="T65" fmla="*/ 221 h 907"/>
              <a:gd name="T66" fmla="*/ 378 w 908"/>
              <a:gd name="T67" fmla="*/ 222 h 907"/>
              <a:gd name="T68" fmla="*/ 404 w 908"/>
              <a:gd name="T69" fmla="*/ 228 h 907"/>
              <a:gd name="T70" fmla="*/ 427 w 908"/>
              <a:gd name="T71" fmla="*/ 238 h 907"/>
              <a:gd name="T72" fmla="*/ 448 w 908"/>
              <a:gd name="T73" fmla="*/ 254 h 907"/>
              <a:gd name="T74" fmla="*/ 465 w 908"/>
              <a:gd name="T75" fmla="*/ 275 h 907"/>
              <a:gd name="T76" fmla="*/ 481 w 908"/>
              <a:gd name="T77" fmla="*/ 282 h 907"/>
              <a:gd name="T78" fmla="*/ 502 w 908"/>
              <a:gd name="T79" fmla="*/ 257 h 907"/>
              <a:gd name="T80" fmla="*/ 526 w 908"/>
              <a:gd name="T81" fmla="*/ 240 h 907"/>
              <a:gd name="T82" fmla="*/ 552 w 908"/>
              <a:gd name="T83" fmla="*/ 228 h 907"/>
              <a:gd name="T84" fmla="*/ 576 w 908"/>
              <a:gd name="T85" fmla="*/ 222 h 907"/>
              <a:gd name="T86" fmla="*/ 611 w 908"/>
              <a:gd name="T87" fmla="*/ 221 h 907"/>
              <a:gd name="T88" fmla="*/ 649 w 908"/>
              <a:gd name="T89" fmla="*/ 229 h 907"/>
              <a:gd name="T90" fmla="*/ 674 w 908"/>
              <a:gd name="T91" fmla="*/ 240 h 907"/>
              <a:gd name="T92" fmla="*/ 692 w 908"/>
              <a:gd name="T93" fmla="*/ 253 h 907"/>
              <a:gd name="T94" fmla="*/ 707 w 908"/>
              <a:gd name="T95" fmla="*/ 270 h 907"/>
              <a:gd name="T96" fmla="*/ 721 w 908"/>
              <a:gd name="T97" fmla="*/ 290 h 907"/>
              <a:gd name="T98" fmla="*/ 731 w 908"/>
              <a:gd name="T99" fmla="*/ 315 h 907"/>
              <a:gd name="T100" fmla="*/ 739 w 908"/>
              <a:gd name="T101" fmla="*/ 346 h 907"/>
              <a:gd name="T102" fmla="*/ 742 w 908"/>
              <a:gd name="T103" fmla="*/ 381 h 907"/>
              <a:gd name="T104" fmla="*/ 0 w 908"/>
              <a:gd name="T105" fmla="*/ 907 h 907"/>
              <a:gd name="T106" fmla="*/ 908 w 908"/>
              <a:gd name="T107" fmla="*/ 453 h 907"/>
              <a:gd name="T108" fmla="*/ 0 w 908"/>
              <a:gd name="T109" fmla="*/ 0 h 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908" h="907">
                <a:moveTo>
                  <a:pt x="743" y="408"/>
                </a:moveTo>
                <a:lnTo>
                  <a:pt x="743" y="675"/>
                </a:lnTo>
                <a:lnTo>
                  <a:pt x="653" y="675"/>
                </a:lnTo>
                <a:lnTo>
                  <a:pt x="653" y="409"/>
                </a:lnTo>
                <a:lnTo>
                  <a:pt x="652" y="390"/>
                </a:lnTo>
                <a:lnTo>
                  <a:pt x="651" y="382"/>
                </a:lnTo>
                <a:lnTo>
                  <a:pt x="650" y="374"/>
                </a:lnTo>
                <a:lnTo>
                  <a:pt x="648" y="360"/>
                </a:lnTo>
                <a:lnTo>
                  <a:pt x="644" y="348"/>
                </a:lnTo>
                <a:lnTo>
                  <a:pt x="640" y="337"/>
                </a:lnTo>
                <a:lnTo>
                  <a:pt x="636" y="328"/>
                </a:lnTo>
                <a:lnTo>
                  <a:pt x="630" y="320"/>
                </a:lnTo>
                <a:lnTo>
                  <a:pt x="625" y="314"/>
                </a:lnTo>
                <a:lnTo>
                  <a:pt x="619" y="309"/>
                </a:lnTo>
                <a:lnTo>
                  <a:pt x="613" y="305"/>
                </a:lnTo>
                <a:lnTo>
                  <a:pt x="607" y="302"/>
                </a:lnTo>
                <a:lnTo>
                  <a:pt x="601" y="299"/>
                </a:lnTo>
                <a:lnTo>
                  <a:pt x="595" y="298"/>
                </a:lnTo>
                <a:lnTo>
                  <a:pt x="589" y="297"/>
                </a:lnTo>
                <a:lnTo>
                  <a:pt x="584" y="297"/>
                </a:lnTo>
                <a:lnTo>
                  <a:pt x="579" y="296"/>
                </a:lnTo>
                <a:lnTo>
                  <a:pt x="575" y="297"/>
                </a:lnTo>
                <a:lnTo>
                  <a:pt x="571" y="297"/>
                </a:lnTo>
                <a:lnTo>
                  <a:pt x="565" y="298"/>
                </a:lnTo>
                <a:lnTo>
                  <a:pt x="559" y="299"/>
                </a:lnTo>
                <a:lnTo>
                  <a:pt x="552" y="301"/>
                </a:lnTo>
                <a:lnTo>
                  <a:pt x="546" y="304"/>
                </a:lnTo>
                <a:lnTo>
                  <a:pt x="539" y="308"/>
                </a:lnTo>
                <a:lnTo>
                  <a:pt x="532" y="313"/>
                </a:lnTo>
                <a:lnTo>
                  <a:pt x="526" y="320"/>
                </a:lnTo>
                <a:lnTo>
                  <a:pt x="520" y="327"/>
                </a:lnTo>
                <a:lnTo>
                  <a:pt x="517" y="332"/>
                </a:lnTo>
                <a:lnTo>
                  <a:pt x="514" y="337"/>
                </a:lnTo>
                <a:lnTo>
                  <a:pt x="511" y="342"/>
                </a:lnTo>
                <a:lnTo>
                  <a:pt x="509" y="348"/>
                </a:lnTo>
                <a:lnTo>
                  <a:pt x="507" y="354"/>
                </a:lnTo>
                <a:lnTo>
                  <a:pt x="505" y="360"/>
                </a:lnTo>
                <a:lnTo>
                  <a:pt x="503" y="368"/>
                </a:lnTo>
                <a:lnTo>
                  <a:pt x="502" y="375"/>
                </a:lnTo>
                <a:lnTo>
                  <a:pt x="500" y="392"/>
                </a:lnTo>
                <a:lnTo>
                  <a:pt x="499" y="402"/>
                </a:lnTo>
                <a:lnTo>
                  <a:pt x="499" y="411"/>
                </a:lnTo>
                <a:lnTo>
                  <a:pt x="499" y="675"/>
                </a:lnTo>
                <a:lnTo>
                  <a:pt x="410" y="675"/>
                </a:lnTo>
                <a:lnTo>
                  <a:pt x="410" y="409"/>
                </a:lnTo>
                <a:lnTo>
                  <a:pt x="409" y="390"/>
                </a:lnTo>
                <a:lnTo>
                  <a:pt x="409" y="382"/>
                </a:lnTo>
                <a:lnTo>
                  <a:pt x="408" y="374"/>
                </a:lnTo>
                <a:lnTo>
                  <a:pt x="405" y="360"/>
                </a:lnTo>
                <a:lnTo>
                  <a:pt x="402" y="348"/>
                </a:lnTo>
                <a:lnTo>
                  <a:pt x="398" y="337"/>
                </a:lnTo>
                <a:lnTo>
                  <a:pt x="393" y="328"/>
                </a:lnTo>
                <a:lnTo>
                  <a:pt x="388" y="320"/>
                </a:lnTo>
                <a:lnTo>
                  <a:pt x="382" y="314"/>
                </a:lnTo>
                <a:lnTo>
                  <a:pt x="376" y="309"/>
                </a:lnTo>
                <a:lnTo>
                  <a:pt x="370" y="305"/>
                </a:lnTo>
                <a:lnTo>
                  <a:pt x="364" y="302"/>
                </a:lnTo>
                <a:lnTo>
                  <a:pt x="358" y="299"/>
                </a:lnTo>
                <a:lnTo>
                  <a:pt x="352" y="298"/>
                </a:lnTo>
                <a:lnTo>
                  <a:pt x="347" y="297"/>
                </a:lnTo>
                <a:lnTo>
                  <a:pt x="342" y="297"/>
                </a:lnTo>
                <a:lnTo>
                  <a:pt x="337" y="296"/>
                </a:lnTo>
                <a:lnTo>
                  <a:pt x="333" y="297"/>
                </a:lnTo>
                <a:lnTo>
                  <a:pt x="328" y="297"/>
                </a:lnTo>
                <a:lnTo>
                  <a:pt x="323" y="298"/>
                </a:lnTo>
                <a:lnTo>
                  <a:pt x="317" y="299"/>
                </a:lnTo>
                <a:lnTo>
                  <a:pt x="310" y="301"/>
                </a:lnTo>
                <a:lnTo>
                  <a:pt x="304" y="304"/>
                </a:lnTo>
                <a:lnTo>
                  <a:pt x="297" y="308"/>
                </a:lnTo>
                <a:lnTo>
                  <a:pt x="291" y="313"/>
                </a:lnTo>
                <a:lnTo>
                  <a:pt x="284" y="320"/>
                </a:lnTo>
                <a:lnTo>
                  <a:pt x="278" y="327"/>
                </a:lnTo>
                <a:lnTo>
                  <a:pt x="276" y="332"/>
                </a:lnTo>
                <a:lnTo>
                  <a:pt x="273" y="337"/>
                </a:lnTo>
                <a:lnTo>
                  <a:pt x="268" y="348"/>
                </a:lnTo>
                <a:lnTo>
                  <a:pt x="264" y="360"/>
                </a:lnTo>
                <a:lnTo>
                  <a:pt x="262" y="368"/>
                </a:lnTo>
                <a:lnTo>
                  <a:pt x="261" y="375"/>
                </a:lnTo>
                <a:lnTo>
                  <a:pt x="259" y="392"/>
                </a:lnTo>
                <a:lnTo>
                  <a:pt x="259" y="402"/>
                </a:lnTo>
                <a:lnTo>
                  <a:pt x="258" y="411"/>
                </a:lnTo>
                <a:lnTo>
                  <a:pt x="258" y="675"/>
                </a:lnTo>
                <a:lnTo>
                  <a:pt x="169" y="675"/>
                </a:lnTo>
                <a:lnTo>
                  <a:pt x="169" y="230"/>
                </a:lnTo>
                <a:lnTo>
                  <a:pt x="255" y="230"/>
                </a:lnTo>
                <a:lnTo>
                  <a:pt x="255" y="280"/>
                </a:lnTo>
                <a:lnTo>
                  <a:pt x="260" y="272"/>
                </a:lnTo>
                <a:lnTo>
                  <a:pt x="265" y="264"/>
                </a:lnTo>
                <a:lnTo>
                  <a:pt x="271" y="257"/>
                </a:lnTo>
                <a:lnTo>
                  <a:pt x="277" y="251"/>
                </a:lnTo>
                <a:lnTo>
                  <a:pt x="284" y="246"/>
                </a:lnTo>
                <a:lnTo>
                  <a:pt x="291" y="241"/>
                </a:lnTo>
                <a:lnTo>
                  <a:pt x="298" y="237"/>
                </a:lnTo>
                <a:lnTo>
                  <a:pt x="305" y="233"/>
                </a:lnTo>
                <a:lnTo>
                  <a:pt x="312" y="230"/>
                </a:lnTo>
                <a:lnTo>
                  <a:pt x="319" y="227"/>
                </a:lnTo>
                <a:lnTo>
                  <a:pt x="334" y="223"/>
                </a:lnTo>
                <a:lnTo>
                  <a:pt x="341" y="222"/>
                </a:lnTo>
                <a:lnTo>
                  <a:pt x="348" y="221"/>
                </a:lnTo>
                <a:lnTo>
                  <a:pt x="360" y="221"/>
                </a:lnTo>
                <a:lnTo>
                  <a:pt x="369" y="221"/>
                </a:lnTo>
                <a:lnTo>
                  <a:pt x="378" y="222"/>
                </a:lnTo>
                <a:lnTo>
                  <a:pt x="387" y="223"/>
                </a:lnTo>
                <a:lnTo>
                  <a:pt x="395" y="225"/>
                </a:lnTo>
                <a:lnTo>
                  <a:pt x="404" y="228"/>
                </a:lnTo>
                <a:lnTo>
                  <a:pt x="412" y="231"/>
                </a:lnTo>
                <a:lnTo>
                  <a:pt x="419" y="234"/>
                </a:lnTo>
                <a:lnTo>
                  <a:pt x="427" y="238"/>
                </a:lnTo>
                <a:lnTo>
                  <a:pt x="434" y="243"/>
                </a:lnTo>
                <a:lnTo>
                  <a:pt x="441" y="248"/>
                </a:lnTo>
                <a:lnTo>
                  <a:pt x="448" y="254"/>
                </a:lnTo>
                <a:lnTo>
                  <a:pt x="454" y="261"/>
                </a:lnTo>
                <a:lnTo>
                  <a:pt x="460" y="268"/>
                </a:lnTo>
                <a:lnTo>
                  <a:pt x="465" y="275"/>
                </a:lnTo>
                <a:lnTo>
                  <a:pt x="470" y="283"/>
                </a:lnTo>
                <a:lnTo>
                  <a:pt x="475" y="292"/>
                </a:lnTo>
                <a:lnTo>
                  <a:pt x="481" y="282"/>
                </a:lnTo>
                <a:lnTo>
                  <a:pt x="488" y="273"/>
                </a:lnTo>
                <a:lnTo>
                  <a:pt x="495" y="265"/>
                </a:lnTo>
                <a:lnTo>
                  <a:pt x="502" y="257"/>
                </a:lnTo>
                <a:lnTo>
                  <a:pt x="510" y="251"/>
                </a:lnTo>
                <a:lnTo>
                  <a:pt x="518" y="245"/>
                </a:lnTo>
                <a:lnTo>
                  <a:pt x="526" y="240"/>
                </a:lnTo>
                <a:lnTo>
                  <a:pt x="535" y="235"/>
                </a:lnTo>
                <a:lnTo>
                  <a:pt x="543" y="232"/>
                </a:lnTo>
                <a:lnTo>
                  <a:pt x="552" y="228"/>
                </a:lnTo>
                <a:lnTo>
                  <a:pt x="560" y="226"/>
                </a:lnTo>
                <a:lnTo>
                  <a:pt x="568" y="224"/>
                </a:lnTo>
                <a:lnTo>
                  <a:pt x="576" y="222"/>
                </a:lnTo>
                <a:lnTo>
                  <a:pt x="584" y="221"/>
                </a:lnTo>
                <a:lnTo>
                  <a:pt x="598" y="221"/>
                </a:lnTo>
                <a:lnTo>
                  <a:pt x="611" y="221"/>
                </a:lnTo>
                <a:lnTo>
                  <a:pt x="624" y="223"/>
                </a:lnTo>
                <a:lnTo>
                  <a:pt x="636" y="225"/>
                </a:lnTo>
                <a:lnTo>
                  <a:pt x="649" y="229"/>
                </a:lnTo>
                <a:lnTo>
                  <a:pt x="662" y="234"/>
                </a:lnTo>
                <a:lnTo>
                  <a:pt x="668" y="237"/>
                </a:lnTo>
                <a:lnTo>
                  <a:pt x="674" y="240"/>
                </a:lnTo>
                <a:lnTo>
                  <a:pt x="680" y="244"/>
                </a:lnTo>
                <a:lnTo>
                  <a:pt x="686" y="248"/>
                </a:lnTo>
                <a:lnTo>
                  <a:pt x="692" y="253"/>
                </a:lnTo>
                <a:lnTo>
                  <a:pt x="697" y="258"/>
                </a:lnTo>
                <a:lnTo>
                  <a:pt x="702" y="264"/>
                </a:lnTo>
                <a:lnTo>
                  <a:pt x="707" y="270"/>
                </a:lnTo>
                <a:lnTo>
                  <a:pt x="712" y="276"/>
                </a:lnTo>
                <a:lnTo>
                  <a:pt x="716" y="283"/>
                </a:lnTo>
                <a:lnTo>
                  <a:pt x="721" y="290"/>
                </a:lnTo>
                <a:lnTo>
                  <a:pt x="724" y="298"/>
                </a:lnTo>
                <a:lnTo>
                  <a:pt x="728" y="307"/>
                </a:lnTo>
                <a:lnTo>
                  <a:pt x="731" y="315"/>
                </a:lnTo>
                <a:lnTo>
                  <a:pt x="734" y="325"/>
                </a:lnTo>
                <a:lnTo>
                  <a:pt x="736" y="335"/>
                </a:lnTo>
                <a:lnTo>
                  <a:pt x="739" y="346"/>
                </a:lnTo>
                <a:lnTo>
                  <a:pt x="740" y="357"/>
                </a:lnTo>
                <a:lnTo>
                  <a:pt x="741" y="369"/>
                </a:lnTo>
                <a:lnTo>
                  <a:pt x="742" y="381"/>
                </a:lnTo>
                <a:lnTo>
                  <a:pt x="743" y="394"/>
                </a:lnTo>
                <a:lnTo>
                  <a:pt x="743" y="408"/>
                </a:lnTo>
                <a:close/>
                <a:moveTo>
                  <a:pt x="0" y="907"/>
                </a:moveTo>
                <a:lnTo>
                  <a:pt x="453" y="907"/>
                </a:lnTo>
                <a:lnTo>
                  <a:pt x="908" y="907"/>
                </a:lnTo>
                <a:lnTo>
                  <a:pt x="908" y="453"/>
                </a:lnTo>
                <a:lnTo>
                  <a:pt x="908" y="0"/>
                </a:lnTo>
                <a:lnTo>
                  <a:pt x="453" y="0"/>
                </a:lnTo>
                <a:lnTo>
                  <a:pt x="0" y="0"/>
                </a:lnTo>
                <a:lnTo>
                  <a:pt x="0" y="453"/>
                </a:lnTo>
                <a:lnTo>
                  <a:pt x="0" y="9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8" name="Freeform 17"/>
          <p:cNvSpPr>
            <a:spLocks noChangeAspect="1" noEditPoints="1"/>
          </p:cNvSpPr>
          <p:nvPr userDrawn="1"/>
        </p:nvSpPr>
        <p:spPr bwMode="auto">
          <a:xfrm>
            <a:off x="3458126" y="5183975"/>
            <a:ext cx="1726098" cy="1728000"/>
          </a:xfrm>
          <a:custGeom>
            <a:avLst/>
            <a:gdLst>
              <a:gd name="T0" fmla="*/ 587 w 907"/>
              <a:gd name="T1" fmla="*/ 676 h 908"/>
              <a:gd name="T2" fmla="*/ 587 w 907"/>
              <a:gd name="T3" fmla="*/ 444 h 908"/>
              <a:gd name="T4" fmla="*/ 586 w 907"/>
              <a:gd name="T5" fmla="*/ 428 h 908"/>
              <a:gd name="T6" fmla="*/ 583 w 907"/>
              <a:gd name="T7" fmla="*/ 412 h 908"/>
              <a:gd name="T8" fmla="*/ 580 w 907"/>
              <a:gd name="T9" fmla="*/ 397 h 908"/>
              <a:gd name="T10" fmla="*/ 575 w 907"/>
              <a:gd name="T11" fmla="*/ 383 h 908"/>
              <a:gd name="T12" fmla="*/ 566 w 907"/>
              <a:gd name="T13" fmla="*/ 364 h 908"/>
              <a:gd name="T14" fmla="*/ 555 w 907"/>
              <a:gd name="T15" fmla="*/ 347 h 908"/>
              <a:gd name="T16" fmla="*/ 546 w 907"/>
              <a:gd name="T17" fmla="*/ 337 h 908"/>
              <a:gd name="T18" fmla="*/ 532 w 907"/>
              <a:gd name="T19" fmla="*/ 325 h 908"/>
              <a:gd name="T20" fmla="*/ 516 w 907"/>
              <a:gd name="T21" fmla="*/ 314 h 908"/>
              <a:gd name="T22" fmla="*/ 504 w 907"/>
              <a:gd name="T23" fmla="*/ 309 h 908"/>
              <a:gd name="T24" fmla="*/ 492 w 907"/>
              <a:gd name="T25" fmla="*/ 305 h 908"/>
              <a:gd name="T26" fmla="*/ 479 w 907"/>
              <a:gd name="T27" fmla="*/ 303 h 908"/>
              <a:gd name="T28" fmla="*/ 460 w 907"/>
              <a:gd name="T29" fmla="*/ 301 h 908"/>
              <a:gd name="T30" fmla="*/ 439 w 907"/>
              <a:gd name="T31" fmla="*/ 302 h 908"/>
              <a:gd name="T32" fmla="*/ 419 w 907"/>
              <a:gd name="T33" fmla="*/ 307 h 908"/>
              <a:gd name="T34" fmla="*/ 407 w 907"/>
              <a:gd name="T35" fmla="*/ 312 h 908"/>
              <a:gd name="T36" fmla="*/ 395 w 907"/>
              <a:gd name="T37" fmla="*/ 317 h 908"/>
              <a:gd name="T38" fmla="*/ 383 w 907"/>
              <a:gd name="T39" fmla="*/ 325 h 908"/>
              <a:gd name="T40" fmla="*/ 373 w 907"/>
              <a:gd name="T41" fmla="*/ 333 h 908"/>
              <a:gd name="T42" fmla="*/ 363 w 907"/>
              <a:gd name="T43" fmla="*/ 343 h 908"/>
              <a:gd name="T44" fmla="*/ 354 w 907"/>
              <a:gd name="T45" fmla="*/ 354 h 908"/>
              <a:gd name="T46" fmla="*/ 345 w 907"/>
              <a:gd name="T47" fmla="*/ 366 h 908"/>
              <a:gd name="T48" fmla="*/ 335 w 907"/>
              <a:gd name="T49" fmla="*/ 387 h 908"/>
              <a:gd name="T50" fmla="*/ 327 w 907"/>
              <a:gd name="T51" fmla="*/ 410 h 908"/>
              <a:gd name="T52" fmla="*/ 324 w 907"/>
              <a:gd name="T53" fmla="*/ 427 h 908"/>
              <a:gd name="T54" fmla="*/ 321 w 907"/>
              <a:gd name="T55" fmla="*/ 446 h 908"/>
              <a:gd name="T56" fmla="*/ 321 w 907"/>
              <a:gd name="T57" fmla="*/ 676 h 908"/>
              <a:gd name="T58" fmla="*/ 231 w 907"/>
              <a:gd name="T59" fmla="*/ 230 h 908"/>
              <a:gd name="T60" fmla="*/ 318 w 907"/>
              <a:gd name="T61" fmla="*/ 305 h 908"/>
              <a:gd name="T62" fmla="*/ 329 w 907"/>
              <a:gd name="T63" fmla="*/ 286 h 908"/>
              <a:gd name="T64" fmla="*/ 344 w 907"/>
              <a:gd name="T65" fmla="*/ 270 h 908"/>
              <a:gd name="T66" fmla="*/ 352 w 907"/>
              <a:gd name="T67" fmla="*/ 262 h 908"/>
              <a:gd name="T68" fmla="*/ 371 w 907"/>
              <a:gd name="T69" fmla="*/ 249 h 908"/>
              <a:gd name="T70" fmla="*/ 392 w 907"/>
              <a:gd name="T71" fmla="*/ 238 h 908"/>
              <a:gd name="T72" fmla="*/ 414 w 907"/>
              <a:gd name="T73" fmla="*/ 230 h 908"/>
              <a:gd name="T74" fmla="*/ 438 w 907"/>
              <a:gd name="T75" fmla="*/ 224 h 908"/>
              <a:gd name="T76" fmla="*/ 461 w 907"/>
              <a:gd name="T77" fmla="*/ 221 h 908"/>
              <a:gd name="T78" fmla="*/ 492 w 907"/>
              <a:gd name="T79" fmla="*/ 221 h 908"/>
              <a:gd name="T80" fmla="*/ 520 w 907"/>
              <a:gd name="T81" fmla="*/ 225 h 908"/>
              <a:gd name="T82" fmla="*/ 538 w 907"/>
              <a:gd name="T83" fmla="*/ 230 h 908"/>
              <a:gd name="T84" fmla="*/ 556 w 907"/>
              <a:gd name="T85" fmla="*/ 236 h 908"/>
              <a:gd name="T86" fmla="*/ 573 w 907"/>
              <a:gd name="T87" fmla="*/ 244 h 908"/>
              <a:gd name="T88" fmla="*/ 590 w 907"/>
              <a:gd name="T89" fmla="*/ 253 h 908"/>
              <a:gd name="T90" fmla="*/ 605 w 907"/>
              <a:gd name="T91" fmla="*/ 265 h 908"/>
              <a:gd name="T92" fmla="*/ 619 w 907"/>
              <a:gd name="T93" fmla="*/ 278 h 908"/>
              <a:gd name="T94" fmla="*/ 632 w 907"/>
              <a:gd name="T95" fmla="*/ 293 h 908"/>
              <a:gd name="T96" fmla="*/ 644 w 907"/>
              <a:gd name="T97" fmla="*/ 310 h 908"/>
              <a:gd name="T98" fmla="*/ 654 w 907"/>
              <a:gd name="T99" fmla="*/ 328 h 908"/>
              <a:gd name="T100" fmla="*/ 663 w 907"/>
              <a:gd name="T101" fmla="*/ 349 h 908"/>
              <a:gd name="T102" fmla="*/ 669 w 907"/>
              <a:gd name="T103" fmla="*/ 372 h 908"/>
              <a:gd name="T104" fmla="*/ 674 w 907"/>
              <a:gd name="T105" fmla="*/ 397 h 908"/>
              <a:gd name="T106" fmla="*/ 676 w 907"/>
              <a:gd name="T107" fmla="*/ 424 h 908"/>
              <a:gd name="T108" fmla="*/ 676 w 907"/>
              <a:gd name="T109" fmla="*/ 676 h 908"/>
              <a:gd name="T110" fmla="*/ 453 w 907"/>
              <a:gd name="T111" fmla="*/ 908 h 908"/>
              <a:gd name="T112" fmla="*/ 907 w 907"/>
              <a:gd name="T113" fmla="*/ 453 h 908"/>
              <a:gd name="T114" fmla="*/ 453 w 907"/>
              <a:gd name="T115" fmla="*/ 0 h 908"/>
              <a:gd name="T116" fmla="*/ 0 w 907"/>
              <a:gd name="T117" fmla="*/ 453 h 9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907" h="908">
                <a:moveTo>
                  <a:pt x="676" y="676"/>
                </a:moveTo>
                <a:lnTo>
                  <a:pt x="587" y="676"/>
                </a:lnTo>
                <a:lnTo>
                  <a:pt x="587" y="453"/>
                </a:lnTo>
                <a:lnTo>
                  <a:pt x="587" y="444"/>
                </a:lnTo>
                <a:lnTo>
                  <a:pt x="586" y="436"/>
                </a:lnTo>
                <a:lnTo>
                  <a:pt x="586" y="428"/>
                </a:lnTo>
                <a:lnTo>
                  <a:pt x="585" y="420"/>
                </a:lnTo>
                <a:lnTo>
                  <a:pt x="583" y="412"/>
                </a:lnTo>
                <a:lnTo>
                  <a:pt x="581" y="404"/>
                </a:lnTo>
                <a:lnTo>
                  <a:pt x="580" y="397"/>
                </a:lnTo>
                <a:lnTo>
                  <a:pt x="577" y="390"/>
                </a:lnTo>
                <a:lnTo>
                  <a:pt x="575" y="383"/>
                </a:lnTo>
                <a:lnTo>
                  <a:pt x="572" y="376"/>
                </a:lnTo>
                <a:lnTo>
                  <a:pt x="566" y="364"/>
                </a:lnTo>
                <a:lnTo>
                  <a:pt x="559" y="352"/>
                </a:lnTo>
                <a:lnTo>
                  <a:pt x="555" y="347"/>
                </a:lnTo>
                <a:lnTo>
                  <a:pt x="550" y="342"/>
                </a:lnTo>
                <a:lnTo>
                  <a:pt x="546" y="337"/>
                </a:lnTo>
                <a:lnTo>
                  <a:pt x="541" y="333"/>
                </a:lnTo>
                <a:lnTo>
                  <a:pt x="532" y="325"/>
                </a:lnTo>
                <a:lnTo>
                  <a:pt x="521" y="317"/>
                </a:lnTo>
                <a:lnTo>
                  <a:pt x="516" y="314"/>
                </a:lnTo>
                <a:lnTo>
                  <a:pt x="510" y="312"/>
                </a:lnTo>
                <a:lnTo>
                  <a:pt x="504" y="309"/>
                </a:lnTo>
                <a:lnTo>
                  <a:pt x="498" y="307"/>
                </a:lnTo>
                <a:lnTo>
                  <a:pt x="492" y="305"/>
                </a:lnTo>
                <a:lnTo>
                  <a:pt x="486" y="304"/>
                </a:lnTo>
                <a:lnTo>
                  <a:pt x="479" y="303"/>
                </a:lnTo>
                <a:lnTo>
                  <a:pt x="473" y="302"/>
                </a:lnTo>
                <a:lnTo>
                  <a:pt x="460" y="301"/>
                </a:lnTo>
                <a:lnTo>
                  <a:pt x="446" y="302"/>
                </a:lnTo>
                <a:lnTo>
                  <a:pt x="439" y="302"/>
                </a:lnTo>
                <a:lnTo>
                  <a:pt x="432" y="304"/>
                </a:lnTo>
                <a:lnTo>
                  <a:pt x="419" y="307"/>
                </a:lnTo>
                <a:lnTo>
                  <a:pt x="413" y="309"/>
                </a:lnTo>
                <a:lnTo>
                  <a:pt x="407" y="312"/>
                </a:lnTo>
                <a:lnTo>
                  <a:pt x="401" y="314"/>
                </a:lnTo>
                <a:lnTo>
                  <a:pt x="395" y="317"/>
                </a:lnTo>
                <a:lnTo>
                  <a:pt x="389" y="321"/>
                </a:lnTo>
                <a:lnTo>
                  <a:pt x="383" y="325"/>
                </a:lnTo>
                <a:lnTo>
                  <a:pt x="378" y="329"/>
                </a:lnTo>
                <a:lnTo>
                  <a:pt x="373" y="333"/>
                </a:lnTo>
                <a:lnTo>
                  <a:pt x="367" y="338"/>
                </a:lnTo>
                <a:lnTo>
                  <a:pt x="363" y="343"/>
                </a:lnTo>
                <a:lnTo>
                  <a:pt x="358" y="348"/>
                </a:lnTo>
                <a:lnTo>
                  <a:pt x="354" y="354"/>
                </a:lnTo>
                <a:lnTo>
                  <a:pt x="349" y="360"/>
                </a:lnTo>
                <a:lnTo>
                  <a:pt x="345" y="366"/>
                </a:lnTo>
                <a:lnTo>
                  <a:pt x="338" y="380"/>
                </a:lnTo>
                <a:lnTo>
                  <a:pt x="335" y="387"/>
                </a:lnTo>
                <a:lnTo>
                  <a:pt x="332" y="394"/>
                </a:lnTo>
                <a:lnTo>
                  <a:pt x="327" y="410"/>
                </a:lnTo>
                <a:lnTo>
                  <a:pt x="325" y="419"/>
                </a:lnTo>
                <a:lnTo>
                  <a:pt x="324" y="427"/>
                </a:lnTo>
                <a:lnTo>
                  <a:pt x="322" y="436"/>
                </a:lnTo>
                <a:lnTo>
                  <a:pt x="321" y="446"/>
                </a:lnTo>
                <a:lnTo>
                  <a:pt x="321" y="466"/>
                </a:lnTo>
                <a:lnTo>
                  <a:pt x="321" y="676"/>
                </a:lnTo>
                <a:lnTo>
                  <a:pt x="231" y="676"/>
                </a:lnTo>
                <a:lnTo>
                  <a:pt x="231" y="230"/>
                </a:lnTo>
                <a:lnTo>
                  <a:pt x="318" y="230"/>
                </a:lnTo>
                <a:lnTo>
                  <a:pt x="318" y="305"/>
                </a:lnTo>
                <a:lnTo>
                  <a:pt x="323" y="296"/>
                </a:lnTo>
                <a:lnTo>
                  <a:pt x="329" y="286"/>
                </a:lnTo>
                <a:lnTo>
                  <a:pt x="336" y="278"/>
                </a:lnTo>
                <a:lnTo>
                  <a:pt x="344" y="270"/>
                </a:lnTo>
                <a:lnTo>
                  <a:pt x="348" y="266"/>
                </a:lnTo>
                <a:lnTo>
                  <a:pt x="352" y="262"/>
                </a:lnTo>
                <a:lnTo>
                  <a:pt x="361" y="255"/>
                </a:lnTo>
                <a:lnTo>
                  <a:pt x="371" y="249"/>
                </a:lnTo>
                <a:lnTo>
                  <a:pt x="381" y="243"/>
                </a:lnTo>
                <a:lnTo>
                  <a:pt x="392" y="238"/>
                </a:lnTo>
                <a:lnTo>
                  <a:pt x="403" y="233"/>
                </a:lnTo>
                <a:lnTo>
                  <a:pt x="414" y="230"/>
                </a:lnTo>
                <a:lnTo>
                  <a:pt x="426" y="226"/>
                </a:lnTo>
                <a:lnTo>
                  <a:pt x="438" y="224"/>
                </a:lnTo>
                <a:lnTo>
                  <a:pt x="449" y="222"/>
                </a:lnTo>
                <a:lnTo>
                  <a:pt x="461" y="221"/>
                </a:lnTo>
                <a:lnTo>
                  <a:pt x="473" y="221"/>
                </a:lnTo>
                <a:lnTo>
                  <a:pt x="492" y="221"/>
                </a:lnTo>
                <a:lnTo>
                  <a:pt x="511" y="224"/>
                </a:lnTo>
                <a:lnTo>
                  <a:pt x="520" y="225"/>
                </a:lnTo>
                <a:lnTo>
                  <a:pt x="529" y="227"/>
                </a:lnTo>
                <a:lnTo>
                  <a:pt x="538" y="230"/>
                </a:lnTo>
                <a:lnTo>
                  <a:pt x="547" y="233"/>
                </a:lnTo>
                <a:lnTo>
                  <a:pt x="556" y="236"/>
                </a:lnTo>
                <a:lnTo>
                  <a:pt x="565" y="240"/>
                </a:lnTo>
                <a:lnTo>
                  <a:pt x="573" y="244"/>
                </a:lnTo>
                <a:lnTo>
                  <a:pt x="582" y="248"/>
                </a:lnTo>
                <a:lnTo>
                  <a:pt x="590" y="253"/>
                </a:lnTo>
                <a:lnTo>
                  <a:pt x="597" y="259"/>
                </a:lnTo>
                <a:lnTo>
                  <a:pt x="605" y="265"/>
                </a:lnTo>
                <a:lnTo>
                  <a:pt x="612" y="271"/>
                </a:lnTo>
                <a:lnTo>
                  <a:pt x="619" y="278"/>
                </a:lnTo>
                <a:lnTo>
                  <a:pt x="626" y="285"/>
                </a:lnTo>
                <a:lnTo>
                  <a:pt x="632" y="293"/>
                </a:lnTo>
                <a:lnTo>
                  <a:pt x="638" y="301"/>
                </a:lnTo>
                <a:lnTo>
                  <a:pt x="644" y="310"/>
                </a:lnTo>
                <a:lnTo>
                  <a:pt x="649" y="319"/>
                </a:lnTo>
                <a:lnTo>
                  <a:pt x="654" y="328"/>
                </a:lnTo>
                <a:lnTo>
                  <a:pt x="659" y="338"/>
                </a:lnTo>
                <a:lnTo>
                  <a:pt x="663" y="349"/>
                </a:lnTo>
                <a:lnTo>
                  <a:pt x="666" y="360"/>
                </a:lnTo>
                <a:lnTo>
                  <a:pt x="669" y="372"/>
                </a:lnTo>
                <a:lnTo>
                  <a:pt x="672" y="384"/>
                </a:lnTo>
                <a:lnTo>
                  <a:pt x="674" y="397"/>
                </a:lnTo>
                <a:lnTo>
                  <a:pt x="675" y="410"/>
                </a:lnTo>
                <a:lnTo>
                  <a:pt x="676" y="424"/>
                </a:lnTo>
                <a:lnTo>
                  <a:pt x="676" y="438"/>
                </a:lnTo>
                <a:lnTo>
                  <a:pt x="676" y="676"/>
                </a:lnTo>
                <a:close/>
                <a:moveTo>
                  <a:pt x="0" y="908"/>
                </a:moveTo>
                <a:lnTo>
                  <a:pt x="453" y="908"/>
                </a:lnTo>
                <a:lnTo>
                  <a:pt x="907" y="908"/>
                </a:lnTo>
                <a:lnTo>
                  <a:pt x="907" y="453"/>
                </a:lnTo>
                <a:lnTo>
                  <a:pt x="907" y="0"/>
                </a:lnTo>
                <a:lnTo>
                  <a:pt x="453" y="0"/>
                </a:lnTo>
                <a:lnTo>
                  <a:pt x="0" y="0"/>
                </a:lnTo>
                <a:lnTo>
                  <a:pt x="0" y="453"/>
                </a:lnTo>
                <a:lnTo>
                  <a:pt x="0" y="90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" name="Freeform 18"/>
          <p:cNvSpPr>
            <a:spLocks noChangeAspect="1" noEditPoints="1"/>
          </p:cNvSpPr>
          <p:nvPr userDrawn="1"/>
        </p:nvSpPr>
        <p:spPr bwMode="auto">
          <a:xfrm>
            <a:off x="8640763" y="1727200"/>
            <a:ext cx="1726098" cy="1728000"/>
          </a:xfrm>
          <a:custGeom>
            <a:avLst/>
            <a:gdLst>
              <a:gd name="T0" fmla="*/ 433 w 907"/>
              <a:gd name="T1" fmla="*/ 300 h 908"/>
              <a:gd name="T2" fmla="*/ 403 w 907"/>
              <a:gd name="T3" fmla="*/ 308 h 908"/>
              <a:gd name="T4" fmla="*/ 366 w 907"/>
              <a:gd name="T5" fmla="*/ 332 h 908"/>
              <a:gd name="T6" fmla="*/ 343 w 907"/>
              <a:gd name="T7" fmla="*/ 360 h 908"/>
              <a:gd name="T8" fmla="*/ 325 w 907"/>
              <a:gd name="T9" fmla="*/ 398 h 908"/>
              <a:gd name="T10" fmla="*/ 316 w 907"/>
              <a:gd name="T11" fmla="*/ 455 h 908"/>
              <a:gd name="T12" fmla="*/ 321 w 907"/>
              <a:gd name="T13" fmla="*/ 497 h 908"/>
              <a:gd name="T14" fmla="*/ 330 w 907"/>
              <a:gd name="T15" fmla="*/ 524 h 908"/>
              <a:gd name="T16" fmla="*/ 343 w 907"/>
              <a:gd name="T17" fmla="*/ 549 h 908"/>
              <a:gd name="T18" fmla="*/ 361 w 907"/>
              <a:gd name="T19" fmla="*/ 571 h 908"/>
              <a:gd name="T20" fmla="*/ 383 w 907"/>
              <a:gd name="T21" fmla="*/ 589 h 908"/>
              <a:gd name="T22" fmla="*/ 410 w 907"/>
              <a:gd name="T23" fmla="*/ 603 h 908"/>
              <a:gd name="T24" fmla="*/ 441 w 907"/>
              <a:gd name="T25" fmla="*/ 610 h 908"/>
              <a:gd name="T26" fmla="*/ 484 w 907"/>
              <a:gd name="T27" fmla="*/ 608 h 908"/>
              <a:gd name="T28" fmla="*/ 520 w 907"/>
              <a:gd name="T29" fmla="*/ 596 h 908"/>
              <a:gd name="T30" fmla="*/ 547 w 907"/>
              <a:gd name="T31" fmla="*/ 577 h 908"/>
              <a:gd name="T32" fmla="*/ 565 w 907"/>
              <a:gd name="T33" fmla="*/ 557 h 908"/>
              <a:gd name="T34" fmla="*/ 583 w 907"/>
              <a:gd name="T35" fmla="*/ 524 h 908"/>
              <a:gd name="T36" fmla="*/ 592 w 907"/>
              <a:gd name="T37" fmla="*/ 483 h 908"/>
              <a:gd name="T38" fmla="*/ 594 w 907"/>
              <a:gd name="T39" fmla="*/ 445 h 908"/>
              <a:gd name="T40" fmla="*/ 587 w 907"/>
              <a:gd name="T41" fmla="*/ 400 h 908"/>
              <a:gd name="T42" fmla="*/ 577 w 907"/>
              <a:gd name="T43" fmla="*/ 370 h 908"/>
              <a:gd name="T44" fmla="*/ 561 w 907"/>
              <a:gd name="T45" fmla="*/ 346 h 908"/>
              <a:gd name="T46" fmla="*/ 526 w 907"/>
              <a:gd name="T47" fmla="*/ 315 h 908"/>
              <a:gd name="T48" fmla="*/ 503 w 907"/>
              <a:gd name="T49" fmla="*/ 305 h 908"/>
              <a:gd name="T50" fmla="*/ 471 w 907"/>
              <a:gd name="T51" fmla="*/ 298 h 908"/>
              <a:gd name="T52" fmla="*/ 453 w 907"/>
              <a:gd name="T53" fmla="*/ 908 h 908"/>
              <a:gd name="T54" fmla="*/ 453 w 907"/>
              <a:gd name="T55" fmla="*/ 0 h 908"/>
              <a:gd name="T56" fmla="*/ 681 w 907"/>
              <a:gd name="T57" fmla="*/ 676 h 908"/>
              <a:gd name="T58" fmla="*/ 585 w 907"/>
              <a:gd name="T59" fmla="*/ 631 h 908"/>
              <a:gd name="T60" fmla="*/ 549 w 907"/>
              <a:gd name="T61" fmla="*/ 660 h 908"/>
              <a:gd name="T62" fmla="*/ 514 w 907"/>
              <a:gd name="T63" fmla="*/ 676 h 908"/>
              <a:gd name="T64" fmla="*/ 473 w 907"/>
              <a:gd name="T65" fmla="*/ 685 h 908"/>
              <a:gd name="T66" fmla="*/ 427 w 907"/>
              <a:gd name="T67" fmla="*/ 685 h 908"/>
              <a:gd name="T68" fmla="*/ 382 w 907"/>
              <a:gd name="T69" fmla="*/ 676 h 908"/>
              <a:gd name="T70" fmla="*/ 342 w 907"/>
              <a:gd name="T71" fmla="*/ 658 h 908"/>
              <a:gd name="T72" fmla="*/ 306 w 907"/>
              <a:gd name="T73" fmla="*/ 633 h 908"/>
              <a:gd name="T74" fmla="*/ 276 w 907"/>
              <a:gd name="T75" fmla="*/ 602 h 908"/>
              <a:gd name="T76" fmla="*/ 253 w 907"/>
              <a:gd name="T77" fmla="*/ 565 h 908"/>
              <a:gd name="T78" fmla="*/ 236 w 907"/>
              <a:gd name="T79" fmla="*/ 523 h 908"/>
              <a:gd name="T80" fmla="*/ 228 w 907"/>
              <a:gd name="T81" fmla="*/ 478 h 908"/>
              <a:gd name="T82" fmla="*/ 228 w 907"/>
              <a:gd name="T83" fmla="*/ 430 h 908"/>
              <a:gd name="T84" fmla="*/ 235 w 907"/>
              <a:gd name="T85" fmla="*/ 390 h 908"/>
              <a:gd name="T86" fmla="*/ 248 w 907"/>
              <a:gd name="T87" fmla="*/ 353 h 908"/>
              <a:gd name="T88" fmla="*/ 270 w 907"/>
              <a:gd name="T89" fmla="*/ 315 h 908"/>
              <a:gd name="T90" fmla="*/ 298 w 907"/>
              <a:gd name="T91" fmla="*/ 282 h 908"/>
              <a:gd name="T92" fmla="*/ 323 w 907"/>
              <a:gd name="T93" fmla="*/ 261 h 908"/>
              <a:gd name="T94" fmla="*/ 361 w 907"/>
              <a:gd name="T95" fmla="*/ 240 h 908"/>
              <a:gd name="T96" fmla="*/ 404 w 907"/>
              <a:gd name="T97" fmla="*/ 227 h 908"/>
              <a:gd name="T98" fmla="*/ 451 w 907"/>
              <a:gd name="T99" fmla="*/ 222 h 908"/>
              <a:gd name="T100" fmla="*/ 494 w 907"/>
              <a:gd name="T101" fmla="*/ 226 h 908"/>
              <a:gd name="T102" fmla="*/ 532 w 907"/>
              <a:gd name="T103" fmla="*/ 239 h 908"/>
              <a:gd name="T104" fmla="*/ 560 w 907"/>
              <a:gd name="T105" fmla="*/ 255 h 908"/>
              <a:gd name="T106" fmla="*/ 585 w 907"/>
              <a:gd name="T107" fmla="*/ 277 h 908"/>
              <a:gd name="T108" fmla="*/ 681 w 907"/>
              <a:gd name="T109" fmla="*/ 676 h 9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907" h="908">
                <a:moveTo>
                  <a:pt x="459" y="298"/>
                </a:moveTo>
                <a:lnTo>
                  <a:pt x="450" y="298"/>
                </a:lnTo>
                <a:lnTo>
                  <a:pt x="441" y="299"/>
                </a:lnTo>
                <a:lnTo>
                  <a:pt x="433" y="300"/>
                </a:lnTo>
                <a:lnTo>
                  <a:pt x="425" y="301"/>
                </a:lnTo>
                <a:lnTo>
                  <a:pt x="417" y="303"/>
                </a:lnTo>
                <a:lnTo>
                  <a:pt x="410" y="306"/>
                </a:lnTo>
                <a:lnTo>
                  <a:pt x="403" y="308"/>
                </a:lnTo>
                <a:lnTo>
                  <a:pt x="396" y="312"/>
                </a:lnTo>
                <a:lnTo>
                  <a:pt x="383" y="319"/>
                </a:lnTo>
                <a:lnTo>
                  <a:pt x="371" y="328"/>
                </a:lnTo>
                <a:lnTo>
                  <a:pt x="366" y="332"/>
                </a:lnTo>
                <a:lnTo>
                  <a:pt x="361" y="337"/>
                </a:lnTo>
                <a:lnTo>
                  <a:pt x="351" y="348"/>
                </a:lnTo>
                <a:lnTo>
                  <a:pt x="347" y="354"/>
                </a:lnTo>
                <a:lnTo>
                  <a:pt x="343" y="360"/>
                </a:lnTo>
                <a:lnTo>
                  <a:pt x="336" y="372"/>
                </a:lnTo>
                <a:lnTo>
                  <a:pt x="333" y="378"/>
                </a:lnTo>
                <a:lnTo>
                  <a:pt x="330" y="385"/>
                </a:lnTo>
                <a:lnTo>
                  <a:pt x="325" y="398"/>
                </a:lnTo>
                <a:lnTo>
                  <a:pt x="321" y="412"/>
                </a:lnTo>
                <a:lnTo>
                  <a:pt x="318" y="426"/>
                </a:lnTo>
                <a:lnTo>
                  <a:pt x="316" y="440"/>
                </a:lnTo>
                <a:lnTo>
                  <a:pt x="316" y="455"/>
                </a:lnTo>
                <a:lnTo>
                  <a:pt x="316" y="469"/>
                </a:lnTo>
                <a:lnTo>
                  <a:pt x="317" y="476"/>
                </a:lnTo>
                <a:lnTo>
                  <a:pt x="318" y="483"/>
                </a:lnTo>
                <a:lnTo>
                  <a:pt x="321" y="497"/>
                </a:lnTo>
                <a:lnTo>
                  <a:pt x="323" y="504"/>
                </a:lnTo>
                <a:lnTo>
                  <a:pt x="325" y="511"/>
                </a:lnTo>
                <a:lnTo>
                  <a:pt x="327" y="517"/>
                </a:lnTo>
                <a:lnTo>
                  <a:pt x="330" y="524"/>
                </a:lnTo>
                <a:lnTo>
                  <a:pt x="333" y="530"/>
                </a:lnTo>
                <a:lnTo>
                  <a:pt x="336" y="537"/>
                </a:lnTo>
                <a:lnTo>
                  <a:pt x="339" y="543"/>
                </a:lnTo>
                <a:lnTo>
                  <a:pt x="343" y="549"/>
                </a:lnTo>
                <a:lnTo>
                  <a:pt x="347" y="555"/>
                </a:lnTo>
                <a:lnTo>
                  <a:pt x="351" y="561"/>
                </a:lnTo>
                <a:lnTo>
                  <a:pt x="356" y="566"/>
                </a:lnTo>
                <a:lnTo>
                  <a:pt x="361" y="571"/>
                </a:lnTo>
                <a:lnTo>
                  <a:pt x="366" y="576"/>
                </a:lnTo>
                <a:lnTo>
                  <a:pt x="371" y="581"/>
                </a:lnTo>
                <a:lnTo>
                  <a:pt x="377" y="585"/>
                </a:lnTo>
                <a:lnTo>
                  <a:pt x="383" y="589"/>
                </a:lnTo>
                <a:lnTo>
                  <a:pt x="389" y="593"/>
                </a:lnTo>
                <a:lnTo>
                  <a:pt x="396" y="597"/>
                </a:lnTo>
                <a:lnTo>
                  <a:pt x="403" y="600"/>
                </a:lnTo>
                <a:lnTo>
                  <a:pt x="410" y="603"/>
                </a:lnTo>
                <a:lnTo>
                  <a:pt x="417" y="605"/>
                </a:lnTo>
                <a:lnTo>
                  <a:pt x="425" y="607"/>
                </a:lnTo>
                <a:lnTo>
                  <a:pt x="433" y="608"/>
                </a:lnTo>
                <a:lnTo>
                  <a:pt x="441" y="610"/>
                </a:lnTo>
                <a:lnTo>
                  <a:pt x="450" y="610"/>
                </a:lnTo>
                <a:lnTo>
                  <a:pt x="459" y="611"/>
                </a:lnTo>
                <a:lnTo>
                  <a:pt x="471" y="610"/>
                </a:lnTo>
                <a:lnTo>
                  <a:pt x="484" y="608"/>
                </a:lnTo>
                <a:lnTo>
                  <a:pt x="497" y="605"/>
                </a:lnTo>
                <a:lnTo>
                  <a:pt x="509" y="601"/>
                </a:lnTo>
                <a:lnTo>
                  <a:pt x="515" y="599"/>
                </a:lnTo>
                <a:lnTo>
                  <a:pt x="520" y="596"/>
                </a:lnTo>
                <a:lnTo>
                  <a:pt x="532" y="589"/>
                </a:lnTo>
                <a:lnTo>
                  <a:pt x="537" y="586"/>
                </a:lnTo>
                <a:lnTo>
                  <a:pt x="542" y="582"/>
                </a:lnTo>
                <a:lnTo>
                  <a:pt x="547" y="577"/>
                </a:lnTo>
                <a:lnTo>
                  <a:pt x="552" y="573"/>
                </a:lnTo>
                <a:lnTo>
                  <a:pt x="557" y="568"/>
                </a:lnTo>
                <a:lnTo>
                  <a:pt x="561" y="562"/>
                </a:lnTo>
                <a:lnTo>
                  <a:pt x="565" y="557"/>
                </a:lnTo>
                <a:lnTo>
                  <a:pt x="569" y="551"/>
                </a:lnTo>
                <a:lnTo>
                  <a:pt x="577" y="538"/>
                </a:lnTo>
                <a:lnTo>
                  <a:pt x="580" y="531"/>
                </a:lnTo>
                <a:lnTo>
                  <a:pt x="583" y="524"/>
                </a:lnTo>
                <a:lnTo>
                  <a:pt x="587" y="509"/>
                </a:lnTo>
                <a:lnTo>
                  <a:pt x="589" y="500"/>
                </a:lnTo>
                <a:lnTo>
                  <a:pt x="591" y="492"/>
                </a:lnTo>
                <a:lnTo>
                  <a:pt x="592" y="483"/>
                </a:lnTo>
                <a:lnTo>
                  <a:pt x="593" y="474"/>
                </a:lnTo>
                <a:lnTo>
                  <a:pt x="594" y="464"/>
                </a:lnTo>
                <a:lnTo>
                  <a:pt x="594" y="455"/>
                </a:lnTo>
                <a:lnTo>
                  <a:pt x="594" y="445"/>
                </a:lnTo>
                <a:lnTo>
                  <a:pt x="593" y="435"/>
                </a:lnTo>
                <a:lnTo>
                  <a:pt x="592" y="426"/>
                </a:lnTo>
                <a:lnTo>
                  <a:pt x="591" y="417"/>
                </a:lnTo>
                <a:lnTo>
                  <a:pt x="587" y="400"/>
                </a:lnTo>
                <a:lnTo>
                  <a:pt x="585" y="392"/>
                </a:lnTo>
                <a:lnTo>
                  <a:pt x="583" y="385"/>
                </a:lnTo>
                <a:lnTo>
                  <a:pt x="580" y="377"/>
                </a:lnTo>
                <a:lnTo>
                  <a:pt x="577" y="370"/>
                </a:lnTo>
                <a:lnTo>
                  <a:pt x="573" y="364"/>
                </a:lnTo>
                <a:lnTo>
                  <a:pt x="569" y="357"/>
                </a:lnTo>
                <a:lnTo>
                  <a:pt x="565" y="352"/>
                </a:lnTo>
                <a:lnTo>
                  <a:pt x="561" y="346"/>
                </a:lnTo>
                <a:lnTo>
                  <a:pt x="552" y="336"/>
                </a:lnTo>
                <a:lnTo>
                  <a:pt x="542" y="327"/>
                </a:lnTo>
                <a:lnTo>
                  <a:pt x="532" y="319"/>
                </a:lnTo>
                <a:lnTo>
                  <a:pt x="526" y="315"/>
                </a:lnTo>
                <a:lnTo>
                  <a:pt x="520" y="312"/>
                </a:lnTo>
                <a:lnTo>
                  <a:pt x="515" y="309"/>
                </a:lnTo>
                <a:lnTo>
                  <a:pt x="509" y="307"/>
                </a:lnTo>
                <a:lnTo>
                  <a:pt x="503" y="305"/>
                </a:lnTo>
                <a:lnTo>
                  <a:pt x="497" y="303"/>
                </a:lnTo>
                <a:lnTo>
                  <a:pt x="490" y="301"/>
                </a:lnTo>
                <a:lnTo>
                  <a:pt x="484" y="300"/>
                </a:lnTo>
                <a:lnTo>
                  <a:pt x="471" y="298"/>
                </a:lnTo>
                <a:lnTo>
                  <a:pt x="465" y="298"/>
                </a:lnTo>
                <a:lnTo>
                  <a:pt x="459" y="298"/>
                </a:lnTo>
                <a:close/>
                <a:moveTo>
                  <a:pt x="0" y="908"/>
                </a:moveTo>
                <a:lnTo>
                  <a:pt x="453" y="908"/>
                </a:lnTo>
                <a:lnTo>
                  <a:pt x="907" y="908"/>
                </a:lnTo>
                <a:lnTo>
                  <a:pt x="907" y="454"/>
                </a:lnTo>
                <a:lnTo>
                  <a:pt x="907" y="0"/>
                </a:lnTo>
                <a:lnTo>
                  <a:pt x="453" y="0"/>
                </a:lnTo>
                <a:lnTo>
                  <a:pt x="0" y="0"/>
                </a:lnTo>
                <a:lnTo>
                  <a:pt x="0" y="454"/>
                </a:lnTo>
                <a:lnTo>
                  <a:pt x="0" y="908"/>
                </a:lnTo>
                <a:close/>
                <a:moveTo>
                  <a:pt x="681" y="676"/>
                </a:moveTo>
                <a:lnTo>
                  <a:pt x="591" y="676"/>
                </a:lnTo>
                <a:lnTo>
                  <a:pt x="591" y="624"/>
                </a:lnTo>
                <a:lnTo>
                  <a:pt x="588" y="627"/>
                </a:lnTo>
                <a:lnTo>
                  <a:pt x="585" y="631"/>
                </a:lnTo>
                <a:lnTo>
                  <a:pt x="579" y="637"/>
                </a:lnTo>
                <a:lnTo>
                  <a:pt x="572" y="644"/>
                </a:lnTo>
                <a:lnTo>
                  <a:pt x="565" y="649"/>
                </a:lnTo>
                <a:lnTo>
                  <a:pt x="549" y="660"/>
                </a:lnTo>
                <a:lnTo>
                  <a:pt x="541" y="665"/>
                </a:lnTo>
                <a:lnTo>
                  <a:pt x="532" y="669"/>
                </a:lnTo>
                <a:lnTo>
                  <a:pt x="523" y="673"/>
                </a:lnTo>
                <a:lnTo>
                  <a:pt x="514" y="676"/>
                </a:lnTo>
                <a:lnTo>
                  <a:pt x="504" y="679"/>
                </a:lnTo>
                <a:lnTo>
                  <a:pt x="494" y="682"/>
                </a:lnTo>
                <a:lnTo>
                  <a:pt x="484" y="684"/>
                </a:lnTo>
                <a:lnTo>
                  <a:pt x="473" y="685"/>
                </a:lnTo>
                <a:lnTo>
                  <a:pt x="462" y="686"/>
                </a:lnTo>
                <a:lnTo>
                  <a:pt x="451" y="686"/>
                </a:lnTo>
                <a:lnTo>
                  <a:pt x="439" y="686"/>
                </a:lnTo>
                <a:lnTo>
                  <a:pt x="427" y="685"/>
                </a:lnTo>
                <a:lnTo>
                  <a:pt x="415" y="684"/>
                </a:lnTo>
                <a:lnTo>
                  <a:pt x="404" y="682"/>
                </a:lnTo>
                <a:lnTo>
                  <a:pt x="393" y="679"/>
                </a:lnTo>
                <a:lnTo>
                  <a:pt x="382" y="676"/>
                </a:lnTo>
                <a:lnTo>
                  <a:pt x="372" y="672"/>
                </a:lnTo>
                <a:lnTo>
                  <a:pt x="361" y="668"/>
                </a:lnTo>
                <a:lnTo>
                  <a:pt x="351" y="663"/>
                </a:lnTo>
                <a:lnTo>
                  <a:pt x="342" y="658"/>
                </a:lnTo>
                <a:lnTo>
                  <a:pt x="332" y="653"/>
                </a:lnTo>
                <a:lnTo>
                  <a:pt x="323" y="647"/>
                </a:lnTo>
                <a:lnTo>
                  <a:pt x="315" y="640"/>
                </a:lnTo>
                <a:lnTo>
                  <a:pt x="306" y="633"/>
                </a:lnTo>
                <a:lnTo>
                  <a:pt x="298" y="626"/>
                </a:lnTo>
                <a:lnTo>
                  <a:pt x="291" y="618"/>
                </a:lnTo>
                <a:lnTo>
                  <a:pt x="283" y="610"/>
                </a:lnTo>
                <a:lnTo>
                  <a:pt x="276" y="602"/>
                </a:lnTo>
                <a:lnTo>
                  <a:pt x="270" y="593"/>
                </a:lnTo>
                <a:lnTo>
                  <a:pt x="264" y="584"/>
                </a:lnTo>
                <a:lnTo>
                  <a:pt x="258" y="575"/>
                </a:lnTo>
                <a:lnTo>
                  <a:pt x="253" y="565"/>
                </a:lnTo>
                <a:lnTo>
                  <a:pt x="248" y="555"/>
                </a:lnTo>
                <a:lnTo>
                  <a:pt x="244" y="545"/>
                </a:lnTo>
                <a:lnTo>
                  <a:pt x="240" y="534"/>
                </a:lnTo>
                <a:lnTo>
                  <a:pt x="236" y="523"/>
                </a:lnTo>
                <a:lnTo>
                  <a:pt x="234" y="512"/>
                </a:lnTo>
                <a:lnTo>
                  <a:pt x="231" y="501"/>
                </a:lnTo>
                <a:lnTo>
                  <a:pt x="229" y="489"/>
                </a:lnTo>
                <a:lnTo>
                  <a:pt x="228" y="478"/>
                </a:lnTo>
                <a:lnTo>
                  <a:pt x="227" y="466"/>
                </a:lnTo>
                <a:lnTo>
                  <a:pt x="227" y="454"/>
                </a:lnTo>
                <a:lnTo>
                  <a:pt x="227" y="442"/>
                </a:lnTo>
                <a:lnTo>
                  <a:pt x="228" y="430"/>
                </a:lnTo>
                <a:lnTo>
                  <a:pt x="229" y="418"/>
                </a:lnTo>
                <a:lnTo>
                  <a:pt x="231" y="407"/>
                </a:lnTo>
                <a:lnTo>
                  <a:pt x="234" y="396"/>
                </a:lnTo>
                <a:lnTo>
                  <a:pt x="235" y="390"/>
                </a:lnTo>
                <a:lnTo>
                  <a:pt x="236" y="385"/>
                </a:lnTo>
                <a:lnTo>
                  <a:pt x="240" y="374"/>
                </a:lnTo>
                <a:lnTo>
                  <a:pt x="244" y="363"/>
                </a:lnTo>
                <a:lnTo>
                  <a:pt x="248" y="353"/>
                </a:lnTo>
                <a:lnTo>
                  <a:pt x="253" y="343"/>
                </a:lnTo>
                <a:lnTo>
                  <a:pt x="258" y="333"/>
                </a:lnTo>
                <a:lnTo>
                  <a:pt x="264" y="324"/>
                </a:lnTo>
                <a:lnTo>
                  <a:pt x="270" y="315"/>
                </a:lnTo>
                <a:lnTo>
                  <a:pt x="276" y="306"/>
                </a:lnTo>
                <a:lnTo>
                  <a:pt x="283" y="298"/>
                </a:lnTo>
                <a:lnTo>
                  <a:pt x="291" y="290"/>
                </a:lnTo>
                <a:lnTo>
                  <a:pt x="298" y="282"/>
                </a:lnTo>
                <a:lnTo>
                  <a:pt x="306" y="275"/>
                </a:lnTo>
                <a:lnTo>
                  <a:pt x="310" y="271"/>
                </a:lnTo>
                <a:lnTo>
                  <a:pt x="315" y="268"/>
                </a:lnTo>
                <a:lnTo>
                  <a:pt x="323" y="261"/>
                </a:lnTo>
                <a:lnTo>
                  <a:pt x="332" y="255"/>
                </a:lnTo>
                <a:lnTo>
                  <a:pt x="342" y="250"/>
                </a:lnTo>
                <a:lnTo>
                  <a:pt x="351" y="245"/>
                </a:lnTo>
                <a:lnTo>
                  <a:pt x="361" y="240"/>
                </a:lnTo>
                <a:lnTo>
                  <a:pt x="372" y="236"/>
                </a:lnTo>
                <a:lnTo>
                  <a:pt x="382" y="232"/>
                </a:lnTo>
                <a:lnTo>
                  <a:pt x="393" y="229"/>
                </a:lnTo>
                <a:lnTo>
                  <a:pt x="404" y="227"/>
                </a:lnTo>
                <a:lnTo>
                  <a:pt x="415" y="225"/>
                </a:lnTo>
                <a:lnTo>
                  <a:pt x="427" y="223"/>
                </a:lnTo>
                <a:lnTo>
                  <a:pt x="439" y="222"/>
                </a:lnTo>
                <a:lnTo>
                  <a:pt x="451" y="222"/>
                </a:lnTo>
                <a:lnTo>
                  <a:pt x="462" y="222"/>
                </a:lnTo>
                <a:lnTo>
                  <a:pt x="473" y="223"/>
                </a:lnTo>
                <a:lnTo>
                  <a:pt x="484" y="224"/>
                </a:lnTo>
                <a:lnTo>
                  <a:pt x="494" y="226"/>
                </a:lnTo>
                <a:lnTo>
                  <a:pt x="504" y="229"/>
                </a:lnTo>
                <a:lnTo>
                  <a:pt x="513" y="231"/>
                </a:lnTo>
                <a:lnTo>
                  <a:pt x="523" y="235"/>
                </a:lnTo>
                <a:lnTo>
                  <a:pt x="532" y="239"/>
                </a:lnTo>
                <a:lnTo>
                  <a:pt x="540" y="243"/>
                </a:lnTo>
                <a:lnTo>
                  <a:pt x="549" y="247"/>
                </a:lnTo>
                <a:lnTo>
                  <a:pt x="557" y="253"/>
                </a:lnTo>
                <a:lnTo>
                  <a:pt x="560" y="255"/>
                </a:lnTo>
                <a:lnTo>
                  <a:pt x="564" y="258"/>
                </a:lnTo>
                <a:lnTo>
                  <a:pt x="571" y="264"/>
                </a:lnTo>
                <a:lnTo>
                  <a:pt x="578" y="270"/>
                </a:lnTo>
                <a:lnTo>
                  <a:pt x="585" y="277"/>
                </a:lnTo>
                <a:lnTo>
                  <a:pt x="591" y="283"/>
                </a:lnTo>
                <a:lnTo>
                  <a:pt x="591" y="231"/>
                </a:lnTo>
                <a:lnTo>
                  <a:pt x="681" y="231"/>
                </a:lnTo>
                <a:lnTo>
                  <a:pt x="681" y="6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0" name="Freeform 19"/>
          <p:cNvSpPr>
            <a:spLocks noChangeAspect="1" noEditPoints="1"/>
          </p:cNvSpPr>
          <p:nvPr userDrawn="1"/>
        </p:nvSpPr>
        <p:spPr bwMode="auto">
          <a:xfrm>
            <a:off x="-1405" y="3455187"/>
            <a:ext cx="1728788" cy="1728788"/>
          </a:xfrm>
          <a:custGeom>
            <a:avLst/>
            <a:gdLst>
              <a:gd name="T0" fmla="*/ 424 w 908"/>
              <a:gd name="T1" fmla="*/ 683 h 908"/>
              <a:gd name="T2" fmla="*/ 365 w 908"/>
              <a:gd name="T3" fmla="*/ 671 h 908"/>
              <a:gd name="T4" fmla="*/ 304 w 908"/>
              <a:gd name="T5" fmla="*/ 647 h 908"/>
              <a:gd name="T6" fmla="*/ 247 w 908"/>
              <a:gd name="T7" fmla="*/ 610 h 908"/>
              <a:gd name="T8" fmla="*/ 286 w 908"/>
              <a:gd name="T9" fmla="*/ 536 h 908"/>
              <a:gd name="T10" fmla="*/ 321 w 908"/>
              <a:gd name="T11" fmla="*/ 562 h 908"/>
              <a:gd name="T12" fmla="*/ 365 w 908"/>
              <a:gd name="T13" fmla="*/ 585 h 908"/>
              <a:gd name="T14" fmla="*/ 405 w 908"/>
              <a:gd name="T15" fmla="*/ 598 h 908"/>
              <a:gd name="T16" fmla="*/ 441 w 908"/>
              <a:gd name="T17" fmla="*/ 604 h 908"/>
              <a:gd name="T18" fmla="*/ 508 w 908"/>
              <a:gd name="T19" fmla="*/ 602 h 908"/>
              <a:gd name="T20" fmla="*/ 551 w 908"/>
              <a:gd name="T21" fmla="*/ 589 h 908"/>
              <a:gd name="T22" fmla="*/ 571 w 908"/>
              <a:gd name="T23" fmla="*/ 575 h 908"/>
              <a:gd name="T24" fmla="*/ 582 w 908"/>
              <a:gd name="T25" fmla="*/ 556 h 908"/>
              <a:gd name="T26" fmla="*/ 583 w 908"/>
              <a:gd name="T27" fmla="*/ 539 h 908"/>
              <a:gd name="T28" fmla="*/ 575 w 908"/>
              <a:gd name="T29" fmla="*/ 524 h 908"/>
              <a:gd name="T30" fmla="*/ 559 w 908"/>
              <a:gd name="T31" fmla="*/ 512 h 908"/>
              <a:gd name="T32" fmla="*/ 521 w 908"/>
              <a:gd name="T33" fmla="*/ 501 h 908"/>
              <a:gd name="T34" fmla="*/ 394 w 908"/>
              <a:gd name="T35" fmla="*/ 483 h 908"/>
              <a:gd name="T36" fmla="*/ 324 w 908"/>
              <a:gd name="T37" fmla="*/ 465 h 908"/>
              <a:gd name="T38" fmla="*/ 280 w 908"/>
              <a:gd name="T39" fmla="*/ 442 h 908"/>
              <a:gd name="T40" fmla="*/ 257 w 908"/>
              <a:gd name="T41" fmla="*/ 420 h 908"/>
              <a:gd name="T42" fmla="*/ 243 w 908"/>
              <a:gd name="T43" fmla="*/ 392 h 908"/>
              <a:gd name="T44" fmla="*/ 237 w 908"/>
              <a:gd name="T45" fmla="*/ 356 h 908"/>
              <a:gd name="T46" fmla="*/ 242 w 908"/>
              <a:gd name="T47" fmla="*/ 328 h 908"/>
              <a:gd name="T48" fmla="*/ 254 w 908"/>
              <a:gd name="T49" fmla="*/ 302 h 908"/>
              <a:gd name="T50" fmla="*/ 274 w 908"/>
              <a:gd name="T51" fmla="*/ 279 h 908"/>
              <a:gd name="T52" fmla="*/ 299 w 908"/>
              <a:gd name="T53" fmla="*/ 260 h 908"/>
              <a:gd name="T54" fmla="*/ 347 w 908"/>
              <a:gd name="T55" fmla="*/ 237 h 908"/>
              <a:gd name="T56" fmla="*/ 422 w 908"/>
              <a:gd name="T57" fmla="*/ 222 h 908"/>
              <a:gd name="T58" fmla="*/ 489 w 908"/>
              <a:gd name="T59" fmla="*/ 224 h 908"/>
              <a:gd name="T60" fmla="*/ 545 w 908"/>
              <a:gd name="T61" fmla="*/ 235 h 908"/>
              <a:gd name="T62" fmla="*/ 596 w 908"/>
              <a:gd name="T63" fmla="*/ 255 h 908"/>
              <a:gd name="T64" fmla="*/ 641 w 908"/>
              <a:gd name="T65" fmla="*/ 283 h 908"/>
              <a:gd name="T66" fmla="*/ 591 w 908"/>
              <a:gd name="T67" fmla="*/ 351 h 908"/>
              <a:gd name="T68" fmla="*/ 550 w 908"/>
              <a:gd name="T69" fmla="*/ 325 h 908"/>
              <a:gd name="T70" fmla="*/ 503 w 908"/>
              <a:gd name="T71" fmla="*/ 308 h 908"/>
              <a:gd name="T72" fmla="*/ 462 w 908"/>
              <a:gd name="T73" fmla="*/ 302 h 908"/>
              <a:gd name="T74" fmla="*/ 416 w 908"/>
              <a:gd name="T75" fmla="*/ 303 h 908"/>
              <a:gd name="T76" fmla="*/ 372 w 908"/>
              <a:gd name="T77" fmla="*/ 313 h 908"/>
              <a:gd name="T78" fmla="*/ 343 w 908"/>
              <a:gd name="T79" fmla="*/ 329 h 908"/>
              <a:gd name="T80" fmla="*/ 328 w 908"/>
              <a:gd name="T81" fmla="*/ 347 h 908"/>
              <a:gd name="T82" fmla="*/ 328 w 908"/>
              <a:gd name="T83" fmla="*/ 366 h 908"/>
              <a:gd name="T84" fmla="*/ 338 w 908"/>
              <a:gd name="T85" fmla="*/ 380 h 908"/>
              <a:gd name="T86" fmla="*/ 369 w 908"/>
              <a:gd name="T87" fmla="*/ 395 h 908"/>
              <a:gd name="T88" fmla="*/ 443 w 908"/>
              <a:gd name="T89" fmla="*/ 407 h 908"/>
              <a:gd name="T90" fmla="*/ 550 w 908"/>
              <a:gd name="T91" fmla="*/ 424 h 908"/>
              <a:gd name="T92" fmla="*/ 607 w 908"/>
              <a:gd name="T93" fmla="*/ 442 h 908"/>
              <a:gd name="T94" fmla="*/ 639 w 908"/>
              <a:gd name="T95" fmla="*/ 462 h 908"/>
              <a:gd name="T96" fmla="*/ 658 w 908"/>
              <a:gd name="T97" fmla="*/ 483 h 908"/>
              <a:gd name="T98" fmla="*/ 670 w 908"/>
              <a:gd name="T99" fmla="*/ 511 h 908"/>
              <a:gd name="T100" fmla="*/ 674 w 908"/>
              <a:gd name="T101" fmla="*/ 545 h 908"/>
              <a:gd name="T102" fmla="*/ 670 w 908"/>
              <a:gd name="T103" fmla="*/ 573 h 908"/>
              <a:gd name="T104" fmla="*/ 659 w 908"/>
              <a:gd name="T105" fmla="*/ 600 h 908"/>
              <a:gd name="T106" fmla="*/ 641 w 908"/>
              <a:gd name="T107" fmla="*/ 624 h 908"/>
              <a:gd name="T108" fmla="*/ 616 w 908"/>
              <a:gd name="T109" fmla="*/ 644 h 908"/>
              <a:gd name="T110" fmla="*/ 569 w 908"/>
              <a:gd name="T111" fmla="*/ 668 h 908"/>
              <a:gd name="T112" fmla="*/ 510 w 908"/>
              <a:gd name="T113" fmla="*/ 683 h 908"/>
              <a:gd name="T114" fmla="*/ 0 w 908"/>
              <a:gd name="T115" fmla="*/ 908 h 908"/>
              <a:gd name="T116" fmla="*/ 908 w 908"/>
              <a:gd name="T117" fmla="*/ 0 h 908"/>
              <a:gd name="T118" fmla="*/ 0 w 908"/>
              <a:gd name="T119" fmla="*/ 908 h 9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908" h="908">
                <a:moveTo>
                  <a:pt x="466" y="685"/>
                </a:moveTo>
                <a:lnTo>
                  <a:pt x="452" y="685"/>
                </a:lnTo>
                <a:lnTo>
                  <a:pt x="438" y="684"/>
                </a:lnTo>
                <a:lnTo>
                  <a:pt x="424" y="683"/>
                </a:lnTo>
                <a:lnTo>
                  <a:pt x="410" y="681"/>
                </a:lnTo>
                <a:lnTo>
                  <a:pt x="395" y="678"/>
                </a:lnTo>
                <a:lnTo>
                  <a:pt x="380" y="675"/>
                </a:lnTo>
                <a:lnTo>
                  <a:pt x="365" y="671"/>
                </a:lnTo>
                <a:lnTo>
                  <a:pt x="350" y="666"/>
                </a:lnTo>
                <a:lnTo>
                  <a:pt x="335" y="661"/>
                </a:lnTo>
                <a:lnTo>
                  <a:pt x="319" y="654"/>
                </a:lnTo>
                <a:lnTo>
                  <a:pt x="304" y="647"/>
                </a:lnTo>
                <a:lnTo>
                  <a:pt x="290" y="639"/>
                </a:lnTo>
                <a:lnTo>
                  <a:pt x="275" y="631"/>
                </a:lnTo>
                <a:lnTo>
                  <a:pt x="261" y="621"/>
                </a:lnTo>
                <a:lnTo>
                  <a:pt x="247" y="610"/>
                </a:lnTo>
                <a:lnTo>
                  <a:pt x="240" y="605"/>
                </a:lnTo>
                <a:lnTo>
                  <a:pt x="233" y="599"/>
                </a:lnTo>
                <a:lnTo>
                  <a:pt x="283" y="533"/>
                </a:lnTo>
                <a:lnTo>
                  <a:pt x="286" y="536"/>
                </a:lnTo>
                <a:lnTo>
                  <a:pt x="296" y="544"/>
                </a:lnTo>
                <a:lnTo>
                  <a:pt x="303" y="550"/>
                </a:lnTo>
                <a:lnTo>
                  <a:pt x="311" y="556"/>
                </a:lnTo>
                <a:lnTo>
                  <a:pt x="321" y="562"/>
                </a:lnTo>
                <a:lnTo>
                  <a:pt x="332" y="569"/>
                </a:lnTo>
                <a:lnTo>
                  <a:pt x="345" y="576"/>
                </a:lnTo>
                <a:lnTo>
                  <a:pt x="358" y="582"/>
                </a:lnTo>
                <a:lnTo>
                  <a:pt x="365" y="585"/>
                </a:lnTo>
                <a:lnTo>
                  <a:pt x="373" y="588"/>
                </a:lnTo>
                <a:lnTo>
                  <a:pt x="388" y="594"/>
                </a:lnTo>
                <a:lnTo>
                  <a:pt x="396" y="596"/>
                </a:lnTo>
                <a:lnTo>
                  <a:pt x="405" y="598"/>
                </a:lnTo>
                <a:lnTo>
                  <a:pt x="414" y="600"/>
                </a:lnTo>
                <a:lnTo>
                  <a:pt x="423" y="602"/>
                </a:lnTo>
                <a:lnTo>
                  <a:pt x="432" y="603"/>
                </a:lnTo>
                <a:lnTo>
                  <a:pt x="441" y="604"/>
                </a:lnTo>
                <a:lnTo>
                  <a:pt x="460" y="605"/>
                </a:lnTo>
                <a:lnTo>
                  <a:pt x="478" y="605"/>
                </a:lnTo>
                <a:lnTo>
                  <a:pt x="494" y="604"/>
                </a:lnTo>
                <a:lnTo>
                  <a:pt x="508" y="602"/>
                </a:lnTo>
                <a:lnTo>
                  <a:pt x="521" y="599"/>
                </a:lnTo>
                <a:lnTo>
                  <a:pt x="533" y="596"/>
                </a:lnTo>
                <a:lnTo>
                  <a:pt x="543" y="593"/>
                </a:lnTo>
                <a:lnTo>
                  <a:pt x="551" y="589"/>
                </a:lnTo>
                <a:lnTo>
                  <a:pt x="559" y="585"/>
                </a:lnTo>
                <a:lnTo>
                  <a:pt x="565" y="580"/>
                </a:lnTo>
                <a:lnTo>
                  <a:pt x="568" y="578"/>
                </a:lnTo>
                <a:lnTo>
                  <a:pt x="571" y="575"/>
                </a:lnTo>
                <a:lnTo>
                  <a:pt x="575" y="571"/>
                </a:lnTo>
                <a:lnTo>
                  <a:pt x="578" y="566"/>
                </a:lnTo>
                <a:lnTo>
                  <a:pt x="580" y="561"/>
                </a:lnTo>
                <a:lnTo>
                  <a:pt x="582" y="556"/>
                </a:lnTo>
                <a:lnTo>
                  <a:pt x="583" y="552"/>
                </a:lnTo>
                <a:lnTo>
                  <a:pt x="583" y="547"/>
                </a:lnTo>
                <a:lnTo>
                  <a:pt x="583" y="543"/>
                </a:lnTo>
                <a:lnTo>
                  <a:pt x="583" y="539"/>
                </a:lnTo>
                <a:lnTo>
                  <a:pt x="582" y="536"/>
                </a:lnTo>
                <a:lnTo>
                  <a:pt x="580" y="533"/>
                </a:lnTo>
                <a:lnTo>
                  <a:pt x="577" y="526"/>
                </a:lnTo>
                <a:lnTo>
                  <a:pt x="575" y="524"/>
                </a:lnTo>
                <a:lnTo>
                  <a:pt x="572" y="521"/>
                </a:lnTo>
                <a:lnTo>
                  <a:pt x="569" y="519"/>
                </a:lnTo>
                <a:lnTo>
                  <a:pt x="566" y="516"/>
                </a:lnTo>
                <a:lnTo>
                  <a:pt x="559" y="512"/>
                </a:lnTo>
                <a:lnTo>
                  <a:pt x="551" y="509"/>
                </a:lnTo>
                <a:lnTo>
                  <a:pt x="542" y="506"/>
                </a:lnTo>
                <a:lnTo>
                  <a:pt x="532" y="503"/>
                </a:lnTo>
                <a:lnTo>
                  <a:pt x="521" y="501"/>
                </a:lnTo>
                <a:lnTo>
                  <a:pt x="498" y="497"/>
                </a:lnTo>
                <a:lnTo>
                  <a:pt x="447" y="490"/>
                </a:lnTo>
                <a:lnTo>
                  <a:pt x="412" y="485"/>
                </a:lnTo>
                <a:lnTo>
                  <a:pt x="394" y="483"/>
                </a:lnTo>
                <a:lnTo>
                  <a:pt x="376" y="479"/>
                </a:lnTo>
                <a:lnTo>
                  <a:pt x="358" y="475"/>
                </a:lnTo>
                <a:lnTo>
                  <a:pt x="341" y="471"/>
                </a:lnTo>
                <a:lnTo>
                  <a:pt x="324" y="465"/>
                </a:lnTo>
                <a:lnTo>
                  <a:pt x="308" y="459"/>
                </a:lnTo>
                <a:lnTo>
                  <a:pt x="301" y="455"/>
                </a:lnTo>
                <a:lnTo>
                  <a:pt x="293" y="451"/>
                </a:lnTo>
                <a:lnTo>
                  <a:pt x="280" y="442"/>
                </a:lnTo>
                <a:lnTo>
                  <a:pt x="274" y="437"/>
                </a:lnTo>
                <a:lnTo>
                  <a:pt x="268" y="432"/>
                </a:lnTo>
                <a:lnTo>
                  <a:pt x="262" y="426"/>
                </a:lnTo>
                <a:lnTo>
                  <a:pt x="257" y="420"/>
                </a:lnTo>
                <a:lnTo>
                  <a:pt x="253" y="414"/>
                </a:lnTo>
                <a:lnTo>
                  <a:pt x="249" y="407"/>
                </a:lnTo>
                <a:lnTo>
                  <a:pt x="246" y="400"/>
                </a:lnTo>
                <a:lnTo>
                  <a:pt x="243" y="392"/>
                </a:lnTo>
                <a:lnTo>
                  <a:pt x="240" y="384"/>
                </a:lnTo>
                <a:lnTo>
                  <a:pt x="239" y="375"/>
                </a:lnTo>
                <a:lnTo>
                  <a:pt x="238" y="366"/>
                </a:lnTo>
                <a:lnTo>
                  <a:pt x="237" y="356"/>
                </a:lnTo>
                <a:lnTo>
                  <a:pt x="238" y="349"/>
                </a:lnTo>
                <a:lnTo>
                  <a:pt x="239" y="342"/>
                </a:lnTo>
                <a:lnTo>
                  <a:pt x="240" y="335"/>
                </a:lnTo>
                <a:lnTo>
                  <a:pt x="242" y="328"/>
                </a:lnTo>
                <a:lnTo>
                  <a:pt x="244" y="321"/>
                </a:lnTo>
                <a:lnTo>
                  <a:pt x="247" y="315"/>
                </a:lnTo>
                <a:lnTo>
                  <a:pt x="250" y="308"/>
                </a:lnTo>
                <a:lnTo>
                  <a:pt x="254" y="302"/>
                </a:lnTo>
                <a:lnTo>
                  <a:pt x="258" y="296"/>
                </a:lnTo>
                <a:lnTo>
                  <a:pt x="263" y="290"/>
                </a:lnTo>
                <a:lnTo>
                  <a:pt x="268" y="285"/>
                </a:lnTo>
                <a:lnTo>
                  <a:pt x="274" y="279"/>
                </a:lnTo>
                <a:lnTo>
                  <a:pt x="280" y="274"/>
                </a:lnTo>
                <a:lnTo>
                  <a:pt x="286" y="269"/>
                </a:lnTo>
                <a:lnTo>
                  <a:pt x="292" y="264"/>
                </a:lnTo>
                <a:lnTo>
                  <a:pt x="299" y="260"/>
                </a:lnTo>
                <a:lnTo>
                  <a:pt x="314" y="251"/>
                </a:lnTo>
                <a:lnTo>
                  <a:pt x="322" y="247"/>
                </a:lnTo>
                <a:lnTo>
                  <a:pt x="330" y="244"/>
                </a:lnTo>
                <a:lnTo>
                  <a:pt x="347" y="237"/>
                </a:lnTo>
                <a:lnTo>
                  <a:pt x="365" y="232"/>
                </a:lnTo>
                <a:lnTo>
                  <a:pt x="383" y="227"/>
                </a:lnTo>
                <a:lnTo>
                  <a:pt x="402" y="224"/>
                </a:lnTo>
                <a:lnTo>
                  <a:pt x="422" y="222"/>
                </a:lnTo>
                <a:lnTo>
                  <a:pt x="443" y="222"/>
                </a:lnTo>
                <a:lnTo>
                  <a:pt x="458" y="222"/>
                </a:lnTo>
                <a:lnTo>
                  <a:pt x="474" y="223"/>
                </a:lnTo>
                <a:lnTo>
                  <a:pt x="489" y="224"/>
                </a:lnTo>
                <a:lnTo>
                  <a:pt x="504" y="226"/>
                </a:lnTo>
                <a:lnTo>
                  <a:pt x="518" y="229"/>
                </a:lnTo>
                <a:lnTo>
                  <a:pt x="532" y="232"/>
                </a:lnTo>
                <a:lnTo>
                  <a:pt x="545" y="235"/>
                </a:lnTo>
                <a:lnTo>
                  <a:pt x="559" y="239"/>
                </a:lnTo>
                <a:lnTo>
                  <a:pt x="571" y="244"/>
                </a:lnTo>
                <a:lnTo>
                  <a:pt x="584" y="249"/>
                </a:lnTo>
                <a:lnTo>
                  <a:pt x="596" y="255"/>
                </a:lnTo>
                <a:lnTo>
                  <a:pt x="607" y="261"/>
                </a:lnTo>
                <a:lnTo>
                  <a:pt x="619" y="268"/>
                </a:lnTo>
                <a:lnTo>
                  <a:pt x="630" y="275"/>
                </a:lnTo>
                <a:lnTo>
                  <a:pt x="641" y="283"/>
                </a:lnTo>
                <a:lnTo>
                  <a:pt x="651" y="291"/>
                </a:lnTo>
                <a:lnTo>
                  <a:pt x="602" y="360"/>
                </a:lnTo>
                <a:lnTo>
                  <a:pt x="599" y="357"/>
                </a:lnTo>
                <a:lnTo>
                  <a:pt x="591" y="351"/>
                </a:lnTo>
                <a:lnTo>
                  <a:pt x="578" y="341"/>
                </a:lnTo>
                <a:lnTo>
                  <a:pt x="570" y="336"/>
                </a:lnTo>
                <a:lnTo>
                  <a:pt x="560" y="331"/>
                </a:lnTo>
                <a:lnTo>
                  <a:pt x="550" y="325"/>
                </a:lnTo>
                <a:lnTo>
                  <a:pt x="538" y="320"/>
                </a:lnTo>
                <a:lnTo>
                  <a:pt x="525" y="315"/>
                </a:lnTo>
                <a:lnTo>
                  <a:pt x="511" y="310"/>
                </a:lnTo>
                <a:lnTo>
                  <a:pt x="503" y="308"/>
                </a:lnTo>
                <a:lnTo>
                  <a:pt x="496" y="307"/>
                </a:lnTo>
                <a:lnTo>
                  <a:pt x="479" y="304"/>
                </a:lnTo>
                <a:lnTo>
                  <a:pt x="471" y="303"/>
                </a:lnTo>
                <a:lnTo>
                  <a:pt x="462" y="302"/>
                </a:lnTo>
                <a:lnTo>
                  <a:pt x="453" y="301"/>
                </a:lnTo>
                <a:lnTo>
                  <a:pt x="444" y="301"/>
                </a:lnTo>
                <a:lnTo>
                  <a:pt x="430" y="302"/>
                </a:lnTo>
                <a:lnTo>
                  <a:pt x="416" y="303"/>
                </a:lnTo>
                <a:lnTo>
                  <a:pt x="404" y="304"/>
                </a:lnTo>
                <a:lnTo>
                  <a:pt x="392" y="307"/>
                </a:lnTo>
                <a:lnTo>
                  <a:pt x="382" y="310"/>
                </a:lnTo>
                <a:lnTo>
                  <a:pt x="372" y="313"/>
                </a:lnTo>
                <a:lnTo>
                  <a:pt x="363" y="317"/>
                </a:lnTo>
                <a:lnTo>
                  <a:pt x="356" y="321"/>
                </a:lnTo>
                <a:lnTo>
                  <a:pt x="349" y="325"/>
                </a:lnTo>
                <a:lnTo>
                  <a:pt x="343" y="329"/>
                </a:lnTo>
                <a:lnTo>
                  <a:pt x="338" y="334"/>
                </a:lnTo>
                <a:lnTo>
                  <a:pt x="334" y="338"/>
                </a:lnTo>
                <a:lnTo>
                  <a:pt x="331" y="343"/>
                </a:lnTo>
                <a:lnTo>
                  <a:pt x="328" y="347"/>
                </a:lnTo>
                <a:lnTo>
                  <a:pt x="327" y="352"/>
                </a:lnTo>
                <a:lnTo>
                  <a:pt x="327" y="356"/>
                </a:lnTo>
                <a:lnTo>
                  <a:pt x="327" y="363"/>
                </a:lnTo>
                <a:lnTo>
                  <a:pt x="328" y="366"/>
                </a:lnTo>
                <a:lnTo>
                  <a:pt x="330" y="369"/>
                </a:lnTo>
                <a:lnTo>
                  <a:pt x="333" y="375"/>
                </a:lnTo>
                <a:lnTo>
                  <a:pt x="335" y="378"/>
                </a:lnTo>
                <a:lnTo>
                  <a:pt x="338" y="380"/>
                </a:lnTo>
                <a:lnTo>
                  <a:pt x="344" y="385"/>
                </a:lnTo>
                <a:lnTo>
                  <a:pt x="351" y="389"/>
                </a:lnTo>
                <a:lnTo>
                  <a:pt x="360" y="392"/>
                </a:lnTo>
                <a:lnTo>
                  <a:pt x="369" y="395"/>
                </a:lnTo>
                <a:lnTo>
                  <a:pt x="380" y="397"/>
                </a:lnTo>
                <a:lnTo>
                  <a:pt x="391" y="400"/>
                </a:lnTo>
                <a:lnTo>
                  <a:pt x="416" y="404"/>
                </a:lnTo>
                <a:lnTo>
                  <a:pt x="443" y="407"/>
                </a:lnTo>
                <a:lnTo>
                  <a:pt x="473" y="411"/>
                </a:lnTo>
                <a:lnTo>
                  <a:pt x="513" y="417"/>
                </a:lnTo>
                <a:lnTo>
                  <a:pt x="532" y="420"/>
                </a:lnTo>
                <a:lnTo>
                  <a:pt x="550" y="424"/>
                </a:lnTo>
                <a:lnTo>
                  <a:pt x="568" y="428"/>
                </a:lnTo>
                <a:lnTo>
                  <a:pt x="584" y="433"/>
                </a:lnTo>
                <a:lnTo>
                  <a:pt x="600" y="439"/>
                </a:lnTo>
                <a:lnTo>
                  <a:pt x="607" y="442"/>
                </a:lnTo>
                <a:lnTo>
                  <a:pt x="614" y="446"/>
                </a:lnTo>
                <a:lnTo>
                  <a:pt x="627" y="453"/>
                </a:lnTo>
                <a:lnTo>
                  <a:pt x="634" y="458"/>
                </a:lnTo>
                <a:lnTo>
                  <a:pt x="639" y="462"/>
                </a:lnTo>
                <a:lnTo>
                  <a:pt x="645" y="467"/>
                </a:lnTo>
                <a:lnTo>
                  <a:pt x="649" y="472"/>
                </a:lnTo>
                <a:lnTo>
                  <a:pt x="654" y="478"/>
                </a:lnTo>
                <a:lnTo>
                  <a:pt x="658" y="483"/>
                </a:lnTo>
                <a:lnTo>
                  <a:pt x="662" y="490"/>
                </a:lnTo>
                <a:lnTo>
                  <a:pt x="665" y="496"/>
                </a:lnTo>
                <a:lnTo>
                  <a:pt x="668" y="503"/>
                </a:lnTo>
                <a:lnTo>
                  <a:pt x="670" y="511"/>
                </a:lnTo>
                <a:lnTo>
                  <a:pt x="672" y="518"/>
                </a:lnTo>
                <a:lnTo>
                  <a:pt x="673" y="527"/>
                </a:lnTo>
                <a:lnTo>
                  <a:pt x="674" y="535"/>
                </a:lnTo>
                <a:lnTo>
                  <a:pt x="674" y="545"/>
                </a:lnTo>
                <a:lnTo>
                  <a:pt x="674" y="552"/>
                </a:lnTo>
                <a:lnTo>
                  <a:pt x="673" y="559"/>
                </a:lnTo>
                <a:lnTo>
                  <a:pt x="672" y="566"/>
                </a:lnTo>
                <a:lnTo>
                  <a:pt x="670" y="573"/>
                </a:lnTo>
                <a:lnTo>
                  <a:pt x="668" y="580"/>
                </a:lnTo>
                <a:lnTo>
                  <a:pt x="666" y="587"/>
                </a:lnTo>
                <a:lnTo>
                  <a:pt x="663" y="593"/>
                </a:lnTo>
                <a:lnTo>
                  <a:pt x="659" y="600"/>
                </a:lnTo>
                <a:lnTo>
                  <a:pt x="655" y="606"/>
                </a:lnTo>
                <a:lnTo>
                  <a:pt x="651" y="612"/>
                </a:lnTo>
                <a:lnTo>
                  <a:pt x="646" y="618"/>
                </a:lnTo>
                <a:lnTo>
                  <a:pt x="641" y="624"/>
                </a:lnTo>
                <a:lnTo>
                  <a:pt x="635" y="629"/>
                </a:lnTo>
                <a:lnTo>
                  <a:pt x="629" y="634"/>
                </a:lnTo>
                <a:lnTo>
                  <a:pt x="623" y="639"/>
                </a:lnTo>
                <a:lnTo>
                  <a:pt x="616" y="644"/>
                </a:lnTo>
                <a:lnTo>
                  <a:pt x="609" y="649"/>
                </a:lnTo>
                <a:lnTo>
                  <a:pt x="602" y="653"/>
                </a:lnTo>
                <a:lnTo>
                  <a:pt x="586" y="661"/>
                </a:lnTo>
                <a:lnTo>
                  <a:pt x="569" y="668"/>
                </a:lnTo>
                <a:lnTo>
                  <a:pt x="560" y="672"/>
                </a:lnTo>
                <a:lnTo>
                  <a:pt x="550" y="674"/>
                </a:lnTo>
                <a:lnTo>
                  <a:pt x="531" y="679"/>
                </a:lnTo>
                <a:lnTo>
                  <a:pt x="510" y="683"/>
                </a:lnTo>
                <a:lnTo>
                  <a:pt x="499" y="684"/>
                </a:lnTo>
                <a:lnTo>
                  <a:pt x="488" y="685"/>
                </a:lnTo>
                <a:lnTo>
                  <a:pt x="466" y="685"/>
                </a:lnTo>
                <a:close/>
                <a:moveTo>
                  <a:pt x="0" y="908"/>
                </a:moveTo>
                <a:lnTo>
                  <a:pt x="453" y="908"/>
                </a:lnTo>
                <a:lnTo>
                  <a:pt x="908" y="908"/>
                </a:lnTo>
                <a:lnTo>
                  <a:pt x="908" y="453"/>
                </a:lnTo>
                <a:lnTo>
                  <a:pt x="908" y="0"/>
                </a:lnTo>
                <a:lnTo>
                  <a:pt x="453" y="0"/>
                </a:lnTo>
                <a:lnTo>
                  <a:pt x="0" y="0"/>
                </a:lnTo>
                <a:lnTo>
                  <a:pt x="0" y="453"/>
                </a:lnTo>
                <a:lnTo>
                  <a:pt x="0" y="90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1" name="Freeform 20"/>
          <p:cNvSpPr>
            <a:spLocks noChangeAspect="1" noEditPoints="1"/>
          </p:cNvSpPr>
          <p:nvPr userDrawn="1"/>
        </p:nvSpPr>
        <p:spPr bwMode="auto">
          <a:xfrm>
            <a:off x="5184375" y="3455588"/>
            <a:ext cx="1728000" cy="1728000"/>
          </a:xfrm>
          <a:custGeom>
            <a:avLst/>
            <a:gdLst>
              <a:gd name="T0" fmla="*/ 908 w 908"/>
              <a:gd name="T1" fmla="*/ 453 h 908"/>
              <a:gd name="T2" fmla="*/ 0 w 908"/>
              <a:gd name="T3" fmla="*/ 453 h 908"/>
              <a:gd name="T4" fmla="*/ 431 w 908"/>
              <a:gd name="T5" fmla="*/ 684 h 908"/>
              <a:gd name="T6" fmla="*/ 386 w 908"/>
              <a:gd name="T7" fmla="*/ 675 h 908"/>
              <a:gd name="T8" fmla="*/ 344 w 908"/>
              <a:gd name="T9" fmla="*/ 657 h 908"/>
              <a:gd name="T10" fmla="*/ 307 w 908"/>
              <a:gd name="T11" fmla="*/ 632 h 908"/>
              <a:gd name="T12" fmla="*/ 276 w 908"/>
              <a:gd name="T13" fmla="*/ 601 h 908"/>
              <a:gd name="T14" fmla="*/ 251 w 908"/>
              <a:gd name="T15" fmla="*/ 564 h 908"/>
              <a:gd name="T16" fmla="*/ 233 w 908"/>
              <a:gd name="T17" fmla="*/ 523 h 908"/>
              <a:gd name="T18" fmla="*/ 223 w 908"/>
              <a:gd name="T19" fmla="*/ 477 h 908"/>
              <a:gd name="T20" fmla="*/ 223 w 908"/>
              <a:gd name="T21" fmla="*/ 429 h 908"/>
              <a:gd name="T22" fmla="*/ 233 w 908"/>
              <a:gd name="T23" fmla="*/ 383 h 908"/>
              <a:gd name="T24" fmla="*/ 251 w 908"/>
              <a:gd name="T25" fmla="*/ 342 h 908"/>
              <a:gd name="T26" fmla="*/ 276 w 908"/>
              <a:gd name="T27" fmla="*/ 305 h 908"/>
              <a:gd name="T28" fmla="*/ 307 w 908"/>
              <a:gd name="T29" fmla="*/ 274 h 908"/>
              <a:gd name="T30" fmla="*/ 344 w 908"/>
              <a:gd name="T31" fmla="*/ 249 h 908"/>
              <a:gd name="T32" fmla="*/ 386 w 908"/>
              <a:gd name="T33" fmla="*/ 231 h 908"/>
              <a:gd name="T34" fmla="*/ 431 w 908"/>
              <a:gd name="T35" fmla="*/ 222 h 908"/>
              <a:gd name="T36" fmla="*/ 479 w 908"/>
              <a:gd name="T37" fmla="*/ 222 h 908"/>
              <a:gd name="T38" fmla="*/ 524 w 908"/>
              <a:gd name="T39" fmla="*/ 231 h 908"/>
              <a:gd name="T40" fmla="*/ 565 w 908"/>
              <a:gd name="T41" fmla="*/ 249 h 908"/>
              <a:gd name="T42" fmla="*/ 602 w 908"/>
              <a:gd name="T43" fmla="*/ 274 h 908"/>
              <a:gd name="T44" fmla="*/ 634 w 908"/>
              <a:gd name="T45" fmla="*/ 305 h 908"/>
              <a:gd name="T46" fmla="*/ 659 w 908"/>
              <a:gd name="T47" fmla="*/ 342 h 908"/>
              <a:gd name="T48" fmla="*/ 676 w 908"/>
              <a:gd name="T49" fmla="*/ 383 h 908"/>
              <a:gd name="T50" fmla="*/ 685 w 908"/>
              <a:gd name="T51" fmla="*/ 429 h 908"/>
              <a:gd name="T52" fmla="*/ 685 w 908"/>
              <a:gd name="T53" fmla="*/ 477 h 908"/>
              <a:gd name="T54" fmla="*/ 676 w 908"/>
              <a:gd name="T55" fmla="*/ 523 h 908"/>
              <a:gd name="T56" fmla="*/ 659 w 908"/>
              <a:gd name="T57" fmla="*/ 564 h 908"/>
              <a:gd name="T58" fmla="*/ 634 w 908"/>
              <a:gd name="T59" fmla="*/ 601 h 908"/>
              <a:gd name="T60" fmla="*/ 602 w 908"/>
              <a:gd name="T61" fmla="*/ 632 h 908"/>
              <a:gd name="T62" fmla="*/ 565 w 908"/>
              <a:gd name="T63" fmla="*/ 657 h 908"/>
              <a:gd name="T64" fmla="*/ 524 w 908"/>
              <a:gd name="T65" fmla="*/ 675 h 908"/>
              <a:gd name="T66" fmla="*/ 479 w 908"/>
              <a:gd name="T67" fmla="*/ 684 h 908"/>
              <a:gd name="T68" fmla="*/ 440 w 908"/>
              <a:gd name="T69" fmla="*/ 302 h 908"/>
              <a:gd name="T70" fmla="*/ 406 w 908"/>
              <a:gd name="T71" fmla="*/ 309 h 908"/>
              <a:gd name="T72" fmla="*/ 381 w 908"/>
              <a:gd name="T73" fmla="*/ 321 h 908"/>
              <a:gd name="T74" fmla="*/ 359 w 908"/>
              <a:gd name="T75" fmla="*/ 338 h 908"/>
              <a:gd name="T76" fmla="*/ 341 w 908"/>
              <a:gd name="T77" fmla="*/ 359 h 908"/>
              <a:gd name="T78" fmla="*/ 323 w 908"/>
              <a:gd name="T79" fmla="*/ 391 h 908"/>
              <a:gd name="T80" fmla="*/ 315 w 908"/>
              <a:gd name="T81" fmla="*/ 420 h 908"/>
              <a:gd name="T82" fmla="*/ 313 w 908"/>
              <a:gd name="T83" fmla="*/ 470 h 908"/>
              <a:gd name="T84" fmla="*/ 323 w 908"/>
              <a:gd name="T85" fmla="*/ 515 h 908"/>
              <a:gd name="T86" fmla="*/ 341 w 908"/>
              <a:gd name="T87" fmla="*/ 547 h 908"/>
              <a:gd name="T88" fmla="*/ 359 w 908"/>
              <a:gd name="T89" fmla="*/ 568 h 908"/>
              <a:gd name="T90" fmla="*/ 387 w 908"/>
              <a:gd name="T91" fmla="*/ 588 h 908"/>
              <a:gd name="T92" fmla="*/ 426 w 908"/>
              <a:gd name="T93" fmla="*/ 602 h 908"/>
              <a:gd name="T94" fmla="*/ 469 w 908"/>
              <a:gd name="T95" fmla="*/ 604 h 908"/>
              <a:gd name="T96" fmla="*/ 504 w 908"/>
              <a:gd name="T97" fmla="*/ 597 h 908"/>
              <a:gd name="T98" fmla="*/ 529 w 908"/>
              <a:gd name="T99" fmla="*/ 585 h 908"/>
              <a:gd name="T100" fmla="*/ 551 w 908"/>
              <a:gd name="T101" fmla="*/ 568 h 908"/>
              <a:gd name="T102" fmla="*/ 569 w 908"/>
              <a:gd name="T103" fmla="*/ 547 h 908"/>
              <a:gd name="T104" fmla="*/ 586 w 908"/>
              <a:gd name="T105" fmla="*/ 515 h 908"/>
              <a:gd name="T106" fmla="*/ 595 w 908"/>
              <a:gd name="T107" fmla="*/ 486 h 908"/>
              <a:gd name="T108" fmla="*/ 597 w 908"/>
              <a:gd name="T109" fmla="*/ 436 h 908"/>
              <a:gd name="T110" fmla="*/ 586 w 908"/>
              <a:gd name="T111" fmla="*/ 391 h 908"/>
              <a:gd name="T112" fmla="*/ 569 w 908"/>
              <a:gd name="T113" fmla="*/ 359 h 908"/>
              <a:gd name="T114" fmla="*/ 551 w 908"/>
              <a:gd name="T115" fmla="*/ 338 h 908"/>
              <a:gd name="T116" fmla="*/ 523 w 908"/>
              <a:gd name="T117" fmla="*/ 318 h 908"/>
              <a:gd name="T118" fmla="*/ 484 w 908"/>
              <a:gd name="T119" fmla="*/ 304 h 9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908" h="908">
                <a:moveTo>
                  <a:pt x="0" y="908"/>
                </a:moveTo>
                <a:lnTo>
                  <a:pt x="454" y="908"/>
                </a:lnTo>
                <a:lnTo>
                  <a:pt x="908" y="908"/>
                </a:lnTo>
                <a:lnTo>
                  <a:pt x="908" y="453"/>
                </a:lnTo>
                <a:lnTo>
                  <a:pt x="908" y="0"/>
                </a:lnTo>
                <a:lnTo>
                  <a:pt x="454" y="0"/>
                </a:lnTo>
                <a:lnTo>
                  <a:pt x="0" y="0"/>
                </a:lnTo>
                <a:lnTo>
                  <a:pt x="0" y="453"/>
                </a:lnTo>
                <a:lnTo>
                  <a:pt x="0" y="908"/>
                </a:lnTo>
                <a:close/>
                <a:moveTo>
                  <a:pt x="455" y="685"/>
                </a:moveTo>
                <a:lnTo>
                  <a:pt x="443" y="685"/>
                </a:lnTo>
                <a:lnTo>
                  <a:pt x="431" y="684"/>
                </a:lnTo>
                <a:lnTo>
                  <a:pt x="419" y="683"/>
                </a:lnTo>
                <a:lnTo>
                  <a:pt x="408" y="681"/>
                </a:lnTo>
                <a:lnTo>
                  <a:pt x="397" y="678"/>
                </a:lnTo>
                <a:lnTo>
                  <a:pt x="386" y="675"/>
                </a:lnTo>
                <a:lnTo>
                  <a:pt x="375" y="671"/>
                </a:lnTo>
                <a:lnTo>
                  <a:pt x="364" y="667"/>
                </a:lnTo>
                <a:lnTo>
                  <a:pt x="354" y="663"/>
                </a:lnTo>
                <a:lnTo>
                  <a:pt x="344" y="657"/>
                </a:lnTo>
                <a:lnTo>
                  <a:pt x="334" y="652"/>
                </a:lnTo>
                <a:lnTo>
                  <a:pt x="325" y="646"/>
                </a:lnTo>
                <a:lnTo>
                  <a:pt x="316" y="639"/>
                </a:lnTo>
                <a:lnTo>
                  <a:pt x="307" y="632"/>
                </a:lnTo>
                <a:lnTo>
                  <a:pt x="299" y="625"/>
                </a:lnTo>
                <a:lnTo>
                  <a:pt x="291" y="618"/>
                </a:lnTo>
                <a:lnTo>
                  <a:pt x="283" y="610"/>
                </a:lnTo>
                <a:lnTo>
                  <a:pt x="276" y="601"/>
                </a:lnTo>
                <a:lnTo>
                  <a:pt x="269" y="592"/>
                </a:lnTo>
                <a:lnTo>
                  <a:pt x="263" y="583"/>
                </a:lnTo>
                <a:lnTo>
                  <a:pt x="257" y="574"/>
                </a:lnTo>
                <a:lnTo>
                  <a:pt x="251" y="564"/>
                </a:lnTo>
                <a:lnTo>
                  <a:pt x="246" y="554"/>
                </a:lnTo>
                <a:lnTo>
                  <a:pt x="241" y="544"/>
                </a:lnTo>
                <a:lnTo>
                  <a:pt x="237" y="533"/>
                </a:lnTo>
                <a:lnTo>
                  <a:pt x="233" y="523"/>
                </a:lnTo>
                <a:lnTo>
                  <a:pt x="229" y="512"/>
                </a:lnTo>
                <a:lnTo>
                  <a:pt x="227" y="500"/>
                </a:lnTo>
                <a:lnTo>
                  <a:pt x="225" y="489"/>
                </a:lnTo>
                <a:lnTo>
                  <a:pt x="223" y="477"/>
                </a:lnTo>
                <a:lnTo>
                  <a:pt x="222" y="465"/>
                </a:lnTo>
                <a:lnTo>
                  <a:pt x="222" y="453"/>
                </a:lnTo>
                <a:lnTo>
                  <a:pt x="222" y="441"/>
                </a:lnTo>
                <a:lnTo>
                  <a:pt x="223" y="429"/>
                </a:lnTo>
                <a:lnTo>
                  <a:pt x="225" y="417"/>
                </a:lnTo>
                <a:lnTo>
                  <a:pt x="227" y="406"/>
                </a:lnTo>
                <a:lnTo>
                  <a:pt x="229" y="394"/>
                </a:lnTo>
                <a:lnTo>
                  <a:pt x="233" y="383"/>
                </a:lnTo>
                <a:lnTo>
                  <a:pt x="237" y="373"/>
                </a:lnTo>
                <a:lnTo>
                  <a:pt x="241" y="362"/>
                </a:lnTo>
                <a:lnTo>
                  <a:pt x="246" y="352"/>
                </a:lnTo>
                <a:lnTo>
                  <a:pt x="251" y="342"/>
                </a:lnTo>
                <a:lnTo>
                  <a:pt x="257" y="332"/>
                </a:lnTo>
                <a:lnTo>
                  <a:pt x="263" y="323"/>
                </a:lnTo>
                <a:lnTo>
                  <a:pt x="269" y="314"/>
                </a:lnTo>
                <a:lnTo>
                  <a:pt x="276" y="305"/>
                </a:lnTo>
                <a:lnTo>
                  <a:pt x="283" y="297"/>
                </a:lnTo>
                <a:lnTo>
                  <a:pt x="291" y="288"/>
                </a:lnTo>
                <a:lnTo>
                  <a:pt x="299" y="281"/>
                </a:lnTo>
                <a:lnTo>
                  <a:pt x="307" y="274"/>
                </a:lnTo>
                <a:lnTo>
                  <a:pt x="316" y="267"/>
                </a:lnTo>
                <a:lnTo>
                  <a:pt x="325" y="260"/>
                </a:lnTo>
                <a:lnTo>
                  <a:pt x="334" y="254"/>
                </a:lnTo>
                <a:lnTo>
                  <a:pt x="344" y="249"/>
                </a:lnTo>
                <a:lnTo>
                  <a:pt x="354" y="244"/>
                </a:lnTo>
                <a:lnTo>
                  <a:pt x="364" y="239"/>
                </a:lnTo>
                <a:lnTo>
                  <a:pt x="375" y="235"/>
                </a:lnTo>
                <a:lnTo>
                  <a:pt x="386" y="231"/>
                </a:lnTo>
                <a:lnTo>
                  <a:pt x="397" y="228"/>
                </a:lnTo>
                <a:lnTo>
                  <a:pt x="408" y="225"/>
                </a:lnTo>
                <a:lnTo>
                  <a:pt x="419" y="223"/>
                </a:lnTo>
                <a:lnTo>
                  <a:pt x="431" y="222"/>
                </a:lnTo>
                <a:lnTo>
                  <a:pt x="443" y="221"/>
                </a:lnTo>
                <a:lnTo>
                  <a:pt x="455" y="221"/>
                </a:lnTo>
                <a:lnTo>
                  <a:pt x="467" y="221"/>
                </a:lnTo>
                <a:lnTo>
                  <a:pt x="479" y="222"/>
                </a:lnTo>
                <a:lnTo>
                  <a:pt x="490" y="223"/>
                </a:lnTo>
                <a:lnTo>
                  <a:pt x="502" y="225"/>
                </a:lnTo>
                <a:lnTo>
                  <a:pt x="513" y="228"/>
                </a:lnTo>
                <a:lnTo>
                  <a:pt x="524" y="231"/>
                </a:lnTo>
                <a:lnTo>
                  <a:pt x="535" y="235"/>
                </a:lnTo>
                <a:lnTo>
                  <a:pt x="545" y="239"/>
                </a:lnTo>
                <a:lnTo>
                  <a:pt x="555" y="244"/>
                </a:lnTo>
                <a:lnTo>
                  <a:pt x="565" y="249"/>
                </a:lnTo>
                <a:lnTo>
                  <a:pt x="575" y="254"/>
                </a:lnTo>
                <a:lnTo>
                  <a:pt x="585" y="260"/>
                </a:lnTo>
                <a:lnTo>
                  <a:pt x="594" y="267"/>
                </a:lnTo>
                <a:lnTo>
                  <a:pt x="602" y="274"/>
                </a:lnTo>
                <a:lnTo>
                  <a:pt x="611" y="281"/>
                </a:lnTo>
                <a:lnTo>
                  <a:pt x="619" y="288"/>
                </a:lnTo>
                <a:lnTo>
                  <a:pt x="627" y="297"/>
                </a:lnTo>
                <a:lnTo>
                  <a:pt x="634" y="305"/>
                </a:lnTo>
                <a:lnTo>
                  <a:pt x="641" y="314"/>
                </a:lnTo>
                <a:lnTo>
                  <a:pt x="647" y="323"/>
                </a:lnTo>
                <a:lnTo>
                  <a:pt x="653" y="332"/>
                </a:lnTo>
                <a:lnTo>
                  <a:pt x="659" y="342"/>
                </a:lnTo>
                <a:lnTo>
                  <a:pt x="664" y="352"/>
                </a:lnTo>
                <a:lnTo>
                  <a:pt x="668" y="362"/>
                </a:lnTo>
                <a:lnTo>
                  <a:pt x="673" y="373"/>
                </a:lnTo>
                <a:lnTo>
                  <a:pt x="676" y="383"/>
                </a:lnTo>
                <a:lnTo>
                  <a:pt x="679" y="394"/>
                </a:lnTo>
                <a:lnTo>
                  <a:pt x="682" y="406"/>
                </a:lnTo>
                <a:lnTo>
                  <a:pt x="684" y="417"/>
                </a:lnTo>
                <a:lnTo>
                  <a:pt x="685" y="429"/>
                </a:lnTo>
                <a:lnTo>
                  <a:pt x="686" y="441"/>
                </a:lnTo>
                <a:lnTo>
                  <a:pt x="687" y="453"/>
                </a:lnTo>
                <a:lnTo>
                  <a:pt x="686" y="465"/>
                </a:lnTo>
                <a:lnTo>
                  <a:pt x="685" y="477"/>
                </a:lnTo>
                <a:lnTo>
                  <a:pt x="684" y="489"/>
                </a:lnTo>
                <a:lnTo>
                  <a:pt x="682" y="500"/>
                </a:lnTo>
                <a:lnTo>
                  <a:pt x="679" y="512"/>
                </a:lnTo>
                <a:lnTo>
                  <a:pt x="676" y="523"/>
                </a:lnTo>
                <a:lnTo>
                  <a:pt x="673" y="533"/>
                </a:lnTo>
                <a:lnTo>
                  <a:pt x="668" y="544"/>
                </a:lnTo>
                <a:lnTo>
                  <a:pt x="664" y="554"/>
                </a:lnTo>
                <a:lnTo>
                  <a:pt x="659" y="564"/>
                </a:lnTo>
                <a:lnTo>
                  <a:pt x="653" y="574"/>
                </a:lnTo>
                <a:lnTo>
                  <a:pt x="647" y="583"/>
                </a:lnTo>
                <a:lnTo>
                  <a:pt x="641" y="592"/>
                </a:lnTo>
                <a:lnTo>
                  <a:pt x="634" y="601"/>
                </a:lnTo>
                <a:lnTo>
                  <a:pt x="627" y="610"/>
                </a:lnTo>
                <a:lnTo>
                  <a:pt x="619" y="618"/>
                </a:lnTo>
                <a:lnTo>
                  <a:pt x="611" y="625"/>
                </a:lnTo>
                <a:lnTo>
                  <a:pt x="602" y="632"/>
                </a:lnTo>
                <a:lnTo>
                  <a:pt x="594" y="639"/>
                </a:lnTo>
                <a:lnTo>
                  <a:pt x="585" y="646"/>
                </a:lnTo>
                <a:lnTo>
                  <a:pt x="575" y="652"/>
                </a:lnTo>
                <a:lnTo>
                  <a:pt x="565" y="657"/>
                </a:lnTo>
                <a:lnTo>
                  <a:pt x="555" y="663"/>
                </a:lnTo>
                <a:lnTo>
                  <a:pt x="545" y="667"/>
                </a:lnTo>
                <a:lnTo>
                  <a:pt x="535" y="671"/>
                </a:lnTo>
                <a:lnTo>
                  <a:pt x="524" y="675"/>
                </a:lnTo>
                <a:lnTo>
                  <a:pt x="513" y="678"/>
                </a:lnTo>
                <a:lnTo>
                  <a:pt x="502" y="681"/>
                </a:lnTo>
                <a:lnTo>
                  <a:pt x="490" y="683"/>
                </a:lnTo>
                <a:lnTo>
                  <a:pt x="479" y="684"/>
                </a:lnTo>
                <a:lnTo>
                  <a:pt x="467" y="685"/>
                </a:lnTo>
                <a:lnTo>
                  <a:pt x="455" y="685"/>
                </a:lnTo>
                <a:close/>
                <a:moveTo>
                  <a:pt x="455" y="301"/>
                </a:moveTo>
                <a:lnTo>
                  <a:pt x="440" y="302"/>
                </a:lnTo>
                <a:lnTo>
                  <a:pt x="426" y="304"/>
                </a:lnTo>
                <a:lnTo>
                  <a:pt x="419" y="305"/>
                </a:lnTo>
                <a:lnTo>
                  <a:pt x="412" y="307"/>
                </a:lnTo>
                <a:lnTo>
                  <a:pt x="406" y="309"/>
                </a:lnTo>
                <a:lnTo>
                  <a:pt x="399" y="312"/>
                </a:lnTo>
                <a:lnTo>
                  <a:pt x="393" y="315"/>
                </a:lnTo>
                <a:lnTo>
                  <a:pt x="387" y="318"/>
                </a:lnTo>
                <a:lnTo>
                  <a:pt x="381" y="321"/>
                </a:lnTo>
                <a:lnTo>
                  <a:pt x="375" y="325"/>
                </a:lnTo>
                <a:lnTo>
                  <a:pt x="369" y="329"/>
                </a:lnTo>
                <a:lnTo>
                  <a:pt x="364" y="333"/>
                </a:lnTo>
                <a:lnTo>
                  <a:pt x="359" y="338"/>
                </a:lnTo>
                <a:lnTo>
                  <a:pt x="354" y="343"/>
                </a:lnTo>
                <a:lnTo>
                  <a:pt x="349" y="348"/>
                </a:lnTo>
                <a:lnTo>
                  <a:pt x="345" y="353"/>
                </a:lnTo>
                <a:lnTo>
                  <a:pt x="341" y="359"/>
                </a:lnTo>
                <a:lnTo>
                  <a:pt x="337" y="365"/>
                </a:lnTo>
                <a:lnTo>
                  <a:pt x="329" y="377"/>
                </a:lnTo>
                <a:lnTo>
                  <a:pt x="326" y="384"/>
                </a:lnTo>
                <a:lnTo>
                  <a:pt x="323" y="391"/>
                </a:lnTo>
                <a:lnTo>
                  <a:pt x="321" y="398"/>
                </a:lnTo>
                <a:lnTo>
                  <a:pt x="319" y="405"/>
                </a:lnTo>
                <a:lnTo>
                  <a:pt x="317" y="412"/>
                </a:lnTo>
                <a:lnTo>
                  <a:pt x="315" y="420"/>
                </a:lnTo>
                <a:lnTo>
                  <a:pt x="313" y="436"/>
                </a:lnTo>
                <a:lnTo>
                  <a:pt x="312" y="453"/>
                </a:lnTo>
                <a:lnTo>
                  <a:pt x="312" y="462"/>
                </a:lnTo>
                <a:lnTo>
                  <a:pt x="313" y="470"/>
                </a:lnTo>
                <a:lnTo>
                  <a:pt x="314" y="478"/>
                </a:lnTo>
                <a:lnTo>
                  <a:pt x="315" y="486"/>
                </a:lnTo>
                <a:lnTo>
                  <a:pt x="319" y="501"/>
                </a:lnTo>
                <a:lnTo>
                  <a:pt x="323" y="515"/>
                </a:lnTo>
                <a:lnTo>
                  <a:pt x="329" y="529"/>
                </a:lnTo>
                <a:lnTo>
                  <a:pt x="333" y="535"/>
                </a:lnTo>
                <a:lnTo>
                  <a:pt x="337" y="541"/>
                </a:lnTo>
                <a:lnTo>
                  <a:pt x="341" y="547"/>
                </a:lnTo>
                <a:lnTo>
                  <a:pt x="345" y="553"/>
                </a:lnTo>
                <a:lnTo>
                  <a:pt x="349" y="558"/>
                </a:lnTo>
                <a:lnTo>
                  <a:pt x="354" y="563"/>
                </a:lnTo>
                <a:lnTo>
                  <a:pt x="359" y="568"/>
                </a:lnTo>
                <a:lnTo>
                  <a:pt x="364" y="573"/>
                </a:lnTo>
                <a:lnTo>
                  <a:pt x="369" y="577"/>
                </a:lnTo>
                <a:lnTo>
                  <a:pt x="375" y="581"/>
                </a:lnTo>
                <a:lnTo>
                  <a:pt x="387" y="588"/>
                </a:lnTo>
                <a:lnTo>
                  <a:pt x="393" y="591"/>
                </a:lnTo>
                <a:lnTo>
                  <a:pt x="399" y="594"/>
                </a:lnTo>
                <a:lnTo>
                  <a:pt x="412" y="599"/>
                </a:lnTo>
                <a:lnTo>
                  <a:pt x="426" y="602"/>
                </a:lnTo>
                <a:lnTo>
                  <a:pt x="433" y="604"/>
                </a:lnTo>
                <a:lnTo>
                  <a:pt x="440" y="604"/>
                </a:lnTo>
                <a:lnTo>
                  <a:pt x="455" y="605"/>
                </a:lnTo>
                <a:lnTo>
                  <a:pt x="469" y="604"/>
                </a:lnTo>
                <a:lnTo>
                  <a:pt x="484" y="602"/>
                </a:lnTo>
                <a:lnTo>
                  <a:pt x="490" y="601"/>
                </a:lnTo>
                <a:lnTo>
                  <a:pt x="497" y="599"/>
                </a:lnTo>
                <a:lnTo>
                  <a:pt x="504" y="597"/>
                </a:lnTo>
                <a:lnTo>
                  <a:pt x="510" y="594"/>
                </a:lnTo>
                <a:lnTo>
                  <a:pt x="517" y="591"/>
                </a:lnTo>
                <a:lnTo>
                  <a:pt x="523" y="588"/>
                </a:lnTo>
                <a:lnTo>
                  <a:pt x="529" y="585"/>
                </a:lnTo>
                <a:lnTo>
                  <a:pt x="535" y="581"/>
                </a:lnTo>
                <a:lnTo>
                  <a:pt x="540" y="577"/>
                </a:lnTo>
                <a:lnTo>
                  <a:pt x="546" y="573"/>
                </a:lnTo>
                <a:lnTo>
                  <a:pt x="551" y="568"/>
                </a:lnTo>
                <a:lnTo>
                  <a:pt x="556" y="563"/>
                </a:lnTo>
                <a:lnTo>
                  <a:pt x="560" y="558"/>
                </a:lnTo>
                <a:lnTo>
                  <a:pt x="565" y="553"/>
                </a:lnTo>
                <a:lnTo>
                  <a:pt x="569" y="547"/>
                </a:lnTo>
                <a:lnTo>
                  <a:pt x="573" y="541"/>
                </a:lnTo>
                <a:lnTo>
                  <a:pt x="580" y="529"/>
                </a:lnTo>
                <a:lnTo>
                  <a:pt x="583" y="522"/>
                </a:lnTo>
                <a:lnTo>
                  <a:pt x="586" y="515"/>
                </a:lnTo>
                <a:lnTo>
                  <a:pt x="589" y="508"/>
                </a:lnTo>
                <a:lnTo>
                  <a:pt x="591" y="501"/>
                </a:lnTo>
                <a:lnTo>
                  <a:pt x="593" y="494"/>
                </a:lnTo>
                <a:lnTo>
                  <a:pt x="595" y="486"/>
                </a:lnTo>
                <a:lnTo>
                  <a:pt x="597" y="470"/>
                </a:lnTo>
                <a:lnTo>
                  <a:pt x="597" y="453"/>
                </a:lnTo>
                <a:lnTo>
                  <a:pt x="597" y="444"/>
                </a:lnTo>
                <a:lnTo>
                  <a:pt x="597" y="436"/>
                </a:lnTo>
                <a:lnTo>
                  <a:pt x="596" y="428"/>
                </a:lnTo>
                <a:lnTo>
                  <a:pt x="595" y="420"/>
                </a:lnTo>
                <a:lnTo>
                  <a:pt x="591" y="405"/>
                </a:lnTo>
                <a:lnTo>
                  <a:pt x="586" y="391"/>
                </a:lnTo>
                <a:lnTo>
                  <a:pt x="580" y="377"/>
                </a:lnTo>
                <a:lnTo>
                  <a:pt x="577" y="371"/>
                </a:lnTo>
                <a:lnTo>
                  <a:pt x="573" y="365"/>
                </a:lnTo>
                <a:lnTo>
                  <a:pt x="569" y="359"/>
                </a:lnTo>
                <a:lnTo>
                  <a:pt x="565" y="353"/>
                </a:lnTo>
                <a:lnTo>
                  <a:pt x="560" y="348"/>
                </a:lnTo>
                <a:lnTo>
                  <a:pt x="556" y="343"/>
                </a:lnTo>
                <a:lnTo>
                  <a:pt x="551" y="338"/>
                </a:lnTo>
                <a:lnTo>
                  <a:pt x="546" y="333"/>
                </a:lnTo>
                <a:lnTo>
                  <a:pt x="540" y="329"/>
                </a:lnTo>
                <a:lnTo>
                  <a:pt x="535" y="325"/>
                </a:lnTo>
                <a:lnTo>
                  <a:pt x="523" y="318"/>
                </a:lnTo>
                <a:lnTo>
                  <a:pt x="517" y="315"/>
                </a:lnTo>
                <a:lnTo>
                  <a:pt x="510" y="312"/>
                </a:lnTo>
                <a:lnTo>
                  <a:pt x="497" y="307"/>
                </a:lnTo>
                <a:lnTo>
                  <a:pt x="484" y="304"/>
                </a:lnTo>
                <a:lnTo>
                  <a:pt x="477" y="303"/>
                </a:lnTo>
                <a:lnTo>
                  <a:pt x="469" y="302"/>
                </a:lnTo>
                <a:lnTo>
                  <a:pt x="455" y="30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2" name="Freeform 21"/>
          <p:cNvSpPr>
            <a:spLocks noEditPoints="1"/>
          </p:cNvSpPr>
          <p:nvPr userDrawn="1"/>
        </p:nvSpPr>
        <p:spPr bwMode="auto">
          <a:xfrm>
            <a:off x="1727988" y="3456775"/>
            <a:ext cx="1728000" cy="1728000"/>
          </a:xfrm>
          <a:custGeom>
            <a:avLst/>
            <a:gdLst>
              <a:gd name="T0" fmla="*/ 908 w 908"/>
              <a:gd name="T1" fmla="*/ 453 h 907"/>
              <a:gd name="T2" fmla="*/ 0 w 908"/>
              <a:gd name="T3" fmla="*/ 453 h 907"/>
              <a:gd name="T4" fmla="*/ 591 w 908"/>
              <a:gd name="T5" fmla="*/ 623 h 907"/>
              <a:gd name="T6" fmla="*/ 572 w 908"/>
              <a:gd name="T7" fmla="*/ 643 h 907"/>
              <a:gd name="T8" fmla="*/ 532 w 908"/>
              <a:gd name="T9" fmla="*/ 668 h 907"/>
              <a:gd name="T10" fmla="*/ 494 w 908"/>
              <a:gd name="T11" fmla="*/ 681 h 907"/>
              <a:gd name="T12" fmla="*/ 450 w 908"/>
              <a:gd name="T13" fmla="*/ 685 h 907"/>
              <a:gd name="T14" fmla="*/ 404 w 908"/>
              <a:gd name="T15" fmla="*/ 681 h 907"/>
              <a:gd name="T16" fmla="*/ 361 w 908"/>
              <a:gd name="T17" fmla="*/ 667 h 907"/>
              <a:gd name="T18" fmla="*/ 323 w 908"/>
              <a:gd name="T19" fmla="*/ 646 h 907"/>
              <a:gd name="T20" fmla="*/ 290 w 908"/>
              <a:gd name="T21" fmla="*/ 618 h 907"/>
              <a:gd name="T22" fmla="*/ 264 w 908"/>
              <a:gd name="T23" fmla="*/ 583 h 907"/>
              <a:gd name="T24" fmla="*/ 244 w 908"/>
              <a:gd name="T25" fmla="*/ 544 h 907"/>
              <a:gd name="T26" fmla="*/ 231 w 908"/>
              <a:gd name="T27" fmla="*/ 500 h 907"/>
              <a:gd name="T28" fmla="*/ 227 w 908"/>
              <a:gd name="T29" fmla="*/ 453 h 907"/>
              <a:gd name="T30" fmla="*/ 231 w 908"/>
              <a:gd name="T31" fmla="*/ 406 h 907"/>
              <a:gd name="T32" fmla="*/ 240 w 908"/>
              <a:gd name="T33" fmla="*/ 373 h 907"/>
              <a:gd name="T34" fmla="*/ 258 w 908"/>
              <a:gd name="T35" fmla="*/ 332 h 907"/>
              <a:gd name="T36" fmla="*/ 283 w 908"/>
              <a:gd name="T37" fmla="*/ 297 h 907"/>
              <a:gd name="T38" fmla="*/ 310 w 908"/>
              <a:gd name="T39" fmla="*/ 270 h 907"/>
              <a:gd name="T40" fmla="*/ 342 w 908"/>
              <a:gd name="T41" fmla="*/ 249 h 907"/>
              <a:gd name="T42" fmla="*/ 382 w 908"/>
              <a:gd name="T43" fmla="*/ 231 h 907"/>
              <a:gd name="T44" fmla="*/ 427 w 908"/>
              <a:gd name="T45" fmla="*/ 222 h 907"/>
              <a:gd name="T46" fmla="*/ 473 w 908"/>
              <a:gd name="T47" fmla="*/ 222 h 907"/>
              <a:gd name="T48" fmla="*/ 513 w 908"/>
              <a:gd name="T49" fmla="*/ 231 h 907"/>
              <a:gd name="T50" fmla="*/ 548 w 908"/>
              <a:gd name="T51" fmla="*/ 247 h 907"/>
              <a:gd name="T52" fmla="*/ 571 w 908"/>
              <a:gd name="T53" fmla="*/ 263 h 907"/>
              <a:gd name="T54" fmla="*/ 591 w 908"/>
              <a:gd name="T55" fmla="*/ 230 h 907"/>
              <a:gd name="T56" fmla="*/ 450 w 908"/>
              <a:gd name="T57" fmla="*/ 306 h 907"/>
              <a:gd name="T58" fmla="*/ 417 w 908"/>
              <a:gd name="T59" fmla="*/ 311 h 907"/>
              <a:gd name="T60" fmla="*/ 383 w 908"/>
              <a:gd name="T61" fmla="*/ 327 h 907"/>
              <a:gd name="T62" fmla="*/ 351 w 908"/>
              <a:gd name="T63" fmla="*/ 356 h 907"/>
              <a:gd name="T64" fmla="*/ 332 w 908"/>
              <a:gd name="T65" fmla="*/ 386 h 907"/>
              <a:gd name="T66" fmla="*/ 318 w 908"/>
              <a:gd name="T67" fmla="*/ 434 h 907"/>
              <a:gd name="T68" fmla="*/ 317 w 908"/>
              <a:gd name="T69" fmla="*/ 484 h 907"/>
              <a:gd name="T70" fmla="*/ 325 w 908"/>
              <a:gd name="T71" fmla="*/ 518 h 907"/>
              <a:gd name="T72" fmla="*/ 336 w 908"/>
              <a:gd name="T73" fmla="*/ 545 h 907"/>
              <a:gd name="T74" fmla="*/ 351 w 908"/>
              <a:gd name="T75" fmla="*/ 568 h 907"/>
              <a:gd name="T76" fmla="*/ 371 w 908"/>
              <a:gd name="T77" fmla="*/ 589 h 907"/>
              <a:gd name="T78" fmla="*/ 396 w 908"/>
              <a:gd name="T79" fmla="*/ 605 h 907"/>
              <a:gd name="T80" fmla="*/ 425 w 908"/>
              <a:gd name="T81" fmla="*/ 615 h 907"/>
              <a:gd name="T82" fmla="*/ 458 w 908"/>
              <a:gd name="T83" fmla="*/ 618 h 907"/>
              <a:gd name="T84" fmla="*/ 509 w 908"/>
              <a:gd name="T85" fmla="*/ 609 h 907"/>
              <a:gd name="T86" fmla="*/ 537 w 908"/>
              <a:gd name="T87" fmla="*/ 593 h 907"/>
              <a:gd name="T88" fmla="*/ 557 w 908"/>
              <a:gd name="T89" fmla="*/ 576 h 907"/>
              <a:gd name="T90" fmla="*/ 576 w 908"/>
              <a:gd name="T91" fmla="*/ 546 h 907"/>
              <a:gd name="T92" fmla="*/ 589 w 908"/>
              <a:gd name="T93" fmla="*/ 508 h 907"/>
              <a:gd name="T94" fmla="*/ 594 w 908"/>
              <a:gd name="T95" fmla="*/ 472 h 907"/>
              <a:gd name="T96" fmla="*/ 592 w 908"/>
              <a:gd name="T97" fmla="*/ 434 h 907"/>
              <a:gd name="T98" fmla="*/ 582 w 908"/>
              <a:gd name="T99" fmla="*/ 392 h 907"/>
              <a:gd name="T100" fmla="*/ 569 w 908"/>
              <a:gd name="T101" fmla="*/ 365 h 907"/>
              <a:gd name="T102" fmla="*/ 542 w 908"/>
              <a:gd name="T103" fmla="*/ 334 h 907"/>
              <a:gd name="T104" fmla="*/ 515 w 908"/>
              <a:gd name="T105" fmla="*/ 317 h 907"/>
              <a:gd name="T106" fmla="*/ 490 w 908"/>
              <a:gd name="T107" fmla="*/ 309 h 907"/>
              <a:gd name="T108" fmla="*/ 458 w 908"/>
              <a:gd name="T109" fmla="*/ 305 h 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908" h="907">
                <a:moveTo>
                  <a:pt x="0" y="907"/>
                </a:moveTo>
                <a:lnTo>
                  <a:pt x="453" y="907"/>
                </a:lnTo>
                <a:lnTo>
                  <a:pt x="908" y="907"/>
                </a:lnTo>
                <a:lnTo>
                  <a:pt x="908" y="453"/>
                </a:lnTo>
                <a:lnTo>
                  <a:pt x="908" y="0"/>
                </a:lnTo>
                <a:lnTo>
                  <a:pt x="453" y="0"/>
                </a:lnTo>
                <a:lnTo>
                  <a:pt x="0" y="0"/>
                </a:lnTo>
                <a:lnTo>
                  <a:pt x="0" y="453"/>
                </a:lnTo>
                <a:lnTo>
                  <a:pt x="0" y="907"/>
                </a:lnTo>
                <a:close/>
                <a:moveTo>
                  <a:pt x="680" y="676"/>
                </a:moveTo>
                <a:lnTo>
                  <a:pt x="591" y="676"/>
                </a:lnTo>
                <a:lnTo>
                  <a:pt x="591" y="623"/>
                </a:lnTo>
                <a:lnTo>
                  <a:pt x="588" y="627"/>
                </a:lnTo>
                <a:lnTo>
                  <a:pt x="585" y="630"/>
                </a:lnTo>
                <a:lnTo>
                  <a:pt x="579" y="636"/>
                </a:lnTo>
                <a:lnTo>
                  <a:pt x="572" y="643"/>
                </a:lnTo>
                <a:lnTo>
                  <a:pt x="564" y="649"/>
                </a:lnTo>
                <a:lnTo>
                  <a:pt x="549" y="659"/>
                </a:lnTo>
                <a:lnTo>
                  <a:pt x="541" y="664"/>
                </a:lnTo>
                <a:lnTo>
                  <a:pt x="532" y="668"/>
                </a:lnTo>
                <a:lnTo>
                  <a:pt x="523" y="672"/>
                </a:lnTo>
                <a:lnTo>
                  <a:pt x="514" y="676"/>
                </a:lnTo>
                <a:lnTo>
                  <a:pt x="504" y="678"/>
                </a:lnTo>
                <a:lnTo>
                  <a:pt x="494" y="681"/>
                </a:lnTo>
                <a:lnTo>
                  <a:pt x="484" y="683"/>
                </a:lnTo>
                <a:lnTo>
                  <a:pt x="473" y="684"/>
                </a:lnTo>
                <a:lnTo>
                  <a:pt x="462" y="685"/>
                </a:lnTo>
                <a:lnTo>
                  <a:pt x="450" y="685"/>
                </a:lnTo>
                <a:lnTo>
                  <a:pt x="439" y="685"/>
                </a:lnTo>
                <a:lnTo>
                  <a:pt x="427" y="684"/>
                </a:lnTo>
                <a:lnTo>
                  <a:pt x="415" y="683"/>
                </a:lnTo>
                <a:lnTo>
                  <a:pt x="404" y="681"/>
                </a:lnTo>
                <a:lnTo>
                  <a:pt x="393" y="678"/>
                </a:lnTo>
                <a:lnTo>
                  <a:pt x="382" y="675"/>
                </a:lnTo>
                <a:lnTo>
                  <a:pt x="372" y="671"/>
                </a:lnTo>
                <a:lnTo>
                  <a:pt x="361" y="667"/>
                </a:lnTo>
                <a:lnTo>
                  <a:pt x="351" y="663"/>
                </a:lnTo>
                <a:lnTo>
                  <a:pt x="342" y="657"/>
                </a:lnTo>
                <a:lnTo>
                  <a:pt x="332" y="652"/>
                </a:lnTo>
                <a:lnTo>
                  <a:pt x="323" y="646"/>
                </a:lnTo>
                <a:lnTo>
                  <a:pt x="315" y="639"/>
                </a:lnTo>
                <a:lnTo>
                  <a:pt x="306" y="633"/>
                </a:lnTo>
                <a:lnTo>
                  <a:pt x="298" y="625"/>
                </a:lnTo>
                <a:lnTo>
                  <a:pt x="290" y="618"/>
                </a:lnTo>
                <a:lnTo>
                  <a:pt x="283" y="609"/>
                </a:lnTo>
                <a:lnTo>
                  <a:pt x="276" y="601"/>
                </a:lnTo>
                <a:lnTo>
                  <a:pt x="270" y="592"/>
                </a:lnTo>
                <a:lnTo>
                  <a:pt x="264" y="583"/>
                </a:lnTo>
                <a:lnTo>
                  <a:pt x="258" y="574"/>
                </a:lnTo>
                <a:lnTo>
                  <a:pt x="253" y="564"/>
                </a:lnTo>
                <a:lnTo>
                  <a:pt x="248" y="554"/>
                </a:lnTo>
                <a:lnTo>
                  <a:pt x="244" y="544"/>
                </a:lnTo>
                <a:lnTo>
                  <a:pt x="240" y="533"/>
                </a:lnTo>
                <a:lnTo>
                  <a:pt x="236" y="522"/>
                </a:lnTo>
                <a:lnTo>
                  <a:pt x="233" y="511"/>
                </a:lnTo>
                <a:lnTo>
                  <a:pt x="231" y="500"/>
                </a:lnTo>
                <a:lnTo>
                  <a:pt x="229" y="488"/>
                </a:lnTo>
                <a:lnTo>
                  <a:pt x="228" y="477"/>
                </a:lnTo>
                <a:lnTo>
                  <a:pt x="227" y="465"/>
                </a:lnTo>
                <a:lnTo>
                  <a:pt x="227" y="453"/>
                </a:lnTo>
                <a:lnTo>
                  <a:pt x="227" y="441"/>
                </a:lnTo>
                <a:lnTo>
                  <a:pt x="228" y="429"/>
                </a:lnTo>
                <a:lnTo>
                  <a:pt x="229" y="417"/>
                </a:lnTo>
                <a:lnTo>
                  <a:pt x="231" y="406"/>
                </a:lnTo>
                <a:lnTo>
                  <a:pt x="233" y="395"/>
                </a:lnTo>
                <a:lnTo>
                  <a:pt x="235" y="389"/>
                </a:lnTo>
                <a:lnTo>
                  <a:pt x="236" y="384"/>
                </a:lnTo>
                <a:lnTo>
                  <a:pt x="240" y="373"/>
                </a:lnTo>
                <a:lnTo>
                  <a:pt x="244" y="362"/>
                </a:lnTo>
                <a:lnTo>
                  <a:pt x="248" y="352"/>
                </a:lnTo>
                <a:lnTo>
                  <a:pt x="253" y="342"/>
                </a:lnTo>
                <a:lnTo>
                  <a:pt x="258" y="332"/>
                </a:lnTo>
                <a:lnTo>
                  <a:pt x="264" y="323"/>
                </a:lnTo>
                <a:lnTo>
                  <a:pt x="270" y="314"/>
                </a:lnTo>
                <a:lnTo>
                  <a:pt x="276" y="305"/>
                </a:lnTo>
                <a:lnTo>
                  <a:pt x="283" y="297"/>
                </a:lnTo>
                <a:lnTo>
                  <a:pt x="290" y="289"/>
                </a:lnTo>
                <a:lnTo>
                  <a:pt x="298" y="281"/>
                </a:lnTo>
                <a:lnTo>
                  <a:pt x="306" y="274"/>
                </a:lnTo>
                <a:lnTo>
                  <a:pt x="310" y="270"/>
                </a:lnTo>
                <a:lnTo>
                  <a:pt x="315" y="267"/>
                </a:lnTo>
                <a:lnTo>
                  <a:pt x="323" y="260"/>
                </a:lnTo>
                <a:lnTo>
                  <a:pt x="332" y="254"/>
                </a:lnTo>
                <a:lnTo>
                  <a:pt x="342" y="249"/>
                </a:lnTo>
                <a:lnTo>
                  <a:pt x="351" y="244"/>
                </a:lnTo>
                <a:lnTo>
                  <a:pt x="361" y="239"/>
                </a:lnTo>
                <a:lnTo>
                  <a:pt x="372" y="235"/>
                </a:lnTo>
                <a:lnTo>
                  <a:pt x="382" y="231"/>
                </a:lnTo>
                <a:lnTo>
                  <a:pt x="393" y="228"/>
                </a:lnTo>
                <a:lnTo>
                  <a:pt x="404" y="226"/>
                </a:lnTo>
                <a:lnTo>
                  <a:pt x="415" y="224"/>
                </a:lnTo>
                <a:lnTo>
                  <a:pt x="427" y="222"/>
                </a:lnTo>
                <a:lnTo>
                  <a:pt x="439" y="221"/>
                </a:lnTo>
                <a:lnTo>
                  <a:pt x="450" y="221"/>
                </a:lnTo>
                <a:lnTo>
                  <a:pt x="462" y="221"/>
                </a:lnTo>
                <a:lnTo>
                  <a:pt x="473" y="222"/>
                </a:lnTo>
                <a:lnTo>
                  <a:pt x="483" y="223"/>
                </a:lnTo>
                <a:lnTo>
                  <a:pt x="494" y="225"/>
                </a:lnTo>
                <a:lnTo>
                  <a:pt x="504" y="228"/>
                </a:lnTo>
                <a:lnTo>
                  <a:pt x="513" y="231"/>
                </a:lnTo>
                <a:lnTo>
                  <a:pt x="523" y="234"/>
                </a:lnTo>
                <a:lnTo>
                  <a:pt x="532" y="238"/>
                </a:lnTo>
                <a:lnTo>
                  <a:pt x="540" y="242"/>
                </a:lnTo>
                <a:lnTo>
                  <a:pt x="548" y="247"/>
                </a:lnTo>
                <a:lnTo>
                  <a:pt x="556" y="252"/>
                </a:lnTo>
                <a:lnTo>
                  <a:pt x="560" y="254"/>
                </a:lnTo>
                <a:lnTo>
                  <a:pt x="564" y="257"/>
                </a:lnTo>
                <a:lnTo>
                  <a:pt x="571" y="263"/>
                </a:lnTo>
                <a:lnTo>
                  <a:pt x="578" y="269"/>
                </a:lnTo>
                <a:lnTo>
                  <a:pt x="585" y="276"/>
                </a:lnTo>
                <a:lnTo>
                  <a:pt x="591" y="282"/>
                </a:lnTo>
                <a:lnTo>
                  <a:pt x="591" y="230"/>
                </a:lnTo>
                <a:lnTo>
                  <a:pt x="680" y="230"/>
                </a:lnTo>
                <a:lnTo>
                  <a:pt x="680" y="676"/>
                </a:lnTo>
                <a:close/>
                <a:moveTo>
                  <a:pt x="458" y="305"/>
                </a:moveTo>
                <a:lnTo>
                  <a:pt x="450" y="306"/>
                </a:lnTo>
                <a:lnTo>
                  <a:pt x="441" y="306"/>
                </a:lnTo>
                <a:lnTo>
                  <a:pt x="433" y="308"/>
                </a:lnTo>
                <a:lnTo>
                  <a:pt x="425" y="309"/>
                </a:lnTo>
                <a:lnTo>
                  <a:pt x="417" y="311"/>
                </a:lnTo>
                <a:lnTo>
                  <a:pt x="410" y="314"/>
                </a:lnTo>
                <a:lnTo>
                  <a:pt x="402" y="316"/>
                </a:lnTo>
                <a:lnTo>
                  <a:pt x="396" y="319"/>
                </a:lnTo>
                <a:lnTo>
                  <a:pt x="383" y="327"/>
                </a:lnTo>
                <a:lnTo>
                  <a:pt x="371" y="335"/>
                </a:lnTo>
                <a:lnTo>
                  <a:pt x="366" y="340"/>
                </a:lnTo>
                <a:lnTo>
                  <a:pt x="361" y="345"/>
                </a:lnTo>
                <a:lnTo>
                  <a:pt x="351" y="356"/>
                </a:lnTo>
                <a:lnTo>
                  <a:pt x="347" y="362"/>
                </a:lnTo>
                <a:lnTo>
                  <a:pt x="343" y="367"/>
                </a:lnTo>
                <a:lnTo>
                  <a:pt x="336" y="380"/>
                </a:lnTo>
                <a:lnTo>
                  <a:pt x="332" y="386"/>
                </a:lnTo>
                <a:lnTo>
                  <a:pt x="330" y="393"/>
                </a:lnTo>
                <a:lnTo>
                  <a:pt x="325" y="406"/>
                </a:lnTo>
                <a:lnTo>
                  <a:pt x="321" y="420"/>
                </a:lnTo>
                <a:lnTo>
                  <a:pt x="318" y="434"/>
                </a:lnTo>
                <a:lnTo>
                  <a:pt x="316" y="448"/>
                </a:lnTo>
                <a:lnTo>
                  <a:pt x="316" y="462"/>
                </a:lnTo>
                <a:lnTo>
                  <a:pt x="316" y="476"/>
                </a:lnTo>
                <a:lnTo>
                  <a:pt x="317" y="484"/>
                </a:lnTo>
                <a:lnTo>
                  <a:pt x="318" y="491"/>
                </a:lnTo>
                <a:lnTo>
                  <a:pt x="321" y="505"/>
                </a:lnTo>
                <a:lnTo>
                  <a:pt x="323" y="511"/>
                </a:lnTo>
                <a:lnTo>
                  <a:pt x="325" y="518"/>
                </a:lnTo>
                <a:lnTo>
                  <a:pt x="327" y="525"/>
                </a:lnTo>
                <a:lnTo>
                  <a:pt x="330" y="532"/>
                </a:lnTo>
                <a:lnTo>
                  <a:pt x="332" y="538"/>
                </a:lnTo>
                <a:lnTo>
                  <a:pt x="336" y="545"/>
                </a:lnTo>
                <a:lnTo>
                  <a:pt x="339" y="551"/>
                </a:lnTo>
                <a:lnTo>
                  <a:pt x="343" y="557"/>
                </a:lnTo>
                <a:lnTo>
                  <a:pt x="347" y="563"/>
                </a:lnTo>
                <a:lnTo>
                  <a:pt x="351" y="568"/>
                </a:lnTo>
                <a:lnTo>
                  <a:pt x="356" y="574"/>
                </a:lnTo>
                <a:lnTo>
                  <a:pt x="361" y="579"/>
                </a:lnTo>
                <a:lnTo>
                  <a:pt x="366" y="584"/>
                </a:lnTo>
                <a:lnTo>
                  <a:pt x="371" y="589"/>
                </a:lnTo>
                <a:lnTo>
                  <a:pt x="377" y="593"/>
                </a:lnTo>
                <a:lnTo>
                  <a:pt x="383" y="597"/>
                </a:lnTo>
                <a:lnTo>
                  <a:pt x="389" y="601"/>
                </a:lnTo>
                <a:lnTo>
                  <a:pt x="396" y="605"/>
                </a:lnTo>
                <a:lnTo>
                  <a:pt x="402" y="608"/>
                </a:lnTo>
                <a:lnTo>
                  <a:pt x="410" y="610"/>
                </a:lnTo>
                <a:lnTo>
                  <a:pt x="417" y="613"/>
                </a:lnTo>
                <a:lnTo>
                  <a:pt x="425" y="615"/>
                </a:lnTo>
                <a:lnTo>
                  <a:pt x="433" y="616"/>
                </a:lnTo>
                <a:lnTo>
                  <a:pt x="441" y="617"/>
                </a:lnTo>
                <a:lnTo>
                  <a:pt x="450" y="618"/>
                </a:lnTo>
                <a:lnTo>
                  <a:pt x="458" y="618"/>
                </a:lnTo>
                <a:lnTo>
                  <a:pt x="471" y="618"/>
                </a:lnTo>
                <a:lnTo>
                  <a:pt x="484" y="616"/>
                </a:lnTo>
                <a:lnTo>
                  <a:pt x="496" y="613"/>
                </a:lnTo>
                <a:lnTo>
                  <a:pt x="509" y="609"/>
                </a:lnTo>
                <a:lnTo>
                  <a:pt x="515" y="607"/>
                </a:lnTo>
                <a:lnTo>
                  <a:pt x="520" y="604"/>
                </a:lnTo>
                <a:lnTo>
                  <a:pt x="532" y="597"/>
                </a:lnTo>
                <a:lnTo>
                  <a:pt x="537" y="593"/>
                </a:lnTo>
                <a:lnTo>
                  <a:pt x="542" y="589"/>
                </a:lnTo>
                <a:lnTo>
                  <a:pt x="547" y="585"/>
                </a:lnTo>
                <a:lnTo>
                  <a:pt x="552" y="580"/>
                </a:lnTo>
                <a:lnTo>
                  <a:pt x="557" y="576"/>
                </a:lnTo>
                <a:lnTo>
                  <a:pt x="561" y="570"/>
                </a:lnTo>
                <a:lnTo>
                  <a:pt x="565" y="565"/>
                </a:lnTo>
                <a:lnTo>
                  <a:pt x="569" y="559"/>
                </a:lnTo>
                <a:lnTo>
                  <a:pt x="576" y="546"/>
                </a:lnTo>
                <a:lnTo>
                  <a:pt x="580" y="539"/>
                </a:lnTo>
                <a:lnTo>
                  <a:pt x="582" y="532"/>
                </a:lnTo>
                <a:lnTo>
                  <a:pt x="587" y="516"/>
                </a:lnTo>
                <a:lnTo>
                  <a:pt x="589" y="508"/>
                </a:lnTo>
                <a:lnTo>
                  <a:pt x="591" y="500"/>
                </a:lnTo>
                <a:lnTo>
                  <a:pt x="592" y="491"/>
                </a:lnTo>
                <a:lnTo>
                  <a:pt x="593" y="482"/>
                </a:lnTo>
                <a:lnTo>
                  <a:pt x="594" y="472"/>
                </a:lnTo>
                <a:lnTo>
                  <a:pt x="594" y="462"/>
                </a:lnTo>
                <a:lnTo>
                  <a:pt x="594" y="452"/>
                </a:lnTo>
                <a:lnTo>
                  <a:pt x="593" y="443"/>
                </a:lnTo>
                <a:lnTo>
                  <a:pt x="592" y="434"/>
                </a:lnTo>
                <a:lnTo>
                  <a:pt x="591" y="425"/>
                </a:lnTo>
                <a:lnTo>
                  <a:pt x="587" y="408"/>
                </a:lnTo>
                <a:lnTo>
                  <a:pt x="585" y="400"/>
                </a:lnTo>
                <a:lnTo>
                  <a:pt x="582" y="392"/>
                </a:lnTo>
                <a:lnTo>
                  <a:pt x="580" y="385"/>
                </a:lnTo>
                <a:lnTo>
                  <a:pt x="576" y="378"/>
                </a:lnTo>
                <a:lnTo>
                  <a:pt x="573" y="372"/>
                </a:lnTo>
                <a:lnTo>
                  <a:pt x="569" y="365"/>
                </a:lnTo>
                <a:lnTo>
                  <a:pt x="565" y="359"/>
                </a:lnTo>
                <a:lnTo>
                  <a:pt x="561" y="354"/>
                </a:lnTo>
                <a:lnTo>
                  <a:pt x="552" y="343"/>
                </a:lnTo>
                <a:lnTo>
                  <a:pt x="542" y="334"/>
                </a:lnTo>
                <a:lnTo>
                  <a:pt x="532" y="327"/>
                </a:lnTo>
                <a:lnTo>
                  <a:pt x="526" y="323"/>
                </a:lnTo>
                <a:lnTo>
                  <a:pt x="520" y="320"/>
                </a:lnTo>
                <a:lnTo>
                  <a:pt x="515" y="317"/>
                </a:lnTo>
                <a:lnTo>
                  <a:pt x="509" y="315"/>
                </a:lnTo>
                <a:lnTo>
                  <a:pt x="503" y="313"/>
                </a:lnTo>
                <a:lnTo>
                  <a:pt x="496" y="311"/>
                </a:lnTo>
                <a:lnTo>
                  <a:pt x="490" y="309"/>
                </a:lnTo>
                <a:lnTo>
                  <a:pt x="484" y="308"/>
                </a:lnTo>
                <a:lnTo>
                  <a:pt x="471" y="306"/>
                </a:lnTo>
                <a:lnTo>
                  <a:pt x="465" y="306"/>
                </a:lnTo>
                <a:lnTo>
                  <a:pt x="458" y="30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431800" y="861233"/>
            <a:ext cx="5616575" cy="1728786"/>
          </a:xfrm>
        </p:spPr>
        <p:txBody>
          <a:bodyPr anchor="t" anchorCtr="0"/>
          <a:lstStyle>
            <a:lvl1pPr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grpSp>
        <p:nvGrpSpPr>
          <p:cNvPr id="26" name="Group 25"/>
          <p:cNvGrpSpPr>
            <a:grpSpLocks noChangeAspect="1"/>
          </p:cNvGrpSpPr>
          <p:nvPr userDrawn="1"/>
        </p:nvGrpSpPr>
        <p:grpSpPr>
          <a:xfrm>
            <a:off x="7921079" y="6455139"/>
            <a:ext cx="1979146" cy="169200"/>
            <a:chOff x="425958" y="6336331"/>
            <a:chExt cx="2526569" cy="216000"/>
          </a:xfrm>
          <a:solidFill>
            <a:schemeClr val="bg1"/>
          </a:solidFill>
        </p:grpSpPr>
        <p:sp>
          <p:nvSpPr>
            <p:cNvPr id="40" name="Freeform 6"/>
            <p:cNvSpPr>
              <a:spLocks noChangeAspect="1" noEditPoints="1"/>
            </p:cNvSpPr>
            <p:nvPr userDrawn="1"/>
          </p:nvSpPr>
          <p:spPr bwMode="auto">
            <a:xfrm>
              <a:off x="425958" y="6336331"/>
              <a:ext cx="1295526" cy="216000"/>
            </a:xfrm>
            <a:custGeom>
              <a:avLst/>
              <a:gdLst>
                <a:gd name="T0" fmla="*/ 4989 w 5446"/>
                <a:gd name="T1" fmla="*/ 686 h 908"/>
                <a:gd name="T2" fmla="*/ 4808 w 5446"/>
                <a:gd name="T3" fmla="*/ 593 h 908"/>
                <a:gd name="T4" fmla="*/ 4773 w 5446"/>
                <a:gd name="T5" fmla="*/ 389 h 908"/>
                <a:gd name="T6" fmla="*/ 4890 w 5446"/>
                <a:gd name="T7" fmla="*/ 244 h 908"/>
                <a:gd name="T8" fmla="*/ 5087 w 5446"/>
                <a:gd name="T9" fmla="*/ 246 h 908"/>
                <a:gd name="T10" fmla="*/ 4275 w 5446"/>
                <a:gd name="T11" fmla="*/ 348 h 908"/>
                <a:gd name="T12" fmla="*/ 4169 w 5446"/>
                <a:gd name="T13" fmla="*/ 308 h 908"/>
                <a:gd name="T14" fmla="*/ 4039 w 5446"/>
                <a:gd name="T15" fmla="*/ 382 h 908"/>
                <a:gd name="T16" fmla="*/ 3947 w 5446"/>
                <a:gd name="T17" fmla="*/ 299 h 908"/>
                <a:gd name="T18" fmla="*/ 3885 w 5446"/>
                <a:gd name="T19" fmla="*/ 230 h 908"/>
                <a:gd name="T20" fmla="*/ 4026 w 5446"/>
                <a:gd name="T21" fmla="*/ 225 h 908"/>
                <a:gd name="T22" fmla="*/ 4157 w 5446"/>
                <a:gd name="T23" fmla="*/ 240 h 908"/>
                <a:gd name="T24" fmla="*/ 4327 w 5446"/>
                <a:gd name="T25" fmla="*/ 258 h 908"/>
                <a:gd name="T26" fmla="*/ 3153 w 5446"/>
                <a:gd name="T27" fmla="*/ 684 h 908"/>
                <a:gd name="T28" fmla="*/ 2979 w 5446"/>
                <a:gd name="T29" fmla="*/ 574 h 908"/>
                <a:gd name="T30" fmla="*/ 2963 w 5446"/>
                <a:gd name="T31" fmla="*/ 362 h 908"/>
                <a:gd name="T32" fmla="*/ 3119 w 5446"/>
                <a:gd name="T33" fmla="*/ 228 h 908"/>
                <a:gd name="T34" fmla="*/ 3325 w 5446"/>
                <a:gd name="T35" fmla="*/ 274 h 908"/>
                <a:gd name="T36" fmla="*/ 3408 w 5446"/>
                <a:gd name="T37" fmla="*/ 466 h 908"/>
                <a:gd name="T38" fmla="*/ 3307 w 5446"/>
                <a:gd name="T39" fmla="*/ 646 h 908"/>
                <a:gd name="T40" fmla="*/ 2400 w 5446"/>
                <a:gd name="T41" fmla="*/ 420 h 908"/>
                <a:gd name="T42" fmla="*/ 2307 w 5446"/>
                <a:gd name="T43" fmla="*/ 305 h 908"/>
                <a:gd name="T44" fmla="*/ 2173 w 5446"/>
                <a:gd name="T45" fmla="*/ 348 h 908"/>
                <a:gd name="T46" fmla="*/ 2144 w 5446"/>
                <a:gd name="T47" fmla="*/ 287 h 908"/>
                <a:gd name="T48" fmla="*/ 2344 w 5446"/>
                <a:gd name="T49" fmla="*/ 228 h 908"/>
                <a:gd name="T50" fmla="*/ 2478 w 5446"/>
                <a:gd name="T51" fmla="*/ 349 h 908"/>
                <a:gd name="T52" fmla="*/ 1440 w 5446"/>
                <a:gd name="T53" fmla="*/ 669 h 908"/>
                <a:gd name="T54" fmla="*/ 1240 w 5446"/>
                <a:gd name="T55" fmla="*/ 653 h 908"/>
                <a:gd name="T56" fmla="*/ 1136 w 5446"/>
                <a:gd name="T57" fmla="*/ 478 h 908"/>
                <a:gd name="T58" fmla="*/ 1199 w 5446"/>
                <a:gd name="T59" fmla="*/ 289 h 908"/>
                <a:gd name="T60" fmla="*/ 1381 w 5446"/>
                <a:gd name="T61" fmla="*/ 222 h 908"/>
                <a:gd name="T62" fmla="*/ 466 w 5446"/>
                <a:gd name="T63" fmla="*/ 686 h 908"/>
                <a:gd name="T64" fmla="*/ 258 w 5446"/>
                <a:gd name="T65" fmla="*/ 567 h 908"/>
                <a:gd name="T66" fmla="*/ 460 w 5446"/>
                <a:gd name="T67" fmla="*/ 606 h 908"/>
                <a:gd name="T68" fmla="*/ 583 w 5446"/>
                <a:gd name="T69" fmla="*/ 540 h 908"/>
                <a:gd name="T70" fmla="*/ 341 w 5446"/>
                <a:gd name="T71" fmla="*/ 472 h 908"/>
                <a:gd name="T72" fmla="*/ 239 w 5446"/>
                <a:gd name="T73" fmla="*/ 342 h 908"/>
                <a:gd name="T74" fmla="*/ 365 w 5446"/>
                <a:gd name="T75" fmla="*/ 232 h 908"/>
                <a:gd name="T76" fmla="*/ 641 w 5446"/>
                <a:gd name="T77" fmla="*/ 283 h 908"/>
                <a:gd name="T78" fmla="*/ 462 w 5446"/>
                <a:gd name="T79" fmla="*/ 302 h 908"/>
                <a:gd name="T80" fmla="*/ 327 w 5446"/>
                <a:gd name="T81" fmla="*/ 363 h 908"/>
                <a:gd name="T82" fmla="*/ 584 w 5446"/>
                <a:gd name="T83" fmla="*/ 433 h 908"/>
                <a:gd name="T84" fmla="*/ 674 w 5446"/>
                <a:gd name="T85" fmla="*/ 553 h 908"/>
                <a:gd name="T86" fmla="*/ 569 w 5446"/>
                <a:gd name="T87" fmla="*/ 669 h 908"/>
                <a:gd name="T88" fmla="*/ 5446 w 5446"/>
                <a:gd name="T89" fmla="*/ 453 h 908"/>
                <a:gd name="T90" fmla="*/ 1291 w 5446"/>
                <a:gd name="T91" fmla="*/ 318 h 908"/>
                <a:gd name="T92" fmla="*/ 1231 w 5446"/>
                <a:gd name="T93" fmla="*/ 504 h 908"/>
                <a:gd name="T94" fmla="*/ 1318 w 5446"/>
                <a:gd name="T95" fmla="*/ 603 h 908"/>
                <a:gd name="T96" fmla="*/ 1469 w 5446"/>
                <a:gd name="T97" fmla="*/ 562 h 908"/>
                <a:gd name="T98" fmla="*/ 1491 w 5446"/>
                <a:gd name="T99" fmla="*/ 384 h 908"/>
                <a:gd name="T100" fmla="*/ 1373 w 5446"/>
                <a:gd name="T101" fmla="*/ 297 h 908"/>
                <a:gd name="T102" fmla="*/ 3063 w 5446"/>
                <a:gd name="T103" fmla="*/ 359 h 908"/>
                <a:gd name="T104" fmla="*/ 3059 w 5446"/>
                <a:gd name="T105" fmla="*/ 541 h 908"/>
                <a:gd name="T106" fmla="*/ 3213 w 5446"/>
                <a:gd name="T107" fmla="*/ 601 h 908"/>
                <a:gd name="T108" fmla="*/ 3311 w 5446"/>
                <a:gd name="T109" fmla="*/ 508 h 908"/>
                <a:gd name="T110" fmla="*/ 3273 w 5446"/>
                <a:gd name="T111" fmla="*/ 338 h 908"/>
                <a:gd name="T112" fmla="*/ 4941 w 5446"/>
                <a:gd name="T113" fmla="*/ 307 h 908"/>
                <a:gd name="T114" fmla="*/ 4856 w 5446"/>
                <a:gd name="T115" fmla="*/ 483 h 908"/>
                <a:gd name="T116" fmla="*/ 4934 w 5446"/>
                <a:gd name="T117" fmla="*/ 597 h 908"/>
                <a:gd name="T118" fmla="*/ 5090 w 5446"/>
                <a:gd name="T119" fmla="*/ 573 h 908"/>
                <a:gd name="T120" fmla="*/ 5126 w 5446"/>
                <a:gd name="T121" fmla="*/ 399 h 908"/>
                <a:gd name="T122" fmla="*/ 5022 w 5446"/>
                <a:gd name="T123" fmla="*/ 299 h 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446" h="908">
                  <a:moveTo>
                    <a:pt x="5219" y="677"/>
                  </a:moveTo>
                  <a:lnTo>
                    <a:pt x="5130" y="677"/>
                  </a:lnTo>
                  <a:lnTo>
                    <a:pt x="5130" y="624"/>
                  </a:lnTo>
                  <a:lnTo>
                    <a:pt x="5127" y="627"/>
                  </a:lnTo>
                  <a:lnTo>
                    <a:pt x="5124" y="631"/>
                  </a:lnTo>
                  <a:lnTo>
                    <a:pt x="5117" y="637"/>
                  </a:lnTo>
                  <a:lnTo>
                    <a:pt x="5110" y="644"/>
                  </a:lnTo>
                  <a:lnTo>
                    <a:pt x="5103" y="649"/>
                  </a:lnTo>
                  <a:lnTo>
                    <a:pt x="5087" y="660"/>
                  </a:lnTo>
                  <a:lnTo>
                    <a:pt x="5079" y="665"/>
                  </a:lnTo>
                  <a:lnTo>
                    <a:pt x="5070" y="669"/>
                  </a:lnTo>
                  <a:lnTo>
                    <a:pt x="5061" y="673"/>
                  </a:lnTo>
                  <a:lnTo>
                    <a:pt x="5052" y="676"/>
                  </a:lnTo>
                  <a:lnTo>
                    <a:pt x="5042" y="679"/>
                  </a:lnTo>
                  <a:lnTo>
                    <a:pt x="5032" y="682"/>
                  </a:lnTo>
                  <a:lnTo>
                    <a:pt x="5022" y="684"/>
                  </a:lnTo>
                  <a:lnTo>
                    <a:pt x="5011" y="685"/>
                  </a:lnTo>
                  <a:lnTo>
                    <a:pt x="5000" y="686"/>
                  </a:lnTo>
                  <a:lnTo>
                    <a:pt x="4989" y="686"/>
                  </a:lnTo>
                  <a:lnTo>
                    <a:pt x="4977" y="686"/>
                  </a:lnTo>
                  <a:lnTo>
                    <a:pt x="4965" y="685"/>
                  </a:lnTo>
                  <a:lnTo>
                    <a:pt x="4954" y="684"/>
                  </a:lnTo>
                  <a:lnTo>
                    <a:pt x="4942" y="682"/>
                  </a:lnTo>
                  <a:lnTo>
                    <a:pt x="4931" y="679"/>
                  </a:lnTo>
                  <a:lnTo>
                    <a:pt x="4921" y="676"/>
                  </a:lnTo>
                  <a:lnTo>
                    <a:pt x="4910" y="672"/>
                  </a:lnTo>
                  <a:lnTo>
                    <a:pt x="4900" y="668"/>
                  </a:lnTo>
                  <a:lnTo>
                    <a:pt x="4890" y="663"/>
                  </a:lnTo>
                  <a:lnTo>
                    <a:pt x="4880" y="658"/>
                  </a:lnTo>
                  <a:lnTo>
                    <a:pt x="4871" y="653"/>
                  </a:lnTo>
                  <a:lnTo>
                    <a:pt x="4862" y="647"/>
                  </a:lnTo>
                  <a:lnTo>
                    <a:pt x="4853" y="640"/>
                  </a:lnTo>
                  <a:lnTo>
                    <a:pt x="4845" y="633"/>
                  </a:lnTo>
                  <a:lnTo>
                    <a:pt x="4837" y="626"/>
                  </a:lnTo>
                  <a:lnTo>
                    <a:pt x="4829" y="618"/>
                  </a:lnTo>
                  <a:lnTo>
                    <a:pt x="4822" y="610"/>
                  </a:lnTo>
                  <a:lnTo>
                    <a:pt x="4815" y="602"/>
                  </a:lnTo>
                  <a:lnTo>
                    <a:pt x="4808" y="593"/>
                  </a:lnTo>
                  <a:lnTo>
                    <a:pt x="4802" y="584"/>
                  </a:lnTo>
                  <a:lnTo>
                    <a:pt x="4796" y="575"/>
                  </a:lnTo>
                  <a:lnTo>
                    <a:pt x="4791" y="565"/>
                  </a:lnTo>
                  <a:lnTo>
                    <a:pt x="4786" y="555"/>
                  </a:lnTo>
                  <a:lnTo>
                    <a:pt x="4782" y="545"/>
                  </a:lnTo>
                  <a:lnTo>
                    <a:pt x="4778" y="534"/>
                  </a:lnTo>
                  <a:lnTo>
                    <a:pt x="4775" y="523"/>
                  </a:lnTo>
                  <a:lnTo>
                    <a:pt x="4772" y="512"/>
                  </a:lnTo>
                  <a:lnTo>
                    <a:pt x="4770" y="501"/>
                  </a:lnTo>
                  <a:lnTo>
                    <a:pt x="4768" y="489"/>
                  </a:lnTo>
                  <a:lnTo>
                    <a:pt x="4766" y="478"/>
                  </a:lnTo>
                  <a:lnTo>
                    <a:pt x="4765" y="466"/>
                  </a:lnTo>
                  <a:lnTo>
                    <a:pt x="4765" y="453"/>
                  </a:lnTo>
                  <a:lnTo>
                    <a:pt x="4765" y="441"/>
                  </a:lnTo>
                  <a:lnTo>
                    <a:pt x="4766" y="429"/>
                  </a:lnTo>
                  <a:lnTo>
                    <a:pt x="4768" y="417"/>
                  </a:lnTo>
                  <a:lnTo>
                    <a:pt x="4770" y="406"/>
                  </a:lnTo>
                  <a:lnTo>
                    <a:pt x="4772" y="395"/>
                  </a:lnTo>
                  <a:lnTo>
                    <a:pt x="4773" y="389"/>
                  </a:lnTo>
                  <a:lnTo>
                    <a:pt x="4775" y="384"/>
                  </a:lnTo>
                  <a:lnTo>
                    <a:pt x="4778" y="373"/>
                  </a:lnTo>
                  <a:lnTo>
                    <a:pt x="4782" y="362"/>
                  </a:lnTo>
                  <a:lnTo>
                    <a:pt x="4786" y="352"/>
                  </a:lnTo>
                  <a:lnTo>
                    <a:pt x="4791" y="342"/>
                  </a:lnTo>
                  <a:lnTo>
                    <a:pt x="4796" y="332"/>
                  </a:lnTo>
                  <a:lnTo>
                    <a:pt x="4802" y="323"/>
                  </a:lnTo>
                  <a:lnTo>
                    <a:pt x="4808" y="314"/>
                  </a:lnTo>
                  <a:lnTo>
                    <a:pt x="4815" y="305"/>
                  </a:lnTo>
                  <a:lnTo>
                    <a:pt x="4822" y="297"/>
                  </a:lnTo>
                  <a:lnTo>
                    <a:pt x="4829" y="289"/>
                  </a:lnTo>
                  <a:lnTo>
                    <a:pt x="4837" y="281"/>
                  </a:lnTo>
                  <a:lnTo>
                    <a:pt x="4845" y="274"/>
                  </a:lnTo>
                  <a:lnTo>
                    <a:pt x="4849" y="270"/>
                  </a:lnTo>
                  <a:lnTo>
                    <a:pt x="4853" y="267"/>
                  </a:lnTo>
                  <a:lnTo>
                    <a:pt x="4862" y="260"/>
                  </a:lnTo>
                  <a:lnTo>
                    <a:pt x="4871" y="254"/>
                  </a:lnTo>
                  <a:lnTo>
                    <a:pt x="4880" y="249"/>
                  </a:lnTo>
                  <a:lnTo>
                    <a:pt x="4890" y="244"/>
                  </a:lnTo>
                  <a:lnTo>
                    <a:pt x="4900" y="239"/>
                  </a:lnTo>
                  <a:lnTo>
                    <a:pt x="4910" y="235"/>
                  </a:lnTo>
                  <a:lnTo>
                    <a:pt x="4921" y="231"/>
                  </a:lnTo>
                  <a:lnTo>
                    <a:pt x="4931" y="228"/>
                  </a:lnTo>
                  <a:lnTo>
                    <a:pt x="4942" y="226"/>
                  </a:lnTo>
                  <a:lnTo>
                    <a:pt x="4954" y="224"/>
                  </a:lnTo>
                  <a:lnTo>
                    <a:pt x="4965" y="222"/>
                  </a:lnTo>
                  <a:lnTo>
                    <a:pt x="4977" y="221"/>
                  </a:lnTo>
                  <a:lnTo>
                    <a:pt x="4989" y="221"/>
                  </a:lnTo>
                  <a:lnTo>
                    <a:pt x="5000" y="221"/>
                  </a:lnTo>
                  <a:lnTo>
                    <a:pt x="5011" y="222"/>
                  </a:lnTo>
                  <a:lnTo>
                    <a:pt x="5022" y="223"/>
                  </a:lnTo>
                  <a:lnTo>
                    <a:pt x="5032" y="225"/>
                  </a:lnTo>
                  <a:lnTo>
                    <a:pt x="5042" y="228"/>
                  </a:lnTo>
                  <a:lnTo>
                    <a:pt x="5052" y="230"/>
                  </a:lnTo>
                  <a:lnTo>
                    <a:pt x="5061" y="234"/>
                  </a:lnTo>
                  <a:lnTo>
                    <a:pt x="5070" y="238"/>
                  </a:lnTo>
                  <a:lnTo>
                    <a:pt x="5079" y="242"/>
                  </a:lnTo>
                  <a:lnTo>
                    <a:pt x="5087" y="246"/>
                  </a:lnTo>
                  <a:lnTo>
                    <a:pt x="5095" y="251"/>
                  </a:lnTo>
                  <a:lnTo>
                    <a:pt x="5099" y="254"/>
                  </a:lnTo>
                  <a:lnTo>
                    <a:pt x="5102" y="257"/>
                  </a:lnTo>
                  <a:lnTo>
                    <a:pt x="5110" y="263"/>
                  </a:lnTo>
                  <a:lnTo>
                    <a:pt x="5117" y="269"/>
                  </a:lnTo>
                  <a:lnTo>
                    <a:pt x="5123" y="275"/>
                  </a:lnTo>
                  <a:lnTo>
                    <a:pt x="5130" y="282"/>
                  </a:lnTo>
                  <a:lnTo>
                    <a:pt x="5130" y="230"/>
                  </a:lnTo>
                  <a:lnTo>
                    <a:pt x="5219" y="230"/>
                  </a:lnTo>
                  <a:lnTo>
                    <a:pt x="5219" y="677"/>
                  </a:lnTo>
                  <a:close/>
                  <a:moveTo>
                    <a:pt x="4372" y="408"/>
                  </a:moveTo>
                  <a:lnTo>
                    <a:pt x="4372" y="676"/>
                  </a:lnTo>
                  <a:lnTo>
                    <a:pt x="4283" y="676"/>
                  </a:lnTo>
                  <a:lnTo>
                    <a:pt x="4283" y="409"/>
                  </a:lnTo>
                  <a:lnTo>
                    <a:pt x="4282" y="391"/>
                  </a:lnTo>
                  <a:lnTo>
                    <a:pt x="4282" y="382"/>
                  </a:lnTo>
                  <a:lnTo>
                    <a:pt x="4281" y="374"/>
                  </a:lnTo>
                  <a:lnTo>
                    <a:pt x="4278" y="360"/>
                  </a:lnTo>
                  <a:lnTo>
                    <a:pt x="4275" y="348"/>
                  </a:lnTo>
                  <a:lnTo>
                    <a:pt x="4271" y="337"/>
                  </a:lnTo>
                  <a:lnTo>
                    <a:pt x="4266" y="328"/>
                  </a:lnTo>
                  <a:lnTo>
                    <a:pt x="4261" y="320"/>
                  </a:lnTo>
                  <a:lnTo>
                    <a:pt x="4255" y="314"/>
                  </a:lnTo>
                  <a:lnTo>
                    <a:pt x="4249" y="309"/>
                  </a:lnTo>
                  <a:lnTo>
                    <a:pt x="4243" y="305"/>
                  </a:lnTo>
                  <a:lnTo>
                    <a:pt x="4237" y="302"/>
                  </a:lnTo>
                  <a:lnTo>
                    <a:pt x="4231" y="300"/>
                  </a:lnTo>
                  <a:lnTo>
                    <a:pt x="4225" y="298"/>
                  </a:lnTo>
                  <a:lnTo>
                    <a:pt x="4220" y="297"/>
                  </a:lnTo>
                  <a:lnTo>
                    <a:pt x="4214" y="297"/>
                  </a:lnTo>
                  <a:lnTo>
                    <a:pt x="4210" y="297"/>
                  </a:lnTo>
                  <a:lnTo>
                    <a:pt x="4206" y="297"/>
                  </a:lnTo>
                  <a:lnTo>
                    <a:pt x="4201" y="297"/>
                  </a:lnTo>
                  <a:lnTo>
                    <a:pt x="4195" y="298"/>
                  </a:lnTo>
                  <a:lnTo>
                    <a:pt x="4189" y="299"/>
                  </a:lnTo>
                  <a:lnTo>
                    <a:pt x="4183" y="301"/>
                  </a:lnTo>
                  <a:lnTo>
                    <a:pt x="4176" y="304"/>
                  </a:lnTo>
                  <a:lnTo>
                    <a:pt x="4169" y="308"/>
                  </a:lnTo>
                  <a:lnTo>
                    <a:pt x="4163" y="313"/>
                  </a:lnTo>
                  <a:lnTo>
                    <a:pt x="4156" y="320"/>
                  </a:lnTo>
                  <a:lnTo>
                    <a:pt x="4150" y="327"/>
                  </a:lnTo>
                  <a:lnTo>
                    <a:pt x="4147" y="332"/>
                  </a:lnTo>
                  <a:lnTo>
                    <a:pt x="4144" y="337"/>
                  </a:lnTo>
                  <a:lnTo>
                    <a:pt x="4142" y="342"/>
                  </a:lnTo>
                  <a:lnTo>
                    <a:pt x="4139" y="348"/>
                  </a:lnTo>
                  <a:lnTo>
                    <a:pt x="4137" y="354"/>
                  </a:lnTo>
                  <a:lnTo>
                    <a:pt x="4135" y="361"/>
                  </a:lnTo>
                  <a:lnTo>
                    <a:pt x="4134" y="368"/>
                  </a:lnTo>
                  <a:lnTo>
                    <a:pt x="4132" y="375"/>
                  </a:lnTo>
                  <a:lnTo>
                    <a:pt x="4130" y="392"/>
                  </a:lnTo>
                  <a:lnTo>
                    <a:pt x="4130" y="402"/>
                  </a:lnTo>
                  <a:lnTo>
                    <a:pt x="4129" y="412"/>
                  </a:lnTo>
                  <a:lnTo>
                    <a:pt x="4129" y="676"/>
                  </a:lnTo>
                  <a:lnTo>
                    <a:pt x="4040" y="676"/>
                  </a:lnTo>
                  <a:lnTo>
                    <a:pt x="4040" y="409"/>
                  </a:lnTo>
                  <a:lnTo>
                    <a:pt x="4040" y="391"/>
                  </a:lnTo>
                  <a:lnTo>
                    <a:pt x="4039" y="382"/>
                  </a:lnTo>
                  <a:lnTo>
                    <a:pt x="4038" y="374"/>
                  </a:lnTo>
                  <a:lnTo>
                    <a:pt x="4036" y="360"/>
                  </a:lnTo>
                  <a:lnTo>
                    <a:pt x="4032" y="348"/>
                  </a:lnTo>
                  <a:lnTo>
                    <a:pt x="4028" y="337"/>
                  </a:lnTo>
                  <a:lnTo>
                    <a:pt x="4023" y="328"/>
                  </a:lnTo>
                  <a:lnTo>
                    <a:pt x="4018" y="320"/>
                  </a:lnTo>
                  <a:lnTo>
                    <a:pt x="4012" y="314"/>
                  </a:lnTo>
                  <a:lnTo>
                    <a:pt x="4007" y="309"/>
                  </a:lnTo>
                  <a:lnTo>
                    <a:pt x="4001" y="305"/>
                  </a:lnTo>
                  <a:lnTo>
                    <a:pt x="3994" y="302"/>
                  </a:lnTo>
                  <a:lnTo>
                    <a:pt x="3988" y="300"/>
                  </a:lnTo>
                  <a:lnTo>
                    <a:pt x="3983" y="298"/>
                  </a:lnTo>
                  <a:lnTo>
                    <a:pt x="3977" y="297"/>
                  </a:lnTo>
                  <a:lnTo>
                    <a:pt x="3972" y="297"/>
                  </a:lnTo>
                  <a:lnTo>
                    <a:pt x="3967" y="297"/>
                  </a:lnTo>
                  <a:lnTo>
                    <a:pt x="3963" y="297"/>
                  </a:lnTo>
                  <a:lnTo>
                    <a:pt x="3959" y="297"/>
                  </a:lnTo>
                  <a:lnTo>
                    <a:pt x="3953" y="298"/>
                  </a:lnTo>
                  <a:lnTo>
                    <a:pt x="3947" y="299"/>
                  </a:lnTo>
                  <a:lnTo>
                    <a:pt x="3941" y="301"/>
                  </a:lnTo>
                  <a:lnTo>
                    <a:pt x="3934" y="304"/>
                  </a:lnTo>
                  <a:lnTo>
                    <a:pt x="3928" y="308"/>
                  </a:lnTo>
                  <a:lnTo>
                    <a:pt x="3921" y="313"/>
                  </a:lnTo>
                  <a:lnTo>
                    <a:pt x="3915" y="320"/>
                  </a:lnTo>
                  <a:lnTo>
                    <a:pt x="3909" y="327"/>
                  </a:lnTo>
                  <a:lnTo>
                    <a:pt x="3906" y="332"/>
                  </a:lnTo>
                  <a:lnTo>
                    <a:pt x="3903" y="337"/>
                  </a:lnTo>
                  <a:lnTo>
                    <a:pt x="3898" y="348"/>
                  </a:lnTo>
                  <a:lnTo>
                    <a:pt x="3894" y="361"/>
                  </a:lnTo>
                  <a:lnTo>
                    <a:pt x="3893" y="368"/>
                  </a:lnTo>
                  <a:lnTo>
                    <a:pt x="3891" y="375"/>
                  </a:lnTo>
                  <a:lnTo>
                    <a:pt x="3889" y="392"/>
                  </a:lnTo>
                  <a:lnTo>
                    <a:pt x="3889" y="402"/>
                  </a:lnTo>
                  <a:lnTo>
                    <a:pt x="3889" y="412"/>
                  </a:lnTo>
                  <a:lnTo>
                    <a:pt x="3889" y="676"/>
                  </a:lnTo>
                  <a:lnTo>
                    <a:pt x="3800" y="676"/>
                  </a:lnTo>
                  <a:lnTo>
                    <a:pt x="3800" y="230"/>
                  </a:lnTo>
                  <a:lnTo>
                    <a:pt x="3885" y="230"/>
                  </a:lnTo>
                  <a:lnTo>
                    <a:pt x="3885" y="281"/>
                  </a:lnTo>
                  <a:lnTo>
                    <a:pt x="3890" y="272"/>
                  </a:lnTo>
                  <a:lnTo>
                    <a:pt x="3895" y="264"/>
                  </a:lnTo>
                  <a:lnTo>
                    <a:pt x="3901" y="258"/>
                  </a:lnTo>
                  <a:lnTo>
                    <a:pt x="3907" y="251"/>
                  </a:lnTo>
                  <a:lnTo>
                    <a:pt x="3914" y="246"/>
                  </a:lnTo>
                  <a:lnTo>
                    <a:pt x="3921" y="241"/>
                  </a:lnTo>
                  <a:lnTo>
                    <a:pt x="3928" y="237"/>
                  </a:lnTo>
                  <a:lnTo>
                    <a:pt x="3935" y="233"/>
                  </a:lnTo>
                  <a:lnTo>
                    <a:pt x="3942" y="230"/>
                  </a:lnTo>
                  <a:lnTo>
                    <a:pt x="3950" y="227"/>
                  </a:lnTo>
                  <a:lnTo>
                    <a:pt x="3964" y="224"/>
                  </a:lnTo>
                  <a:lnTo>
                    <a:pt x="3971" y="222"/>
                  </a:lnTo>
                  <a:lnTo>
                    <a:pt x="3978" y="221"/>
                  </a:lnTo>
                  <a:lnTo>
                    <a:pt x="3990" y="221"/>
                  </a:lnTo>
                  <a:lnTo>
                    <a:pt x="4000" y="221"/>
                  </a:lnTo>
                  <a:lnTo>
                    <a:pt x="4008" y="222"/>
                  </a:lnTo>
                  <a:lnTo>
                    <a:pt x="4017" y="223"/>
                  </a:lnTo>
                  <a:lnTo>
                    <a:pt x="4026" y="225"/>
                  </a:lnTo>
                  <a:lnTo>
                    <a:pt x="4034" y="228"/>
                  </a:lnTo>
                  <a:lnTo>
                    <a:pt x="4042" y="231"/>
                  </a:lnTo>
                  <a:lnTo>
                    <a:pt x="4050" y="234"/>
                  </a:lnTo>
                  <a:lnTo>
                    <a:pt x="4057" y="238"/>
                  </a:lnTo>
                  <a:lnTo>
                    <a:pt x="4064" y="243"/>
                  </a:lnTo>
                  <a:lnTo>
                    <a:pt x="4071" y="248"/>
                  </a:lnTo>
                  <a:lnTo>
                    <a:pt x="4078" y="254"/>
                  </a:lnTo>
                  <a:lnTo>
                    <a:pt x="4084" y="261"/>
                  </a:lnTo>
                  <a:lnTo>
                    <a:pt x="4090" y="268"/>
                  </a:lnTo>
                  <a:lnTo>
                    <a:pt x="4096" y="275"/>
                  </a:lnTo>
                  <a:lnTo>
                    <a:pt x="4101" y="283"/>
                  </a:lnTo>
                  <a:lnTo>
                    <a:pt x="4105" y="292"/>
                  </a:lnTo>
                  <a:lnTo>
                    <a:pt x="4111" y="282"/>
                  </a:lnTo>
                  <a:lnTo>
                    <a:pt x="4118" y="273"/>
                  </a:lnTo>
                  <a:lnTo>
                    <a:pt x="4125" y="265"/>
                  </a:lnTo>
                  <a:lnTo>
                    <a:pt x="4133" y="257"/>
                  </a:lnTo>
                  <a:lnTo>
                    <a:pt x="4140" y="251"/>
                  </a:lnTo>
                  <a:lnTo>
                    <a:pt x="4148" y="245"/>
                  </a:lnTo>
                  <a:lnTo>
                    <a:pt x="4157" y="240"/>
                  </a:lnTo>
                  <a:lnTo>
                    <a:pt x="4165" y="235"/>
                  </a:lnTo>
                  <a:lnTo>
                    <a:pt x="4174" y="232"/>
                  </a:lnTo>
                  <a:lnTo>
                    <a:pt x="4182" y="229"/>
                  </a:lnTo>
                  <a:lnTo>
                    <a:pt x="4191" y="226"/>
                  </a:lnTo>
                  <a:lnTo>
                    <a:pt x="4199" y="224"/>
                  </a:lnTo>
                  <a:lnTo>
                    <a:pt x="4207" y="223"/>
                  </a:lnTo>
                  <a:lnTo>
                    <a:pt x="4214" y="222"/>
                  </a:lnTo>
                  <a:lnTo>
                    <a:pt x="4228" y="221"/>
                  </a:lnTo>
                  <a:lnTo>
                    <a:pt x="4241" y="221"/>
                  </a:lnTo>
                  <a:lnTo>
                    <a:pt x="4254" y="223"/>
                  </a:lnTo>
                  <a:lnTo>
                    <a:pt x="4267" y="225"/>
                  </a:lnTo>
                  <a:lnTo>
                    <a:pt x="4280" y="229"/>
                  </a:lnTo>
                  <a:lnTo>
                    <a:pt x="4292" y="234"/>
                  </a:lnTo>
                  <a:lnTo>
                    <a:pt x="4298" y="237"/>
                  </a:lnTo>
                  <a:lnTo>
                    <a:pt x="4304" y="241"/>
                  </a:lnTo>
                  <a:lnTo>
                    <a:pt x="4310" y="244"/>
                  </a:lnTo>
                  <a:lnTo>
                    <a:pt x="4316" y="249"/>
                  </a:lnTo>
                  <a:lnTo>
                    <a:pt x="4321" y="253"/>
                  </a:lnTo>
                  <a:lnTo>
                    <a:pt x="4327" y="258"/>
                  </a:lnTo>
                  <a:lnTo>
                    <a:pt x="4332" y="264"/>
                  </a:lnTo>
                  <a:lnTo>
                    <a:pt x="4337" y="270"/>
                  </a:lnTo>
                  <a:lnTo>
                    <a:pt x="4341" y="276"/>
                  </a:lnTo>
                  <a:lnTo>
                    <a:pt x="4346" y="283"/>
                  </a:lnTo>
                  <a:lnTo>
                    <a:pt x="4350" y="290"/>
                  </a:lnTo>
                  <a:lnTo>
                    <a:pt x="4354" y="298"/>
                  </a:lnTo>
                  <a:lnTo>
                    <a:pt x="4357" y="307"/>
                  </a:lnTo>
                  <a:lnTo>
                    <a:pt x="4360" y="316"/>
                  </a:lnTo>
                  <a:lnTo>
                    <a:pt x="4363" y="325"/>
                  </a:lnTo>
                  <a:lnTo>
                    <a:pt x="4366" y="335"/>
                  </a:lnTo>
                  <a:lnTo>
                    <a:pt x="4368" y="346"/>
                  </a:lnTo>
                  <a:lnTo>
                    <a:pt x="4370" y="357"/>
                  </a:lnTo>
                  <a:lnTo>
                    <a:pt x="4371" y="369"/>
                  </a:lnTo>
                  <a:lnTo>
                    <a:pt x="4372" y="381"/>
                  </a:lnTo>
                  <a:lnTo>
                    <a:pt x="4372" y="394"/>
                  </a:lnTo>
                  <a:lnTo>
                    <a:pt x="4372" y="408"/>
                  </a:lnTo>
                  <a:close/>
                  <a:moveTo>
                    <a:pt x="3177" y="685"/>
                  </a:moveTo>
                  <a:lnTo>
                    <a:pt x="3165" y="685"/>
                  </a:lnTo>
                  <a:lnTo>
                    <a:pt x="3153" y="684"/>
                  </a:lnTo>
                  <a:lnTo>
                    <a:pt x="3142" y="683"/>
                  </a:lnTo>
                  <a:lnTo>
                    <a:pt x="3130" y="681"/>
                  </a:lnTo>
                  <a:lnTo>
                    <a:pt x="3119" y="678"/>
                  </a:lnTo>
                  <a:lnTo>
                    <a:pt x="3108" y="675"/>
                  </a:lnTo>
                  <a:lnTo>
                    <a:pt x="3097" y="671"/>
                  </a:lnTo>
                  <a:lnTo>
                    <a:pt x="3087" y="667"/>
                  </a:lnTo>
                  <a:lnTo>
                    <a:pt x="3076" y="663"/>
                  </a:lnTo>
                  <a:lnTo>
                    <a:pt x="3066" y="658"/>
                  </a:lnTo>
                  <a:lnTo>
                    <a:pt x="3057" y="652"/>
                  </a:lnTo>
                  <a:lnTo>
                    <a:pt x="3047" y="646"/>
                  </a:lnTo>
                  <a:lnTo>
                    <a:pt x="3038" y="639"/>
                  </a:lnTo>
                  <a:lnTo>
                    <a:pt x="3029" y="633"/>
                  </a:lnTo>
                  <a:lnTo>
                    <a:pt x="3021" y="625"/>
                  </a:lnTo>
                  <a:lnTo>
                    <a:pt x="3013" y="618"/>
                  </a:lnTo>
                  <a:lnTo>
                    <a:pt x="3005" y="610"/>
                  </a:lnTo>
                  <a:lnTo>
                    <a:pt x="2998" y="601"/>
                  </a:lnTo>
                  <a:lnTo>
                    <a:pt x="2991" y="592"/>
                  </a:lnTo>
                  <a:lnTo>
                    <a:pt x="2985" y="583"/>
                  </a:lnTo>
                  <a:lnTo>
                    <a:pt x="2979" y="574"/>
                  </a:lnTo>
                  <a:lnTo>
                    <a:pt x="2973" y="564"/>
                  </a:lnTo>
                  <a:lnTo>
                    <a:pt x="2968" y="554"/>
                  </a:lnTo>
                  <a:lnTo>
                    <a:pt x="2963" y="544"/>
                  </a:lnTo>
                  <a:lnTo>
                    <a:pt x="2959" y="533"/>
                  </a:lnTo>
                  <a:lnTo>
                    <a:pt x="2956" y="523"/>
                  </a:lnTo>
                  <a:lnTo>
                    <a:pt x="2952" y="512"/>
                  </a:lnTo>
                  <a:lnTo>
                    <a:pt x="2950" y="500"/>
                  </a:lnTo>
                  <a:lnTo>
                    <a:pt x="2948" y="489"/>
                  </a:lnTo>
                  <a:lnTo>
                    <a:pt x="2946" y="477"/>
                  </a:lnTo>
                  <a:lnTo>
                    <a:pt x="2945" y="466"/>
                  </a:lnTo>
                  <a:lnTo>
                    <a:pt x="2945" y="453"/>
                  </a:lnTo>
                  <a:lnTo>
                    <a:pt x="2945" y="441"/>
                  </a:lnTo>
                  <a:lnTo>
                    <a:pt x="2946" y="429"/>
                  </a:lnTo>
                  <a:lnTo>
                    <a:pt x="2948" y="417"/>
                  </a:lnTo>
                  <a:lnTo>
                    <a:pt x="2950" y="406"/>
                  </a:lnTo>
                  <a:lnTo>
                    <a:pt x="2952" y="395"/>
                  </a:lnTo>
                  <a:lnTo>
                    <a:pt x="2956" y="384"/>
                  </a:lnTo>
                  <a:lnTo>
                    <a:pt x="2959" y="373"/>
                  </a:lnTo>
                  <a:lnTo>
                    <a:pt x="2963" y="362"/>
                  </a:lnTo>
                  <a:lnTo>
                    <a:pt x="2968" y="352"/>
                  </a:lnTo>
                  <a:lnTo>
                    <a:pt x="2973" y="342"/>
                  </a:lnTo>
                  <a:lnTo>
                    <a:pt x="2979" y="332"/>
                  </a:lnTo>
                  <a:lnTo>
                    <a:pt x="2985" y="323"/>
                  </a:lnTo>
                  <a:lnTo>
                    <a:pt x="2991" y="314"/>
                  </a:lnTo>
                  <a:lnTo>
                    <a:pt x="2998" y="305"/>
                  </a:lnTo>
                  <a:lnTo>
                    <a:pt x="3005" y="297"/>
                  </a:lnTo>
                  <a:lnTo>
                    <a:pt x="3013" y="289"/>
                  </a:lnTo>
                  <a:lnTo>
                    <a:pt x="3021" y="281"/>
                  </a:lnTo>
                  <a:lnTo>
                    <a:pt x="3029" y="274"/>
                  </a:lnTo>
                  <a:lnTo>
                    <a:pt x="3038" y="267"/>
                  </a:lnTo>
                  <a:lnTo>
                    <a:pt x="3047" y="260"/>
                  </a:lnTo>
                  <a:lnTo>
                    <a:pt x="3057" y="254"/>
                  </a:lnTo>
                  <a:lnTo>
                    <a:pt x="3066" y="249"/>
                  </a:lnTo>
                  <a:lnTo>
                    <a:pt x="3076" y="244"/>
                  </a:lnTo>
                  <a:lnTo>
                    <a:pt x="3087" y="239"/>
                  </a:lnTo>
                  <a:lnTo>
                    <a:pt x="3097" y="235"/>
                  </a:lnTo>
                  <a:lnTo>
                    <a:pt x="3108" y="231"/>
                  </a:lnTo>
                  <a:lnTo>
                    <a:pt x="3119" y="228"/>
                  </a:lnTo>
                  <a:lnTo>
                    <a:pt x="3130" y="226"/>
                  </a:lnTo>
                  <a:lnTo>
                    <a:pt x="3142" y="224"/>
                  </a:lnTo>
                  <a:lnTo>
                    <a:pt x="3153" y="222"/>
                  </a:lnTo>
                  <a:lnTo>
                    <a:pt x="3165" y="221"/>
                  </a:lnTo>
                  <a:lnTo>
                    <a:pt x="3177" y="221"/>
                  </a:lnTo>
                  <a:lnTo>
                    <a:pt x="3189" y="221"/>
                  </a:lnTo>
                  <a:lnTo>
                    <a:pt x="3201" y="222"/>
                  </a:lnTo>
                  <a:lnTo>
                    <a:pt x="3212" y="224"/>
                  </a:lnTo>
                  <a:lnTo>
                    <a:pt x="3224" y="226"/>
                  </a:lnTo>
                  <a:lnTo>
                    <a:pt x="3235" y="228"/>
                  </a:lnTo>
                  <a:lnTo>
                    <a:pt x="3246" y="231"/>
                  </a:lnTo>
                  <a:lnTo>
                    <a:pt x="3257" y="235"/>
                  </a:lnTo>
                  <a:lnTo>
                    <a:pt x="3267" y="239"/>
                  </a:lnTo>
                  <a:lnTo>
                    <a:pt x="3278" y="244"/>
                  </a:lnTo>
                  <a:lnTo>
                    <a:pt x="3288" y="249"/>
                  </a:lnTo>
                  <a:lnTo>
                    <a:pt x="3297" y="254"/>
                  </a:lnTo>
                  <a:lnTo>
                    <a:pt x="3307" y="260"/>
                  </a:lnTo>
                  <a:lnTo>
                    <a:pt x="3316" y="267"/>
                  </a:lnTo>
                  <a:lnTo>
                    <a:pt x="3325" y="274"/>
                  </a:lnTo>
                  <a:lnTo>
                    <a:pt x="3333" y="281"/>
                  </a:lnTo>
                  <a:lnTo>
                    <a:pt x="3341" y="289"/>
                  </a:lnTo>
                  <a:lnTo>
                    <a:pt x="3349" y="297"/>
                  </a:lnTo>
                  <a:lnTo>
                    <a:pt x="3356" y="305"/>
                  </a:lnTo>
                  <a:lnTo>
                    <a:pt x="3363" y="314"/>
                  </a:lnTo>
                  <a:lnTo>
                    <a:pt x="3369" y="323"/>
                  </a:lnTo>
                  <a:lnTo>
                    <a:pt x="3375" y="332"/>
                  </a:lnTo>
                  <a:lnTo>
                    <a:pt x="3381" y="342"/>
                  </a:lnTo>
                  <a:lnTo>
                    <a:pt x="3386" y="352"/>
                  </a:lnTo>
                  <a:lnTo>
                    <a:pt x="3391" y="362"/>
                  </a:lnTo>
                  <a:lnTo>
                    <a:pt x="3395" y="373"/>
                  </a:lnTo>
                  <a:lnTo>
                    <a:pt x="3398" y="384"/>
                  </a:lnTo>
                  <a:lnTo>
                    <a:pt x="3401" y="395"/>
                  </a:lnTo>
                  <a:lnTo>
                    <a:pt x="3404" y="406"/>
                  </a:lnTo>
                  <a:lnTo>
                    <a:pt x="3406" y="417"/>
                  </a:lnTo>
                  <a:lnTo>
                    <a:pt x="3408" y="429"/>
                  </a:lnTo>
                  <a:lnTo>
                    <a:pt x="3408" y="441"/>
                  </a:lnTo>
                  <a:lnTo>
                    <a:pt x="3409" y="453"/>
                  </a:lnTo>
                  <a:lnTo>
                    <a:pt x="3408" y="466"/>
                  </a:lnTo>
                  <a:lnTo>
                    <a:pt x="3408" y="477"/>
                  </a:lnTo>
                  <a:lnTo>
                    <a:pt x="3406" y="489"/>
                  </a:lnTo>
                  <a:lnTo>
                    <a:pt x="3404" y="500"/>
                  </a:lnTo>
                  <a:lnTo>
                    <a:pt x="3401" y="512"/>
                  </a:lnTo>
                  <a:lnTo>
                    <a:pt x="3398" y="523"/>
                  </a:lnTo>
                  <a:lnTo>
                    <a:pt x="3395" y="533"/>
                  </a:lnTo>
                  <a:lnTo>
                    <a:pt x="3391" y="544"/>
                  </a:lnTo>
                  <a:lnTo>
                    <a:pt x="3386" y="554"/>
                  </a:lnTo>
                  <a:lnTo>
                    <a:pt x="3381" y="564"/>
                  </a:lnTo>
                  <a:lnTo>
                    <a:pt x="3375" y="574"/>
                  </a:lnTo>
                  <a:lnTo>
                    <a:pt x="3369" y="583"/>
                  </a:lnTo>
                  <a:lnTo>
                    <a:pt x="3363" y="592"/>
                  </a:lnTo>
                  <a:lnTo>
                    <a:pt x="3356" y="601"/>
                  </a:lnTo>
                  <a:lnTo>
                    <a:pt x="3349" y="610"/>
                  </a:lnTo>
                  <a:lnTo>
                    <a:pt x="3341" y="618"/>
                  </a:lnTo>
                  <a:lnTo>
                    <a:pt x="3333" y="625"/>
                  </a:lnTo>
                  <a:lnTo>
                    <a:pt x="3325" y="633"/>
                  </a:lnTo>
                  <a:lnTo>
                    <a:pt x="3316" y="639"/>
                  </a:lnTo>
                  <a:lnTo>
                    <a:pt x="3307" y="646"/>
                  </a:lnTo>
                  <a:lnTo>
                    <a:pt x="3297" y="652"/>
                  </a:lnTo>
                  <a:lnTo>
                    <a:pt x="3288" y="658"/>
                  </a:lnTo>
                  <a:lnTo>
                    <a:pt x="3278" y="663"/>
                  </a:lnTo>
                  <a:lnTo>
                    <a:pt x="3267" y="667"/>
                  </a:lnTo>
                  <a:lnTo>
                    <a:pt x="3257" y="671"/>
                  </a:lnTo>
                  <a:lnTo>
                    <a:pt x="3246" y="675"/>
                  </a:lnTo>
                  <a:lnTo>
                    <a:pt x="3235" y="678"/>
                  </a:lnTo>
                  <a:lnTo>
                    <a:pt x="3224" y="681"/>
                  </a:lnTo>
                  <a:lnTo>
                    <a:pt x="3212" y="683"/>
                  </a:lnTo>
                  <a:lnTo>
                    <a:pt x="3201" y="684"/>
                  </a:lnTo>
                  <a:lnTo>
                    <a:pt x="3189" y="685"/>
                  </a:lnTo>
                  <a:lnTo>
                    <a:pt x="3177" y="685"/>
                  </a:lnTo>
                  <a:close/>
                  <a:moveTo>
                    <a:pt x="2491" y="677"/>
                  </a:moveTo>
                  <a:lnTo>
                    <a:pt x="2402" y="677"/>
                  </a:lnTo>
                  <a:lnTo>
                    <a:pt x="2402" y="453"/>
                  </a:lnTo>
                  <a:lnTo>
                    <a:pt x="2402" y="444"/>
                  </a:lnTo>
                  <a:lnTo>
                    <a:pt x="2402" y="436"/>
                  </a:lnTo>
                  <a:lnTo>
                    <a:pt x="2401" y="428"/>
                  </a:lnTo>
                  <a:lnTo>
                    <a:pt x="2400" y="420"/>
                  </a:lnTo>
                  <a:lnTo>
                    <a:pt x="2398" y="412"/>
                  </a:lnTo>
                  <a:lnTo>
                    <a:pt x="2397" y="404"/>
                  </a:lnTo>
                  <a:lnTo>
                    <a:pt x="2395" y="397"/>
                  </a:lnTo>
                  <a:lnTo>
                    <a:pt x="2392" y="390"/>
                  </a:lnTo>
                  <a:lnTo>
                    <a:pt x="2390" y="383"/>
                  </a:lnTo>
                  <a:lnTo>
                    <a:pt x="2387" y="377"/>
                  </a:lnTo>
                  <a:lnTo>
                    <a:pt x="2381" y="364"/>
                  </a:lnTo>
                  <a:lnTo>
                    <a:pt x="2374" y="353"/>
                  </a:lnTo>
                  <a:lnTo>
                    <a:pt x="2370" y="347"/>
                  </a:lnTo>
                  <a:lnTo>
                    <a:pt x="2365" y="342"/>
                  </a:lnTo>
                  <a:lnTo>
                    <a:pt x="2361" y="337"/>
                  </a:lnTo>
                  <a:lnTo>
                    <a:pt x="2357" y="333"/>
                  </a:lnTo>
                  <a:lnTo>
                    <a:pt x="2347" y="325"/>
                  </a:lnTo>
                  <a:lnTo>
                    <a:pt x="2336" y="318"/>
                  </a:lnTo>
                  <a:lnTo>
                    <a:pt x="2331" y="314"/>
                  </a:lnTo>
                  <a:lnTo>
                    <a:pt x="2325" y="312"/>
                  </a:lnTo>
                  <a:lnTo>
                    <a:pt x="2319" y="309"/>
                  </a:lnTo>
                  <a:lnTo>
                    <a:pt x="2313" y="307"/>
                  </a:lnTo>
                  <a:lnTo>
                    <a:pt x="2307" y="305"/>
                  </a:lnTo>
                  <a:lnTo>
                    <a:pt x="2301" y="304"/>
                  </a:lnTo>
                  <a:lnTo>
                    <a:pt x="2295" y="303"/>
                  </a:lnTo>
                  <a:lnTo>
                    <a:pt x="2288" y="302"/>
                  </a:lnTo>
                  <a:lnTo>
                    <a:pt x="2275" y="301"/>
                  </a:lnTo>
                  <a:lnTo>
                    <a:pt x="2261" y="302"/>
                  </a:lnTo>
                  <a:lnTo>
                    <a:pt x="2254" y="303"/>
                  </a:lnTo>
                  <a:lnTo>
                    <a:pt x="2247" y="304"/>
                  </a:lnTo>
                  <a:lnTo>
                    <a:pt x="2234" y="307"/>
                  </a:lnTo>
                  <a:lnTo>
                    <a:pt x="2228" y="309"/>
                  </a:lnTo>
                  <a:lnTo>
                    <a:pt x="2222" y="312"/>
                  </a:lnTo>
                  <a:lnTo>
                    <a:pt x="2216" y="314"/>
                  </a:lnTo>
                  <a:lnTo>
                    <a:pt x="2210" y="318"/>
                  </a:lnTo>
                  <a:lnTo>
                    <a:pt x="2204" y="321"/>
                  </a:lnTo>
                  <a:lnTo>
                    <a:pt x="2198" y="325"/>
                  </a:lnTo>
                  <a:lnTo>
                    <a:pt x="2193" y="329"/>
                  </a:lnTo>
                  <a:lnTo>
                    <a:pt x="2188" y="333"/>
                  </a:lnTo>
                  <a:lnTo>
                    <a:pt x="2183" y="338"/>
                  </a:lnTo>
                  <a:lnTo>
                    <a:pt x="2178" y="343"/>
                  </a:lnTo>
                  <a:lnTo>
                    <a:pt x="2173" y="348"/>
                  </a:lnTo>
                  <a:lnTo>
                    <a:pt x="2169" y="354"/>
                  </a:lnTo>
                  <a:lnTo>
                    <a:pt x="2164" y="360"/>
                  </a:lnTo>
                  <a:lnTo>
                    <a:pt x="2160" y="366"/>
                  </a:lnTo>
                  <a:lnTo>
                    <a:pt x="2153" y="380"/>
                  </a:lnTo>
                  <a:lnTo>
                    <a:pt x="2150" y="387"/>
                  </a:lnTo>
                  <a:lnTo>
                    <a:pt x="2147" y="394"/>
                  </a:lnTo>
                  <a:lnTo>
                    <a:pt x="2142" y="410"/>
                  </a:lnTo>
                  <a:lnTo>
                    <a:pt x="2140" y="419"/>
                  </a:lnTo>
                  <a:lnTo>
                    <a:pt x="2139" y="427"/>
                  </a:lnTo>
                  <a:lnTo>
                    <a:pt x="2137" y="436"/>
                  </a:lnTo>
                  <a:lnTo>
                    <a:pt x="2137" y="446"/>
                  </a:lnTo>
                  <a:lnTo>
                    <a:pt x="2136" y="466"/>
                  </a:lnTo>
                  <a:lnTo>
                    <a:pt x="2136" y="677"/>
                  </a:lnTo>
                  <a:lnTo>
                    <a:pt x="2046" y="677"/>
                  </a:lnTo>
                  <a:lnTo>
                    <a:pt x="2046" y="230"/>
                  </a:lnTo>
                  <a:lnTo>
                    <a:pt x="2133" y="230"/>
                  </a:lnTo>
                  <a:lnTo>
                    <a:pt x="2133" y="306"/>
                  </a:lnTo>
                  <a:lnTo>
                    <a:pt x="2138" y="296"/>
                  </a:lnTo>
                  <a:lnTo>
                    <a:pt x="2144" y="287"/>
                  </a:lnTo>
                  <a:lnTo>
                    <a:pt x="2151" y="278"/>
                  </a:lnTo>
                  <a:lnTo>
                    <a:pt x="2159" y="270"/>
                  </a:lnTo>
                  <a:lnTo>
                    <a:pt x="2163" y="266"/>
                  </a:lnTo>
                  <a:lnTo>
                    <a:pt x="2167" y="262"/>
                  </a:lnTo>
                  <a:lnTo>
                    <a:pt x="2177" y="255"/>
                  </a:lnTo>
                  <a:lnTo>
                    <a:pt x="2186" y="249"/>
                  </a:lnTo>
                  <a:lnTo>
                    <a:pt x="2196" y="243"/>
                  </a:lnTo>
                  <a:lnTo>
                    <a:pt x="2207" y="238"/>
                  </a:lnTo>
                  <a:lnTo>
                    <a:pt x="2218" y="234"/>
                  </a:lnTo>
                  <a:lnTo>
                    <a:pt x="2229" y="230"/>
                  </a:lnTo>
                  <a:lnTo>
                    <a:pt x="2241" y="227"/>
                  </a:lnTo>
                  <a:lnTo>
                    <a:pt x="2253" y="224"/>
                  </a:lnTo>
                  <a:lnTo>
                    <a:pt x="2264" y="222"/>
                  </a:lnTo>
                  <a:lnTo>
                    <a:pt x="2276" y="221"/>
                  </a:lnTo>
                  <a:lnTo>
                    <a:pt x="2288" y="221"/>
                  </a:lnTo>
                  <a:lnTo>
                    <a:pt x="2307" y="222"/>
                  </a:lnTo>
                  <a:lnTo>
                    <a:pt x="2326" y="224"/>
                  </a:lnTo>
                  <a:lnTo>
                    <a:pt x="2335" y="225"/>
                  </a:lnTo>
                  <a:lnTo>
                    <a:pt x="2344" y="228"/>
                  </a:lnTo>
                  <a:lnTo>
                    <a:pt x="2353" y="230"/>
                  </a:lnTo>
                  <a:lnTo>
                    <a:pt x="2362" y="233"/>
                  </a:lnTo>
                  <a:lnTo>
                    <a:pt x="2371" y="236"/>
                  </a:lnTo>
                  <a:lnTo>
                    <a:pt x="2380" y="240"/>
                  </a:lnTo>
                  <a:lnTo>
                    <a:pt x="2388" y="244"/>
                  </a:lnTo>
                  <a:lnTo>
                    <a:pt x="2397" y="249"/>
                  </a:lnTo>
                  <a:lnTo>
                    <a:pt x="2405" y="254"/>
                  </a:lnTo>
                  <a:lnTo>
                    <a:pt x="2413" y="259"/>
                  </a:lnTo>
                  <a:lnTo>
                    <a:pt x="2420" y="265"/>
                  </a:lnTo>
                  <a:lnTo>
                    <a:pt x="2427" y="271"/>
                  </a:lnTo>
                  <a:lnTo>
                    <a:pt x="2434" y="278"/>
                  </a:lnTo>
                  <a:lnTo>
                    <a:pt x="2441" y="285"/>
                  </a:lnTo>
                  <a:lnTo>
                    <a:pt x="2448" y="293"/>
                  </a:lnTo>
                  <a:lnTo>
                    <a:pt x="2454" y="301"/>
                  </a:lnTo>
                  <a:lnTo>
                    <a:pt x="2459" y="310"/>
                  </a:lnTo>
                  <a:lnTo>
                    <a:pt x="2464" y="319"/>
                  </a:lnTo>
                  <a:lnTo>
                    <a:pt x="2469" y="328"/>
                  </a:lnTo>
                  <a:lnTo>
                    <a:pt x="2474" y="339"/>
                  </a:lnTo>
                  <a:lnTo>
                    <a:pt x="2478" y="349"/>
                  </a:lnTo>
                  <a:lnTo>
                    <a:pt x="2481" y="360"/>
                  </a:lnTo>
                  <a:lnTo>
                    <a:pt x="2484" y="372"/>
                  </a:lnTo>
                  <a:lnTo>
                    <a:pt x="2487" y="384"/>
                  </a:lnTo>
                  <a:lnTo>
                    <a:pt x="2489" y="397"/>
                  </a:lnTo>
                  <a:lnTo>
                    <a:pt x="2490" y="410"/>
                  </a:lnTo>
                  <a:lnTo>
                    <a:pt x="2491" y="424"/>
                  </a:lnTo>
                  <a:lnTo>
                    <a:pt x="2491" y="438"/>
                  </a:lnTo>
                  <a:lnTo>
                    <a:pt x="2491" y="677"/>
                  </a:lnTo>
                  <a:close/>
                  <a:moveTo>
                    <a:pt x="1589" y="677"/>
                  </a:moveTo>
                  <a:lnTo>
                    <a:pt x="1499" y="677"/>
                  </a:lnTo>
                  <a:lnTo>
                    <a:pt x="1499" y="624"/>
                  </a:lnTo>
                  <a:lnTo>
                    <a:pt x="1496" y="627"/>
                  </a:lnTo>
                  <a:lnTo>
                    <a:pt x="1493" y="631"/>
                  </a:lnTo>
                  <a:lnTo>
                    <a:pt x="1487" y="637"/>
                  </a:lnTo>
                  <a:lnTo>
                    <a:pt x="1480" y="644"/>
                  </a:lnTo>
                  <a:lnTo>
                    <a:pt x="1473" y="649"/>
                  </a:lnTo>
                  <a:lnTo>
                    <a:pt x="1457" y="660"/>
                  </a:lnTo>
                  <a:lnTo>
                    <a:pt x="1449" y="665"/>
                  </a:lnTo>
                  <a:lnTo>
                    <a:pt x="1440" y="669"/>
                  </a:lnTo>
                  <a:lnTo>
                    <a:pt x="1431" y="673"/>
                  </a:lnTo>
                  <a:lnTo>
                    <a:pt x="1422" y="676"/>
                  </a:lnTo>
                  <a:lnTo>
                    <a:pt x="1412" y="679"/>
                  </a:lnTo>
                  <a:lnTo>
                    <a:pt x="1402" y="682"/>
                  </a:lnTo>
                  <a:lnTo>
                    <a:pt x="1392" y="684"/>
                  </a:lnTo>
                  <a:lnTo>
                    <a:pt x="1381" y="685"/>
                  </a:lnTo>
                  <a:lnTo>
                    <a:pt x="1370" y="686"/>
                  </a:lnTo>
                  <a:lnTo>
                    <a:pt x="1359" y="686"/>
                  </a:lnTo>
                  <a:lnTo>
                    <a:pt x="1347" y="686"/>
                  </a:lnTo>
                  <a:lnTo>
                    <a:pt x="1335" y="685"/>
                  </a:lnTo>
                  <a:lnTo>
                    <a:pt x="1323" y="684"/>
                  </a:lnTo>
                  <a:lnTo>
                    <a:pt x="1312" y="682"/>
                  </a:lnTo>
                  <a:lnTo>
                    <a:pt x="1301" y="679"/>
                  </a:lnTo>
                  <a:lnTo>
                    <a:pt x="1290" y="676"/>
                  </a:lnTo>
                  <a:lnTo>
                    <a:pt x="1280" y="672"/>
                  </a:lnTo>
                  <a:lnTo>
                    <a:pt x="1269" y="668"/>
                  </a:lnTo>
                  <a:lnTo>
                    <a:pt x="1259" y="663"/>
                  </a:lnTo>
                  <a:lnTo>
                    <a:pt x="1250" y="658"/>
                  </a:lnTo>
                  <a:lnTo>
                    <a:pt x="1240" y="653"/>
                  </a:lnTo>
                  <a:lnTo>
                    <a:pt x="1231" y="647"/>
                  </a:lnTo>
                  <a:lnTo>
                    <a:pt x="1223" y="640"/>
                  </a:lnTo>
                  <a:lnTo>
                    <a:pt x="1214" y="633"/>
                  </a:lnTo>
                  <a:lnTo>
                    <a:pt x="1206" y="626"/>
                  </a:lnTo>
                  <a:lnTo>
                    <a:pt x="1199" y="618"/>
                  </a:lnTo>
                  <a:lnTo>
                    <a:pt x="1191" y="610"/>
                  </a:lnTo>
                  <a:lnTo>
                    <a:pt x="1184" y="602"/>
                  </a:lnTo>
                  <a:lnTo>
                    <a:pt x="1178" y="593"/>
                  </a:lnTo>
                  <a:lnTo>
                    <a:pt x="1172" y="584"/>
                  </a:lnTo>
                  <a:lnTo>
                    <a:pt x="1166" y="575"/>
                  </a:lnTo>
                  <a:lnTo>
                    <a:pt x="1161" y="565"/>
                  </a:lnTo>
                  <a:lnTo>
                    <a:pt x="1156" y="555"/>
                  </a:lnTo>
                  <a:lnTo>
                    <a:pt x="1152" y="545"/>
                  </a:lnTo>
                  <a:lnTo>
                    <a:pt x="1148" y="534"/>
                  </a:lnTo>
                  <a:lnTo>
                    <a:pt x="1144" y="523"/>
                  </a:lnTo>
                  <a:lnTo>
                    <a:pt x="1142" y="512"/>
                  </a:lnTo>
                  <a:lnTo>
                    <a:pt x="1139" y="501"/>
                  </a:lnTo>
                  <a:lnTo>
                    <a:pt x="1137" y="489"/>
                  </a:lnTo>
                  <a:lnTo>
                    <a:pt x="1136" y="478"/>
                  </a:lnTo>
                  <a:lnTo>
                    <a:pt x="1135" y="466"/>
                  </a:lnTo>
                  <a:lnTo>
                    <a:pt x="1135" y="453"/>
                  </a:lnTo>
                  <a:lnTo>
                    <a:pt x="1135" y="441"/>
                  </a:lnTo>
                  <a:lnTo>
                    <a:pt x="1136" y="429"/>
                  </a:lnTo>
                  <a:lnTo>
                    <a:pt x="1137" y="417"/>
                  </a:lnTo>
                  <a:lnTo>
                    <a:pt x="1139" y="406"/>
                  </a:lnTo>
                  <a:lnTo>
                    <a:pt x="1142" y="395"/>
                  </a:lnTo>
                  <a:lnTo>
                    <a:pt x="1143" y="389"/>
                  </a:lnTo>
                  <a:lnTo>
                    <a:pt x="1144" y="384"/>
                  </a:lnTo>
                  <a:lnTo>
                    <a:pt x="1148" y="373"/>
                  </a:lnTo>
                  <a:lnTo>
                    <a:pt x="1152" y="362"/>
                  </a:lnTo>
                  <a:lnTo>
                    <a:pt x="1156" y="352"/>
                  </a:lnTo>
                  <a:lnTo>
                    <a:pt x="1161" y="342"/>
                  </a:lnTo>
                  <a:lnTo>
                    <a:pt x="1166" y="332"/>
                  </a:lnTo>
                  <a:lnTo>
                    <a:pt x="1172" y="323"/>
                  </a:lnTo>
                  <a:lnTo>
                    <a:pt x="1178" y="314"/>
                  </a:lnTo>
                  <a:lnTo>
                    <a:pt x="1184" y="305"/>
                  </a:lnTo>
                  <a:lnTo>
                    <a:pt x="1191" y="297"/>
                  </a:lnTo>
                  <a:lnTo>
                    <a:pt x="1199" y="289"/>
                  </a:lnTo>
                  <a:lnTo>
                    <a:pt x="1206" y="281"/>
                  </a:lnTo>
                  <a:lnTo>
                    <a:pt x="1214" y="274"/>
                  </a:lnTo>
                  <a:lnTo>
                    <a:pt x="1218" y="270"/>
                  </a:lnTo>
                  <a:lnTo>
                    <a:pt x="1223" y="267"/>
                  </a:lnTo>
                  <a:lnTo>
                    <a:pt x="1231" y="260"/>
                  </a:lnTo>
                  <a:lnTo>
                    <a:pt x="1240" y="254"/>
                  </a:lnTo>
                  <a:lnTo>
                    <a:pt x="1250" y="249"/>
                  </a:lnTo>
                  <a:lnTo>
                    <a:pt x="1259" y="244"/>
                  </a:lnTo>
                  <a:lnTo>
                    <a:pt x="1269" y="239"/>
                  </a:lnTo>
                  <a:lnTo>
                    <a:pt x="1280" y="235"/>
                  </a:lnTo>
                  <a:lnTo>
                    <a:pt x="1290" y="231"/>
                  </a:lnTo>
                  <a:lnTo>
                    <a:pt x="1301" y="228"/>
                  </a:lnTo>
                  <a:lnTo>
                    <a:pt x="1312" y="226"/>
                  </a:lnTo>
                  <a:lnTo>
                    <a:pt x="1323" y="224"/>
                  </a:lnTo>
                  <a:lnTo>
                    <a:pt x="1335" y="222"/>
                  </a:lnTo>
                  <a:lnTo>
                    <a:pt x="1347" y="221"/>
                  </a:lnTo>
                  <a:lnTo>
                    <a:pt x="1359" y="221"/>
                  </a:lnTo>
                  <a:lnTo>
                    <a:pt x="1370" y="221"/>
                  </a:lnTo>
                  <a:lnTo>
                    <a:pt x="1381" y="222"/>
                  </a:lnTo>
                  <a:lnTo>
                    <a:pt x="1392" y="223"/>
                  </a:lnTo>
                  <a:lnTo>
                    <a:pt x="1402" y="225"/>
                  </a:lnTo>
                  <a:lnTo>
                    <a:pt x="1412" y="228"/>
                  </a:lnTo>
                  <a:lnTo>
                    <a:pt x="1421" y="230"/>
                  </a:lnTo>
                  <a:lnTo>
                    <a:pt x="1431" y="234"/>
                  </a:lnTo>
                  <a:lnTo>
                    <a:pt x="1440" y="238"/>
                  </a:lnTo>
                  <a:lnTo>
                    <a:pt x="1448" y="242"/>
                  </a:lnTo>
                  <a:lnTo>
                    <a:pt x="1457" y="246"/>
                  </a:lnTo>
                  <a:lnTo>
                    <a:pt x="1465" y="251"/>
                  </a:lnTo>
                  <a:lnTo>
                    <a:pt x="1468" y="254"/>
                  </a:lnTo>
                  <a:lnTo>
                    <a:pt x="1472" y="257"/>
                  </a:lnTo>
                  <a:lnTo>
                    <a:pt x="1479" y="263"/>
                  </a:lnTo>
                  <a:lnTo>
                    <a:pt x="1486" y="269"/>
                  </a:lnTo>
                  <a:lnTo>
                    <a:pt x="1493" y="275"/>
                  </a:lnTo>
                  <a:lnTo>
                    <a:pt x="1499" y="282"/>
                  </a:lnTo>
                  <a:lnTo>
                    <a:pt x="1499" y="230"/>
                  </a:lnTo>
                  <a:lnTo>
                    <a:pt x="1589" y="230"/>
                  </a:lnTo>
                  <a:lnTo>
                    <a:pt x="1589" y="677"/>
                  </a:lnTo>
                  <a:close/>
                  <a:moveTo>
                    <a:pt x="466" y="686"/>
                  </a:moveTo>
                  <a:lnTo>
                    <a:pt x="452" y="686"/>
                  </a:lnTo>
                  <a:lnTo>
                    <a:pt x="438" y="685"/>
                  </a:lnTo>
                  <a:lnTo>
                    <a:pt x="424" y="684"/>
                  </a:lnTo>
                  <a:lnTo>
                    <a:pt x="410" y="682"/>
                  </a:lnTo>
                  <a:lnTo>
                    <a:pt x="395" y="679"/>
                  </a:lnTo>
                  <a:lnTo>
                    <a:pt x="380" y="676"/>
                  </a:lnTo>
                  <a:lnTo>
                    <a:pt x="365" y="672"/>
                  </a:lnTo>
                  <a:lnTo>
                    <a:pt x="350" y="667"/>
                  </a:lnTo>
                  <a:lnTo>
                    <a:pt x="335" y="662"/>
                  </a:lnTo>
                  <a:lnTo>
                    <a:pt x="319" y="655"/>
                  </a:lnTo>
                  <a:lnTo>
                    <a:pt x="304" y="648"/>
                  </a:lnTo>
                  <a:lnTo>
                    <a:pt x="290" y="640"/>
                  </a:lnTo>
                  <a:lnTo>
                    <a:pt x="275" y="632"/>
                  </a:lnTo>
                  <a:lnTo>
                    <a:pt x="261" y="622"/>
                  </a:lnTo>
                  <a:lnTo>
                    <a:pt x="247" y="611"/>
                  </a:lnTo>
                  <a:lnTo>
                    <a:pt x="240" y="606"/>
                  </a:lnTo>
                  <a:lnTo>
                    <a:pt x="233" y="600"/>
                  </a:lnTo>
                  <a:lnTo>
                    <a:pt x="241" y="590"/>
                  </a:lnTo>
                  <a:lnTo>
                    <a:pt x="258" y="567"/>
                  </a:lnTo>
                  <a:lnTo>
                    <a:pt x="283" y="534"/>
                  </a:lnTo>
                  <a:lnTo>
                    <a:pt x="286" y="537"/>
                  </a:lnTo>
                  <a:lnTo>
                    <a:pt x="296" y="545"/>
                  </a:lnTo>
                  <a:lnTo>
                    <a:pt x="303" y="551"/>
                  </a:lnTo>
                  <a:lnTo>
                    <a:pt x="311" y="557"/>
                  </a:lnTo>
                  <a:lnTo>
                    <a:pt x="321" y="563"/>
                  </a:lnTo>
                  <a:lnTo>
                    <a:pt x="332" y="570"/>
                  </a:lnTo>
                  <a:lnTo>
                    <a:pt x="345" y="577"/>
                  </a:lnTo>
                  <a:lnTo>
                    <a:pt x="358" y="583"/>
                  </a:lnTo>
                  <a:lnTo>
                    <a:pt x="365" y="586"/>
                  </a:lnTo>
                  <a:lnTo>
                    <a:pt x="373" y="589"/>
                  </a:lnTo>
                  <a:lnTo>
                    <a:pt x="388" y="595"/>
                  </a:lnTo>
                  <a:lnTo>
                    <a:pt x="396" y="597"/>
                  </a:lnTo>
                  <a:lnTo>
                    <a:pt x="405" y="599"/>
                  </a:lnTo>
                  <a:lnTo>
                    <a:pt x="414" y="601"/>
                  </a:lnTo>
                  <a:lnTo>
                    <a:pt x="423" y="603"/>
                  </a:lnTo>
                  <a:lnTo>
                    <a:pt x="432" y="604"/>
                  </a:lnTo>
                  <a:lnTo>
                    <a:pt x="441" y="605"/>
                  </a:lnTo>
                  <a:lnTo>
                    <a:pt x="460" y="606"/>
                  </a:lnTo>
                  <a:lnTo>
                    <a:pt x="478" y="606"/>
                  </a:lnTo>
                  <a:lnTo>
                    <a:pt x="494" y="605"/>
                  </a:lnTo>
                  <a:lnTo>
                    <a:pt x="508" y="603"/>
                  </a:lnTo>
                  <a:lnTo>
                    <a:pt x="521" y="600"/>
                  </a:lnTo>
                  <a:lnTo>
                    <a:pt x="533" y="597"/>
                  </a:lnTo>
                  <a:lnTo>
                    <a:pt x="543" y="594"/>
                  </a:lnTo>
                  <a:lnTo>
                    <a:pt x="551" y="590"/>
                  </a:lnTo>
                  <a:lnTo>
                    <a:pt x="559" y="585"/>
                  </a:lnTo>
                  <a:lnTo>
                    <a:pt x="565" y="581"/>
                  </a:lnTo>
                  <a:lnTo>
                    <a:pt x="568" y="579"/>
                  </a:lnTo>
                  <a:lnTo>
                    <a:pt x="571" y="576"/>
                  </a:lnTo>
                  <a:lnTo>
                    <a:pt x="575" y="571"/>
                  </a:lnTo>
                  <a:lnTo>
                    <a:pt x="578" y="567"/>
                  </a:lnTo>
                  <a:lnTo>
                    <a:pt x="580" y="562"/>
                  </a:lnTo>
                  <a:lnTo>
                    <a:pt x="582" y="557"/>
                  </a:lnTo>
                  <a:lnTo>
                    <a:pt x="583" y="552"/>
                  </a:lnTo>
                  <a:lnTo>
                    <a:pt x="583" y="548"/>
                  </a:lnTo>
                  <a:lnTo>
                    <a:pt x="583" y="544"/>
                  </a:lnTo>
                  <a:lnTo>
                    <a:pt x="583" y="540"/>
                  </a:lnTo>
                  <a:lnTo>
                    <a:pt x="582" y="537"/>
                  </a:lnTo>
                  <a:lnTo>
                    <a:pt x="580" y="534"/>
                  </a:lnTo>
                  <a:lnTo>
                    <a:pt x="577" y="527"/>
                  </a:lnTo>
                  <a:lnTo>
                    <a:pt x="575" y="525"/>
                  </a:lnTo>
                  <a:lnTo>
                    <a:pt x="572" y="522"/>
                  </a:lnTo>
                  <a:lnTo>
                    <a:pt x="569" y="520"/>
                  </a:lnTo>
                  <a:lnTo>
                    <a:pt x="566" y="517"/>
                  </a:lnTo>
                  <a:lnTo>
                    <a:pt x="559" y="513"/>
                  </a:lnTo>
                  <a:lnTo>
                    <a:pt x="551" y="510"/>
                  </a:lnTo>
                  <a:lnTo>
                    <a:pt x="542" y="507"/>
                  </a:lnTo>
                  <a:lnTo>
                    <a:pt x="532" y="504"/>
                  </a:lnTo>
                  <a:lnTo>
                    <a:pt x="521" y="502"/>
                  </a:lnTo>
                  <a:lnTo>
                    <a:pt x="498" y="498"/>
                  </a:lnTo>
                  <a:lnTo>
                    <a:pt x="447" y="491"/>
                  </a:lnTo>
                  <a:lnTo>
                    <a:pt x="412" y="486"/>
                  </a:lnTo>
                  <a:lnTo>
                    <a:pt x="394" y="484"/>
                  </a:lnTo>
                  <a:lnTo>
                    <a:pt x="376" y="480"/>
                  </a:lnTo>
                  <a:lnTo>
                    <a:pt x="358" y="476"/>
                  </a:lnTo>
                  <a:lnTo>
                    <a:pt x="341" y="472"/>
                  </a:lnTo>
                  <a:lnTo>
                    <a:pt x="324" y="466"/>
                  </a:lnTo>
                  <a:lnTo>
                    <a:pt x="308" y="460"/>
                  </a:lnTo>
                  <a:lnTo>
                    <a:pt x="301" y="456"/>
                  </a:lnTo>
                  <a:lnTo>
                    <a:pt x="293" y="451"/>
                  </a:lnTo>
                  <a:lnTo>
                    <a:pt x="280" y="442"/>
                  </a:lnTo>
                  <a:lnTo>
                    <a:pt x="274" y="437"/>
                  </a:lnTo>
                  <a:lnTo>
                    <a:pt x="268" y="432"/>
                  </a:lnTo>
                  <a:lnTo>
                    <a:pt x="262" y="426"/>
                  </a:lnTo>
                  <a:lnTo>
                    <a:pt x="257" y="420"/>
                  </a:lnTo>
                  <a:lnTo>
                    <a:pt x="253" y="414"/>
                  </a:lnTo>
                  <a:lnTo>
                    <a:pt x="249" y="407"/>
                  </a:lnTo>
                  <a:lnTo>
                    <a:pt x="246" y="400"/>
                  </a:lnTo>
                  <a:lnTo>
                    <a:pt x="243" y="392"/>
                  </a:lnTo>
                  <a:lnTo>
                    <a:pt x="240" y="384"/>
                  </a:lnTo>
                  <a:lnTo>
                    <a:pt x="239" y="375"/>
                  </a:lnTo>
                  <a:lnTo>
                    <a:pt x="238" y="366"/>
                  </a:lnTo>
                  <a:lnTo>
                    <a:pt x="237" y="356"/>
                  </a:lnTo>
                  <a:lnTo>
                    <a:pt x="238" y="349"/>
                  </a:lnTo>
                  <a:lnTo>
                    <a:pt x="239" y="342"/>
                  </a:lnTo>
                  <a:lnTo>
                    <a:pt x="240" y="335"/>
                  </a:lnTo>
                  <a:lnTo>
                    <a:pt x="242" y="328"/>
                  </a:lnTo>
                  <a:lnTo>
                    <a:pt x="244" y="321"/>
                  </a:lnTo>
                  <a:lnTo>
                    <a:pt x="247" y="315"/>
                  </a:lnTo>
                  <a:lnTo>
                    <a:pt x="250" y="308"/>
                  </a:lnTo>
                  <a:lnTo>
                    <a:pt x="254" y="302"/>
                  </a:lnTo>
                  <a:lnTo>
                    <a:pt x="258" y="296"/>
                  </a:lnTo>
                  <a:lnTo>
                    <a:pt x="263" y="290"/>
                  </a:lnTo>
                  <a:lnTo>
                    <a:pt x="268" y="285"/>
                  </a:lnTo>
                  <a:lnTo>
                    <a:pt x="274" y="279"/>
                  </a:lnTo>
                  <a:lnTo>
                    <a:pt x="280" y="274"/>
                  </a:lnTo>
                  <a:lnTo>
                    <a:pt x="286" y="269"/>
                  </a:lnTo>
                  <a:lnTo>
                    <a:pt x="292" y="264"/>
                  </a:lnTo>
                  <a:lnTo>
                    <a:pt x="299" y="260"/>
                  </a:lnTo>
                  <a:lnTo>
                    <a:pt x="314" y="251"/>
                  </a:lnTo>
                  <a:lnTo>
                    <a:pt x="322" y="247"/>
                  </a:lnTo>
                  <a:lnTo>
                    <a:pt x="330" y="244"/>
                  </a:lnTo>
                  <a:lnTo>
                    <a:pt x="347" y="237"/>
                  </a:lnTo>
                  <a:lnTo>
                    <a:pt x="365" y="232"/>
                  </a:lnTo>
                  <a:lnTo>
                    <a:pt x="383" y="227"/>
                  </a:lnTo>
                  <a:lnTo>
                    <a:pt x="402" y="224"/>
                  </a:lnTo>
                  <a:lnTo>
                    <a:pt x="422" y="222"/>
                  </a:lnTo>
                  <a:lnTo>
                    <a:pt x="443" y="222"/>
                  </a:lnTo>
                  <a:lnTo>
                    <a:pt x="459" y="222"/>
                  </a:lnTo>
                  <a:lnTo>
                    <a:pt x="474" y="223"/>
                  </a:lnTo>
                  <a:lnTo>
                    <a:pt x="489" y="224"/>
                  </a:lnTo>
                  <a:lnTo>
                    <a:pt x="504" y="226"/>
                  </a:lnTo>
                  <a:lnTo>
                    <a:pt x="518" y="229"/>
                  </a:lnTo>
                  <a:lnTo>
                    <a:pt x="532" y="232"/>
                  </a:lnTo>
                  <a:lnTo>
                    <a:pt x="545" y="235"/>
                  </a:lnTo>
                  <a:lnTo>
                    <a:pt x="559" y="239"/>
                  </a:lnTo>
                  <a:lnTo>
                    <a:pt x="571" y="244"/>
                  </a:lnTo>
                  <a:lnTo>
                    <a:pt x="584" y="249"/>
                  </a:lnTo>
                  <a:lnTo>
                    <a:pt x="596" y="255"/>
                  </a:lnTo>
                  <a:lnTo>
                    <a:pt x="607" y="261"/>
                  </a:lnTo>
                  <a:lnTo>
                    <a:pt x="619" y="268"/>
                  </a:lnTo>
                  <a:lnTo>
                    <a:pt x="630" y="275"/>
                  </a:lnTo>
                  <a:lnTo>
                    <a:pt x="641" y="283"/>
                  </a:lnTo>
                  <a:lnTo>
                    <a:pt x="651" y="291"/>
                  </a:lnTo>
                  <a:lnTo>
                    <a:pt x="649" y="294"/>
                  </a:lnTo>
                  <a:lnTo>
                    <a:pt x="644" y="302"/>
                  </a:lnTo>
                  <a:lnTo>
                    <a:pt x="627" y="326"/>
                  </a:lnTo>
                  <a:lnTo>
                    <a:pt x="602" y="360"/>
                  </a:lnTo>
                  <a:lnTo>
                    <a:pt x="599" y="357"/>
                  </a:lnTo>
                  <a:lnTo>
                    <a:pt x="591" y="351"/>
                  </a:lnTo>
                  <a:lnTo>
                    <a:pt x="578" y="341"/>
                  </a:lnTo>
                  <a:lnTo>
                    <a:pt x="570" y="336"/>
                  </a:lnTo>
                  <a:lnTo>
                    <a:pt x="560" y="330"/>
                  </a:lnTo>
                  <a:lnTo>
                    <a:pt x="550" y="325"/>
                  </a:lnTo>
                  <a:lnTo>
                    <a:pt x="538" y="320"/>
                  </a:lnTo>
                  <a:lnTo>
                    <a:pt x="525" y="315"/>
                  </a:lnTo>
                  <a:lnTo>
                    <a:pt x="511" y="310"/>
                  </a:lnTo>
                  <a:lnTo>
                    <a:pt x="503" y="308"/>
                  </a:lnTo>
                  <a:lnTo>
                    <a:pt x="496" y="307"/>
                  </a:lnTo>
                  <a:lnTo>
                    <a:pt x="479" y="304"/>
                  </a:lnTo>
                  <a:lnTo>
                    <a:pt x="471" y="303"/>
                  </a:lnTo>
                  <a:lnTo>
                    <a:pt x="462" y="302"/>
                  </a:lnTo>
                  <a:lnTo>
                    <a:pt x="453" y="301"/>
                  </a:lnTo>
                  <a:lnTo>
                    <a:pt x="444" y="301"/>
                  </a:lnTo>
                  <a:lnTo>
                    <a:pt x="430" y="301"/>
                  </a:lnTo>
                  <a:lnTo>
                    <a:pt x="416" y="303"/>
                  </a:lnTo>
                  <a:lnTo>
                    <a:pt x="404" y="304"/>
                  </a:lnTo>
                  <a:lnTo>
                    <a:pt x="392" y="307"/>
                  </a:lnTo>
                  <a:lnTo>
                    <a:pt x="382" y="310"/>
                  </a:lnTo>
                  <a:lnTo>
                    <a:pt x="372" y="313"/>
                  </a:lnTo>
                  <a:lnTo>
                    <a:pt x="363" y="317"/>
                  </a:lnTo>
                  <a:lnTo>
                    <a:pt x="356" y="321"/>
                  </a:lnTo>
                  <a:lnTo>
                    <a:pt x="349" y="325"/>
                  </a:lnTo>
                  <a:lnTo>
                    <a:pt x="343" y="329"/>
                  </a:lnTo>
                  <a:lnTo>
                    <a:pt x="338" y="334"/>
                  </a:lnTo>
                  <a:lnTo>
                    <a:pt x="334" y="338"/>
                  </a:lnTo>
                  <a:lnTo>
                    <a:pt x="331" y="343"/>
                  </a:lnTo>
                  <a:lnTo>
                    <a:pt x="328" y="347"/>
                  </a:lnTo>
                  <a:lnTo>
                    <a:pt x="327" y="351"/>
                  </a:lnTo>
                  <a:lnTo>
                    <a:pt x="327" y="355"/>
                  </a:lnTo>
                  <a:lnTo>
                    <a:pt x="327" y="363"/>
                  </a:lnTo>
                  <a:lnTo>
                    <a:pt x="328" y="366"/>
                  </a:lnTo>
                  <a:lnTo>
                    <a:pt x="330" y="369"/>
                  </a:lnTo>
                  <a:lnTo>
                    <a:pt x="333" y="375"/>
                  </a:lnTo>
                  <a:lnTo>
                    <a:pt x="335" y="378"/>
                  </a:lnTo>
                  <a:lnTo>
                    <a:pt x="338" y="380"/>
                  </a:lnTo>
                  <a:lnTo>
                    <a:pt x="344" y="385"/>
                  </a:lnTo>
                  <a:lnTo>
                    <a:pt x="351" y="389"/>
                  </a:lnTo>
                  <a:lnTo>
                    <a:pt x="360" y="392"/>
                  </a:lnTo>
                  <a:lnTo>
                    <a:pt x="369" y="395"/>
                  </a:lnTo>
                  <a:lnTo>
                    <a:pt x="380" y="397"/>
                  </a:lnTo>
                  <a:lnTo>
                    <a:pt x="391" y="400"/>
                  </a:lnTo>
                  <a:lnTo>
                    <a:pt x="416" y="403"/>
                  </a:lnTo>
                  <a:lnTo>
                    <a:pt x="443" y="407"/>
                  </a:lnTo>
                  <a:lnTo>
                    <a:pt x="473" y="411"/>
                  </a:lnTo>
                  <a:lnTo>
                    <a:pt x="513" y="416"/>
                  </a:lnTo>
                  <a:lnTo>
                    <a:pt x="532" y="420"/>
                  </a:lnTo>
                  <a:lnTo>
                    <a:pt x="550" y="424"/>
                  </a:lnTo>
                  <a:lnTo>
                    <a:pt x="568" y="428"/>
                  </a:lnTo>
                  <a:lnTo>
                    <a:pt x="584" y="433"/>
                  </a:lnTo>
                  <a:lnTo>
                    <a:pt x="600" y="439"/>
                  </a:lnTo>
                  <a:lnTo>
                    <a:pt x="607" y="442"/>
                  </a:lnTo>
                  <a:lnTo>
                    <a:pt x="614" y="446"/>
                  </a:lnTo>
                  <a:lnTo>
                    <a:pt x="627" y="453"/>
                  </a:lnTo>
                  <a:lnTo>
                    <a:pt x="634" y="458"/>
                  </a:lnTo>
                  <a:lnTo>
                    <a:pt x="639" y="463"/>
                  </a:lnTo>
                  <a:lnTo>
                    <a:pt x="645" y="468"/>
                  </a:lnTo>
                  <a:lnTo>
                    <a:pt x="649" y="473"/>
                  </a:lnTo>
                  <a:lnTo>
                    <a:pt x="654" y="479"/>
                  </a:lnTo>
                  <a:lnTo>
                    <a:pt x="658" y="484"/>
                  </a:lnTo>
                  <a:lnTo>
                    <a:pt x="662" y="491"/>
                  </a:lnTo>
                  <a:lnTo>
                    <a:pt x="665" y="497"/>
                  </a:lnTo>
                  <a:lnTo>
                    <a:pt x="668" y="504"/>
                  </a:lnTo>
                  <a:lnTo>
                    <a:pt x="670" y="512"/>
                  </a:lnTo>
                  <a:lnTo>
                    <a:pt x="672" y="519"/>
                  </a:lnTo>
                  <a:lnTo>
                    <a:pt x="673" y="528"/>
                  </a:lnTo>
                  <a:lnTo>
                    <a:pt x="674" y="536"/>
                  </a:lnTo>
                  <a:lnTo>
                    <a:pt x="674" y="545"/>
                  </a:lnTo>
                  <a:lnTo>
                    <a:pt x="674" y="553"/>
                  </a:lnTo>
                  <a:lnTo>
                    <a:pt x="673" y="560"/>
                  </a:lnTo>
                  <a:lnTo>
                    <a:pt x="672" y="567"/>
                  </a:lnTo>
                  <a:lnTo>
                    <a:pt x="670" y="574"/>
                  </a:lnTo>
                  <a:lnTo>
                    <a:pt x="668" y="581"/>
                  </a:lnTo>
                  <a:lnTo>
                    <a:pt x="666" y="588"/>
                  </a:lnTo>
                  <a:lnTo>
                    <a:pt x="663" y="594"/>
                  </a:lnTo>
                  <a:lnTo>
                    <a:pt x="659" y="601"/>
                  </a:lnTo>
                  <a:lnTo>
                    <a:pt x="655" y="607"/>
                  </a:lnTo>
                  <a:lnTo>
                    <a:pt x="651" y="613"/>
                  </a:lnTo>
                  <a:lnTo>
                    <a:pt x="646" y="619"/>
                  </a:lnTo>
                  <a:lnTo>
                    <a:pt x="641" y="625"/>
                  </a:lnTo>
                  <a:lnTo>
                    <a:pt x="635" y="630"/>
                  </a:lnTo>
                  <a:lnTo>
                    <a:pt x="629" y="635"/>
                  </a:lnTo>
                  <a:lnTo>
                    <a:pt x="623" y="640"/>
                  </a:lnTo>
                  <a:lnTo>
                    <a:pt x="616" y="645"/>
                  </a:lnTo>
                  <a:lnTo>
                    <a:pt x="609" y="650"/>
                  </a:lnTo>
                  <a:lnTo>
                    <a:pt x="602" y="654"/>
                  </a:lnTo>
                  <a:lnTo>
                    <a:pt x="586" y="662"/>
                  </a:lnTo>
                  <a:lnTo>
                    <a:pt x="569" y="669"/>
                  </a:lnTo>
                  <a:lnTo>
                    <a:pt x="560" y="673"/>
                  </a:lnTo>
                  <a:lnTo>
                    <a:pt x="550" y="675"/>
                  </a:lnTo>
                  <a:lnTo>
                    <a:pt x="531" y="680"/>
                  </a:lnTo>
                  <a:lnTo>
                    <a:pt x="510" y="683"/>
                  </a:lnTo>
                  <a:lnTo>
                    <a:pt x="499" y="685"/>
                  </a:lnTo>
                  <a:lnTo>
                    <a:pt x="488" y="686"/>
                  </a:lnTo>
                  <a:lnTo>
                    <a:pt x="466" y="686"/>
                  </a:lnTo>
                  <a:close/>
                  <a:moveTo>
                    <a:pt x="0" y="0"/>
                  </a:moveTo>
                  <a:lnTo>
                    <a:pt x="0" y="453"/>
                  </a:lnTo>
                  <a:lnTo>
                    <a:pt x="0" y="908"/>
                  </a:lnTo>
                  <a:lnTo>
                    <a:pt x="680" y="908"/>
                  </a:lnTo>
                  <a:lnTo>
                    <a:pt x="1361" y="908"/>
                  </a:lnTo>
                  <a:lnTo>
                    <a:pt x="2041" y="908"/>
                  </a:lnTo>
                  <a:lnTo>
                    <a:pt x="2723" y="908"/>
                  </a:lnTo>
                  <a:lnTo>
                    <a:pt x="3403" y="908"/>
                  </a:lnTo>
                  <a:lnTo>
                    <a:pt x="4084" y="908"/>
                  </a:lnTo>
                  <a:lnTo>
                    <a:pt x="4765" y="908"/>
                  </a:lnTo>
                  <a:lnTo>
                    <a:pt x="5446" y="908"/>
                  </a:lnTo>
                  <a:lnTo>
                    <a:pt x="5446" y="453"/>
                  </a:lnTo>
                  <a:lnTo>
                    <a:pt x="5446" y="0"/>
                  </a:lnTo>
                  <a:lnTo>
                    <a:pt x="4765" y="0"/>
                  </a:lnTo>
                  <a:lnTo>
                    <a:pt x="4084" y="0"/>
                  </a:lnTo>
                  <a:lnTo>
                    <a:pt x="3403" y="0"/>
                  </a:lnTo>
                  <a:lnTo>
                    <a:pt x="2723" y="0"/>
                  </a:lnTo>
                  <a:lnTo>
                    <a:pt x="2041" y="0"/>
                  </a:lnTo>
                  <a:lnTo>
                    <a:pt x="1361" y="0"/>
                  </a:lnTo>
                  <a:lnTo>
                    <a:pt x="680" y="0"/>
                  </a:lnTo>
                  <a:lnTo>
                    <a:pt x="0" y="0"/>
                  </a:lnTo>
                  <a:close/>
                  <a:moveTo>
                    <a:pt x="1367" y="297"/>
                  </a:moveTo>
                  <a:lnTo>
                    <a:pt x="1358" y="297"/>
                  </a:lnTo>
                  <a:lnTo>
                    <a:pt x="1349" y="298"/>
                  </a:lnTo>
                  <a:lnTo>
                    <a:pt x="1341" y="299"/>
                  </a:lnTo>
                  <a:lnTo>
                    <a:pt x="1333" y="300"/>
                  </a:lnTo>
                  <a:lnTo>
                    <a:pt x="1325" y="302"/>
                  </a:lnTo>
                  <a:lnTo>
                    <a:pt x="1318" y="305"/>
                  </a:lnTo>
                  <a:lnTo>
                    <a:pt x="1311" y="307"/>
                  </a:lnTo>
                  <a:lnTo>
                    <a:pt x="1304" y="311"/>
                  </a:lnTo>
                  <a:lnTo>
                    <a:pt x="1291" y="318"/>
                  </a:lnTo>
                  <a:lnTo>
                    <a:pt x="1279" y="327"/>
                  </a:lnTo>
                  <a:lnTo>
                    <a:pt x="1274" y="331"/>
                  </a:lnTo>
                  <a:lnTo>
                    <a:pt x="1269" y="336"/>
                  </a:lnTo>
                  <a:lnTo>
                    <a:pt x="1259" y="347"/>
                  </a:lnTo>
                  <a:lnTo>
                    <a:pt x="1255" y="353"/>
                  </a:lnTo>
                  <a:lnTo>
                    <a:pt x="1251" y="359"/>
                  </a:lnTo>
                  <a:lnTo>
                    <a:pt x="1244" y="371"/>
                  </a:lnTo>
                  <a:lnTo>
                    <a:pt x="1241" y="377"/>
                  </a:lnTo>
                  <a:lnTo>
                    <a:pt x="1238" y="384"/>
                  </a:lnTo>
                  <a:lnTo>
                    <a:pt x="1233" y="397"/>
                  </a:lnTo>
                  <a:lnTo>
                    <a:pt x="1229" y="411"/>
                  </a:lnTo>
                  <a:lnTo>
                    <a:pt x="1226" y="425"/>
                  </a:lnTo>
                  <a:lnTo>
                    <a:pt x="1225" y="439"/>
                  </a:lnTo>
                  <a:lnTo>
                    <a:pt x="1224" y="454"/>
                  </a:lnTo>
                  <a:lnTo>
                    <a:pt x="1225" y="469"/>
                  </a:lnTo>
                  <a:lnTo>
                    <a:pt x="1225" y="476"/>
                  </a:lnTo>
                  <a:lnTo>
                    <a:pt x="1226" y="483"/>
                  </a:lnTo>
                  <a:lnTo>
                    <a:pt x="1229" y="497"/>
                  </a:lnTo>
                  <a:lnTo>
                    <a:pt x="1231" y="504"/>
                  </a:lnTo>
                  <a:lnTo>
                    <a:pt x="1233" y="510"/>
                  </a:lnTo>
                  <a:lnTo>
                    <a:pt x="1235" y="517"/>
                  </a:lnTo>
                  <a:lnTo>
                    <a:pt x="1238" y="524"/>
                  </a:lnTo>
                  <a:lnTo>
                    <a:pt x="1241" y="530"/>
                  </a:lnTo>
                  <a:lnTo>
                    <a:pt x="1244" y="537"/>
                  </a:lnTo>
                  <a:lnTo>
                    <a:pt x="1247" y="543"/>
                  </a:lnTo>
                  <a:lnTo>
                    <a:pt x="1251" y="549"/>
                  </a:lnTo>
                  <a:lnTo>
                    <a:pt x="1255" y="555"/>
                  </a:lnTo>
                  <a:lnTo>
                    <a:pt x="1259" y="561"/>
                  </a:lnTo>
                  <a:lnTo>
                    <a:pt x="1264" y="566"/>
                  </a:lnTo>
                  <a:lnTo>
                    <a:pt x="1269" y="571"/>
                  </a:lnTo>
                  <a:lnTo>
                    <a:pt x="1274" y="576"/>
                  </a:lnTo>
                  <a:lnTo>
                    <a:pt x="1279" y="581"/>
                  </a:lnTo>
                  <a:lnTo>
                    <a:pt x="1285" y="585"/>
                  </a:lnTo>
                  <a:lnTo>
                    <a:pt x="1291" y="589"/>
                  </a:lnTo>
                  <a:lnTo>
                    <a:pt x="1297" y="593"/>
                  </a:lnTo>
                  <a:lnTo>
                    <a:pt x="1304" y="597"/>
                  </a:lnTo>
                  <a:lnTo>
                    <a:pt x="1311" y="600"/>
                  </a:lnTo>
                  <a:lnTo>
                    <a:pt x="1318" y="603"/>
                  </a:lnTo>
                  <a:lnTo>
                    <a:pt x="1325" y="605"/>
                  </a:lnTo>
                  <a:lnTo>
                    <a:pt x="1333" y="607"/>
                  </a:lnTo>
                  <a:lnTo>
                    <a:pt x="1341" y="608"/>
                  </a:lnTo>
                  <a:lnTo>
                    <a:pt x="1349" y="610"/>
                  </a:lnTo>
                  <a:lnTo>
                    <a:pt x="1358" y="610"/>
                  </a:lnTo>
                  <a:lnTo>
                    <a:pt x="1367" y="611"/>
                  </a:lnTo>
                  <a:lnTo>
                    <a:pt x="1379" y="610"/>
                  </a:lnTo>
                  <a:lnTo>
                    <a:pt x="1392" y="608"/>
                  </a:lnTo>
                  <a:lnTo>
                    <a:pt x="1405" y="605"/>
                  </a:lnTo>
                  <a:lnTo>
                    <a:pt x="1417" y="601"/>
                  </a:lnTo>
                  <a:lnTo>
                    <a:pt x="1423" y="599"/>
                  </a:lnTo>
                  <a:lnTo>
                    <a:pt x="1428" y="596"/>
                  </a:lnTo>
                  <a:lnTo>
                    <a:pt x="1440" y="589"/>
                  </a:lnTo>
                  <a:lnTo>
                    <a:pt x="1445" y="586"/>
                  </a:lnTo>
                  <a:lnTo>
                    <a:pt x="1450" y="582"/>
                  </a:lnTo>
                  <a:lnTo>
                    <a:pt x="1455" y="577"/>
                  </a:lnTo>
                  <a:lnTo>
                    <a:pt x="1460" y="573"/>
                  </a:lnTo>
                  <a:lnTo>
                    <a:pt x="1465" y="568"/>
                  </a:lnTo>
                  <a:lnTo>
                    <a:pt x="1469" y="562"/>
                  </a:lnTo>
                  <a:lnTo>
                    <a:pt x="1473" y="557"/>
                  </a:lnTo>
                  <a:lnTo>
                    <a:pt x="1477" y="551"/>
                  </a:lnTo>
                  <a:lnTo>
                    <a:pt x="1485" y="538"/>
                  </a:lnTo>
                  <a:lnTo>
                    <a:pt x="1488" y="531"/>
                  </a:lnTo>
                  <a:lnTo>
                    <a:pt x="1491" y="524"/>
                  </a:lnTo>
                  <a:lnTo>
                    <a:pt x="1495" y="509"/>
                  </a:lnTo>
                  <a:lnTo>
                    <a:pt x="1497" y="500"/>
                  </a:lnTo>
                  <a:lnTo>
                    <a:pt x="1499" y="492"/>
                  </a:lnTo>
                  <a:lnTo>
                    <a:pt x="1500" y="483"/>
                  </a:lnTo>
                  <a:lnTo>
                    <a:pt x="1501" y="474"/>
                  </a:lnTo>
                  <a:lnTo>
                    <a:pt x="1502" y="464"/>
                  </a:lnTo>
                  <a:lnTo>
                    <a:pt x="1502" y="454"/>
                  </a:lnTo>
                  <a:lnTo>
                    <a:pt x="1502" y="444"/>
                  </a:lnTo>
                  <a:lnTo>
                    <a:pt x="1501" y="434"/>
                  </a:lnTo>
                  <a:lnTo>
                    <a:pt x="1500" y="425"/>
                  </a:lnTo>
                  <a:lnTo>
                    <a:pt x="1499" y="416"/>
                  </a:lnTo>
                  <a:lnTo>
                    <a:pt x="1495" y="399"/>
                  </a:lnTo>
                  <a:lnTo>
                    <a:pt x="1493" y="391"/>
                  </a:lnTo>
                  <a:lnTo>
                    <a:pt x="1491" y="384"/>
                  </a:lnTo>
                  <a:lnTo>
                    <a:pt x="1488" y="376"/>
                  </a:lnTo>
                  <a:lnTo>
                    <a:pt x="1485" y="369"/>
                  </a:lnTo>
                  <a:lnTo>
                    <a:pt x="1481" y="363"/>
                  </a:lnTo>
                  <a:lnTo>
                    <a:pt x="1477" y="356"/>
                  </a:lnTo>
                  <a:lnTo>
                    <a:pt x="1473" y="351"/>
                  </a:lnTo>
                  <a:lnTo>
                    <a:pt x="1469" y="345"/>
                  </a:lnTo>
                  <a:lnTo>
                    <a:pt x="1460" y="335"/>
                  </a:lnTo>
                  <a:lnTo>
                    <a:pt x="1450" y="326"/>
                  </a:lnTo>
                  <a:lnTo>
                    <a:pt x="1440" y="318"/>
                  </a:lnTo>
                  <a:lnTo>
                    <a:pt x="1434" y="314"/>
                  </a:lnTo>
                  <a:lnTo>
                    <a:pt x="1428" y="311"/>
                  </a:lnTo>
                  <a:lnTo>
                    <a:pt x="1423" y="308"/>
                  </a:lnTo>
                  <a:lnTo>
                    <a:pt x="1417" y="306"/>
                  </a:lnTo>
                  <a:lnTo>
                    <a:pt x="1411" y="304"/>
                  </a:lnTo>
                  <a:lnTo>
                    <a:pt x="1405" y="302"/>
                  </a:lnTo>
                  <a:lnTo>
                    <a:pt x="1398" y="300"/>
                  </a:lnTo>
                  <a:lnTo>
                    <a:pt x="1392" y="299"/>
                  </a:lnTo>
                  <a:lnTo>
                    <a:pt x="1379" y="297"/>
                  </a:lnTo>
                  <a:lnTo>
                    <a:pt x="1373" y="297"/>
                  </a:lnTo>
                  <a:lnTo>
                    <a:pt x="1367" y="297"/>
                  </a:lnTo>
                  <a:close/>
                  <a:moveTo>
                    <a:pt x="3177" y="301"/>
                  </a:moveTo>
                  <a:lnTo>
                    <a:pt x="3162" y="302"/>
                  </a:lnTo>
                  <a:lnTo>
                    <a:pt x="3148" y="304"/>
                  </a:lnTo>
                  <a:lnTo>
                    <a:pt x="3141" y="305"/>
                  </a:lnTo>
                  <a:lnTo>
                    <a:pt x="3135" y="307"/>
                  </a:lnTo>
                  <a:lnTo>
                    <a:pt x="3128" y="310"/>
                  </a:lnTo>
                  <a:lnTo>
                    <a:pt x="3121" y="312"/>
                  </a:lnTo>
                  <a:lnTo>
                    <a:pt x="3115" y="315"/>
                  </a:lnTo>
                  <a:lnTo>
                    <a:pt x="3109" y="318"/>
                  </a:lnTo>
                  <a:lnTo>
                    <a:pt x="3103" y="321"/>
                  </a:lnTo>
                  <a:lnTo>
                    <a:pt x="3097" y="325"/>
                  </a:lnTo>
                  <a:lnTo>
                    <a:pt x="3092" y="329"/>
                  </a:lnTo>
                  <a:lnTo>
                    <a:pt x="3086" y="334"/>
                  </a:lnTo>
                  <a:lnTo>
                    <a:pt x="3081" y="338"/>
                  </a:lnTo>
                  <a:lnTo>
                    <a:pt x="3076" y="343"/>
                  </a:lnTo>
                  <a:lnTo>
                    <a:pt x="3071" y="348"/>
                  </a:lnTo>
                  <a:lnTo>
                    <a:pt x="3067" y="353"/>
                  </a:lnTo>
                  <a:lnTo>
                    <a:pt x="3063" y="359"/>
                  </a:lnTo>
                  <a:lnTo>
                    <a:pt x="3059" y="365"/>
                  </a:lnTo>
                  <a:lnTo>
                    <a:pt x="3052" y="377"/>
                  </a:lnTo>
                  <a:lnTo>
                    <a:pt x="3048" y="384"/>
                  </a:lnTo>
                  <a:lnTo>
                    <a:pt x="3046" y="391"/>
                  </a:lnTo>
                  <a:lnTo>
                    <a:pt x="3043" y="398"/>
                  </a:lnTo>
                  <a:lnTo>
                    <a:pt x="3041" y="405"/>
                  </a:lnTo>
                  <a:lnTo>
                    <a:pt x="3039" y="413"/>
                  </a:lnTo>
                  <a:lnTo>
                    <a:pt x="3037" y="420"/>
                  </a:lnTo>
                  <a:lnTo>
                    <a:pt x="3035" y="436"/>
                  </a:lnTo>
                  <a:lnTo>
                    <a:pt x="3034" y="453"/>
                  </a:lnTo>
                  <a:lnTo>
                    <a:pt x="3034" y="462"/>
                  </a:lnTo>
                  <a:lnTo>
                    <a:pt x="3035" y="470"/>
                  </a:lnTo>
                  <a:lnTo>
                    <a:pt x="3036" y="478"/>
                  </a:lnTo>
                  <a:lnTo>
                    <a:pt x="3037" y="486"/>
                  </a:lnTo>
                  <a:lnTo>
                    <a:pt x="3041" y="501"/>
                  </a:lnTo>
                  <a:lnTo>
                    <a:pt x="3046" y="515"/>
                  </a:lnTo>
                  <a:lnTo>
                    <a:pt x="3052" y="529"/>
                  </a:lnTo>
                  <a:lnTo>
                    <a:pt x="3055" y="535"/>
                  </a:lnTo>
                  <a:lnTo>
                    <a:pt x="3059" y="541"/>
                  </a:lnTo>
                  <a:lnTo>
                    <a:pt x="3063" y="547"/>
                  </a:lnTo>
                  <a:lnTo>
                    <a:pt x="3067" y="553"/>
                  </a:lnTo>
                  <a:lnTo>
                    <a:pt x="3071" y="558"/>
                  </a:lnTo>
                  <a:lnTo>
                    <a:pt x="3076" y="563"/>
                  </a:lnTo>
                  <a:lnTo>
                    <a:pt x="3081" y="568"/>
                  </a:lnTo>
                  <a:lnTo>
                    <a:pt x="3086" y="573"/>
                  </a:lnTo>
                  <a:lnTo>
                    <a:pt x="3092" y="577"/>
                  </a:lnTo>
                  <a:lnTo>
                    <a:pt x="3097" y="581"/>
                  </a:lnTo>
                  <a:lnTo>
                    <a:pt x="3109" y="588"/>
                  </a:lnTo>
                  <a:lnTo>
                    <a:pt x="3115" y="591"/>
                  </a:lnTo>
                  <a:lnTo>
                    <a:pt x="3121" y="594"/>
                  </a:lnTo>
                  <a:lnTo>
                    <a:pt x="3135" y="599"/>
                  </a:lnTo>
                  <a:lnTo>
                    <a:pt x="3148" y="602"/>
                  </a:lnTo>
                  <a:lnTo>
                    <a:pt x="3155" y="604"/>
                  </a:lnTo>
                  <a:lnTo>
                    <a:pt x="3162" y="604"/>
                  </a:lnTo>
                  <a:lnTo>
                    <a:pt x="3177" y="605"/>
                  </a:lnTo>
                  <a:lnTo>
                    <a:pt x="3192" y="604"/>
                  </a:lnTo>
                  <a:lnTo>
                    <a:pt x="3206" y="602"/>
                  </a:lnTo>
                  <a:lnTo>
                    <a:pt x="3213" y="601"/>
                  </a:lnTo>
                  <a:lnTo>
                    <a:pt x="3219" y="599"/>
                  </a:lnTo>
                  <a:lnTo>
                    <a:pt x="3226" y="597"/>
                  </a:lnTo>
                  <a:lnTo>
                    <a:pt x="3232" y="594"/>
                  </a:lnTo>
                  <a:lnTo>
                    <a:pt x="3239" y="591"/>
                  </a:lnTo>
                  <a:lnTo>
                    <a:pt x="3245" y="588"/>
                  </a:lnTo>
                  <a:lnTo>
                    <a:pt x="3251" y="585"/>
                  </a:lnTo>
                  <a:lnTo>
                    <a:pt x="3257" y="581"/>
                  </a:lnTo>
                  <a:lnTo>
                    <a:pt x="3262" y="577"/>
                  </a:lnTo>
                  <a:lnTo>
                    <a:pt x="3268" y="573"/>
                  </a:lnTo>
                  <a:lnTo>
                    <a:pt x="3273" y="568"/>
                  </a:lnTo>
                  <a:lnTo>
                    <a:pt x="3278" y="563"/>
                  </a:lnTo>
                  <a:lnTo>
                    <a:pt x="3282" y="558"/>
                  </a:lnTo>
                  <a:lnTo>
                    <a:pt x="3287" y="553"/>
                  </a:lnTo>
                  <a:lnTo>
                    <a:pt x="3291" y="547"/>
                  </a:lnTo>
                  <a:lnTo>
                    <a:pt x="3295" y="541"/>
                  </a:lnTo>
                  <a:lnTo>
                    <a:pt x="3302" y="529"/>
                  </a:lnTo>
                  <a:lnTo>
                    <a:pt x="3305" y="522"/>
                  </a:lnTo>
                  <a:lnTo>
                    <a:pt x="3308" y="515"/>
                  </a:lnTo>
                  <a:lnTo>
                    <a:pt x="3311" y="508"/>
                  </a:lnTo>
                  <a:lnTo>
                    <a:pt x="3313" y="501"/>
                  </a:lnTo>
                  <a:lnTo>
                    <a:pt x="3315" y="494"/>
                  </a:lnTo>
                  <a:lnTo>
                    <a:pt x="3317" y="486"/>
                  </a:lnTo>
                  <a:lnTo>
                    <a:pt x="3319" y="470"/>
                  </a:lnTo>
                  <a:lnTo>
                    <a:pt x="3320" y="453"/>
                  </a:lnTo>
                  <a:lnTo>
                    <a:pt x="3319" y="444"/>
                  </a:lnTo>
                  <a:lnTo>
                    <a:pt x="3319" y="436"/>
                  </a:lnTo>
                  <a:lnTo>
                    <a:pt x="3318" y="428"/>
                  </a:lnTo>
                  <a:lnTo>
                    <a:pt x="3317" y="420"/>
                  </a:lnTo>
                  <a:lnTo>
                    <a:pt x="3313" y="405"/>
                  </a:lnTo>
                  <a:lnTo>
                    <a:pt x="3308" y="391"/>
                  </a:lnTo>
                  <a:lnTo>
                    <a:pt x="3302" y="377"/>
                  </a:lnTo>
                  <a:lnTo>
                    <a:pt x="3299" y="371"/>
                  </a:lnTo>
                  <a:lnTo>
                    <a:pt x="3295" y="365"/>
                  </a:lnTo>
                  <a:lnTo>
                    <a:pt x="3291" y="359"/>
                  </a:lnTo>
                  <a:lnTo>
                    <a:pt x="3287" y="353"/>
                  </a:lnTo>
                  <a:lnTo>
                    <a:pt x="3282" y="348"/>
                  </a:lnTo>
                  <a:lnTo>
                    <a:pt x="3278" y="343"/>
                  </a:lnTo>
                  <a:lnTo>
                    <a:pt x="3273" y="338"/>
                  </a:lnTo>
                  <a:lnTo>
                    <a:pt x="3268" y="334"/>
                  </a:lnTo>
                  <a:lnTo>
                    <a:pt x="3262" y="329"/>
                  </a:lnTo>
                  <a:lnTo>
                    <a:pt x="3257" y="325"/>
                  </a:lnTo>
                  <a:lnTo>
                    <a:pt x="3245" y="318"/>
                  </a:lnTo>
                  <a:lnTo>
                    <a:pt x="3239" y="315"/>
                  </a:lnTo>
                  <a:lnTo>
                    <a:pt x="3232" y="312"/>
                  </a:lnTo>
                  <a:lnTo>
                    <a:pt x="3219" y="307"/>
                  </a:lnTo>
                  <a:lnTo>
                    <a:pt x="3206" y="304"/>
                  </a:lnTo>
                  <a:lnTo>
                    <a:pt x="3199" y="303"/>
                  </a:lnTo>
                  <a:lnTo>
                    <a:pt x="3192" y="302"/>
                  </a:lnTo>
                  <a:lnTo>
                    <a:pt x="3177" y="301"/>
                  </a:lnTo>
                  <a:close/>
                  <a:moveTo>
                    <a:pt x="4997" y="297"/>
                  </a:moveTo>
                  <a:lnTo>
                    <a:pt x="4988" y="297"/>
                  </a:lnTo>
                  <a:lnTo>
                    <a:pt x="4979" y="298"/>
                  </a:lnTo>
                  <a:lnTo>
                    <a:pt x="4971" y="299"/>
                  </a:lnTo>
                  <a:lnTo>
                    <a:pt x="4963" y="300"/>
                  </a:lnTo>
                  <a:lnTo>
                    <a:pt x="4955" y="302"/>
                  </a:lnTo>
                  <a:lnTo>
                    <a:pt x="4948" y="305"/>
                  </a:lnTo>
                  <a:lnTo>
                    <a:pt x="4941" y="307"/>
                  </a:lnTo>
                  <a:lnTo>
                    <a:pt x="4934" y="311"/>
                  </a:lnTo>
                  <a:lnTo>
                    <a:pt x="4921" y="318"/>
                  </a:lnTo>
                  <a:lnTo>
                    <a:pt x="4910" y="327"/>
                  </a:lnTo>
                  <a:lnTo>
                    <a:pt x="4904" y="331"/>
                  </a:lnTo>
                  <a:lnTo>
                    <a:pt x="4899" y="336"/>
                  </a:lnTo>
                  <a:lnTo>
                    <a:pt x="4890" y="347"/>
                  </a:lnTo>
                  <a:lnTo>
                    <a:pt x="4885" y="353"/>
                  </a:lnTo>
                  <a:lnTo>
                    <a:pt x="4881" y="359"/>
                  </a:lnTo>
                  <a:lnTo>
                    <a:pt x="4874" y="371"/>
                  </a:lnTo>
                  <a:lnTo>
                    <a:pt x="4871" y="377"/>
                  </a:lnTo>
                  <a:lnTo>
                    <a:pt x="4868" y="384"/>
                  </a:lnTo>
                  <a:lnTo>
                    <a:pt x="4863" y="397"/>
                  </a:lnTo>
                  <a:lnTo>
                    <a:pt x="4859" y="411"/>
                  </a:lnTo>
                  <a:lnTo>
                    <a:pt x="4856" y="425"/>
                  </a:lnTo>
                  <a:lnTo>
                    <a:pt x="4855" y="439"/>
                  </a:lnTo>
                  <a:lnTo>
                    <a:pt x="4854" y="454"/>
                  </a:lnTo>
                  <a:lnTo>
                    <a:pt x="4855" y="469"/>
                  </a:lnTo>
                  <a:lnTo>
                    <a:pt x="4856" y="476"/>
                  </a:lnTo>
                  <a:lnTo>
                    <a:pt x="4856" y="483"/>
                  </a:lnTo>
                  <a:lnTo>
                    <a:pt x="4859" y="497"/>
                  </a:lnTo>
                  <a:lnTo>
                    <a:pt x="4861" y="504"/>
                  </a:lnTo>
                  <a:lnTo>
                    <a:pt x="4863" y="510"/>
                  </a:lnTo>
                  <a:lnTo>
                    <a:pt x="4865" y="517"/>
                  </a:lnTo>
                  <a:lnTo>
                    <a:pt x="4868" y="524"/>
                  </a:lnTo>
                  <a:lnTo>
                    <a:pt x="4871" y="530"/>
                  </a:lnTo>
                  <a:lnTo>
                    <a:pt x="4874" y="537"/>
                  </a:lnTo>
                  <a:lnTo>
                    <a:pt x="4878" y="543"/>
                  </a:lnTo>
                  <a:lnTo>
                    <a:pt x="4881" y="549"/>
                  </a:lnTo>
                  <a:lnTo>
                    <a:pt x="4885" y="555"/>
                  </a:lnTo>
                  <a:lnTo>
                    <a:pt x="4890" y="561"/>
                  </a:lnTo>
                  <a:lnTo>
                    <a:pt x="4894" y="566"/>
                  </a:lnTo>
                  <a:lnTo>
                    <a:pt x="4899" y="571"/>
                  </a:lnTo>
                  <a:lnTo>
                    <a:pt x="4904" y="576"/>
                  </a:lnTo>
                  <a:lnTo>
                    <a:pt x="4910" y="581"/>
                  </a:lnTo>
                  <a:lnTo>
                    <a:pt x="4915" y="585"/>
                  </a:lnTo>
                  <a:lnTo>
                    <a:pt x="4921" y="589"/>
                  </a:lnTo>
                  <a:lnTo>
                    <a:pt x="4927" y="593"/>
                  </a:lnTo>
                  <a:lnTo>
                    <a:pt x="4934" y="597"/>
                  </a:lnTo>
                  <a:lnTo>
                    <a:pt x="4941" y="600"/>
                  </a:lnTo>
                  <a:lnTo>
                    <a:pt x="4948" y="603"/>
                  </a:lnTo>
                  <a:lnTo>
                    <a:pt x="4955" y="605"/>
                  </a:lnTo>
                  <a:lnTo>
                    <a:pt x="4963" y="607"/>
                  </a:lnTo>
                  <a:lnTo>
                    <a:pt x="4971" y="608"/>
                  </a:lnTo>
                  <a:lnTo>
                    <a:pt x="4979" y="610"/>
                  </a:lnTo>
                  <a:lnTo>
                    <a:pt x="4988" y="610"/>
                  </a:lnTo>
                  <a:lnTo>
                    <a:pt x="4997" y="611"/>
                  </a:lnTo>
                  <a:lnTo>
                    <a:pt x="5010" y="610"/>
                  </a:lnTo>
                  <a:lnTo>
                    <a:pt x="5022" y="608"/>
                  </a:lnTo>
                  <a:lnTo>
                    <a:pt x="5035" y="605"/>
                  </a:lnTo>
                  <a:lnTo>
                    <a:pt x="5047" y="601"/>
                  </a:lnTo>
                  <a:lnTo>
                    <a:pt x="5053" y="599"/>
                  </a:lnTo>
                  <a:lnTo>
                    <a:pt x="5059" y="596"/>
                  </a:lnTo>
                  <a:lnTo>
                    <a:pt x="5070" y="589"/>
                  </a:lnTo>
                  <a:lnTo>
                    <a:pt x="5075" y="586"/>
                  </a:lnTo>
                  <a:lnTo>
                    <a:pt x="5081" y="582"/>
                  </a:lnTo>
                  <a:lnTo>
                    <a:pt x="5086" y="577"/>
                  </a:lnTo>
                  <a:lnTo>
                    <a:pt x="5090" y="573"/>
                  </a:lnTo>
                  <a:lnTo>
                    <a:pt x="5095" y="568"/>
                  </a:lnTo>
                  <a:lnTo>
                    <a:pt x="5100" y="562"/>
                  </a:lnTo>
                  <a:lnTo>
                    <a:pt x="5104" y="557"/>
                  </a:lnTo>
                  <a:lnTo>
                    <a:pt x="5108" y="551"/>
                  </a:lnTo>
                  <a:lnTo>
                    <a:pt x="5115" y="538"/>
                  </a:lnTo>
                  <a:lnTo>
                    <a:pt x="5118" y="531"/>
                  </a:lnTo>
                  <a:lnTo>
                    <a:pt x="5121" y="524"/>
                  </a:lnTo>
                  <a:lnTo>
                    <a:pt x="5126" y="509"/>
                  </a:lnTo>
                  <a:lnTo>
                    <a:pt x="5128" y="500"/>
                  </a:lnTo>
                  <a:lnTo>
                    <a:pt x="5129" y="492"/>
                  </a:lnTo>
                  <a:lnTo>
                    <a:pt x="5131" y="483"/>
                  </a:lnTo>
                  <a:lnTo>
                    <a:pt x="5132" y="474"/>
                  </a:lnTo>
                  <a:lnTo>
                    <a:pt x="5132" y="464"/>
                  </a:lnTo>
                  <a:lnTo>
                    <a:pt x="5132" y="454"/>
                  </a:lnTo>
                  <a:lnTo>
                    <a:pt x="5132" y="444"/>
                  </a:lnTo>
                  <a:lnTo>
                    <a:pt x="5132" y="434"/>
                  </a:lnTo>
                  <a:lnTo>
                    <a:pt x="5131" y="425"/>
                  </a:lnTo>
                  <a:lnTo>
                    <a:pt x="5129" y="416"/>
                  </a:lnTo>
                  <a:lnTo>
                    <a:pt x="5126" y="399"/>
                  </a:lnTo>
                  <a:lnTo>
                    <a:pt x="5124" y="391"/>
                  </a:lnTo>
                  <a:lnTo>
                    <a:pt x="5121" y="384"/>
                  </a:lnTo>
                  <a:lnTo>
                    <a:pt x="5118" y="376"/>
                  </a:lnTo>
                  <a:lnTo>
                    <a:pt x="5115" y="369"/>
                  </a:lnTo>
                  <a:lnTo>
                    <a:pt x="5111" y="363"/>
                  </a:lnTo>
                  <a:lnTo>
                    <a:pt x="5108" y="356"/>
                  </a:lnTo>
                  <a:lnTo>
                    <a:pt x="5104" y="351"/>
                  </a:lnTo>
                  <a:lnTo>
                    <a:pt x="5100" y="345"/>
                  </a:lnTo>
                  <a:lnTo>
                    <a:pt x="5090" y="335"/>
                  </a:lnTo>
                  <a:lnTo>
                    <a:pt x="5081" y="326"/>
                  </a:lnTo>
                  <a:lnTo>
                    <a:pt x="5070" y="318"/>
                  </a:lnTo>
                  <a:lnTo>
                    <a:pt x="5064" y="314"/>
                  </a:lnTo>
                  <a:lnTo>
                    <a:pt x="5059" y="311"/>
                  </a:lnTo>
                  <a:lnTo>
                    <a:pt x="5053" y="308"/>
                  </a:lnTo>
                  <a:lnTo>
                    <a:pt x="5047" y="306"/>
                  </a:lnTo>
                  <a:lnTo>
                    <a:pt x="5041" y="304"/>
                  </a:lnTo>
                  <a:lnTo>
                    <a:pt x="5035" y="302"/>
                  </a:lnTo>
                  <a:lnTo>
                    <a:pt x="5029" y="300"/>
                  </a:lnTo>
                  <a:lnTo>
                    <a:pt x="5022" y="299"/>
                  </a:lnTo>
                  <a:lnTo>
                    <a:pt x="5010" y="297"/>
                  </a:lnTo>
                  <a:lnTo>
                    <a:pt x="5003" y="297"/>
                  </a:lnTo>
                  <a:lnTo>
                    <a:pt x="4997" y="29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grpSp>
          <p:nvGrpSpPr>
            <p:cNvPr id="42" name="Group 41"/>
            <p:cNvGrpSpPr>
              <a:grpSpLocks noChangeAspect="1"/>
            </p:cNvGrpSpPr>
            <p:nvPr userDrawn="1"/>
          </p:nvGrpSpPr>
          <p:grpSpPr>
            <a:xfrm>
              <a:off x="1900114" y="6364340"/>
              <a:ext cx="1052413" cy="162000"/>
              <a:chOff x="2160588" y="4324351"/>
              <a:chExt cx="7105649" cy="1093788"/>
            </a:xfrm>
            <a:grpFill/>
          </p:grpSpPr>
          <p:sp>
            <p:nvSpPr>
              <p:cNvPr id="43" name="Freeform 7"/>
              <p:cNvSpPr>
                <a:spLocks noEditPoints="1"/>
              </p:cNvSpPr>
              <p:nvPr userDrawn="1"/>
            </p:nvSpPr>
            <p:spPr bwMode="auto">
              <a:xfrm>
                <a:off x="2160588" y="4527551"/>
                <a:ext cx="595312" cy="890588"/>
              </a:xfrm>
              <a:custGeom>
                <a:avLst/>
                <a:gdLst>
                  <a:gd name="T0" fmla="*/ 372 w 375"/>
                  <a:gd name="T1" fmla="*/ 420 h 561"/>
                  <a:gd name="T2" fmla="*/ 357 w 375"/>
                  <a:gd name="T3" fmla="*/ 465 h 561"/>
                  <a:gd name="T4" fmla="*/ 333 w 375"/>
                  <a:gd name="T5" fmla="*/ 502 h 561"/>
                  <a:gd name="T6" fmla="*/ 301 w 375"/>
                  <a:gd name="T7" fmla="*/ 530 h 561"/>
                  <a:gd name="T8" fmla="*/ 262 w 375"/>
                  <a:gd name="T9" fmla="*/ 549 h 561"/>
                  <a:gd name="T10" fmla="*/ 198 w 375"/>
                  <a:gd name="T11" fmla="*/ 561 h 561"/>
                  <a:gd name="T12" fmla="*/ 140 w 375"/>
                  <a:gd name="T13" fmla="*/ 557 h 561"/>
                  <a:gd name="T14" fmla="*/ 86 w 375"/>
                  <a:gd name="T15" fmla="*/ 540 h 561"/>
                  <a:gd name="T16" fmla="*/ 43 w 375"/>
                  <a:gd name="T17" fmla="*/ 515 h 561"/>
                  <a:gd name="T18" fmla="*/ 85 w 375"/>
                  <a:gd name="T19" fmla="*/ 469 h 561"/>
                  <a:gd name="T20" fmla="*/ 134 w 375"/>
                  <a:gd name="T21" fmla="*/ 494 h 561"/>
                  <a:gd name="T22" fmla="*/ 178 w 375"/>
                  <a:gd name="T23" fmla="*/ 502 h 561"/>
                  <a:gd name="T24" fmla="*/ 238 w 375"/>
                  <a:gd name="T25" fmla="*/ 494 h 561"/>
                  <a:gd name="T26" fmla="*/ 269 w 375"/>
                  <a:gd name="T27" fmla="*/ 478 h 561"/>
                  <a:gd name="T28" fmla="*/ 302 w 375"/>
                  <a:gd name="T29" fmla="*/ 437 h 561"/>
                  <a:gd name="T30" fmla="*/ 311 w 375"/>
                  <a:gd name="T31" fmla="*/ 406 h 561"/>
                  <a:gd name="T32" fmla="*/ 314 w 375"/>
                  <a:gd name="T33" fmla="*/ 342 h 561"/>
                  <a:gd name="T34" fmla="*/ 285 w 375"/>
                  <a:gd name="T35" fmla="*/ 375 h 561"/>
                  <a:gd name="T36" fmla="*/ 248 w 375"/>
                  <a:gd name="T37" fmla="*/ 397 h 561"/>
                  <a:gd name="T38" fmla="*/ 203 w 375"/>
                  <a:gd name="T39" fmla="*/ 410 h 561"/>
                  <a:gd name="T40" fmla="*/ 154 w 375"/>
                  <a:gd name="T41" fmla="*/ 409 h 561"/>
                  <a:gd name="T42" fmla="*/ 109 w 375"/>
                  <a:gd name="T43" fmla="*/ 396 h 561"/>
                  <a:gd name="T44" fmla="*/ 70 w 375"/>
                  <a:gd name="T45" fmla="*/ 372 h 561"/>
                  <a:gd name="T46" fmla="*/ 39 w 375"/>
                  <a:gd name="T47" fmla="*/ 339 h 561"/>
                  <a:gd name="T48" fmla="*/ 13 w 375"/>
                  <a:gd name="T49" fmla="*/ 290 h 561"/>
                  <a:gd name="T50" fmla="*/ 2 w 375"/>
                  <a:gd name="T51" fmla="*/ 241 h 561"/>
                  <a:gd name="T52" fmla="*/ 1 w 375"/>
                  <a:gd name="T53" fmla="*/ 187 h 561"/>
                  <a:gd name="T54" fmla="*/ 11 w 375"/>
                  <a:gd name="T55" fmla="*/ 136 h 561"/>
                  <a:gd name="T56" fmla="*/ 30 w 375"/>
                  <a:gd name="T57" fmla="*/ 91 h 561"/>
                  <a:gd name="T58" fmla="*/ 59 w 375"/>
                  <a:gd name="T59" fmla="*/ 53 h 561"/>
                  <a:gd name="T60" fmla="*/ 96 w 375"/>
                  <a:gd name="T61" fmla="*/ 25 h 561"/>
                  <a:gd name="T62" fmla="*/ 141 w 375"/>
                  <a:gd name="T63" fmla="*/ 6 h 561"/>
                  <a:gd name="T64" fmla="*/ 193 w 375"/>
                  <a:gd name="T65" fmla="*/ 0 h 561"/>
                  <a:gd name="T66" fmla="*/ 243 w 375"/>
                  <a:gd name="T67" fmla="*/ 9 h 561"/>
                  <a:gd name="T68" fmla="*/ 283 w 375"/>
                  <a:gd name="T69" fmla="*/ 30 h 561"/>
                  <a:gd name="T70" fmla="*/ 316 w 375"/>
                  <a:gd name="T71" fmla="*/ 63 h 561"/>
                  <a:gd name="T72" fmla="*/ 176 w 375"/>
                  <a:gd name="T73" fmla="*/ 60 h 561"/>
                  <a:gd name="T74" fmla="*/ 137 w 375"/>
                  <a:gd name="T75" fmla="*/ 71 h 561"/>
                  <a:gd name="T76" fmla="*/ 105 w 375"/>
                  <a:gd name="T77" fmla="*/ 93 h 561"/>
                  <a:gd name="T78" fmla="*/ 82 w 375"/>
                  <a:gd name="T79" fmla="*/ 125 h 561"/>
                  <a:gd name="T80" fmla="*/ 65 w 375"/>
                  <a:gd name="T81" fmla="*/ 179 h 561"/>
                  <a:gd name="T82" fmla="*/ 65 w 375"/>
                  <a:gd name="T83" fmla="*/ 239 h 561"/>
                  <a:gd name="T84" fmla="*/ 76 w 375"/>
                  <a:gd name="T85" fmla="*/ 279 h 561"/>
                  <a:gd name="T86" fmla="*/ 96 w 375"/>
                  <a:gd name="T87" fmla="*/ 312 h 561"/>
                  <a:gd name="T88" fmla="*/ 131 w 375"/>
                  <a:gd name="T89" fmla="*/ 339 h 561"/>
                  <a:gd name="T90" fmla="*/ 176 w 375"/>
                  <a:gd name="T91" fmla="*/ 352 h 561"/>
                  <a:gd name="T92" fmla="*/ 220 w 375"/>
                  <a:gd name="T93" fmla="*/ 350 h 561"/>
                  <a:gd name="T94" fmla="*/ 245 w 375"/>
                  <a:gd name="T95" fmla="*/ 340 h 561"/>
                  <a:gd name="T96" fmla="*/ 271 w 375"/>
                  <a:gd name="T97" fmla="*/ 321 h 561"/>
                  <a:gd name="T98" fmla="*/ 302 w 375"/>
                  <a:gd name="T99" fmla="*/ 272 h 561"/>
                  <a:gd name="T100" fmla="*/ 314 w 375"/>
                  <a:gd name="T101" fmla="*/ 208 h 561"/>
                  <a:gd name="T102" fmla="*/ 303 w 375"/>
                  <a:gd name="T103" fmla="*/ 143 h 561"/>
                  <a:gd name="T104" fmla="*/ 282 w 375"/>
                  <a:gd name="T105" fmla="*/ 102 h 561"/>
                  <a:gd name="T106" fmla="*/ 243 w 375"/>
                  <a:gd name="T107" fmla="*/ 70 h 561"/>
                  <a:gd name="T108" fmla="*/ 190 w 375"/>
                  <a:gd name="T109" fmla="*/ 59 h 5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75" h="561">
                    <a:moveTo>
                      <a:pt x="375" y="379"/>
                    </a:moveTo>
                    <a:lnTo>
                      <a:pt x="375" y="390"/>
                    </a:lnTo>
                    <a:lnTo>
                      <a:pt x="375" y="400"/>
                    </a:lnTo>
                    <a:lnTo>
                      <a:pt x="373" y="411"/>
                    </a:lnTo>
                    <a:lnTo>
                      <a:pt x="372" y="420"/>
                    </a:lnTo>
                    <a:lnTo>
                      <a:pt x="370" y="430"/>
                    </a:lnTo>
                    <a:lnTo>
                      <a:pt x="367" y="439"/>
                    </a:lnTo>
                    <a:lnTo>
                      <a:pt x="364" y="448"/>
                    </a:lnTo>
                    <a:lnTo>
                      <a:pt x="361" y="457"/>
                    </a:lnTo>
                    <a:lnTo>
                      <a:pt x="357" y="465"/>
                    </a:lnTo>
                    <a:lnTo>
                      <a:pt x="353" y="473"/>
                    </a:lnTo>
                    <a:lnTo>
                      <a:pt x="349" y="481"/>
                    </a:lnTo>
                    <a:lnTo>
                      <a:pt x="344" y="488"/>
                    </a:lnTo>
                    <a:lnTo>
                      <a:pt x="339" y="495"/>
                    </a:lnTo>
                    <a:lnTo>
                      <a:pt x="333" y="502"/>
                    </a:lnTo>
                    <a:lnTo>
                      <a:pt x="327" y="508"/>
                    </a:lnTo>
                    <a:lnTo>
                      <a:pt x="321" y="514"/>
                    </a:lnTo>
                    <a:lnTo>
                      <a:pt x="315" y="520"/>
                    </a:lnTo>
                    <a:lnTo>
                      <a:pt x="308" y="525"/>
                    </a:lnTo>
                    <a:lnTo>
                      <a:pt x="301" y="530"/>
                    </a:lnTo>
                    <a:lnTo>
                      <a:pt x="294" y="534"/>
                    </a:lnTo>
                    <a:lnTo>
                      <a:pt x="286" y="539"/>
                    </a:lnTo>
                    <a:lnTo>
                      <a:pt x="278" y="542"/>
                    </a:lnTo>
                    <a:lnTo>
                      <a:pt x="270" y="546"/>
                    </a:lnTo>
                    <a:lnTo>
                      <a:pt x="262" y="549"/>
                    </a:lnTo>
                    <a:lnTo>
                      <a:pt x="253" y="552"/>
                    </a:lnTo>
                    <a:lnTo>
                      <a:pt x="245" y="554"/>
                    </a:lnTo>
                    <a:lnTo>
                      <a:pt x="226" y="558"/>
                    </a:lnTo>
                    <a:lnTo>
                      <a:pt x="208" y="560"/>
                    </a:lnTo>
                    <a:lnTo>
                      <a:pt x="198" y="561"/>
                    </a:lnTo>
                    <a:lnTo>
                      <a:pt x="188" y="561"/>
                    </a:lnTo>
                    <a:lnTo>
                      <a:pt x="176" y="561"/>
                    </a:lnTo>
                    <a:lnTo>
                      <a:pt x="163" y="560"/>
                    </a:lnTo>
                    <a:lnTo>
                      <a:pt x="151" y="559"/>
                    </a:lnTo>
                    <a:lnTo>
                      <a:pt x="140" y="557"/>
                    </a:lnTo>
                    <a:lnTo>
                      <a:pt x="128" y="554"/>
                    </a:lnTo>
                    <a:lnTo>
                      <a:pt x="117" y="551"/>
                    </a:lnTo>
                    <a:lnTo>
                      <a:pt x="107" y="548"/>
                    </a:lnTo>
                    <a:lnTo>
                      <a:pt x="96" y="544"/>
                    </a:lnTo>
                    <a:lnTo>
                      <a:pt x="86" y="540"/>
                    </a:lnTo>
                    <a:lnTo>
                      <a:pt x="77" y="536"/>
                    </a:lnTo>
                    <a:lnTo>
                      <a:pt x="68" y="531"/>
                    </a:lnTo>
                    <a:lnTo>
                      <a:pt x="59" y="526"/>
                    </a:lnTo>
                    <a:lnTo>
                      <a:pt x="50" y="520"/>
                    </a:lnTo>
                    <a:lnTo>
                      <a:pt x="43" y="515"/>
                    </a:lnTo>
                    <a:lnTo>
                      <a:pt x="35" y="509"/>
                    </a:lnTo>
                    <a:lnTo>
                      <a:pt x="28" y="503"/>
                    </a:lnTo>
                    <a:lnTo>
                      <a:pt x="68" y="456"/>
                    </a:lnTo>
                    <a:lnTo>
                      <a:pt x="79" y="465"/>
                    </a:lnTo>
                    <a:lnTo>
                      <a:pt x="85" y="469"/>
                    </a:lnTo>
                    <a:lnTo>
                      <a:pt x="91" y="473"/>
                    </a:lnTo>
                    <a:lnTo>
                      <a:pt x="104" y="481"/>
                    </a:lnTo>
                    <a:lnTo>
                      <a:pt x="119" y="488"/>
                    </a:lnTo>
                    <a:lnTo>
                      <a:pt x="126" y="491"/>
                    </a:lnTo>
                    <a:lnTo>
                      <a:pt x="134" y="494"/>
                    </a:lnTo>
                    <a:lnTo>
                      <a:pt x="143" y="496"/>
                    </a:lnTo>
                    <a:lnTo>
                      <a:pt x="151" y="498"/>
                    </a:lnTo>
                    <a:lnTo>
                      <a:pt x="160" y="500"/>
                    </a:lnTo>
                    <a:lnTo>
                      <a:pt x="169" y="501"/>
                    </a:lnTo>
                    <a:lnTo>
                      <a:pt x="178" y="502"/>
                    </a:lnTo>
                    <a:lnTo>
                      <a:pt x="188" y="502"/>
                    </a:lnTo>
                    <a:lnTo>
                      <a:pt x="201" y="502"/>
                    </a:lnTo>
                    <a:lnTo>
                      <a:pt x="214" y="500"/>
                    </a:lnTo>
                    <a:lnTo>
                      <a:pt x="226" y="498"/>
                    </a:lnTo>
                    <a:lnTo>
                      <a:pt x="238" y="494"/>
                    </a:lnTo>
                    <a:lnTo>
                      <a:pt x="244" y="492"/>
                    </a:lnTo>
                    <a:lnTo>
                      <a:pt x="249" y="490"/>
                    </a:lnTo>
                    <a:lnTo>
                      <a:pt x="259" y="484"/>
                    </a:lnTo>
                    <a:lnTo>
                      <a:pt x="264" y="481"/>
                    </a:lnTo>
                    <a:lnTo>
                      <a:pt x="269" y="478"/>
                    </a:lnTo>
                    <a:lnTo>
                      <a:pt x="278" y="471"/>
                    </a:lnTo>
                    <a:lnTo>
                      <a:pt x="286" y="462"/>
                    </a:lnTo>
                    <a:lnTo>
                      <a:pt x="293" y="453"/>
                    </a:lnTo>
                    <a:lnTo>
                      <a:pt x="299" y="443"/>
                    </a:lnTo>
                    <a:lnTo>
                      <a:pt x="302" y="437"/>
                    </a:lnTo>
                    <a:lnTo>
                      <a:pt x="304" y="432"/>
                    </a:lnTo>
                    <a:lnTo>
                      <a:pt x="306" y="426"/>
                    </a:lnTo>
                    <a:lnTo>
                      <a:pt x="308" y="420"/>
                    </a:lnTo>
                    <a:lnTo>
                      <a:pt x="310" y="413"/>
                    </a:lnTo>
                    <a:lnTo>
                      <a:pt x="311" y="406"/>
                    </a:lnTo>
                    <a:lnTo>
                      <a:pt x="312" y="400"/>
                    </a:lnTo>
                    <a:lnTo>
                      <a:pt x="313" y="392"/>
                    </a:lnTo>
                    <a:lnTo>
                      <a:pt x="313" y="385"/>
                    </a:lnTo>
                    <a:lnTo>
                      <a:pt x="314" y="378"/>
                    </a:lnTo>
                    <a:lnTo>
                      <a:pt x="314" y="342"/>
                    </a:lnTo>
                    <a:lnTo>
                      <a:pt x="308" y="350"/>
                    </a:lnTo>
                    <a:lnTo>
                      <a:pt x="302" y="358"/>
                    </a:lnTo>
                    <a:lnTo>
                      <a:pt x="295" y="365"/>
                    </a:lnTo>
                    <a:lnTo>
                      <a:pt x="288" y="371"/>
                    </a:lnTo>
                    <a:lnTo>
                      <a:pt x="285" y="375"/>
                    </a:lnTo>
                    <a:lnTo>
                      <a:pt x="281" y="378"/>
                    </a:lnTo>
                    <a:lnTo>
                      <a:pt x="273" y="383"/>
                    </a:lnTo>
                    <a:lnTo>
                      <a:pt x="265" y="388"/>
                    </a:lnTo>
                    <a:lnTo>
                      <a:pt x="257" y="393"/>
                    </a:lnTo>
                    <a:lnTo>
                      <a:pt x="248" y="397"/>
                    </a:lnTo>
                    <a:lnTo>
                      <a:pt x="239" y="401"/>
                    </a:lnTo>
                    <a:lnTo>
                      <a:pt x="230" y="404"/>
                    </a:lnTo>
                    <a:lnTo>
                      <a:pt x="221" y="406"/>
                    </a:lnTo>
                    <a:lnTo>
                      <a:pt x="212" y="408"/>
                    </a:lnTo>
                    <a:lnTo>
                      <a:pt x="203" y="410"/>
                    </a:lnTo>
                    <a:lnTo>
                      <a:pt x="194" y="411"/>
                    </a:lnTo>
                    <a:lnTo>
                      <a:pt x="184" y="411"/>
                    </a:lnTo>
                    <a:lnTo>
                      <a:pt x="174" y="411"/>
                    </a:lnTo>
                    <a:lnTo>
                      <a:pt x="164" y="410"/>
                    </a:lnTo>
                    <a:lnTo>
                      <a:pt x="154" y="409"/>
                    </a:lnTo>
                    <a:lnTo>
                      <a:pt x="145" y="407"/>
                    </a:lnTo>
                    <a:lnTo>
                      <a:pt x="135" y="405"/>
                    </a:lnTo>
                    <a:lnTo>
                      <a:pt x="126" y="402"/>
                    </a:lnTo>
                    <a:lnTo>
                      <a:pt x="117" y="399"/>
                    </a:lnTo>
                    <a:lnTo>
                      <a:pt x="109" y="396"/>
                    </a:lnTo>
                    <a:lnTo>
                      <a:pt x="100" y="392"/>
                    </a:lnTo>
                    <a:lnTo>
                      <a:pt x="92" y="388"/>
                    </a:lnTo>
                    <a:lnTo>
                      <a:pt x="85" y="383"/>
                    </a:lnTo>
                    <a:lnTo>
                      <a:pt x="77" y="378"/>
                    </a:lnTo>
                    <a:lnTo>
                      <a:pt x="70" y="372"/>
                    </a:lnTo>
                    <a:lnTo>
                      <a:pt x="63" y="366"/>
                    </a:lnTo>
                    <a:lnTo>
                      <a:pt x="57" y="360"/>
                    </a:lnTo>
                    <a:lnTo>
                      <a:pt x="51" y="354"/>
                    </a:lnTo>
                    <a:lnTo>
                      <a:pt x="45" y="347"/>
                    </a:lnTo>
                    <a:lnTo>
                      <a:pt x="39" y="339"/>
                    </a:lnTo>
                    <a:lnTo>
                      <a:pt x="34" y="332"/>
                    </a:lnTo>
                    <a:lnTo>
                      <a:pt x="29" y="324"/>
                    </a:lnTo>
                    <a:lnTo>
                      <a:pt x="20" y="307"/>
                    </a:lnTo>
                    <a:lnTo>
                      <a:pt x="17" y="299"/>
                    </a:lnTo>
                    <a:lnTo>
                      <a:pt x="13" y="290"/>
                    </a:lnTo>
                    <a:lnTo>
                      <a:pt x="10" y="280"/>
                    </a:lnTo>
                    <a:lnTo>
                      <a:pt x="8" y="271"/>
                    </a:lnTo>
                    <a:lnTo>
                      <a:pt x="5" y="261"/>
                    </a:lnTo>
                    <a:lnTo>
                      <a:pt x="3" y="251"/>
                    </a:lnTo>
                    <a:lnTo>
                      <a:pt x="2" y="241"/>
                    </a:lnTo>
                    <a:lnTo>
                      <a:pt x="1" y="230"/>
                    </a:lnTo>
                    <a:lnTo>
                      <a:pt x="0" y="220"/>
                    </a:lnTo>
                    <a:lnTo>
                      <a:pt x="0" y="209"/>
                    </a:lnTo>
                    <a:lnTo>
                      <a:pt x="0" y="198"/>
                    </a:lnTo>
                    <a:lnTo>
                      <a:pt x="1" y="187"/>
                    </a:lnTo>
                    <a:lnTo>
                      <a:pt x="2" y="176"/>
                    </a:lnTo>
                    <a:lnTo>
                      <a:pt x="4" y="166"/>
                    </a:lnTo>
                    <a:lnTo>
                      <a:pt x="6" y="156"/>
                    </a:lnTo>
                    <a:lnTo>
                      <a:pt x="8" y="146"/>
                    </a:lnTo>
                    <a:lnTo>
                      <a:pt x="11" y="136"/>
                    </a:lnTo>
                    <a:lnTo>
                      <a:pt x="14" y="126"/>
                    </a:lnTo>
                    <a:lnTo>
                      <a:pt x="17" y="117"/>
                    </a:lnTo>
                    <a:lnTo>
                      <a:pt x="21" y="108"/>
                    </a:lnTo>
                    <a:lnTo>
                      <a:pt x="26" y="99"/>
                    </a:lnTo>
                    <a:lnTo>
                      <a:pt x="30" y="91"/>
                    </a:lnTo>
                    <a:lnTo>
                      <a:pt x="35" y="82"/>
                    </a:lnTo>
                    <a:lnTo>
                      <a:pt x="41" y="75"/>
                    </a:lnTo>
                    <a:lnTo>
                      <a:pt x="47" y="67"/>
                    </a:lnTo>
                    <a:lnTo>
                      <a:pt x="53" y="60"/>
                    </a:lnTo>
                    <a:lnTo>
                      <a:pt x="59" y="53"/>
                    </a:lnTo>
                    <a:lnTo>
                      <a:pt x="66" y="47"/>
                    </a:lnTo>
                    <a:lnTo>
                      <a:pt x="73" y="41"/>
                    </a:lnTo>
                    <a:lnTo>
                      <a:pt x="81" y="35"/>
                    </a:lnTo>
                    <a:lnTo>
                      <a:pt x="88" y="29"/>
                    </a:lnTo>
                    <a:lnTo>
                      <a:pt x="96" y="25"/>
                    </a:lnTo>
                    <a:lnTo>
                      <a:pt x="105" y="20"/>
                    </a:lnTo>
                    <a:lnTo>
                      <a:pt x="113" y="16"/>
                    </a:lnTo>
                    <a:lnTo>
                      <a:pt x="122" y="12"/>
                    </a:lnTo>
                    <a:lnTo>
                      <a:pt x="132" y="9"/>
                    </a:lnTo>
                    <a:lnTo>
                      <a:pt x="141" y="6"/>
                    </a:lnTo>
                    <a:lnTo>
                      <a:pt x="151" y="4"/>
                    </a:lnTo>
                    <a:lnTo>
                      <a:pt x="161" y="2"/>
                    </a:lnTo>
                    <a:lnTo>
                      <a:pt x="171" y="1"/>
                    </a:lnTo>
                    <a:lnTo>
                      <a:pt x="182" y="0"/>
                    </a:lnTo>
                    <a:lnTo>
                      <a:pt x="193" y="0"/>
                    </a:lnTo>
                    <a:lnTo>
                      <a:pt x="201" y="0"/>
                    </a:lnTo>
                    <a:lnTo>
                      <a:pt x="209" y="1"/>
                    </a:lnTo>
                    <a:lnTo>
                      <a:pt x="226" y="4"/>
                    </a:lnTo>
                    <a:lnTo>
                      <a:pt x="235" y="6"/>
                    </a:lnTo>
                    <a:lnTo>
                      <a:pt x="243" y="9"/>
                    </a:lnTo>
                    <a:lnTo>
                      <a:pt x="252" y="12"/>
                    </a:lnTo>
                    <a:lnTo>
                      <a:pt x="260" y="16"/>
                    </a:lnTo>
                    <a:lnTo>
                      <a:pt x="268" y="20"/>
                    </a:lnTo>
                    <a:lnTo>
                      <a:pt x="276" y="25"/>
                    </a:lnTo>
                    <a:lnTo>
                      <a:pt x="283" y="30"/>
                    </a:lnTo>
                    <a:lnTo>
                      <a:pt x="290" y="36"/>
                    </a:lnTo>
                    <a:lnTo>
                      <a:pt x="297" y="42"/>
                    </a:lnTo>
                    <a:lnTo>
                      <a:pt x="304" y="48"/>
                    </a:lnTo>
                    <a:lnTo>
                      <a:pt x="310" y="56"/>
                    </a:lnTo>
                    <a:lnTo>
                      <a:pt x="316" y="63"/>
                    </a:lnTo>
                    <a:lnTo>
                      <a:pt x="316" y="7"/>
                    </a:lnTo>
                    <a:lnTo>
                      <a:pt x="375" y="7"/>
                    </a:lnTo>
                    <a:lnTo>
                      <a:pt x="375" y="379"/>
                    </a:lnTo>
                    <a:close/>
                    <a:moveTo>
                      <a:pt x="190" y="59"/>
                    </a:moveTo>
                    <a:lnTo>
                      <a:pt x="176" y="60"/>
                    </a:lnTo>
                    <a:lnTo>
                      <a:pt x="169" y="61"/>
                    </a:lnTo>
                    <a:lnTo>
                      <a:pt x="162" y="62"/>
                    </a:lnTo>
                    <a:lnTo>
                      <a:pt x="155" y="64"/>
                    </a:lnTo>
                    <a:lnTo>
                      <a:pt x="149" y="66"/>
                    </a:lnTo>
                    <a:lnTo>
                      <a:pt x="137" y="71"/>
                    </a:lnTo>
                    <a:lnTo>
                      <a:pt x="125" y="77"/>
                    </a:lnTo>
                    <a:lnTo>
                      <a:pt x="120" y="81"/>
                    </a:lnTo>
                    <a:lnTo>
                      <a:pt x="115" y="85"/>
                    </a:lnTo>
                    <a:lnTo>
                      <a:pt x="110" y="89"/>
                    </a:lnTo>
                    <a:lnTo>
                      <a:pt x="105" y="93"/>
                    </a:lnTo>
                    <a:lnTo>
                      <a:pt x="101" y="98"/>
                    </a:lnTo>
                    <a:lnTo>
                      <a:pt x="97" y="103"/>
                    </a:lnTo>
                    <a:lnTo>
                      <a:pt x="89" y="113"/>
                    </a:lnTo>
                    <a:lnTo>
                      <a:pt x="85" y="119"/>
                    </a:lnTo>
                    <a:lnTo>
                      <a:pt x="82" y="125"/>
                    </a:lnTo>
                    <a:lnTo>
                      <a:pt x="76" y="137"/>
                    </a:lnTo>
                    <a:lnTo>
                      <a:pt x="71" y="151"/>
                    </a:lnTo>
                    <a:lnTo>
                      <a:pt x="69" y="157"/>
                    </a:lnTo>
                    <a:lnTo>
                      <a:pt x="68" y="164"/>
                    </a:lnTo>
                    <a:lnTo>
                      <a:pt x="65" y="179"/>
                    </a:lnTo>
                    <a:lnTo>
                      <a:pt x="63" y="194"/>
                    </a:lnTo>
                    <a:lnTo>
                      <a:pt x="63" y="209"/>
                    </a:lnTo>
                    <a:lnTo>
                      <a:pt x="63" y="224"/>
                    </a:lnTo>
                    <a:lnTo>
                      <a:pt x="64" y="231"/>
                    </a:lnTo>
                    <a:lnTo>
                      <a:pt x="65" y="239"/>
                    </a:lnTo>
                    <a:lnTo>
                      <a:pt x="66" y="246"/>
                    </a:lnTo>
                    <a:lnTo>
                      <a:pt x="68" y="253"/>
                    </a:lnTo>
                    <a:lnTo>
                      <a:pt x="69" y="259"/>
                    </a:lnTo>
                    <a:lnTo>
                      <a:pt x="71" y="266"/>
                    </a:lnTo>
                    <a:lnTo>
                      <a:pt x="76" y="279"/>
                    </a:lnTo>
                    <a:lnTo>
                      <a:pt x="82" y="291"/>
                    </a:lnTo>
                    <a:lnTo>
                      <a:pt x="85" y="296"/>
                    </a:lnTo>
                    <a:lnTo>
                      <a:pt x="89" y="302"/>
                    </a:lnTo>
                    <a:lnTo>
                      <a:pt x="92" y="307"/>
                    </a:lnTo>
                    <a:lnTo>
                      <a:pt x="96" y="312"/>
                    </a:lnTo>
                    <a:lnTo>
                      <a:pt x="105" y="321"/>
                    </a:lnTo>
                    <a:lnTo>
                      <a:pt x="110" y="325"/>
                    </a:lnTo>
                    <a:lnTo>
                      <a:pt x="115" y="329"/>
                    </a:lnTo>
                    <a:lnTo>
                      <a:pt x="125" y="336"/>
                    </a:lnTo>
                    <a:lnTo>
                      <a:pt x="131" y="339"/>
                    </a:lnTo>
                    <a:lnTo>
                      <a:pt x="137" y="342"/>
                    </a:lnTo>
                    <a:lnTo>
                      <a:pt x="149" y="347"/>
                    </a:lnTo>
                    <a:lnTo>
                      <a:pt x="162" y="350"/>
                    </a:lnTo>
                    <a:lnTo>
                      <a:pt x="169" y="351"/>
                    </a:lnTo>
                    <a:lnTo>
                      <a:pt x="176" y="352"/>
                    </a:lnTo>
                    <a:lnTo>
                      <a:pt x="191" y="353"/>
                    </a:lnTo>
                    <a:lnTo>
                      <a:pt x="199" y="353"/>
                    </a:lnTo>
                    <a:lnTo>
                      <a:pt x="206" y="352"/>
                    </a:lnTo>
                    <a:lnTo>
                      <a:pt x="213" y="351"/>
                    </a:lnTo>
                    <a:lnTo>
                      <a:pt x="220" y="350"/>
                    </a:lnTo>
                    <a:lnTo>
                      <a:pt x="227" y="348"/>
                    </a:lnTo>
                    <a:lnTo>
                      <a:pt x="233" y="345"/>
                    </a:lnTo>
                    <a:lnTo>
                      <a:pt x="239" y="343"/>
                    </a:lnTo>
                    <a:lnTo>
                      <a:pt x="242" y="342"/>
                    </a:lnTo>
                    <a:lnTo>
                      <a:pt x="245" y="340"/>
                    </a:lnTo>
                    <a:lnTo>
                      <a:pt x="251" y="337"/>
                    </a:lnTo>
                    <a:lnTo>
                      <a:pt x="256" y="333"/>
                    </a:lnTo>
                    <a:lnTo>
                      <a:pt x="261" y="329"/>
                    </a:lnTo>
                    <a:lnTo>
                      <a:pt x="266" y="325"/>
                    </a:lnTo>
                    <a:lnTo>
                      <a:pt x="271" y="321"/>
                    </a:lnTo>
                    <a:lnTo>
                      <a:pt x="275" y="316"/>
                    </a:lnTo>
                    <a:lnTo>
                      <a:pt x="283" y="307"/>
                    </a:lnTo>
                    <a:lnTo>
                      <a:pt x="290" y="296"/>
                    </a:lnTo>
                    <a:lnTo>
                      <a:pt x="296" y="284"/>
                    </a:lnTo>
                    <a:lnTo>
                      <a:pt x="302" y="272"/>
                    </a:lnTo>
                    <a:lnTo>
                      <a:pt x="306" y="260"/>
                    </a:lnTo>
                    <a:lnTo>
                      <a:pt x="309" y="247"/>
                    </a:lnTo>
                    <a:lnTo>
                      <a:pt x="312" y="234"/>
                    </a:lnTo>
                    <a:lnTo>
                      <a:pt x="313" y="221"/>
                    </a:lnTo>
                    <a:lnTo>
                      <a:pt x="314" y="208"/>
                    </a:lnTo>
                    <a:lnTo>
                      <a:pt x="313" y="193"/>
                    </a:lnTo>
                    <a:lnTo>
                      <a:pt x="311" y="178"/>
                    </a:lnTo>
                    <a:lnTo>
                      <a:pt x="309" y="163"/>
                    </a:lnTo>
                    <a:lnTo>
                      <a:pt x="305" y="150"/>
                    </a:lnTo>
                    <a:lnTo>
                      <a:pt x="303" y="143"/>
                    </a:lnTo>
                    <a:lnTo>
                      <a:pt x="301" y="136"/>
                    </a:lnTo>
                    <a:lnTo>
                      <a:pt x="295" y="124"/>
                    </a:lnTo>
                    <a:lnTo>
                      <a:pt x="289" y="113"/>
                    </a:lnTo>
                    <a:lnTo>
                      <a:pt x="285" y="107"/>
                    </a:lnTo>
                    <a:lnTo>
                      <a:pt x="282" y="102"/>
                    </a:lnTo>
                    <a:lnTo>
                      <a:pt x="273" y="93"/>
                    </a:lnTo>
                    <a:lnTo>
                      <a:pt x="264" y="84"/>
                    </a:lnTo>
                    <a:lnTo>
                      <a:pt x="259" y="80"/>
                    </a:lnTo>
                    <a:lnTo>
                      <a:pt x="254" y="77"/>
                    </a:lnTo>
                    <a:lnTo>
                      <a:pt x="243" y="70"/>
                    </a:lnTo>
                    <a:lnTo>
                      <a:pt x="231" y="65"/>
                    </a:lnTo>
                    <a:lnTo>
                      <a:pt x="225" y="64"/>
                    </a:lnTo>
                    <a:lnTo>
                      <a:pt x="218" y="62"/>
                    </a:lnTo>
                    <a:lnTo>
                      <a:pt x="205" y="60"/>
                    </a:lnTo>
                    <a:lnTo>
                      <a:pt x="190" y="5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44" name="Freeform 8"/>
              <p:cNvSpPr>
                <a:spLocks noEditPoints="1"/>
              </p:cNvSpPr>
              <p:nvPr userDrawn="1"/>
            </p:nvSpPr>
            <p:spPr bwMode="auto">
              <a:xfrm>
                <a:off x="2919413" y="4527551"/>
                <a:ext cx="552450" cy="676275"/>
              </a:xfrm>
              <a:custGeom>
                <a:avLst/>
                <a:gdLst>
                  <a:gd name="T0" fmla="*/ 65 w 348"/>
                  <a:gd name="T1" fmla="*/ 246 h 426"/>
                  <a:gd name="T2" fmla="*/ 71 w 348"/>
                  <a:gd name="T3" fmla="*/ 272 h 426"/>
                  <a:gd name="T4" fmla="*/ 83 w 348"/>
                  <a:gd name="T5" fmla="*/ 302 h 426"/>
                  <a:gd name="T6" fmla="*/ 98 w 348"/>
                  <a:gd name="T7" fmla="*/ 323 h 426"/>
                  <a:gd name="T8" fmla="*/ 120 w 348"/>
                  <a:gd name="T9" fmla="*/ 345 h 426"/>
                  <a:gd name="T10" fmla="*/ 142 w 348"/>
                  <a:gd name="T11" fmla="*/ 358 h 426"/>
                  <a:gd name="T12" fmla="*/ 161 w 348"/>
                  <a:gd name="T13" fmla="*/ 364 h 426"/>
                  <a:gd name="T14" fmla="*/ 188 w 348"/>
                  <a:gd name="T15" fmla="*/ 367 h 426"/>
                  <a:gd name="T16" fmla="*/ 220 w 348"/>
                  <a:gd name="T17" fmla="*/ 364 h 426"/>
                  <a:gd name="T18" fmla="*/ 247 w 348"/>
                  <a:gd name="T19" fmla="*/ 355 h 426"/>
                  <a:gd name="T20" fmla="*/ 269 w 348"/>
                  <a:gd name="T21" fmla="*/ 343 h 426"/>
                  <a:gd name="T22" fmla="*/ 295 w 348"/>
                  <a:gd name="T23" fmla="*/ 320 h 426"/>
                  <a:gd name="T24" fmla="*/ 342 w 348"/>
                  <a:gd name="T25" fmla="*/ 356 h 426"/>
                  <a:gd name="T26" fmla="*/ 322 w 348"/>
                  <a:gd name="T27" fmla="*/ 377 h 426"/>
                  <a:gd name="T28" fmla="*/ 296 w 348"/>
                  <a:gd name="T29" fmla="*/ 396 h 426"/>
                  <a:gd name="T30" fmla="*/ 263 w 348"/>
                  <a:gd name="T31" fmla="*/ 412 h 426"/>
                  <a:gd name="T32" fmla="*/ 226 w 348"/>
                  <a:gd name="T33" fmla="*/ 422 h 426"/>
                  <a:gd name="T34" fmla="*/ 183 w 348"/>
                  <a:gd name="T35" fmla="*/ 426 h 426"/>
                  <a:gd name="T36" fmla="*/ 154 w 348"/>
                  <a:gd name="T37" fmla="*/ 424 h 426"/>
                  <a:gd name="T38" fmla="*/ 126 w 348"/>
                  <a:gd name="T39" fmla="*/ 417 h 426"/>
                  <a:gd name="T40" fmla="*/ 101 w 348"/>
                  <a:gd name="T41" fmla="*/ 406 h 426"/>
                  <a:gd name="T42" fmla="*/ 78 w 348"/>
                  <a:gd name="T43" fmla="*/ 391 h 426"/>
                  <a:gd name="T44" fmla="*/ 57 w 348"/>
                  <a:gd name="T45" fmla="*/ 373 h 426"/>
                  <a:gd name="T46" fmla="*/ 39 w 348"/>
                  <a:gd name="T47" fmla="*/ 351 h 426"/>
                  <a:gd name="T48" fmla="*/ 20 w 348"/>
                  <a:gd name="T49" fmla="*/ 317 h 426"/>
                  <a:gd name="T50" fmla="*/ 10 w 348"/>
                  <a:gd name="T51" fmla="*/ 288 h 426"/>
                  <a:gd name="T52" fmla="*/ 3 w 348"/>
                  <a:gd name="T53" fmla="*/ 257 h 426"/>
                  <a:gd name="T54" fmla="*/ 0 w 348"/>
                  <a:gd name="T55" fmla="*/ 224 h 426"/>
                  <a:gd name="T56" fmla="*/ 1 w 348"/>
                  <a:gd name="T57" fmla="*/ 191 h 426"/>
                  <a:gd name="T58" fmla="*/ 6 w 348"/>
                  <a:gd name="T59" fmla="*/ 159 h 426"/>
                  <a:gd name="T60" fmla="*/ 14 w 348"/>
                  <a:gd name="T61" fmla="*/ 129 h 426"/>
                  <a:gd name="T62" fmla="*/ 27 w 348"/>
                  <a:gd name="T63" fmla="*/ 102 h 426"/>
                  <a:gd name="T64" fmla="*/ 42 w 348"/>
                  <a:gd name="T65" fmla="*/ 77 h 426"/>
                  <a:gd name="T66" fmla="*/ 67 w 348"/>
                  <a:gd name="T67" fmla="*/ 48 h 426"/>
                  <a:gd name="T68" fmla="*/ 89 w 348"/>
                  <a:gd name="T69" fmla="*/ 30 h 426"/>
                  <a:gd name="T70" fmla="*/ 113 w 348"/>
                  <a:gd name="T71" fmla="*/ 17 h 426"/>
                  <a:gd name="T72" fmla="*/ 138 w 348"/>
                  <a:gd name="T73" fmla="*/ 7 h 426"/>
                  <a:gd name="T74" fmla="*/ 165 w 348"/>
                  <a:gd name="T75" fmla="*/ 1 h 426"/>
                  <a:gd name="T76" fmla="*/ 194 w 348"/>
                  <a:gd name="T77" fmla="*/ 0 h 426"/>
                  <a:gd name="T78" fmla="*/ 224 w 348"/>
                  <a:gd name="T79" fmla="*/ 4 h 426"/>
                  <a:gd name="T80" fmla="*/ 250 w 348"/>
                  <a:gd name="T81" fmla="*/ 13 h 426"/>
                  <a:gd name="T82" fmla="*/ 274 w 348"/>
                  <a:gd name="T83" fmla="*/ 25 h 426"/>
                  <a:gd name="T84" fmla="*/ 294 w 348"/>
                  <a:gd name="T85" fmla="*/ 41 h 426"/>
                  <a:gd name="T86" fmla="*/ 310 w 348"/>
                  <a:gd name="T87" fmla="*/ 60 h 426"/>
                  <a:gd name="T88" fmla="*/ 331 w 348"/>
                  <a:gd name="T89" fmla="*/ 96 h 426"/>
                  <a:gd name="T90" fmla="*/ 339 w 348"/>
                  <a:gd name="T91" fmla="*/ 121 h 426"/>
                  <a:gd name="T92" fmla="*/ 345 w 348"/>
                  <a:gd name="T93" fmla="*/ 146 h 426"/>
                  <a:gd name="T94" fmla="*/ 348 w 348"/>
                  <a:gd name="T95" fmla="*/ 189 h 426"/>
                  <a:gd name="T96" fmla="*/ 65 w 348"/>
                  <a:gd name="T97" fmla="*/ 176 h 426"/>
                  <a:gd name="T98" fmla="*/ 288 w 348"/>
                  <a:gd name="T99" fmla="*/ 157 h 426"/>
                  <a:gd name="T100" fmla="*/ 281 w 348"/>
                  <a:gd name="T101" fmla="*/ 129 h 426"/>
                  <a:gd name="T102" fmla="*/ 272 w 348"/>
                  <a:gd name="T103" fmla="*/ 109 h 426"/>
                  <a:gd name="T104" fmla="*/ 251 w 348"/>
                  <a:gd name="T105" fmla="*/ 84 h 426"/>
                  <a:gd name="T106" fmla="*/ 226 w 348"/>
                  <a:gd name="T107" fmla="*/ 68 h 426"/>
                  <a:gd name="T108" fmla="*/ 195 w 348"/>
                  <a:gd name="T109" fmla="*/ 59 h 426"/>
                  <a:gd name="T110" fmla="*/ 160 w 348"/>
                  <a:gd name="T111" fmla="*/ 61 h 426"/>
                  <a:gd name="T112" fmla="*/ 139 w 348"/>
                  <a:gd name="T113" fmla="*/ 68 h 426"/>
                  <a:gd name="T114" fmla="*/ 112 w 348"/>
                  <a:gd name="T115" fmla="*/ 86 h 426"/>
                  <a:gd name="T116" fmla="*/ 91 w 348"/>
                  <a:gd name="T117" fmla="*/ 111 h 426"/>
                  <a:gd name="T118" fmla="*/ 77 w 348"/>
                  <a:gd name="T119" fmla="*/ 136 h 426"/>
                  <a:gd name="T120" fmla="*/ 68 w 348"/>
                  <a:gd name="T121" fmla="*/ 164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48" h="426">
                    <a:moveTo>
                      <a:pt x="64" y="227"/>
                    </a:moveTo>
                    <a:lnTo>
                      <a:pt x="64" y="240"/>
                    </a:lnTo>
                    <a:lnTo>
                      <a:pt x="65" y="246"/>
                    </a:lnTo>
                    <a:lnTo>
                      <a:pt x="66" y="253"/>
                    </a:lnTo>
                    <a:lnTo>
                      <a:pt x="69" y="266"/>
                    </a:lnTo>
                    <a:lnTo>
                      <a:pt x="71" y="272"/>
                    </a:lnTo>
                    <a:lnTo>
                      <a:pt x="73" y="278"/>
                    </a:lnTo>
                    <a:lnTo>
                      <a:pt x="77" y="290"/>
                    </a:lnTo>
                    <a:lnTo>
                      <a:pt x="83" y="302"/>
                    </a:lnTo>
                    <a:lnTo>
                      <a:pt x="86" y="307"/>
                    </a:lnTo>
                    <a:lnTo>
                      <a:pt x="90" y="313"/>
                    </a:lnTo>
                    <a:lnTo>
                      <a:pt x="98" y="323"/>
                    </a:lnTo>
                    <a:lnTo>
                      <a:pt x="106" y="332"/>
                    </a:lnTo>
                    <a:lnTo>
                      <a:pt x="115" y="341"/>
                    </a:lnTo>
                    <a:lnTo>
                      <a:pt x="120" y="345"/>
                    </a:lnTo>
                    <a:lnTo>
                      <a:pt x="126" y="349"/>
                    </a:lnTo>
                    <a:lnTo>
                      <a:pt x="137" y="355"/>
                    </a:lnTo>
                    <a:lnTo>
                      <a:pt x="142" y="358"/>
                    </a:lnTo>
                    <a:lnTo>
                      <a:pt x="148" y="360"/>
                    </a:lnTo>
                    <a:lnTo>
                      <a:pt x="154" y="362"/>
                    </a:lnTo>
                    <a:lnTo>
                      <a:pt x="161" y="364"/>
                    </a:lnTo>
                    <a:lnTo>
                      <a:pt x="167" y="365"/>
                    </a:lnTo>
                    <a:lnTo>
                      <a:pt x="174" y="366"/>
                    </a:lnTo>
                    <a:lnTo>
                      <a:pt x="188" y="367"/>
                    </a:lnTo>
                    <a:lnTo>
                      <a:pt x="199" y="367"/>
                    </a:lnTo>
                    <a:lnTo>
                      <a:pt x="210" y="366"/>
                    </a:lnTo>
                    <a:lnTo>
                      <a:pt x="220" y="364"/>
                    </a:lnTo>
                    <a:lnTo>
                      <a:pt x="230" y="361"/>
                    </a:lnTo>
                    <a:lnTo>
                      <a:pt x="239" y="359"/>
                    </a:lnTo>
                    <a:lnTo>
                      <a:pt x="247" y="355"/>
                    </a:lnTo>
                    <a:lnTo>
                      <a:pt x="254" y="352"/>
                    </a:lnTo>
                    <a:lnTo>
                      <a:pt x="261" y="348"/>
                    </a:lnTo>
                    <a:lnTo>
                      <a:pt x="269" y="343"/>
                    </a:lnTo>
                    <a:lnTo>
                      <a:pt x="275" y="339"/>
                    </a:lnTo>
                    <a:lnTo>
                      <a:pt x="286" y="330"/>
                    </a:lnTo>
                    <a:lnTo>
                      <a:pt x="295" y="320"/>
                    </a:lnTo>
                    <a:lnTo>
                      <a:pt x="302" y="312"/>
                    </a:lnTo>
                    <a:lnTo>
                      <a:pt x="347" y="349"/>
                    </a:lnTo>
                    <a:lnTo>
                      <a:pt x="342" y="356"/>
                    </a:lnTo>
                    <a:lnTo>
                      <a:pt x="336" y="363"/>
                    </a:lnTo>
                    <a:lnTo>
                      <a:pt x="329" y="370"/>
                    </a:lnTo>
                    <a:lnTo>
                      <a:pt x="322" y="377"/>
                    </a:lnTo>
                    <a:lnTo>
                      <a:pt x="314" y="384"/>
                    </a:lnTo>
                    <a:lnTo>
                      <a:pt x="305" y="390"/>
                    </a:lnTo>
                    <a:lnTo>
                      <a:pt x="296" y="396"/>
                    </a:lnTo>
                    <a:lnTo>
                      <a:pt x="286" y="402"/>
                    </a:lnTo>
                    <a:lnTo>
                      <a:pt x="276" y="407"/>
                    </a:lnTo>
                    <a:lnTo>
                      <a:pt x="263" y="412"/>
                    </a:lnTo>
                    <a:lnTo>
                      <a:pt x="252" y="416"/>
                    </a:lnTo>
                    <a:lnTo>
                      <a:pt x="239" y="419"/>
                    </a:lnTo>
                    <a:lnTo>
                      <a:pt x="226" y="422"/>
                    </a:lnTo>
                    <a:lnTo>
                      <a:pt x="212" y="424"/>
                    </a:lnTo>
                    <a:lnTo>
                      <a:pt x="198" y="426"/>
                    </a:lnTo>
                    <a:lnTo>
                      <a:pt x="183" y="426"/>
                    </a:lnTo>
                    <a:lnTo>
                      <a:pt x="173" y="426"/>
                    </a:lnTo>
                    <a:lnTo>
                      <a:pt x="163" y="425"/>
                    </a:lnTo>
                    <a:lnTo>
                      <a:pt x="154" y="424"/>
                    </a:lnTo>
                    <a:lnTo>
                      <a:pt x="144" y="422"/>
                    </a:lnTo>
                    <a:lnTo>
                      <a:pt x="135" y="420"/>
                    </a:lnTo>
                    <a:lnTo>
                      <a:pt x="126" y="417"/>
                    </a:lnTo>
                    <a:lnTo>
                      <a:pt x="117" y="414"/>
                    </a:lnTo>
                    <a:lnTo>
                      <a:pt x="109" y="410"/>
                    </a:lnTo>
                    <a:lnTo>
                      <a:pt x="101" y="406"/>
                    </a:lnTo>
                    <a:lnTo>
                      <a:pt x="93" y="401"/>
                    </a:lnTo>
                    <a:lnTo>
                      <a:pt x="85" y="397"/>
                    </a:lnTo>
                    <a:lnTo>
                      <a:pt x="78" y="391"/>
                    </a:lnTo>
                    <a:lnTo>
                      <a:pt x="70" y="385"/>
                    </a:lnTo>
                    <a:lnTo>
                      <a:pt x="64" y="379"/>
                    </a:lnTo>
                    <a:lnTo>
                      <a:pt x="57" y="373"/>
                    </a:lnTo>
                    <a:lnTo>
                      <a:pt x="51" y="366"/>
                    </a:lnTo>
                    <a:lnTo>
                      <a:pt x="45" y="359"/>
                    </a:lnTo>
                    <a:lnTo>
                      <a:pt x="39" y="351"/>
                    </a:lnTo>
                    <a:lnTo>
                      <a:pt x="29" y="335"/>
                    </a:lnTo>
                    <a:lnTo>
                      <a:pt x="25" y="326"/>
                    </a:lnTo>
                    <a:lnTo>
                      <a:pt x="20" y="317"/>
                    </a:lnTo>
                    <a:lnTo>
                      <a:pt x="17" y="308"/>
                    </a:lnTo>
                    <a:lnTo>
                      <a:pt x="13" y="298"/>
                    </a:lnTo>
                    <a:lnTo>
                      <a:pt x="10" y="288"/>
                    </a:lnTo>
                    <a:lnTo>
                      <a:pt x="7" y="278"/>
                    </a:lnTo>
                    <a:lnTo>
                      <a:pt x="5" y="268"/>
                    </a:lnTo>
                    <a:lnTo>
                      <a:pt x="3" y="257"/>
                    </a:lnTo>
                    <a:lnTo>
                      <a:pt x="2" y="247"/>
                    </a:lnTo>
                    <a:lnTo>
                      <a:pt x="1" y="235"/>
                    </a:lnTo>
                    <a:lnTo>
                      <a:pt x="0" y="224"/>
                    </a:lnTo>
                    <a:lnTo>
                      <a:pt x="0" y="213"/>
                    </a:lnTo>
                    <a:lnTo>
                      <a:pt x="0" y="202"/>
                    </a:lnTo>
                    <a:lnTo>
                      <a:pt x="1" y="191"/>
                    </a:lnTo>
                    <a:lnTo>
                      <a:pt x="2" y="180"/>
                    </a:lnTo>
                    <a:lnTo>
                      <a:pt x="3" y="169"/>
                    </a:lnTo>
                    <a:lnTo>
                      <a:pt x="6" y="159"/>
                    </a:lnTo>
                    <a:lnTo>
                      <a:pt x="8" y="149"/>
                    </a:lnTo>
                    <a:lnTo>
                      <a:pt x="11" y="139"/>
                    </a:lnTo>
                    <a:lnTo>
                      <a:pt x="14" y="129"/>
                    </a:lnTo>
                    <a:lnTo>
                      <a:pt x="18" y="120"/>
                    </a:lnTo>
                    <a:lnTo>
                      <a:pt x="22" y="111"/>
                    </a:lnTo>
                    <a:lnTo>
                      <a:pt x="27" y="102"/>
                    </a:lnTo>
                    <a:lnTo>
                      <a:pt x="32" y="93"/>
                    </a:lnTo>
                    <a:lnTo>
                      <a:pt x="37" y="85"/>
                    </a:lnTo>
                    <a:lnTo>
                      <a:pt x="42" y="77"/>
                    </a:lnTo>
                    <a:lnTo>
                      <a:pt x="48" y="69"/>
                    </a:lnTo>
                    <a:lnTo>
                      <a:pt x="54" y="62"/>
                    </a:lnTo>
                    <a:lnTo>
                      <a:pt x="67" y="48"/>
                    </a:lnTo>
                    <a:lnTo>
                      <a:pt x="74" y="42"/>
                    </a:lnTo>
                    <a:lnTo>
                      <a:pt x="82" y="36"/>
                    </a:lnTo>
                    <a:lnTo>
                      <a:pt x="89" y="30"/>
                    </a:lnTo>
                    <a:lnTo>
                      <a:pt x="97" y="25"/>
                    </a:lnTo>
                    <a:lnTo>
                      <a:pt x="105" y="21"/>
                    </a:lnTo>
                    <a:lnTo>
                      <a:pt x="113" y="17"/>
                    </a:lnTo>
                    <a:lnTo>
                      <a:pt x="121" y="13"/>
                    </a:lnTo>
                    <a:lnTo>
                      <a:pt x="129" y="9"/>
                    </a:lnTo>
                    <a:lnTo>
                      <a:pt x="138" y="7"/>
                    </a:lnTo>
                    <a:lnTo>
                      <a:pt x="147" y="4"/>
                    </a:lnTo>
                    <a:lnTo>
                      <a:pt x="156" y="2"/>
                    </a:lnTo>
                    <a:lnTo>
                      <a:pt x="165" y="1"/>
                    </a:lnTo>
                    <a:lnTo>
                      <a:pt x="174" y="0"/>
                    </a:lnTo>
                    <a:lnTo>
                      <a:pt x="183" y="0"/>
                    </a:lnTo>
                    <a:lnTo>
                      <a:pt x="194" y="0"/>
                    </a:lnTo>
                    <a:lnTo>
                      <a:pt x="204" y="1"/>
                    </a:lnTo>
                    <a:lnTo>
                      <a:pt x="214" y="2"/>
                    </a:lnTo>
                    <a:lnTo>
                      <a:pt x="224" y="4"/>
                    </a:lnTo>
                    <a:lnTo>
                      <a:pt x="233" y="7"/>
                    </a:lnTo>
                    <a:lnTo>
                      <a:pt x="242" y="9"/>
                    </a:lnTo>
                    <a:lnTo>
                      <a:pt x="250" y="13"/>
                    </a:lnTo>
                    <a:lnTo>
                      <a:pt x="258" y="16"/>
                    </a:lnTo>
                    <a:lnTo>
                      <a:pt x="266" y="21"/>
                    </a:lnTo>
                    <a:lnTo>
                      <a:pt x="274" y="25"/>
                    </a:lnTo>
                    <a:lnTo>
                      <a:pt x="281" y="30"/>
                    </a:lnTo>
                    <a:lnTo>
                      <a:pt x="288" y="35"/>
                    </a:lnTo>
                    <a:lnTo>
                      <a:pt x="294" y="41"/>
                    </a:lnTo>
                    <a:lnTo>
                      <a:pt x="300" y="47"/>
                    </a:lnTo>
                    <a:lnTo>
                      <a:pt x="305" y="53"/>
                    </a:lnTo>
                    <a:lnTo>
                      <a:pt x="310" y="60"/>
                    </a:lnTo>
                    <a:lnTo>
                      <a:pt x="319" y="74"/>
                    </a:lnTo>
                    <a:lnTo>
                      <a:pt x="327" y="89"/>
                    </a:lnTo>
                    <a:lnTo>
                      <a:pt x="331" y="96"/>
                    </a:lnTo>
                    <a:lnTo>
                      <a:pt x="334" y="104"/>
                    </a:lnTo>
                    <a:lnTo>
                      <a:pt x="337" y="112"/>
                    </a:lnTo>
                    <a:lnTo>
                      <a:pt x="339" y="121"/>
                    </a:lnTo>
                    <a:lnTo>
                      <a:pt x="341" y="129"/>
                    </a:lnTo>
                    <a:lnTo>
                      <a:pt x="343" y="137"/>
                    </a:lnTo>
                    <a:lnTo>
                      <a:pt x="345" y="146"/>
                    </a:lnTo>
                    <a:lnTo>
                      <a:pt x="346" y="155"/>
                    </a:lnTo>
                    <a:lnTo>
                      <a:pt x="348" y="172"/>
                    </a:lnTo>
                    <a:lnTo>
                      <a:pt x="348" y="189"/>
                    </a:lnTo>
                    <a:lnTo>
                      <a:pt x="348" y="227"/>
                    </a:lnTo>
                    <a:lnTo>
                      <a:pt x="64" y="227"/>
                    </a:lnTo>
                    <a:close/>
                    <a:moveTo>
                      <a:pt x="65" y="176"/>
                    </a:moveTo>
                    <a:lnTo>
                      <a:pt x="289" y="176"/>
                    </a:lnTo>
                    <a:lnTo>
                      <a:pt x="288" y="163"/>
                    </a:lnTo>
                    <a:lnTo>
                      <a:pt x="288" y="157"/>
                    </a:lnTo>
                    <a:lnTo>
                      <a:pt x="287" y="151"/>
                    </a:lnTo>
                    <a:lnTo>
                      <a:pt x="284" y="140"/>
                    </a:lnTo>
                    <a:lnTo>
                      <a:pt x="281" y="129"/>
                    </a:lnTo>
                    <a:lnTo>
                      <a:pt x="279" y="124"/>
                    </a:lnTo>
                    <a:lnTo>
                      <a:pt x="277" y="118"/>
                    </a:lnTo>
                    <a:lnTo>
                      <a:pt x="272" y="109"/>
                    </a:lnTo>
                    <a:lnTo>
                      <a:pt x="265" y="100"/>
                    </a:lnTo>
                    <a:lnTo>
                      <a:pt x="259" y="92"/>
                    </a:lnTo>
                    <a:lnTo>
                      <a:pt x="251" y="84"/>
                    </a:lnTo>
                    <a:lnTo>
                      <a:pt x="244" y="78"/>
                    </a:lnTo>
                    <a:lnTo>
                      <a:pt x="235" y="72"/>
                    </a:lnTo>
                    <a:lnTo>
                      <a:pt x="226" y="68"/>
                    </a:lnTo>
                    <a:lnTo>
                      <a:pt x="216" y="64"/>
                    </a:lnTo>
                    <a:lnTo>
                      <a:pt x="206" y="61"/>
                    </a:lnTo>
                    <a:lnTo>
                      <a:pt x="195" y="59"/>
                    </a:lnTo>
                    <a:lnTo>
                      <a:pt x="183" y="59"/>
                    </a:lnTo>
                    <a:lnTo>
                      <a:pt x="171" y="60"/>
                    </a:lnTo>
                    <a:lnTo>
                      <a:pt x="160" y="61"/>
                    </a:lnTo>
                    <a:lnTo>
                      <a:pt x="155" y="63"/>
                    </a:lnTo>
                    <a:lnTo>
                      <a:pt x="149" y="64"/>
                    </a:lnTo>
                    <a:lnTo>
                      <a:pt x="139" y="68"/>
                    </a:lnTo>
                    <a:lnTo>
                      <a:pt x="130" y="73"/>
                    </a:lnTo>
                    <a:lnTo>
                      <a:pt x="121" y="79"/>
                    </a:lnTo>
                    <a:lnTo>
                      <a:pt x="112" y="86"/>
                    </a:lnTo>
                    <a:lnTo>
                      <a:pt x="104" y="94"/>
                    </a:lnTo>
                    <a:lnTo>
                      <a:pt x="97" y="102"/>
                    </a:lnTo>
                    <a:lnTo>
                      <a:pt x="91" y="111"/>
                    </a:lnTo>
                    <a:lnTo>
                      <a:pt x="85" y="121"/>
                    </a:lnTo>
                    <a:lnTo>
                      <a:pt x="79" y="131"/>
                    </a:lnTo>
                    <a:lnTo>
                      <a:pt x="77" y="136"/>
                    </a:lnTo>
                    <a:lnTo>
                      <a:pt x="75" y="142"/>
                    </a:lnTo>
                    <a:lnTo>
                      <a:pt x="71" y="153"/>
                    </a:lnTo>
                    <a:lnTo>
                      <a:pt x="68" y="164"/>
                    </a:lnTo>
                    <a:lnTo>
                      <a:pt x="65" y="17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45" name="Freeform 9"/>
              <p:cNvSpPr>
                <a:spLocks/>
              </p:cNvSpPr>
              <p:nvPr userDrawn="1"/>
            </p:nvSpPr>
            <p:spPr bwMode="auto">
              <a:xfrm>
                <a:off x="3554413" y="4386263"/>
                <a:ext cx="350837" cy="806450"/>
              </a:xfrm>
              <a:custGeom>
                <a:avLst/>
                <a:gdLst>
                  <a:gd name="T0" fmla="*/ 221 w 221"/>
                  <a:gd name="T1" fmla="*/ 508 h 508"/>
                  <a:gd name="T2" fmla="*/ 183 w 221"/>
                  <a:gd name="T3" fmla="*/ 508 h 508"/>
                  <a:gd name="T4" fmla="*/ 163 w 221"/>
                  <a:gd name="T5" fmla="*/ 507 h 508"/>
                  <a:gd name="T6" fmla="*/ 152 w 221"/>
                  <a:gd name="T7" fmla="*/ 506 h 508"/>
                  <a:gd name="T8" fmla="*/ 142 w 221"/>
                  <a:gd name="T9" fmla="*/ 504 h 508"/>
                  <a:gd name="T10" fmla="*/ 132 w 221"/>
                  <a:gd name="T11" fmla="*/ 502 h 508"/>
                  <a:gd name="T12" fmla="*/ 127 w 221"/>
                  <a:gd name="T13" fmla="*/ 500 h 508"/>
                  <a:gd name="T14" fmla="*/ 122 w 221"/>
                  <a:gd name="T15" fmla="*/ 498 h 508"/>
                  <a:gd name="T16" fmla="*/ 117 w 221"/>
                  <a:gd name="T17" fmla="*/ 496 h 508"/>
                  <a:gd name="T18" fmla="*/ 112 w 221"/>
                  <a:gd name="T19" fmla="*/ 494 h 508"/>
                  <a:gd name="T20" fmla="*/ 103 w 221"/>
                  <a:gd name="T21" fmla="*/ 488 h 508"/>
                  <a:gd name="T22" fmla="*/ 99 w 221"/>
                  <a:gd name="T23" fmla="*/ 485 h 508"/>
                  <a:gd name="T24" fmla="*/ 94 w 221"/>
                  <a:gd name="T25" fmla="*/ 481 h 508"/>
                  <a:gd name="T26" fmla="*/ 90 w 221"/>
                  <a:gd name="T27" fmla="*/ 477 h 508"/>
                  <a:gd name="T28" fmla="*/ 87 w 221"/>
                  <a:gd name="T29" fmla="*/ 473 h 508"/>
                  <a:gd name="T30" fmla="*/ 83 w 221"/>
                  <a:gd name="T31" fmla="*/ 468 h 508"/>
                  <a:gd name="T32" fmla="*/ 80 w 221"/>
                  <a:gd name="T33" fmla="*/ 463 h 508"/>
                  <a:gd name="T34" fmla="*/ 77 w 221"/>
                  <a:gd name="T35" fmla="*/ 458 h 508"/>
                  <a:gd name="T36" fmla="*/ 74 w 221"/>
                  <a:gd name="T37" fmla="*/ 452 h 508"/>
                  <a:gd name="T38" fmla="*/ 71 w 221"/>
                  <a:gd name="T39" fmla="*/ 445 h 508"/>
                  <a:gd name="T40" fmla="*/ 69 w 221"/>
                  <a:gd name="T41" fmla="*/ 439 h 508"/>
                  <a:gd name="T42" fmla="*/ 67 w 221"/>
                  <a:gd name="T43" fmla="*/ 431 h 508"/>
                  <a:gd name="T44" fmla="*/ 66 w 221"/>
                  <a:gd name="T45" fmla="*/ 423 h 508"/>
                  <a:gd name="T46" fmla="*/ 64 w 221"/>
                  <a:gd name="T47" fmla="*/ 415 h 508"/>
                  <a:gd name="T48" fmla="*/ 63 w 221"/>
                  <a:gd name="T49" fmla="*/ 406 h 508"/>
                  <a:gd name="T50" fmla="*/ 63 w 221"/>
                  <a:gd name="T51" fmla="*/ 397 h 508"/>
                  <a:gd name="T52" fmla="*/ 63 w 221"/>
                  <a:gd name="T53" fmla="*/ 387 h 508"/>
                  <a:gd name="T54" fmla="*/ 63 w 221"/>
                  <a:gd name="T55" fmla="*/ 150 h 508"/>
                  <a:gd name="T56" fmla="*/ 0 w 221"/>
                  <a:gd name="T57" fmla="*/ 150 h 508"/>
                  <a:gd name="T58" fmla="*/ 0 w 221"/>
                  <a:gd name="T59" fmla="*/ 96 h 508"/>
                  <a:gd name="T60" fmla="*/ 63 w 221"/>
                  <a:gd name="T61" fmla="*/ 96 h 508"/>
                  <a:gd name="T62" fmla="*/ 63 w 221"/>
                  <a:gd name="T63" fmla="*/ 0 h 508"/>
                  <a:gd name="T64" fmla="*/ 124 w 221"/>
                  <a:gd name="T65" fmla="*/ 0 h 508"/>
                  <a:gd name="T66" fmla="*/ 124 w 221"/>
                  <a:gd name="T67" fmla="*/ 96 h 508"/>
                  <a:gd name="T68" fmla="*/ 219 w 221"/>
                  <a:gd name="T69" fmla="*/ 96 h 508"/>
                  <a:gd name="T70" fmla="*/ 219 w 221"/>
                  <a:gd name="T71" fmla="*/ 150 h 508"/>
                  <a:gd name="T72" fmla="*/ 124 w 221"/>
                  <a:gd name="T73" fmla="*/ 150 h 508"/>
                  <a:gd name="T74" fmla="*/ 124 w 221"/>
                  <a:gd name="T75" fmla="*/ 376 h 508"/>
                  <a:gd name="T76" fmla="*/ 125 w 221"/>
                  <a:gd name="T77" fmla="*/ 389 h 508"/>
                  <a:gd name="T78" fmla="*/ 126 w 221"/>
                  <a:gd name="T79" fmla="*/ 400 h 508"/>
                  <a:gd name="T80" fmla="*/ 128 w 221"/>
                  <a:gd name="T81" fmla="*/ 410 h 508"/>
                  <a:gd name="T82" fmla="*/ 131 w 221"/>
                  <a:gd name="T83" fmla="*/ 418 h 508"/>
                  <a:gd name="T84" fmla="*/ 134 w 221"/>
                  <a:gd name="T85" fmla="*/ 425 h 508"/>
                  <a:gd name="T86" fmla="*/ 137 w 221"/>
                  <a:gd name="T87" fmla="*/ 432 h 508"/>
                  <a:gd name="T88" fmla="*/ 140 w 221"/>
                  <a:gd name="T89" fmla="*/ 434 h 508"/>
                  <a:gd name="T90" fmla="*/ 142 w 221"/>
                  <a:gd name="T91" fmla="*/ 437 h 508"/>
                  <a:gd name="T92" fmla="*/ 147 w 221"/>
                  <a:gd name="T93" fmla="*/ 441 h 508"/>
                  <a:gd name="T94" fmla="*/ 152 w 221"/>
                  <a:gd name="T95" fmla="*/ 445 h 508"/>
                  <a:gd name="T96" fmla="*/ 157 w 221"/>
                  <a:gd name="T97" fmla="*/ 447 h 508"/>
                  <a:gd name="T98" fmla="*/ 163 w 221"/>
                  <a:gd name="T99" fmla="*/ 450 h 508"/>
                  <a:gd name="T100" fmla="*/ 169 w 221"/>
                  <a:gd name="T101" fmla="*/ 451 h 508"/>
                  <a:gd name="T102" fmla="*/ 182 w 221"/>
                  <a:gd name="T103" fmla="*/ 453 h 508"/>
                  <a:gd name="T104" fmla="*/ 195 w 221"/>
                  <a:gd name="T105" fmla="*/ 453 h 508"/>
                  <a:gd name="T106" fmla="*/ 221 w 221"/>
                  <a:gd name="T107" fmla="*/ 453 h 508"/>
                  <a:gd name="T108" fmla="*/ 221 w 221"/>
                  <a:gd name="T109" fmla="*/ 508 h 5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21" h="508">
                    <a:moveTo>
                      <a:pt x="221" y="508"/>
                    </a:moveTo>
                    <a:lnTo>
                      <a:pt x="183" y="508"/>
                    </a:lnTo>
                    <a:lnTo>
                      <a:pt x="163" y="507"/>
                    </a:lnTo>
                    <a:lnTo>
                      <a:pt x="152" y="506"/>
                    </a:lnTo>
                    <a:lnTo>
                      <a:pt x="142" y="504"/>
                    </a:lnTo>
                    <a:lnTo>
                      <a:pt x="132" y="502"/>
                    </a:lnTo>
                    <a:lnTo>
                      <a:pt x="127" y="500"/>
                    </a:lnTo>
                    <a:lnTo>
                      <a:pt x="122" y="498"/>
                    </a:lnTo>
                    <a:lnTo>
                      <a:pt x="117" y="496"/>
                    </a:lnTo>
                    <a:lnTo>
                      <a:pt x="112" y="494"/>
                    </a:lnTo>
                    <a:lnTo>
                      <a:pt x="103" y="488"/>
                    </a:lnTo>
                    <a:lnTo>
                      <a:pt x="99" y="485"/>
                    </a:lnTo>
                    <a:lnTo>
                      <a:pt x="94" y="481"/>
                    </a:lnTo>
                    <a:lnTo>
                      <a:pt x="90" y="477"/>
                    </a:lnTo>
                    <a:lnTo>
                      <a:pt x="87" y="473"/>
                    </a:lnTo>
                    <a:lnTo>
                      <a:pt x="83" y="468"/>
                    </a:lnTo>
                    <a:lnTo>
                      <a:pt x="80" y="463"/>
                    </a:lnTo>
                    <a:lnTo>
                      <a:pt x="77" y="458"/>
                    </a:lnTo>
                    <a:lnTo>
                      <a:pt x="74" y="452"/>
                    </a:lnTo>
                    <a:lnTo>
                      <a:pt x="71" y="445"/>
                    </a:lnTo>
                    <a:lnTo>
                      <a:pt x="69" y="439"/>
                    </a:lnTo>
                    <a:lnTo>
                      <a:pt x="67" y="431"/>
                    </a:lnTo>
                    <a:lnTo>
                      <a:pt x="66" y="423"/>
                    </a:lnTo>
                    <a:lnTo>
                      <a:pt x="64" y="415"/>
                    </a:lnTo>
                    <a:lnTo>
                      <a:pt x="63" y="406"/>
                    </a:lnTo>
                    <a:lnTo>
                      <a:pt x="63" y="397"/>
                    </a:lnTo>
                    <a:lnTo>
                      <a:pt x="63" y="387"/>
                    </a:lnTo>
                    <a:lnTo>
                      <a:pt x="63" y="150"/>
                    </a:lnTo>
                    <a:lnTo>
                      <a:pt x="0" y="150"/>
                    </a:lnTo>
                    <a:lnTo>
                      <a:pt x="0" y="96"/>
                    </a:lnTo>
                    <a:lnTo>
                      <a:pt x="63" y="96"/>
                    </a:lnTo>
                    <a:lnTo>
                      <a:pt x="63" y="0"/>
                    </a:lnTo>
                    <a:lnTo>
                      <a:pt x="124" y="0"/>
                    </a:lnTo>
                    <a:lnTo>
                      <a:pt x="124" y="96"/>
                    </a:lnTo>
                    <a:lnTo>
                      <a:pt x="219" y="96"/>
                    </a:lnTo>
                    <a:lnTo>
                      <a:pt x="219" y="150"/>
                    </a:lnTo>
                    <a:lnTo>
                      <a:pt x="124" y="150"/>
                    </a:lnTo>
                    <a:lnTo>
                      <a:pt x="124" y="376"/>
                    </a:lnTo>
                    <a:lnTo>
                      <a:pt x="125" y="389"/>
                    </a:lnTo>
                    <a:lnTo>
                      <a:pt x="126" y="400"/>
                    </a:lnTo>
                    <a:lnTo>
                      <a:pt x="128" y="410"/>
                    </a:lnTo>
                    <a:lnTo>
                      <a:pt x="131" y="418"/>
                    </a:lnTo>
                    <a:lnTo>
                      <a:pt x="134" y="425"/>
                    </a:lnTo>
                    <a:lnTo>
                      <a:pt x="137" y="432"/>
                    </a:lnTo>
                    <a:lnTo>
                      <a:pt x="140" y="434"/>
                    </a:lnTo>
                    <a:lnTo>
                      <a:pt x="142" y="437"/>
                    </a:lnTo>
                    <a:lnTo>
                      <a:pt x="147" y="441"/>
                    </a:lnTo>
                    <a:lnTo>
                      <a:pt x="152" y="445"/>
                    </a:lnTo>
                    <a:lnTo>
                      <a:pt x="157" y="447"/>
                    </a:lnTo>
                    <a:lnTo>
                      <a:pt x="163" y="450"/>
                    </a:lnTo>
                    <a:lnTo>
                      <a:pt x="169" y="451"/>
                    </a:lnTo>
                    <a:lnTo>
                      <a:pt x="182" y="453"/>
                    </a:lnTo>
                    <a:lnTo>
                      <a:pt x="195" y="453"/>
                    </a:lnTo>
                    <a:lnTo>
                      <a:pt x="221" y="453"/>
                    </a:lnTo>
                    <a:lnTo>
                      <a:pt x="221" y="50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46" name="Freeform 10"/>
              <p:cNvSpPr>
                <a:spLocks/>
              </p:cNvSpPr>
              <p:nvPr userDrawn="1"/>
            </p:nvSpPr>
            <p:spPr bwMode="auto">
              <a:xfrm>
                <a:off x="4187825" y="4386263"/>
                <a:ext cx="350837" cy="806450"/>
              </a:xfrm>
              <a:custGeom>
                <a:avLst/>
                <a:gdLst>
                  <a:gd name="T0" fmla="*/ 221 w 221"/>
                  <a:gd name="T1" fmla="*/ 508 h 508"/>
                  <a:gd name="T2" fmla="*/ 184 w 221"/>
                  <a:gd name="T3" fmla="*/ 508 h 508"/>
                  <a:gd name="T4" fmla="*/ 163 w 221"/>
                  <a:gd name="T5" fmla="*/ 507 h 508"/>
                  <a:gd name="T6" fmla="*/ 153 w 221"/>
                  <a:gd name="T7" fmla="*/ 506 h 508"/>
                  <a:gd name="T8" fmla="*/ 142 w 221"/>
                  <a:gd name="T9" fmla="*/ 504 h 508"/>
                  <a:gd name="T10" fmla="*/ 132 w 221"/>
                  <a:gd name="T11" fmla="*/ 502 h 508"/>
                  <a:gd name="T12" fmla="*/ 127 w 221"/>
                  <a:gd name="T13" fmla="*/ 500 h 508"/>
                  <a:gd name="T14" fmla="*/ 122 w 221"/>
                  <a:gd name="T15" fmla="*/ 498 h 508"/>
                  <a:gd name="T16" fmla="*/ 117 w 221"/>
                  <a:gd name="T17" fmla="*/ 496 h 508"/>
                  <a:gd name="T18" fmla="*/ 112 w 221"/>
                  <a:gd name="T19" fmla="*/ 494 h 508"/>
                  <a:gd name="T20" fmla="*/ 103 w 221"/>
                  <a:gd name="T21" fmla="*/ 488 h 508"/>
                  <a:gd name="T22" fmla="*/ 99 w 221"/>
                  <a:gd name="T23" fmla="*/ 485 h 508"/>
                  <a:gd name="T24" fmla="*/ 95 w 221"/>
                  <a:gd name="T25" fmla="*/ 481 h 508"/>
                  <a:gd name="T26" fmla="*/ 91 w 221"/>
                  <a:gd name="T27" fmla="*/ 477 h 508"/>
                  <a:gd name="T28" fmla="*/ 87 w 221"/>
                  <a:gd name="T29" fmla="*/ 473 h 508"/>
                  <a:gd name="T30" fmla="*/ 83 w 221"/>
                  <a:gd name="T31" fmla="*/ 468 h 508"/>
                  <a:gd name="T32" fmla="*/ 80 w 221"/>
                  <a:gd name="T33" fmla="*/ 463 h 508"/>
                  <a:gd name="T34" fmla="*/ 77 w 221"/>
                  <a:gd name="T35" fmla="*/ 458 h 508"/>
                  <a:gd name="T36" fmla="*/ 74 w 221"/>
                  <a:gd name="T37" fmla="*/ 452 h 508"/>
                  <a:gd name="T38" fmla="*/ 72 w 221"/>
                  <a:gd name="T39" fmla="*/ 445 h 508"/>
                  <a:gd name="T40" fmla="*/ 69 w 221"/>
                  <a:gd name="T41" fmla="*/ 439 h 508"/>
                  <a:gd name="T42" fmla="*/ 67 w 221"/>
                  <a:gd name="T43" fmla="*/ 431 h 508"/>
                  <a:gd name="T44" fmla="*/ 66 w 221"/>
                  <a:gd name="T45" fmla="*/ 423 h 508"/>
                  <a:gd name="T46" fmla="*/ 64 w 221"/>
                  <a:gd name="T47" fmla="*/ 415 h 508"/>
                  <a:gd name="T48" fmla="*/ 64 w 221"/>
                  <a:gd name="T49" fmla="*/ 406 h 508"/>
                  <a:gd name="T50" fmla="*/ 63 w 221"/>
                  <a:gd name="T51" fmla="*/ 397 h 508"/>
                  <a:gd name="T52" fmla="*/ 63 w 221"/>
                  <a:gd name="T53" fmla="*/ 387 h 508"/>
                  <a:gd name="T54" fmla="*/ 63 w 221"/>
                  <a:gd name="T55" fmla="*/ 150 h 508"/>
                  <a:gd name="T56" fmla="*/ 0 w 221"/>
                  <a:gd name="T57" fmla="*/ 150 h 508"/>
                  <a:gd name="T58" fmla="*/ 0 w 221"/>
                  <a:gd name="T59" fmla="*/ 96 h 508"/>
                  <a:gd name="T60" fmla="*/ 63 w 221"/>
                  <a:gd name="T61" fmla="*/ 96 h 508"/>
                  <a:gd name="T62" fmla="*/ 63 w 221"/>
                  <a:gd name="T63" fmla="*/ 0 h 508"/>
                  <a:gd name="T64" fmla="*/ 125 w 221"/>
                  <a:gd name="T65" fmla="*/ 0 h 508"/>
                  <a:gd name="T66" fmla="*/ 125 w 221"/>
                  <a:gd name="T67" fmla="*/ 96 h 508"/>
                  <a:gd name="T68" fmla="*/ 219 w 221"/>
                  <a:gd name="T69" fmla="*/ 96 h 508"/>
                  <a:gd name="T70" fmla="*/ 219 w 221"/>
                  <a:gd name="T71" fmla="*/ 150 h 508"/>
                  <a:gd name="T72" fmla="*/ 125 w 221"/>
                  <a:gd name="T73" fmla="*/ 150 h 508"/>
                  <a:gd name="T74" fmla="*/ 125 w 221"/>
                  <a:gd name="T75" fmla="*/ 376 h 508"/>
                  <a:gd name="T76" fmla="*/ 125 w 221"/>
                  <a:gd name="T77" fmla="*/ 389 h 508"/>
                  <a:gd name="T78" fmla="*/ 126 w 221"/>
                  <a:gd name="T79" fmla="*/ 400 h 508"/>
                  <a:gd name="T80" fmla="*/ 128 w 221"/>
                  <a:gd name="T81" fmla="*/ 410 h 508"/>
                  <a:gd name="T82" fmla="*/ 131 w 221"/>
                  <a:gd name="T83" fmla="*/ 418 h 508"/>
                  <a:gd name="T84" fmla="*/ 134 w 221"/>
                  <a:gd name="T85" fmla="*/ 425 h 508"/>
                  <a:gd name="T86" fmla="*/ 138 w 221"/>
                  <a:gd name="T87" fmla="*/ 432 h 508"/>
                  <a:gd name="T88" fmla="*/ 140 w 221"/>
                  <a:gd name="T89" fmla="*/ 434 h 508"/>
                  <a:gd name="T90" fmla="*/ 142 w 221"/>
                  <a:gd name="T91" fmla="*/ 437 h 508"/>
                  <a:gd name="T92" fmla="*/ 147 w 221"/>
                  <a:gd name="T93" fmla="*/ 441 h 508"/>
                  <a:gd name="T94" fmla="*/ 152 w 221"/>
                  <a:gd name="T95" fmla="*/ 445 h 508"/>
                  <a:gd name="T96" fmla="*/ 157 w 221"/>
                  <a:gd name="T97" fmla="*/ 447 h 508"/>
                  <a:gd name="T98" fmla="*/ 163 w 221"/>
                  <a:gd name="T99" fmla="*/ 450 h 508"/>
                  <a:gd name="T100" fmla="*/ 169 w 221"/>
                  <a:gd name="T101" fmla="*/ 451 h 508"/>
                  <a:gd name="T102" fmla="*/ 182 w 221"/>
                  <a:gd name="T103" fmla="*/ 453 h 508"/>
                  <a:gd name="T104" fmla="*/ 196 w 221"/>
                  <a:gd name="T105" fmla="*/ 453 h 508"/>
                  <a:gd name="T106" fmla="*/ 221 w 221"/>
                  <a:gd name="T107" fmla="*/ 453 h 508"/>
                  <a:gd name="T108" fmla="*/ 221 w 221"/>
                  <a:gd name="T109" fmla="*/ 508 h 5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21" h="508">
                    <a:moveTo>
                      <a:pt x="221" y="508"/>
                    </a:moveTo>
                    <a:lnTo>
                      <a:pt x="184" y="508"/>
                    </a:lnTo>
                    <a:lnTo>
                      <a:pt x="163" y="507"/>
                    </a:lnTo>
                    <a:lnTo>
                      <a:pt x="153" y="506"/>
                    </a:lnTo>
                    <a:lnTo>
                      <a:pt x="142" y="504"/>
                    </a:lnTo>
                    <a:lnTo>
                      <a:pt x="132" y="502"/>
                    </a:lnTo>
                    <a:lnTo>
                      <a:pt x="127" y="500"/>
                    </a:lnTo>
                    <a:lnTo>
                      <a:pt x="122" y="498"/>
                    </a:lnTo>
                    <a:lnTo>
                      <a:pt x="117" y="496"/>
                    </a:lnTo>
                    <a:lnTo>
                      <a:pt x="112" y="494"/>
                    </a:lnTo>
                    <a:lnTo>
                      <a:pt x="103" y="488"/>
                    </a:lnTo>
                    <a:lnTo>
                      <a:pt x="99" y="485"/>
                    </a:lnTo>
                    <a:lnTo>
                      <a:pt x="95" y="481"/>
                    </a:lnTo>
                    <a:lnTo>
                      <a:pt x="91" y="477"/>
                    </a:lnTo>
                    <a:lnTo>
                      <a:pt x="87" y="473"/>
                    </a:lnTo>
                    <a:lnTo>
                      <a:pt x="83" y="468"/>
                    </a:lnTo>
                    <a:lnTo>
                      <a:pt x="80" y="463"/>
                    </a:lnTo>
                    <a:lnTo>
                      <a:pt x="77" y="458"/>
                    </a:lnTo>
                    <a:lnTo>
                      <a:pt x="74" y="452"/>
                    </a:lnTo>
                    <a:lnTo>
                      <a:pt x="72" y="445"/>
                    </a:lnTo>
                    <a:lnTo>
                      <a:pt x="69" y="439"/>
                    </a:lnTo>
                    <a:lnTo>
                      <a:pt x="67" y="431"/>
                    </a:lnTo>
                    <a:lnTo>
                      <a:pt x="66" y="423"/>
                    </a:lnTo>
                    <a:lnTo>
                      <a:pt x="64" y="415"/>
                    </a:lnTo>
                    <a:lnTo>
                      <a:pt x="64" y="406"/>
                    </a:lnTo>
                    <a:lnTo>
                      <a:pt x="63" y="397"/>
                    </a:lnTo>
                    <a:lnTo>
                      <a:pt x="63" y="387"/>
                    </a:lnTo>
                    <a:lnTo>
                      <a:pt x="63" y="150"/>
                    </a:lnTo>
                    <a:lnTo>
                      <a:pt x="0" y="150"/>
                    </a:lnTo>
                    <a:lnTo>
                      <a:pt x="0" y="96"/>
                    </a:lnTo>
                    <a:lnTo>
                      <a:pt x="63" y="96"/>
                    </a:lnTo>
                    <a:lnTo>
                      <a:pt x="63" y="0"/>
                    </a:lnTo>
                    <a:lnTo>
                      <a:pt x="125" y="0"/>
                    </a:lnTo>
                    <a:lnTo>
                      <a:pt x="125" y="96"/>
                    </a:lnTo>
                    <a:lnTo>
                      <a:pt x="219" y="96"/>
                    </a:lnTo>
                    <a:lnTo>
                      <a:pt x="219" y="150"/>
                    </a:lnTo>
                    <a:lnTo>
                      <a:pt x="125" y="150"/>
                    </a:lnTo>
                    <a:lnTo>
                      <a:pt x="125" y="376"/>
                    </a:lnTo>
                    <a:lnTo>
                      <a:pt x="125" y="389"/>
                    </a:lnTo>
                    <a:lnTo>
                      <a:pt x="126" y="400"/>
                    </a:lnTo>
                    <a:lnTo>
                      <a:pt x="128" y="410"/>
                    </a:lnTo>
                    <a:lnTo>
                      <a:pt x="131" y="418"/>
                    </a:lnTo>
                    <a:lnTo>
                      <a:pt x="134" y="425"/>
                    </a:lnTo>
                    <a:lnTo>
                      <a:pt x="138" y="432"/>
                    </a:lnTo>
                    <a:lnTo>
                      <a:pt x="140" y="434"/>
                    </a:lnTo>
                    <a:lnTo>
                      <a:pt x="142" y="437"/>
                    </a:lnTo>
                    <a:lnTo>
                      <a:pt x="147" y="441"/>
                    </a:lnTo>
                    <a:lnTo>
                      <a:pt x="152" y="445"/>
                    </a:lnTo>
                    <a:lnTo>
                      <a:pt x="157" y="447"/>
                    </a:lnTo>
                    <a:lnTo>
                      <a:pt x="163" y="450"/>
                    </a:lnTo>
                    <a:lnTo>
                      <a:pt x="169" y="451"/>
                    </a:lnTo>
                    <a:lnTo>
                      <a:pt x="182" y="453"/>
                    </a:lnTo>
                    <a:lnTo>
                      <a:pt x="196" y="453"/>
                    </a:lnTo>
                    <a:lnTo>
                      <a:pt x="221" y="453"/>
                    </a:lnTo>
                    <a:lnTo>
                      <a:pt x="221" y="50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47" name="Freeform 11"/>
              <p:cNvSpPr>
                <a:spLocks/>
              </p:cNvSpPr>
              <p:nvPr userDrawn="1"/>
            </p:nvSpPr>
            <p:spPr bwMode="auto">
              <a:xfrm>
                <a:off x="4662488" y="4324351"/>
                <a:ext cx="511175" cy="868363"/>
              </a:xfrm>
              <a:custGeom>
                <a:avLst/>
                <a:gdLst>
                  <a:gd name="T0" fmla="*/ 259 w 322"/>
                  <a:gd name="T1" fmla="*/ 547 h 547"/>
                  <a:gd name="T2" fmla="*/ 259 w 322"/>
                  <a:gd name="T3" fmla="*/ 285 h 547"/>
                  <a:gd name="T4" fmla="*/ 258 w 322"/>
                  <a:gd name="T5" fmla="*/ 269 h 547"/>
                  <a:gd name="T6" fmla="*/ 255 w 322"/>
                  <a:gd name="T7" fmla="*/ 254 h 547"/>
                  <a:gd name="T8" fmla="*/ 249 w 322"/>
                  <a:gd name="T9" fmla="*/ 235 h 547"/>
                  <a:gd name="T10" fmla="*/ 240 w 322"/>
                  <a:gd name="T11" fmla="*/ 219 h 547"/>
                  <a:gd name="T12" fmla="*/ 228 w 322"/>
                  <a:gd name="T13" fmla="*/ 205 h 547"/>
                  <a:gd name="T14" fmla="*/ 220 w 322"/>
                  <a:gd name="T15" fmla="*/ 199 h 547"/>
                  <a:gd name="T16" fmla="*/ 203 w 322"/>
                  <a:gd name="T17" fmla="*/ 190 h 547"/>
                  <a:gd name="T18" fmla="*/ 193 w 322"/>
                  <a:gd name="T19" fmla="*/ 187 h 547"/>
                  <a:gd name="T20" fmla="*/ 181 w 322"/>
                  <a:gd name="T21" fmla="*/ 185 h 547"/>
                  <a:gd name="T22" fmla="*/ 169 w 322"/>
                  <a:gd name="T23" fmla="*/ 185 h 547"/>
                  <a:gd name="T24" fmla="*/ 147 w 322"/>
                  <a:gd name="T25" fmla="*/ 187 h 547"/>
                  <a:gd name="T26" fmla="*/ 126 w 322"/>
                  <a:gd name="T27" fmla="*/ 194 h 547"/>
                  <a:gd name="T28" fmla="*/ 112 w 322"/>
                  <a:gd name="T29" fmla="*/ 202 h 547"/>
                  <a:gd name="T30" fmla="*/ 100 w 322"/>
                  <a:gd name="T31" fmla="*/ 212 h 547"/>
                  <a:gd name="T32" fmla="*/ 86 w 322"/>
                  <a:gd name="T33" fmla="*/ 228 h 547"/>
                  <a:gd name="T34" fmla="*/ 74 w 322"/>
                  <a:gd name="T35" fmla="*/ 248 h 547"/>
                  <a:gd name="T36" fmla="*/ 67 w 322"/>
                  <a:gd name="T37" fmla="*/ 271 h 547"/>
                  <a:gd name="T38" fmla="*/ 63 w 322"/>
                  <a:gd name="T39" fmla="*/ 290 h 547"/>
                  <a:gd name="T40" fmla="*/ 62 w 322"/>
                  <a:gd name="T41" fmla="*/ 310 h 547"/>
                  <a:gd name="T42" fmla="*/ 0 w 322"/>
                  <a:gd name="T43" fmla="*/ 547 h 547"/>
                  <a:gd name="T44" fmla="*/ 59 w 322"/>
                  <a:gd name="T45" fmla="*/ 0 h 547"/>
                  <a:gd name="T46" fmla="*/ 63 w 322"/>
                  <a:gd name="T47" fmla="*/ 183 h 547"/>
                  <a:gd name="T48" fmla="*/ 71 w 322"/>
                  <a:gd name="T49" fmla="*/ 171 h 547"/>
                  <a:gd name="T50" fmla="*/ 82 w 322"/>
                  <a:gd name="T51" fmla="*/ 160 h 547"/>
                  <a:gd name="T52" fmla="*/ 96 w 322"/>
                  <a:gd name="T53" fmla="*/ 150 h 547"/>
                  <a:gd name="T54" fmla="*/ 111 w 322"/>
                  <a:gd name="T55" fmla="*/ 142 h 547"/>
                  <a:gd name="T56" fmla="*/ 129 w 322"/>
                  <a:gd name="T57" fmla="*/ 135 h 547"/>
                  <a:gd name="T58" fmla="*/ 149 w 322"/>
                  <a:gd name="T59" fmla="*/ 131 h 547"/>
                  <a:gd name="T60" fmla="*/ 170 w 322"/>
                  <a:gd name="T61" fmla="*/ 128 h 547"/>
                  <a:gd name="T62" fmla="*/ 190 w 322"/>
                  <a:gd name="T63" fmla="*/ 128 h 547"/>
                  <a:gd name="T64" fmla="*/ 208 w 322"/>
                  <a:gd name="T65" fmla="*/ 130 h 547"/>
                  <a:gd name="T66" fmla="*/ 224 w 322"/>
                  <a:gd name="T67" fmla="*/ 133 h 547"/>
                  <a:gd name="T68" fmla="*/ 239 w 322"/>
                  <a:gd name="T69" fmla="*/ 138 h 547"/>
                  <a:gd name="T70" fmla="*/ 253 w 322"/>
                  <a:gd name="T71" fmla="*/ 145 h 547"/>
                  <a:gd name="T72" fmla="*/ 265 w 322"/>
                  <a:gd name="T73" fmla="*/ 152 h 547"/>
                  <a:gd name="T74" fmla="*/ 276 w 322"/>
                  <a:gd name="T75" fmla="*/ 161 h 547"/>
                  <a:gd name="T76" fmla="*/ 286 w 322"/>
                  <a:gd name="T77" fmla="*/ 172 h 547"/>
                  <a:gd name="T78" fmla="*/ 294 w 322"/>
                  <a:gd name="T79" fmla="*/ 183 h 547"/>
                  <a:gd name="T80" fmla="*/ 304 w 322"/>
                  <a:gd name="T81" fmla="*/ 202 h 547"/>
                  <a:gd name="T82" fmla="*/ 314 w 322"/>
                  <a:gd name="T83" fmla="*/ 230 h 547"/>
                  <a:gd name="T84" fmla="*/ 318 w 322"/>
                  <a:gd name="T85" fmla="*/ 246 h 547"/>
                  <a:gd name="T86" fmla="*/ 320 w 322"/>
                  <a:gd name="T87" fmla="*/ 262 h 547"/>
                  <a:gd name="T88" fmla="*/ 322 w 322"/>
                  <a:gd name="T89" fmla="*/ 295 h 5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322" h="547">
                    <a:moveTo>
                      <a:pt x="322" y="547"/>
                    </a:moveTo>
                    <a:lnTo>
                      <a:pt x="259" y="547"/>
                    </a:lnTo>
                    <a:lnTo>
                      <a:pt x="259" y="296"/>
                    </a:lnTo>
                    <a:lnTo>
                      <a:pt x="259" y="285"/>
                    </a:lnTo>
                    <a:lnTo>
                      <a:pt x="258" y="275"/>
                    </a:lnTo>
                    <a:lnTo>
                      <a:pt x="258" y="269"/>
                    </a:lnTo>
                    <a:lnTo>
                      <a:pt x="257" y="264"/>
                    </a:lnTo>
                    <a:lnTo>
                      <a:pt x="255" y="254"/>
                    </a:lnTo>
                    <a:lnTo>
                      <a:pt x="252" y="245"/>
                    </a:lnTo>
                    <a:lnTo>
                      <a:pt x="249" y="235"/>
                    </a:lnTo>
                    <a:lnTo>
                      <a:pt x="245" y="227"/>
                    </a:lnTo>
                    <a:lnTo>
                      <a:pt x="240" y="219"/>
                    </a:lnTo>
                    <a:lnTo>
                      <a:pt x="234" y="211"/>
                    </a:lnTo>
                    <a:lnTo>
                      <a:pt x="228" y="205"/>
                    </a:lnTo>
                    <a:lnTo>
                      <a:pt x="224" y="202"/>
                    </a:lnTo>
                    <a:lnTo>
                      <a:pt x="220" y="199"/>
                    </a:lnTo>
                    <a:lnTo>
                      <a:pt x="212" y="194"/>
                    </a:lnTo>
                    <a:lnTo>
                      <a:pt x="203" y="190"/>
                    </a:lnTo>
                    <a:lnTo>
                      <a:pt x="198" y="188"/>
                    </a:lnTo>
                    <a:lnTo>
                      <a:pt x="193" y="187"/>
                    </a:lnTo>
                    <a:lnTo>
                      <a:pt x="187" y="186"/>
                    </a:lnTo>
                    <a:lnTo>
                      <a:pt x="181" y="185"/>
                    </a:lnTo>
                    <a:lnTo>
                      <a:pt x="175" y="185"/>
                    </a:lnTo>
                    <a:lnTo>
                      <a:pt x="169" y="185"/>
                    </a:lnTo>
                    <a:lnTo>
                      <a:pt x="158" y="185"/>
                    </a:lnTo>
                    <a:lnTo>
                      <a:pt x="147" y="187"/>
                    </a:lnTo>
                    <a:lnTo>
                      <a:pt x="136" y="190"/>
                    </a:lnTo>
                    <a:lnTo>
                      <a:pt x="126" y="194"/>
                    </a:lnTo>
                    <a:lnTo>
                      <a:pt x="117" y="199"/>
                    </a:lnTo>
                    <a:lnTo>
                      <a:pt x="112" y="202"/>
                    </a:lnTo>
                    <a:lnTo>
                      <a:pt x="108" y="205"/>
                    </a:lnTo>
                    <a:lnTo>
                      <a:pt x="100" y="212"/>
                    </a:lnTo>
                    <a:lnTo>
                      <a:pt x="92" y="220"/>
                    </a:lnTo>
                    <a:lnTo>
                      <a:pt x="86" y="228"/>
                    </a:lnTo>
                    <a:lnTo>
                      <a:pt x="80" y="238"/>
                    </a:lnTo>
                    <a:lnTo>
                      <a:pt x="74" y="248"/>
                    </a:lnTo>
                    <a:lnTo>
                      <a:pt x="70" y="259"/>
                    </a:lnTo>
                    <a:lnTo>
                      <a:pt x="67" y="271"/>
                    </a:lnTo>
                    <a:lnTo>
                      <a:pt x="64" y="283"/>
                    </a:lnTo>
                    <a:lnTo>
                      <a:pt x="63" y="290"/>
                    </a:lnTo>
                    <a:lnTo>
                      <a:pt x="63" y="296"/>
                    </a:lnTo>
                    <a:lnTo>
                      <a:pt x="62" y="310"/>
                    </a:lnTo>
                    <a:lnTo>
                      <a:pt x="62" y="547"/>
                    </a:lnTo>
                    <a:lnTo>
                      <a:pt x="0" y="547"/>
                    </a:lnTo>
                    <a:lnTo>
                      <a:pt x="0" y="0"/>
                    </a:lnTo>
                    <a:lnTo>
                      <a:pt x="59" y="0"/>
                    </a:lnTo>
                    <a:lnTo>
                      <a:pt x="59" y="189"/>
                    </a:lnTo>
                    <a:lnTo>
                      <a:pt x="63" y="183"/>
                    </a:lnTo>
                    <a:lnTo>
                      <a:pt x="66" y="177"/>
                    </a:lnTo>
                    <a:lnTo>
                      <a:pt x="71" y="171"/>
                    </a:lnTo>
                    <a:lnTo>
                      <a:pt x="76" y="165"/>
                    </a:lnTo>
                    <a:lnTo>
                      <a:pt x="82" y="160"/>
                    </a:lnTo>
                    <a:lnTo>
                      <a:pt x="89" y="155"/>
                    </a:lnTo>
                    <a:lnTo>
                      <a:pt x="96" y="150"/>
                    </a:lnTo>
                    <a:lnTo>
                      <a:pt x="103" y="146"/>
                    </a:lnTo>
                    <a:lnTo>
                      <a:pt x="111" y="142"/>
                    </a:lnTo>
                    <a:lnTo>
                      <a:pt x="120" y="138"/>
                    </a:lnTo>
                    <a:lnTo>
                      <a:pt x="129" y="135"/>
                    </a:lnTo>
                    <a:lnTo>
                      <a:pt x="139" y="133"/>
                    </a:lnTo>
                    <a:lnTo>
                      <a:pt x="149" y="131"/>
                    </a:lnTo>
                    <a:lnTo>
                      <a:pt x="159" y="129"/>
                    </a:lnTo>
                    <a:lnTo>
                      <a:pt x="170" y="128"/>
                    </a:lnTo>
                    <a:lnTo>
                      <a:pt x="181" y="128"/>
                    </a:lnTo>
                    <a:lnTo>
                      <a:pt x="190" y="128"/>
                    </a:lnTo>
                    <a:lnTo>
                      <a:pt x="199" y="129"/>
                    </a:lnTo>
                    <a:lnTo>
                      <a:pt x="208" y="130"/>
                    </a:lnTo>
                    <a:lnTo>
                      <a:pt x="216" y="131"/>
                    </a:lnTo>
                    <a:lnTo>
                      <a:pt x="224" y="133"/>
                    </a:lnTo>
                    <a:lnTo>
                      <a:pt x="232" y="136"/>
                    </a:lnTo>
                    <a:lnTo>
                      <a:pt x="239" y="138"/>
                    </a:lnTo>
                    <a:lnTo>
                      <a:pt x="246" y="141"/>
                    </a:lnTo>
                    <a:lnTo>
                      <a:pt x="253" y="145"/>
                    </a:lnTo>
                    <a:lnTo>
                      <a:pt x="259" y="148"/>
                    </a:lnTo>
                    <a:lnTo>
                      <a:pt x="265" y="152"/>
                    </a:lnTo>
                    <a:lnTo>
                      <a:pt x="271" y="157"/>
                    </a:lnTo>
                    <a:lnTo>
                      <a:pt x="276" y="161"/>
                    </a:lnTo>
                    <a:lnTo>
                      <a:pt x="281" y="166"/>
                    </a:lnTo>
                    <a:lnTo>
                      <a:pt x="286" y="172"/>
                    </a:lnTo>
                    <a:lnTo>
                      <a:pt x="290" y="177"/>
                    </a:lnTo>
                    <a:lnTo>
                      <a:pt x="294" y="183"/>
                    </a:lnTo>
                    <a:lnTo>
                      <a:pt x="298" y="189"/>
                    </a:lnTo>
                    <a:lnTo>
                      <a:pt x="304" y="202"/>
                    </a:lnTo>
                    <a:lnTo>
                      <a:pt x="310" y="216"/>
                    </a:lnTo>
                    <a:lnTo>
                      <a:pt x="314" y="230"/>
                    </a:lnTo>
                    <a:lnTo>
                      <a:pt x="316" y="238"/>
                    </a:lnTo>
                    <a:lnTo>
                      <a:pt x="318" y="246"/>
                    </a:lnTo>
                    <a:lnTo>
                      <a:pt x="319" y="254"/>
                    </a:lnTo>
                    <a:lnTo>
                      <a:pt x="320" y="262"/>
                    </a:lnTo>
                    <a:lnTo>
                      <a:pt x="321" y="278"/>
                    </a:lnTo>
                    <a:lnTo>
                      <a:pt x="322" y="295"/>
                    </a:lnTo>
                    <a:lnTo>
                      <a:pt x="322" y="54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48" name="Freeform 12"/>
              <p:cNvSpPr>
                <a:spLocks noEditPoints="1"/>
              </p:cNvSpPr>
              <p:nvPr userDrawn="1"/>
            </p:nvSpPr>
            <p:spPr bwMode="auto">
              <a:xfrm>
                <a:off x="5335588" y="4527551"/>
                <a:ext cx="554037" cy="676275"/>
              </a:xfrm>
              <a:custGeom>
                <a:avLst/>
                <a:gdLst>
                  <a:gd name="T0" fmla="*/ 66 w 349"/>
                  <a:gd name="T1" fmla="*/ 246 h 426"/>
                  <a:gd name="T2" fmla="*/ 71 w 349"/>
                  <a:gd name="T3" fmla="*/ 272 h 426"/>
                  <a:gd name="T4" fmla="*/ 84 w 349"/>
                  <a:gd name="T5" fmla="*/ 302 h 426"/>
                  <a:gd name="T6" fmla="*/ 98 w 349"/>
                  <a:gd name="T7" fmla="*/ 323 h 426"/>
                  <a:gd name="T8" fmla="*/ 121 w 349"/>
                  <a:gd name="T9" fmla="*/ 345 h 426"/>
                  <a:gd name="T10" fmla="*/ 143 w 349"/>
                  <a:gd name="T11" fmla="*/ 358 h 426"/>
                  <a:gd name="T12" fmla="*/ 161 w 349"/>
                  <a:gd name="T13" fmla="*/ 364 h 426"/>
                  <a:gd name="T14" fmla="*/ 188 w 349"/>
                  <a:gd name="T15" fmla="*/ 367 h 426"/>
                  <a:gd name="T16" fmla="*/ 221 w 349"/>
                  <a:gd name="T17" fmla="*/ 364 h 426"/>
                  <a:gd name="T18" fmla="*/ 248 w 349"/>
                  <a:gd name="T19" fmla="*/ 355 h 426"/>
                  <a:gd name="T20" fmla="*/ 269 w 349"/>
                  <a:gd name="T21" fmla="*/ 343 h 426"/>
                  <a:gd name="T22" fmla="*/ 295 w 349"/>
                  <a:gd name="T23" fmla="*/ 320 h 426"/>
                  <a:gd name="T24" fmla="*/ 342 w 349"/>
                  <a:gd name="T25" fmla="*/ 356 h 426"/>
                  <a:gd name="T26" fmla="*/ 322 w 349"/>
                  <a:gd name="T27" fmla="*/ 377 h 426"/>
                  <a:gd name="T28" fmla="*/ 296 w 349"/>
                  <a:gd name="T29" fmla="*/ 396 h 426"/>
                  <a:gd name="T30" fmla="*/ 265 w 349"/>
                  <a:gd name="T31" fmla="*/ 412 h 426"/>
                  <a:gd name="T32" fmla="*/ 227 w 349"/>
                  <a:gd name="T33" fmla="*/ 422 h 426"/>
                  <a:gd name="T34" fmla="*/ 184 w 349"/>
                  <a:gd name="T35" fmla="*/ 426 h 426"/>
                  <a:gd name="T36" fmla="*/ 154 w 349"/>
                  <a:gd name="T37" fmla="*/ 424 h 426"/>
                  <a:gd name="T38" fmla="*/ 127 w 349"/>
                  <a:gd name="T39" fmla="*/ 417 h 426"/>
                  <a:gd name="T40" fmla="*/ 101 w 349"/>
                  <a:gd name="T41" fmla="*/ 406 h 426"/>
                  <a:gd name="T42" fmla="*/ 78 w 349"/>
                  <a:gd name="T43" fmla="*/ 391 h 426"/>
                  <a:gd name="T44" fmla="*/ 58 w 349"/>
                  <a:gd name="T45" fmla="*/ 373 h 426"/>
                  <a:gd name="T46" fmla="*/ 40 w 349"/>
                  <a:gd name="T47" fmla="*/ 351 h 426"/>
                  <a:gd name="T48" fmla="*/ 21 w 349"/>
                  <a:gd name="T49" fmla="*/ 317 h 426"/>
                  <a:gd name="T50" fmla="*/ 11 w 349"/>
                  <a:gd name="T51" fmla="*/ 288 h 426"/>
                  <a:gd name="T52" fmla="*/ 4 w 349"/>
                  <a:gd name="T53" fmla="*/ 257 h 426"/>
                  <a:gd name="T54" fmla="*/ 0 w 349"/>
                  <a:gd name="T55" fmla="*/ 224 h 426"/>
                  <a:gd name="T56" fmla="*/ 1 w 349"/>
                  <a:gd name="T57" fmla="*/ 191 h 426"/>
                  <a:gd name="T58" fmla="*/ 6 w 349"/>
                  <a:gd name="T59" fmla="*/ 159 h 426"/>
                  <a:gd name="T60" fmla="*/ 15 w 349"/>
                  <a:gd name="T61" fmla="*/ 129 h 426"/>
                  <a:gd name="T62" fmla="*/ 27 w 349"/>
                  <a:gd name="T63" fmla="*/ 102 h 426"/>
                  <a:gd name="T64" fmla="*/ 43 w 349"/>
                  <a:gd name="T65" fmla="*/ 77 h 426"/>
                  <a:gd name="T66" fmla="*/ 68 w 349"/>
                  <a:gd name="T67" fmla="*/ 48 h 426"/>
                  <a:gd name="T68" fmla="*/ 89 w 349"/>
                  <a:gd name="T69" fmla="*/ 30 h 426"/>
                  <a:gd name="T70" fmla="*/ 113 w 349"/>
                  <a:gd name="T71" fmla="*/ 17 h 426"/>
                  <a:gd name="T72" fmla="*/ 139 w 349"/>
                  <a:gd name="T73" fmla="*/ 7 h 426"/>
                  <a:gd name="T74" fmla="*/ 165 w 349"/>
                  <a:gd name="T75" fmla="*/ 1 h 426"/>
                  <a:gd name="T76" fmla="*/ 194 w 349"/>
                  <a:gd name="T77" fmla="*/ 0 h 426"/>
                  <a:gd name="T78" fmla="*/ 224 w 349"/>
                  <a:gd name="T79" fmla="*/ 4 h 426"/>
                  <a:gd name="T80" fmla="*/ 252 w 349"/>
                  <a:gd name="T81" fmla="*/ 13 h 426"/>
                  <a:gd name="T82" fmla="*/ 275 w 349"/>
                  <a:gd name="T83" fmla="*/ 25 h 426"/>
                  <a:gd name="T84" fmla="*/ 294 w 349"/>
                  <a:gd name="T85" fmla="*/ 41 h 426"/>
                  <a:gd name="T86" fmla="*/ 311 w 349"/>
                  <a:gd name="T87" fmla="*/ 60 h 426"/>
                  <a:gd name="T88" fmla="*/ 331 w 349"/>
                  <a:gd name="T89" fmla="*/ 96 h 426"/>
                  <a:gd name="T90" fmla="*/ 340 w 349"/>
                  <a:gd name="T91" fmla="*/ 121 h 426"/>
                  <a:gd name="T92" fmla="*/ 345 w 349"/>
                  <a:gd name="T93" fmla="*/ 146 h 426"/>
                  <a:gd name="T94" fmla="*/ 349 w 349"/>
                  <a:gd name="T95" fmla="*/ 189 h 426"/>
                  <a:gd name="T96" fmla="*/ 66 w 349"/>
                  <a:gd name="T97" fmla="*/ 176 h 426"/>
                  <a:gd name="T98" fmla="*/ 288 w 349"/>
                  <a:gd name="T99" fmla="*/ 157 h 426"/>
                  <a:gd name="T100" fmla="*/ 282 w 349"/>
                  <a:gd name="T101" fmla="*/ 129 h 426"/>
                  <a:gd name="T102" fmla="*/ 272 w 349"/>
                  <a:gd name="T103" fmla="*/ 109 h 426"/>
                  <a:gd name="T104" fmla="*/ 253 w 349"/>
                  <a:gd name="T105" fmla="*/ 84 h 426"/>
                  <a:gd name="T106" fmla="*/ 226 w 349"/>
                  <a:gd name="T107" fmla="*/ 68 h 426"/>
                  <a:gd name="T108" fmla="*/ 195 w 349"/>
                  <a:gd name="T109" fmla="*/ 59 h 426"/>
                  <a:gd name="T110" fmla="*/ 161 w 349"/>
                  <a:gd name="T111" fmla="*/ 61 h 426"/>
                  <a:gd name="T112" fmla="*/ 140 w 349"/>
                  <a:gd name="T113" fmla="*/ 68 h 426"/>
                  <a:gd name="T114" fmla="*/ 113 w 349"/>
                  <a:gd name="T115" fmla="*/ 86 h 426"/>
                  <a:gd name="T116" fmla="*/ 91 w 349"/>
                  <a:gd name="T117" fmla="*/ 111 h 426"/>
                  <a:gd name="T118" fmla="*/ 78 w 349"/>
                  <a:gd name="T119" fmla="*/ 136 h 426"/>
                  <a:gd name="T120" fmla="*/ 68 w 349"/>
                  <a:gd name="T121" fmla="*/ 164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49" h="426">
                    <a:moveTo>
                      <a:pt x="64" y="227"/>
                    </a:moveTo>
                    <a:lnTo>
                      <a:pt x="65" y="240"/>
                    </a:lnTo>
                    <a:lnTo>
                      <a:pt x="66" y="246"/>
                    </a:lnTo>
                    <a:lnTo>
                      <a:pt x="67" y="253"/>
                    </a:lnTo>
                    <a:lnTo>
                      <a:pt x="69" y="266"/>
                    </a:lnTo>
                    <a:lnTo>
                      <a:pt x="71" y="272"/>
                    </a:lnTo>
                    <a:lnTo>
                      <a:pt x="73" y="278"/>
                    </a:lnTo>
                    <a:lnTo>
                      <a:pt x="78" y="290"/>
                    </a:lnTo>
                    <a:lnTo>
                      <a:pt x="84" y="302"/>
                    </a:lnTo>
                    <a:lnTo>
                      <a:pt x="87" y="307"/>
                    </a:lnTo>
                    <a:lnTo>
                      <a:pt x="90" y="313"/>
                    </a:lnTo>
                    <a:lnTo>
                      <a:pt x="98" y="323"/>
                    </a:lnTo>
                    <a:lnTo>
                      <a:pt x="107" y="332"/>
                    </a:lnTo>
                    <a:lnTo>
                      <a:pt x="116" y="341"/>
                    </a:lnTo>
                    <a:lnTo>
                      <a:pt x="121" y="345"/>
                    </a:lnTo>
                    <a:lnTo>
                      <a:pt x="126" y="349"/>
                    </a:lnTo>
                    <a:lnTo>
                      <a:pt x="137" y="355"/>
                    </a:lnTo>
                    <a:lnTo>
                      <a:pt x="143" y="358"/>
                    </a:lnTo>
                    <a:lnTo>
                      <a:pt x="149" y="360"/>
                    </a:lnTo>
                    <a:lnTo>
                      <a:pt x="155" y="362"/>
                    </a:lnTo>
                    <a:lnTo>
                      <a:pt x="161" y="364"/>
                    </a:lnTo>
                    <a:lnTo>
                      <a:pt x="168" y="365"/>
                    </a:lnTo>
                    <a:lnTo>
                      <a:pt x="174" y="366"/>
                    </a:lnTo>
                    <a:lnTo>
                      <a:pt x="188" y="367"/>
                    </a:lnTo>
                    <a:lnTo>
                      <a:pt x="200" y="367"/>
                    </a:lnTo>
                    <a:lnTo>
                      <a:pt x="211" y="366"/>
                    </a:lnTo>
                    <a:lnTo>
                      <a:pt x="221" y="364"/>
                    </a:lnTo>
                    <a:lnTo>
                      <a:pt x="230" y="361"/>
                    </a:lnTo>
                    <a:lnTo>
                      <a:pt x="240" y="359"/>
                    </a:lnTo>
                    <a:lnTo>
                      <a:pt x="248" y="355"/>
                    </a:lnTo>
                    <a:lnTo>
                      <a:pt x="256" y="352"/>
                    </a:lnTo>
                    <a:lnTo>
                      <a:pt x="263" y="348"/>
                    </a:lnTo>
                    <a:lnTo>
                      <a:pt x="269" y="343"/>
                    </a:lnTo>
                    <a:lnTo>
                      <a:pt x="275" y="339"/>
                    </a:lnTo>
                    <a:lnTo>
                      <a:pt x="286" y="330"/>
                    </a:lnTo>
                    <a:lnTo>
                      <a:pt x="295" y="320"/>
                    </a:lnTo>
                    <a:lnTo>
                      <a:pt x="303" y="312"/>
                    </a:lnTo>
                    <a:lnTo>
                      <a:pt x="347" y="349"/>
                    </a:lnTo>
                    <a:lnTo>
                      <a:pt x="342" y="356"/>
                    </a:lnTo>
                    <a:lnTo>
                      <a:pt x="336" y="363"/>
                    </a:lnTo>
                    <a:lnTo>
                      <a:pt x="329" y="370"/>
                    </a:lnTo>
                    <a:lnTo>
                      <a:pt x="322" y="377"/>
                    </a:lnTo>
                    <a:lnTo>
                      <a:pt x="314" y="384"/>
                    </a:lnTo>
                    <a:lnTo>
                      <a:pt x="306" y="390"/>
                    </a:lnTo>
                    <a:lnTo>
                      <a:pt x="296" y="396"/>
                    </a:lnTo>
                    <a:lnTo>
                      <a:pt x="286" y="402"/>
                    </a:lnTo>
                    <a:lnTo>
                      <a:pt x="276" y="407"/>
                    </a:lnTo>
                    <a:lnTo>
                      <a:pt x="265" y="412"/>
                    </a:lnTo>
                    <a:lnTo>
                      <a:pt x="253" y="416"/>
                    </a:lnTo>
                    <a:lnTo>
                      <a:pt x="241" y="419"/>
                    </a:lnTo>
                    <a:lnTo>
                      <a:pt x="227" y="422"/>
                    </a:lnTo>
                    <a:lnTo>
                      <a:pt x="213" y="424"/>
                    </a:lnTo>
                    <a:lnTo>
                      <a:pt x="199" y="426"/>
                    </a:lnTo>
                    <a:lnTo>
                      <a:pt x="184" y="426"/>
                    </a:lnTo>
                    <a:lnTo>
                      <a:pt x="174" y="426"/>
                    </a:lnTo>
                    <a:lnTo>
                      <a:pt x="164" y="425"/>
                    </a:lnTo>
                    <a:lnTo>
                      <a:pt x="154" y="424"/>
                    </a:lnTo>
                    <a:lnTo>
                      <a:pt x="145" y="422"/>
                    </a:lnTo>
                    <a:lnTo>
                      <a:pt x="136" y="420"/>
                    </a:lnTo>
                    <a:lnTo>
                      <a:pt x="127" y="417"/>
                    </a:lnTo>
                    <a:lnTo>
                      <a:pt x="118" y="414"/>
                    </a:lnTo>
                    <a:lnTo>
                      <a:pt x="109" y="410"/>
                    </a:lnTo>
                    <a:lnTo>
                      <a:pt x="101" y="406"/>
                    </a:lnTo>
                    <a:lnTo>
                      <a:pt x="93" y="401"/>
                    </a:lnTo>
                    <a:lnTo>
                      <a:pt x="85" y="397"/>
                    </a:lnTo>
                    <a:lnTo>
                      <a:pt x="78" y="391"/>
                    </a:lnTo>
                    <a:lnTo>
                      <a:pt x="71" y="385"/>
                    </a:lnTo>
                    <a:lnTo>
                      <a:pt x="64" y="379"/>
                    </a:lnTo>
                    <a:lnTo>
                      <a:pt x="58" y="373"/>
                    </a:lnTo>
                    <a:lnTo>
                      <a:pt x="51" y="366"/>
                    </a:lnTo>
                    <a:lnTo>
                      <a:pt x="45" y="359"/>
                    </a:lnTo>
                    <a:lnTo>
                      <a:pt x="40" y="351"/>
                    </a:lnTo>
                    <a:lnTo>
                      <a:pt x="30" y="335"/>
                    </a:lnTo>
                    <a:lnTo>
                      <a:pt x="25" y="326"/>
                    </a:lnTo>
                    <a:lnTo>
                      <a:pt x="21" y="317"/>
                    </a:lnTo>
                    <a:lnTo>
                      <a:pt x="17" y="308"/>
                    </a:lnTo>
                    <a:lnTo>
                      <a:pt x="14" y="298"/>
                    </a:lnTo>
                    <a:lnTo>
                      <a:pt x="11" y="288"/>
                    </a:lnTo>
                    <a:lnTo>
                      <a:pt x="8" y="278"/>
                    </a:lnTo>
                    <a:lnTo>
                      <a:pt x="5" y="268"/>
                    </a:lnTo>
                    <a:lnTo>
                      <a:pt x="4" y="257"/>
                    </a:lnTo>
                    <a:lnTo>
                      <a:pt x="2" y="247"/>
                    </a:lnTo>
                    <a:lnTo>
                      <a:pt x="1" y="235"/>
                    </a:lnTo>
                    <a:lnTo>
                      <a:pt x="0" y="224"/>
                    </a:lnTo>
                    <a:lnTo>
                      <a:pt x="0" y="213"/>
                    </a:lnTo>
                    <a:lnTo>
                      <a:pt x="0" y="202"/>
                    </a:lnTo>
                    <a:lnTo>
                      <a:pt x="1" y="191"/>
                    </a:lnTo>
                    <a:lnTo>
                      <a:pt x="2" y="180"/>
                    </a:lnTo>
                    <a:lnTo>
                      <a:pt x="4" y="169"/>
                    </a:lnTo>
                    <a:lnTo>
                      <a:pt x="6" y="159"/>
                    </a:lnTo>
                    <a:lnTo>
                      <a:pt x="9" y="149"/>
                    </a:lnTo>
                    <a:lnTo>
                      <a:pt x="12" y="139"/>
                    </a:lnTo>
                    <a:lnTo>
                      <a:pt x="15" y="129"/>
                    </a:lnTo>
                    <a:lnTo>
                      <a:pt x="19" y="120"/>
                    </a:lnTo>
                    <a:lnTo>
                      <a:pt x="23" y="111"/>
                    </a:lnTo>
                    <a:lnTo>
                      <a:pt x="27" y="102"/>
                    </a:lnTo>
                    <a:lnTo>
                      <a:pt x="32" y="93"/>
                    </a:lnTo>
                    <a:lnTo>
                      <a:pt x="37" y="85"/>
                    </a:lnTo>
                    <a:lnTo>
                      <a:pt x="43" y="77"/>
                    </a:lnTo>
                    <a:lnTo>
                      <a:pt x="49" y="69"/>
                    </a:lnTo>
                    <a:lnTo>
                      <a:pt x="55" y="62"/>
                    </a:lnTo>
                    <a:lnTo>
                      <a:pt x="68" y="48"/>
                    </a:lnTo>
                    <a:lnTo>
                      <a:pt x="75" y="42"/>
                    </a:lnTo>
                    <a:lnTo>
                      <a:pt x="82" y="36"/>
                    </a:lnTo>
                    <a:lnTo>
                      <a:pt x="89" y="30"/>
                    </a:lnTo>
                    <a:lnTo>
                      <a:pt x="97" y="25"/>
                    </a:lnTo>
                    <a:lnTo>
                      <a:pt x="105" y="21"/>
                    </a:lnTo>
                    <a:lnTo>
                      <a:pt x="113" y="17"/>
                    </a:lnTo>
                    <a:lnTo>
                      <a:pt x="121" y="13"/>
                    </a:lnTo>
                    <a:lnTo>
                      <a:pt x="130" y="9"/>
                    </a:lnTo>
                    <a:lnTo>
                      <a:pt x="139" y="7"/>
                    </a:lnTo>
                    <a:lnTo>
                      <a:pt x="147" y="4"/>
                    </a:lnTo>
                    <a:lnTo>
                      <a:pt x="156" y="2"/>
                    </a:lnTo>
                    <a:lnTo>
                      <a:pt x="165" y="1"/>
                    </a:lnTo>
                    <a:lnTo>
                      <a:pt x="174" y="0"/>
                    </a:lnTo>
                    <a:lnTo>
                      <a:pt x="184" y="0"/>
                    </a:lnTo>
                    <a:lnTo>
                      <a:pt x="194" y="0"/>
                    </a:lnTo>
                    <a:lnTo>
                      <a:pt x="205" y="1"/>
                    </a:lnTo>
                    <a:lnTo>
                      <a:pt x="215" y="2"/>
                    </a:lnTo>
                    <a:lnTo>
                      <a:pt x="224" y="4"/>
                    </a:lnTo>
                    <a:lnTo>
                      <a:pt x="234" y="7"/>
                    </a:lnTo>
                    <a:lnTo>
                      <a:pt x="243" y="9"/>
                    </a:lnTo>
                    <a:lnTo>
                      <a:pt x="252" y="13"/>
                    </a:lnTo>
                    <a:lnTo>
                      <a:pt x="260" y="16"/>
                    </a:lnTo>
                    <a:lnTo>
                      <a:pt x="267" y="21"/>
                    </a:lnTo>
                    <a:lnTo>
                      <a:pt x="275" y="25"/>
                    </a:lnTo>
                    <a:lnTo>
                      <a:pt x="282" y="30"/>
                    </a:lnTo>
                    <a:lnTo>
                      <a:pt x="288" y="35"/>
                    </a:lnTo>
                    <a:lnTo>
                      <a:pt x="294" y="41"/>
                    </a:lnTo>
                    <a:lnTo>
                      <a:pt x="300" y="47"/>
                    </a:lnTo>
                    <a:lnTo>
                      <a:pt x="306" y="53"/>
                    </a:lnTo>
                    <a:lnTo>
                      <a:pt x="311" y="60"/>
                    </a:lnTo>
                    <a:lnTo>
                      <a:pt x="320" y="74"/>
                    </a:lnTo>
                    <a:lnTo>
                      <a:pt x="328" y="89"/>
                    </a:lnTo>
                    <a:lnTo>
                      <a:pt x="331" y="96"/>
                    </a:lnTo>
                    <a:lnTo>
                      <a:pt x="334" y="104"/>
                    </a:lnTo>
                    <a:lnTo>
                      <a:pt x="337" y="112"/>
                    </a:lnTo>
                    <a:lnTo>
                      <a:pt x="340" y="121"/>
                    </a:lnTo>
                    <a:lnTo>
                      <a:pt x="342" y="129"/>
                    </a:lnTo>
                    <a:lnTo>
                      <a:pt x="344" y="137"/>
                    </a:lnTo>
                    <a:lnTo>
                      <a:pt x="345" y="146"/>
                    </a:lnTo>
                    <a:lnTo>
                      <a:pt x="347" y="155"/>
                    </a:lnTo>
                    <a:lnTo>
                      <a:pt x="348" y="172"/>
                    </a:lnTo>
                    <a:lnTo>
                      <a:pt x="349" y="189"/>
                    </a:lnTo>
                    <a:lnTo>
                      <a:pt x="349" y="227"/>
                    </a:lnTo>
                    <a:lnTo>
                      <a:pt x="64" y="227"/>
                    </a:lnTo>
                    <a:close/>
                    <a:moveTo>
                      <a:pt x="66" y="176"/>
                    </a:moveTo>
                    <a:lnTo>
                      <a:pt x="289" y="176"/>
                    </a:lnTo>
                    <a:lnTo>
                      <a:pt x="289" y="163"/>
                    </a:lnTo>
                    <a:lnTo>
                      <a:pt x="288" y="157"/>
                    </a:lnTo>
                    <a:lnTo>
                      <a:pt x="287" y="151"/>
                    </a:lnTo>
                    <a:lnTo>
                      <a:pt x="285" y="140"/>
                    </a:lnTo>
                    <a:lnTo>
                      <a:pt x="282" y="129"/>
                    </a:lnTo>
                    <a:lnTo>
                      <a:pt x="280" y="124"/>
                    </a:lnTo>
                    <a:lnTo>
                      <a:pt x="277" y="118"/>
                    </a:lnTo>
                    <a:lnTo>
                      <a:pt x="272" y="109"/>
                    </a:lnTo>
                    <a:lnTo>
                      <a:pt x="267" y="100"/>
                    </a:lnTo>
                    <a:lnTo>
                      <a:pt x="260" y="92"/>
                    </a:lnTo>
                    <a:lnTo>
                      <a:pt x="253" y="84"/>
                    </a:lnTo>
                    <a:lnTo>
                      <a:pt x="245" y="78"/>
                    </a:lnTo>
                    <a:lnTo>
                      <a:pt x="235" y="72"/>
                    </a:lnTo>
                    <a:lnTo>
                      <a:pt x="226" y="68"/>
                    </a:lnTo>
                    <a:lnTo>
                      <a:pt x="216" y="64"/>
                    </a:lnTo>
                    <a:lnTo>
                      <a:pt x="206" y="61"/>
                    </a:lnTo>
                    <a:lnTo>
                      <a:pt x="195" y="59"/>
                    </a:lnTo>
                    <a:lnTo>
                      <a:pt x="184" y="59"/>
                    </a:lnTo>
                    <a:lnTo>
                      <a:pt x="172" y="60"/>
                    </a:lnTo>
                    <a:lnTo>
                      <a:pt x="161" y="61"/>
                    </a:lnTo>
                    <a:lnTo>
                      <a:pt x="155" y="63"/>
                    </a:lnTo>
                    <a:lnTo>
                      <a:pt x="150" y="64"/>
                    </a:lnTo>
                    <a:lnTo>
                      <a:pt x="140" y="68"/>
                    </a:lnTo>
                    <a:lnTo>
                      <a:pt x="130" y="73"/>
                    </a:lnTo>
                    <a:lnTo>
                      <a:pt x="121" y="79"/>
                    </a:lnTo>
                    <a:lnTo>
                      <a:pt x="113" y="86"/>
                    </a:lnTo>
                    <a:lnTo>
                      <a:pt x="105" y="94"/>
                    </a:lnTo>
                    <a:lnTo>
                      <a:pt x="98" y="102"/>
                    </a:lnTo>
                    <a:lnTo>
                      <a:pt x="91" y="111"/>
                    </a:lnTo>
                    <a:lnTo>
                      <a:pt x="85" y="121"/>
                    </a:lnTo>
                    <a:lnTo>
                      <a:pt x="80" y="131"/>
                    </a:lnTo>
                    <a:lnTo>
                      <a:pt x="78" y="136"/>
                    </a:lnTo>
                    <a:lnTo>
                      <a:pt x="75" y="142"/>
                    </a:lnTo>
                    <a:lnTo>
                      <a:pt x="71" y="153"/>
                    </a:lnTo>
                    <a:lnTo>
                      <a:pt x="68" y="164"/>
                    </a:lnTo>
                    <a:lnTo>
                      <a:pt x="66" y="17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49" name="Freeform 13"/>
              <p:cNvSpPr>
                <a:spLocks/>
              </p:cNvSpPr>
              <p:nvPr userDrawn="1"/>
            </p:nvSpPr>
            <p:spPr bwMode="auto">
              <a:xfrm>
                <a:off x="6226175" y="4538663"/>
                <a:ext cx="908050" cy="652463"/>
              </a:xfrm>
              <a:custGeom>
                <a:avLst/>
                <a:gdLst>
                  <a:gd name="T0" fmla="*/ 448 w 572"/>
                  <a:gd name="T1" fmla="*/ 411 h 411"/>
                  <a:gd name="T2" fmla="*/ 377 w 572"/>
                  <a:gd name="T3" fmla="*/ 411 h 411"/>
                  <a:gd name="T4" fmla="*/ 285 w 572"/>
                  <a:gd name="T5" fmla="*/ 80 h 411"/>
                  <a:gd name="T6" fmla="*/ 194 w 572"/>
                  <a:gd name="T7" fmla="*/ 411 h 411"/>
                  <a:gd name="T8" fmla="*/ 124 w 572"/>
                  <a:gd name="T9" fmla="*/ 411 h 411"/>
                  <a:gd name="T10" fmla="*/ 0 w 572"/>
                  <a:gd name="T11" fmla="*/ 0 h 411"/>
                  <a:gd name="T12" fmla="*/ 68 w 572"/>
                  <a:gd name="T13" fmla="*/ 0 h 411"/>
                  <a:gd name="T14" fmla="*/ 161 w 572"/>
                  <a:gd name="T15" fmla="*/ 340 h 411"/>
                  <a:gd name="T16" fmla="*/ 256 w 572"/>
                  <a:gd name="T17" fmla="*/ 0 h 411"/>
                  <a:gd name="T18" fmla="*/ 319 w 572"/>
                  <a:gd name="T19" fmla="*/ 0 h 411"/>
                  <a:gd name="T20" fmla="*/ 415 w 572"/>
                  <a:gd name="T21" fmla="*/ 340 h 411"/>
                  <a:gd name="T22" fmla="*/ 507 w 572"/>
                  <a:gd name="T23" fmla="*/ 0 h 411"/>
                  <a:gd name="T24" fmla="*/ 572 w 572"/>
                  <a:gd name="T25" fmla="*/ 0 h 411"/>
                  <a:gd name="T26" fmla="*/ 448 w 572"/>
                  <a:gd name="T27" fmla="*/ 411 h 4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72" h="411">
                    <a:moveTo>
                      <a:pt x="448" y="411"/>
                    </a:moveTo>
                    <a:lnTo>
                      <a:pt x="377" y="411"/>
                    </a:lnTo>
                    <a:lnTo>
                      <a:pt x="285" y="80"/>
                    </a:lnTo>
                    <a:lnTo>
                      <a:pt x="194" y="411"/>
                    </a:lnTo>
                    <a:lnTo>
                      <a:pt x="124" y="411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161" y="340"/>
                    </a:lnTo>
                    <a:lnTo>
                      <a:pt x="256" y="0"/>
                    </a:lnTo>
                    <a:lnTo>
                      <a:pt x="319" y="0"/>
                    </a:lnTo>
                    <a:lnTo>
                      <a:pt x="415" y="340"/>
                    </a:lnTo>
                    <a:lnTo>
                      <a:pt x="507" y="0"/>
                    </a:lnTo>
                    <a:lnTo>
                      <a:pt x="572" y="0"/>
                    </a:lnTo>
                    <a:lnTo>
                      <a:pt x="448" y="41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50" name="Freeform 14"/>
              <p:cNvSpPr>
                <a:spLocks noEditPoints="1"/>
              </p:cNvSpPr>
              <p:nvPr userDrawn="1"/>
            </p:nvSpPr>
            <p:spPr bwMode="auto">
              <a:xfrm>
                <a:off x="7207250" y="4527551"/>
                <a:ext cx="584200" cy="676275"/>
              </a:xfrm>
              <a:custGeom>
                <a:avLst/>
                <a:gdLst>
                  <a:gd name="T0" fmla="*/ 152 w 368"/>
                  <a:gd name="T1" fmla="*/ 424 h 426"/>
                  <a:gd name="T2" fmla="*/ 114 w 368"/>
                  <a:gd name="T3" fmla="*/ 413 h 426"/>
                  <a:gd name="T4" fmla="*/ 82 w 368"/>
                  <a:gd name="T5" fmla="*/ 395 h 426"/>
                  <a:gd name="T6" fmla="*/ 54 w 368"/>
                  <a:gd name="T7" fmla="*/ 370 h 426"/>
                  <a:gd name="T8" fmla="*/ 37 w 368"/>
                  <a:gd name="T9" fmla="*/ 348 h 426"/>
                  <a:gd name="T10" fmla="*/ 19 w 368"/>
                  <a:gd name="T11" fmla="*/ 314 h 426"/>
                  <a:gd name="T12" fmla="*/ 7 w 368"/>
                  <a:gd name="T13" fmla="*/ 276 h 426"/>
                  <a:gd name="T14" fmla="*/ 0 w 368"/>
                  <a:gd name="T15" fmla="*/ 213 h 426"/>
                  <a:gd name="T16" fmla="*/ 4 w 368"/>
                  <a:gd name="T17" fmla="*/ 160 h 426"/>
                  <a:gd name="T18" fmla="*/ 15 w 368"/>
                  <a:gd name="T19" fmla="*/ 121 h 426"/>
                  <a:gd name="T20" fmla="*/ 32 w 368"/>
                  <a:gd name="T21" fmla="*/ 86 h 426"/>
                  <a:gd name="T22" fmla="*/ 54 w 368"/>
                  <a:gd name="T23" fmla="*/ 55 h 426"/>
                  <a:gd name="T24" fmla="*/ 82 w 368"/>
                  <a:gd name="T25" fmla="*/ 31 h 426"/>
                  <a:gd name="T26" fmla="*/ 114 w 368"/>
                  <a:gd name="T27" fmla="*/ 13 h 426"/>
                  <a:gd name="T28" fmla="*/ 152 w 368"/>
                  <a:gd name="T29" fmla="*/ 2 h 426"/>
                  <a:gd name="T30" fmla="*/ 195 w 368"/>
                  <a:gd name="T31" fmla="*/ 0 h 426"/>
                  <a:gd name="T32" fmla="*/ 235 w 368"/>
                  <a:gd name="T33" fmla="*/ 7 h 426"/>
                  <a:gd name="T34" fmla="*/ 271 w 368"/>
                  <a:gd name="T35" fmla="*/ 21 h 426"/>
                  <a:gd name="T36" fmla="*/ 301 w 368"/>
                  <a:gd name="T37" fmla="*/ 42 h 426"/>
                  <a:gd name="T38" fmla="*/ 326 w 368"/>
                  <a:gd name="T39" fmla="*/ 70 h 426"/>
                  <a:gd name="T40" fmla="*/ 345 w 368"/>
                  <a:gd name="T41" fmla="*/ 102 h 426"/>
                  <a:gd name="T42" fmla="*/ 359 w 368"/>
                  <a:gd name="T43" fmla="*/ 140 h 426"/>
                  <a:gd name="T44" fmla="*/ 368 w 368"/>
                  <a:gd name="T45" fmla="*/ 202 h 426"/>
                  <a:gd name="T46" fmla="*/ 365 w 368"/>
                  <a:gd name="T47" fmla="*/ 255 h 426"/>
                  <a:gd name="T48" fmla="*/ 356 w 368"/>
                  <a:gd name="T49" fmla="*/ 295 h 426"/>
                  <a:gd name="T50" fmla="*/ 336 w 368"/>
                  <a:gd name="T51" fmla="*/ 340 h 426"/>
                  <a:gd name="T52" fmla="*/ 308 w 368"/>
                  <a:gd name="T53" fmla="*/ 377 h 426"/>
                  <a:gd name="T54" fmla="*/ 279 w 368"/>
                  <a:gd name="T55" fmla="*/ 400 h 426"/>
                  <a:gd name="T56" fmla="*/ 244 w 368"/>
                  <a:gd name="T57" fmla="*/ 416 h 426"/>
                  <a:gd name="T58" fmla="*/ 205 w 368"/>
                  <a:gd name="T59" fmla="*/ 425 h 426"/>
                  <a:gd name="T60" fmla="*/ 176 w 368"/>
                  <a:gd name="T61" fmla="*/ 59 h 426"/>
                  <a:gd name="T62" fmla="*/ 148 w 368"/>
                  <a:gd name="T63" fmla="*/ 64 h 426"/>
                  <a:gd name="T64" fmla="*/ 125 w 368"/>
                  <a:gd name="T65" fmla="*/ 75 h 426"/>
                  <a:gd name="T66" fmla="*/ 104 w 368"/>
                  <a:gd name="T67" fmla="*/ 90 h 426"/>
                  <a:gd name="T68" fmla="*/ 79 w 368"/>
                  <a:gd name="T69" fmla="*/ 128 h 426"/>
                  <a:gd name="T70" fmla="*/ 66 w 368"/>
                  <a:gd name="T71" fmla="*/ 168 h 426"/>
                  <a:gd name="T72" fmla="*/ 62 w 368"/>
                  <a:gd name="T73" fmla="*/ 213 h 426"/>
                  <a:gd name="T74" fmla="*/ 69 w 368"/>
                  <a:gd name="T75" fmla="*/ 271 h 426"/>
                  <a:gd name="T76" fmla="*/ 88 w 368"/>
                  <a:gd name="T77" fmla="*/ 315 h 426"/>
                  <a:gd name="T78" fmla="*/ 109 w 368"/>
                  <a:gd name="T79" fmla="*/ 340 h 426"/>
                  <a:gd name="T80" fmla="*/ 136 w 368"/>
                  <a:gd name="T81" fmla="*/ 357 h 426"/>
                  <a:gd name="T82" fmla="*/ 162 w 368"/>
                  <a:gd name="T83" fmla="*/ 365 h 426"/>
                  <a:gd name="T84" fmla="*/ 191 w 368"/>
                  <a:gd name="T85" fmla="*/ 367 h 426"/>
                  <a:gd name="T86" fmla="*/ 219 w 368"/>
                  <a:gd name="T87" fmla="*/ 362 h 426"/>
                  <a:gd name="T88" fmla="*/ 243 w 368"/>
                  <a:gd name="T89" fmla="*/ 351 h 426"/>
                  <a:gd name="T90" fmla="*/ 263 w 368"/>
                  <a:gd name="T91" fmla="*/ 335 h 426"/>
                  <a:gd name="T92" fmla="*/ 283 w 368"/>
                  <a:gd name="T93" fmla="*/ 310 h 426"/>
                  <a:gd name="T94" fmla="*/ 299 w 368"/>
                  <a:gd name="T95" fmla="*/ 271 h 426"/>
                  <a:gd name="T96" fmla="*/ 306 w 368"/>
                  <a:gd name="T97" fmla="*/ 228 h 426"/>
                  <a:gd name="T98" fmla="*/ 302 w 368"/>
                  <a:gd name="T99" fmla="*/ 168 h 426"/>
                  <a:gd name="T100" fmla="*/ 283 w 368"/>
                  <a:gd name="T101" fmla="*/ 116 h 426"/>
                  <a:gd name="T102" fmla="*/ 263 w 368"/>
                  <a:gd name="T103" fmla="*/ 90 h 426"/>
                  <a:gd name="T104" fmla="*/ 238 w 368"/>
                  <a:gd name="T105" fmla="*/ 71 h 426"/>
                  <a:gd name="T106" fmla="*/ 199 w 368"/>
                  <a:gd name="T107" fmla="*/ 60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68" h="426">
                    <a:moveTo>
                      <a:pt x="184" y="426"/>
                    </a:moveTo>
                    <a:lnTo>
                      <a:pt x="173" y="426"/>
                    </a:lnTo>
                    <a:lnTo>
                      <a:pt x="163" y="425"/>
                    </a:lnTo>
                    <a:lnTo>
                      <a:pt x="152" y="424"/>
                    </a:lnTo>
                    <a:lnTo>
                      <a:pt x="142" y="422"/>
                    </a:lnTo>
                    <a:lnTo>
                      <a:pt x="133" y="419"/>
                    </a:lnTo>
                    <a:lnTo>
                      <a:pt x="123" y="416"/>
                    </a:lnTo>
                    <a:lnTo>
                      <a:pt x="114" y="413"/>
                    </a:lnTo>
                    <a:lnTo>
                      <a:pt x="106" y="409"/>
                    </a:lnTo>
                    <a:lnTo>
                      <a:pt x="97" y="405"/>
                    </a:lnTo>
                    <a:lnTo>
                      <a:pt x="89" y="400"/>
                    </a:lnTo>
                    <a:lnTo>
                      <a:pt x="82" y="395"/>
                    </a:lnTo>
                    <a:lnTo>
                      <a:pt x="74" y="389"/>
                    </a:lnTo>
                    <a:lnTo>
                      <a:pt x="67" y="383"/>
                    </a:lnTo>
                    <a:lnTo>
                      <a:pt x="60" y="377"/>
                    </a:lnTo>
                    <a:lnTo>
                      <a:pt x="54" y="370"/>
                    </a:lnTo>
                    <a:lnTo>
                      <a:pt x="48" y="363"/>
                    </a:lnTo>
                    <a:lnTo>
                      <a:pt x="42" y="356"/>
                    </a:lnTo>
                    <a:lnTo>
                      <a:pt x="39" y="352"/>
                    </a:lnTo>
                    <a:lnTo>
                      <a:pt x="37" y="348"/>
                    </a:lnTo>
                    <a:lnTo>
                      <a:pt x="32" y="340"/>
                    </a:lnTo>
                    <a:lnTo>
                      <a:pt x="27" y="332"/>
                    </a:lnTo>
                    <a:lnTo>
                      <a:pt x="23" y="323"/>
                    </a:lnTo>
                    <a:lnTo>
                      <a:pt x="19" y="314"/>
                    </a:lnTo>
                    <a:lnTo>
                      <a:pt x="15" y="305"/>
                    </a:lnTo>
                    <a:lnTo>
                      <a:pt x="12" y="295"/>
                    </a:lnTo>
                    <a:lnTo>
                      <a:pt x="9" y="286"/>
                    </a:lnTo>
                    <a:lnTo>
                      <a:pt x="7" y="276"/>
                    </a:lnTo>
                    <a:lnTo>
                      <a:pt x="4" y="266"/>
                    </a:lnTo>
                    <a:lnTo>
                      <a:pt x="3" y="255"/>
                    </a:lnTo>
                    <a:lnTo>
                      <a:pt x="0" y="234"/>
                    </a:lnTo>
                    <a:lnTo>
                      <a:pt x="0" y="213"/>
                    </a:lnTo>
                    <a:lnTo>
                      <a:pt x="0" y="191"/>
                    </a:lnTo>
                    <a:lnTo>
                      <a:pt x="1" y="180"/>
                    </a:lnTo>
                    <a:lnTo>
                      <a:pt x="3" y="170"/>
                    </a:lnTo>
                    <a:lnTo>
                      <a:pt x="4" y="160"/>
                    </a:lnTo>
                    <a:lnTo>
                      <a:pt x="7" y="150"/>
                    </a:lnTo>
                    <a:lnTo>
                      <a:pt x="9" y="140"/>
                    </a:lnTo>
                    <a:lnTo>
                      <a:pt x="12" y="130"/>
                    </a:lnTo>
                    <a:lnTo>
                      <a:pt x="15" y="121"/>
                    </a:lnTo>
                    <a:lnTo>
                      <a:pt x="19" y="111"/>
                    </a:lnTo>
                    <a:lnTo>
                      <a:pt x="23" y="102"/>
                    </a:lnTo>
                    <a:lnTo>
                      <a:pt x="27" y="94"/>
                    </a:lnTo>
                    <a:lnTo>
                      <a:pt x="32" y="86"/>
                    </a:lnTo>
                    <a:lnTo>
                      <a:pt x="37" y="77"/>
                    </a:lnTo>
                    <a:lnTo>
                      <a:pt x="42" y="70"/>
                    </a:lnTo>
                    <a:lnTo>
                      <a:pt x="48" y="62"/>
                    </a:lnTo>
                    <a:lnTo>
                      <a:pt x="54" y="55"/>
                    </a:lnTo>
                    <a:lnTo>
                      <a:pt x="60" y="49"/>
                    </a:lnTo>
                    <a:lnTo>
                      <a:pt x="67" y="42"/>
                    </a:lnTo>
                    <a:lnTo>
                      <a:pt x="74" y="36"/>
                    </a:lnTo>
                    <a:lnTo>
                      <a:pt x="82" y="31"/>
                    </a:lnTo>
                    <a:lnTo>
                      <a:pt x="89" y="26"/>
                    </a:lnTo>
                    <a:lnTo>
                      <a:pt x="97" y="21"/>
                    </a:lnTo>
                    <a:lnTo>
                      <a:pt x="106" y="17"/>
                    </a:lnTo>
                    <a:lnTo>
                      <a:pt x="114" y="13"/>
                    </a:lnTo>
                    <a:lnTo>
                      <a:pt x="123" y="10"/>
                    </a:lnTo>
                    <a:lnTo>
                      <a:pt x="133" y="7"/>
                    </a:lnTo>
                    <a:lnTo>
                      <a:pt x="142" y="4"/>
                    </a:lnTo>
                    <a:lnTo>
                      <a:pt x="152" y="2"/>
                    </a:lnTo>
                    <a:lnTo>
                      <a:pt x="163" y="1"/>
                    </a:lnTo>
                    <a:lnTo>
                      <a:pt x="173" y="0"/>
                    </a:lnTo>
                    <a:lnTo>
                      <a:pt x="184" y="0"/>
                    </a:lnTo>
                    <a:lnTo>
                      <a:pt x="195" y="0"/>
                    </a:lnTo>
                    <a:lnTo>
                      <a:pt x="205" y="1"/>
                    </a:lnTo>
                    <a:lnTo>
                      <a:pt x="216" y="2"/>
                    </a:lnTo>
                    <a:lnTo>
                      <a:pt x="225" y="4"/>
                    </a:lnTo>
                    <a:lnTo>
                      <a:pt x="235" y="7"/>
                    </a:lnTo>
                    <a:lnTo>
                      <a:pt x="244" y="10"/>
                    </a:lnTo>
                    <a:lnTo>
                      <a:pt x="253" y="13"/>
                    </a:lnTo>
                    <a:lnTo>
                      <a:pt x="262" y="17"/>
                    </a:lnTo>
                    <a:lnTo>
                      <a:pt x="271" y="21"/>
                    </a:lnTo>
                    <a:lnTo>
                      <a:pt x="279" y="26"/>
                    </a:lnTo>
                    <a:lnTo>
                      <a:pt x="286" y="31"/>
                    </a:lnTo>
                    <a:lnTo>
                      <a:pt x="294" y="36"/>
                    </a:lnTo>
                    <a:lnTo>
                      <a:pt x="301" y="42"/>
                    </a:lnTo>
                    <a:lnTo>
                      <a:pt x="308" y="49"/>
                    </a:lnTo>
                    <a:lnTo>
                      <a:pt x="314" y="55"/>
                    </a:lnTo>
                    <a:lnTo>
                      <a:pt x="320" y="62"/>
                    </a:lnTo>
                    <a:lnTo>
                      <a:pt x="326" y="70"/>
                    </a:lnTo>
                    <a:lnTo>
                      <a:pt x="331" y="77"/>
                    </a:lnTo>
                    <a:lnTo>
                      <a:pt x="336" y="86"/>
                    </a:lnTo>
                    <a:lnTo>
                      <a:pt x="341" y="94"/>
                    </a:lnTo>
                    <a:lnTo>
                      <a:pt x="345" y="102"/>
                    </a:lnTo>
                    <a:lnTo>
                      <a:pt x="349" y="111"/>
                    </a:lnTo>
                    <a:lnTo>
                      <a:pt x="353" y="121"/>
                    </a:lnTo>
                    <a:lnTo>
                      <a:pt x="356" y="130"/>
                    </a:lnTo>
                    <a:lnTo>
                      <a:pt x="359" y="140"/>
                    </a:lnTo>
                    <a:lnTo>
                      <a:pt x="361" y="150"/>
                    </a:lnTo>
                    <a:lnTo>
                      <a:pt x="365" y="170"/>
                    </a:lnTo>
                    <a:lnTo>
                      <a:pt x="367" y="191"/>
                    </a:lnTo>
                    <a:lnTo>
                      <a:pt x="368" y="202"/>
                    </a:lnTo>
                    <a:lnTo>
                      <a:pt x="368" y="213"/>
                    </a:lnTo>
                    <a:lnTo>
                      <a:pt x="367" y="234"/>
                    </a:lnTo>
                    <a:lnTo>
                      <a:pt x="366" y="245"/>
                    </a:lnTo>
                    <a:lnTo>
                      <a:pt x="365" y="255"/>
                    </a:lnTo>
                    <a:lnTo>
                      <a:pt x="363" y="266"/>
                    </a:lnTo>
                    <a:lnTo>
                      <a:pt x="361" y="276"/>
                    </a:lnTo>
                    <a:lnTo>
                      <a:pt x="359" y="286"/>
                    </a:lnTo>
                    <a:lnTo>
                      <a:pt x="356" y="295"/>
                    </a:lnTo>
                    <a:lnTo>
                      <a:pt x="349" y="314"/>
                    </a:lnTo>
                    <a:lnTo>
                      <a:pt x="345" y="323"/>
                    </a:lnTo>
                    <a:lnTo>
                      <a:pt x="341" y="332"/>
                    </a:lnTo>
                    <a:lnTo>
                      <a:pt x="336" y="340"/>
                    </a:lnTo>
                    <a:lnTo>
                      <a:pt x="331" y="348"/>
                    </a:lnTo>
                    <a:lnTo>
                      <a:pt x="320" y="363"/>
                    </a:lnTo>
                    <a:lnTo>
                      <a:pt x="314" y="370"/>
                    </a:lnTo>
                    <a:lnTo>
                      <a:pt x="308" y="377"/>
                    </a:lnTo>
                    <a:lnTo>
                      <a:pt x="301" y="383"/>
                    </a:lnTo>
                    <a:lnTo>
                      <a:pt x="294" y="389"/>
                    </a:lnTo>
                    <a:lnTo>
                      <a:pt x="286" y="395"/>
                    </a:lnTo>
                    <a:lnTo>
                      <a:pt x="279" y="400"/>
                    </a:lnTo>
                    <a:lnTo>
                      <a:pt x="271" y="405"/>
                    </a:lnTo>
                    <a:lnTo>
                      <a:pt x="262" y="409"/>
                    </a:lnTo>
                    <a:lnTo>
                      <a:pt x="253" y="413"/>
                    </a:lnTo>
                    <a:lnTo>
                      <a:pt x="244" y="416"/>
                    </a:lnTo>
                    <a:lnTo>
                      <a:pt x="235" y="419"/>
                    </a:lnTo>
                    <a:lnTo>
                      <a:pt x="225" y="422"/>
                    </a:lnTo>
                    <a:lnTo>
                      <a:pt x="216" y="424"/>
                    </a:lnTo>
                    <a:lnTo>
                      <a:pt x="205" y="425"/>
                    </a:lnTo>
                    <a:lnTo>
                      <a:pt x="195" y="426"/>
                    </a:lnTo>
                    <a:lnTo>
                      <a:pt x="184" y="426"/>
                    </a:lnTo>
                    <a:close/>
                    <a:moveTo>
                      <a:pt x="184" y="59"/>
                    </a:moveTo>
                    <a:lnTo>
                      <a:pt x="176" y="59"/>
                    </a:lnTo>
                    <a:lnTo>
                      <a:pt x="169" y="60"/>
                    </a:lnTo>
                    <a:lnTo>
                      <a:pt x="162" y="61"/>
                    </a:lnTo>
                    <a:lnTo>
                      <a:pt x="155" y="62"/>
                    </a:lnTo>
                    <a:lnTo>
                      <a:pt x="148" y="64"/>
                    </a:lnTo>
                    <a:lnTo>
                      <a:pt x="142" y="66"/>
                    </a:lnTo>
                    <a:lnTo>
                      <a:pt x="136" y="69"/>
                    </a:lnTo>
                    <a:lnTo>
                      <a:pt x="130" y="71"/>
                    </a:lnTo>
                    <a:lnTo>
                      <a:pt x="125" y="75"/>
                    </a:lnTo>
                    <a:lnTo>
                      <a:pt x="119" y="78"/>
                    </a:lnTo>
                    <a:lnTo>
                      <a:pt x="114" y="82"/>
                    </a:lnTo>
                    <a:lnTo>
                      <a:pt x="109" y="86"/>
                    </a:lnTo>
                    <a:lnTo>
                      <a:pt x="104" y="90"/>
                    </a:lnTo>
                    <a:lnTo>
                      <a:pt x="100" y="95"/>
                    </a:lnTo>
                    <a:lnTo>
                      <a:pt x="92" y="105"/>
                    </a:lnTo>
                    <a:lnTo>
                      <a:pt x="85" y="116"/>
                    </a:lnTo>
                    <a:lnTo>
                      <a:pt x="79" y="128"/>
                    </a:lnTo>
                    <a:lnTo>
                      <a:pt x="76" y="134"/>
                    </a:lnTo>
                    <a:lnTo>
                      <a:pt x="73" y="141"/>
                    </a:lnTo>
                    <a:lnTo>
                      <a:pt x="69" y="154"/>
                    </a:lnTo>
                    <a:lnTo>
                      <a:pt x="66" y="168"/>
                    </a:lnTo>
                    <a:lnTo>
                      <a:pt x="65" y="175"/>
                    </a:lnTo>
                    <a:lnTo>
                      <a:pt x="63" y="182"/>
                    </a:lnTo>
                    <a:lnTo>
                      <a:pt x="62" y="197"/>
                    </a:lnTo>
                    <a:lnTo>
                      <a:pt x="62" y="213"/>
                    </a:lnTo>
                    <a:lnTo>
                      <a:pt x="62" y="228"/>
                    </a:lnTo>
                    <a:lnTo>
                      <a:pt x="63" y="243"/>
                    </a:lnTo>
                    <a:lnTo>
                      <a:pt x="66" y="257"/>
                    </a:lnTo>
                    <a:lnTo>
                      <a:pt x="69" y="271"/>
                    </a:lnTo>
                    <a:lnTo>
                      <a:pt x="73" y="285"/>
                    </a:lnTo>
                    <a:lnTo>
                      <a:pt x="79" y="298"/>
                    </a:lnTo>
                    <a:lnTo>
                      <a:pt x="85" y="310"/>
                    </a:lnTo>
                    <a:lnTo>
                      <a:pt x="88" y="315"/>
                    </a:lnTo>
                    <a:lnTo>
                      <a:pt x="92" y="321"/>
                    </a:lnTo>
                    <a:lnTo>
                      <a:pt x="100" y="331"/>
                    </a:lnTo>
                    <a:lnTo>
                      <a:pt x="104" y="335"/>
                    </a:lnTo>
                    <a:lnTo>
                      <a:pt x="109" y="340"/>
                    </a:lnTo>
                    <a:lnTo>
                      <a:pt x="119" y="348"/>
                    </a:lnTo>
                    <a:lnTo>
                      <a:pt x="125" y="351"/>
                    </a:lnTo>
                    <a:lnTo>
                      <a:pt x="130" y="354"/>
                    </a:lnTo>
                    <a:lnTo>
                      <a:pt x="136" y="357"/>
                    </a:lnTo>
                    <a:lnTo>
                      <a:pt x="142" y="360"/>
                    </a:lnTo>
                    <a:lnTo>
                      <a:pt x="148" y="362"/>
                    </a:lnTo>
                    <a:lnTo>
                      <a:pt x="155" y="364"/>
                    </a:lnTo>
                    <a:lnTo>
                      <a:pt x="162" y="365"/>
                    </a:lnTo>
                    <a:lnTo>
                      <a:pt x="169" y="366"/>
                    </a:lnTo>
                    <a:lnTo>
                      <a:pt x="176" y="367"/>
                    </a:lnTo>
                    <a:lnTo>
                      <a:pt x="184" y="367"/>
                    </a:lnTo>
                    <a:lnTo>
                      <a:pt x="191" y="367"/>
                    </a:lnTo>
                    <a:lnTo>
                      <a:pt x="199" y="366"/>
                    </a:lnTo>
                    <a:lnTo>
                      <a:pt x="206" y="365"/>
                    </a:lnTo>
                    <a:lnTo>
                      <a:pt x="213" y="364"/>
                    </a:lnTo>
                    <a:lnTo>
                      <a:pt x="219" y="362"/>
                    </a:lnTo>
                    <a:lnTo>
                      <a:pt x="226" y="360"/>
                    </a:lnTo>
                    <a:lnTo>
                      <a:pt x="232" y="357"/>
                    </a:lnTo>
                    <a:lnTo>
                      <a:pt x="238" y="354"/>
                    </a:lnTo>
                    <a:lnTo>
                      <a:pt x="243" y="351"/>
                    </a:lnTo>
                    <a:lnTo>
                      <a:pt x="249" y="348"/>
                    </a:lnTo>
                    <a:lnTo>
                      <a:pt x="254" y="344"/>
                    </a:lnTo>
                    <a:lnTo>
                      <a:pt x="259" y="340"/>
                    </a:lnTo>
                    <a:lnTo>
                      <a:pt x="263" y="335"/>
                    </a:lnTo>
                    <a:lnTo>
                      <a:pt x="268" y="331"/>
                    </a:lnTo>
                    <a:lnTo>
                      <a:pt x="272" y="326"/>
                    </a:lnTo>
                    <a:lnTo>
                      <a:pt x="276" y="321"/>
                    </a:lnTo>
                    <a:lnTo>
                      <a:pt x="283" y="310"/>
                    </a:lnTo>
                    <a:lnTo>
                      <a:pt x="289" y="298"/>
                    </a:lnTo>
                    <a:lnTo>
                      <a:pt x="292" y="291"/>
                    </a:lnTo>
                    <a:lnTo>
                      <a:pt x="294" y="285"/>
                    </a:lnTo>
                    <a:lnTo>
                      <a:pt x="299" y="271"/>
                    </a:lnTo>
                    <a:lnTo>
                      <a:pt x="302" y="257"/>
                    </a:lnTo>
                    <a:lnTo>
                      <a:pt x="303" y="250"/>
                    </a:lnTo>
                    <a:lnTo>
                      <a:pt x="304" y="243"/>
                    </a:lnTo>
                    <a:lnTo>
                      <a:pt x="306" y="228"/>
                    </a:lnTo>
                    <a:lnTo>
                      <a:pt x="306" y="213"/>
                    </a:lnTo>
                    <a:lnTo>
                      <a:pt x="306" y="197"/>
                    </a:lnTo>
                    <a:lnTo>
                      <a:pt x="304" y="182"/>
                    </a:lnTo>
                    <a:lnTo>
                      <a:pt x="302" y="168"/>
                    </a:lnTo>
                    <a:lnTo>
                      <a:pt x="299" y="154"/>
                    </a:lnTo>
                    <a:lnTo>
                      <a:pt x="294" y="141"/>
                    </a:lnTo>
                    <a:lnTo>
                      <a:pt x="289" y="128"/>
                    </a:lnTo>
                    <a:lnTo>
                      <a:pt x="283" y="116"/>
                    </a:lnTo>
                    <a:lnTo>
                      <a:pt x="280" y="110"/>
                    </a:lnTo>
                    <a:lnTo>
                      <a:pt x="276" y="105"/>
                    </a:lnTo>
                    <a:lnTo>
                      <a:pt x="268" y="95"/>
                    </a:lnTo>
                    <a:lnTo>
                      <a:pt x="263" y="90"/>
                    </a:lnTo>
                    <a:lnTo>
                      <a:pt x="259" y="86"/>
                    </a:lnTo>
                    <a:lnTo>
                      <a:pt x="249" y="78"/>
                    </a:lnTo>
                    <a:lnTo>
                      <a:pt x="243" y="75"/>
                    </a:lnTo>
                    <a:lnTo>
                      <a:pt x="238" y="71"/>
                    </a:lnTo>
                    <a:lnTo>
                      <a:pt x="232" y="69"/>
                    </a:lnTo>
                    <a:lnTo>
                      <a:pt x="226" y="66"/>
                    </a:lnTo>
                    <a:lnTo>
                      <a:pt x="213" y="62"/>
                    </a:lnTo>
                    <a:lnTo>
                      <a:pt x="199" y="60"/>
                    </a:lnTo>
                    <a:lnTo>
                      <a:pt x="191" y="59"/>
                    </a:lnTo>
                    <a:lnTo>
                      <a:pt x="184" y="5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51" name="Freeform 15"/>
              <p:cNvSpPr>
                <a:spLocks/>
              </p:cNvSpPr>
              <p:nvPr userDrawn="1"/>
            </p:nvSpPr>
            <p:spPr bwMode="auto">
              <a:xfrm>
                <a:off x="7953375" y="4525963"/>
                <a:ext cx="328612" cy="666750"/>
              </a:xfrm>
              <a:custGeom>
                <a:avLst/>
                <a:gdLst>
                  <a:gd name="T0" fmla="*/ 207 w 207"/>
                  <a:gd name="T1" fmla="*/ 67 h 420"/>
                  <a:gd name="T2" fmla="*/ 192 w 207"/>
                  <a:gd name="T3" fmla="*/ 63 h 420"/>
                  <a:gd name="T4" fmla="*/ 185 w 207"/>
                  <a:gd name="T5" fmla="*/ 61 h 420"/>
                  <a:gd name="T6" fmla="*/ 178 w 207"/>
                  <a:gd name="T7" fmla="*/ 60 h 420"/>
                  <a:gd name="T8" fmla="*/ 171 w 207"/>
                  <a:gd name="T9" fmla="*/ 60 h 420"/>
                  <a:gd name="T10" fmla="*/ 164 w 207"/>
                  <a:gd name="T11" fmla="*/ 60 h 420"/>
                  <a:gd name="T12" fmla="*/ 157 w 207"/>
                  <a:gd name="T13" fmla="*/ 60 h 420"/>
                  <a:gd name="T14" fmla="*/ 150 w 207"/>
                  <a:gd name="T15" fmla="*/ 61 h 420"/>
                  <a:gd name="T16" fmla="*/ 138 w 207"/>
                  <a:gd name="T17" fmla="*/ 64 h 420"/>
                  <a:gd name="T18" fmla="*/ 132 w 207"/>
                  <a:gd name="T19" fmla="*/ 66 h 420"/>
                  <a:gd name="T20" fmla="*/ 126 w 207"/>
                  <a:gd name="T21" fmla="*/ 68 h 420"/>
                  <a:gd name="T22" fmla="*/ 120 w 207"/>
                  <a:gd name="T23" fmla="*/ 71 h 420"/>
                  <a:gd name="T24" fmla="*/ 115 w 207"/>
                  <a:gd name="T25" fmla="*/ 75 h 420"/>
                  <a:gd name="T26" fmla="*/ 110 w 207"/>
                  <a:gd name="T27" fmla="*/ 78 h 420"/>
                  <a:gd name="T28" fmla="*/ 105 w 207"/>
                  <a:gd name="T29" fmla="*/ 82 h 420"/>
                  <a:gd name="T30" fmla="*/ 100 w 207"/>
                  <a:gd name="T31" fmla="*/ 86 h 420"/>
                  <a:gd name="T32" fmla="*/ 95 w 207"/>
                  <a:gd name="T33" fmla="*/ 91 h 420"/>
                  <a:gd name="T34" fmla="*/ 91 w 207"/>
                  <a:gd name="T35" fmla="*/ 96 h 420"/>
                  <a:gd name="T36" fmla="*/ 87 w 207"/>
                  <a:gd name="T37" fmla="*/ 101 h 420"/>
                  <a:gd name="T38" fmla="*/ 84 w 207"/>
                  <a:gd name="T39" fmla="*/ 107 h 420"/>
                  <a:gd name="T40" fmla="*/ 79 w 207"/>
                  <a:gd name="T41" fmla="*/ 112 h 420"/>
                  <a:gd name="T42" fmla="*/ 76 w 207"/>
                  <a:gd name="T43" fmla="*/ 119 h 420"/>
                  <a:gd name="T44" fmla="*/ 73 w 207"/>
                  <a:gd name="T45" fmla="*/ 125 h 420"/>
                  <a:gd name="T46" fmla="*/ 69 w 207"/>
                  <a:gd name="T47" fmla="*/ 138 h 420"/>
                  <a:gd name="T48" fmla="*/ 65 w 207"/>
                  <a:gd name="T49" fmla="*/ 152 h 420"/>
                  <a:gd name="T50" fmla="*/ 64 w 207"/>
                  <a:gd name="T51" fmla="*/ 160 h 420"/>
                  <a:gd name="T52" fmla="*/ 63 w 207"/>
                  <a:gd name="T53" fmla="*/ 167 h 420"/>
                  <a:gd name="T54" fmla="*/ 63 w 207"/>
                  <a:gd name="T55" fmla="*/ 175 h 420"/>
                  <a:gd name="T56" fmla="*/ 62 w 207"/>
                  <a:gd name="T57" fmla="*/ 183 h 420"/>
                  <a:gd name="T58" fmla="*/ 62 w 207"/>
                  <a:gd name="T59" fmla="*/ 420 h 420"/>
                  <a:gd name="T60" fmla="*/ 0 w 207"/>
                  <a:gd name="T61" fmla="*/ 420 h 420"/>
                  <a:gd name="T62" fmla="*/ 0 w 207"/>
                  <a:gd name="T63" fmla="*/ 8 h 420"/>
                  <a:gd name="T64" fmla="*/ 59 w 207"/>
                  <a:gd name="T65" fmla="*/ 8 h 420"/>
                  <a:gd name="T66" fmla="*/ 59 w 207"/>
                  <a:gd name="T67" fmla="*/ 64 h 420"/>
                  <a:gd name="T68" fmla="*/ 63 w 207"/>
                  <a:gd name="T69" fmla="*/ 57 h 420"/>
                  <a:gd name="T70" fmla="*/ 69 w 207"/>
                  <a:gd name="T71" fmla="*/ 49 h 420"/>
                  <a:gd name="T72" fmla="*/ 71 w 207"/>
                  <a:gd name="T73" fmla="*/ 46 h 420"/>
                  <a:gd name="T74" fmla="*/ 74 w 207"/>
                  <a:gd name="T75" fmla="*/ 42 h 420"/>
                  <a:gd name="T76" fmla="*/ 82 w 207"/>
                  <a:gd name="T77" fmla="*/ 35 h 420"/>
                  <a:gd name="T78" fmla="*/ 86 w 207"/>
                  <a:gd name="T79" fmla="*/ 32 h 420"/>
                  <a:gd name="T80" fmla="*/ 90 w 207"/>
                  <a:gd name="T81" fmla="*/ 28 h 420"/>
                  <a:gd name="T82" fmla="*/ 94 w 207"/>
                  <a:gd name="T83" fmla="*/ 25 h 420"/>
                  <a:gd name="T84" fmla="*/ 98 w 207"/>
                  <a:gd name="T85" fmla="*/ 22 h 420"/>
                  <a:gd name="T86" fmla="*/ 107 w 207"/>
                  <a:gd name="T87" fmla="*/ 17 h 420"/>
                  <a:gd name="T88" fmla="*/ 116 w 207"/>
                  <a:gd name="T89" fmla="*/ 12 h 420"/>
                  <a:gd name="T90" fmla="*/ 126 w 207"/>
                  <a:gd name="T91" fmla="*/ 8 h 420"/>
                  <a:gd name="T92" fmla="*/ 136 w 207"/>
                  <a:gd name="T93" fmla="*/ 4 h 420"/>
                  <a:gd name="T94" fmla="*/ 147 w 207"/>
                  <a:gd name="T95" fmla="*/ 2 h 420"/>
                  <a:gd name="T96" fmla="*/ 159 w 207"/>
                  <a:gd name="T97" fmla="*/ 0 h 420"/>
                  <a:gd name="T98" fmla="*/ 171 w 207"/>
                  <a:gd name="T99" fmla="*/ 0 h 420"/>
                  <a:gd name="T100" fmla="*/ 183 w 207"/>
                  <a:gd name="T101" fmla="*/ 1 h 420"/>
                  <a:gd name="T102" fmla="*/ 195 w 207"/>
                  <a:gd name="T103" fmla="*/ 2 h 420"/>
                  <a:gd name="T104" fmla="*/ 207 w 207"/>
                  <a:gd name="T105" fmla="*/ 5 h 420"/>
                  <a:gd name="T106" fmla="*/ 207 w 207"/>
                  <a:gd name="T107" fmla="*/ 67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07" h="420">
                    <a:moveTo>
                      <a:pt x="207" y="67"/>
                    </a:moveTo>
                    <a:lnTo>
                      <a:pt x="192" y="63"/>
                    </a:lnTo>
                    <a:lnTo>
                      <a:pt x="185" y="61"/>
                    </a:lnTo>
                    <a:lnTo>
                      <a:pt x="178" y="60"/>
                    </a:lnTo>
                    <a:lnTo>
                      <a:pt x="171" y="60"/>
                    </a:lnTo>
                    <a:lnTo>
                      <a:pt x="164" y="60"/>
                    </a:lnTo>
                    <a:lnTo>
                      <a:pt x="157" y="60"/>
                    </a:lnTo>
                    <a:lnTo>
                      <a:pt x="150" y="61"/>
                    </a:lnTo>
                    <a:lnTo>
                      <a:pt x="138" y="64"/>
                    </a:lnTo>
                    <a:lnTo>
                      <a:pt x="132" y="66"/>
                    </a:lnTo>
                    <a:lnTo>
                      <a:pt x="126" y="68"/>
                    </a:lnTo>
                    <a:lnTo>
                      <a:pt x="120" y="71"/>
                    </a:lnTo>
                    <a:lnTo>
                      <a:pt x="115" y="75"/>
                    </a:lnTo>
                    <a:lnTo>
                      <a:pt x="110" y="78"/>
                    </a:lnTo>
                    <a:lnTo>
                      <a:pt x="105" y="82"/>
                    </a:lnTo>
                    <a:lnTo>
                      <a:pt x="100" y="86"/>
                    </a:lnTo>
                    <a:lnTo>
                      <a:pt x="95" y="91"/>
                    </a:lnTo>
                    <a:lnTo>
                      <a:pt x="91" y="96"/>
                    </a:lnTo>
                    <a:lnTo>
                      <a:pt x="87" y="101"/>
                    </a:lnTo>
                    <a:lnTo>
                      <a:pt x="84" y="107"/>
                    </a:lnTo>
                    <a:lnTo>
                      <a:pt x="79" y="112"/>
                    </a:lnTo>
                    <a:lnTo>
                      <a:pt x="76" y="119"/>
                    </a:lnTo>
                    <a:lnTo>
                      <a:pt x="73" y="125"/>
                    </a:lnTo>
                    <a:lnTo>
                      <a:pt x="69" y="138"/>
                    </a:lnTo>
                    <a:lnTo>
                      <a:pt x="65" y="152"/>
                    </a:lnTo>
                    <a:lnTo>
                      <a:pt x="64" y="160"/>
                    </a:lnTo>
                    <a:lnTo>
                      <a:pt x="63" y="167"/>
                    </a:lnTo>
                    <a:lnTo>
                      <a:pt x="63" y="175"/>
                    </a:lnTo>
                    <a:lnTo>
                      <a:pt x="62" y="183"/>
                    </a:lnTo>
                    <a:lnTo>
                      <a:pt x="62" y="420"/>
                    </a:lnTo>
                    <a:lnTo>
                      <a:pt x="0" y="420"/>
                    </a:lnTo>
                    <a:lnTo>
                      <a:pt x="0" y="8"/>
                    </a:lnTo>
                    <a:lnTo>
                      <a:pt x="59" y="8"/>
                    </a:lnTo>
                    <a:lnTo>
                      <a:pt x="59" y="64"/>
                    </a:lnTo>
                    <a:lnTo>
                      <a:pt x="63" y="57"/>
                    </a:lnTo>
                    <a:lnTo>
                      <a:pt x="69" y="49"/>
                    </a:lnTo>
                    <a:lnTo>
                      <a:pt x="71" y="46"/>
                    </a:lnTo>
                    <a:lnTo>
                      <a:pt x="74" y="42"/>
                    </a:lnTo>
                    <a:lnTo>
                      <a:pt x="82" y="35"/>
                    </a:lnTo>
                    <a:lnTo>
                      <a:pt x="86" y="32"/>
                    </a:lnTo>
                    <a:lnTo>
                      <a:pt x="90" y="28"/>
                    </a:lnTo>
                    <a:lnTo>
                      <a:pt x="94" y="25"/>
                    </a:lnTo>
                    <a:lnTo>
                      <a:pt x="98" y="22"/>
                    </a:lnTo>
                    <a:lnTo>
                      <a:pt x="107" y="17"/>
                    </a:lnTo>
                    <a:lnTo>
                      <a:pt x="116" y="12"/>
                    </a:lnTo>
                    <a:lnTo>
                      <a:pt x="126" y="8"/>
                    </a:lnTo>
                    <a:lnTo>
                      <a:pt x="136" y="4"/>
                    </a:lnTo>
                    <a:lnTo>
                      <a:pt x="147" y="2"/>
                    </a:lnTo>
                    <a:lnTo>
                      <a:pt x="159" y="0"/>
                    </a:lnTo>
                    <a:lnTo>
                      <a:pt x="171" y="0"/>
                    </a:lnTo>
                    <a:lnTo>
                      <a:pt x="183" y="1"/>
                    </a:lnTo>
                    <a:lnTo>
                      <a:pt x="195" y="2"/>
                    </a:lnTo>
                    <a:lnTo>
                      <a:pt x="207" y="5"/>
                    </a:lnTo>
                    <a:lnTo>
                      <a:pt x="207" y="6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52" name="Rectangle 16"/>
              <p:cNvSpPr>
                <a:spLocks noChangeArrowheads="1"/>
              </p:cNvSpPr>
              <p:nvPr userDrawn="1"/>
            </p:nvSpPr>
            <p:spPr bwMode="auto">
              <a:xfrm>
                <a:off x="8415338" y="4324351"/>
                <a:ext cx="98425" cy="8667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53" name="Freeform 17"/>
              <p:cNvSpPr>
                <a:spLocks noEditPoints="1"/>
              </p:cNvSpPr>
              <p:nvPr userDrawn="1"/>
            </p:nvSpPr>
            <p:spPr bwMode="auto">
              <a:xfrm>
                <a:off x="8683625" y="4324351"/>
                <a:ext cx="582612" cy="879475"/>
              </a:xfrm>
              <a:custGeom>
                <a:avLst/>
                <a:gdLst>
                  <a:gd name="T0" fmla="*/ 308 w 367"/>
                  <a:gd name="T1" fmla="*/ 547 h 554"/>
                  <a:gd name="T2" fmla="*/ 290 w 367"/>
                  <a:gd name="T3" fmla="*/ 505 h 554"/>
                  <a:gd name="T4" fmla="*/ 261 w 367"/>
                  <a:gd name="T5" fmla="*/ 530 h 554"/>
                  <a:gd name="T6" fmla="*/ 236 w 367"/>
                  <a:gd name="T7" fmla="*/ 543 h 554"/>
                  <a:gd name="T8" fmla="*/ 197 w 367"/>
                  <a:gd name="T9" fmla="*/ 553 h 554"/>
                  <a:gd name="T10" fmla="*/ 155 w 367"/>
                  <a:gd name="T11" fmla="*/ 553 h 554"/>
                  <a:gd name="T12" fmla="*/ 119 w 367"/>
                  <a:gd name="T13" fmla="*/ 544 h 554"/>
                  <a:gd name="T14" fmla="*/ 87 w 367"/>
                  <a:gd name="T15" fmla="*/ 528 h 554"/>
                  <a:gd name="T16" fmla="*/ 66 w 367"/>
                  <a:gd name="T17" fmla="*/ 512 h 554"/>
                  <a:gd name="T18" fmla="*/ 42 w 367"/>
                  <a:gd name="T19" fmla="*/ 484 h 554"/>
                  <a:gd name="T20" fmla="*/ 19 w 367"/>
                  <a:gd name="T21" fmla="*/ 443 h 554"/>
                  <a:gd name="T22" fmla="*/ 7 w 367"/>
                  <a:gd name="T23" fmla="*/ 404 h 554"/>
                  <a:gd name="T24" fmla="*/ 0 w 367"/>
                  <a:gd name="T25" fmla="*/ 341 h 554"/>
                  <a:gd name="T26" fmla="*/ 5 w 367"/>
                  <a:gd name="T27" fmla="*/ 288 h 554"/>
                  <a:gd name="T28" fmla="*/ 19 w 367"/>
                  <a:gd name="T29" fmla="*/ 240 h 554"/>
                  <a:gd name="T30" fmla="*/ 37 w 367"/>
                  <a:gd name="T31" fmla="*/ 206 h 554"/>
                  <a:gd name="T32" fmla="*/ 61 w 367"/>
                  <a:gd name="T33" fmla="*/ 177 h 554"/>
                  <a:gd name="T34" fmla="*/ 89 w 367"/>
                  <a:gd name="T35" fmla="*/ 154 h 554"/>
                  <a:gd name="T36" fmla="*/ 123 w 367"/>
                  <a:gd name="T37" fmla="*/ 138 h 554"/>
                  <a:gd name="T38" fmla="*/ 161 w 367"/>
                  <a:gd name="T39" fmla="*/ 129 h 554"/>
                  <a:gd name="T40" fmla="*/ 202 w 367"/>
                  <a:gd name="T41" fmla="*/ 129 h 554"/>
                  <a:gd name="T42" fmla="*/ 238 w 367"/>
                  <a:gd name="T43" fmla="*/ 139 h 554"/>
                  <a:gd name="T44" fmla="*/ 269 w 367"/>
                  <a:gd name="T45" fmla="*/ 156 h 554"/>
                  <a:gd name="T46" fmla="*/ 286 w 367"/>
                  <a:gd name="T47" fmla="*/ 170 h 554"/>
                  <a:gd name="T48" fmla="*/ 305 w 367"/>
                  <a:gd name="T49" fmla="*/ 194 h 554"/>
                  <a:gd name="T50" fmla="*/ 169 w 367"/>
                  <a:gd name="T51" fmla="*/ 188 h 554"/>
                  <a:gd name="T52" fmla="*/ 143 w 367"/>
                  <a:gd name="T53" fmla="*/ 194 h 554"/>
                  <a:gd name="T54" fmla="*/ 120 w 367"/>
                  <a:gd name="T55" fmla="*/ 206 h 554"/>
                  <a:gd name="T56" fmla="*/ 101 w 367"/>
                  <a:gd name="T57" fmla="*/ 223 h 554"/>
                  <a:gd name="T58" fmla="*/ 80 w 367"/>
                  <a:gd name="T59" fmla="*/ 256 h 554"/>
                  <a:gd name="T60" fmla="*/ 64 w 367"/>
                  <a:gd name="T61" fmla="*/ 311 h 554"/>
                  <a:gd name="T62" fmla="*/ 64 w 367"/>
                  <a:gd name="T63" fmla="*/ 372 h 554"/>
                  <a:gd name="T64" fmla="*/ 74 w 367"/>
                  <a:gd name="T65" fmla="*/ 413 h 554"/>
                  <a:gd name="T66" fmla="*/ 93 w 367"/>
                  <a:gd name="T67" fmla="*/ 449 h 554"/>
                  <a:gd name="T68" fmla="*/ 115 w 367"/>
                  <a:gd name="T69" fmla="*/ 472 h 554"/>
                  <a:gd name="T70" fmla="*/ 137 w 367"/>
                  <a:gd name="T71" fmla="*/ 485 h 554"/>
                  <a:gd name="T72" fmla="*/ 183 w 367"/>
                  <a:gd name="T73" fmla="*/ 495 h 554"/>
                  <a:gd name="T74" fmla="*/ 220 w 367"/>
                  <a:gd name="T75" fmla="*/ 490 h 554"/>
                  <a:gd name="T76" fmla="*/ 244 w 367"/>
                  <a:gd name="T77" fmla="*/ 479 h 554"/>
                  <a:gd name="T78" fmla="*/ 264 w 367"/>
                  <a:gd name="T79" fmla="*/ 464 h 554"/>
                  <a:gd name="T80" fmla="*/ 287 w 367"/>
                  <a:gd name="T81" fmla="*/ 432 h 554"/>
                  <a:gd name="T82" fmla="*/ 302 w 367"/>
                  <a:gd name="T83" fmla="*/ 386 h 554"/>
                  <a:gd name="T84" fmla="*/ 306 w 367"/>
                  <a:gd name="T85" fmla="*/ 341 h 554"/>
                  <a:gd name="T86" fmla="*/ 298 w 367"/>
                  <a:gd name="T87" fmla="*/ 283 h 554"/>
                  <a:gd name="T88" fmla="*/ 282 w 367"/>
                  <a:gd name="T89" fmla="*/ 244 h 554"/>
                  <a:gd name="T90" fmla="*/ 262 w 367"/>
                  <a:gd name="T91" fmla="*/ 219 h 554"/>
                  <a:gd name="T92" fmla="*/ 236 w 367"/>
                  <a:gd name="T93" fmla="*/ 199 h 554"/>
                  <a:gd name="T94" fmla="*/ 211 w 367"/>
                  <a:gd name="T95" fmla="*/ 190 h 5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367" h="554">
                    <a:moveTo>
                      <a:pt x="305" y="0"/>
                    </a:moveTo>
                    <a:lnTo>
                      <a:pt x="367" y="0"/>
                    </a:lnTo>
                    <a:lnTo>
                      <a:pt x="367" y="547"/>
                    </a:lnTo>
                    <a:lnTo>
                      <a:pt x="308" y="547"/>
                    </a:lnTo>
                    <a:lnTo>
                      <a:pt x="308" y="481"/>
                    </a:lnTo>
                    <a:lnTo>
                      <a:pt x="303" y="489"/>
                    </a:lnTo>
                    <a:lnTo>
                      <a:pt x="297" y="498"/>
                    </a:lnTo>
                    <a:lnTo>
                      <a:pt x="290" y="505"/>
                    </a:lnTo>
                    <a:lnTo>
                      <a:pt x="284" y="512"/>
                    </a:lnTo>
                    <a:lnTo>
                      <a:pt x="277" y="519"/>
                    </a:lnTo>
                    <a:lnTo>
                      <a:pt x="269" y="525"/>
                    </a:lnTo>
                    <a:lnTo>
                      <a:pt x="261" y="530"/>
                    </a:lnTo>
                    <a:lnTo>
                      <a:pt x="253" y="535"/>
                    </a:lnTo>
                    <a:lnTo>
                      <a:pt x="245" y="539"/>
                    </a:lnTo>
                    <a:lnTo>
                      <a:pt x="240" y="541"/>
                    </a:lnTo>
                    <a:lnTo>
                      <a:pt x="236" y="543"/>
                    </a:lnTo>
                    <a:lnTo>
                      <a:pt x="226" y="547"/>
                    </a:lnTo>
                    <a:lnTo>
                      <a:pt x="217" y="549"/>
                    </a:lnTo>
                    <a:lnTo>
                      <a:pt x="207" y="551"/>
                    </a:lnTo>
                    <a:lnTo>
                      <a:pt x="197" y="553"/>
                    </a:lnTo>
                    <a:lnTo>
                      <a:pt x="186" y="554"/>
                    </a:lnTo>
                    <a:lnTo>
                      <a:pt x="175" y="554"/>
                    </a:lnTo>
                    <a:lnTo>
                      <a:pt x="165" y="554"/>
                    </a:lnTo>
                    <a:lnTo>
                      <a:pt x="155" y="553"/>
                    </a:lnTo>
                    <a:lnTo>
                      <a:pt x="146" y="552"/>
                    </a:lnTo>
                    <a:lnTo>
                      <a:pt x="137" y="550"/>
                    </a:lnTo>
                    <a:lnTo>
                      <a:pt x="128" y="547"/>
                    </a:lnTo>
                    <a:lnTo>
                      <a:pt x="119" y="544"/>
                    </a:lnTo>
                    <a:lnTo>
                      <a:pt x="110" y="541"/>
                    </a:lnTo>
                    <a:lnTo>
                      <a:pt x="102" y="537"/>
                    </a:lnTo>
                    <a:lnTo>
                      <a:pt x="94" y="533"/>
                    </a:lnTo>
                    <a:lnTo>
                      <a:pt x="87" y="528"/>
                    </a:lnTo>
                    <a:lnTo>
                      <a:pt x="83" y="526"/>
                    </a:lnTo>
                    <a:lnTo>
                      <a:pt x="79" y="523"/>
                    </a:lnTo>
                    <a:lnTo>
                      <a:pt x="72" y="518"/>
                    </a:lnTo>
                    <a:lnTo>
                      <a:pt x="66" y="512"/>
                    </a:lnTo>
                    <a:lnTo>
                      <a:pt x="59" y="505"/>
                    </a:lnTo>
                    <a:lnTo>
                      <a:pt x="53" y="499"/>
                    </a:lnTo>
                    <a:lnTo>
                      <a:pt x="47" y="492"/>
                    </a:lnTo>
                    <a:lnTo>
                      <a:pt x="42" y="484"/>
                    </a:lnTo>
                    <a:lnTo>
                      <a:pt x="37" y="477"/>
                    </a:lnTo>
                    <a:lnTo>
                      <a:pt x="27" y="460"/>
                    </a:lnTo>
                    <a:lnTo>
                      <a:pt x="23" y="452"/>
                    </a:lnTo>
                    <a:lnTo>
                      <a:pt x="19" y="443"/>
                    </a:lnTo>
                    <a:lnTo>
                      <a:pt x="16" y="433"/>
                    </a:lnTo>
                    <a:lnTo>
                      <a:pt x="12" y="424"/>
                    </a:lnTo>
                    <a:lnTo>
                      <a:pt x="10" y="414"/>
                    </a:lnTo>
                    <a:lnTo>
                      <a:pt x="7" y="404"/>
                    </a:lnTo>
                    <a:lnTo>
                      <a:pt x="3" y="384"/>
                    </a:lnTo>
                    <a:lnTo>
                      <a:pt x="1" y="363"/>
                    </a:lnTo>
                    <a:lnTo>
                      <a:pt x="1" y="352"/>
                    </a:lnTo>
                    <a:lnTo>
                      <a:pt x="0" y="341"/>
                    </a:lnTo>
                    <a:lnTo>
                      <a:pt x="1" y="320"/>
                    </a:lnTo>
                    <a:lnTo>
                      <a:pt x="2" y="309"/>
                    </a:lnTo>
                    <a:lnTo>
                      <a:pt x="3" y="299"/>
                    </a:lnTo>
                    <a:lnTo>
                      <a:pt x="5" y="288"/>
                    </a:lnTo>
                    <a:lnTo>
                      <a:pt x="7" y="278"/>
                    </a:lnTo>
                    <a:lnTo>
                      <a:pt x="10" y="268"/>
                    </a:lnTo>
                    <a:lnTo>
                      <a:pt x="13" y="259"/>
                    </a:lnTo>
                    <a:lnTo>
                      <a:pt x="19" y="240"/>
                    </a:lnTo>
                    <a:lnTo>
                      <a:pt x="23" y="231"/>
                    </a:lnTo>
                    <a:lnTo>
                      <a:pt x="28" y="222"/>
                    </a:lnTo>
                    <a:lnTo>
                      <a:pt x="32" y="214"/>
                    </a:lnTo>
                    <a:lnTo>
                      <a:pt x="37" y="206"/>
                    </a:lnTo>
                    <a:lnTo>
                      <a:pt x="43" y="198"/>
                    </a:lnTo>
                    <a:lnTo>
                      <a:pt x="48" y="191"/>
                    </a:lnTo>
                    <a:lnTo>
                      <a:pt x="54" y="184"/>
                    </a:lnTo>
                    <a:lnTo>
                      <a:pt x="61" y="177"/>
                    </a:lnTo>
                    <a:lnTo>
                      <a:pt x="67" y="171"/>
                    </a:lnTo>
                    <a:lnTo>
                      <a:pt x="74" y="165"/>
                    </a:lnTo>
                    <a:lnTo>
                      <a:pt x="82" y="159"/>
                    </a:lnTo>
                    <a:lnTo>
                      <a:pt x="89" y="154"/>
                    </a:lnTo>
                    <a:lnTo>
                      <a:pt x="97" y="149"/>
                    </a:lnTo>
                    <a:lnTo>
                      <a:pt x="105" y="145"/>
                    </a:lnTo>
                    <a:lnTo>
                      <a:pt x="114" y="141"/>
                    </a:lnTo>
                    <a:lnTo>
                      <a:pt x="123" y="138"/>
                    </a:lnTo>
                    <a:lnTo>
                      <a:pt x="132" y="135"/>
                    </a:lnTo>
                    <a:lnTo>
                      <a:pt x="142" y="132"/>
                    </a:lnTo>
                    <a:lnTo>
                      <a:pt x="151" y="130"/>
                    </a:lnTo>
                    <a:lnTo>
                      <a:pt x="161" y="129"/>
                    </a:lnTo>
                    <a:lnTo>
                      <a:pt x="172" y="128"/>
                    </a:lnTo>
                    <a:lnTo>
                      <a:pt x="182" y="128"/>
                    </a:lnTo>
                    <a:lnTo>
                      <a:pt x="192" y="128"/>
                    </a:lnTo>
                    <a:lnTo>
                      <a:pt x="202" y="129"/>
                    </a:lnTo>
                    <a:lnTo>
                      <a:pt x="212" y="131"/>
                    </a:lnTo>
                    <a:lnTo>
                      <a:pt x="221" y="133"/>
                    </a:lnTo>
                    <a:lnTo>
                      <a:pt x="230" y="135"/>
                    </a:lnTo>
                    <a:lnTo>
                      <a:pt x="238" y="139"/>
                    </a:lnTo>
                    <a:lnTo>
                      <a:pt x="247" y="142"/>
                    </a:lnTo>
                    <a:lnTo>
                      <a:pt x="254" y="146"/>
                    </a:lnTo>
                    <a:lnTo>
                      <a:pt x="262" y="151"/>
                    </a:lnTo>
                    <a:lnTo>
                      <a:pt x="269" y="156"/>
                    </a:lnTo>
                    <a:lnTo>
                      <a:pt x="273" y="158"/>
                    </a:lnTo>
                    <a:lnTo>
                      <a:pt x="276" y="161"/>
                    </a:lnTo>
                    <a:lnTo>
                      <a:pt x="283" y="167"/>
                    </a:lnTo>
                    <a:lnTo>
                      <a:pt x="286" y="170"/>
                    </a:lnTo>
                    <a:lnTo>
                      <a:pt x="289" y="173"/>
                    </a:lnTo>
                    <a:lnTo>
                      <a:pt x="294" y="180"/>
                    </a:lnTo>
                    <a:lnTo>
                      <a:pt x="300" y="186"/>
                    </a:lnTo>
                    <a:lnTo>
                      <a:pt x="305" y="194"/>
                    </a:lnTo>
                    <a:lnTo>
                      <a:pt x="305" y="0"/>
                    </a:lnTo>
                    <a:close/>
                    <a:moveTo>
                      <a:pt x="183" y="187"/>
                    </a:moveTo>
                    <a:lnTo>
                      <a:pt x="176" y="187"/>
                    </a:lnTo>
                    <a:lnTo>
                      <a:pt x="169" y="188"/>
                    </a:lnTo>
                    <a:lnTo>
                      <a:pt x="162" y="189"/>
                    </a:lnTo>
                    <a:lnTo>
                      <a:pt x="155" y="190"/>
                    </a:lnTo>
                    <a:lnTo>
                      <a:pt x="149" y="192"/>
                    </a:lnTo>
                    <a:lnTo>
                      <a:pt x="143" y="194"/>
                    </a:lnTo>
                    <a:lnTo>
                      <a:pt x="137" y="197"/>
                    </a:lnTo>
                    <a:lnTo>
                      <a:pt x="131" y="199"/>
                    </a:lnTo>
                    <a:lnTo>
                      <a:pt x="126" y="203"/>
                    </a:lnTo>
                    <a:lnTo>
                      <a:pt x="120" y="206"/>
                    </a:lnTo>
                    <a:lnTo>
                      <a:pt x="115" y="210"/>
                    </a:lnTo>
                    <a:lnTo>
                      <a:pt x="110" y="214"/>
                    </a:lnTo>
                    <a:lnTo>
                      <a:pt x="106" y="219"/>
                    </a:lnTo>
                    <a:lnTo>
                      <a:pt x="101" y="223"/>
                    </a:lnTo>
                    <a:lnTo>
                      <a:pt x="97" y="228"/>
                    </a:lnTo>
                    <a:lnTo>
                      <a:pt x="93" y="233"/>
                    </a:lnTo>
                    <a:lnTo>
                      <a:pt x="86" y="244"/>
                    </a:lnTo>
                    <a:lnTo>
                      <a:pt x="80" y="256"/>
                    </a:lnTo>
                    <a:lnTo>
                      <a:pt x="75" y="269"/>
                    </a:lnTo>
                    <a:lnTo>
                      <a:pt x="70" y="283"/>
                    </a:lnTo>
                    <a:lnTo>
                      <a:pt x="67" y="297"/>
                    </a:lnTo>
                    <a:lnTo>
                      <a:pt x="64" y="311"/>
                    </a:lnTo>
                    <a:lnTo>
                      <a:pt x="63" y="326"/>
                    </a:lnTo>
                    <a:lnTo>
                      <a:pt x="62" y="341"/>
                    </a:lnTo>
                    <a:lnTo>
                      <a:pt x="63" y="357"/>
                    </a:lnTo>
                    <a:lnTo>
                      <a:pt x="64" y="372"/>
                    </a:lnTo>
                    <a:lnTo>
                      <a:pt x="67" y="386"/>
                    </a:lnTo>
                    <a:lnTo>
                      <a:pt x="68" y="393"/>
                    </a:lnTo>
                    <a:lnTo>
                      <a:pt x="70" y="400"/>
                    </a:lnTo>
                    <a:lnTo>
                      <a:pt x="74" y="413"/>
                    </a:lnTo>
                    <a:lnTo>
                      <a:pt x="80" y="426"/>
                    </a:lnTo>
                    <a:lnTo>
                      <a:pt x="86" y="438"/>
                    </a:lnTo>
                    <a:lnTo>
                      <a:pt x="89" y="444"/>
                    </a:lnTo>
                    <a:lnTo>
                      <a:pt x="93" y="449"/>
                    </a:lnTo>
                    <a:lnTo>
                      <a:pt x="101" y="459"/>
                    </a:lnTo>
                    <a:lnTo>
                      <a:pt x="105" y="464"/>
                    </a:lnTo>
                    <a:lnTo>
                      <a:pt x="110" y="468"/>
                    </a:lnTo>
                    <a:lnTo>
                      <a:pt x="115" y="472"/>
                    </a:lnTo>
                    <a:lnTo>
                      <a:pt x="120" y="476"/>
                    </a:lnTo>
                    <a:lnTo>
                      <a:pt x="125" y="479"/>
                    </a:lnTo>
                    <a:lnTo>
                      <a:pt x="131" y="483"/>
                    </a:lnTo>
                    <a:lnTo>
                      <a:pt x="137" y="485"/>
                    </a:lnTo>
                    <a:lnTo>
                      <a:pt x="143" y="488"/>
                    </a:lnTo>
                    <a:lnTo>
                      <a:pt x="155" y="492"/>
                    </a:lnTo>
                    <a:lnTo>
                      <a:pt x="169" y="494"/>
                    </a:lnTo>
                    <a:lnTo>
                      <a:pt x="183" y="495"/>
                    </a:lnTo>
                    <a:lnTo>
                      <a:pt x="199" y="494"/>
                    </a:lnTo>
                    <a:lnTo>
                      <a:pt x="206" y="493"/>
                    </a:lnTo>
                    <a:lnTo>
                      <a:pt x="213" y="492"/>
                    </a:lnTo>
                    <a:lnTo>
                      <a:pt x="220" y="490"/>
                    </a:lnTo>
                    <a:lnTo>
                      <a:pt x="226" y="488"/>
                    </a:lnTo>
                    <a:lnTo>
                      <a:pt x="232" y="485"/>
                    </a:lnTo>
                    <a:lnTo>
                      <a:pt x="238" y="483"/>
                    </a:lnTo>
                    <a:lnTo>
                      <a:pt x="244" y="479"/>
                    </a:lnTo>
                    <a:lnTo>
                      <a:pt x="249" y="476"/>
                    </a:lnTo>
                    <a:lnTo>
                      <a:pt x="255" y="472"/>
                    </a:lnTo>
                    <a:lnTo>
                      <a:pt x="259" y="468"/>
                    </a:lnTo>
                    <a:lnTo>
                      <a:pt x="264" y="464"/>
                    </a:lnTo>
                    <a:lnTo>
                      <a:pt x="269" y="459"/>
                    </a:lnTo>
                    <a:lnTo>
                      <a:pt x="277" y="449"/>
                    </a:lnTo>
                    <a:lnTo>
                      <a:pt x="284" y="438"/>
                    </a:lnTo>
                    <a:lnTo>
                      <a:pt x="287" y="432"/>
                    </a:lnTo>
                    <a:lnTo>
                      <a:pt x="290" y="426"/>
                    </a:lnTo>
                    <a:lnTo>
                      <a:pt x="295" y="413"/>
                    </a:lnTo>
                    <a:lnTo>
                      <a:pt x="299" y="400"/>
                    </a:lnTo>
                    <a:lnTo>
                      <a:pt x="302" y="386"/>
                    </a:lnTo>
                    <a:lnTo>
                      <a:pt x="303" y="379"/>
                    </a:lnTo>
                    <a:lnTo>
                      <a:pt x="304" y="372"/>
                    </a:lnTo>
                    <a:lnTo>
                      <a:pt x="306" y="357"/>
                    </a:lnTo>
                    <a:lnTo>
                      <a:pt x="306" y="341"/>
                    </a:lnTo>
                    <a:lnTo>
                      <a:pt x="306" y="326"/>
                    </a:lnTo>
                    <a:lnTo>
                      <a:pt x="304" y="311"/>
                    </a:lnTo>
                    <a:lnTo>
                      <a:pt x="302" y="297"/>
                    </a:lnTo>
                    <a:lnTo>
                      <a:pt x="298" y="283"/>
                    </a:lnTo>
                    <a:lnTo>
                      <a:pt x="294" y="269"/>
                    </a:lnTo>
                    <a:lnTo>
                      <a:pt x="288" y="256"/>
                    </a:lnTo>
                    <a:lnTo>
                      <a:pt x="285" y="250"/>
                    </a:lnTo>
                    <a:lnTo>
                      <a:pt x="282" y="244"/>
                    </a:lnTo>
                    <a:lnTo>
                      <a:pt x="275" y="233"/>
                    </a:lnTo>
                    <a:lnTo>
                      <a:pt x="271" y="228"/>
                    </a:lnTo>
                    <a:lnTo>
                      <a:pt x="266" y="223"/>
                    </a:lnTo>
                    <a:lnTo>
                      <a:pt x="262" y="219"/>
                    </a:lnTo>
                    <a:lnTo>
                      <a:pt x="257" y="214"/>
                    </a:lnTo>
                    <a:lnTo>
                      <a:pt x="247" y="206"/>
                    </a:lnTo>
                    <a:lnTo>
                      <a:pt x="242" y="203"/>
                    </a:lnTo>
                    <a:lnTo>
                      <a:pt x="236" y="199"/>
                    </a:lnTo>
                    <a:lnTo>
                      <a:pt x="230" y="197"/>
                    </a:lnTo>
                    <a:lnTo>
                      <a:pt x="224" y="194"/>
                    </a:lnTo>
                    <a:lnTo>
                      <a:pt x="218" y="192"/>
                    </a:lnTo>
                    <a:lnTo>
                      <a:pt x="211" y="190"/>
                    </a:lnTo>
                    <a:lnTo>
                      <a:pt x="205" y="189"/>
                    </a:lnTo>
                    <a:lnTo>
                      <a:pt x="198" y="188"/>
                    </a:lnTo>
                    <a:lnTo>
                      <a:pt x="183" y="18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196678047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7561039" y="6191895"/>
            <a:ext cx="2808511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16" name="Rectangle 15"/>
          <p:cNvSpPr/>
          <p:nvPr userDrawn="1"/>
        </p:nvSpPr>
        <p:spPr>
          <a:xfrm>
            <a:off x="9649550" y="4032051"/>
            <a:ext cx="720000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17" name="Rectangle 16"/>
          <p:cNvSpPr/>
          <p:nvPr userDrawn="1"/>
        </p:nvSpPr>
        <p:spPr>
          <a:xfrm>
            <a:off x="8929191" y="4752727"/>
            <a:ext cx="720000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18" name="Rectangle 17"/>
          <p:cNvSpPr/>
          <p:nvPr userDrawn="1"/>
        </p:nvSpPr>
        <p:spPr>
          <a:xfrm>
            <a:off x="9649550" y="5472211"/>
            <a:ext cx="720000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20" name="Rectangle 19"/>
          <p:cNvSpPr/>
          <p:nvPr userDrawn="1"/>
        </p:nvSpPr>
        <p:spPr>
          <a:xfrm>
            <a:off x="1440359" y="719683"/>
            <a:ext cx="720000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51F651D-C496-4CA1-BAE0-A67C09B72761}" type="datetime3">
              <a:rPr lang="en-US" smtClean="0"/>
              <a:pPr/>
              <a:t>5 January 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smtClean="0"/>
              <a:t>Presentation name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0" y="1223739"/>
            <a:ext cx="8642350" cy="2232249"/>
          </a:xfrm>
        </p:spPr>
        <p:txBody>
          <a:bodyPr anchor="b" anchorCtr="0"/>
          <a:lstStyle>
            <a:lvl1pPr algn="ctr">
              <a:lnSpc>
                <a:spcPct val="85000"/>
              </a:lnSpc>
              <a:defRPr sz="6400" b="1">
                <a:solidFill>
                  <a:schemeClr val="accent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0" y="3600003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1" name="Rectangle 20"/>
          <p:cNvSpPr/>
          <p:nvPr userDrawn="1"/>
        </p:nvSpPr>
        <p:spPr>
          <a:xfrm>
            <a:off x="0" y="7274"/>
            <a:ext cx="1440279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grpSp>
        <p:nvGrpSpPr>
          <p:cNvPr id="22" name="Group 21"/>
          <p:cNvGrpSpPr>
            <a:grpSpLocks noChangeAspect="1"/>
          </p:cNvGrpSpPr>
          <p:nvPr userDrawn="1"/>
        </p:nvGrpSpPr>
        <p:grpSpPr>
          <a:xfrm>
            <a:off x="7921079" y="6455139"/>
            <a:ext cx="1979146" cy="169200"/>
            <a:chOff x="425958" y="6336331"/>
            <a:chExt cx="2526569" cy="216000"/>
          </a:xfrm>
        </p:grpSpPr>
        <p:sp>
          <p:nvSpPr>
            <p:cNvPr id="23" name="Freeform 6"/>
            <p:cNvSpPr>
              <a:spLocks noChangeAspect="1" noEditPoints="1"/>
            </p:cNvSpPr>
            <p:nvPr userDrawn="1"/>
          </p:nvSpPr>
          <p:spPr bwMode="auto">
            <a:xfrm>
              <a:off x="425958" y="6336331"/>
              <a:ext cx="1295526" cy="216000"/>
            </a:xfrm>
            <a:custGeom>
              <a:avLst/>
              <a:gdLst>
                <a:gd name="T0" fmla="*/ 4989 w 5446"/>
                <a:gd name="T1" fmla="*/ 686 h 908"/>
                <a:gd name="T2" fmla="*/ 4808 w 5446"/>
                <a:gd name="T3" fmla="*/ 593 h 908"/>
                <a:gd name="T4" fmla="*/ 4773 w 5446"/>
                <a:gd name="T5" fmla="*/ 389 h 908"/>
                <a:gd name="T6" fmla="*/ 4890 w 5446"/>
                <a:gd name="T7" fmla="*/ 244 h 908"/>
                <a:gd name="T8" fmla="*/ 5087 w 5446"/>
                <a:gd name="T9" fmla="*/ 246 h 908"/>
                <a:gd name="T10" fmla="*/ 4275 w 5446"/>
                <a:gd name="T11" fmla="*/ 348 h 908"/>
                <a:gd name="T12" fmla="*/ 4169 w 5446"/>
                <a:gd name="T13" fmla="*/ 308 h 908"/>
                <a:gd name="T14" fmla="*/ 4039 w 5446"/>
                <a:gd name="T15" fmla="*/ 382 h 908"/>
                <a:gd name="T16" fmla="*/ 3947 w 5446"/>
                <a:gd name="T17" fmla="*/ 299 h 908"/>
                <a:gd name="T18" fmla="*/ 3885 w 5446"/>
                <a:gd name="T19" fmla="*/ 230 h 908"/>
                <a:gd name="T20" fmla="*/ 4026 w 5446"/>
                <a:gd name="T21" fmla="*/ 225 h 908"/>
                <a:gd name="T22" fmla="*/ 4157 w 5446"/>
                <a:gd name="T23" fmla="*/ 240 h 908"/>
                <a:gd name="T24" fmla="*/ 4327 w 5446"/>
                <a:gd name="T25" fmla="*/ 258 h 908"/>
                <a:gd name="T26" fmla="*/ 3153 w 5446"/>
                <a:gd name="T27" fmla="*/ 684 h 908"/>
                <a:gd name="T28" fmla="*/ 2979 w 5446"/>
                <a:gd name="T29" fmla="*/ 574 h 908"/>
                <a:gd name="T30" fmla="*/ 2963 w 5446"/>
                <a:gd name="T31" fmla="*/ 362 h 908"/>
                <a:gd name="T32" fmla="*/ 3119 w 5446"/>
                <a:gd name="T33" fmla="*/ 228 h 908"/>
                <a:gd name="T34" fmla="*/ 3325 w 5446"/>
                <a:gd name="T35" fmla="*/ 274 h 908"/>
                <a:gd name="T36" fmla="*/ 3408 w 5446"/>
                <a:gd name="T37" fmla="*/ 466 h 908"/>
                <a:gd name="T38" fmla="*/ 3307 w 5446"/>
                <a:gd name="T39" fmla="*/ 646 h 908"/>
                <a:gd name="T40" fmla="*/ 2400 w 5446"/>
                <a:gd name="T41" fmla="*/ 420 h 908"/>
                <a:gd name="T42" fmla="*/ 2307 w 5446"/>
                <a:gd name="T43" fmla="*/ 305 h 908"/>
                <a:gd name="T44" fmla="*/ 2173 w 5446"/>
                <a:gd name="T45" fmla="*/ 348 h 908"/>
                <a:gd name="T46" fmla="*/ 2144 w 5446"/>
                <a:gd name="T47" fmla="*/ 287 h 908"/>
                <a:gd name="T48" fmla="*/ 2344 w 5446"/>
                <a:gd name="T49" fmla="*/ 228 h 908"/>
                <a:gd name="T50" fmla="*/ 2478 w 5446"/>
                <a:gd name="T51" fmla="*/ 349 h 908"/>
                <a:gd name="T52" fmla="*/ 1440 w 5446"/>
                <a:gd name="T53" fmla="*/ 669 h 908"/>
                <a:gd name="T54" fmla="*/ 1240 w 5446"/>
                <a:gd name="T55" fmla="*/ 653 h 908"/>
                <a:gd name="T56" fmla="*/ 1136 w 5446"/>
                <a:gd name="T57" fmla="*/ 478 h 908"/>
                <a:gd name="T58" fmla="*/ 1199 w 5446"/>
                <a:gd name="T59" fmla="*/ 289 h 908"/>
                <a:gd name="T60" fmla="*/ 1381 w 5446"/>
                <a:gd name="T61" fmla="*/ 222 h 908"/>
                <a:gd name="T62" fmla="*/ 466 w 5446"/>
                <a:gd name="T63" fmla="*/ 686 h 908"/>
                <a:gd name="T64" fmla="*/ 258 w 5446"/>
                <a:gd name="T65" fmla="*/ 567 h 908"/>
                <a:gd name="T66" fmla="*/ 460 w 5446"/>
                <a:gd name="T67" fmla="*/ 606 h 908"/>
                <a:gd name="T68" fmla="*/ 583 w 5446"/>
                <a:gd name="T69" fmla="*/ 540 h 908"/>
                <a:gd name="T70" fmla="*/ 341 w 5446"/>
                <a:gd name="T71" fmla="*/ 472 h 908"/>
                <a:gd name="T72" fmla="*/ 239 w 5446"/>
                <a:gd name="T73" fmla="*/ 342 h 908"/>
                <a:gd name="T74" fmla="*/ 365 w 5446"/>
                <a:gd name="T75" fmla="*/ 232 h 908"/>
                <a:gd name="T76" fmla="*/ 641 w 5446"/>
                <a:gd name="T77" fmla="*/ 283 h 908"/>
                <a:gd name="T78" fmla="*/ 462 w 5446"/>
                <a:gd name="T79" fmla="*/ 302 h 908"/>
                <a:gd name="T80" fmla="*/ 327 w 5446"/>
                <a:gd name="T81" fmla="*/ 363 h 908"/>
                <a:gd name="T82" fmla="*/ 584 w 5446"/>
                <a:gd name="T83" fmla="*/ 433 h 908"/>
                <a:gd name="T84" fmla="*/ 674 w 5446"/>
                <a:gd name="T85" fmla="*/ 553 h 908"/>
                <a:gd name="T86" fmla="*/ 569 w 5446"/>
                <a:gd name="T87" fmla="*/ 669 h 908"/>
                <a:gd name="T88" fmla="*/ 5446 w 5446"/>
                <a:gd name="T89" fmla="*/ 453 h 908"/>
                <a:gd name="T90" fmla="*/ 1291 w 5446"/>
                <a:gd name="T91" fmla="*/ 318 h 908"/>
                <a:gd name="T92" fmla="*/ 1231 w 5446"/>
                <a:gd name="T93" fmla="*/ 504 h 908"/>
                <a:gd name="T94" fmla="*/ 1318 w 5446"/>
                <a:gd name="T95" fmla="*/ 603 h 908"/>
                <a:gd name="T96" fmla="*/ 1469 w 5446"/>
                <a:gd name="T97" fmla="*/ 562 h 908"/>
                <a:gd name="T98" fmla="*/ 1491 w 5446"/>
                <a:gd name="T99" fmla="*/ 384 h 908"/>
                <a:gd name="T100" fmla="*/ 1373 w 5446"/>
                <a:gd name="T101" fmla="*/ 297 h 908"/>
                <a:gd name="T102" fmla="*/ 3063 w 5446"/>
                <a:gd name="T103" fmla="*/ 359 h 908"/>
                <a:gd name="T104" fmla="*/ 3059 w 5446"/>
                <a:gd name="T105" fmla="*/ 541 h 908"/>
                <a:gd name="T106" fmla="*/ 3213 w 5446"/>
                <a:gd name="T107" fmla="*/ 601 h 908"/>
                <a:gd name="T108" fmla="*/ 3311 w 5446"/>
                <a:gd name="T109" fmla="*/ 508 h 908"/>
                <a:gd name="T110" fmla="*/ 3273 w 5446"/>
                <a:gd name="T111" fmla="*/ 338 h 908"/>
                <a:gd name="T112" fmla="*/ 4941 w 5446"/>
                <a:gd name="T113" fmla="*/ 307 h 908"/>
                <a:gd name="T114" fmla="*/ 4856 w 5446"/>
                <a:gd name="T115" fmla="*/ 483 h 908"/>
                <a:gd name="T116" fmla="*/ 4934 w 5446"/>
                <a:gd name="T117" fmla="*/ 597 h 908"/>
                <a:gd name="T118" fmla="*/ 5090 w 5446"/>
                <a:gd name="T119" fmla="*/ 573 h 908"/>
                <a:gd name="T120" fmla="*/ 5126 w 5446"/>
                <a:gd name="T121" fmla="*/ 399 h 908"/>
                <a:gd name="T122" fmla="*/ 5022 w 5446"/>
                <a:gd name="T123" fmla="*/ 299 h 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446" h="908">
                  <a:moveTo>
                    <a:pt x="5219" y="677"/>
                  </a:moveTo>
                  <a:lnTo>
                    <a:pt x="5130" y="677"/>
                  </a:lnTo>
                  <a:lnTo>
                    <a:pt x="5130" y="624"/>
                  </a:lnTo>
                  <a:lnTo>
                    <a:pt x="5127" y="627"/>
                  </a:lnTo>
                  <a:lnTo>
                    <a:pt x="5124" y="631"/>
                  </a:lnTo>
                  <a:lnTo>
                    <a:pt x="5117" y="637"/>
                  </a:lnTo>
                  <a:lnTo>
                    <a:pt x="5110" y="644"/>
                  </a:lnTo>
                  <a:lnTo>
                    <a:pt x="5103" y="649"/>
                  </a:lnTo>
                  <a:lnTo>
                    <a:pt x="5087" y="660"/>
                  </a:lnTo>
                  <a:lnTo>
                    <a:pt x="5079" y="665"/>
                  </a:lnTo>
                  <a:lnTo>
                    <a:pt x="5070" y="669"/>
                  </a:lnTo>
                  <a:lnTo>
                    <a:pt x="5061" y="673"/>
                  </a:lnTo>
                  <a:lnTo>
                    <a:pt x="5052" y="676"/>
                  </a:lnTo>
                  <a:lnTo>
                    <a:pt x="5042" y="679"/>
                  </a:lnTo>
                  <a:lnTo>
                    <a:pt x="5032" y="682"/>
                  </a:lnTo>
                  <a:lnTo>
                    <a:pt x="5022" y="684"/>
                  </a:lnTo>
                  <a:lnTo>
                    <a:pt x="5011" y="685"/>
                  </a:lnTo>
                  <a:lnTo>
                    <a:pt x="5000" y="686"/>
                  </a:lnTo>
                  <a:lnTo>
                    <a:pt x="4989" y="686"/>
                  </a:lnTo>
                  <a:lnTo>
                    <a:pt x="4977" y="686"/>
                  </a:lnTo>
                  <a:lnTo>
                    <a:pt x="4965" y="685"/>
                  </a:lnTo>
                  <a:lnTo>
                    <a:pt x="4954" y="684"/>
                  </a:lnTo>
                  <a:lnTo>
                    <a:pt x="4942" y="682"/>
                  </a:lnTo>
                  <a:lnTo>
                    <a:pt x="4931" y="679"/>
                  </a:lnTo>
                  <a:lnTo>
                    <a:pt x="4921" y="676"/>
                  </a:lnTo>
                  <a:lnTo>
                    <a:pt x="4910" y="672"/>
                  </a:lnTo>
                  <a:lnTo>
                    <a:pt x="4900" y="668"/>
                  </a:lnTo>
                  <a:lnTo>
                    <a:pt x="4890" y="663"/>
                  </a:lnTo>
                  <a:lnTo>
                    <a:pt x="4880" y="658"/>
                  </a:lnTo>
                  <a:lnTo>
                    <a:pt x="4871" y="653"/>
                  </a:lnTo>
                  <a:lnTo>
                    <a:pt x="4862" y="647"/>
                  </a:lnTo>
                  <a:lnTo>
                    <a:pt x="4853" y="640"/>
                  </a:lnTo>
                  <a:lnTo>
                    <a:pt x="4845" y="633"/>
                  </a:lnTo>
                  <a:lnTo>
                    <a:pt x="4837" y="626"/>
                  </a:lnTo>
                  <a:lnTo>
                    <a:pt x="4829" y="618"/>
                  </a:lnTo>
                  <a:lnTo>
                    <a:pt x="4822" y="610"/>
                  </a:lnTo>
                  <a:lnTo>
                    <a:pt x="4815" y="602"/>
                  </a:lnTo>
                  <a:lnTo>
                    <a:pt x="4808" y="593"/>
                  </a:lnTo>
                  <a:lnTo>
                    <a:pt x="4802" y="584"/>
                  </a:lnTo>
                  <a:lnTo>
                    <a:pt x="4796" y="575"/>
                  </a:lnTo>
                  <a:lnTo>
                    <a:pt x="4791" y="565"/>
                  </a:lnTo>
                  <a:lnTo>
                    <a:pt x="4786" y="555"/>
                  </a:lnTo>
                  <a:lnTo>
                    <a:pt x="4782" y="545"/>
                  </a:lnTo>
                  <a:lnTo>
                    <a:pt x="4778" y="534"/>
                  </a:lnTo>
                  <a:lnTo>
                    <a:pt x="4775" y="523"/>
                  </a:lnTo>
                  <a:lnTo>
                    <a:pt x="4772" y="512"/>
                  </a:lnTo>
                  <a:lnTo>
                    <a:pt x="4770" y="501"/>
                  </a:lnTo>
                  <a:lnTo>
                    <a:pt x="4768" y="489"/>
                  </a:lnTo>
                  <a:lnTo>
                    <a:pt x="4766" y="478"/>
                  </a:lnTo>
                  <a:lnTo>
                    <a:pt x="4765" y="466"/>
                  </a:lnTo>
                  <a:lnTo>
                    <a:pt x="4765" y="453"/>
                  </a:lnTo>
                  <a:lnTo>
                    <a:pt x="4765" y="441"/>
                  </a:lnTo>
                  <a:lnTo>
                    <a:pt x="4766" y="429"/>
                  </a:lnTo>
                  <a:lnTo>
                    <a:pt x="4768" y="417"/>
                  </a:lnTo>
                  <a:lnTo>
                    <a:pt x="4770" y="406"/>
                  </a:lnTo>
                  <a:lnTo>
                    <a:pt x="4772" y="395"/>
                  </a:lnTo>
                  <a:lnTo>
                    <a:pt x="4773" y="389"/>
                  </a:lnTo>
                  <a:lnTo>
                    <a:pt x="4775" y="384"/>
                  </a:lnTo>
                  <a:lnTo>
                    <a:pt x="4778" y="373"/>
                  </a:lnTo>
                  <a:lnTo>
                    <a:pt x="4782" y="362"/>
                  </a:lnTo>
                  <a:lnTo>
                    <a:pt x="4786" y="352"/>
                  </a:lnTo>
                  <a:lnTo>
                    <a:pt x="4791" y="342"/>
                  </a:lnTo>
                  <a:lnTo>
                    <a:pt x="4796" y="332"/>
                  </a:lnTo>
                  <a:lnTo>
                    <a:pt x="4802" y="323"/>
                  </a:lnTo>
                  <a:lnTo>
                    <a:pt x="4808" y="314"/>
                  </a:lnTo>
                  <a:lnTo>
                    <a:pt x="4815" y="305"/>
                  </a:lnTo>
                  <a:lnTo>
                    <a:pt x="4822" y="297"/>
                  </a:lnTo>
                  <a:lnTo>
                    <a:pt x="4829" y="289"/>
                  </a:lnTo>
                  <a:lnTo>
                    <a:pt x="4837" y="281"/>
                  </a:lnTo>
                  <a:lnTo>
                    <a:pt x="4845" y="274"/>
                  </a:lnTo>
                  <a:lnTo>
                    <a:pt x="4849" y="270"/>
                  </a:lnTo>
                  <a:lnTo>
                    <a:pt x="4853" y="267"/>
                  </a:lnTo>
                  <a:lnTo>
                    <a:pt x="4862" y="260"/>
                  </a:lnTo>
                  <a:lnTo>
                    <a:pt x="4871" y="254"/>
                  </a:lnTo>
                  <a:lnTo>
                    <a:pt x="4880" y="249"/>
                  </a:lnTo>
                  <a:lnTo>
                    <a:pt x="4890" y="244"/>
                  </a:lnTo>
                  <a:lnTo>
                    <a:pt x="4900" y="239"/>
                  </a:lnTo>
                  <a:lnTo>
                    <a:pt x="4910" y="235"/>
                  </a:lnTo>
                  <a:lnTo>
                    <a:pt x="4921" y="231"/>
                  </a:lnTo>
                  <a:lnTo>
                    <a:pt x="4931" y="228"/>
                  </a:lnTo>
                  <a:lnTo>
                    <a:pt x="4942" y="226"/>
                  </a:lnTo>
                  <a:lnTo>
                    <a:pt x="4954" y="224"/>
                  </a:lnTo>
                  <a:lnTo>
                    <a:pt x="4965" y="222"/>
                  </a:lnTo>
                  <a:lnTo>
                    <a:pt x="4977" y="221"/>
                  </a:lnTo>
                  <a:lnTo>
                    <a:pt x="4989" y="221"/>
                  </a:lnTo>
                  <a:lnTo>
                    <a:pt x="5000" y="221"/>
                  </a:lnTo>
                  <a:lnTo>
                    <a:pt x="5011" y="222"/>
                  </a:lnTo>
                  <a:lnTo>
                    <a:pt x="5022" y="223"/>
                  </a:lnTo>
                  <a:lnTo>
                    <a:pt x="5032" y="225"/>
                  </a:lnTo>
                  <a:lnTo>
                    <a:pt x="5042" y="228"/>
                  </a:lnTo>
                  <a:lnTo>
                    <a:pt x="5052" y="230"/>
                  </a:lnTo>
                  <a:lnTo>
                    <a:pt x="5061" y="234"/>
                  </a:lnTo>
                  <a:lnTo>
                    <a:pt x="5070" y="238"/>
                  </a:lnTo>
                  <a:lnTo>
                    <a:pt x="5079" y="242"/>
                  </a:lnTo>
                  <a:lnTo>
                    <a:pt x="5087" y="246"/>
                  </a:lnTo>
                  <a:lnTo>
                    <a:pt x="5095" y="251"/>
                  </a:lnTo>
                  <a:lnTo>
                    <a:pt x="5099" y="254"/>
                  </a:lnTo>
                  <a:lnTo>
                    <a:pt x="5102" y="257"/>
                  </a:lnTo>
                  <a:lnTo>
                    <a:pt x="5110" y="263"/>
                  </a:lnTo>
                  <a:lnTo>
                    <a:pt x="5117" y="269"/>
                  </a:lnTo>
                  <a:lnTo>
                    <a:pt x="5123" y="275"/>
                  </a:lnTo>
                  <a:lnTo>
                    <a:pt x="5130" y="282"/>
                  </a:lnTo>
                  <a:lnTo>
                    <a:pt x="5130" y="230"/>
                  </a:lnTo>
                  <a:lnTo>
                    <a:pt x="5219" y="230"/>
                  </a:lnTo>
                  <a:lnTo>
                    <a:pt x="5219" y="677"/>
                  </a:lnTo>
                  <a:close/>
                  <a:moveTo>
                    <a:pt x="4372" y="408"/>
                  </a:moveTo>
                  <a:lnTo>
                    <a:pt x="4372" y="676"/>
                  </a:lnTo>
                  <a:lnTo>
                    <a:pt x="4283" y="676"/>
                  </a:lnTo>
                  <a:lnTo>
                    <a:pt x="4283" y="409"/>
                  </a:lnTo>
                  <a:lnTo>
                    <a:pt x="4282" y="391"/>
                  </a:lnTo>
                  <a:lnTo>
                    <a:pt x="4282" y="382"/>
                  </a:lnTo>
                  <a:lnTo>
                    <a:pt x="4281" y="374"/>
                  </a:lnTo>
                  <a:lnTo>
                    <a:pt x="4278" y="360"/>
                  </a:lnTo>
                  <a:lnTo>
                    <a:pt x="4275" y="348"/>
                  </a:lnTo>
                  <a:lnTo>
                    <a:pt x="4271" y="337"/>
                  </a:lnTo>
                  <a:lnTo>
                    <a:pt x="4266" y="328"/>
                  </a:lnTo>
                  <a:lnTo>
                    <a:pt x="4261" y="320"/>
                  </a:lnTo>
                  <a:lnTo>
                    <a:pt x="4255" y="314"/>
                  </a:lnTo>
                  <a:lnTo>
                    <a:pt x="4249" y="309"/>
                  </a:lnTo>
                  <a:lnTo>
                    <a:pt x="4243" y="305"/>
                  </a:lnTo>
                  <a:lnTo>
                    <a:pt x="4237" y="302"/>
                  </a:lnTo>
                  <a:lnTo>
                    <a:pt x="4231" y="300"/>
                  </a:lnTo>
                  <a:lnTo>
                    <a:pt x="4225" y="298"/>
                  </a:lnTo>
                  <a:lnTo>
                    <a:pt x="4220" y="297"/>
                  </a:lnTo>
                  <a:lnTo>
                    <a:pt x="4214" y="297"/>
                  </a:lnTo>
                  <a:lnTo>
                    <a:pt x="4210" y="297"/>
                  </a:lnTo>
                  <a:lnTo>
                    <a:pt x="4206" y="297"/>
                  </a:lnTo>
                  <a:lnTo>
                    <a:pt x="4201" y="297"/>
                  </a:lnTo>
                  <a:lnTo>
                    <a:pt x="4195" y="298"/>
                  </a:lnTo>
                  <a:lnTo>
                    <a:pt x="4189" y="299"/>
                  </a:lnTo>
                  <a:lnTo>
                    <a:pt x="4183" y="301"/>
                  </a:lnTo>
                  <a:lnTo>
                    <a:pt x="4176" y="304"/>
                  </a:lnTo>
                  <a:lnTo>
                    <a:pt x="4169" y="308"/>
                  </a:lnTo>
                  <a:lnTo>
                    <a:pt x="4163" y="313"/>
                  </a:lnTo>
                  <a:lnTo>
                    <a:pt x="4156" y="320"/>
                  </a:lnTo>
                  <a:lnTo>
                    <a:pt x="4150" y="327"/>
                  </a:lnTo>
                  <a:lnTo>
                    <a:pt x="4147" y="332"/>
                  </a:lnTo>
                  <a:lnTo>
                    <a:pt x="4144" y="337"/>
                  </a:lnTo>
                  <a:lnTo>
                    <a:pt x="4142" y="342"/>
                  </a:lnTo>
                  <a:lnTo>
                    <a:pt x="4139" y="348"/>
                  </a:lnTo>
                  <a:lnTo>
                    <a:pt x="4137" y="354"/>
                  </a:lnTo>
                  <a:lnTo>
                    <a:pt x="4135" y="361"/>
                  </a:lnTo>
                  <a:lnTo>
                    <a:pt x="4134" y="368"/>
                  </a:lnTo>
                  <a:lnTo>
                    <a:pt x="4132" y="375"/>
                  </a:lnTo>
                  <a:lnTo>
                    <a:pt x="4130" y="392"/>
                  </a:lnTo>
                  <a:lnTo>
                    <a:pt x="4130" y="402"/>
                  </a:lnTo>
                  <a:lnTo>
                    <a:pt x="4129" y="412"/>
                  </a:lnTo>
                  <a:lnTo>
                    <a:pt x="4129" y="676"/>
                  </a:lnTo>
                  <a:lnTo>
                    <a:pt x="4040" y="676"/>
                  </a:lnTo>
                  <a:lnTo>
                    <a:pt x="4040" y="409"/>
                  </a:lnTo>
                  <a:lnTo>
                    <a:pt x="4040" y="391"/>
                  </a:lnTo>
                  <a:lnTo>
                    <a:pt x="4039" y="382"/>
                  </a:lnTo>
                  <a:lnTo>
                    <a:pt x="4038" y="374"/>
                  </a:lnTo>
                  <a:lnTo>
                    <a:pt x="4036" y="360"/>
                  </a:lnTo>
                  <a:lnTo>
                    <a:pt x="4032" y="348"/>
                  </a:lnTo>
                  <a:lnTo>
                    <a:pt x="4028" y="337"/>
                  </a:lnTo>
                  <a:lnTo>
                    <a:pt x="4023" y="328"/>
                  </a:lnTo>
                  <a:lnTo>
                    <a:pt x="4018" y="320"/>
                  </a:lnTo>
                  <a:lnTo>
                    <a:pt x="4012" y="314"/>
                  </a:lnTo>
                  <a:lnTo>
                    <a:pt x="4007" y="309"/>
                  </a:lnTo>
                  <a:lnTo>
                    <a:pt x="4001" y="305"/>
                  </a:lnTo>
                  <a:lnTo>
                    <a:pt x="3994" y="302"/>
                  </a:lnTo>
                  <a:lnTo>
                    <a:pt x="3988" y="300"/>
                  </a:lnTo>
                  <a:lnTo>
                    <a:pt x="3983" y="298"/>
                  </a:lnTo>
                  <a:lnTo>
                    <a:pt x="3977" y="297"/>
                  </a:lnTo>
                  <a:lnTo>
                    <a:pt x="3972" y="297"/>
                  </a:lnTo>
                  <a:lnTo>
                    <a:pt x="3967" y="297"/>
                  </a:lnTo>
                  <a:lnTo>
                    <a:pt x="3963" y="297"/>
                  </a:lnTo>
                  <a:lnTo>
                    <a:pt x="3959" y="297"/>
                  </a:lnTo>
                  <a:lnTo>
                    <a:pt x="3953" y="298"/>
                  </a:lnTo>
                  <a:lnTo>
                    <a:pt x="3947" y="299"/>
                  </a:lnTo>
                  <a:lnTo>
                    <a:pt x="3941" y="301"/>
                  </a:lnTo>
                  <a:lnTo>
                    <a:pt x="3934" y="304"/>
                  </a:lnTo>
                  <a:lnTo>
                    <a:pt x="3928" y="308"/>
                  </a:lnTo>
                  <a:lnTo>
                    <a:pt x="3921" y="313"/>
                  </a:lnTo>
                  <a:lnTo>
                    <a:pt x="3915" y="320"/>
                  </a:lnTo>
                  <a:lnTo>
                    <a:pt x="3909" y="327"/>
                  </a:lnTo>
                  <a:lnTo>
                    <a:pt x="3906" y="332"/>
                  </a:lnTo>
                  <a:lnTo>
                    <a:pt x="3903" y="337"/>
                  </a:lnTo>
                  <a:lnTo>
                    <a:pt x="3898" y="348"/>
                  </a:lnTo>
                  <a:lnTo>
                    <a:pt x="3894" y="361"/>
                  </a:lnTo>
                  <a:lnTo>
                    <a:pt x="3893" y="368"/>
                  </a:lnTo>
                  <a:lnTo>
                    <a:pt x="3891" y="375"/>
                  </a:lnTo>
                  <a:lnTo>
                    <a:pt x="3889" y="392"/>
                  </a:lnTo>
                  <a:lnTo>
                    <a:pt x="3889" y="402"/>
                  </a:lnTo>
                  <a:lnTo>
                    <a:pt x="3889" y="412"/>
                  </a:lnTo>
                  <a:lnTo>
                    <a:pt x="3889" y="676"/>
                  </a:lnTo>
                  <a:lnTo>
                    <a:pt x="3800" y="676"/>
                  </a:lnTo>
                  <a:lnTo>
                    <a:pt x="3800" y="230"/>
                  </a:lnTo>
                  <a:lnTo>
                    <a:pt x="3885" y="230"/>
                  </a:lnTo>
                  <a:lnTo>
                    <a:pt x="3885" y="281"/>
                  </a:lnTo>
                  <a:lnTo>
                    <a:pt x="3890" y="272"/>
                  </a:lnTo>
                  <a:lnTo>
                    <a:pt x="3895" y="264"/>
                  </a:lnTo>
                  <a:lnTo>
                    <a:pt x="3901" y="258"/>
                  </a:lnTo>
                  <a:lnTo>
                    <a:pt x="3907" y="251"/>
                  </a:lnTo>
                  <a:lnTo>
                    <a:pt x="3914" y="246"/>
                  </a:lnTo>
                  <a:lnTo>
                    <a:pt x="3921" y="241"/>
                  </a:lnTo>
                  <a:lnTo>
                    <a:pt x="3928" y="237"/>
                  </a:lnTo>
                  <a:lnTo>
                    <a:pt x="3935" y="233"/>
                  </a:lnTo>
                  <a:lnTo>
                    <a:pt x="3942" y="230"/>
                  </a:lnTo>
                  <a:lnTo>
                    <a:pt x="3950" y="227"/>
                  </a:lnTo>
                  <a:lnTo>
                    <a:pt x="3964" y="224"/>
                  </a:lnTo>
                  <a:lnTo>
                    <a:pt x="3971" y="222"/>
                  </a:lnTo>
                  <a:lnTo>
                    <a:pt x="3978" y="221"/>
                  </a:lnTo>
                  <a:lnTo>
                    <a:pt x="3990" y="221"/>
                  </a:lnTo>
                  <a:lnTo>
                    <a:pt x="4000" y="221"/>
                  </a:lnTo>
                  <a:lnTo>
                    <a:pt x="4008" y="222"/>
                  </a:lnTo>
                  <a:lnTo>
                    <a:pt x="4017" y="223"/>
                  </a:lnTo>
                  <a:lnTo>
                    <a:pt x="4026" y="225"/>
                  </a:lnTo>
                  <a:lnTo>
                    <a:pt x="4034" y="228"/>
                  </a:lnTo>
                  <a:lnTo>
                    <a:pt x="4042" y="231"/>
                  </a:lnTo>
                  <a:lnTo>
                    <a:pt x="4050" y="234"/>
                  </a:lnTo>
                  <a:lnTo>
                    <a:pt x="4057" y="238"/>
                  </a:lnTo>
                  <a:lnTo>
                    <a:pt x="4064" y="243"/>
                  </a:lnTo>
                  <a:lnTo>
                    <a:pt x="4071" y="248"/>
                  </a:lnTo>
                  <a:lnTo>
                    <a:pt x="4078" y="254"/>
                  </a:lnTo>
                  <a:lnTo>
                    <a:pt x="4084" y="261"/>
                  </a:lnTo>
                  <a:lnTo>
                    <a:pt x="4090" y="268"/>
                  </a:lnTo>
                  <a:lnTo>
                    <a:pt x="4096" y="275"/>
                  </a:lnTo>
                  <a:lnTo>
                    <a:pt x="4101" y="283"/>
                  </a:lnTo>
                  <a:lnTo>
                    <a:pt x="4105" y="292"/>
                  </a:lnTo>
                  <a:lnTo>
                    <a:pt x="4111" y="282"/>
                  </a:lnTo>
                  <a:lnTo>
                    <a:pt x="4118" y="273"/>
                  </a:lnTo>
                  <a:lnTo>
                    <a:pt x="4125" y="265"/>
                  </a:lnTo>
                  <a:lnTo>
                    <a:pt x="4133" y="257"/>
                  </a:lnTo>
                  <a:lnTo>
                    <a:pt x="4140" y="251"/>
                  </a:lnTo>
                  <a:lnTo>
                    <a:pt x="4148" y="245"/>
                  </a:lnTo>
                  <a:lnTo>
                    <a:pt x="4157" y="240"/>
                  </a:lnTo>
                  <a:lnTo>
                    <a:pt x="4165" y="235"/>
                  </a:lnTo>
                  <a:lnTo>
                    <a:pt x="4174" y="232"/>
                  </a:lnTo>
                  <a:lnTo>
                    <a:pt x="4182" y="229"/>
                  </a:lnTo>
                  <a:lnTo>
                    <a:pt x="4191" y="226"/>
                  </a:lnTo>
                  <a:lnTo>
                    <a:pt x="4199" y="224"/>
                  </a:lnTo>
                  <a:lnTo>
                    <a:pt x="4207" y="223"/>
                  </a:lnTo>
                  <a:lnTo>
                    <a:pt x="4214" y="222"/>
                  </a:lnTo>
                  <a:lnTo>
                    <a:pt x="4228" y="221"/>
                  </a:lnTo>
                  <a:lnTo>
                    <a:pt x="4241" y="221"/>
                  </a:lnTo>
                  <a:lnTo>
                    <a:pt x="4254" y="223"/>
                  </a:lnTo>
                  <a:lnTo>
                    <a:pt x="4267" y="225"/>
                  </a:lnTo>
                  <a:lnTo>
                    <a:pt x="4280" y="229"/>
                  </a:lnTo>
                  <a:lnTo>
                    <a:pt x="4292" y="234"/>
                  </a:lnTo>
                  <a:lnTo>
                    <a:pt x="4298" y="237"/>
                  </a:lnTo>
                  <a:lnTo>
                    <a:pt x="4304" y="241"/>
                  </a:lnTo>
                  <a:lnTo>
                    <a:pt x="4310" y="244"/>
                  </a:lnTo>
                  <a:lnTo>
                    <a:pt x="4316" y="249"/>
                  </a:lnTo>
                  <a:lnTo>
                    <a:pt x="4321" y="253"/>
                  </a:lnTo>
                  <a:lnTo>
                    <a:pt x="4327" y="258"/>
                  </a:lnTo>
                  <a:lnTo>
                    <a:pt x="4332" y="264"/>
                  </a:lnTo>
                  <a:lnTo>
                    <a:pt x="4337" y="270"/>
                  </a:lnTo>
                  <a:lnTo>
                    <a:pt x="4341" y="276"/>
                  </a:lnTo>
                  <a:lnTo>
                    <a:pt x="4346" y="283"/>
                  </a:lnTo>
                  <a:lnTo>
                    <a:pt x="4350" y="290"/>
                  </a:lnTo>
                  <a:lnTo>
                    <a:pt x="4354" y="298"/>
                  </a:lnTo>
                  <a:lnTo>
                    <a:pt x="4357" y="307"/>
                  </a:lnTo>
                  <a:lnTo>
                    <a:pt x="4360" y="316"/>
                  </a:lnTo>
                  <a:lnTo>
                    <a:pt x="4363" y="325"/>
                  </a:lnTo>
                  <a:lnTo>
                    <a:pt x="4366" y="335"/>
                  </a:lnTo>
                  <a:lnTo>
                    <a:pt x="4368" y="346"/>
                  </a:lnTo>
                  <a:lnTo>
                    <a:pt x="4370" y="357"/>
                  </a:lnTo>
                  <a:lnTo>
                    <a:pt x="4371" y="369"/>
                  </a:lnTo>
                  <a:lnTo>
                    <a:pt x="4372" y="381"/>
                  </a:lnTo>
                  <a:lnTo>
                    <a:pt x="4372" y="394"/>
                  </a:lnTo>
                  <a:lnTo>
                    <a:pt x="4372" y="408"/>
                  </a:lnTo>
                  <a:close/>
                  <a:moveTo>
                    <a:pt x="3177" y="685"/>
                  </a:moveTo>
                  <a:lnTo>
                    <a:pt x="3165" y="685"/>
                  </a:lnTo>
                  <a:lnTo>
                    <a:pt x="3153" y="684"/>
                  </a:lnTo>
                  <a:lnTo>
                    <a:pt x="3142" y="683"/>
                  </a:lnTo>
                  <a:lnTo>
                    <a:pt x="3130" y="681"/>
                  </a:lnTo>
                  <a:lnTo>
                    <a:pt x="3119" y="678"/>
                  </a:lnTo>
                  <a:lnTo>
                    <a:pt x="3108" y="675"/>
                  </a:lnTo>
                  <a:lnTo>
                    <a:pt x="3097" y="671"/>
                  </a:lnTo>
                  <a:lnTo>
                    <a:pt x="3087" y="667"/>
                  </a:lnTo>
                  <a:lnTo>
                    <a:pt x="3076" y="663"/>
                  </a:lnTo>
                  <a:lnTo>
                    <a:pt x="3066" y="658"/>
                  </a:lnTo>
                  <a:lnTo>
                    <a:pt x="3057" y="652"/>
                  </a:lnTo>
                  <a:lnTo>
                    <a:pt x="3047" y="646"/>
                  </a:lnTo>
                  <a:lnTo>
                    <a:pt x="3038" y="639"/>
                  </a:lnTo>
                  <a:lnTo>
                    <a:pt x="3029" y="633"/>
                  </a:lnTo>
                  <a:lnTo>
                    <a:pt x="3021" y="625"/>
                  </a:lnTo>
                  <a:lnTo>
                    <a:pt x="3013" y="618"/>
                  </a:lnTo>
                  <a:lnTo>
                    <a:pt x="3005" y="610"/>
                  </a:lnTo>
                  <a:lnTo>
                    <a:pt x="2998" y="601"/>
                  </a:lnTo>
                  <a:lnTo>
                    <a:pt x="2991" y="592"/>
                  </a:lnTo>
                  <a:lnTo>
                    <a:pt x="2985" y="583"/>
                  </a:lnTo>
                  <a:lnTo>
                    <a:pt x="2979" y="574"/>
                  </a:lnTo>
                  <a:lnTo>
                    <a:pt x="2973" y="564"/>
                  </a:lnTo>
                  <a:lnTo>
                    <a:pt x="2968" y="554"/>
                  </a:lnTo>
                  <a:lnTo>
                    <a:pt x="2963" y="544"/>
                  </a:lnTo>
                  <a:lnTo>
                    <a:pt x="2959" y="533"/>
                  </a:lnTo>
                  <a:lnTo>
                    <a:pt x="2956" y="523"/>
                  </a:lnTo>
                  <a:lnTo>
                    <a:pt x="2952" y="512"/>
                  </a:lnTo>
                  <a:lnTo>
                    <a:pt x="2950" y="500"/>
                  </a:lnTo>
                  <a:lnTo>
                    <a:pt x="2948" y="489"/>
                  </a:lnTo>
                  <a:lnTo>
                    <a:pt x="2946" y="477"/>
                  </a:lnTo>
                  <a:lnTo>
                    <a:pt x="2945" y="466"/>
                  </a:lnTo>
                  <a:lnTo>
                    <a:pt x="2945" y="453"/>
                  </a:lnTo>
                  <a:lnTo>
                    <a:pt x="2945" y="441"/>
                  </a:lnTo>
                  <a:lnTo>
                    <a:pt x="2946" y="429"/>
                  </a:lnTo>
                  <a:lnTo>
                    <a:pt x="2948" y="417"/>
                  </a:lnTo>
                  <a:lnTo>
                    <a:pt x="2950" y="406"/>
                  </a:lnTo>
                  <a:lnTo>
                    <a:pt x="2952" y="395"/>
                  </a:lnTo>
                  <a:lnTo>
                    <a:pt x="2956" y="384"/>
                  </a:lnTo>
                  <a:lnTo>
                    <a:pt x="2959" y="373"/>
                  </a:lnTo>
                  <a:lnTo>
                    <a:pt x="2963" y="362"/>
                  </a:lnTo>
                  <a:lnTo>
                    <a:pt x="2968" y="352"/>
                  </a:lnTo>
                  <a:lnTo>
                    <a:pt x="2973" y="342"/>
                  </a:lnTo>
                  <a:lnTo>
                    <a:pt x="2979" y="332"/>
                  </a:lnTo>
                  <a:lnTo>
                    <a:pt x="2985" y="323"/>
                  </a:lnTo>
                  <a:lnTo>
                    <a:pt x="2991" y="314"/>
                  </a:lnTo>
                  <a:lnTo>
                    <a:pt x="2998" y="305"/>
                  </a:lnTo>
                  <a:lnTo>
                    <a:pt x="3005" y="297"/>
                  </a:lnTo>
                  <a:lnTo>
                    <a:pt x="3013" y="289"/>
                  </a:lnTo>
                  <a:lnTo>
                    <a:pt x="3021" y="281"/>
                  </a:lnTo>
                  <a:lnTo>
                    <a:pt x="3029" y="274"/>
                  </a:lnTo>
                  <a:lnTo>
                    <a:pt x="3038" y="267"/>
                  </a:lnTo>
                  <a:lnTo>
                    <a:pt x="3047" y="260"/>
                  </a:lnTo>
                  <a:lnTo>
                    <a:pt x="3057" y="254"/>
                  </a:lnTo>
                  <a:lnTo>
                    <a:pt x="3066" y="249"/>
                  </a:lnTo>
                  <a:lnTo>
                    <a:pt x="3076" y="244"/>
                  </a:lnTo>
                  <a:lnTo>
                    <a:pt x="3087" y="239"/>
                  </a:lnTo>
                  <a:lnTo>
                    <a:pt x="3097" y="235"/>
                  </a:lnTo>
                  <a:lnTo>
                    <a:pt x="3108" y="231"/>
                  </a:lnTo>
                  <a:lnTo>
                    <a:pt x="3119" y="228"/>
                  </a:lnTo>
                  <a:lnTo>
                    <a:pt x="3130" y="226"/>
                  </a:lnTo>
                  <a:lnTo>
                    <a:pt x="3142" y="224"/>
                  </a:lnTo>
                  <a:lnTo>
                    <a:pt x="3153" y="222"/>
                  </a:lnTo>
                  <a:lnTo>
                    <a:pt x="3165" y="221"/>
                  </a:lnTo>
                  <a:lnTo>
                    <a:pt x="3177" y="221"/>
                  </a:lnTo>
                  <a:lnTo>
                    <a:pt x="3189" y="221"/>
                  </a:lnTo>
                  <a:lnTo>
                    <a:pt x="3201" y="222"/>
                  </a:lnTo>
                  <a:lnTo>
                    <a:pt x="3212" y="224"/>
                  </a:lnTo>
                  <a:lnTo>
                    <a:pt x="3224" y="226"/>
                  </a:lnTo>
                  <a:lnTo>
                    <a:pt x="3235" y="228"/>
                  </a:lnTo>
                  <a:lnTo>
                    <a:pt x="3246" y="231"/>
                  </a:lnTo>
                  <a:lnTo>
                    <a:pt x="3257" y="235"/>
                  </a:lnTo>
                  <a:lnTo>
                    <a:pt x="3267" y="239"/>
                  </a:lnTo>
                  <a:lnTo>
                    <a:pt x="3278" y="244"/>
                  </a:lnTo>
                  <a:lnTo>
                    <a:pt x="3288" y="249"/>
                  </a:lnTo>
                  <a:lnTo>
                    <a:pt x="3297" y="254"/>
                  </a:lnTo>
                  <a:lnTo>
                    <a:pt x="3307" y="260"/>
                  </a:lnTo>
                  <a:lnTo>
                    <a:pt x="3316" y="267"/>
                  </a:lnTo>
                  <a:lnTo>
                    <a:pt x="3325" y="274"/>
                  </a:lnTo>
                  <a:lnTo>
                    <a:pt x="3333" y="281"/>
                  </a:lnTo>
                  <a:lnTo>
                    <a:pt x="3341" y="289"/>
                  </a:lnTo>
                  <a:lnTo>
                    <a:pt x="3349" y="297"/>
                  </a:lnTo>
                  <a:lnTo>
                    <a:pt x="3356" y="305"/>
                  </a:lnTo>
                  <a:lnTo>
                    <a:pt x="3363" y="314"/>
                  </a:lnTo>
                  <a:lnTo>
                    <a:pt x="3369" y="323"/>
                  </a:lnTo>
                  <a:lnTo>
                    <a:pt x="3375" y="332"/>
                  </a:lnTo>
                  <a:lnTo>
                    <a:pt x="3381" y="342"/>
                  </a:lnTo>
                  <a:lnTo>
                    <a:pt x="3386" y="352"/>
                  </a:lnTo>
                  <a:lnTo>
                    <a:pt x="3391" y="362"/>
                  </a:lnTo>
                  <a:lnTo>
                    <a:pt x="3395" y="373"/>
                  </a:lnTo>
                  <a:lnTo>
                    <a:pt x="3398" y="384"/>
                  </a:lnTo>
                  <a:lnTo>
                    <a:pt x="3401" y="395"/>
                  </a:lnTo>
                  <a:lnTo>
                    <a:pt x="3404" y="406"/>
                  </a:lnTo>
                  <a:lnTo>
                    <a:pt x="3406" y="417"/>
                  </a:lnTo>
                  <a:lnTo>
                    <a:pt x="3408" y="429"/>
                  </a:lnTo>
                  <a:lnTo>
                    <a:pt x="3408" y="441"/>
                  </a:lnTo>
                  <a:lnTo>
                    <a:pt x="3409" y="453"/>
                  </a:lnTo>
                  <a:lnTo>
                    <a:pt x="3408" y="466"/>
                  </a:lnTo>
                  <a:lnTo>
                    <a:pt x="3408" y="477"/>
                  </a:lnTo>
                  <a:lnTo>
                    <a:pt x="3406" y="489"/>
                  </a:lnTo>
                  <a:lnTo>
                    <a:pt x="3404" y="500"/>
                  </a:lnTo>
                  <a:lnTo>
                    <a:pt x="3401" y="512"/>
                  </a:lnTo>
                  <a:lnTo>
                    <a:pt x="3398" y="523"/>
                  </a:lnTo>
                  <a:lnTo>
                    <a:pt x="3395" y="533"/>
                  </a:lnTo>
                  <a:lnTo>
                    <a:pt x="3391" y="544"/>
                  </a:lnTo>
                  <a:lnTo>
                    <a:pt x="3386" y="554"/>
                  </a:lnTo>
                  <a:lnTo>
                    <a:pt x="3381" y="564"/>
                  </a:lnTo>
                  <a:lnTo>
                    <a:pt x="3375" y="574"/>
                  </a:lnTo>
                  <a:lnTo>
                    <a:pt x="3369" y="583"/>
                  </a:lnTo>
                  <a:lnTo>
                    <a:pt x="3363" y="592"/>
                  </a:lnTo>
                  <a:lnTo>
                    <a:pt x="3356" y="601"/>
                  </a:lnTo>
                  <a:lnTo>
                    <a:pt x="3349" y="610"/>
                  </a:lnTo>
                  <a:lnTo>
                    <a:pt x="3341" y="618"/>
                  </a:lnTo>
                  <a:lnTo>
                    <a:pt x="3333" y="625"/>
                  </a:lnTo>
                  <a:lnTo>
                    <a:pt x="3325" y="633"/>
                  </a:lnTo>
                  <a:lnTo>
                    <a:pt x="3316" y="639"/>
                  </a:lnTo>
                  <a:lnTo>
                    <a:pt x="3307" y="646"/>
                  </a:lnTo>
                  <a:lnTo>
                    <a:pt x="3297" y="652"/>
                  </a:lnTo>
                  <a:lnTo>
                    <a:pt x="3288" y="658"/>
                  </a:lnTo>
                  <a:lnTo>
                    <a:pt x="3278" y="663"/>
                  </a:lnTo>
                  <a:lnTo>
                    <a:pt x="3267" y="667"/>
                  </a:lnTo>
                  <a:lnTo>
                    <a:pt x="3257" y="671"/>
                  </a:lnTo>
                  <a:lnTo>
                    <a:pt x="3246" y="675"/>
                  </a:lnTo>
                  <a:lnTo>
                    <a:pt x="3235" y="678"/>
                  </a:lnTo>
                  <a:lnTo>
                    <a:pt x="3224" y="681"/>
                  </a:lnTo>
                  <a:lnTo>
                    <a:pt x="3212" y="683"/>
                  </a:lnTo>
                  <a:lnTo>
                    <a:pt x="3201" y="684"/>
                  </a:lnTo>
                  <a:lnTo>
                    <a:pt x="3189" y="685"/>
                  </a:lnTo>
                  <a:lnTo>
                    <a:pt x="3177" y="685"/>
                  </a:lnTo>
                  <a:close/>
                  <a:moveTo>
                    <a:pt x="2491" y="677"/>
                  </a:moveTo>
                  <a:lnTo>
                    <a:pt x="2402" y="677"/>
                  </a:lnTo>
                  <a:lnTo>
                    <a:pt x="2402" y="453"/>
                  </a:lnTo>
                  <a:lnTo>
                    <a:pt x="2402" y="444"/>
                  </a:lnTo>
                  <a:lnTo>
                    <a:pt x="2402" y="436"/>
                  </a:lnTo>
                  <a:lnTo>
                    <a:pt x="2401" y="428"/>
                  </a:lnTo>
                  <a:lnTo>
                    <a:pt x="2400" y="420"/>
                  </a:lnTo>
                  <a:lnTo>
                    <a:pt x="2398" y="412"/>
                  </a:lnTo>
                  <a:lnTo>
                    <a:pt x="2397" y="404"/>
                  </a:lnTo>
                  <a:lnTo>
                    <a:pt x="2395" y="397"/>
                  </a:lnTo>
                  <a:lnTo>
                    <a:pt x="2392" y="390"/>
                  </a:lnTo>
                  <a:lnTo>
                    <a:pt x="2390" y="383"/>
                  </a:lnTo>
                  <a:lnTo>
                    <a:pt x="2387" y="377"/>
                  </a:lnTo>
                  <a:lnTo>
                    <a:pt x="2381" y="364"/>
                  </a:lnTo>
                  <a:lnTo>
                    <a:pt x="2374" y="353"/>
                  </a:lnTo>
                  <a:lnTo>
                    <a:pt x="2370" y="347"/>
                  </a:lnTo>
                  <a:lnTo>
                    <a:pt x="2365" y="342"/>
                  </a:lnTo>
                  <a:lnTo>
                    <a:pt x="2361" y="337"/>
                  </a:lnTo>
                  <a:lnTo>
                    <a:pt x="2357" y="333"/>
                  </a:lnTo>
                  <a:lnTo>
                    <a:pt x="2347" y="325"/>
                  </a:lnTo>
                  <a:lnTo>
                    <a:pt x="2336" y="318"/>
                  </a:lnTo>
                  <a:lnTo>
                    <a:pt x="2331" y="314"/>
                  </a:lnTo>
                  <a:lnTo>
                    <a:pt x="2325" y="312"/>
                  </a:lnTo>
                  <a:lnTo>
                    <a:pt x="2319" y="309"/>
                  </a:lnTo>
                  <a:lnTo>
                    <a:pt x="2313" y="307"/>
                  </a:lnTo>
                  <a:lnTo>
                    <a:pt x="2307" y="305"/>
                  </a:lnTo>
                  <a:lnTo>
                    <a:pt x="2301" y="304"/>
                  </a:lnTo>
                  <a:lnTo>
                    <a:pt x="2295" y="303"/>
                  </a:lnTo>
                  <a:lnTo>
                    <a:pt x="2288" y="302"/>
                  </a:lnTo>
                  <a:lnTo>
                    <a:pt x="2275" y="301"/>
                  </a:lnTo>
                  <a:lnTo>
                    <a:pt x="2261" y="302"/>
                  </a:lnTo>
                  <a:lnTo>
                    <a:pt x="2254" y="303"/>
                  </a:lnTo>
                  <a:lnTo>
                    <a:pt x="2247" y="304"/>
                  </a:lnTo>
                  <a:lnTo>
                    <a:pt x="2234" y="307"/>
                  </a:lnTo>
                  <a:lnTo>
                    <a:pt x="2228" y="309"/>
                  </a:lnTo>
                  <a:lnTo>
                    <a:pt x="2222" y="312"/>
                  </a:lnTo>
                  <a:lnTo>
                    <a:pt x="2216" y="314"/>
                  </a:lnTo>
                  <a:lnTo>
                    <a:pt x="2210" y="318"/>
                  </a:lnTo>
                  <a:lnTo>
                    <a:pt x="2204" y="321"/>
                  </a:lnTo>
                  <a:lnTo>
                    <a:pt x="2198" y="325"/>
                  </a:lnTo>
                  <a:lnTo>
                    <a:pt x="2193" y="329"/>
                  </a:lnTo>
                  <a:lnTo>
                    <a:pt x="2188" y="333"/>
                  </a:lnTo>
                  <a:lnTo>
                    <a:pt x="2183" y="338"/>
                  </a:lnTo>
                  <a:lnTo>
                    <a:pt x="2178" y="343"/>
                  </a:lnTo>
                  <a:lnTo>
                    <a:pt x="2173" y="348"/>
                  </a:lnTo>
                  <a:lnTo>
                    <a:pt x="2169" y="354"/>
                  </a:lnTo>
                  <a:lnTo>
                    <a:pt x="2164" y="360"/>
                  </a:lnTo>
                  <a:lnTo>
                    <a:pt x="2160" y="366"/>
                  </a:lnTo>
                  <a:lnTo>
                    <a:pt x="2153" y="380"/>
                  </a:lnTo>
                  <a:lnTo>
                    <a:pt x="2150" y="387"/>
                  </a:lnTo>
                  <a:lnTo>
                    <a:pt x="2147" y="394"/>
                  </a:lnTo>
                  <a:lnTo>
                    <a:pt x="2142" y="410"/>
                  </a:lnTo>
                  <a:lnTo>
                    <a:pt x="2140" y="419"/>
                  </a:lnTo>
                  <a:lnTo>
                    <a:pt x="2139" y="427"/>
                  </a:lnTo>
                  <a:lnTo>
                    <a:pt x="2137" y="436"/>
                  </a:lnTo>
                  <a:lnTo>
                    <a:pt x="2137" y="446"/>
                  </a:lnTo>
                  <a:lnTo>
                    <a:pt x="2136" y="466"/>
                  </a:lnTo>
                  <a:lnTo>
                    <a:pt x="2136" y="677"/>
                  </a:lnTo>
                  <a:lnTo>
                    <a:pt x="2046" y="677"/>
                  </a:lnTo>
                  <a:lnTo>
                    <a:pt x="2046" y="230"/>
                  </a:lnTo>
                  <a:lnTo>
                    <a:pt x="2133" y="230"/>
                  </a:lnTo>
                  <a:lnTo>
                    <a:pt x="2133" y="306"/>
                  </a:lnTo>
                  <a:lnTo>
                    <a:pt x="2138" y="296"/>
                  </a:lnTo>
                  <a:lnTo>
                    <a:pt x="2144" y="287"/>
                  </a:lnTo>
                  <a:lnTo>
                    <a:pt x="2151" y="278"/>
                  </a:lnTo>
                  <a:lnTo>
                    <a:pt x="2159" y="270"/>
                  </a:lnTo>
                  <a:lnTo>
                    <a:pt x="2163" y="266"/>
                  </a:lnTo>
                  <a:lnTo>
                    <a:pt x="2167" y="262"/>
                  </a:lnTo>
                  <a:lnTo>
                    <a:pt x="2177" y="255"/>
                  </a:lnTo>
                  <a:lnTo>
                    <a:pt x="2186" y="249"/>
                  </a:lnTo>
                  <a:lnTo>
                    <a:pt x="2196" y="243"/>
                  </a:lnTo>
                  <a:lnTo>
                    <a:pt x="2207" y="238"/>
                  </a:lnTo>
                  <a:lnTo>
                    <a:pt x="2218" y="234"/>
                  </a:lnTo>
                  <a:lnTo>
                    <a:pt x="2229" y="230"/>
                  </a:lnTo>
                  <a:lnTo>
                    <a:pt x="2241" y="227"/>
                  </a:lnTo>
                  <a:lnTo>
                    <a:pt x="2253" y="224"/>
                  </a:lnTo>
                  <a:lnTo>
                    <a:pt x="2264" y="222"/>
                  </a:lnTo>
                  <a:lnTo>
                    <a:pt x="2276" y="221"/>
                  </a:lnTo>
                  <a:lnTo>
                    <a:pt x="2288" y="221"/>
                  </a:lnTo>
                  <a:lnTo>
                    <a:pt x="2307" y="222"/>
                  </a:lnTo>
                  <a:lnTo>
                    <a:pt x="2326" y="224"/>
                  </a:lnTo>
                  <a:lnTo>
                    <a:pt x="2335" y="225"/>
                  </a:lnTo>
                  <a:lnTo>
                    <a:pt x="2344" y="228"/>
                  </a:lnTo>
                  <a:lnTo>
                    <a:pt x="2353" y="230"/>
                  </a:lnTo>
                  <a:lnTo>
                    <a:pt x="2362" y="233"/>
                  </a:lnTo>
                  <a:lnTo>
                    <a:pt x="2371" y="236"/>
                  </a:lnTo>
                  <a:lnTo>
                    <a:pt x="2380" y="240"/>
                  </a:lnTo>
                  <a:lnTo>
                    <a:pt x="2388" y="244"/>
                  </a:lnTo>
                  <a:lnTo>
                    <a:pt x="2397" y="249"/>
                  </a:lnTo>
                  <a:lnTo>
                    <a:pt x="2405" y="254"/>
                  </a:lnTo>
                  <a:lnTo>
                    <a:pt x="2413" y="259"/>
                  </a:lnTo>
                  <a:lnTo>
                    <a:pt x="2420" y="265"/>
                  </a:lnTo>
                  <a:lnTo>
                    <a:pt x="2427" y="271"/>
                  </a:lnTo>
                  <a:lnTo>
                    <a:pt x="2434" y="278"/>
                  </a:lnTo>
                  <a:lnTo>
                    <a:pt x="2441" y="285"/>
                  </a:lnTo>
                  <a:lnTo>
                    <a:pt x="2448" y="293"/>
                  </a:lnTo>
                  <a:lnTo>
                    <a:pt x="2454" y="301"/>
                  </a:lnTo>
                  <a:lnTo>
                    <a:pt x="2459" y="310"/>
                  </a:lnTo>
                  <a:lnTo>
                    <a:pt x="2464" y="319"/>
                  </a:lnTo>
                  <a:lnTo>
                    <a:pt x="2469" y="328"/>
                  </a:lnTo>
                  <a:lnTo>
                    <a:pt x="2474" y="339"/>
                  </a:lnTo>
                  <a:lnTo>
                    <a:pt x="2478" y="349"/>
                  </a:lnTo>
                  <a:lnTo>
                    <a:pt x="2481" y="360"/>
                  </a:lnTo>
                  <a:lnTo>
                    <a:pt x="2484" y="372"/>
                  </a:lnTo>
                  <a:lnTo>
                    <a:pt x="2487" y="384"/>
                  </a:lnTo>
                  <a:lnTo>
                    <a:pt x="2489" y="397"/>
                  </a:lnTo>
                  <a:lnTo>
                    <a:pt x="2490" y="410"/>
                  </a:lnTo>
                  <a:lnTo>
                    <a:pt x="2491" y="424"/>
                  </a:lnTo>
                  <a:lnTo>
                    <a:pt x="2491" y="438"/>
                  </a:lnTo>
                  <a:lnTo>
                    <a:pt x="2491" y="677"/>
                  </a:lnTo>
                  <a:close/>
                  <a:moveTo>
                    <a:pt x="1589" y="677"/>
                  </a:moveTo>
                  <a:lnTo>
                    <a:pt x="1499" y="677"/>
                  </a:lnTo>
                  <a:lnTo>
                    <a:pt x="1499" y="624"/>
                  </a:lnTo>
                  <a:lnTo>
                    <a:pt x="1496" y="627"/>
                  </a:lnTo>
                  <a:lnTo>
                    <a:pt x="1493" y="631"/>
                  </a:lnTo>
                  <a:lnTo>
                    <a:pt x="1487" y="637"/>
                  </a:lnTo>
                  <a:lnTo>
                    <a:pt x="1480" y="644"/>
                  </a:lnTo>
                  <a:lnTo>
                    <a:pt x="1473" y="649"/>
                  </a:lnTo>
                  <a:lnTo>
                    <a:pt x="1457" y="660"/>
                  </a:lnTo>
                  <a:lnTo>
                    <a:pt x="1449" y="665"/>
                  </a:lnTo>
                  <a:lnTo>
                    <a:pt x="1440" y="669"/>
                  </a:lnTo>
                  <a:lnTo>
                    <a:pt x="1431" y="673"/>
                  </a:lnTo>
                  <a:lnTo>
                    <a:pt x="1422" y="676"/>
                  </a:lnTo>
                  <a:lnTo>
                    <a:pt x="1412" y="679"/>
                  </a:lnTo>
                  <a:lnTo>
                    <a:pt x="1402" y="682"/>
                  </a:lnTo>
                  <a:lnTo>
                    <a:pt x="1392" y="684"/>
                  </a:lnTo>
                  <a:lnTo>
                    <a:pt x="1381" y="685"/>
                  </a:lnTo>
                  <a:lnTo>
                    <a:pt x="1370" y="686"/>
                  </a:lnTo>
                  <a:lnTo>
                    <a:pt x="1359" y="686"/>
                  </a:lnTo>
                  <a:lnTo>
                    <a:pt x="1347" y="686"/>
                  </a:lnTo>
                  <a:lnTo>
                    <a:pt x="1335" y="685"/>
                  </a:lnTo>
                  <a:lnTo>
                    <a:pt x="1323" y="684"/>
                  </a:lnTo>
                  <a:lnTo>
                    <a:pt x="1312" y="682"/>
                  </a:lnTo>
                  <a:lnTo>
                    <a:pt x="1301" y="679"/>
                  </a:lnTo>
                  <a:lnTo>
                    <a:pt x="1290" y="676"/>
                  </a:lnTo>
                  <a:lnTo>
                    <a:pt x="1280" y="672"/>
                  </a:lnTo>
                  <a:lnTo>
                    <a:pt x="1269" y="668"/>
                  </a:lnTo>
                  <a:lnTo>
                    <a:pt x="1259" y="663"/>
                  </a:lnTo>
                  <a:lnTo>
                    <a:pt x="1250" y="658"/>
                  </a:lnTo>
                  <a:lnTo>
                    <a:pt x="1240" y="653"/>
                  </a:lnTo>
                  <a:lnTo>
                    <a:pt x="1231" y="647"/>
                  </a:lnTo>
                  <a:lnTo>
                    <a:pt x="1223" y="640"/>
                  </a:lnTo>
                  <a:lnTo>
                    <a:pt x="1214" y="633"/>
                  </a:lnTo>
                  <a:lnTo>
                    <a:pt x="1206" y="626"/>
                  </a:lnTo>
                  <a:lnTo>
                    <a:pt x="1199" y="618"/>
                  </a:lnTo>
                  <a:lnTo>
                    <a:pt x="1191" y="610"/>
                  </a:lnTo>
                  <a:lnTo>
                    <a:pt x="1184" y="602"/>
                  </a:lnTo>
                  <a:lnTo>
                    <a:pt x="1178" y="593"/>
                  </a:lnTo>
                  <a:lnTo>
                    <a:pt x="1172" y="584"/>
                  </a:lnTo>
                  <a:lnTo>
                    <a:pt x="1166" y="575"/>
                  </a:lnTo>
                  <a:lnTo>
                    <a:pt x="1161" y="565"/>
                  </a:lnTo>
                  <a:lnTo>
                    <a:pt x="1156" y="555"/>
                  </a:lnTo>
                  <a:lnTo>
                    <a:pt x="1152" y="545"/>
                  </a:lnTo>
                  <a:lnTo>
                    <a:pt x="1148" y="534"/>
                  </a:lnTo>
                  <a:lnTo>
                    <a:pt x="1144" y="523"/>
                  </a:lnTo>
                  <a:lnTo>
                    <a:pt x="1142" y="512"/>
                  </a:lnTo>
                  <a:lnTo>
                    <a:pt x="1139" y="501"/>
                  </a:lnTo>
                  <a:lnTo>
                    <a:pt x="1137" y="489"/>
                  </a:lnTo>
                  <a:lnTo>
                    <a:pt x="1136" y="478"/>
                  </a:lnTo>
                  <a:lnTo>
                    <a:pt x="1135" y="466"/>
                  </a:lnTo>
                  <a:lnTo>
                    <a:pt x="1135" y="453"/>
                  </a:lnTo>
                  <a:lnTo>
                    <a:pt x="1135" y="441"/>
                  </a:lnTo>
                  <a:lnTo>
                    <a:pt x="1136" y="429"/>
                  </a:lnTo>
                  <a:lnTo>
                    <a:pt x="1137" y="417"/>
                  </a:lnTo>
                  <a:lnTo>
                    <a:pt x="1139" y="406"/>
                  </a:lnTo>
                  <a:lnTo>
                    <a:pt x="1142" y="395"/>
                  </a:lnTo>
                  <a:lnTo>
                    <a:pt x="1143" y="389"/>
                  </a:lnTo>
                  <a:lnTo>
                    <a:pt x="1144" y="384"/>
                  </a:lnTo>
                  <a:lnTo>
                    <a:pt x="1148" y="373"/>
                  </a:lnTo>
                  <a:lnTo>
                    <a:pt x="1152" y="362"/>
                  </a:lnTo>
                  <a:lnTo>
                    <a:pt x="1156" y="352"/>
                  </a:lnTo>
                  <a:lnTo>
                    <a:pt x="1161" y="342"/>
                  </a:lnTo>
                  <a:lnTo>
                    <a:pt x="1166" y="332"/>
                  </a:lnTo>
                  <a:lnTo>
                    <a:pt x="1172" y="323"/>
                  </a:lnTo>
                  <a:lnTo>
                    <a:pt x="1178" y="314"/>
                  </a:lnTo>
                  <a:lnTo>
                    <a:pt x="1184" y="305"/>
                  </a:lnTo>
                  <a:lnTo>
                    <a:pt x="1191" y="297"/>
                  </a:lnTo>
                  <a:lnTo>
                    <a:pt x="1199" y="289"/>
                  </a:lnTo>
                  <a:lnTo>
                    <a:pt x="1206" y="281"/>
                  </a:lnTo>
                  <a:lnTo>
                    <a:pt x="1214" y="274"/>
                  </a:lnTo>
                  <a:lnTo>
                    <a:pt x="1218" y="270"/>
                  </a:lnTo>
                  <a:lnTo>
                    <a:pt x="1223" y="267"/>
                  </a:lnTo>
                  <a:lnTo>
                    <a:pt x="1231" y="260"/>
                  </a:lnTo>
                  <a:lnTo>
                    <a:pt x="1240" y="254"/>
                  </a:lnTo>
                  <a:lnTo>
                    <a:pt x="1250" y="249"/>
                  </a:lnTo>
                  <a:lnTo>
                    <a:pt x="1259" y="244"/>
                  </a:lnTo>
                  <a:lnTo>
                    <a:pt x="1269" y="239"/>
                  </a:lnTo>
                  <a:lnTo>
                    <a:pt x="1280" y="235"/>
                  </a:lnTo>
                  <a:lnTo>
                    <a:pt x="1290" y="231"/>
                  </a:lnTo>
                  <a:lnTo>
                    <a:pt x="1301" y="228"/>
                  </a:lnTo>
                  <a:lnTo>
                    <a:pt x="1312" y="226"/>
                  </a:lnTo>
                  <a:lnTo>
                    <a:pt x="1323" y="224"/>
                  </a:lnTo>
                  <a:lnTo>
                    <a:pt x="1335" y="222"/>
                  </a:lnTo>
                  <a:lnTo>
                    <a:pt x="1347" y="221"/>
                  </a:lnTo>
                  <a:lnTo>
                    <a:pt x="1359" y="221"/>
                  </a:lnTo>
                  <a:lnTo>
                    <a:pt x="1370" y="221"/>
                  </a:lnTo>
                  <a:lnTo>
                    <a:pt x="1381" y="222"/>
                  </a:lnTo>
                  <a:lnTo>
                    <a:pt x="1392" y="223"/>
                  </a:lnTo>
                  <a:lnTo>
                    <a:pt x="1402" y="225"/>
                  </a:lnTo>
                  <a:lnTo>
                    <a:pt x="1412" y="228"/>
                  </a:lnTo>
                  <a:lnTo>
                    <a:pt x="1421" y="230"/>
                  </a:lnTo>
                  <a:lnTo>
                    <a:pt x="1431" y="234"/>
                  </a:lnTo>
                  <a:lnTo>
                    <a:pt x="1440" y="238"/>
                  </a:lnTo>
                  <a:lnTo>
                    <a:pt x="1448" y="242"/>
                  </a:lnTo>
                  <a:lnTo>
                    <a:pt x="1457" y="246"/>
                  </a:lnTo>
                  <a:lnTo>
                    <a:pt x="1465" y="251"/>
                  </a:lnTo>
                  <a:lnTo>
                    <a:pt x="1468" y="254"/>
                  </a:lnTo>
                  <a:lnTo>
                    <a:pt x="1472" y="257"/>
                  </a:lnTo>
                  <a:lnTo>
                    <a:pt x="1479" y="263"/>
                  </a:lnTo>
                  <a:lnTo>
                    <a:pt x="1486" y="269"/>
                  </a:lnTo>
                  <a:lnTo>
                    <a:pt x="1493" y="275"/>
                  </a:lnTo>
                  <a:lnTo>
                    <a:pt x="1499" y="282"/>
                  </a:lnTo>
                  <a:lnTo>
                    <a:pt x="1499" y="230"/>
                  </a:lnTo>
                  <a:lnTo>
                    <a:pt x="1589" y="230"/>
                  </a:lnTo>
                  <a:lnTo>
                    <a:pt x="1589" y="677"/>
                  </a:lnTo>
                  <a:close/>
                  <a:moveTo>
                    <a:pt x="466" y="686"/>
                  </a:moveTo>
                  <a:lnTo>
                    <a:pt x="452" y="686"/>
                  </a:lnTo>
                  <a:lnTo>
                    <a:pt x="438" y="685"/>
                  </a:lnTo>
                  <a:lnTo>
                    <a:pt x="424" y="684"/>
                  </a:lnTo>
                  <a:lnTo>
                    <a:pt x="410" y="682"/>
                  </a:lnTo>
                  <a:lnTo>
                    <a:pt x="395" y="679"/>
                  </a:lnTo>
                  <a:lnTo>
                    <a:pt x="380" y="676"/>
                  </a:lnTo>
                  <a:lnTo>
                    <a:pt x="365" y="672"/>
                  </a:lnTo>
                  <a:lnTo>
                    <a:pt x="350" y="667"/>
                  </a:lnTo>
                  <a:lnTo>
                    <a:pt x="335" y="662"/>
                  </a:lnTo>
                  <a:lnTo>
                    <a:pt x="319" y="655"/>
                  </a:lnTo>
                  <a:lnTo>
                    <a:pt x="304" y="648"/>
                  </a:lnTo>
                  <a:lnTo>
                    <a:pt x="290" y="640"/>
                  </a:lnTo>
                  <a:lnTo>
                    <a:pt x="275" y="632"/>
                  </a:lnTo>
                  <a:lnTo>
                    <a:pt x="261" y="622"/>
                  </a:lnTo>
                  <a:lnTo>
                    <a:pt x="247" y="611"/>
                  </a:lnTo>
                  <a:lnTo>
                    <a:pt x="240" y="606"/>
                  </a:lnTo>
                  <a:lnTo>
                    <a:pt x="233" y="600"/>
                  </a:lnTo>
                  <a:lnTo>
                    <a:pt x="241" y="590"/>
                  </a:lnTo>
                  <a:lnTo>
                    <a:pt x="258" y="567"/>
                  </a:lnTo>
                  <a:lnTo>
                    <a:pt x="283" y="534"/>
                  </a:lnTo>
                  <a:lnTo>
                    <a:pt x="286" y="537"/>
                  </a:lnTo>
                  <a:lnTo>
                    <a:pt x="296" y="545"/>
                  </a:lnTo>
                  <a:lnTo>
                    <a:pt x="303" y="551"/>
                  </a:lnTo>
                  <a:lnTo>
                    <a:pt x="311" y="557"/>
                  </a:lnTo>
                  <a:lnTo>
                    <a:pt x="321" y="563"/>
                  </a:lnTo>
                  <a:lnTo>
                    <a:pt x="332" y="570"/>
                  </a:lnTo>
                  <a:lnTo>
                    <a:pt x="345" y="577"/>
                  </a:lnTo>
                  <a:lnTo>
                    <a:pt x="358" y="583"/>
                  </a:lnTo>
                  <a:lnTo>
                    <a:pt x="365" y="586"/>
                  </a:lnTo>
                  <a:lnTo>
                    <a:pt x="373" y="589"/>
                  </a:lnTo>
                  <a:lnTo>
                    <a:pt x="388" y="595"/>
                  </a:lnTo>
                  <a:lnTo>
                    <a:pt x="396" y="597"/>
                  </a:lnTo>
                  <a:lnTo>
                    <a:pt x="405" y="599"/>
                  </a:lnTo>
                  <a:lnTo>
                    <a:pt x="414" y="601"/>
                  </a:lnTo>
                  <a:lnTo>
                    <a:pt x="423" y="603"/>
                  </a:lnTo>
                  <a:lnTo>
                    <a:pt x="432" y="604"/>
                  </a:lnTo>
                  <a:lnTo>
                    <a:pt x="441" y="605"/>
                  </a:lnTo>
                  <a:lnTo>
                    <a:pt x="460" y="606"/>
                  </a:lnTo>
                  <a:lnTo>
                    <a:pt x="478" y="606"/>
                  </a:lnTo>
                  <a:lnTo>
                    <a:pt x="494" y="605"/>
                  </a:lnTo>
                  <a:lnTo>
                    <a:pt x="508" y="603"/>
                  </a:lnTo>
                  <a:lnTo>
                    <a:pt x="521" y="600"/>
                  </a:lnTo>
                  <a:lnTo>
                    <a:pt x="533" y="597"/>
                  </a:lnTo>
                  <a:lnTo>
                    <a:pt x="543" y="594"/>
                  </a:lnTo>
                  <a:lnTo>
                    <a:pt x="551" y="590"/>
                  </a:lnTo>
                  <a:lnTo>
                    <a:pt x="559" y="585"/>
                  </a:lnTo>
                  <a:lnTo>
                    <a:pt x="565" y="581"/>
                  </a:lnTo>
                  <a:lnTo>
                    <a:pt x="568" y="579"/>
                  </a:lnTo>
                  <a:lnTo>
                    <a:pt x="571" y="576"/>
                  </a:lnTo>
                  <a:lnTo>
                    <a:pt x="575" y="571"/>
                  </a:lnTo>
                  <a:lnTo>
                    <a:pt x="578" y="567"/>
                  </a:lnTo>
                  <a:lnTo>
                    <a:pt x="580" y="562"/>
                  </a:lnTo>
                  <a:lnTo>
                    <a:pt x="582" y="557"/>
                  </a:lnTo>
                  <a:lnTo>
                    <a:pt x="583" y="552"/>
                  </a:lnTo>
                  <a:lnTo>
                    <a:pt x="583" y="548"/>
                  </a:lnTo>
                  <a:lnTo>
                    <a:pt x="583" y="544"/>
                  </a:lnTo>
                  <a:lnTo>
                    <a:pt x="583" y="540"/>
                  </a:lnTo>
                  <a:lnTo>
                    <a:pt x="582" y="537"/>
                  </a:lnTo>
                  <a:lnTo>
                    <a:pt x="580" y="534"/>
                  </a:lnTo>
                  <a:lnTo>
                    <a:pt x="577" y="527"/>
                  </a:lnTo>
                  <a:lnTo>
                    <a:pt x="575" y="525"/>
                  </a:lnTo>
                  <a:lnTo>
                    <a:pt x="572" y="522"/>
                  </a:lnTo>
                  <a:lnTo>
                    <a:pt x="569" y="520"/>
                  </a:lnTo>
                  <a:lnTo>
                    <a:pt x="566" y="517"/>
                  </a:lnTo>
                  <a:lnTo>
                    <a:pt x="559" y="513"/>
                  </a:lnTo>
                  <a:lnTo>
                    <a:pt x="551" y="510"/>
                  </a:lnTo>
                  <a:lnTo>
                    <a:pt x="542" y="507"/>
                  </a:lnTo>
                  <a:lnTo>
                    <a:pt x="532" y="504"/>
                  </a:lnTo>
                  <a:lnTo>
                    <a:pt x="521" y="502"/>
                  </a:lnTo>
                  <a:lnTo>
                    <a:pt x="498" y="498"/>
                  </a:lnTo>
                  <a:lnTo>
                    <a:pt x="447" y="491"/>
                  </a:lnTo>
                  <a:lnTo>
                    <a:pt x="412" y="486"/>
                  </a:lnTo>
                  <a:lnTo>
                    <a:pt x="394" y="484"/>
                  </a:lnTo>
                  <a:lnTo>
                    <a:pt x="376" y="480"/>
                  </a:lnTo>
                  <a:lnTo>
                    <a:pt x="358" y="476"/>
                  </a:lnTo>
                  <a:lnTo>
                    <a:pt x="341" y="472"/>
                  </a:lnTo>
                  <a:lnTo>
                    <a:pt x="324" y="466"/>
                  </a:lnTo>
                  <a:lnTo>
                    <a:pt x="308" y="460"/>
                  </a:lnTo>
                  <a:lnTo>
                    <a:pt x="301" y="456"/>
                  </a:lnTo>
                  <a:lnTo>
                    <a:pt x="293" y="451"/>
                  </a:lnTo>
                  <a:lnTo>
                    <a:pt x="280" y="442"/>
                  </a:lnTo>
                  <a:lnTo>
                    <a:pt x="274" y="437"/>
                  </a:lnTo>
                  <a:lnTo>
                    <a:pt x="268" y="432"/>
                  </a:lnTo>
                  <a:lnTo>
                    <a:pt x="262" y="426"/>
                  </a:lnTo>
                  <a:lnTo>
                    <a:pt x="257" y="420"/>
                  </a:lnTo>
                  <a:lnTo>
                    <a:pt x="253" y="414"/>
                  </a:lnTo>
                  <a:lnTo>
                    <a:pt x="249" y="407"/>
                  </a:lnTo>
                  <a:lnTo>
                    <a:pt x="246" y="400"/>
                  </a:lnTo>
                  <a:lnTo>
                    <a:pt x="243" y="392"/>
                  </a:lnTo>
                  <a:lnTo>
                    <a:pt x="240" y="384"/>
                  </a:lnTo>
                  <a:lnTo>
                    <a:pt x="239" y="375"/>
                  </a:lnTo>
                  <a:lnTo>
                    <a:pt x="238" y="366"/>
                  </a:lnTo>
                  <a:lnTo>
                    <a:pt x="237" y="356"/>
                  </a:lnTo>
                  <a:lnTo>
                    <a:pt x="238" y="349"/>
                  </a:lnTo>
                  <a:lnTo>
                    <a:pt x="239" y="342"/>
                  </a:lnTo>
                  <a:lnTo>
                    <a:pt x="240" y="335"/>
                  </a:lnTo>
                  <a:lnTo>
                    <a:pt x="242" y="328"/>
                  </a:lnTo>
                  <a:lnTo>
                    <a:pt x="244" y="321"/>
                  </a:lnTo>
                  <a:lnTo>
                    <a:pt x="247" y="315"/>
                  </a:lnTo>
                  <a:lnTo>
                    <a:pt x="250" y="308"/>
                  </a:lnTo>
                  <a:lnTo>
                    <a:pt x="254" y="302"/>
                  </a:lnTo>
                  <a:lnTo>
                    <a:pt x="258" y="296"/>
                  </a:lnTo>
                  <a:lnTo>
                    <a:pt x="263" y="290"/>
                  </a:lnTo>
                  <a:lnTo>
                    <a:pt x="268" y="285"/>
                  </a:lnTo>
                  <a:lnTo>
                    <a:pt x="274" y="279"/>
                  </a:lnTo>
                  <a:lnTo>
                    <a:pt x="280" y="274"/>
                  </a:lnTo>
                  <a:lnTo>
                    <a:pt x="286" y="269"/>
                  </a:lnTo>
                  <a:lnTo>
                    <a:pt x="292" y="264"/>
                  </a:lnTo>
                  <a:lnTo>
                    <a:pt x="299" y="260"/>
                  </a:lnTo>
                  <a:lnTo>
                    <a:pt x="314" y="251"/>
                  </a:lnTo>
                  <a:lnTo>
                    <a:pt x="322" y="247"/>
                  </a:lnTo>
                  <a:lnTo>
                    <a:pt x="330" y="244"/>
                  </a:lnTo>
                  <a:lnTo>
                    <a:pt x="347" y="237"/>
                  </a:lnTo>
                  <a:lnTo>
                    <a:pt x="365" y="232"/>
                  </a:lnTo>
                  <a:lnTo>
                    <a:pt x="383" y="227"/>
                  </a:lnTo>
                  <a:lnTo>
                    <a:pt x="402" y="224"/>
                  </a:lnTo>
                  <a:lnTo>
                    <a:pt x="422" y="222"/>
                  </a:lnTo>
                  <a:lnTo>
                    <a:pt x="443" y="222"/>
                  </a:lnTo>
                  <a:lnTo>
                    <a:pt x="459" y="222"/>
                  </a:lnTo>
                  <a:lnTo>
                    <a:pt x="474" y="223"/>
                  </a:lnTo>
                  <a:lnTo>
                    <a:pt x="489" y="224"/>
                  </a:lnTo>
                  <a:lnTo>
                    <a:pt x="504" y="226"/>
                  </a:lnTo>
                  <a:lnTo>
                    <a:pt x="518" y="229"/>
                  </a:lnTo>
                  <a:lnTo>
                    <a:pt x="532" y="232"/>
                  </a:lnTo>
                  <a:lnTo>
                    <a:pt x="545" y="235"/>
                  </a:lnTo>
                  <a:lnTo>
                    <a:pt x="559" y="239"/>
                  </a:lnTo>
                  <a:lnTo>
                    <a:pt x="571" y="244"/>
                  </a:lnTo>
                  <a:lnTo>
                    <a:pt x="584" y="249"/>
                  </a:lnTo>
                  <a:lnTo>
                    <a:pt x="596" y="255"/>
                  </a:lnTo>
                  <a:lnTo>
                    <a:pt x="607" y="261"/>
                  </a:lnTo>
                  <a:lnTo>
                    <a:pt x="619" y="268"/>
                  </a:lnTo>
                  <a:lnTo>
                    <a:pt x="630" y="275"/>
                  </a:lnTo>
                  <a:lnTo>
                    <a:pt x="641" y="283"/>
                  </a:lnTo>
                  <a:lnTo>
                    <a:pt x="651" y="291"/>
                  </a:lnTo>
                  <a:lnTo>
                    <a:pt x="649" y="294"/>
                  </a:lnTo>
                  <a:lnTo>
                    <a:pt x="644" y="302"/>
                  </a:lnTo>
                  <a:lnTo>
                    <a:pt x="627" y="326"/>
                  </a:lnTo>
                  <a:lnTo>
                    <a:pt x="602" y="360"/>
                  </a:lnTo>
                  <a:lnTo>
                    <a:pt x="599" y="357"/>
                  </a:lnTo>
                  <a:lnTo>
                    <a:pt x="591" y="351"/>
                  </a:lnTo>
                  <a:lnTo>
                    <a:pt x="578" y="341"/>
                  </a:lnTo>
                  <a:lnTo>
                    <a:pt x="570" y="336"/>
                  </a:lnTo>
                  <a:lnTo>
                    <a:pt x="560" y="330"/>
                  </a:lnTo>
                  <a:lnTo>
                    <a:pt x="550" y="325"/>
                  </a:lnTo>
                  <a:lnTo>
                    <a:pt x="538" y="320"/>
                  </a:lnTo>
                  <a:lnTo>
                    <a:pt x="525" y="315"/>
                  </a:lnTo>
                  <a:lnTo>
                    <a:pt x="511" y="310"/>
                  </a:lnTo>
                  <a:lnTo>
                    <a:pt x="503" y="308"/>
                  </a:lnTo>
                  <a:lnTo>
                    <a:pt x="496" y="307"/>
                  </a:lnTo>
                  <a:lnTo>
                    <a:pt x="479" y="304"/>
                  </a:lnTo>
                  <a:lnTo>
                    <a:pt x="471" y="303"/>
                  </a:lnTo>
                  <a:lnTo>
                    <a:pt x="462" y="302"/>
                  </a:lnTo>
                  <a:lnTo>
                    <a:pt x="453" y="301"/>
                  </a:lnTo>
                  <a:lnTo>
                    <a:pt x="444" y="301"/>
                  </a:lnTo>
                  <a:lnTo>
                    <a:pt x="430" y="301"/>
                  </a:lnTo>
                  <a:lnTo>
                    <a:pt x="416" y="303"/>
                  </a:lnTo>
                  <a:lnTo>
                    <a:pt x="404" y="304"/>
                  </a:lnTo>
                  <a:lnTo>
                    <a:pt x="392" y="307"/>
                  </a:lnTo>
                  <a:lnTo>
                    <a:pt x="382" y="310"/>
                  </a:lnTo>
                  <a:lnTo>
                    <a:pt x="372" y="313"/>
                  </a:lnTo>
                  <a:lnTo>
                    <a:pt x="363" y="317"/>
                  </a:lnTo>
                  <a:lnTo>
                    <a:pt x="356" y="321"/>
                  </a:lnTo>
                  <a:lnTo>
                    <a:pt x="349" y="325"/>
                  </a:lnTo>
                  <a:lnTo>
                    <a:pt x="343" y="329"/>
                  </a:lnTo>
                  <a:lnTo>
                    <a:pt x="338" y="334"/>
                  </a:lnTo>
                  <a:lnTo>
                    <a:pt x="334" y="338"/>
                  </a:lnTo>
                  <a:lnTo>
                    <a:pt x="331" y="343"/>
                  </a:lnTo>
                  <a:lnTo>
                    <a:pt x="328" y="347"/>
                  </a:lnTo>
                  <a:lnTo>
                    <a:pt x="327" y="351"/>
                  </a:lnTo>
                  <a:lnTo>
                    <a:pt x="327" y="355"/>
                  </a:lnTo>
                  <a:lnTo>
                    <a:pt x="327" y="363"/>
                  </a:lnTo>
                  <a:lnTo>
                    <a:pt x="328" y="366"/>
                  </a:lnTo>
                  <a:lnTo>
                    <a:pt x="330" y="369"/>
                  </a:lnTo>
                  <a:lnTo>
                    <a:pt x="333" y="375"/>
                  </a:lnTo>
                  <a:lnTo>
                    <a:pt x="335" y="378"/>
                  </a:lnTo>
                  <a:lnTo>
                    <a:pt x="338" y="380"/>
                  </a:lnTo>
                  <a:lnTo>
                    <a:pt x="344" y="385"/>
                  </a:lnTo>
                  <a:lnTo>
                    <a:pt x="351" y="389"/>
                  </a:lnTo>
                  <a:lnTo>
                    <a:pt x="360" y="392"/>
                  </a:lnTo>
                  <a:lnTo>
                    <a:pt x="369" y="395"/>
                  </a:lnTo>
                  <a:lnTo>
                    <a:pt x="380" y="397"/>
                  </a:lnTo>
                  <a:lnTo>
                    <a:pt x="391" y="400"/>
                  </a:lnTo>
                  <a:lnTo>
                    <a:pt x="416" y="403"/>
                  </a:lnTo>
                  <a:lnTo>
                    <a:pt x="443" y="407"/>
                  </a:lnTo>
                  <a:lnTo>
                    <a:pt x="473" y="411"/>
                  </a:lnTo>
                  <a:lnTo>
                    <a:pt x="513" y="416"/>
                  </a:lnTo>
                  <a:lnTo>
                    <a:pt x="532" y="420"/>
                  </a:lnTo>
                  <a:lnTo>
                    <a:pt x="550" y="424"/>
                  </a:lnTo>
                  <a:lnTo>
                    <a:pt x="568" y="428"/>
                  </a:lnTo>
                  <a:lnTo>
                    <a:pt x="584" y="433"/>
                  </a:lnTo>
                  <a:lnTo>
                    <a:pt x="600" y="439"/>
                  </a:lnTo>
                  <a:lnTo>
                    <a:pt x="607" y="442"/>
                  </a:lnTo>
                  <a:lnTo>
                    <a:pt x="614" y="446"/>
                  </a:lnTo>
                  <a:lnTo>
                    <a:pt x="627" y="453"/>
                  </a:lnTo>
                  <a:lnTo>
                    <a:pt x="634" y="458"/>
                  </a:lnTo>
                  <a:lnTo>
                    <a:pt x="639" y="463"/>
                  </a:lnTo>
                  <a:lnTo>
                    <a:pt x="645" y="468"/>
                  </a:lnTo>
                  <a:lnTo>
                    <a:pt x="649" y="473"/>
                  </a:lnTo>
                  <a:lnTo>
                    <a:pt x="654" y="479"/>
                  </a:lnTo>
                  <a:lnTo>
                    <a:pt x="658" y="484"/>
                  </a:lnTo>
                  <a:lnTo>
                    <a:pt x="662" y="491"/>
                  </a:lnTo>
                  <a:lnTo>
                    <a:pt x="665" y="497"/>
                  </a:lnTo>
                  <a:lnTo>
                    <a:pt x="668" y="504"/>
                  </a:lnTo>
                  <a:lnTo>
                    <a:pt x="670" y="512"/>
                  </a:lnTo>
                  <a:lnTo>
                    <a:pt x="672" y="519"/>
                  </a:lnTo>
                  <a:lnTo>
                    <a:pt x="673" y="528"/>
                  </a:lnTo>
                  <a:lnTo>
                    <a:pt x="674" y="536"/>
                  </a:lnTo>
                  <a:lnTo>
                    <a:pt x="674" y="545"/>
                  </a:lnTo>
                  <a:lnTo>
                    <a:pt x="674" y="553"/>
                  </a:lnTo>
                  <a:lnTo>
                    <a:pt x="673" y="560"/>
                  </a:lnTo>
                  <a:lnTo>
                    <a:pt x="672" y="567"/>
                  </a:lnTo>
                  <a:lnTo>
                    <a:pt x="670" y="574"/>
                  </a:lnTo>
                  <a:lnTo>
                    <a:pt x="668" y="581"/>
                  </a:lnTo>
                  <a:lnTo>
                    <a:pt x="666" y="588"/>
                  </a:lnTo>
                  <a:lnTo>
                    <a:pt x="663" y="594"/>
                  </a:lnTo>
                  <a:lnTo>
                    <a:pt x="659" y="601"/>
                  </a:lnTo>
                  <a:lnTo>
                    <a:pt x="655" y="607"/>
                  </a:lnTo>
                  <a:lnTo>
                    <a:pt x="651" y="613"/>
                  </a:lnTo>
                  <a:lnTo>
                    <a:pt x="646" y="619"/>
                  </a:lnTo>
                  <a:lnTo>
                    <a:pt x="641" y="625"/>
                  </a:lnTo>
                  <a:lnTo>
                    <a:pt x="635" y="630"/>
                  </a:lnTo>
                  <a:lnTo>
                    <a:pt x="629" y="635"/>
                  </a:lnTo>
                  <a:lnTo>
                    <a:pt x="623" y="640"/>
                  </a:lnTo>
                  <a:lnTo>
                    <a:pt x="616" y="645"/>
                  </a:lnTo>
                  <a:lnTo>
                    <a:pt x="609" y="650"/>
                  </a:lnTo>
                  <a:lnTo>
                    <a:pt x="602" y="654"/>
                  </a:lnTo>
                  <a:lnTo>
                    <a:pt x="586" y="662"/>
                  </a:lnTo>
                  <a:lnTo>
                    <a:pt x="569" y="669"/>
                  </a:lnTo>
                  <a:lnTo>
                    <a:pt x="560" y="673"/>
                  </a:lnTo>
                  <a:lnTo>
                    <a:pt x="550" y="675"/>
                  </a:lnTo>
                  <a:lnTo>
                    <a:pt x="531" y="680"/>
                  </a:lnTo>
                  <a:lnTo>
                    <a:pt x="510" y="683"/>
                  </a:lnTo>
                  <a:lnTo>
                    <a:pt x="499" y="685"/>
                  </a:lnTo>
                  <a:lnTo>
                    <a:pt x="488" y="686"/>
                  </a:lnTo>
                  <a:lnTo>
                    <a:pt x="466" y="686"/>
                  </a:lnTo>
                  <a:close/>
                  <a:moveTo>
                    <a:pt x="0" y="0"/>
                  </a:moveTo>
                  <a:lnTo>
                    <a:pt x="0" y="453"/>
                  </a:lnTo>
                  <a:lnTo>
                    <a:pt x="0" y="908"/>
                  </a:lnTo>
                  <a:lnTo>
                    <a:pt x="680" y="908"/>
                  </a:lnTo>
                  <a:lnTo>
                    <a:pt x="1361" y="908"/>
                  </a:lnTo>
                  <a:lnTo>
                    <a:pt x="2041" y="908"/>
                  </a:lnTo>
                  <a:lnTo>
                    <a:pt x="2723" y="908"/>
                  </a:lnTo>
                  <a:lnTo>
                    <a:pt x="3403" y="908"/>
                  </a:lnTo>
                  <a:lnTo>
                    <a:pt x="4084" y="908"/>
                  </a:lnTo>
                  <a:lnTo>
                    <a:pt x="4765" y="908"/>
                  </a:lnTo>
                  <a:lnTo>
                    <a:pt x="5446" y="908"/>
                  </a:lnTo>
                  <a:lnTo>
                    <a:pt x="5446" y="453"/>
                  </a:lnTo>
                  <a:lnTo>
                    <a:pt x="5446" y="0"/>
                  </a:lnTo>
                  <a:lnTo>
                    <a:pt x="4765" y="0"/>
                  </a:lnTo>
                  <a:lnTo>
                    <a:pt x="4084" y="0"/>
                  </a:lnTo>
                  <a:lnTo>
                    <a:pt x="3403" y="0"/>
                  </a:lnTo>
                  <a:lnTo>
                    <a:pt x="2723" y="0"/>
                  </a:lnTo>
                  <a:lnTo>
                    <a:pt x="2041" y="0"/>
                  </a:lnTo>
                  <a:lnTo>
                    <a:pt x="1361" y="0"/>
                  </a:lnTo>
                  <a:lnTo>
                    <a:pt x="680" y="0"/>
                  </a:lnTo>
                  <a:lnTo>
                    <a:pt x="0" y="0"/>
                  </a:lnTo>
                  <a:close/>
                  <a:moveTo>
                    <a:pt x="1367" y="297"/>
                  </a:moveTo>
                  <a:lnTo>
                    <a:pt x="1358" y="297"/>
                  </a:lnTo>
                  <a:lnTo>
                    <a:pt x="1349" y="298"/>
                  </a:lnTo>
                  <a:lnTo>
                    <a:pt x="1341" y="299"/>
                  </a:lnTo>
                  <a:lnTo>
                    <a:pt x="1333" y="300"/>
                  </a:lnTo>
                  <a:lnTo>
                    <a:pt x="1325" y="302"/>
                  </a:lnTo>
                  <a:lnTo>
                    <a:pt x="1318" y="305"/>
                  </a:lnTo>
                  <a:lnTo>
                    <a:pt x="1311" y="307"/>
                  </a:lnTo>
                  <a:lnTo>
                    <a:pt x="1304" y="311"/>
                  </a:lnTo>
                  <a:lnTo>
                    <a:pt x="1291" y="318"/>
                  </a:lnTo>
                  <a:lnTo>
                    <a:pt x="1279" y="327"/>
                  </a:lnTo>
                  <a:lnTo>
                    <a:pt x="1274" y="331"/>
                  </a:lnTo>
                  <a:lnTo>
                    <a:pt x="1269" y="336"/>
                  </a:lnTo>
                  <a:lnTo>
                    <a:pt x="1259" y="347"/>
                  </a:lnTo>
                  <a:lnTo>
                    <a:pt x="1255" y="353"/>
                  </a:lnTo>
                  <a:lnTo>
                    <a:pt x="1251" y="359"/>
                  </a:lnTo>
                  <a:lnTo>
                    <a:pt x="1244" y="371"/>
                  </a:lnTo>
                  <a:lnTo>
                    <a:pt x="1241" y="377"/>
                  </a:lnTo>
                  <a:lnTo>
                    <a:pt x="1238" y="384"/>
                  </a:lnTo>
                  <a:lnTo>
                    <a:pt x="1233" y="397"/>
                  </a:lnTo>
                  <a:lnTo>
                    <a:pt x="1229" y="411"/>
                  </a:lnTo>
                  <a:lnTo>
                    <a:pt x="1226" y="425"/>
                  </a:lnTo>
                  <a:lnTo>
                    <a:pt x="1225" y="439"/>
                  </a:lnTo>
                  <a:lnTo>
                    <a:pt x="1224" y="454"/>
                  </a:lnTo>
                  <a:lnTo>
                    <a:pt x="1225" y="469"/>
                  </a:lnTo>
                  <a:lnTo>
                    <a:pt x="1225" y="476"/>
                  </a:lnTo>
                  <a:lnTo>
                    <a:pt x="1226" y="483"/>
                  </a:lnTo>
                  <a:lnTo>
                    <a:pt x="1229" y="497"/>
                  </a:lnTo>
                  <a:lnTo>
                    <a:pt x="1231" y="504"/>
                  </a:lnTo>
                  <a:lnTo>
                    <a:pt x="1233" y="510"/>
                  </a:lnTo>
                  <a:lnTo>
                    <a:pt x="1235" y="517"/>
                  </a:lnTo>
                  <a:lnTo>
                    <a:pt x="1238" y="524"/>
                  </a:lnTo>
                  <a:lnTo>
                    <a:pt x="1241" y="530"/>
                  </a:lnTo>
                  <a:lnTo>
                    <a:pt x="1244" y="537"/>
                  </a:lnTo>
                  <a:lnTo>
                    <a:pt x="1247" y="543"/>
                  </a:lnTo>
                  <a:lnTo>
                    <a:pt x="1251" y="549"/>
                  </a:lnTo>
                  <a:lnTo>
                    <a:pt x="1255" y="555"/>
                  </a:lnTo>
                  <a:lnTo>
                    <a:pt x="1259" y="561"/>
                  </a:lnTo>
                  <a:lnTo>
                    <a:pt x="1264" y="566"/>
                  </a:lnTo>
                  <a:lnTo>
                    <a:pt x="1269" y="571"/>
                  </a:lnTo>
                  <a:lnTo>
                    <a:pt x="1274" y="576"/>
                  </a:lnTo>
                  <a:lnTo>
                    <a:pt x="1279" y="581"/>
                  </a:lnTo>
                  <a:lnTo>
                    <a:pt x="1285" y="585"/>
                  </a:lnTo>
                  <a:lnTo>
                    <a:pt x="1291" y="589"/>
                  </a:lnTo>
                  <a:lnTo>
                    <a:pt x="1297" y="593"/>
                  </a:lnTo>
                  <a:lnTo>
                    <a:pt x="1304" y="597"/>
                  </a:lnTo>
                  <a:lnTo>
                    <a:pt x="1311" y="600"/>
                  </a:lnTo>
                  <a:lnTo>
                    <a:pt x="1318" y="603"/>
                  </a:lnTo>
                  <a:lnTo>
                    <a:pt x="1325" y="605"/>
                  </a:lnTo>
                  <a:lnTo>
                    <a:pt x="1333" y="607"/>
                  </a:lnTo>
                  <a:lnTo>
                    <a:pt x="1341" y="608"/>
                  </a:lnTo>
                  <a:lnTo>
                    <a:pt x="1349" y="610"/>
                  </a:lnTo>
                  <a:lnTo>
                    <a:pt x="1358" y="610"/>
                  </a:lnTo>
                  <a:lnTo>
                    <a:pt x="1367" y="611"/>
                  </a:lnTo>
                  <a:lnTo>
                    <a:pt x="1379" y="610"/>
                  </a:lnTo>
                  <a:lnTo>
                    <a:pt x="1392" y="608"/>
                  </a:lnTo>
                  <a:lnTo>
                    <a:pt x="1405" y="605"/>
                  </a:lnTo>
                  <a:lnTo>
                    <a:pt x="1417" y="601"/>
                  </a:lnTo>
                  <a:lnTo>
                    <a:pt x="1423" y="599"/>
                  </a:lnTo>
                  <a:lnTo>
                    <a:pt x="1428" y="596"/>
                  </a:lnTo>
                  <a:lnTo>
                    <a:pt x="1440" y="589"/>
                  </a:lnTo>
                  <a:lnTo>
                    <a:pt x="1445" y="586"/>
                  </a:lnTo>
                  <a:lnTo>
                    <a:pt x="1450" y="582"/>
                  </a:lnTo>
                  <a:lnTo>
                    <a:pt x="1455" y="577"/>
                  </a:lnTo>
                  <a:lnTo>
                    <a:pt x="1460" y="573"/>
                  </a:lnTo>
                  <a:lnTo>
                    <a:pt x="1465" y="568"/>
                  </a:lnTo>
                  <a:lnTo>
                    <a:pt x="1469" y="562"/>
                  </a:lnTo>
                  <a:lnTo>
                    <a:pt x="1473" y="557"/>
                  </a:lnTo>
                  <a:lnTo>
                    <a:pt x="1477" y="551"/>
                  </a:lnTo>
                  <a:lnTo>
                    <a:pt x="1485" y="538"/>
                  </a:lnTo>
                  <a:lnTo>
                    <a:pt x="1488" y="531"/>
                  </a:lnTo>
                  <a:lnTo>
                    <a:pt x="1491" y="524"/>
                  </a:lnTo>
                  <a:lnTo>
                    <a:pt x="1495" y="509"/>
                  </a:lnTo>
                  <a:lnTo>
                    <a:pt x="1497" y="500"/>
                  </a:lnTo>
                  <a:lnTo>
                    <a:pt x="1499" y="492"/>
                  </a:lnTo>
                  <a:lnTo>
                    <a:pt x="1500" y="483"/>
                  </a:lnTo>
                  <a:lnTo>
                    <a:pt x="1501" y="474"/>
                  </a:lnTo>
                  <a:lnTo>
                    <a:pt x="1502" y="464"/>
                  </a:lnTo>
                  <a:lnTo>
                    <a:pt x="1502" y="454"/>
                  </a:lnTo>
                  <a:lnTo>
                    <a:pt x="1502" y="444"/>
                  </a:lnTo>
                  <a:lnTo>
                    <a:pt x="1501" y="434"/>
                  </a:lnTo>
                  <a:lnTo>
                    <a:pt x="1500" y="425"/>
                  </a:lnTo>
                  <a:lnTo>
                    <a:pt x="1499" y="416"/>
                  </a:lnTo>
                  <a:lnTo>
                    <a:pt x="1495" y="399"/>
                  </a:lnTo>
                  <a:lnTo>
                    <a:pt x="1493" y="391"/>
                  </a:lnTo>
                  <a:lnTo>
                    <a:pt x="1491" y="384"/>
                  </a:lnTo>
                  <a:lnTo>
                    <a:pt x="1488" y="376"/>
                  </a:lnTo>
                  <a:lnTo>
                    <a:pt x="1485" y="369"/>
                  </a:lnTo>
                  <a:lnTo>
                    <a:pt x="1481" y="363"/>
                  </a:lnTo>
                  <a:lnTo>
                    <a:pt x="1477" y="356"/>
                  </a:lnTo>
                  <a:lnTo>
                    <a:pt x="1473" y="351"/>
                  </a:lnTo>
                  <a:lnTo>
                    <a:pt x="1469" y="345"/>
                  </a:lnTo>
                  <a:lnTo>
                    <a:pt x="1460" y="335"/>
                  </a:lnTo>
                  <a:lnTo>
                    <a:pt x="1450" y="326"/>
                  </a:lnTo>
                  <a:lnTo>
                    <a:pt x="1440" y="318"/>
                  </a:lnTo>
                  <a:lnTo>
                    <a:pt x="1434" y="314"/>
                  </a:lnTo>
                  <a:lnTo>
                    <a:pt x="1428" y="311"/>
                  </a:lnTo>
                  <a:lnTo>
                    <a:pt x="1423" y="308"/>
                  </a:lnTo>
                  <a:lnTo>
                    <a:pt x="1417" y="306"/>
                  </a:lnTo>
                  <a:lnTo>
                    <a:pt x="1411" y="304"/>
                  </a:lnTo>
                  <a:lnTo>
                    <a:pt x="1405" y="302"/>
                  </a:lnTo>
                  <a:lnTo>
                    <a:pt x="1398" y="300"/>
                  </a:lnTo>
                  <a:lnTo>
                    <a:pt x="1392" y="299"/>
                  </a:lnTo>
                  <a:lnTo>
                    <a:pt x="1379" y="297"/>
                  </a:lnTo>
                  <a:lnTo>
                    <a:pt x="1373" y="297"/>
                  </a:lnTo>
                  <a:lnTo>
                    <a:pt x="1367" y="297"/>
                  </a:lnTo>
                  <a:close/>
                  <a:moveTo>
                    <a:pt x="3177" y="301"/>
                  </a:moveTo>
                  <a:lnTo>
                    <a:pt x="3162" y="302"/>
                  </a:lnTo>
                  <a:lnTo>
                    <a:pt x="3148" y="304"/>
                  </a:lnTo>
                  <a:lnTo>
                    <a:pt x="3141" y="305"/>
                  </a:lnTo>
                  <a:lnTo>
                    <a:pt x="3135" y="307"/>
                  </a:lnTo>
                  <a:lnTo>
                    <a:pt x="3128" y="310"/>
                  </a:lnTo>
                  <a:lnTo>
                    <a:pt x="3121" y="312"/>
                  </a:lnTo>
                  <a:lnTo>
                    <a:pt x="3115" y="315"/>
                  </a:lnTo>
                  <a:lnTo>
                    <a:pt x="3109" y="318"/>
                  </a:lnTo>
                  <a:lnTo>
                    <a:pt x="3103" y="321"/>
                  </a:lnTo>
                  <a:lnTo>
                    <a:pt x="3097" y="325"/>
                  </a:lnTo>
                  <a:lnTo>
                    <a:pt x="3092" y="329"/>
                  </a:lnTo>
                  <a:lnTo>
                    <a:pt x="3086" y="334"/>
                  </a:lnTo>
                  <a:lnTo>
                    <a:pt x="3081" y="338"/>
                  </a:lnTo>
                  <a:lnTo>
                    <a:pt x="3076" y="343"/>
                  </a:lnTo>
                  <a:lnTo>
                    <a:pt x="3071" y="348"/>
                  </a:lnTo>
                  <a:lnTo>
                    <a:pt x="3067" y="353"/>
                  </a:lnTo>
                  <a:lnTo>
                    <a:pt x="3063" y="359"/>
                  </a:lnTo>
                  <a:lnTo>
                    <a:pt x="3059" y="365"/>
                  </a:lnTo>
                  <a:lnTo>
                    <a:pt x="3052" y="377"/>
                  </a:lnTo>
                  <a:lnTo>
                    <a:pt x="3048" y="384"/>
                  </a:lnTo>
                  <a:lnTo>
                    <a:pt x="3046" y="391"/>
                  </a:lnTo>
                  <a:lnTo>
                    <a:pt x="3043" y="398"/>
                  </a:lnTo>
                  <a:lnTo>
                    <a:pt x="3041" y="405"/>
                  </a:lnTo>
                  <a:lnTo>
                    <a:pt x="3039" y="413"/>
                  </a:lnTo>
                  <a:lnTo>
                    <a:pt x="3037" y="420"/>
                  </a:lnTo>
                  <a:lnTo>
                    <a:pt x="3035" y="436"/>
                  </a:lnTo>
                  <a:lnTo>
                    <a:pt x="3034" y="453"/>
                  </a:lnTo>
                  <a:lnTo>
                    <a:pt x="3034" y="462"/>
                  </a:lnTo>
                  <a:lnTo>
                    <a:pt x="3035" y="470"/>
                  </a:lnTo>
                  <a:lnTo>
                    <a:pt x="3036" y="478"/>
                  </a:lnTo>
                  <a:lnTo>
                    <a:pt x="3037" y="486"/>
                  </a:lnTo>
                  <a:lnTo>
                    <a:pt x="3041" y="501"/>
                  </a:lnTo>
                  <a:lnTo>
                    <a:pt x="3046" y="515"/>
                  </a:lnTo>
                  <a:lnTo>
                    <a:pt x="3052" y="529"/>
                  </a:lnTo>
                  <a:lnTo>
                    <a:pt x="3055" y="535"/>
                  </a:lnTo>
                  <a:lnTo>
                    <a:pt x="3059" y="541"/>
                  </a:lnTo>
                  <a:lnTo>
                    <a:pt x="3063" y="547"/>
                  </a:lnTo>
                  <a:lnTo>
                    <a:pt x="3067" y="553"/>
                  </a:lnTo>
                  <a:lnTo>
                    <a:pt x="3071" y="558"/>
                  </a:lnTo>
                  <a:lnTo>
                    <a:pt x="3076" y="563"/>
                  </a:lnTo>
                  <a:lnTo>
                    <a:pt x="3081" y="568"/>
                  </a:lnTo>
                  <a:lnTo>
                    <a:pt x="3086" y="573"/>
                  </a:lnTo>
                  <a:lnTo>
                    <a:pt x="3092" y="577"/>
                  </a:lnTo>
                  <a:lnTo>
                    <a:pt x="3097" y="581"/>
                  </a:lnTo>
                  <a:lnTo>
                    <a:pt x="3109" y="588"/>
                  </a:lnTo>
                  <a:lnTo>
                    <a:pt x="3115" y="591"/>
                  </a:lnTo>
                  <a:lnTo>
                    <a:pt x="3121" y="594"/>
                  </a:lnTo>
                  <a:lnTo>
                    <a:pt x="3135" y="599"/>
                  </a:lnTo>
                  <a:lnTo>
                    <a:pt x="3148" y="602"/>
                  </a:lnTo>
                  <a:lnTo>
                    <a:pt x="3155" y="604"/>
                  </a:lnTo>
                  <a:lnTo>
                    <a:pt x="3162" y="604"/>
                  </a:lnTo>
                  <a:lnTo>
                    <a:pt x="3177" y="605"/>
                  </a:lnTo>
                  <a:lnTo>
                    <a:pt x="3192" y="604"/>
                  </a:lnTo>
                  <a:lnTo>
                    <a:pt x="3206" y="602"/>
                  </a:lnTo>
                  <a:lnTo>
                    <a:pt x="3213" y="601"/>
                  </a:lnTo>
                  <a:lnTo>
                    <a:pt x="3219" y="599"/>
                  </a:lnTo>
                  <a:lnTo>
                    <a:pt x="3226" y="597"/>
                  </a:lnTo>
                  <a:lnTo>
                    <a:pt x="3232" y="594"/>
                  </a:lnTo>
                  <a:lnTo>
                    <a:pt x="3239" y="591"/>
                  </a:lnTo>
                  <a:lnTo>
                    <a:pt x="3245" y="588"/>
                  </a:lnTo>
                  <a:lnTo>
                    <a:pt x="3251" y="585"/>
                  </a:lnTo>
                  <a:lnTo>
                    <a:pt x="3257" y="581"/>
                  </a:lnTo>
                  <a:lnTo>
                    <a:pt x="3262" y="577"/>
                  </a:lnTo>
                  <a:lnTo>
                    <a:pt x="3268" y="573"/>
                  </a:lnTo>
                  <a:lnTo>
                    <a:pt x="3273" y="568"/>
                  </a:lnTo>
                  <a:lnTo>
                    <a:pt x="3278" y="563"/>
                  </a:lnTo>
                  <a:lnTo>
                    <a:pt x="3282" y="558"/>
                  </a:lnTo>
                  <a:lnTo>
                    <a:pt x="3287" y="553"/>
                  </a:lnTo>
                  <a:lnTo>
                    <a:pt x="3291" y="547"/>
                  </a:lnTo>
                  <a:lnTo>
                    <a:pt x="3295" y="541"/>
                  </a:lnTo>
                  <a:lnTo>
                    <a:pt x="3302" y="529"/>
                  </a:lnTo>
                  <a:lnTo>
                    <a:pt x="3305" y="522"/>
                  </a:lnTo>
                  <a:lnTo>
                    <a:pt x="3308" y="515"/>
                  </a:lnTo>
                  <a:lnTo>
                    <a:pt x="3311" y="508"/>
                  </a:lnTo>
                  <a:lnTo>
                    <a:pt x="3313" y="501"/>
                  </a:lnTo>
                  <a:lnTo>
                    <a:pt x="3315" y="494"/>
                  </a:lnTo>
                  <a:lnTo>
                    <a:pt x="3317" y="486"/>
                  </a:lnTo>
                  <a:lnTo>
                    <a:pt x="3319" y="470"/>
                  </a:lnTo>
                  <a:lnTo>
                    <a:pt x="3320" y="453"/>
                  </a:lnTo>
                  <a:lnTo>
                    <a:pt x="3319" y="444"/>
                  </a:lnTo>
                  <a:lnTo>
                    <a:pt x="3319" y="436"/>
                  </a:lnTo>
                  <a:lnTo>
                    <a:pt x="3318" y="428"/>
                  </a:lnTo>
                  <a:lnTo>
                    <a:pt x="3317" y="420"/>
                  </a:lnTo>
                  <a:lnTo>
                    <a:pt x="3313" y="405"/>
                  </a:lnTo>
                  <a:lnTo>
                    <a:pt x="3308" y="391"/>
                  </a:lnTo>
                  <a:lnTo>
                    <a:pt x="3302" y="377"/>
                  </a:lnTo>
                  <a:lnTo>
                    <a:pt x="3299" y="371"/>
                  </a:lnTo>
                  <a:lnTo>
                    <a:pt x="3295" y="365"/>
                  </a:lnTo>
                  <a:lnTo>
                    <a:pt x="3291" y="359"/>
                  </a:lnTo>
                  <a:lnTo>
                    <a:pt x="3287" y="353"/>
                  </a:lnTo>
                  <a:lnTo>
                    <a:pt x="3282" y="348"/>
                  </a:lnTo>
                  <a:lnTo>
                    <a:pt x="3278" y="343"/>
                  </a:lnTo>
                  <a:lnTo>
                    <a:pt x="3273" y="338"/>
                  </a:lnTo>
                  <a:lnTo>
                    <a:pt x="3268" y="334"/>
                  </a:lnTo>
                  <a:lnTo>
                    <a:pt x="3262" y="329"/>
                  </a:lnTo>
                  <a:lnTo>
                    <a:pt x="3257" y="325"/>
                  </a:lnTo>
                  <a:lnTo>
                    <a:pt x="3245" y="318"/>
                  </a:lnTo>
                  <a:lnTo>
                    <a:pt x="3239" y="315"/>
                  </a:lnTo>
                  <a:lnTo>
                    <a:pt x="3232" y="312"/>
                  </a:lnTo>
                  <a:lnTo>
                    <a:pt x="3219" y="307"/>
                  </a:lnTo>
                  <a:lnTo>
                    <a:pt x="3206" y="304"/>
                  </a:lnTo>
                  <a:lnTo>
                    <a:pt x="3199" y="303"/>
                  </a:lnTo>
                  <a:lnTo>
                    <a:pt x="3192" y="302"/>
                  </a:lnTo>
                  <a:lnTo>
                    <a:pt x="3177" y="301"/>
                  </a:lnTo>
                  <a:close/>
                  <a:moveTo>
                    <a:pt x="4997" y="297"/>
                  </a:moveTo>
                  <a:lnTo>
                    <a:pt x="4988" y="297"/>
                  </a:lnTo>
                  <a:lnTo>
                    <a:pt x="4979" y="298"/>
                  </a:lnTo>
                  <a:lnTo>
                    <a:pt x="4971" y="299"/>
                  </a:lnTo>
                  <a:lnTo>
                    <a:pt x="4963" y="300"/>
                  </a:lnTo>
                  <a:lnTo>
                    <a:pt x="4955" y="302"/>
                  </a:lnTo>
                  <a:lnTo>
                    <a:pt x="4948" y="305"/>
                  </a:lnTo>
                  <a:lnTo>
                    <a:pt x="4941" y="307"/>
                  </a:lnTo>
                  <a:lnTo>
                    <a:pt x="4934" y="311"/>
                  </a:lnTo>
                  <a:lnTo>
                    <a:pt x="4921" y="318"/>
                  </a:lnTo>
                  <a:lnTo>
                    <a:pt x="4910" y="327"/>
                  </a:lnTo>
                  <a:lnTo>
                    <a:pt x="4904" y="331"/>
                  </a:lnTo>
                  <a:lnTo>
                    <a:pt x="4899" y="336"/>
                  </a:lnTo>
                  <a:lnTo>
                    <a:pt x="4890" y="347"/>
                  </a:lnTo>
                  <a:lnTo>
                    <a:pt x="4885" y="353"/>
                  </a:lnTo>
                  <a:lnTo>
                    <a:pt x="4881" y="359"/>
                  </a:lnTo>
                  <a:lnTo>
                    <a:pt x="4874" y="371"/>
                  </a:lnTo>
                  <a:lnTo>
                    <a:pt x="4871" y="377"/>
                  </a:lnTo>
                  <a:lnTo>
                    <a:pt x="4868" y="384"/>
                  </a:lnTo>
                  <a:lnTo>
                    <a:pt x="4863" y="397"/>
                  </a:lnTo>
                  <a:lnTo>
                    <a:pt x="4859" y="411"/>
                  </a:lnTo>
                  <a:lnTo>
                    <a:pt x="4856" y="425"/>
                  </a:lnTo>
                  <a:lnTo>
                    <a:pt x="4855" y="439"/>
                  </a:lnTo>
                  <a:lnTo>
                    <a:pt x="4854" y="454"/>
                  </a:lnTo>
                  <a:lnTo>
                    <a:pt x="4855" y="469"/>
                  </a:lnTo>
                  <a:lnTo>
                    <a:pt x="4856" y="476"/>
                  </a:lnTo>
                  <a:lnTo>
                    <a:pt x="4856" y="483"/>
                  </a:lnTo>
                  <a:lnTo>
                    <a:pt x="4859" y="497"/>
                  </a:lnTo>
                  <a:lnTo>
                    <a:pt x="4861" y="504"/>
                  </a:lnTo>
                  <a:lnTo>
                    <a:pt x="4863" y="510"/>
                  </a:lnTo>
                  <a:lnTo>
                    <a:pt x="4865" y="517"/>
                  </a:lnTo>
                  <a:lnTo>
                    <a:pt x="4868" y="524"/>
                  </a:lnTo>
                  <a:lnTo>
                    <a:pt x="4871" y="530"/>
                  </a:lnTo>
                  <a:lnTo>
                    <a:pt x="4874" y="537"/>
                  </a:lnTo>
                  <a:lnTo>
                    <a:pt x="4878" y="543"/>
                  </a:lnTo>
                  <a:lnTo>
                    <a:pt x="4881" y="549"/>
                  </a:lnTo>
                  <a:lnTo>
                    <a:pt x="4885" y="555"/>
                  </a:lnTo>
                  <a:lnTo>
                    <a:pt x="4890" y="561"/>
                  </a:lnTo>
                  <a:lnTo>
                    <a:pt x="4894" y="566"/>
                  </a:lnTo>
                  <a:lnTo>
                    <a:pt x="4899" y="571"/>
                  </a:lnTo>
                  <a:lnTo>
                    <a:pt x="4904" y="576"/>
                  </a:lnTo>
                  <a:lnTo>
                    <a:pt x="4910" y="581"/>
                  </a:lnTo>
                  <a:lnTo>
                    <a:pt x="4915" y="585"/>
                  </a:lnTo>
                  <a:lnTo>
                    <a:pt x="4921" y="589"/>
                  </a:lnTo>
                  <a:lnTo>
                    <a:pt x="4927" y="593"/>
                  </a:lnTo>
                  <a:lnTo>
                    <a:pt x="4934" y="597"/>
                  </a:lnTo>
                  <a:lnTo>
                    <a:pt x="4941" y="600"/>
                  </a:lnTo>
                  <a:lnTo>
                    <a:pt x="4948" y="603"/>
                  </a:lnTo>
                  <a:lnTo>
                    <a:pt x="4955" y="605"/>
                  </a:lnTo>
                  <a:lnTo>
                    <a:pt x="4963" y="607"/>
                  </a:lnTo>
                  <a:lnTo>
                    <a:pt x="4971" y="608"/>
                  </a:lnTo>
                  <a:lnTo>
                    <a:pt x="4979" y="610"/>
                  </a:lnTo>
                  <a:lnTo>
                    <a:pt x="4988" y="610"/>
                  </a:lnTo>
                  <a:lnTo>
                    <a:pt x="4997" y="611"/>
                  </a:lnTo>
                  <a:lnTo>
                    <a:pt x="5010" y="610"/>
                  </a:lnTo>
                  <a:lnTo>
                    <a:pt x="5022" y="608"/>
                  </a:lnTo>
                  <a:lnTo>
                    <a:pt x="5035" y="605"/>
                  </a:lnTo>
                  <a:lnTo>
                    <a:pt x="5047" y="601"/>
                  </a:lnTo>
                  <a:lnTo>
                    <a:pt x="5053" y="599"/>
                  </a:lnTo>
                  <a:lnTo>
                    <a:pt x="5059" y="596"/>
                  </a:lnTo>
                  <a:lnTo>
                    <a:pt x="5070" y="589"/>
                  </a:lnTo>
                  <a:lnTo>
                    <a:pt x="5075" y="586"/>
                  </a:lnTo>
                  <a:lnTo>
                    <a:pt x="5081" y="582"/>
                  </a:lnTo>
                  <a:lnTo>
                    <a:pt x="5086" y="577"/>
                  </a:lnTo>
                  <a:lnTo>
                    <a:pt x="5090" y="573"/>
                  </a:lnTo>
                  <a:lnTo>
                    <a:pt x="5095" y="568"/>
                  </a:lnTo>
                  <a:lnTo>
                    <a:pt x="5100" y="562"/>
                  </a:lnTo>
                  <a:lnTo>
                    <a:pt x="5104" y="557"/>
                  </a:lnTo>
                  <a:lnTo>
                    <a:pt x="5108" y="551"/>
                  </a:lnTo>
                  <a:lnTo>
                    <a:pt x="5115" y="538"/>
                  </a:lnTo>
                  <a:lnTo>
                    <a:pt x="5118" y="531"/>
                  </a:lnTo>
                  <a:lnTo>
                    <a:pt x="5121" y="524"/>
                  </a:lnTo>
                  <a:lnTo>
                    <a:pt x="5126" y="509"/>
                  </a:lnTo>
                  <a:lnTo>
                    <a:pt x="5128" y="500"/>
                  </a:lnTo>
                  <a:lnTo>
                    <a:pt x="5129" y="492"/>
                  </a:lnTo>
                  <a:lnTo>
                    <a:pt x="5131" y="483"/>
                  </a:lnTo>
                  <a:lnTo>
                    <a:pt x="5132" y="474"/>
                  </a:lnTo>
                  <a:lnTo>
                    <a:pt x="5132" y="464"/>
                  </a:lnTo>
                  <a:lnTo>
                    <a:pt x="5132" y="454"/>
                  </a:lnTo>
                  <a:lnTo>
                    <a:pt x="5132" y="444"/>
                  </a:lnTo>
                  <a:lnTo>
                    <a:pt x="5132" y="434"/>
                  </a:lnTo>
                  <a:lnTo>
                    <a:pt x="5131" y="425"/>
                  </a:lnTo>
                  <a:lnTo>
                    <a:pt x="5129" y="416"/>
                  </a:lnTo>
                  <a:lnTo>
                    <a:pt x="5126" y="399"/>
                  </a:lnTo>
                  <a:lnTo>
                    <a:pt x="5124" y="391"/>
                  </a:lnTo>
                  <a:lnTo>
                    <a:pt x="5121" y="384"/>
                  </a:lnTo>
                  <a:lnTo>
                    <a:pt x="5118" y="376"/>
                  </a:lnTo>
                  <a:lnTo>
                    <a:pt x="5115" y="369"/>
                  </a:lnTo>
                  <a:lnTo>
                    <a:pt x="5111" y="363"/>
                  </a:lnTo>
                  <a:lnTo>
                    <a:pt x="5108" y="356"/>
                  </a:lnTo>
                  <a:lnTo>
                    <a:pt x="5104" y="351"/>
                  </a:lnTo>
                  <a:lnTo>
                    <a:pt x="5100" y="345"/>
                  </a:lnTo>
                  <a:lnTo>
                    <a:pt x="5090" y="335"/>
                  </a:lnTo>
                  <a:lnTo>
                    <a:pt x="5081" y="326"/>
                  </a:lnTo>
                  <a:lnTo>
                    <a:pt x="5070" y="318"/>
                  </a:lnTo>
                  <a:lnTo>
                    <a:pt x="5064" y="314"/>
                  </a:lnTo>
                  <a:lnTo>
                    <a:pt x="5059" y="311"/>
                  </a:lnTo>
                  <a:lnTo>
                    <a:pt x="5053" y="308"/>
                  </a:lnTo>
                  <a:lnTo>
                    <a:pt x="5047" y="306"/>
                  </a:lnTo>
                  <a:lnTo>
                    <a:pt x="5041" y="304"/>
                  </a:lnTo>
                  <a:lnTo>
                    <a:pt x="5035" y="302"/>
                  </a:lnTo>
                  <a:lnTo>
                    <a:pt x="5029" y="300"/>
                  </a:lnTo>
                  <a:lnTo>
                    <a:pt x="5022" y="299"/>
                  </a:lnTo>
                  <a:lnTo>
                    <a:pt x="5010" y="297"/>
                  </a:lnTo>
                  <a:lnTo>
                    <a:pt x="5003" y="297"/>
                  </a:lnTo>
                  <a:lnTo>
                    <a:pt x="4997" y="29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grpSp>
          <p:nvGrpSpPr>
            <p:cNvPr id="24" name="Group 23"/>
            <p:cNvGrpSpPr>
              <a:grpSpLocks noChangeAspect="1"/>
            </p:cNvGrpSpPr>
            <p:nvPr userDrawn="1"/>
          </p:nvGrpSpPr>
          <p:grpSpPr>
            <a:xfrm>
              <a:off x="1900114" y="6364340"/>
              <a:ext cx="1052413" cy="162000"/>
              <a:chOff x="2160588" y="4324351"/>
              <a:chExt cx="7105649" cy="1093788"/>
            </a:xfrm>
            <a:solidFill>
              <a:schemeClr val="accent1"/>
            </a:solidFill>
          </p:grpSpPr>
          <p:sp>
            <p:nvSpPr>
              <p:cNvPr id="25" name="Freeform 7"/>
              <p:cNvSpPr>
                <a:spLocks noEditPoints="1"/>
              </p:cNvSpPr>
              <p:nvPr userDrawn="1"/>
            </p:nvSpPr>
            <p:spPr bwMode="auto">
              <a:xfrm>
                <a:off x="2160588" y="4527551"/>
                <a:ext cx="595312" cy="890588"/>
              </a:xfrm>
              <a:custGeom>
                <a:avLst/>
                <a:gdLst>
                  <a:gd name="T0" fmla="*/ 372 w 375"/>
                  <a:gd name="T1" fmla="*/ 420 h 561"/>
                  <a:gd name="T2" fmla="*/ 357 w 375"/>
                  <a:gd name="T3" fmla="*/ 465 h 561"/>
                  <a:gd name="T4" fmla="*/ 333 w 375"/>
                  <a:gd name="T5" fmla="*/ 502 h 561"/>
                  <a:gd name="T6" fmla="*/ 301 w 375"/>
                  <a:gd name="T7" fmla="*/ 530 h 561"/>
                  <a:gd name="T8" fmla="*/ 262 w 375"/>
                  <a:gd name="T9" fmla="*/ 549 h 561"/>
                  <a:gd name="T10" fmla="*/ 198 w 375"/>
                  <a:gd name="T11" fmla="*/ 561 h 561"/>
                  <a:gd name="T12" fmla="*/ 140 w 375"/>
                  <a:gd name="T13" fmla="*/ 557 h 561"/>
                  <a:gd name="T14" fmla="*/ 86 w 375"/>
                  <a:gd name="T15" fmla="*/ 540 h 561"/>
                  <a:gd name="T16" fmla="*/ 43 w 375"/>
                  <a:gd name="T17" fmla="*/ 515 h 561"/>
                  <a:gd name="T18" fmla="*/ 85 w 375"/>
                  <a:gd name="T19" fmla="*/ 469 h 561"/>
                  <a:gd name="T20" fmla="*/ 134 w 375"/>
                  <a:gd name="T21" fmla="*/ 494 h 561"/>
                  <a:gd name="T22" fmla="*/ 178 w 375"/>
                  <a:gd name="T23" fmla="*/ 502 h 561"/>
                  <a:gd name="T24" fmla="*/ 238 w 375"/>
                  <a:gd name="T25" fmla="*/ 494 h 561"/>
                  <a:gd name="T26" fmla="*/ 269 w 375"/>
                  <a:gd name="T27" fmla="*/ 478 h 561"/>
                  <a:gd name="T28" fmla="*/ 302 w 375"/>
                  <a:gd name="T29" fmla="*/ 437 h 561"/>
                  <a:gd name="T30" fmla="*/ 311 w 375"/>
                  <a:gd name="T31" fmla="*/ 406 h 561"/>
                  <a:gd name="T32" fmla="*/ 314 w 375"/>
                  <a:gd name="T33" fmla="*/ 342 h 561"/>
                  <a:gd name="T34" fmla="*/ 285 w 375"/>
                  <a:gd name="T35" fmla="*/ 375 h 561"/>
                  <a:gd name="T36" fmla="*/ 248 w 375"/>
                  <a:gd name="T37" fmla="*/ 397 h 561"/>
                  <a:gd name="T38" fmla="*/ 203 w 375"/>
                  <a:gd name="T39" fmla="*/ 410 h 561"/>
                  <a:gd name="T40" fmla="*/ 154 w 375"/>
                  <a:gd name="T41" fmla="*/ 409 h 561"/>
                  <a:gd name="T42" fmla="*/ 109 w 375"/>
                  <a:gd name="T43" fmla="*/ 396 h 561"/>
                  <a:gd name="T44" fmla="*/ 70 w 375"/>
                  <a:gd name="T45" fmla="*/ 372 h 561"/>
                  <a:gd name="T46" fmla="*/ 39 w 375"/>
                  <a:gd name="T47" fmla="*/ 339 h 561"/>
                  <a:gd name="T48" fmla="*/ 13 w 375"/>
                  <a:gd name="T49" fmla="*/ 290 h 561"/>
                  <a:gd name="T50" fmla="*/ 2 w 375"/>
                  <a:gd name="T51" fmla="*/ 241 h 561"/>
                  <a:gd name="T52" fmla="*/ 1 w 375"/>
                  <a:gd name="T53" fmla="*/ 187 h 561"/>
                  <a:gd name="T54" fmla="*/ 11 w 375"/>
                  <a:gd name="T55" fmla="*/ 136 h 561"/>
                  <a:gd name="T56" fmla="*/ 30 w 375"/>
                  <a:gd name="T57" fmla="*/ 91 h 561"/>
                  <a:gd name="T58" fmla="*/ 59 w 375"/>
                  <a:gd name="T59" fmla="*/ 53 h 561"/>
                  <a:gd name="T60" fmla="*/ 96 w 375"/>
                  <a:gd name="T61" fmla="*/ 25 h 561"/>
                  <a:gd name="T62" fmla="*/ 141 w 375"/>
                  <a:gd name="T63" fmla="*/ 6 h 561"/>
                  <a:gd name="T64" fmla="*/ 193 w 375"/>
                  <a:gd name="T65" fmla="*/ 0 h 561"/>
                  <a:gd name="T66" fmla="*/ 243 w 375"/>
                  <a:gd name="T67" fmla="*/ 9 h 561"/>
                  <a:gd name="T68" fmla="*/ 283 w 375"/>
                  <a:gd name="T69" fmla="*/ 30 h 561"/>
                  <a:gd name="T70" fmla="*/ 316 w 375"/>
                  <a:gd name="T71" fmla="*/ 63 h 561"/>
                  <a:gd name="T72" fmla="*/ 176 w 375"/>
                  <a:gd name="T73" fmla="*/ 60 h 561"/>
                  <a:gd name="T74" fmla="*/ 137 w 375"/>
                  <a:gd name="T75" fmla="*/ 71 h 561"/>
                  <a:gd name="T76" fmla="*/ 105 w 375"/>
                  <a:gd name="T77" fmla="*/ 93 h 561"/>
                  <a:gd name="T78" fmla="*/ 82 w 375"/>
                  <a:gd name="T79" fmla="*/ 125 h 561"/>
                  <a:gd name="T80" fmla="*/ 65 w 375"/>
                  <a:gd name="T81" fmla="*/ 179 h 561"/>
                  <a:gd name="T82" fmla="*/ 65 w 375"/>
                  <a:gd name="T83" fmla="*/ 239 h 561"/>
                  <a:gd name="T84" fmla="*/ 76 w 375"/>
                  <a:gd name="T85" fmla="*/ 279 h 561"/>
                  <a:gd name="T86" fmla="*/ 96 w 375"/>
                  <a:gd name="T87" fmla="*/ 312 h 561"/>
                  <a:gd name="T88" fmla="*/ 131 w 375"/>
                  <a:gd name="T89" fmla="*/ 339 h 561"/>
                  <a:gd name="T90" fmla="*/ 176 w 375"/>
                  <a:gd name="T91" fmla="*/ 352 h 561"/>
                  <a:gd name="T92" fmla="*/ 220 w 375"/>
                  <a:gd name="T93" fmla="*/ 350 h 561"/>
                  <a:gd name="T94" fmla="*/ 245 w 375"/>
                  <a:gd name="T95" fmla="*/ 340 h 561"/>
                  <a:gd name="T96" fmla="*/ 271 w 375"/>
                  <a:gd name="T97" fmla="*/ 321 h 561"/>
                  <a:gd name="T98" fmla="*/ 302 w 375"/>
                  <a:gd name="T99" fmla="*/ 272 h 561"/>
                  <a:gd name="T100" fmla="*/ 314 w 375"/>
                  <a:gd name="T101" fmla="*/ 208 h 561"/>
                  <a:gd name="T102" fmla="*/ 303 w 375"/>
                  <a:gd name="T103" fmla="*/ 143 h 561"/>
                  <a:gd name="T104" fmla="*/ 282 w 375"/>
                  <a:gd name="T105" fmla="*/ 102 h 561"/>
                  <a:gd name="T106" fmla="*/ 243 w 375"/>
                  <a:gd name="T107" fmla="*/ 70 h 561"/>
                  <a:gd name="T108" fmla="*/ 190 w 375"/>
                  <a:gd name="T109" fmla="*/ 59 h 5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75" h="561">
                    <a:moveTo>
                      <a:pt x="375" y="379"/>
                    </a:moveTo>
                    <a:lnTo>
                      <a:pt x="375" y="390"/>
                    </a:lnTo>
                    <a:lnTo>
                      <a:pt x="375" y="400"/>
                    </a:lnTo>
                    <a:lnTo>
                      <a:pt x="373" y="411"/>
                    </a:lnTo>
                    <a:lnTo>
                      <a:pt x="372" y="420"/>
                    </a:lnTo>
                    <a:lnTo>
                      <a:pt x="370" y="430"/>
                    </a:lnTo>
                    <a:lnTo>
                      <a:pt x="367" y="439"/>
                    </a:lnTo>
                    <a:lnTo>
                      <a:pt x="364" y="448"/>
                    </a:lnTo>
                    <a:lnTo>
                      <a:pt x="361" y="457"/>
                    </a:lnTo>
                    <a:lnTo>
                      <a:pt x="357" y="465"/>
                    </a:lnTo>
                    <a:lnTo>
                      <a:pt x="353" y="473"/>
                    </a:lnTo>
                    <a:lnTo>
                      <a:pt x="349" y="481"/>
                    </a:lnTo>
                    <a:lnTo>
                      <a:pt x="344" y="488"/>
                    </a:lnTo>
                    <a:lnTo>
                      <a:pt x="339" y="495"/>
                    </a:lnTo>
                    <a:lnTo>
                      <a:pt x="333" y="502"/>
                    </a:lnTo>
                    <a:lnTo>
                      <a:pt x="327" y="508"/>
                    </a:lnTo>
                    <a:lnTo>
                      <a:pt x="321" y="514"/>
                    </a:lnTo>
                    <a:lnTo>
                      <a:pt x="315" y="520"/>
                    </a:lnTo>
                    <a:lnTo>
                      <a:pt x="308" y="525"/>
                    </a:lnTo>
                    <a:lnTo>
                      <a:pt x="301" y="530"/>
                    </a:lnTo>
                    <a:lnTo>
                      <a:pt x="294" y="534"/>
                    </a:lnTo>
                    <a:lnTo>
                      <a:pt x="286" y="539"/>
                    </a:lnTo>
                    <a:lnTo>
                      <a:pt x="278" y="542"/>
                    </a:lnTo>
                    <a:lnTo>
                      <a:pt x="270" y="546"/>
                    </a:lnTo>
                    <a:lnTo>
                      <a:pt x="262" y="549"/>
                    </a:lnTo>
                    <a:lnTo>
                      <a:pt x="253" y="552"/>
                    </a:lnTo>
                    <a:lnTo>
                      <a:pt x="245" y="554"/>
                    </a:lnTo>
                    <a:lnTo>
                      <a:pt x="226" y="558"/>
                    </a:lnTo>
                    <a:lnTo>
                      <a:pt x="208" y="560"/>
                    </a:lnTo>
                    <a:lnTo>
                      <a:pt x="198" y="561"/>
                    </a:lnTo>
                    <a:lnTo>
                      <a:pt x="188" y="561"/>
                    </a:lnTo>
                    <a:lnTo>
                      <a:pt x="176" y="561"/>
                    </a:lnTo>
                    <a:lnTo>
                      <a:pt x="163" y="560"/>
                    </a:lnTo>
                    <a:lnTo>
                      <a:pt x="151" y="559"/>
                    </a:lnTo>
                    <a:lnTo>
                      <a:pt x="140" y="557"/>
                    </a:lnTo>
                    <a:lnTo>
                      <a:pt x="128" y="554"/>
                    </a:lnTo>
                    <a:lnTo>
                      <a:pt x="117" y="551"/>
                    </a:lnTo>
                    <a:lnTo>
                      <a:pt x="107" y="548"/>
                    </a:lnTo>
                    <a:lnTo>
                      <a:pt x="96" y="544"/>
                    </a:lnTo>
                    <a:lnTo>
                      <a:pt x="86" y="540"/>
                    </a:lnTo>
                    <a:lnTo>
                      <a:pt x="77" y="536"/>
                    </a:lnTo>
                    <a:lnTo>
                      <a:pt x="68" y="531"/>
                    </a:lnTo>
                    <a:lnTo>
                      <a:pt x="59" y="526"/>
                    </a:lnTo>
                    <a:lnTo>
                      <a:pt x="50" y="520"/>
                    </a:lnTo>
                    <a:lnTo>
                      <a:pt x="43" y="515"/>
                    </a:lnTo>
                    <a:lnTo>
                      <a:pt x="35" y="509"/>
                    </a:lnTo>
                    <a:lnTo>
                      <a:pt x="28" y="503"/>
                    </a:lnTo>
                    <a:lnTo>
                      <a:pt x="68" y="456"/>
                    </a:lnTo>
                    <a:lnTo>
                      <a:pt x="79" y="465"/>
                    </a:lnTo>
                    <a:lnTo>
                      <a:pt x="85" y="469"/>
                    </a:lnTo>
                    <a:lnTo>
                      <a:pt x="91" y="473"/>
                    </a:lnTo>
                    <a:lnTo>
                      <a:pt x="104" y="481"/>
                    </a:lnTo>
                    <a:lnTo>
                      <a:pt x="119" y="488"/>
                    </a:lnTo>
                    <a:lnTo>
                      <a:pt x="126" y="491"/>
                    </a:lnTo>
                    <a:lnTo>
                      <a:pt x="134" y="494"/>
                    </a:lnTo>
                    <a:lnTo>
                      <a:pt x="143" y="496"/>
                    </a:lnTo>
                    <a:lnTo>
                      <a:pt x="151" y="498"/>
                    </a:lnTo>
                    <a:lnTo>
                      <a:pt x="160" y="500"/>
                    </a:lnTo>
                    <a:lnTo>
                      <a:pt x="169" y="501"/>
                    </a:lnTo>
                    <a:lnTo>
                      <a:pt x="178" y="502"/>
                    </a:lnTo>
                    <a:lnTo>
                      <a:pt x="188" y="502"/>
                    </a:lnTo>
                    <a:lnTo>
                      <a:pt x="201" y="502"/>
                    </a:lnTo>
                    <a:lnTo>
                      <a:pt x="214" y="500"/>
                    </a:lnTo>
                    <a:lnTo>
                      <a:pt x="226" y="498"/>
                    </a:lnTo>
                    <a:lnTo>
                      <a:pt x="238" y="494"/>
                    </a:lnTo>
                    <a:lnTo>
                      <a:pt x="244" y="492"/>
                    </a:lnTo>
                    <a:lnTo>
                      <a:pt x="249" y="490"/>
                    </a:lnTo>
                    <a:lnTo>
                      <a:pt x="259" y="484"/>
                    </a:lnTo>
                    <a:lnTo>
                      <a:pt x="264" y="481"/>
                    </a:lnTo>
                    <a:lnTo>
                      <a:pt x="269" y="478"/>
                    </a:lnTo>
                    <a:lnTo>
                      <a:pt x="278" y="471"/>
                    </a:lnTo>
                    <a:lnTo>
                      <a:pt x="286" y="462"/>
                    </a:lnTo>
                    <a:lnTo>
                      <a:pt x="293" y="453"/>
                    </a:lnTo>
                    <a:lnTo>
                      <a:pt x="299" y="443"/>
                    </a:lnTo>
                    <a:lnTo>
                      <a:pt x="302" y="437"/>
                    </a:lnTo>
                    <a:lnTo>
                      <a:pt x="304" y="432"/>
                    </a:lnTo>
                    <a:lnTo>
                      <a:pt x="306" y="426"/>
                    </a:lnTo>
                    <a:lnTo>
                      <a:pt x="308" y="420"/>
                    </a:lnTo>
                    <a:lnTo>
                      <a:pt x="310" y="413"/>
                    </a:lnTo>
                    <a:lnTo>
                      <a:pt x="311" y="406"/>
                    </a:lnTo>
                    <a:lnTo>
                      <a:pt x="312" y="400"/>
                    </a:lnTo>
                    <a:lnTo>
                      <a:pt x="313" y="392"/>
                    </a:lnTo>
                    <a:lnTo>
                      <a:pt x="313" y="385"/>
                    </a:lnTo>
                    <a:lnTo>
                      <a:pt x="314" y="378"/>
                    </a:lnTo>
                    <a:lnTo>
                      <a:pt x="314" y="342"/>
                    </a:lnTo>
                    <a:lnTo>
                      <a:pt x="308" y="350"/>
                    </a:lnTo>
                    <a:lnTo>
                      <a:pt x="302" y="358"/>
                    </a:lnTo>
                    <a:lnTo>
                      <a:pt x="295" y="365"/>
                    </a:lnTo>
                    <a:lnTo>
                      <a:pt x="288" y="371"/>
                    </a:lnTo>
                    <a:lnTo>
                      <a:pt x="285" y="375"/>
                    </a:lnTo>
                    <a:lnTo>
                      <a:pt x="281" y="378"/>
                    </a:lnTo>
                    <a:lnTo>
                      <a:pt x="273" y="383"/>
                    </a:lnTo>
                    <a:lnTo>
                      <a:pt x="265" y="388"/>
                    </a:lnTo>
                    <a:lnTo>
                      <a:pt x="257" y="393"/>
                    </a:lnTo>
                    <a:lnTo>
                      <a:pt x="248" y="397"/>
                    </a:lnTo>
                    <a:lnTo>
                      <a:pt x="239" y="401"/>
                    </a:lnTo>
                    <a:lnTo>
                      <a:pt x="230" y="404"/>
                    </a:lnTo>
                    <a:lnTo>
                      <a:pt x="221" y="406"/>
                    </a:lnTo>
                    <a:lnTo>
                      <a:pt x="212" y="408"/>
                    </a:lnTo>
                    <a:lnTo>
                      <a:pt x="203" y="410"/>
                    </a:lnTo>
                    <a:lnTo>
                      <a:pt x="194" y="411"/>
                    </a:lnTo>
                    <a:lnTo>
                      <a:pt x="184" y="411"/>
                    </a:lnTo>
                    <a:lnTo>
                      <a:pt x="174" y="411"/>
                    </a:lnTo>
                    <a:lnTo>
                      <a:pt x="164" y="410"/>
                    </a:lnTo>
                    <a:lnTo>
                      <a:pt x="154" y="409"/>
                    </a:lnTo>
                    <a:lnTo>
                      <a:pt x="145" y="407"/>
                    </a:lnTo>
                    <a:lnTo>
                      <a:pt x="135" y="405"/>
                    </a:lnTo>
                    <a:lnTo>
                      <a:pt x="126" y="402"/>
                    </a:lnTo>
                    <a:lnTo>
                      <a:pt x="117" y="399"/>
                    </a:lnTo>
                    <a:lnTo>
                      <a:pt x="109" y="396"/>
                    </a:lnTo>
                    <a:lnTo>
                      <a:pt x="100" y="392"/>
                    </a:lnTo>
                    <a:lnTo>
                      <a:pt x="92" y="388"/>
                    </a:lnTo>
                    <a:lnTo>
                      <a:pt x="85" y="383"/>
                    </a:lnTo>
                    <a:lnTo>
                      <a:pt x="77" y="378"/>
                    </a:lnTo>
                    <a:lnTo>
                      <a:pt x="70" y="372"/>
                    </a:lnTo>
                    <a:lnTo>
                      <a:pt x="63" y="366"/>
                    </a:lnTo>
                    <a:lnTo>
                      <a:pt x="57" y="360"/>
                    </a:lnTo>
                    <a:lnTo>
                      <a:pt x="51" y="354"/>
                    </a:lnTo>
                    <a:lnTo>
                      <a:pt x="45" y="347"/>
                    </a:lnTo>
                    <a:lnTo>
                      <a:pt x="39" y="339"/>
                    </a:lnTo>
                    <a:lnTo>
                      <a:pt x="34" y="332"/>
                    </a:lnTo>
                    <a:lnTo>
                      <a:pt x="29" y="324"/>
                    </a:lnTo>
                    <a:lnTo>
                      <a:pt x="20" y="307"/>
                    </a:lnTo>
                    <a:lnTo>
                      <a:pt x="17" y="299"/>
                    </a:lnTo>
                    <a:lnTo>
                      <a:pt x="13" y="290"/>
                    </a:lnTo>
                    <a:lnTo>
                      <a:pt x="10" y="280"/>
                    </a:lnTo>
                    <a:lnTo>
                      <a:pt x="8" y="271"/>
                    </a:lnTo>
                    <a:lnTo>
                      <a:pt x="5" y="261"/>
                    </a:lnTo>
                    <a:lnTo>
                      <a:pt x="3" y="251"/>
                    </a:lnTo>
                    <a:lnTo>
                      <a:pt x="2" y="241"/>
                    </a:lnTo>
                    <a:lnTo>
                      <a:pt x="1" y="230"/>
                    </a:lnTo>
                    <a:lnTo>
                      <a:pt x="0" y="220"/>
                    </a:lnTo>
                    <a:lnTo>
                      <a:pt x="0" y="209"/>
                    </a:lnTo>
                    <a:lnTo>
                      <a:pt x="0" y="198"/>
                    </a:lnTo>
                    <a:lnTo>
                      <a:pt x="1" y="187"/>
                    </a:lnTo>
                    <a:lnTo>
                      <a:pt x="2" y="176"/>
                    </a:lnTo>
                    <a:lnTo>
                      <a:pt x="4" y="166"/>
                    </a:lnTo>
                    <a:lnTo>
                      <a:pt x="6" y="156"/>
                    </a:lnTo>
                    <a:lnTo>
                      <a:pt x="8" y="146"/>
                    </a:lnTo>
                    <a:lnTo>
                      <a:pt x="11" y="136"/>
                    </a:lnTo>
                    <a:lnTo>
                      <a:pt x="14" y="126"/>
                    </a:lnTo>
                    <a:lnTo>
                      <a:pt x="17" y="117"/>
                    </a:lnTo>
                    <a:lnTo>
                      <a:pt x="21" y="108"/>
                    </a:lnTo>
                    <a:lnTo>
                      <a:pt x="26" y="99"/>
                    </a:lnTo>
                    <a:lnTo>
                      <a:pt x="30" y="91"/>
                    </a:lnTo>
                    <a:lnTo>
                      <a:pt x="35" y="82"/>
                    </a:lnTo>
                    <a:lnTo>
                      <a:pt x="41" y="75"/>
                    </a:lnTo>
                    <a:lnTo>
                      <a:pt x="47" y="67"/>
                    </a:lnTo>
                    <a:lnTo>
                      <a:pt x="53" y="60"/>
                    </a:lnTo>
                    <a:lnTo>
                      <a:pt x="59" y="53"/>
                    </a:lnTo>
                    <a:lnTo>
                      <a:pt x="66" y="47"/>
                    </a:lnTo>
                    <a:lnTo>
                      <a:pt x="73" y="41"/>
                    </a:lnTo>
                    <a:lnTo>
                      <a:pt x="81" y="35"/>
                    </a:lnTo>
                    <a:lnTo>
                      <a:pt x="88" y="29"/>
                    </a:lnTo>
                    <a:lnTo>
                      <a:pt x="96" y="25"/>
                    </a:lnTo>
                    <a:lnTo>
                      <a:pt x="105" y="20"/>
                    </a:lnTo>
                    <a:lnTo>
                      <a:pt x="113" y="16"/>
                    </a:lnTo>
                    <a:lnTo>
                      <a:pt x="122" y="12"/>
                    </a:lnTo>
                    <a:lnTo>
                      <a:pt x="132" y="9"/>
                    </a:lnTo>
                    <a:lnTo>
                      <a:pt x="141" y="6"/>
                    </a:lnTo>
                    <a:lnTo>
                      <a:pt x="151" y="4"/>
                    </a:lnTo>
                    <a:lnTo>
                      <a:pt x="161" y="2"/>
                    </a:lnTo>
                    <a:lnTo>
                      <a:pt x="171" y="1"/>
                    </a:lnTo>
                    <a:lnTo>
                      <a:pt x="182" y="0"/>
                    </a:lnTo>
                    <a:lnTo>
                      <a:pt x="193" y="0"/>
                    </a:lnTo>
                    <a:lnTo>
                      <a:pt x="201" y="0"/>
                    </a:lnTo>
                    <a:lnTo>
                      <a:pt x="209" y="1"/>
                    </a:lnTo>
                    <a:lnTo>
                      <a:pt x="226" y="4"/>
                    </a:lnTo>
                    <a:lnTo>
                      <a:pt x="235" y="6"/>
                    </a:lnTo>
                    <a:lnTo>
                      <a:pt x="243" y="9"/>
                    </a:lnTo>
                    <a:lnTo>
                      <a:pt x="252" y="12"/>
                    </a:lnTo>
                    <a:lnTo>
                      <a:pt x="260" y="16"/>
                    </a:lnTo>
                    <a:lnTo>
                      <a:pt x="268" y="20"/>
                    </a:lnTo>
                    <a:lnTo>
                      <a:pt x="276" y="25"/>
                    </a:lnTo>
                    <a:lnTo>
                      <a:pt x="283" y="30"/>
                    </a:lnTo>
                    <a:lnTo>
                      <a:pt x="290" y="36"/>
                    </a:lnTo>
                    <a:lnTo>
                      <a:pt x="297" y="42"/>
                    </a:lnTo>
                    <a:lnTo>
                      <a:pt x="304" y="48"/>
                    </a:lnTo>
                    <a:lnTo>
                      <a:pt x="310" y="56"/>
                    </a:lnTo>
                    <a:lnTo>
                      <a:pt x="316" y="63"/>
                    </a:lnTo>
                    <a:lnTo>
                      <a:pt x="316" y="7"/>
                    </a:lnTo>
                    <a:lnTo>
                      <a:pt x="375" y="7"/>
                    </a:lnTo>
                    <a:lnTo>
                      <a:pt x="375" y="379"/>
                    </a:lnTo>
                    <a:close/>
                    <a:moveTo>
                      <a:pt x="190" y="59"/>
                    </a:moveTo>
                    <a:lnTo>
                      <a:pt x="176" y="60"/>
                    </a:lnTo>
                    <a:lnTo>
                      <a:pt x="169" y="61"/>
                    </a:lnTo>
                    <a:lnTo>
                      <a:pt x="162" y="62"/>
                    </a:lnTo>
                    <a:lnTo>
                      <a:pt x="155" y="64"/>
                    </a:lnTo>
                    <a:lnTo>
                      <a:pt x="149" y="66"/>
                    </a:lnTo>
                    <a:lnTo>
                      <a:pt x="137" y="71"/>
                    </a:lnTo>
                    <a:lnTo>
                      <a:pt x="125" y="77"/>
                    </a:lnTo>
                    <a:lnTo>
                      <a:pt x="120" y="81"/>
                    </a:lnTo>
                    <a:lnTo>
                      <a:pt x="115" y="85"/>
                    </a:lnTo>
                    <a:lnTo>
                      <a:pt x="110" y="89"/>
                    </a:lnTo>
                    <a:lnTo>
                      <a:pt x="105" y="93"/>
                    </a:lnTo>
                    <a:lnTo>
                      <a:pt x="101" y="98"/>
                    </a:lnTo>
                    <a:lnTo>
                      <a:pt x="97" y="103"/>
                    </a:lnTo>
                    <a:lnTo>
                      <a:pt x="89" y="113"/>
                    </a:lnTo>
                    <a:lnTo>
                      <a:pt x="85" y="119"/>
                    </a:lnTo>
                    <a:lnTo>
                      <a:pt x="82" y="125"/>
                    </a:lnTo>
                    <a:lnTo>
                      <a:pt x="76" y="137"/>
                    </a:lnTo>
                    <a:lnTo>
                      <a:pt x="71" y="151"/>
                    </a:lnTo>
                    <a:lnTo>
                      <a:pt x="69" y="157"/>
                    </a:lnTo>
                    <a:lnTo>
                      <a:pt x="68" y="164"/>
                    </a:lnTo>
                    <a:lnTo>
                      <a:pt x="65" y="179"/>
                    </a:lnTo>
                    <a:lnTo>
                      <a:pt x="63" y="194"/>
                    </a:lnTo>
                    <a:lnTo>
                      <a:pt x="63" y="209"/>
                    </a:lnTo>
                    <a:lnTo>
                      <a:pt x="63" y="224"/>
                    </a:lnTo>
                    <a:lnTo>
                      <a:pt x="64" y="231"/>
                    </a:lnTo>
                    <a:lnTo>
                      <a:pt x="65" y="239"/>
                    </a:lnTo>
                    <a:lnTo>
                      <a:pt x="66" y="246"/>
                    </a:lnTo>
                    <a:lnTo>
                      <a:pt x="68" y="253"/>
                    </a:lnTo>
                    <a:lnTo>
                      <a:pt x="69" y="259"/>
                    </a:lnTo>
                    <a:lnTo>
                      <a:pt x="71" y="266"/>
                    </a:lnTo>
                    <a:lnTo>
                      <a:pt x="76" y="279"/>
                    </a:lnTo>
                    <a:lnTo>
                      <a:pt x="82" y="291"/>
                    </a:lnTo>
                    <a:lnTo>
                      <a:pt x="85" y="296"/>
                    </a:lnTo>
                    <a:lnTo>
                      <a:pt x="89" y="302"/>
                    </a:lnTo>
                    <a:lnTo>
                      <a:pt x="92" y="307"/>
                    </a:lnTo>
                    <a:lnTo>
                      <a:pt x="96" y="312"/>
                    </a:lnTo>
                    <a:lnTo>
                      <a:pt x="105" y="321"/>
                    </a:lnTo>
                    <a:lnTo>
                      <a:pt x="110" y="325"/>
                    </a:lnTo>
                    <a:lnTo>
                      <a:pt x="115" y="329"/>
                    </a:lnTo>
                    <a:lnTo>
                      <a:pt x="125" y="336"/>
                    </a:lnTo>
                    <a:lnTo>
                      <a:pt x="131" y="339"/>
                    </a:lnTo>
                    <a:lnTo>
                      <a:pt x="137" y="342"/>
                    </a:lnTo>
                    <a:lnTo>
                      <a:pt x="149" y="347"/>
                    </a:lnTo>
                    <a:lnTo>
                      <a:pt x="162" y="350"/>
                    </a:lnTo>
                    <a:lnTo>
                      <a:pt x="169" y="351"/>
                    </a:lnTo>
                    <a:lnTo>
                      <a:pt x="176" y="352"/>
                    </a:lnTo>
                    <a:lnTo>
                      <a:pt x="191" y="353"/>
                    </a:lnTo>
                    <a:lnTo>
                      <a:pt x="199" y="353"/>
                    </a:lnTo>
                    <a:lnTo>
                      <a:pt x="206" y="352"/>
                    </a:lnTo>
                    <a:lnTo>
                      <a:pt x="213" y="351"/>
                    </a:lnTo>
                    <a:lnTo>
                      <a:pt x="220" y="350"/>
                    </a:lnTo>
                    <a:lnTo>
                      <a:pt x="227" y="348"/>
                    </a:lnTo>
                    <a:lnTo>
                      <a:pt x="233" y="345"/>
                    </a:lnTo>
                    <a:lnTo>
                      <a:pt x="239" y="343"/>
                    </a:lnTo>
                    <a:lnTo>
                      <a:pt x="242" y="342"/>
                    </a:lnTo>
                    <a:lnTo>
                      <a:pt x="245" y="340"/>
                    </a:lnTo>
                    <a:lnTo>
                      <a:pt x="251" y="337"/>
                    </a:lnTo>
                    <a:lnTo>
                      <a:pt x="256" y="333"/>
                    </a:lnTo>
                    <a:lnTo>
                      <a:pt x="261" y="329"/>
                    </a:lnTo>
                    <a:lnTo>
                      <a:pt x="266" y="325"/>
                    </a:lnTo>
                    <a:lnTo>
                      <a:pt x="271" y="321"/>
                    </a:lnTo>
                    <a:lnTo>
                      <a:pt x="275" y="316"/>
                    </a:lnTo>
                    <a:lnTo>
                      <a:pt x="283" y="307"/>
                    </a:lnTo>
                    <a:lnTo>
                      <a:pt x="290" y="296"/>
                    </a:lnTo>
                    <a:lnTo>
                      <a:pt x="296" y="284"/>
                    </a:lnTo>
                    <a:lnTo>
                      <a:pt x="302" y="272"/>
                    </a:lnTo>
                    <a:lnTo>
                      <a:pt x="306" y="260"/>
                    </a:lnTo>
                    <a:lnTo>
                      <a:pt x="309" y="247"/>
                    </a:lnTo>
                    <a:lnTo>
                      <a:pt x="312" y="234"/>
                    </a:lnTo>
                    <a:lnTo>
                      <a:pt x="313" y="221"/>
                    </a:lnTo>
                    <a:lnTo>
                      <a:pt x="314" y="208"/>
                    </a:lnTo>
                    <a:lnTo>
                      <a:pt x="313" y="193"/>
                    </a:lnTo>
                    <a:lnTo>
                      <a:pt x="311" y="178"/>
                    </a:lnTo>
                    <a:lnTo>
                      <a:pt x="309" y="163"/>
                    </a:lnTo>
                    <a:lnTo>
                      <a:pt x="305" y="150"/>
                    </a:lnTo>
                    <a:lnTo>
                      <a:pt x="303" y="143"/>
                    </a:lnTo>
                    <a:lnTo>
                      <a:pt x="301" y="136"/>
                    </a:lnTo>
                    <a:lnTo>
                      <a:pt x="295" y="124"/>
                    </a:lnTo>
                    <a:lnTo>
                      <a:pt x="289" y="113"/>
                    </a:lnTo>
                    <a:lnTo>
                      <a:pt x="285" y="107"/>
                    </a:lnTo>
                    <a:lnTo>
                      <a:pt x="282" y="102"/>
                    </a:lnTo>
                    <a:lnTo>
                      <a:pt x="273" y="93"/>
                    </a:lnTo>
                    <a:lnTo>
                      <a:pt x="264" y="84"/>
                    </a:lnTo>
                    <a:lnTo>
                      <a:pt x="259" y="80"/>
                    </a:lnTo>
                    <a:lnTo>
                      <a:pt x="254" y="77"/>
                    </a:lnTo>
                    <a:lnTo>
                      <a:pt x="243" y="70"/>
                    </a:lnTo>
                    <a:lnTo>
                      <a:pt x="231" y="65"/>
                    </a:lnTo>
                    <a:lnTo>
                      <a:pt x="225" y="64"/>
                    </a:lnTo>
                    <a:lnTo>
                      <a:pt x="218" y="62"/>
                    </a:lnTo>
                    <a:lnTo>
                      <a:pt x="205" y="60"/>
                    </a:lnTo>
                    <a:lnTo>
                      <a:pt x="190" y="5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26" name="Freeform 8"/>
              <p:cNvSpPr>
                <a:spLocks noEditPoints="1"/>
              </p:cNvSpPr>
              <p:nvPr userDrawn="1"/>
            </p:nvSpPr>
            <p:spPr bwMode="auto">
              <a:xfrm>
                <a:off x="2919413" y="4527551"/>
                <a:ext cx="552450" cy="676275"/>
              </a:xfrm>
              <a:custGeom>
                <a:avLst/>
                <a:gdLst>
                  <a:gd name="T0" fmla="*/ 65 w 348"/>
                  <a:gd name="T1" fmla="*/ 246 h 426"/>
                  <a:gd name="T2" fmla="*/ 71 w 348"/>
                  <a:gd name="T3" fmla="*/ 272 h 426"/>
                  <a:gd name="T4" fmla="*/ 83 w 348"/>
                  <a:gd name="T5" fmla="*/ 302 h 426"/>
                  <a:gd name="T6" fmla="*/ 98 w 348"/>
                  <a:gd name="T7" fmla="*/ 323 h 426"/>
                  <a:gd name="T8" fmla="*/ 120 w 348"/>
                  <a:gd name="T9" fmla="*/ 345 h 426"/>
                  <a:gd name="T10" fmla="*/ 142 w 348"/>
                  <a:gd name="T11" fmla="*/ 358 h 426"/>
                  <a:gd name="T12" fmla="*/ 161 w 348"/>
                  <a:gd name="T13" fmla="*/ 364 h 426"/>
                  <a:gd name="T14" fmla="*/ 188 w 348"/>
                  <a:gd name="T15" fmla="*/ 367 h 426"/>
                  <a:gd name="T16" fmla="*/ 220 w 348"/>
                  <a:gd name="T17" fmla="*/ 364 h 426"/>
                  <a:gd name="T18" fmla="*/ 247 w 348"/>
                  <a:gd name="T19" fmla="*/ 355 h 426"/>
                  <a:gd name="T20" fmla="*/ 269 w 348"/>
                  <a:gd name="T21" fmla="*/ 343 h 426"/>
                  <a:gd name="T22" fmla="*/ 295 w 348"/>
                  <a:gd name="T23" fmla="*/ 320 h 426"/>
                  <a:gd name="T24" fmla="*/ 342 w 348"/>
                  <a:gd name="T25" fmla="*/ 356 h 426"/>
                  <a:gd name="T26" fmla="*/ 322 w 348"/>
                  <a:gd name="T27" fmla="*/ 377 h 426"/>
                  <a:gd name="T28" fmla="*/ 296 w 348"/>
                  <a:gd name="T29" fmla="*/ 396 h 426"/>
                  <a:gd name="T30" fmla="*/ 263 w 348"/>
                  <a:gd name="T31" fmla="*/ 412 h 426"/>
                  <a:gd name="T32" fmla="*/ 226 w 348"/>
                  <a:gd name="T33" fmla="*/ 422 h 426"/>
                  <a:gd name="T34" fmla="*/ 183 w 348"/>
                  <a:gd name="T35" fmla="*/ 426 h 426"/>
                  <a:gd name="T36" fmla="*/ 154 w 348"/>
                  <a:gd name="T37" fmla="*/ 424 h 426"/>
                  <a:gd name="T38" fmla="*/ 126 w 348"/>
                  <a:gd name="T39" fmla="*/ 417 h 426"/>
                  <a:gd name="T40" fmla="*/ 101 w 348"/>
                  <a:gd name="T41" fmla="*/ 406 h 426"/>
                  <a:gd name="T42" fmla="*/ 78 w 348"/>
                  <a:gd name="T43" fmla="*/ 391 h 426"/>
                  <a:gd name="T44" fmla="*/ 57 w 348"/>
                  <a:gd name="T45" fmla="*/ 373 h 426"/>
                  <a:gd name="T46" fmla="*/ 39 w 348"/>
                  <a:gd name="T47" fmla="*/ 351 h 426"/>
                  <a:gd name="T48" fmla="*/ 20 w 348"/>
                  <a:gd name="T49" fmla="*/ 317 h 426"/>
                  <a:gd name="T50" fmla="*/ 10 w 348"/>
                  <a:gd name="T51" fmla="*/ 288 h 426"/>
                  <a:gd name="T52" fmla="*/ 3 w 348"/>
                  <a:gd name="T53" fmla="*/ 257 h 426"/>
                  <a:gd name="T54" fmla="*/ 0 w 348"/>
                  <a:gd name="T55" fmla="*/ 224 h 426"/>
                  <a:gd name="T56" fmla="*/ 1 w 348"/>
                  <a:gd name="T57" fmla="*/ 191 h 426"/>
                  <a:gd name="T58" fmla="*/ 6 w 348"/>
                  <a:gd name="T59" fmla="*/ 159 h 426"/>
                  <a:gd name="T60" fmla="*/ 14 w 348"/>
                  <a:gd name="T61" fmla="*/ 129 h 426"/>
                  <a:gd name="T62" fmla="*/ 27 w 348"/>
                  <a:gd name="T63" fmla="*/ 102 h 426"/>
                  <a:gd name="T64" fmla="*/ 42 w 348"/>
                  <a:gd name="T65" fmla="*/ 77 h 426"/>
                  <a:gd name="T66" fmla="*/ 67 w 348"/>
                  <a:gd name="T67" fmla="*/ 48 h 426"/>
                  <a:gd name="T68" fmla="*/ 89 w 348"/>
                  <a:gd name="T69" fmla="*/ 30 h 426"/>
                  <a:gd name="T70" fmla="*/ 113 w 348"/>
                  <a:gd name="T71" fmla="*/ 17 h 426"/>
                  <a:gd name="T72" fmla="*/ 138 w 348"/>
                  <a:gd name="T73" fmla="*/ 7 h 426"/>
                  <a:gd name="T74" fmla="*/ 165 w 348"/>
                  <a:gd name="T75" fmla="*/ 1 h 426"/>
                  <a:gd name="T76" fmla="*/ 194 w 348"/>
                  <a:gd name="T77" fmla="*/ 0 h 426"/>
                  <a:gd name="T78" fmla="*/ 224 w 348"/>
                  <a:gd name="T79" fmla="*/ 4 h 426"/>
                  <a:gd name="T80" fmla="*/ 250 w 348"/>
                  <a:gd name="T81" fmla="*/ 13 h 426"/>
                  <a:gd name="T82" fmla="*/ 274 w 348"/>
                  <a:gd name="T83" fmla="*/ 25 h 426"/>
                  <a:gd name="T84" fmla="*/ 294 w 348"/>
                  <a:gd name="T85" fmla="*/ 41 h 426"/>
                  <a:gd name="T86" fmla="*/ 310 w 348"/>
                  <a:gd name="T87" fmla="*/ 60 h 426"/>
                  <a:gd name="T88" fmla="*/ 331 w 348"/>
                  <a:gd name="T89" fmla="*/ 96 h 426"/>
                  <a:gd name="T90" fmla="*/ 339 w 348"/>
                  <a:gd name="T91" fmla="*/ 121 h 426"/>
                  <a:gd name="T92" fmla="*/ 345 w 348"/>
                  <a:gd name="T93" fmla="*/ 146 h 426"/>
                  <a:gd name="T94" fmla="*/ 348 w 348"/>
                  <a:gd name="T95" fmla="*/ 189 h 426"/>
                  <a:gd name="T96" fmla="*/ 65 w 348"/>
                  <a:gd name="T97" fmla="*/ 176 h 426"/>
                  <a:gd name="T98" fmla="*/ 288 w 348"/>
                  <a:gd name="T99" fmla="*/ 157 h 426"/>
                  <a:gd name="T100" fmla="*/ 281 w 348"/>
                  <a:gd name="T101" fmla="*/ 129 h 426"/>
                  <a:gd name="T102" fmla="*/ 272 w 348"/>
                  <a:gd name="T103" fmla="*/ 109 h 426"/>
                  <a:gd name="T104" fmla="*/ 251 w 348"/>
                  <a:gd name="T105" fmla="*/ 84 h 426"/>
                  <a:gd name="T106" fmla="*/ 226 w 348"/>
                  <a:gd name="T107" fmla="*/ 68 h 426"/>
                  <a:gd name="T108" fmla="*/ 195 w 348"/>
                  <a:gd name="T109" fmla="*/ 59 h 426"/>
                  <a:gd name="T110" fmla="*/ 160 w 348"/>
                  <a:gd name="T111" fmla="*/ 61 h 426"/>
                  <a:gd name="T112" fmla="*/ 139 w 348"/>
                  <a:gd name="T113" fmla="*/ 68 h 426"/>
                  <a:gd name="T114" fmla="*/ 112 w 348"/>
                  <a:gd name="T115" fmla="*/ 86 h 426"/>
                  <a:gd name="T116" fmla="*/ 91 w 348"/>
                  <a:gd name="T117" fmla="*/ 111 h 426"/>
                  <a:gd name="T118" fmla="*/ 77 w 348"/>
                  <a:gd name="T119" fmla="*/ 136 h 426"/>
                  <a:gd name="T120" fmla="*/ 68 w 348"/>
                  <a:gd name="T121" fmla="*/ 164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48" h="426">
                    <a:moveTo>
                      <a:pt x="64" y="227"/>
                    </a:moveTo>
                    <a:lnTo>
                      <a:pt x="64" y="240"/>
                    </a:lnTo>
                    <a:lnTo>
                      <a:pt x="65" y="246"/>
                    </a:lnTo>
                    <a:lnTo>
                      <a:pt x="66" y="253"/>
                    </a:lnTo>
                    <a:lnTo>
                      <a:pt x="69" y="266"/>
                    </a:lnTo>
                    <a:lnTo>
                      <a:pt x="71" y="272"/>
                    </a:lnTo>
                    <a:lnTo>
                      <a:pt x="73" y="278"/>
                    </a:lnTo>
                    <a:lnTo>
                      <a:pt x="77" y="290"/>
                    </a:lnTo>
                    <a:lnTo>
                      <a:pt x="83" y="302"/>
                    </a:lnTo>
                    <a:lnTo>
                      <a:pt x="86" y="307"/>
                    </a:lnTo>
                    <a:lnTo>
                      <a:pt x="90" y="313"/>
                    </a:lnTo>
                    <a:lnTo>
                      <a:pt x="98" y="323"/>
                    </a:lnTo>
                    <a:lnTo>
                      <a:pt x="106" y="332"/>
                    </a:lnTo>
                    <a:lnTo>
                      <a:pt x="115" y="341"/>
                    </a:lnTo>
                    <a:lnTo>
                      <a:pt x="120" y="345"/>
                    </a:lnTo>
                    <a:lnTo>
                      <a:pt x="126" y="349"/>
                    </a:lnTo>
                    <a:lnTo>
                      <a:pt x="137" y="355"/>
                    </a:lnTo>
                    <a:lnTo>
                      <a:pt x="142" y="358"/>
                    </a:lnTo>
                    <a:lnTo>
                      <a:pt x="148" y="360"/>
                    </a:lnTo>
                    <a:lnTo>
                      <a:pt x="154" y="362"/>
                    </a:lnTo>
                    <a:lnTo>
                      <a:pt x="161" y="364"/>
                    </a:lnTo>
                    <a:lnTo>
                      <a:pt x="167" y="365"/>
                    </a:lnTo>
                    <a:lnTo>
                      <a:pt x="174" y="366"/>
                    </a:lnTo>
                    <a:lnTo>
                      <a:pt x="188" y="367"/>
                    </a:lnTo>
                    <a:lnTo>
                      <a:pt x="199" y="367"/>
                    </a:lnTo>
                    <a:lnTo>
                      <a:pt x="210" y="366"/>
                    </a:lnTo>
                    <a:lnTo>
                      <a:pt x="220" y="364"/>
                    </a:lnTo>
                    <a:lnTo>
                      <a:pt x="230" y="361"/>
                    </a:lnTo>
                    <a:lnTo>
                      <a:pt x="239" y="359"/>
                    </a:lnTo>
                    <a:lnTo>
                      <a:pt x="247" y="355"/>
                    </a:lnTo>
                    <a:lnTo>
                      <a:pt x="254" y="352"/>
                    </a:lnTo>
                    <a:lnTo>
                      <a:pt x="261" y="348"/>
                    </a:lnTo>
                    <a:lnTo>
                      <a:pt x="269" y="343"/>
                    </a:lnTo>
                    <a:lnTo>
                      <a:pt x="275" y="339"/>
                    </a:lnTo>
                    <a:lnTo>
                      <a:pt x="286" y="330"/>
                    </a:lnTo>
                    <a:lnTo>
                      <a:pt x="295" y="320"/>
                    </a:lnTo>
                    <a:lnTo>
                      <a:pt x="302" y="312"/>
                    </a:lnTo>
                    <a:lnTo>
                      <a:pt x="347" y="349"/>
                    </a:lnTo>
                    <a:lnTo>
                      <a:pt x="342" y="356"/>
                    </a:lnTo>
                    <a:lnTo>
                      <a:pt x="336" y="363"/>
                    </a:lnTo>
                    <a:lnTo>
                      <a:pt x="329" y="370"/>
                    </a:lnTo>
                    <a:lnTo>
                      <a:pt x="322" y="377"/>
                    </a:lnTo>
                    <a:lnTo>
                      <a:pt x="314" y="384"/>
                    </a:lnTo>
                    <a:lnTo>
                      <a:pt x="305" y="390"/>
                    </a:lnTo>
                    <a:lnTo>
                      <a:pt x="296" y="396"/>
                    </a:lnTo>
                    <a:lnTo>
                      <a:pt x="286" y="402"/>
                    </a:lnTo>
                    <a:lnTo>
                      <a:pt x="276" y="407"/>
                    </a:lnTo>
                    <a:lnTo>
                      <a:pt x="263" y="412"/>
                    </a:lnTo>
                    <a:lnTo>
                      <a:pt x="252" y="416"/>
                    </a:lnTo>
                    <a:lnTo>
                      <a:pt x="239" y="419"/>
                    </a:lnTo>
                    <a:lnTo>
                      <a:pt x="226" y="422"/>
                    </a:lnTo>
                    <a:lnTo>
                      <a:pt x="212" y="424"/>
                    </a:lnTo>
                    <a:lnTo>
                      <a:pt x="198" y="426"/>
                    </a:lnTo>
                    <a:lnTo>
                      <a:pt x="183" y="426"/>
                    </a:lnTo>
                    <a:lnTo>
                      <a:pt x="173" y="426"/>
                    </a:lnTo>
                    <a:lnTo>
                      <a:pt x="163" y="425"/>
                    </a:lnTo>
                    <a:lnTo>
                      <a:pt x="154" y="424"/>
                    </a:lnTo>
                    <a:lnTo>
                      <a:pt x="144" y="422"/>
                    </a:lnTo>
                    <a:lnTo>
                      <a:pt x="135" y="420"/>
                    </a:lnTo>
                    <a:lnTo>
                      <a:pt x="126" y="417"/>
                    </a:lnTo>
                    <a:lnTo>
                      <a:pt x="117" y="414"/>
                    </a:lnTo>
                    <a:lnTo>
                      <a:pt x="109" y="410"/>
                    </a:lnTo>
                    <a:lnTo>
                      <a:pt x="101" y="406"/>
                    </a:lnTo>
                    <a:lnTo>
                      <a:pt x="93" y="401"/>
                    </a:lnTo>
                    <a:lnTo>
                      <a:pt x="85" y="397"/>
                    </a:lnTo>
                    <a:lnTo>
                      <a:pt x="78" y="391"/>
                    </a:lnTo>
                    <a:lnTo>
                      <a:pt x="70" y="385"/>
                    </a:lnTo>
                    <a:lnTo>
                      <a:pt x="64" y="379"/>
                    </a:lnTo>
                    <a:lnTo>
                      <a:pt x="57" y="373"/>
                    </a:lnTo>
                    <a:lnTo>
                      <a:pt x="51" y="366"/>
                    </a:lnTo>
                    <a:lnTo>
                      <a:pt x="45" y="359"/>
                    </a:lnTo>
                    <a:lnTo>
                      <a:pt x="39" y="351"/>
                    </a:lnTo>
                    <a:lnTo>
                      <a:pt x="29" y="335"/>
                    </a:lnTo>
                    <a:lnTo>
                      <a:pt x="25" y="326"/>
                    </a:lnTo>
                    <a:lnTo>
                      <a:pt x="20" y="317"/>
                    </a:lnTo>
                    <a:lnTo>
                      <a:pt x="17" y="308"/>
                    </a:lnTo>
                    <a:lnTo>
                      <a:pt x="13" y="298"/>
                    </a:lnTo>
                    <a:lnTo>
                      <a:pt x="10" y="288"/>
                    </a:lnTo>
                    <a:lnTo>
                      <a:pt x="7" y="278"/>
                    </a:lnTo>
                    <a:lnTo>
                      <a:pt x="5" y="268"/>
                    </a:lnTo>
                    <a:lnTo>
                      <a:pt x="3" y="257"/>
                    </a:lnTo>
                    <a:lnTo>
                      <a:pt x="2" y="247"/>
                    </a:lnTo>
                    <a:lnTo>
                      <a:pt x="1" y="235"/>
                    </a:lnTo>
                    <a:lnTo>
                      <a:pt x="0" y="224"/>
                    </a:lnTo>
                    <a:lnTo>
                      <a:pt x="0" y="213"/>
                    </a:lnTo>
                    <a:lnTo>
                      <a:pt x="0" y="202"/>
                    </a:lnTo>
                    <a:lnTo>
                      <a:pt x="1" y="191"/>
                    </a:lnTo>
                    <a:lnTo>
                      <a:pt x="2" y="180"/>
                    </a:lnTo>
                    <a:lnTo>
                      <a:pt x="3" y="169"/>
                    </a:lnTo>
                    <a:lnTo>
                      <a:pt x="6" y="159"/>
                    </a:lnTo>
                    <a:lnTo>
                      <a:pt x="8" y="149"/>
                    </a:lnTo>
                    <a:lnTo>
                      <a:pt x="11" y="139"/>
                    </a:lnTo>
                    <a:lnTo>
                      <a:pt x="14" y="129"/>
                    </a:lnTo>
                    <a:lnTo>
                      <a:pt x="18" y="120"/>
                    </a:lnTo>
                    <a:lnTo>
                      <a:pt x="22" y="111"/>
                    </a:lnTo>
                    <a:lnTo>
                      <a:pt x="27" y="102"/>
                    </a:lnTo>
                    <a:lnTo>
                      <a:pt x="32" y="93"/>
                    </a:lnTo>
                    <a:lnTo>
                      <a:pt x="37" y="85"/>
                    </a:lnTo>
                    <a:lnTo>
                      <a:pt x="42" y="77"/>
                    </a:lnTo>
                    <a:lnTo>
                      <a:pt x="48" y="69"/>
                    </a:lnTo>
                    <a:lnTo>
                      <a:pt x="54" y="62"/>
                    </a:lnTo>
                    <a:lnTo>
                      <a:pt x="67" y="48"/>
                    </a:lnTo>
                    <a:lnTo>
                      <a:pt x="74" y="42"/>
                    </a:lnTo>
                    <a:lnTo>
                      <a:pt x="82" y="36"/>
                    </a:lnTo>
                    <a:lnTo>
                      <a:pt x="89" y="30"/>
                    </a:lnTo>
                    <a:lnTo>
                      <a:pt x="97" y="25"/>
                    </a:lnTo>
                    <a:lnTo>
                      <a:pt x="105" y="21"/>
                    </a:lnTo>
                    <a:lnTo>
                      <a:pt x="113" y="17"/>
                    </a:lnTo>
                    <a:lnTo>
                      <a:pt x="121" y="13"/>
                    </a:lnTo>
                    <a:lnTo>
                      <a:pt x="129" y="9"/>
                    </a:lnTo>
                    <a:lnTo>
                      <a:pt x="138" y="7"/>
                    </a:lnTo>
                    <a:lnTo>
                      <a:pt x="147" y="4"/>
                    </a:lnTo>
                    <a:lnTo>
                      <a:pt x="156" y="2"/>
                    </a:lnTo>
                    <a:lnTo>
                      <a:pt x="165" y="1"/>
                    </a:lnTo>
                    <a:lnTo>
                      <a:pt x="174" y="0"/>
                    </a:lnTo>
                    <a:lnTo>
                      <a:pt x="183" y="0"/>
                    </a:lnTo>
                    <a:lnTo>
                      <a:pt x="194" y="0"/>
                    </a:lnTo>
                    <a:lnTo>
                      <a:pt x="204" y="1"/>
                    </a:lnTo>
                    <a:lnTo>
                      <a:pt x="214" y="2"/>
                    </a:lnTo>
                    <a:lnTo>
                      <a:pt x="224" y="4"/>
                    </a:lnTo>
                    <a:lnTo>
                      <a:pt x="233" y="7"/>
                    </a:lnTo>
                    <a:lnTo>
                      <a:pt x="242" y="9"/>
                    </a:lnTo>
                    <a:lnTo>
                      <a:pt x="250" y="13"/>
                    </a:lnTo>
                    <a:lnTo>
                      <a:pt x="258" y="16"/>
                    </a:lnTo>
                    <a:lnTo>
                      <a:pt x="266" y="21"/>
                    </a:lnTo>
                    <a:lnTo>
                      <a:pt x="274" y="25"/>
                    </a:lnTo>
                    <a:lnTo>
                      <a:pt x="281" y="30"/>
                    </a:lnTo>
                    <a:lnTo>
                      <a:pt x="288" y="35"/>
                    </a:lnTo>
                    <a:lnTo>
                      <a:pt x="294" y="41"/>
                    </a:lnTo>
                    <a:lnTo>
                      <a:pt x="300" y="47"/>
                    </a:lnTo>
                    <a:lnTo>
                      <a:pt x="305" y="53"/>
                    </a:lnTo>
                    <a:lnTo>
                      <a:pt x="310" y="60"/>
                    </a:lnTo>
                    <a:lnTo>
                      <a:pt x="319" y="74"/>
                    </a:lnTo>
                    <a:lnTo>
                      <a:pt x="327" y="89"/>
                    </a:lnTo>
                    <a:lnTo>
                      <a:pt x="331" y="96"/>
                    </a:lnTo>
                    <a:lnTo>
                      <a:pt x="334" y="104"/>
                    </a:lnTo>
                    <a:lnTo>
                      <a:pt x="337" y="112"/>
                    </a:lnTo>
                    <a:lnTo>
                      <a:pt x="339" y="121"/>
                    </a:lnTo>
                    <a:lnTo>
                      <a:pt x="341" y="129"/>
                    </a:lnTo>
                    <a:lnTo>
                      <a:pt x="343" y="137"/>
                    </a:lnTo>
                    <a:lnTo>
                      <a:pt x="345" y="146"/>
                    </a:lnTo>
                    <a:lnTo>
                      <a:pt x="346" y="155"/>
                    </a:lnTo>
                    <a:lnTo>
                      <a:pt x="348" y="172"/>
                    </a:lnTo>
                    <a:lnTo>
                      <a:pt x="348" y="189"/>
                    </a:lnTo>
                    <a:lnTo>
                      <a:pt x="348" y="227"/>
                    </a:lnTo>
                    <a:lnTo>
                      <a:pt x="64" y="227"/>
                    </a:lnTo>
                    <a:close/>
                    <a:moveTo>
                      <a:pt x="65" y="176"/>
                    </a:moveTo>
                    <a:lnTo>
                      <a:pt x="289" y="176"/>
                    </a:lnTo>
                    <a:lnTo>
                      <a:pt x="288" y="163"/>
                    </a:lnTo>
                    <a:lnTo>
                      <a:pt x="288" y="157"/>
                    </a:lnTo>
                    <a:lnTo>
                      <a:pt x="287" y="151"/>
                    </a:lnTo>
                    <a:lnTo>
                      <a:pt x="284" y="140"/>
                    </a:lnTo>
                    <a:lnTo>
                      <a:pt x="281" y="129"/>
                    </a:lnTo>
                    <a:lnTo>
                      <a:pt x="279" y="124"/>
                    </a:lnTo>
                    <a:lnTo>
                      <a:pt x="277" y="118"/>
                    </a:lnTo>
                    <a:lnTo>
                      <a:pt x="272" y="109"/>
                    </a:lnTo>
                    <a:lnTo>
                      <a:pt x="265" y="100"/>
                    </a:lnTo>
                    <a:lnTo>
                      <a:pt x="259" y="92"/>
                    </a:lnTo>
                    <a:lnTo>
                      <a:pt x="251" y="84"/>
                    </a:lnTo>
                    <a:lnTo>
                      <a:pt x="244" y="78"/>
                    </a:lnTo>
                    <a:lnTo>
                      <a:pt x="235" y="72"/>
                    </a:lnTo>
                    <a:lnTo>
                      <a:pt x="226" y="68"/>
                    </a:lnTo>
                    <a:lnTo>
                      <a:pt x="216" y="64"/>
                    </a:lnTo>
                    <a:lnTo>
                      <a:pt x="206" y="61"/>
                    </a:lnTo>
                    <a:lnTo>
                      <a:pt x="195" y="59"/>
                    </a:lnTo>
                    <a:lnTo>
                      <a:pt x="183" y="59"/>
                    </a:lnTo>
                    <a:lnTo>
                      <a:pt x="171" y="60"/>
                    </a:lnTo>
                    <a:lnTo>
                      <a:pt x="160" y="61"/>
                    </a:lnTo>
                    <a:lnTo>
                      <a:pt x="155" y="63"/>
                    </a:lnTo>
                    <a:lnTo>
                      <a:pt x="149" y="64"/>
                    </a:lnTo>
                    <a:lnTo>
                      <a:pt x="139" y="68"/>
                    </a:lnTo>
                    <a:lnTo>
                      <a:pt x="130" y="73"/>
                    </a:lnTo>
                    <a:lnTo>
                      <a:pt x="121" y="79"/>
                    </a:lnTo>
                    <a:lnTo>
                      <a:pt x="112" y="86"/>
                    </a:lnTo>
                    <a:lnTo>
                      <a:pt x="104" y="94"/>
                    </a:lnTo>
                    <a:lnTo>
                      <a:pt x="97" y="102"/>
                    </a:lnTo>
                    <a:lnTo>
                      <a:pt x="91" y="111"/>
                    </a:lnTo>
                    <a:lnTo>
                      <a:pt x="85" y="121"/>
                    </a:lnTo>
                    <a:lnTo>
                      <a:pt x="79" y="131"/>
                    </a:lnTo>
                    <a:lnTo>
                      <a:pt x="77" y="136"/>
                    </a:lnTo>
                    <a:lnTo>
                      <a:pt x="75" y="142"/>
                    </a:lnTo>
                    <a:lnTo>
                      <a:pt x="71" y="153"/>
                    </a:lnTo>
                    <a:lnTo>
                      <a:pt x="68" y="164"/>
                    </a:lnTo>
                    <a:lnTo>
                      <a:pt x="65" y="17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27" name="Freeform 9"/>
              <p:cNvSpPr>
                <a:spLocks/>
              </p:cNvSpPr>
              <p:nvPr userDrawn="1"/>
            </p:nvSpPr>
            <p:spPr bwMode="auto">
              <a:xfrm>
                <a:off x="3554413" y="4386263"/>
                <a:ext cx="350837" cy="806450"/>
              </a:xfrm>
              <a:custGeom>
                <a:avLst/>
                <a:gdLst>
                  <a:gd name="T0" fmla="*/ 221 w 221"/>
                  <a:gd name="T1" fmla="*/ 508 h 508"/>
                  <a:gd name="T2" fmla="*/ 183 w 221"/>
                  <a:gd name="T3" fmla="*/ 508 h 508"/>
                  <a:gd name="T4" fmla="*/ 163 w 221"/>
                  <a:gd name="T5" fmla="*/ 507 h 508"/>
                  <a:gd name="T6" fmla="*/ 152 w 221"/>
                  <a:gd name="T7" fmla="*/ 506 h 508"/>
                  <a:gd name="T8" fmla="*/ 142 w 221"/>
                  <a:gd name="T9" fmla="*/ 504 h 508"/>
                  <a:gd name="T10" fmla="*/ 132 w 221"/>
                  <a:gd name="T11" fmla="*/ 502 h 508"/>
                  <a:gd name="T12" fmla="*/ 127 w 221"/>
                  <a:gd name="T13" fmla="*/ 500 h 508"/>
                  <a:gd name="T14" fmla="*/ 122 w 221"/>
                  <a:gd name="T15" fmla="*/ 498 h 508"/>
                  <a:gd name="T16" fmla="*/ 117 w 221"/>
                  <a:gd name="T17" fmla="*/ 496 h 508"/>
                  <a:gd name="T18" fmla="*/ 112 w 221"/>
                  <a:gd name="T19" fmla="*/ 494 h 508"/>
                  <a:gd name="T20" fmla="*/ 103 w 221"/>
                  <a:gd name="T21" fmla="*/ 488 h 508"/>
                  <a:gd name="T22" fmla="*/ 99 w 221"/>
                  <a:gd name="T23" fmla="*/ 485 h 508"/>
                  <a:gd name="T24" fmla="*/ 94 w 221"/>
                  <a:gd name="T25" fmla="*/ 481 h 508"/>
                  <a:gd name="T26" fmla="*/ 90 w 221"/>
                  <a:gd name="T27" fmla="*/ 477 h 508"/>
                  <a:gd name="T28" fmla="*/ 87 w 221"/>
                  <a:gd name="T29" fmla="*/ 473 h 508"/>
                  <a:gd name="T30" fmla="*/ 83 w 221"/>
                  <a:gd name="T31" fmla="*/ 468 h 508"/>
                  <a:gd name="T32" fmla="*/ 80 w 221"/>
                  <a:gd name="T33" fmla="*/ 463 h 508"/>
                  <a:gd name="T34" fmla="*/ 77 w 221"/>
                  <a:gd name="T35" fmla="*/ 458 h 508"/>
                  <a:gd name="T36" fmla="*/ 74 w 221"/>
                  <a:gd name="T37" fmla="*/ 452 h 508"/>
                  <a:gd name="T38" fmla="*/ 71 w 221"/>
                  <a:gd name="T39" fmla="*/ 445 h 508"/>
                  <a:gd name="T40" fmla="*/ 69 w 221"/>
                  <a:gd name="T41" fmla="*/ 439 h 508"/>
                  <a:gd name="T42" fmla="*/ 67 w 221"/>
                  <a:gd name="T43" fmla="*/ 431 h 508"/>
                  <a:gd name="T44" fmla="*/ 66 w 221"/>
                  <a:gd name="T45" fmla="*/ 423 h 508"/>
                  <a:gd name="T46" fmla="*/ 64 w 221"/>
                  <a:gd name="T47" fmla="*/ 415 h 508"/>
                  <a:gd name="T48" fmla="*/ 63 w 221"/>
                  <a:gd name="T49" fmla="*/ 406 h 508"/>
                  <a:gd name="T50" fmla="*/ 63 w 221"/>
                  <a:gd name="T51" fmla="*/ 397 h 508"/>
                  <a:gd name="T52" fmla="*/ 63 w 221"/>
                  <a:gd name="T53" fmla="*/ 387 h 508"/>
                  <a:gd name="T54" fmla="*/ 63 w 221"/>
                  <a:gd name="T55" fmla="*/ 150 h 508"/>
                  <a:gd name="T56" fmla="*/ 0 w 221"/>
                  <a:gd name="T57" fmla="*/ 150 h 508"/>
                  <a:gd name="T58" fmla="*/ 0 w 221"/>
                  <a:gd name="T59" fmla="*/ 96 h 508"/>
                  <a:gd name="T60" fmla="*/ 63 w 221"/>
                  <a:gd name="T61" fmla="*/ 96 h 508"/>
                  <a:gd name="T62" fmla="*/ 63 w 221"/>
                  <a:gd name="T63" fmla="*/ 0 h 508"/>
                  <a:gd name="T64" fmla="*/ 124 w 221"/>
                  <a:gd name="T65" fmla="*/ 0 h 508"/>
                  <a:gd name="T66" fmla="*/ 124 w 221"/>
                  <a:gd name="T67" fmla="*/ 96 h 508"/>
                  <a:gd name="T68" fmla="*/ 219 w 221"/>
                  <a:gd name="T69" fmla="*/ 96 h 508"/>
                  <a:gd name="T70" fmla="*/ 219 w 221"/>
                  <a:gd name="T71" fmla="*/ 150 h 508"/>
                  <a:gd name="T72" fmla="*/ 124 w 221"/>
                  <a:gd name="T73" fmla="*/ 150 h 508"/>
                  <a:gd name="T74" fmla="*/ 124 w 221"/>
                  <a:gd name="T75" fmla="*/ 376 h 508"/>
                  <a:gd name="T76" fmla="*/ 125 w 221"/>
                  <a:gd name="T77" fmla="*/ 389 h 508"/>
                  <a:gd name="T78" fmla="*/ 126 w 221"/>
                  <a:gd name="T79" fmla="*/ 400 h 508"/>
                  <a:gd name="T80" fmla="*/ 128 w 221"/>
                  <a:gd name="T81" fmla="*/ 410 h 508"/>
                  <a:gd name="T82" fmla="*/ 131 w 221"/>
                  <a:gd name="T83" fmla="*/ 418 h 508"/>
                  <a:gd name="T84" fmla="*/ 134 w 221"/>
                  <a:gd name="T85" fmla="*/ 425 h 508"/>
                  <a:gd name="T86" fmla="*/ 137 w 221"/>
                  <a:gd name="T87" fmla="*/ 432 h 508"/>
                  <a:gd name="T88" fmla="*/ 140 w 221"/>
                  <a:gd name="T89" fmla="*/ 434 h 508"/>
                  <a:gd name="T90" fmla="*/ 142 w 221"/>
                  <a:gd name="T91" fmla="*/ 437 h 508"/>
                  <a:gd name="T92" fmla="*/ 147 w 221"/>
                  <a:gd name="T93" fmla="*/ 441 h 508"/>
                  <a:gd name="T94" fmla="*/ 152 w 221"/>
                  <a:gd name="T95" fmla="*/ 445 h 508"/>
                  <a:gd name="T96" fmla="*/ 157 w 221"/>
                  <a:gd name="T97" fmla="*/ 447 h 508"/>
                  <a:gd name="T98" fmla="*/ 163 w 221"/>
                  <a:gd name="T99" fmla="*/ 450 h 508"/>
                  <a:gd name="T100" fmla="*/ 169 w 221"/>
                  <a:gd name="T101" fmla="*/ 451 h 508"/>
                  <a:gd name="T102" fmla="*/ 182 w 221"/>
                  <a:gd name="T103" fmla="*/ 453 h 508"/>
                  <a:gd name="T104" fmla="*/ 195 w 221"/>
                  <a:gd name="T105" fmla="*/ 453 h 508"/>
                  <a:gd name="T106" fmla="*/ 221 w 221"/>
                  <a:gd name="T107" fmla="*/ 453 h 508"/>
                  <a:gd name="T108" fmla="*/ 221 w 221"/>
                  <a:gd name="T109" fmla="*/ 508 h 5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21" h="508">
                    <a:moveTo>
                      <a:pt x="221" y="508"/>
                    </a:moveTo>
                    <a:lnTo>
                      <a:pt x="183" y="508"/>
                    </a:lnTo>
                    <a:lnTo>
                      <a:pt x="163" y="507"/>
                    </a:lnTo>
                    <a:lnTo>
                      <a:pt x="152" y="506"/>
                    </a:lnTo>
                    <a:lnTo>
                      <a:pt x="142" y="504"/>
                    </a:lnTo>
                    <a:lnTo>
                      <a:pt x="132" y="502"/>
                    </a:lnTo>
                    <a:lnTo>
                      <a:pt x="127" y="500"/>
                    </a:lnTo>
                    <a:lnTo>
                      <a:pt x="122" y="498"/>
                    </a:lnTo>
                    <a:lnTo>
                      <a:pt x="117" y="496"/>
                    </a:lnTo>
                    <a:lnTo>
                      <a:pt x="112" y="494"/>
                    </a:lnTo>
                    <a:lnTo>
                      <a:pt x="103" y="488"/>
                    </a:lnTo>
                    <a:lnTo>
                      <a:pt x="99" y="485"/>
                    </a:lnTo>
                    <a:lnTo>
                      <a:pt x="94" y="481"/>
                    </a:lnTo>
                    <a:lnTo>
                      <a:pt x="90" y="477"/>
                    </a:lnTo>
                    <a:lnTo>
                      <a:pt x="87" y="473"/>
                    </a:lnTo>
                    <a:lnTo>
                      <a:pt x="83" y="468"/>
                    </a:lnTo>
                    <a:lnTo>
                      <a:pt x="80" y="463"/>
                    </a:lnTo>
                    <a:lnTo>
                      <a:pt x="77" y="458"/>
                    </a:lnTo>
                    <a:lnTo>
                      <a:pt x="74" y="452"/>
                    </a:lnTo>
                    <a:lnTo>
                      <a:pt x="71" y="445"/>
                    </a:lnTo>
                    <a:lnTo>
                      <a:pt x="69" y="439"/>
                    </a:lnTo>
                    <a:lnTo>
                      <a:pt x="67" y="431"/>
                    </a:lnTo>
                    <a:lnTo>
                      <a:pt x="66" y="423"/>
                    </a:lnTo>
                    <a:lnTo>
                      <a:pt x="64" y="415"/>
                    </a:lnTo>
                    <a:lnTo>
                      <a:pt x="63" y="406"/>
                    </a:lnTo>
                    <a:lnTo>
                      <a:pt x="63" y="397"/>
                    </a:lnTo>
                    <a:lnTo>
                      <a:pt x="63" y="387"/>
                    </a:lnTo>
                    <a:lnTo>
                      <a:pt x="63" y="150"/>
                    </a:lnTo>
                    <a:lnTo>
                      <a:pt x="0" y="150"/>
                    </a:lnTo>
                    <a:lnTo>
                      <a:pt x="0" y="96"/>
                    </a:lnTo>
                    <a:lnTo>
                      <a:pt x="63" y="96"/>
                    </a:lnTo>
                    <a:lnTo>
                      <a:pt x="63" y="0"/>
                    </a:lnTo>
                    <a:lnTo>
                      <a:pt x="124" y="0"/>
                    </a:lnTo>
                    <a:lnTo>
                      <a:pt x="124" y="96"/>
                    </a:lnTo>
                    <a:lnTo>
                      <a:pt x="219" y="96"/>
                    </a:lnTo>
                    <a:lnTo>
                      <a:pt x="219" y="150"/>
                    </a:lnTo>
                    <a:lnTo>
                      <a:pt x="124" y="150"/>
                    </a:lnTo>
                    <a:lnTo>
                      <a:pt x="124" y="376"/>
                    </a:lnTo>
                    <a:lnTo>
                      <a:pt x="125" y="389"/>
                    </a:lnTo>
                    <a:lnTo>
                      <a:pt x="126" y="400"/>
                    </a:lnTo>
                    <a:lnTo>
                      <a:pt x="128" y="410"/>
                    </a:lnTo>
                    <a:lnTo>
                      <a:pt x="131" y="418"/>
                    </a:lnTo>
                    <a:lnTo>
                      <a:pt x="134" y="425"/>
                    </a:lnTo>
                    <a:lnTo>
                      <a:pt x="137" y="432"/>
                    </a:lnTo>
                    <a:lnTo>
                      <a:pt x="140" y="434"/>
                    </a:lnTo>
                    <a:lnTo>
                      <a:pt x="142" y="437"/>
                    </a:lnTo>
                    <a:lnTo>
                      <a:pt x="147" y="441"/>
                    </a:lnTo>
                    <a:lnTo>
                      <a:pt x="152" y="445"/>
                    </a:lnTo>
                    <a:lnTo>
                      <a:pt x="157" y="447"/>
                    </a:lnTo>
                    <a:lnTo>
                      <a:pt x="163" y="450"/>
                    </a:lnTo>
                    <a:lnTo>
                      <a:pt x="169" y="451"/>
                    </a:lnTo>
                    <a:lnTo>
                      <a:pt x="182" y="453"/>
                    </a:lnTo>
                    <a:lnTo>
                      <a:pt x="195" y="453"/>
                    </a:lnTo>
                    <a:lnTo>
                      <a:pt x="221" y="453"/>
                    </a:lnTo>
                    <a:lnTo>
                      <a:pt x="221" y="50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28" name="Freeform 10"/>
              <p:cNvSpPr>
                <a:spLocks/>
              </p:cNvSpPr>
              <p:nvPr userDrawn="1"/>
            </p:nvSpPr>
            <p:spPr bwMode="auto">
              <a:xfrm>
                <a:off x="4187825" y="4386263"/>
                <a:ext cx="350837" cy="806450"/>
              </a:xfrm>
              <a:custGeom>
                <a:avLst/>
                <a:gdLst>
                  <a:gd name="T0" fmla="*/ 221 w 221"/>
                  <a:gd name="T1" fmla="*/ 508 h 508"/>
                  <a:gd name="T2" fmla="*/ 184 w 221"/>
                  <a:gd name="T3" fmla="*/ 508 h 508"/>
                  <a:gd name="T4" fmla="*/ 163 w 221"/>
                  <a:gd name="T5" fmla="*/ 507 h 508"/>
                  <a:gd name="T6" fmla="*/ 153 w 221"/>
                  <a:gd name="T7" fmla="*/ 506 h 508"/>
                  <a:gd name="T8" fmla="*/ 142 w 221"/>
                  <a:gd name="T9" fmla="*/ 504 h 508"/>
                  <a:gd name="T10" fmla="*/ 132 w 221"/>
                  <a:gd name="T11" fmla="*/ 502 h 508"/>
                  <a:gd name="T12" fmla="*/ 127 w 221"/>
                  <a:gd name="T13" fmla="*/ 500 h 508"/>
                  <a:gd name="T14" fmla="*/ 122 w 221"/>
                  <a:gd name="T15" fmla="*/ 498 h 508"/>
                  <a:gd name="T16" fmla="*/ 117 w 221"/>
                  <a:gd name="T17" fmla="*/ 496 h 508"/>
                  <a:gd name="T18" fmla="*/ 112 w 221"/>
                  <a:gd name="T19" fmla="*/ 494 h 508"/>
                  <a:gd name="T20" fmla="*/ 103 w 221"/>
                  <a:gd name="T21" fmla="*/ 488 h 508"/>
                  <a:gd name="T22" fmla="*/ 99 w 221"/>
                  <a:gd name="T23" fmla="*/ 485 h 508"/>
                  <a:gd name="T24" fmla="*/ 95 w 221"/>
                  <a:gd name="T25" fmla="*/ 481 h 508"/>
                  <a:gd name="T26" fmla="*/ 91 w 221"/>
                  <a:gd name="T27" fmla="*/ 477 h 508"/>
                  <a:gd name="T28" fmla="*/ 87 w 221"/>
                  <a:gd name="T29" fmla="*/ 473 h 508"/>
                  <a:gd name="T30" fmla="*/ 83 w 221"/>
                  <a:gd name="T31" fmla="*/ 468 h 508"/>
                  <a:gd name="T32" fmla="*/ 80 w 221"/>
                  <a:gd name="T33" fmla="*/ 463 h 508"/>
                  <a:gd name="T34" fmla="*/ 77 w 221"/>
                  <a:gd name="T35" fmla="*/ 458 h 508"/>
                  <a:gd name="T36" fmla="*/ 74 w 221"/>
                  <a:gd name="T37" fmla="*/ 452 h 508"/>
                  <a:gd name="T38" fmla="*/ 72 w 221"/>
                  <a:gd name="T39" fmla="*/ 445 h 508"/>
                  <a:gd name="T40" fmla="*/ 69 w 221"/>
                  <a:gd name="T41" fmla="*/ 439 h 508"/>
                  <a:gd name="T42" fmla="*/ 67 w 221"/>
                  <a:gd name="T43" fmla="*/ 431 h 508"/>
                  <a:gd name="T44" fmla="*/ 66 w 221"/>
                  <a:gd name="T45" fmla="*/ 423 h 508"/>
                  <a:gd name="T46" fmla="*/ 64 w 221"/>
                  <a:gd name="T47" fmla="*/ 415 h 508"/>
                  <a:gd name="T48" fmla="*/ 64 w 221"/>
                  <a:gd name="T49" fmla="*/ 406 h 508"/>
                  <a:gd name="T50" fmla="*/ 63 w 221"/>
                  <a:gd name="T51" fmla="*/ 397 h 508"/>
                  <a:gd name="T52" fmla="*/ 63 w 221"/>
                  <a:gd name="T53" fmla="*/ 387 h 508"/>
                  <a:gd name="T54" fmla="*/ 63 w 221"/>
                  <a:gd name="T55" fmla="*/ 150 h 508"/>
                  <a:gd name="T56" fmla="*/ 0 w 221"/>
                  <a:gd name="T57" fmla="*/ 150 h 508"/>
                  <a:gd name="T58" fmla="*/ 0 w 221"/>
                  <a:gd name="T59" fmla="*/ 96 h 508"/>
                  <a:gd name="T60" fmla="*/ 63 w 221"/>
                  <a:gd name="T61" fmla="*/ 96 h 508"/>
                  <a:gd name="T62" fmla="*/ 63 w 221"/>
                  <a:gd name="T63" fmla="*/ 0 h 508"/>
                  <a:gd name="T64" fmla="*/ 125 w 221"/>
                  <a:gd name="T65" fmla="*/ 0 h 508"/>
                  <a:gd name="T66" fmla="*/ 125 w 221"/>
                  <a:gd name="T67" fmla="*/ 96 h 508"/>
                  <a:gd name="T68" fmla="*/ 219 w 221"/>
                  <a:gd name="T69" fmla="*/ 96 h 508"/>
                  <a:gd name="T70" fmla="*/ 219 w 221"/>
                  <a:gd name="T71" fmla="*/ 150 h 508"/>
                  <a:gd name="T72" fmla="*/ 125 w 221"/>
                  <a:gd name="T73" fmla="*/ 150 h 508"/>
                  <a:gd name="T74" fmla="*/ 125 w 221"/>
                  <a:gd name="T75" fmla="*/ 376 h 508"/>
                  <a:gd name="T76" fmla="*/ 125 w 221"/>
                  <a:gd name="T77" fmla="*/ 389 h 508"/>
                  <a:gd name="T78" fmla="*/ 126 w 221"/>
                  <a:gd name="T79" fmla="*/ 400 h 508"/>
                  <a:gd name="T80" fmla="*/ 128 w 221"/>
                  <a:gd name="T81" fmla="*/ 410 h 508"/>
                  <a:gd name="T82" fmla="*/ 131 w 221"/>
                  <a:gd name="T83" fmla="*/ 418 h 508"/>
                  <a:gd name="T84" fmla="*/ 134 w 221"/>
                  <a:gd name="T85" fmla="*/ 425 h 508"/>
                  <a:gd name="T86" fmla="*/ 138 w 221"/>
                  <a:gd name="T87" fmla="*/ 432 h 508"/>
                  <a:gd name="T88" fmla="*/ 140 w 221"/>
                  <a:gd name="T89" fmla="*/ 434 h 508"/>
                  <a:gd name="T90" fmla="*/ 142 w 221"/>
                  <a:gd name="T91" fmla="*/ 437 h 508"/>
                  <a:gd name="T92" fmla="*/ 147 w 221"/>
                  <a:gd name="T93" fmla="*/ 441 h 508"/>
                  <a:gd name="T94" fmla="*/ 152 w 221"/>
                  <a:gd name="T95" fmla="*/ 445 h 508"/>
                  <a:gd name="T96" fmla="*/ 157 w 221"/>
                  <a:gd name="T97" fmla="*/ 447 h 508"/>
                  <a:gd name="T98" fmla="*/ 163 w 221"/>
                  <a:gd name="T99" fmla="*/ 450 h 508"/>
                  <a:gd name="T100" fmla="*/ 169 w 221"/>
                  <a:gd name="T101" fmla="*/ 451 h 508"/>
                  <a:gd name="T102" fmla="*/ 182 w 221"/>
                  <a:gd name="T103" fmla="*/ 453 h 508"/>
                  <a:gd name="T104" fmla="*/ 196 w 221"/>
                  <a:gd name="T105" fmla="*/ 453 h 508"/>
                  <a:gd name="T106" fmla="*/ 221 w 221"/>
                  <a:gd name="T107" fmla="*/ 453 h 508"/>
                  <a:gd name="T108" fmla="*/ 221 w 221"/>
                  <a:gd name="T109" fmla="*/ 508 h 5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21" h="508">
                    <a:moveTo>
                      <a:pt x="221" y="508"/>
                    </a:moveTo>
                    <a:lnTo>
                      <a:pt x="184" y="508"/>
                    </a:lnTo>
                    <a:lnTo>
                      <a:pt x="163" y="507"/>
                    </a:lnTo>
                    <a:lnTo>
                      <a:pt x="153" y="506"/>
                    </a:lnTo>
                    <a:lnTo>
                      <a:pt x="142" y="504"/>
                    </a:lnTo>
                    <a:lnTo>
                      <a:pt x="132" y="502"/>
                    </a:lnTo>
                    <a:lnTo>
                      <a:pt x="127" y="500"/>
                    </a:lnTo>
                    <a:lnTo>
                      <a:pt x="122" y="498"/>
                    </a:lnTo>
                    <a:lnTo>
                      <a:pt x="117" y="496"/>
                    </a:lnTo>
                    <a:lnTo>
                      <a:pt x="112" y="494"/>
                    </a:lnTo>
                    <a:lnTo>
                      <a:pt x="103" y="488"/>
                    </a:lnTo>
                    <a:lnTo>
                      <a:pt x="99" y="485"/>
                    </a:lnTo>
                    <a:lnTo>
                      <a:pt x="95" y="481"/>
                    </a:lnTo>
                    <a:lnTo>
                      <a:pt x="91" y="477"/>
                    </a:lnTo>
                    <a:lnTo>
                      <a:pt x="87" y="473"/>
                    </a:lnTo>
                    <a:lnTo>
                      <a:pt x="83" y="468"/>
                    </a:lnTo>
                    <a:lnTo>
                      <a:pt x="80" y="463"/>
                    </a:lnTo>
                    <a:lnTo>
                      <a:pt x="77" y="458"/>
                    </a:lnTo>
                    <a:lnTo>
                      <a:pt x="74" y="452"/>
                    </a:lnTo>
                    <a:lnTo>
                      <a:pt x="72" y="445"/>
                    </a:lnTo>
                    <a:lnTo>
                      <a:pt x="69" y="439"/>
                    </a:lnTo>
                    <a:lnTo>
                      <a:pt x="67" y="431"/>
                    </a:lnTo>
                    <a:lnTo>
                      <a:pt x="66" y="423"/>
                    </a:lnTo>
                    <a:lnTo>
                      <a:pt x="64" y="415"/>
                    </a:lnTo>
                    <a:lnTo>
                      <a:pt x="64" y="406"/>
                    </a:lnTo>
                    <a:lnTo>
                      <a:pt x="63" y="397"/>
                    </a:lnTo>
                    <a:lnTo>
                      <a:pt x="63" y="387"/>
                    </a:lnTo>
                    <a:lnTo>
                      <a:pt x="63" y="150"/>
                    </a:lnTo>
                    <a:lnTo>
                      <a:pt x="0" y="150"/>
                    </a:lnTo>
                    <a:lnTo>
                      <a:pt x="0" y="96"/>
                    </a:lnTo>
                    <a:lnTo>
                      <a:pt x="63" y="96"/>
                    </a:lnTo>
                    <a:lnTo>
                      <a:pt x="63" y="0"/>
                    </a:lnTo>
                    <a:lnTo>
                      <a:pt x="125" y="0"/>
                    </a:lnTo>
                    <a:lnTo>
                      <a:pt x="125" y="96"/>
                    </a:lnTo>
                    <a:lnTo>
                      <a:pt x="219" y="96"/>
                    </a:lnTo>
                    <a:lnTo>
                      <a:pt x="219" y="150"/>
                    </a:lnTo>
                    <a:lnTo>
                      <a:pt x="125" y="150"/>
                    </a:lnTo>
                    <a:lnTo>
                      <a:pt x="125" y="376"/>
                    </a:lnTo>
                    <a:lnTo>
                      <a:pt x="125" y="389"/>
                    </a:lnTo>
                    <a:lnTo>
                      <a:pt x="126" y="400"/>
                    </a:lnTo>
                    <a:lnTo>
                      <a:pt x="128" y="410"/>
                    </a:lnTo>
                    <a:lnTo>
                      <a:pt x="131" y="418"/>
                    </a:lnTo>
                    <a:lnTo>
                      <a:pt x="134" y="425"/>
                    </a:lnTo>
                    <a:lnTo>
                      <a:pt x="138" y="432"/>
                    </a:lnTo>
                    <a:lnTo>
                      <a:pt x="140" y="434"/>
                    </a:lnTo>
                    <a:lnTo>
                      <a:pt x="142" y="437"/>
                    </a:lnTo>
                    <a:lnTo>
                      <a:pt x="147" y="441"/>
                    </a:lnTo>
                    <a:lnTo>
                      <a:pt x="152" y="445"/>
                    </a:lnTo>
                    <a:lnTo>
                      <a:pt x="157" y="447"/>
                    </a:lnTo>
                    <a:lnTo>
                      <a:pt x="163" y="450"/>
                    </a:lnTo>
                    <a:lnTo>
                      <a:pt x="169" y="451"/>
                    </a:lnTo>
                    <a:lnTo>
                      <a:pt x="182" y="453"/>
                    </a:lnTo>
                    <a:lnTo>
                      <a:pt x="196" y="453"/>
                    </a:lnTo>
                    <a:lnTo>
                      <a:pt x="221" y="453"/>
                    </a:lnTo>
                    <a:lnTo>
                      <a:pt x="221" y="50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29" name="Freeform 11"/>
              <p:cNvSpPr>
                <a:spLocks/>
              </p:cNvSpPr>
              <p:nvPr userDrawn="1"/>
            </p:nvSpPr>
            <p:spPr bwMode="auto">
              <a:xfrm>
                <a:off x="4662488" y="4324351"/>
                <a:ext cx="511175" cy="868363"/>
              </a:xfrm>
              <a:custGeom>
                <a:avLst/>
                <a:gdLst>
                  <a:gd name="T0" fmla="*/ 259 w 322"/>
                  <a:gd name="T1" fmla="*/ 547 h 547"/>
                  <a:gd name="T2" fmla="*/ 259 w 322"/>
                  <a:gd name="T3" fmla="*/ 285 h 547"/>
                  <a:gd name="T4" fmla="*/ 258 w 322"/>
                  <a:gd name="T5" fmla="*/ 269 h 547"/>
                  <a:gd name="T6" fmla="*/ 255 w 322"/>
                  <a:gd name="T7" fmla="*/ 254 h 547"/>
                  <a:gd name="T8" fmla="*/ 249 w 322"/>
                  <a:gd name="T9" fmla="*/ 235 h 547"/>
                  <a:gd name="T10" fmla="*/ 240 w 322"/>
                  <a:gd name="T11" fmla="*/ 219 h 547"/>
                  <a:gd name="T12" fmla="*/ 228 w 322"/>
                  <a:gd name="T13" fmla="*/ 205 h 547"/>
                  <a:gd name="T14" fmla="*/ 220 w 322"/>
                  <a:gd name="T15" fmla="*/ 199 h 547"/>
                  <a:gd name="T16" fmla="*/ 203 w 322"/>
                  <a:gd name="T17" fmla="*/ 190 h 547"/>
                  <a:gd name="T18" fmla="*/ 193 w 322"/>
                  <a:gd name="T19" fmla="*/ 187 h 547"/>
                  <a:gd name="T20" fmla="*/ 181 w 322"/>
                  <a:gd name="T21" fmla="*/ 185 h 547"/>
                  <a:gd name="T22" fmla="*/ 169 w 322"/>
                  <a:gd name="T23" fmla="*/ 185 h 547"/>
                  <a:gd name="T24" fmla="*/ 147 w 322"/>
                  <a:gd name="T25" fmla="*/ 187 h 547"/>
                  <a:gd name="T26" fmla="*/ 126 w 322"/>
                  <a:gd name="T27" fmla="*/ 194 h 547"/>
                  <a:gd name="T28" fmla="*/ 112 w 322"/>
                  <a:gd name="T29" fmla="*/ 202 h 547"/>
                  <a:gd name="T30" fmla="*/ 100 w 322"/>
                  <a:gd name="T31" fmla="*/ 212 h 547"/>
                  <a:gd name="T32" fmla="*/ 86 w 322"/>
                  <a:gd name="T33" fmla="*/ 228 h 547"/>
                  <a:gd name="T34" fmla="*/ 74 w 322"/>
                  <a:gd name="T35" fmla="*/ 248 h 547"/>
                  <a:gd name="T36" fmla="*/ 67 w 322"/>
                  <a:gd name="T37" fmla="*/ 271 h 547"/>
                  <a:gd name="T38" fmla="*/ 63 w 322"/>
                  <a:gd name="T39" fmla="*/ 290 h 547"/>
                  <a:gd name="T40" fmla="*/ 62 w 322"/>
                  <a:gd name="T41" fmla="*/ 310 h 547"/>
                  <a:gd name="T42" fmla="*/ 0 w 322"/>
                  <a:gd name="T43" fmla="*/ 547 h 547"/>
                  <a:gd name="T44" fmla="*/ 59 w 322"/>
                  <a:gd name="T45" fmla="*/ 0 h 547"/>
                  <a:gd name="T46" fmla="*/ 63 w 322"/>
                  <a:gd name="T47" fmla="*/ 183 h 547"/>
                  <a:gd name="T48" fmla="*/ 71 w 322"/>
                  <a:gd name="T49" fmla="*/ 171 h 547"/>
                  <a:gd name="T50" fmla="*/ 82 w 322"/>
                  <a:gd name="T51" fmla="*/ 160 h 547"/>
                  <a:gd name="T52" fmla="*/ 96 w 322"/>
                  <a:gd name="T53" fmla="*/ 150 h 547"/>
                  <a:gd name="T54" fmla="*/ 111 w 322"/>
                  <a:gd name="T55" fmla="*/ 142 h 547"/>
                  <a:gd name="T56" fmla="*/ 129 w 322"/>
                  <a:gd name="T57" fmla="*/ 135 h 547"/>
                  <a:gd name="T58" fmla="*/ 149 w 322"/>
                  <a:gd name="T59" fmla="*/ 131 h 547"/>
                  <a:gd name="T60" fmla="*/ 170 w 322"/>
                  <a:gd name="T61" fmla="*/ 128 h 547"/>
                  <a:gd name="T62" fmla="*/ 190 w 322"/>
                  <a:gd name="T63" fmla="*/ 128 h 547"/>
                  <a:gd name="T64" fmla="*/ 208 w 322"/>
                  <a:gd name="T65" fmla="*/ 130 h 547"/>
                  <a:gd name="T66" fmla="*/ 224 w 322"/>
                  <a:gd name="T67" fmla="*/ 133 h 547"/>
                  <a:gd name="T68" fmla="*/ 239 w 322"/>
                  <a:gd name="T69" fmla="*/ 138 h 547"/>
                  <a:gd name="T70" fmla="*/ 253 w 322"/>
                  <a:gd name="T71" fmla="*/ 145 h 547"/>
                  <a:gd name="T72" fmla="*/ 265 w 322"/>
                  <a:gd name="T73" fmla="*/ 152 h 547"/>
                  <a:gd name="T74" fmla="*/ 276 w 322"/>
                  <a:gd name="T75" fmla="*/ 161 h 547"/>
                  <a:gd name="T76" fmla="*/ 286 w 322"/>
                  <a:gd name="T77" fmla="*/ 172 h 547"/>
                  <a:gd name="T78" fmla="*/ 294 w 322"/>
                  <a:gd name="T79" fmla="*/ 183 h 547"/>
                  <a:gd name="T80" fmla="*/ 304 w 322"/>
                  <a:gd name="T81" fmla="*/ 202 h 547"/>
                  <a:gd name="T82" fmla="*/ 314 w 322"/>
                  <a:gd name="T83" fmla="*/ 230 h 547"/>
                  <a:gd name="T84" fmla="*/ 318 w 322"/>
                  <a:gd name="T85" fmla="*/ 246 h 547"/>
                  <a:gd name="T86" fmla="*/ 320 w 322"/>
                  <a:gd name="T87" fmla="*/ 262 h 547"/>
                  <a:gd name="T88" fmla="*/ 322 w 322"/>
                  <a:gd name="T89" fmla="*/ 295 h 5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322" h="547">
                    <a:moveTo>
                      <a:pt x="322" y="547"/>
                    </a:moveTo>
                    <a:lnTo>
                      <a:pt x="259" y="547"/>
                    </a:lnTo>
                    <a:lnTo>
                      <a:pt x="259" y="296"/>
                    </a:lnTo>
                    <a:lnTo>
                      <a:pt x="259" y="285"/>
                    </a:lnTo>
                    <a:lnTo>
                      <a:pt x="258" y="275"/>
                    </a:lnTo>
                    <a:lnTo>
                      <a:pt x="258" y="269"/>
                    </a:lnTo>
                    <a:lnTo>
                      <a:pt x="257" y="264"/>
                    </a:lnTo>
                    <a:lnTo>
                      <a:pt x="255" y="254"/>
                    </a:lnTo>
                    <a:lnTo>
                      <a:pt x="252" y="245"/>
                    </a:lnTo>
                    <a:lnTo>
                      <a:pt x="249" y="235"/>
                    </a:lnTo>
                    <a:lnTo>
                      <a:pt x="245" y="227"/>
                    </a:lnTo>
                    <a:lnTo>
                      <a:pt x="240" y="219"/>
                    </a:lnTo>
                    <a:lnTo>
                      <a:pt x="234" y="211"/>
                    </a:lnTo>
                    <a:lnTo>
                      <a:pt x="228" y="205"/>
                    </a:lnTo>
                    <a:lnTo>
                      <a:pt x="224" y="202"/>
                    </a:lnTo>
                    <a:lnTo>
                      <a:pt x="220" y="199"/>
                    </a:lnTo>
                    <a:lnTo>
                      <a:pt x="212" y="194"/>
                    </a:lnTo>
                    <a:lnTo>
                      <a:pt x="203" y="190"/>
                    </a:lnTo>
                    <a:lnTo>
                      <a:pt x="198" y="188"/>
                    </a:lnTo>
                    <a:lnTo>
                      <a:pt x="193" y="187"/>
                    </a:lnTo>
                    <a:lnTo>
                      <a:pt x="187" y="186"/>
                    </a:lnTo>
                    <a:lnTo>
                      <a:pt x="181" y="185"/>
                    </a:lnTo>
                    <a:lnTo>
                      <a:pt x="175" y="185"/>
                    </a:lnTo>
                    <a:lnTo>
                      <a:pt x="169" y="185"/>
                    </a:lnTo>
                    <a:lnTo>
                      <a:pt x="158" y="185"/>
                    </a:lnTo>
                    <a:lnTo>
                      <a:pt x="147" y="187"/>
                    </a:lnTo>
                    <a:lnTo>
                      <a:pt x="136" y="190"/>
                    </a:lnTo>
                    <a:lnTo>
                      <a:pt x="126" y="194"/>
                    </a:lnTo>
                    <a:lnTo>
                      <a:pt x="117" y="199"/>
                    </a:lnTo>
                    <a:lnTo>
                      <a:pt x="112" y="202"/>
                    </a:lnTo>
                    <a:lnTo>
                      <a:pt x="108" y="205"/>
                    </a:lnTo>
                    <a:lnTo>
                      <a:pt x="100" y="212"/>
                    </a:lnTo>
                    <a:lnTo>
                      <a:pt x="92" y="220"/>
                    </a:lnTo>
                    <a:lnTo>
                      <a:pt x="86" y="228"/>
                    </a:lnTo>
                    <a:lnTo>
                      <a:pt x="80" y="238"/>
                    </a:lnTo>
                    <a:lnTo>
                      <a:pt x="74" y="248"/>
                    </a:lnTo>
                    <a:lnTo>
                      <a:pt x="70" y="259"/>
                    </a:lnTo>
                    <a:lnTo>
                      <a:pt x="67" y="271"/>
                    </a:lnTo>
                    <a:lnTo>
                      <a:pt x="64" y="283"/>
                    </a:lnTo>
                    <a:lnTo>
                      <a:pt x="63" y="290"/>
                    </a:lnTo>
                    <a:lnTo>
                      <a:pt x="63" y="296"/>
                    </a:lnTo>
                    <a:lnTo>
                      <a:pt x="62" y="310"/>
                    </a:lnTo>
                    <a:lnTo>
                      <a:pt x="62" y="547"/>
                    </a:lnTo>
                    <a:lnTo>
                      <a:pt x="0" y="547"/>
                    </a:lnTo>
                    <a:lnTo>
                      <a:pt x="0" y="0"/>
                    </a:lnTo>
                    <a:lnTo>
                      <a:pt x="59" y="0"/>
                    </a:lnTo>
                    <a:lnTo>
                      <a:pt x="59" y="189"/>
                    </a:lnTo>
                    <a:lnTo>
                      <a:pt x="63" y="183"/>
                    </a:lnTo>
                    <a:lnTo>
                      <a:pt x="66" y="177"/>
                    </a:lnTo>
                    <a:lnTo>
                      <a:pt x="71" y="171"/>
                    </a:lnTo>
                    <a:lnTo>
                      <a:pt x="76" y="165"/>
                    </a:lnTo>
                    <a:lnTo>
                      <a:pt x="82" y="160"/>
                    </a:lnTo>
                    <a:lnTo>
                      <a:pt x="89" y="155"/>
                    </a:lnTo>
                    <a:lnTo>
                      <a:pt x="96" y="150"/>
                    </a:lnTo>
                    <a:lnTo>
                      <a:pt x="103" y="146"/>
                    </a:lnTo>
                    <a:lnTo>
                      <a:pt x="111" y="142"/>
                    </a:lnTo>
                    <a:lnTo>
                      <a:pt x="120" y="138"/>
                    </a:lnTo>
                    <a:lnTo>
                      <a:pt x="129" y="135"/>
                    </a:lnTo>
                    <a:lnTo>
                      <a:pt x="139" y="133"/>
                    </a:lnTo>
                    <a:lnTo>
                      <a:pt x="149" y="131"/>
                    </a:lnTo>
                    <a:lnTo>
                      <a:pt x="159" y="129"/>
                    </a:lnTo>
                    <a:lnTo>
                      <a:pt x="170" y="128"/>
                    </a:lnTo>
                    <a:lnTo>
                      <a:pt x="181" y="128"/>
                    </a:lnTo>
                    <a:lnTo>
                      <a:pt x="190" y="128"/>
                    </a:lnTo>
                    <a:lnTo>
                      <a:pt x="199" y="129"/>
                    </a:lnTo>
                    <a:lnTo>
                      <a:pt x="208" y="130"/>
                    </a:lnTo>
                    <a:lnTo>
                      <a:pt x="216" y="131"/>
                    </a:lnTo>
                    <a:lnTo>
                      <a:pt x="224" y="133"/>
                    </a:lnTo>
                    <a:lnTo>
                      <a:pt x="232" y="136"/>
                    </a:lnTo>
                    <a:lnTo>
                      <a:pt x="239" y="138"/>
                    </a:lnTo>
                    <a:lnTo>
                      <a:pt x="246" y="141"/>
                    </a:lnTo>
                    <a:lnTo>
                      <a:pt x="253" y="145"/>
                    </a:lnTo>
                    <a:lnTo>
                      <a:pt x="259" y="148"/>
                    </a:lnTo>
                    <a:lnTo>
                      <a:pt x="265" y="152"/>
                    </a:lnTo>
                    <a:lnTo>
                      <a:pt x="271" y="157"/>
                    </a:lnTo>
                    <a:lnTo>
                      <a:pt x="276" y="161"/>
                    </a:lnTo>
                    <a:lnTo>
                      <a:pt x="281" y="166"/>
                    </a:lnTo>
                    <a:lnTo>
                      <a:pt x="286" y="172"/>
                    </a:lnTo>
                    <a:lnTo>
                      <a:pt x="290" y="177"/>
                    </a:lnTo>
                    <a:lnTo>
                      <a:pt x="294" y="183"/>
                    </a:lnTo>
                    <a:lnTo>
                      <a:pt x="298" y="189"/>
                    </a:lnTo>
                    <a:lnTo>
                      <a:pt x="304" y="202"/>
                    </a:lnTo>
                    <a:lnTo>
                      <a:pt x="310" y="216"/>
                    </a:lnTo>
                    <a:lnTo>
                      <a:pt x="314" y="230"/>
                    </a:lnTo>
                    <a:lnTo>
                      <a:pt x="316" y="238"/>
                    </a:lnTo>
                    <a:lnTo>
                      <a:pt x="318" y="246"/>
                    </a:lnTo>
                    <a:lnTo>
                      <a:pt x="319" y="254"/>
                    </a:lnTo>
                    <a:lnTo>
                      <a:pt x="320" y="262"/>
                    </a:lnTo>
                    <a:lnTo>
                      <a:pt x="321" y="278"/>
                    </a:lnTo>
                    <a:lnTo>
                      <a:pt x="322" y="295"/>
                    </a:lnTo>
                    <a:lnTo>
                      <a:pt x="322" y="54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30" name="Freeform 12"/>
              <p:cNvSpPr>
                <a:spLocks noEditPoints="1"/>
              </p:cNvSpPr>
              <p:nvPr userDrawn="1"/>
            </p:nvSpPr>
            <p:spPr bwMode="auto">
              <a:xfrm>
                <a:off x="5335588" y="4527551"/>
                <a:ext cx="554037" cy="676275"/>
              </a:xfrm>
              <a:custGeom>
                <a:avLst/>
                <a:gdLst>
                  <a:gd name="T0" fmla="*/ 66 w 349"/>
                  <a:gd name="T1" fmla="*/ 246 h 426"/>
                  <a:gd name="T2" fmla="*/ 71 w 349"/>
                  <a:gd name="T3" fmla="*/ 272 h 426"/>
                  <a:gd name="T4" fmla="*/ 84 w 349"/>
                  <a:gd name="T5" fmla="*/ 302 h 426"/>
                  <a:gd name="T6" fmla="*/ 98 w 349"/>
                  <a:gd name="T7" fmla="*/ 323 h 426"/>
                  <a:gd name="T8" fmla="*/ 121 w 349"/>
                  <a:gd name="T9" fmla="*/ 345 h 426"/>
                  <a:gd name="T10" fmla="*/ 143 w 349"/>
                  <a:gd name="T11" fmla="*/ 358 h 426"/>
                  <a:gd name="T12" fmla="*/ 161 w 349"/>
                  <a:gd name="T13" fmla="*/ 364 h 426"/>
                  <a:gd name="T14" fmla="*/ 188 w 349"/>
                  <a:gd name="T15" fmla="*/ 367 h 426"/>
                  <a:gd name="T16" fmla="*/ 221 w 349"/>
                  <a:gd name="T17" fmla="*/ 364 h 426"/>
                  <a:gd name="T18" fmla="*/ 248 w 349"/>
                  <a:gd name="T19" fmla="*/ 355 h 426"/>
                  <a:gd name="T20" fmla="*/ 269 w 349"/>
                  <a:gd name="T21" fmla="*/ 343 h 426"/>
                  <a:gd name="T22" fmla="*/ 295 w 349"/>
                  <a:gd name="T23" fmla="*/ 320 h 426"/>
                  <a:gd name="T24" fmla="*/ 342 w 349"/>
                  <a:gd name="T25" fmla="*/ 356 h 426"/>
                  <a:gd name="T26" fmla="*/ 322 w 349"/>
                  <a:gd name="T27" fmla="*/ 377 h 426"/>
                  <a:gd name="T28" fmla="*/ 296 w 349"/>
                  <a:gd name="T29" fmla="*/ 396 h 426"/>
                  <a:gd name="T30" fmla="*/ 265 w 349"/>
                  <a:gd name="T31" fmla="*/ 412 h 426"/>
                  <a:gd name="T32" fmla="*/ 227 w 349"/>
                  <a:gd name="T33" fmla="*/ 422 h 426"/>
                  <a:gd name="T34" fmla="*/ 184 w 349"/>
                  <a:gd name="T35" fmla="*/ 426 h 426"/>
                  <a:gd name="T36" fmla="*/ 154 w 349"/>
                  <a:gd name="T37" fmla="*/ 424 h 426"/>
                  <a:gd name="T38" fmla="*/ 127 w 349"/>
                  <a:gd name="T39" fmla="*/ 417 h 426"/>
                  <a:gd name="T40" fmla="*/ 101 w 349"/>
                  <a:gd name="T41" fmla="*/ 406 h 426"/>
                  <a:gd name="T42" fmla="*/ 78 w 349"/>
                  <a:gd name="T43" fmla="*/ 391 h 426"/>
                  <a:gd name="T44" fmla="*/ 58 w 349"/>
                  <a:gd name="T45" fmla="*/ 373 h 426"/>
                  <a:gd name="T46" fmla="*/ 40 w 349"/>
                  <a:gd name="T47" fmla="*/ 351 h 426"/>
                  <a:gd name="T48" fmla="*/ 21 w 349"/>
                  <a:gd name="T49" fmla="*/ 317 h 426"/>
                  <a:gd name="T50" fmla="*/ 11 w 349"/>
                  <a:gd name="T51" fmla="*/ 288 h 426"/>
                  <a:gd name="T52" fmla="*/ 4 w 349"/>
                  <a:gd name="T53" fmla="*/ 257 h 426"/>
                  <a:gd name="T54" fmla="*/ 0 w 349"/>
                  <a:gd name="T55" fmla="*/ 224 h 426"/>
                  <a:gd name="T56" fmla="*/ 1 w 349"/>
                  <a:gd name="T57" fmla="*/ 191 h 426"/>
                  <a:gd name="T58" fmla="*/ 6 w 349"/>
                  <a:gd name="T59" fmla="*/ 159 h 426"/>
                  <a:gd name="T60" fmla="*/ 15 w 349"/>
                  <a:gd name="T61" fmla="*/ 129 h 426"/>
                  <a:gd name="T62" fmla="*/ 27 w 349"/>
                  <a:gd name="T63" fmla="*/ 102 h 426"/>
                  <a:gd name="T64" fmla="*/ 43 w 349"/>
                  <a:gd name="T65" fmla="*/ 77 h 426"/>
                  <a:gd name="T66" fmla="*/ 68 w 349"/>
                  <a:gd name="T67" fmla="*/ 48 h 426"/>
                  <a:gd name="T68" fmla="*/ 89 w 349"/>
                  <a:gd name="T69" fmla="*/ 30 h 426"/>
                  <a:gd name="T70" fmla="*/ 113 w 349"/>
                  <a:gd name="T71" fmla="*/ 17 h 426"/>
                  <a:gd name="T72" fmla="*/ 139 w 349"/>
                  <a:gd name="T73" fmla="*/ 7 h 426"/>
                  <a:gd name="T74" fmla="*/ 165 w 349"/>
                  <a:gd name="T75" fmla="*/ 1 h 426"/>
                  <a:gd name="T76" fmla="*/ 194 w 349"/>
                  <a:gd name="T77" fmla="*/ 0 h 426"/>
                  <a:gd name="T78" fmla="*/ 224 w 349"/>
                  <a:gd name="T79" fmla="*/ 4 h 426"/>
                  <a:gd name="T80" fmla="*/ 252 w 349"/>
                  <a:gd name="T81" fmla="*/ 13 h 426"/>
                  <a:gd name="T82" fmla="*/ 275 w 349"/>
                  <a:gd name="T83" fmla="*/ 25 h 426"/>
                  <a:gd name="T84" fmla="*/ 294 w 349"/>
                  <a:gd name="T85" fmla="*/ 41 h 426"/>
                  <a:gd name="T86" fmla="*/ 311 w 349"/>
                  <a:gd name="T87" fmla="*/ 60 h 426"/>
                  <a:gd name="T88" fmla="*/ 331 w 349"/>
                  <a:gd name="T89" fmla="*/ 96 h 426"/>
                  <a:gd name="T90" fmla="*/ 340 w 349"/>
                  <a:gd name="T91" fmla="*/ 121 h 426"/>
                  <a:gd name="T92" fmla="*/ 345 w 349"/>
                  <a:gd name="T93" fmla="*/ 146 h 426"/>
                  <a:gd name="T94" fmla="*/ 349 w 349"/>
                  <a:gd name="T95" fmla="*/ 189 h 426"/>
                  <a:gd name="T96" fmla="*/ 66 w 349"/>
                  <a:gd name="T97" fmla="*/ 176 h 426"/>
                  <a:gd name="T98" fmla="*/ 288 w 349"/>
                  <a:gd name="T99" fmla="*/ 157 h 426"/>
                  <a:gd name="T100" fmla="*/ 282 w 349"/>
                  <a:gd name="T101" fmla="*/ 129 h 426"/>
                  <a:gd name="T102" fmla="*/ 272 w 349"/>
                  <a:gd name="T103" fmla="*/ 109 h 426"/>
                  <a:gd name="T104" fmla="*/ 253 w 349"/>
                  <a:gd name="T105" fmla="*/ 84 h 426"/>
                  <a:gd name="T106" fmla="*/ 226 w 349"/>
                  <a:gd name="T107" fmla="*/ 68 h 426"/>
                  <a:gd name="T108" fmla="*/ 195 w 349"/>
                  <a:gd name="T109" fmla="*/ 59 h 426"/>
                  <a:gd name="T110" fmla="*/ 161 w 349"/>
                  <a:gd name="T111" fmla="*/ 61 h 426"/>
                  <a:gd name="T112" fmla="*/ 140 w 349"/>
                  <a:gd name="T113" fmla="*/ 68 h 426"/>
                  <a:gd name="T114" fmla="*/ 113 w 349"/>
                  <a:gd name="T115" fmla="*/ 86 h 426"/>
                  <a:gd name="T116" fmla="*/ 91 w 349"/>
                  <a:gd name="T117" fmla="*/ 111 h 426"/>
                  <a:gd name="T118" fmla="*/ 78 w 349"/>
                  <a:gd name="T119" fmla="*/ 136 h 426"/>
                  <a:gd name="T120" fmla="*/ 68 w 349"/>
                  <a:gd name="T121" fmla="*/ 164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49" h="426">
                    <a:moveTo>
                      <a:pt x="64" y="227"/>
                    </a:moveTo>
                    <a:lnTo>
                      <a:pt x="65" y="240"/>
                    </a:lnTo>
                    <a:lnTo>
                      <a:pt x="66" y="246"/>
                    </a:lnTo>
                    <a:lnTo>
                      <a:pt x="67" y="253"/>
                    </a:lnTo>
                    <a:lnTo>
                      <a:pt x="69" y="266"/>
                    </a:lnTo>
                    <a:lnTo>
                      <a:pt x="71" y="272"/>
                    </a:lnTo>
                    <a:lnTo>
                      <a:pt x="73" y="278"/>
                    </a:lnTo>
                    <a:lnTo>
                      <a:pt x="78" y="290"/>
                    </a:lnTo>
                    <a:lnTo>
                      <a:pt x="84" y="302"/>
                    </a:lnTo>
                    <a:lnTo>
                      <a:pt x="87" y="307"/>
                    </a:lnTo>
                    <a:lnTo>
                      <a:pt x="90" y="313"/>
                    </a:lnTo>
                    <a:lnTo>
                      <a:pt x="98" y="323"/>
                    </a:lnTo>
                    <a:lnTo>
                      <a:pt x="107" y="332"/>
                    </a:lnTo>
                    <a:lnTo>
                      <a:pt x="116" y="341"/>
                    </a:lnTo>
                    <a:lnTo>
                      <a:pt x="121" y="345"/>
                    </a:lnTo>
                    <a:lnTo>
                      <a:pt x="126" y="349"/>
                    </a:lnTo>
                    <a:lnTo>
                      <a:pt x="137" y="355"/>
                    </a:lnTo>
                    <a:lnTo>
                      <a:pt x="143" y="358"/>
                    </a:lnTo>
                    <a:lnTo>
                      <a:pt x="149" y="360"/>
                    </a:lnTo>
                    <a:lnTo>
                      <a:pt x="155" y="362"/>
                    </a:lnTo>
                    <a:lnTo>
                      <a:pt x="161" y="364"/>
                    </a:lnTo>
                    <a:lnTo>
                      <a:pt x="168" y="365"/>
                    </a:lnTo>
                    <a:lnTo>
                      <a:pt x="174" y="366"/>
                    </a:lnTo>
                    <a:lnTo>
                      <a:pt x="188" y="367"/>
                    </a:lnTo>
                    <a:lnTo>
                      <a:pt x="200" y="367"/>
                    </a:lnTo>
                    <a:lnTo>
                      <a:pt x="211" y="366"/>
                    </a:lnTo>
                    <a:lnTo>
                      <a:pt x="221" y="364"/>
                    </a:lnTo>
                    <a:lnTo>
                      <a:pt x="230" y="361"/>
                    </a:lnTo>
                    <a:lnTo>
                      <a:pt x="240" y="359"/>
                    </a:lnTo>
                    <a:lnTo>
                      <a:pt x="248" y="355"/>
                    </a:lnTo>
                    <a:lnTo>
                      <a:pt x="256" y="352"/>
                    </a:lnTo>
                    <a:lnTo>
                      <a:pt x="263" y="348"/>
                    </a:lnTo>
                    <a:lnTo>
                      <a:pt x="269" y="343"/>
                    </a:lnTo>
                    <a:lnTo>
                      <a:pt x="275" y="339"/>
                    </a:lnTo>
                    <a:lnTo>
                      <a:pt x="286" y="330"/>
                    </a:lnTo>
                    <a:lnTo>
                      <a:pt x="295" y="320"/>
                    </a:lnTo>
                    <a:lnTo>
                      <a:pt x="303" y="312"/>
                    </a:lnTo>
                    <a:lnTo>
                      <a:pt x="347" y="349"/>
                    </a:lnTo>
                    <a:lnTo>
                      <a:pt x="342" y="356"/>
                    </a:lnTo>
                    <a:lnTo>
                      <a:pt x="336" y="363"/>
                    </a:lnTo>
                    <a:lnTo>
                      <a:pt x="329" y="370"/>
                    </a:lnTo>
                    <a:lnTo>
                      <a:pt x="322" y="377"/>
                    </a:lnTo>
                    <a:lnTo>
                      <a:pt x="314" y="384"/>
                    </a:lnTo>
                    <a:lnTo>
                      <a:pt x="306" y="390"/>
                    </a:lnTo>
                    <a:lnTo>
                      <a:pt x="296" y="396"/>
                    </a:lnTo>
                    <a:lnTo>
                      <a:pt x="286" y="402"/>
                    </a:lnTo>
                    <a:lnTo>
                      <a:pt x="276" y="407"/>
                    </a:lnTo>
                    <a:lnTo>
                      <a:pt x="265" y="412"/>
                    </a:lnTo>
                    <a:lnTo>
                      <a:pt x="253" y="416"/>
                    </a:lnTo>
                    <a:lnTo>
                      <a:pt x="241" y="419"/>
                    </a:lnTo>
                    <a:lnTo>
                      <a:pt x="227" y="422"/>
                    </a:lnTo>
                    <a:lnTo>
                      <a:pt x="213" y="424"/>
                    </a:lnTo>
                    <a:lnTo>
                      <a:pt x="199" y="426"/>
                    </a:lnTo>
                    <a:lnTo>
                      <a:pt x="184" y="426"/>
                    </a:lnTo>
                    <a:lnTo>
                      <a:pt x="174" y="426"/>
                    </a:lnTo>
                    <a:lnTo>
                      <a:pt x="164" y="425"/>
                    </a:lnTo>
                    <a:lnTo>
                      <a:pt x="154" y="424"/>
                    </a:lnTo>
                    <a:lnTo>
                      <a:pt x="145" y="422"/>
                    </a:lnTo>
                    <a:lnTo>
                      <a:pt x="136" y="420"/>
                    </a:lnTo>
                    <a:lnTo>
                      <a:pt x="127" y="417"/>
                    </a:lnTo>
                    <a:lnTo>
                      <a:pt x="118" y="414"/>
                    </a:lnTo>
                    <a:lnTo>
                      <a:pt x="109" y="410"/>
                    </a:lnTo>
                    <a:lnTo>
                      <a:pt x="101" y="406"/>
                    </a:lnTo>
                    <a:lnTo>
                      <a:pt x="93" y="401"/>
                    </a:lnTo>
                    <a:lnTo>
                      <a:pt x="85" y="397"/>
                    </a:lnTo>
                    <a:lnTo>
                      <a:pt x="78" y="391"/>
                    </a:lnTo>
                    <a:lnTo>
                      <a:pt x="71" y="385"/>
                    </a:lnTo>
                    <a:lnTo>
                      <a:pt x="64" y="379"/>
                    </a:lnTo>
                    <a:lnTo>
                      <a:pt x="58" y="373"/>
                    </a:lnTo>
                    <a:lnTo>
                      <a:pt x="51" y="366"/>
                    </a:lnTo>
                    <a:lnTo>
                      <a:pt x="45" y="359"/>
                    </a:lnTo>
                    <a:lnTo>
                      <a:pt x="40" y="351"/>
                    </a:lnTo>
                    <a:lnTo>
                      <a:pt x="30" y="335"/>
                    </a:lnTo>
                    <a:lnTo>
                      <a:pt x="25" y="326"/>
                    </a:lnTo>
                    <a:lnTo>
                      <a:pt x="21" y="317"/>
                    </a:lnTo>
                    <a:lnTo>
                      <a:pt x="17" y="308"/>
                    </a:lnTo>
                    <a:lnTo>
                      <a:pt x="14" y="298"/>
                    </a:lnTo>
                    <a:lnTo>
                      <a:pt x="11" y="288"/>
                    </a:lnTo>
                    <a:lnTo>
                      <a:pt x="8" y="278"/>
                    </a:lnTo>
                    <a:lnTo>
                      <a:pt x="5" y="268"/>
                    </a:lnTo>
                    <a:lnTo>
                      <a:pt x="4" y="257"/>
                    </a:lnTo>
                    <a:lnTo>
                      <a:pt x="2" y="247"/>
                    </a:lnTo>
                    <a:lnTo>
                      <a:pt x="1" y="235"/>
                    </a:lnTo>
                    <a:lnTo>
                      <a:pt x="0" y="224"/>
                    </a:lnTo>
                    <a:lnTo>
                      <a:pt x="0" y="213"/>
                    </a:lnTo>
                    <a:lnTo>
                      <a:pt x="0" y="202"/>
                    </a:lnTo>
                    <a:lnTo>
                      <a:pt x="1" y="191"/>
                    </a:lnTo>
                    <a:lnTo>
                      <a:pt x="2" y="180"/>
                    </a:lnTo>
                    <a:lnTo>
                      <a:pt x="4" y="169"/>
                    </a:lnTo>
                    <a:lnTo>
                      <a:pt x="6" y="159"/>
                    </a:lnTo>
                    <a:lnTo>
                      <a:pt x="9" y="149"/>
                    </a:lnTo>
                    <a:lnTo>
                      <a:pt x="12" y="139"/>
                    </a:lnTo>
                    <a:lnTo>
                      <a:pt x="15" y="129"/>
                    </a:lnTo>
                    <a:lnTo>
                      <a:pt x="19" y="120"/>
                    </a:lnTo>
                    <a:lnTo>
                      <a:pt x="23" y="111"/>
                    </a:lnTo>
                    <a:lnTo>
                      <a:pt x="27" y="102"/>
                    </a:lnTo>
                    <a:lnTo>
                      <a:pt x="32" y="93"/>
                    </a:lnTo>
                    <a:lnTo>
                      <a:pt x="37" y="85"/>
                    </a:lnTo>
                    <a:lnTo>
                      <a:pt x="43" y="77"/>
                    </a:lnTo>
                    <a:lnTo>
                      <a:pt x="49" y="69"/>
                    </a:lnTo>
                    <a:lnTo>
                      <a:pt x="55" y="62"/>
                    </a:lnTo>
                    <a:lnTo>
                      <a:pt x="68" y="48"/>
                    </a:lnTo>
                    <a:lnTo>
                      <a:pt x="75" y="42"/>
                    </a:lnTo>
                    <a:lnTo>
                      <a:pt x="82" y="36"/>
                    </a:lnTo>
                    <a:lnTo>
                      <a:pt x="89" y="30"/>
                    </a:lnTo>
                    <a:lnTo>
                      <a:pt x="97" y="25"/>
                    </a:lnTo>
                    <a:lnTo>
                      <a:pt x="105" y="21"/>
                    </a:lnTo>
                    <a:lnTo>
                      <a:pt x="113" y="17"/>
                    </a:lnTo>
                    <a:lnTo>
                      <a:pt x="121" y="13"/>
                    </a:lnTo>
                    <a:lnTo>
                      <a:pt x="130" y="9"/>
                    </a:lnTo>
                    <a:lnTo>
                      <a:pt x="139" y="7"/>
                    </a:lnTo>
                    <a:lnTo>
                      <a:pt x="147" y="4"/>
                    </a:lnTo>
                    <a:lnTo>
                      <a:pt x="156" y="2"/>
                    </a:lnTo>
                    <a:lnTo>
                      <a:pt x="165" y="1"/>
                    </a:lnTo>
                    <a:lnTo>
                      <a:pt x="174" y="0"/>
                    </a:lnTo>
                    <a:lnTo>
                      <a:pt x="184" y="0"/>
                    </a:lnTo>
                    <a:lnTo>
                      <a:pt x="194" y="0"/>
                    </a:lnTo>
                    <a:lnTo>
                      <a:pt x="205" y="1"/>
                    </a:lnTo>
                    <a:lnTo>
                      <a:pt x="215" y="2"/>
                    </a:lnTo>
                    <a:lnTo>
                      <a:pt x="224" y="4"/>
                    </a:lnTo>
                    <a:lnTo>
                      <a:pt x="234" y="7"/>
                    </a:lnTo>
                    <a:lnTo>
                      <a:pt x="243" y="9"/>
                    </a:lnTo>
                    <a:lnTo>
                      <a:pt x="252" y="13"/>
                    </a:lnTo>
                    <a:lnTo>
                      <a:pt x="260" y="16"/>
                    </a:lnTo>
                    <a:lnTo>
                      <a:pt x="267" y="21"/>
                    </a:lnTo>
                    <a:lnTo>
                      <a:pt x="275" y="25"/>
                    </a:lnTo>
                    <a:lnTo>
                      <a:pt x="282" y="30"/>
                    </a:lnTo>
                    <a:lnTo>
                      <a:pt x="288" y="35"/>
                    </a:lnTo>
                    <a:lnTo>
                      <a:pt x="294" y="41"/>
                    </a:lnTo>
                    <a:lnTo>
                      <a:pt x="300" y="47"/>
                    </a:lnTo>
                    <a:lnTo>
                      <a:pt x="306" y="53"/>
                    </a:lnTo>
                    <a:lnTo>
                      <a:pt x="311" y="60"/>
                    </a:lnTo>
                    <a:lnTo>
                      <a:pt x="320" y="74"/>
                    </a:lnTo>
                    <a:lnTo>
                      <a:pt x="328" y="89"/>
                    </a:lnTo>
                    <a:lnTo>
                      <a:pt x="331" y="96"/>
                    </a:lnTo>
                    <a:lnTo>
                      <a:pt x="334" y="104"/>
                    </a:lnTo>
                    <a:lnTo>
                      <a:pt x="337" y="112"/>
                    </a:lnTo>
                    <a:lnTo>
                      <a:pt x="340" y="121"/>
                    </a:lnTo>
                    <a:lnTo>
                      <a:pt x="342" y="129"/>
                    </a:lnTo>
                    <a:lnTo>
                      <a:pt x="344" y="137"/>
                    </a:lnTo>
                    <a:lnTo>
                      <a:pt x="345" y="146"/>
                    </a:lnTo>
                    <a:lnTo>
                      <a:pt x="347" y="155"/>
                    </a:lnTo>
                    <a:lnTo>
                      <a:pt x="348" y="172"/>
                    </a:lnTo>
                    <a:lnTo>
                      <a:pt x="349" y="189"/>
                    </a:lnTo>
                    <a:lnTo>
                      <a:pt x="349" y="227"/>
                    </a:lnTo>
                    <a:lnTo>
                      <a:pt x="64" y="227"/>
                    </a:lnTo>
                    <a:close/>
                    <a:moveTo>
                      <a:pt x="66" y="176"/>
                    </a:moveTo>
                    <a:lnTo>
                      <a:pt x="289" y="176"/>
                    </a:lnTo>
                    <a:lnTo>
                      <a:pt x="289" y="163"/>
                    </a:lnTo>
                    <a:lnTo>
                      <a:pt x="288" y="157"/>
                    </a:lnTo>
                    <a:lnTo>
                      <a:pt x="287" y="151"/>
                    </a:lnTo>
                    <a:lnTo>
                      <a:pt x="285" y="140"/>
                    </a:lnTo>
                    <a:lnTo>
                      <a:pt x="282" y="129"/>
                    </a:lnTo>
                    <a:lnTo>
                      <a:pt x="280" y="124"/>
                    </a:lnTo>
                    <a:lnTo>
                      <a:pt x="277" y="118"/>
                    </a:lnTo>
                    <a:lnTo>
                      <a:pt x="272" y="109"/>
                    </a:lnTo>
                    <a:lnTo>
                      <a:pt x="267" y="100"/>
                    </a:lnTo>
                    <a:lnTo>
                      <a:pt x="260" y="92"/>
                    </a:lnTo>
                    <a:lnTo>
                      <a:pt x="253" y="84"/>
                    </a:lnTo>
                    <a:lnTo>
                      <a:pt x="245" y="78"/>
                    </a:lnTo>
                    <a:lnTo>
                      <a:pt x="235" y="72"/>
                    </a:lnTo>
                    <a:lnTo>
                      <a:pt x="226" y="68"/>
                    </a:lnTo>
                    <a:lnTo>
                      <a:pt x="216" y="64"/>
                    </a:lnTo>
                    <a:lnTo>
                      <a:pt x="206" y="61"/>
                    </a:lnTo>
                    <a:lnTo>
                      <a:pt x="195" y="59"/>
                    </a:lnTo>
                    <a:lnTo>
                      <a:pt x="184" y="59"/>
                    </a:lnTo>
                    <a:lnTo>
                      <a:pt x="172" y="60"/>
                    </a:lnTo>
                    <a:lnTo>
                      <a:pt x="161" y="61"/>
                    </a:lnTo>
                    <a:lnTo>
                      <a:pt x="155" y="63"/>
                    </a:lnTo>
                    <a:lnTo>
                      <a:pt x="150" y="64"/>
                    </a:lnTo>
                    <a:lnTo>
                      <a:pt x="140" y="68"/>
                    </a:lnTo>
                    <a:lnTo>
                      <a:pt x="130" y="73"/>
                    </a:lnTo>
                    <a:lnTo>
                      <a:pt x="121" y="79"/>
                    </a:lnTo>
                    <a:lnTo>
                      <a:pt x="113" y="86"/>
                    </a:lnTo>
                    <a:lnTo>
                      <a:pt x="105" y="94"/>
                    </a:lnTo>
                    <a:lnTo>
                      <a:pt x="98" y="102"/>
                    </a:lnTo>
                    <a:lnTo>
                      <a:pt x="91" y="111"/>
                    </a:lnTo>
                    <a:lnTo>
                      <a:pt x="85" y="121"/>
                    </a:lnTo>
                    <a:lnTo>
                      <a:pt x="80" y="131"/>
                    </a:lnTo>
                    <a:lnTo>
                      <a:pt x="78" y="136"/>
                    </a:lnTo>
                    <a:lnTo>
                      <a:pt x="75" y="142"/>
                    </a:lnTo>
                    <a:lnTo>
                      <a:pt x="71" y="153"/>
                    </a:lnTo>
                    <a:lnTo>
                      <a:pt x="68" y="164"/>
                    </a:lnTo>
                    <a:lnTo>
                      <a:pt x="66" y="17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31" name="Freeform 13"/>
              <p:cNvSpPr>
                <a:spLocks/>
              </p:cNvSpPr>
              <p:nvPr userDrawn="1"/>
            </p:nvSpPr>
            <p:spPr bwMode="auto">
              <a:xfrm>
                <a:off x="6226175" y="4538663"/>
                <a:ext cx="908050" cy="652463"/>
              </a:xfrm>
              <a:custGeom>
                <a:avLst/>
                <a:gdLst>
                  <a:gd name="T0" fmla="*/ 448 w 572"/>
                  <a:gd name="T1" fmla="*/ 411 h 411"/>
                  <a:gd name="T2" fmla="*/ 377 w 572"/>
                  <a:gd name="T3" fmla="*/ 411 h 411"/>
                  <a:gd name="T4" fmla="*/ 285 w 572"/>
                  <a:gd name="T5" fmla="*/ 80 h 411"/>
                  <a:gd name="T6" fmla="*/ 194 w 572"/>
                  <a:gd name="T7" fmla="*/ 411 h 411"/>
                  <a:gd name="T8" fmla="*/ 124 w 572"/>
                  <a:gd name="T9" fmla="*/ 411 h 411"/>
                  <a:gd name="T10" fmla="*/ 0 w 572"/>
                  <a:gd name="T11" fmla="*/ 0 h 411"/>
                  <a:gd name="T12" fmla="*/ 68 w 572"/>
                  <a:gd name="T13" fmla="*/ 0 h 411"/>
                  <a:gd name="T14" fmla="*/ 161 w 572"/>
                  <a:gd name="T15" fmla="*/ 340 h 411"/>
                  <a:gd name="T16" fmla="*/ 256 w 572"/>
                  <a:gd name="T17" fmla="*/ 0 h 411"/>
                  <a:gd name="T18" fmla="*/ 319 w 572"/>
                  <a:gd name="T19" fmla="*/ 0 h 411"/>
                  <a:gd name="T20" fmla="*/ 415 w 572"/>
                  <a:gd name="T21" fmla="*/ 340 h 411"/>
                  <a:gd name="T22" fmla="*/ 507 w 572"/>
                  <a:gd name="T23" fmla="*/ 0 h 411"/>
                  <a:gd name="T24" fmla="*/ 572 w 572"/>
                  <a:gd name="T25" fmla="*/ 0 h 411"/>
                  <a:gd name="T26" fmla="*/ 448 w 572"/>
                  <a:gd name="T27" fmla="*/ 411 h 4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72" h="411">
                    <a:moveTo>
                      <a:pt x="448" y="411"/>
                    </a:moveTo>
                    <a:lnTo>
                      <a:pt x="377" y="411"/>
                    </a:lnTo>
                    <a:lnTo>
                      <a:pt x="285" y="80"/>
                    </a:lnTo>
                    <a:lnTo>
                      <a:pt x="194" y="411"/>
                    </a:lnTo>
                    <a:lnTo>
                      <a:pt x="124" y="411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161" y="340"/>
                    </a:lnTo>
                    <a:lnTo>
                      <a:pt x="256" y="0"/>
                    </a:lnTo>
                    <a:lnTo>
                      <a:pt x="319" y="0"/>
                    </a:lnTo>
                    <a:lnTo>
                      <a:pt x="415" y="340"/>
                    </a:lnTo>
                    <a:lnTo>
                      <a:pt x="507" y="0"/>
                    </a:lnTo>
                    <a:lnTo>
                      <a:pt x="572" y="0"/>
                    </a:lnTo>
                    <a:lnTo>
                      <a:pt x="448" y="41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32" name="Freeform 14"/>
              <p:cNvSpPr>
                <a:spLocks noEditPoints="1"/>
              </p:cNvSpPr>
              <p:nvPr userDrawn="1"/>
            </p:nvSpPr>
            <p:spPr bwMode="auto">
              <a:xfrm>
                <a:off x="7207250" y="4527551"/>
                <a:ext cx="584200" cy="676275"/>
              </a:xfrm>
              <a:custGeom>
                <a:avLst/>
                <a:gdLst>
                  <a:gd name="T0" fmla="*/ 152 w 368"/>
                  <a:gd name="T1" fmla="*/ 424 h 426"/>
                  <a:gd name="T2" fmla="*/ 114 w 368"/>
                  <a:gd name="T3" fmla="*/ 413 h 426"/>
                  <a:gd name="T4" fmla="*/ 82 w 368"/>
                  <a:gd name="T5" fmla="*/ 395 h 426"/>
                  <a:gd name="T6" fmla="*/ 54 w 368"/>
                  <a:gd name="T7" fmla="*/ 370 h 426"/>
                  <a:gd name="T8" fmla="*/ 37 w 368"/>
                  <a:gd name="T9" fmla="*/ 348 h 426"/>
                  <a:gd name="T10" fmla="*/ 19 w 368"/>
                  <a:gd name="T11" fmla="*/ 314 h 426"/>
                  <a:gd name="T12" fmla="*/ 7 w 368"/>
                  <a:gd name="T13" fmla="*/ 276 h 426"/>
                  <a:gd name="T14" fmla="*/ 0 w 368"/>
                  <a:gd name="T15" fmla="*/ 213 h 426"/>
                  <a:gd name="T16" fmla="*/ 4 w 368"/>
                  <a:gd name="T17" fmla="*/ 160 h 426"/>
                  <a:gd name="T18" fmla="*/ 15 w 368"/>
                  <a:gd name="T19" fmla="*/ 121 h 426"/>
                  <a:gd name="T20" fmla="*/ 32 w 368"/>
                  <a:gd name="T21" fmla="*/ 86 h 426"/>
                  <a:gd name="T22" fmla="*/ 54 w 368"/>
                  <a:gd name="T23" fmla="*/ 55 h 426"/>
                  <a:gd name="T24" fmla="*/ 82 w 368"/>
                  <a:gd name="T25" fmla="*/ 31 h 426"/>
                  <a:gd name="T26" fmla="*/ 114 w 368"/>
                  <a:gd name="T27" fmla="*/ 13 h 426"/>
                  <a:gd name="T28" fmla="*/ 152 w 368"/>
                  <a:gd name="T29" fmla="*/ 2 h 426"/>
                  <a:gd name="T30" fmla="*/ 195 w 368"/>
                  <a:gd name="T31" fmla="*/ 0 h 426"/>
                  <a:gd name="T32" fmla="*/ 235 w 368"/>
                  <a:gd name="T33" fmla="*/ 7 h 426"/>
                  <a:gd name="T34" fmla="*/ 271 w 368"/>
                  <a:gd name="T35" fmla="*/ 21 h 426"/>
                  <a:gd name="T36" fmla="*/ 301 w 368"/>
                  <a:gd name="T37" fmla="*/ 42 h 426"/>
                  <a:gd name="T38" fmla="*/ 326 w 368"/>
                  <a:gd name="T39" fmla="*/ 70 h 426"/>
                  <a:gd name="T40" fmla="*/ 345 w 368"/>
                  <a:gd name="T41" fmla="*/ 102 h 426"/>
                  <a:gd name="T42" fmla="*/ 359 w 368"/>
                  <a:gd name="T43" fmla="*/ 140 h 426"/>
                  <a:gd name="T44" fmla="*/ 368 w 368"/>
                  <a:gd name="T45" fmla="*/ 202 h 426"/>
                  <a:gd name="T46" fmla="*/ 365 w 368"/>
                  <a:gd name="T47" fmla="*/ 255 h 426"/>
                  <a:gd name="T48" fmla="*/ 356 w 368"/>
                  <a:gd name="T49" fmla="*/ 295 h 426"/>
                  <a:gd name="T50" fmla="*/ 336 w 368"/>
                  <a:gd name="T51" fmla="*/ 340 h 426"/>
                  <a:gd name="T52" fmla="*/ 308 w 368"/>
                  <a:gd name="T53" fmla="*/ 377 h 426"/>
                  <a:gd name="T54" fmla="*/ 279 w 368"/>
                  <a:gd name="T55" fmla="*/ 400 h 426"/>
                  <a:gd name="T56" fmla="*/ 244 w 368"/>
                  <a:gd name="T57" fmla="*/ 416 h 426"/>
                  <a:gd name="T58" fmla="*/ 205 w 368"/>
                  <a:gd name="T59" fmla="*/ 425 h 426"/>
                  <a:gd name="T60" fmla="*/ 176 w 368"/>
                  <a:gd name="T61" fmla="*/ 59 h 426"/>
                  <a:gd name="T62" fmla="*/ 148 w 368"/>
                  <a:gd name="T63" fmla="*/ 64 h 426"/>
                  <a:gd name="T64" fmla="*/ 125 w 368"/>
                  <a:gd name="T65" fmla="*/ 75 h 426"/>
                  <a:gd name="T66" fmla="*/ 104 w 368"/>
                  <a:gd name="T67" fmla="*/ 90 h 426"/>
                  <a:gd name="T68" fmla="*/ 79 w 368"/>
                  <a:gd name="T69" fmla="*/ 128 h 426"/>
                  <a:gd name="T70" fmla="*/ 66 w 368"/>
                  <a:gd name="T71" fmla="*/ 168 h 426"/>
                  <a:gd name="T72" fmla="*/ 62 w 368"/>
                  <a:gd name="T73" fmla="*/ 213 h 426"/>
                  <a:gd name="T74" fmla="*/ 69 w 368"/>
                  <a:gd name="T75" fmla="*/ 271 h 426"/>
                  <a:gd name="T76" fmla="*/ 88 w 368"/>
                  <a:gd name="T77" fmla="*/ 315 h 426"/>
                  <a:gd name="T78" fmla="*/ 109 w 368"/>
                  <a:gd name="T79" fmla="*/ 340 h 426"/>
                  <a:gd name="T80" fmla="*/ 136 w 368"/>
                  <a:gd name="T81" fmla="*/ 357 h 426"/>
                  <a:gd name="T82" fmla="*/ 162 w 368"/>
                  <a:gd name="T83" fmla="*/ 365 h 426"/>
                  <a:gd name="T84" fmla="*/ 191 w 368"/>
                  <a:gd name="T85" fmla="*/ 367 h 426"/>
                  <a:gd name="T86" fmla="*/ 219 w 368"/>
                  <a:gd name="T87" fmla="*/ 362 h 426"/>
                  <a:gd name="T88" fmla="*/ 243 w 368"/>
                  <a:gd name="T89" fmla="*/ 351 h 426"/>
                  <a:gd name="T90" fmla="*/ 263 w 368"/>
                  <a:gd name="T91" fmla="*/ 335 h 426"/>
                  <a:gd name="T92" fmla="*/ 283 w 368"/>
                  <a:gd name="T93" fmla="*/ 310 h 426"/>
                  <a:gd name="T94" fmla="*/ 299 w 368"/>
                  <a:gd name="T95" fmla="*/ 271 h 426"/>
                  <a:gd name="T96" fmla="*/ 306 w 368"/>
                  <a:gd name="T97" fmla="*/ 228 h 426"/>
                  <a:gd name="T98" fmla="*/ 302 w 368"/>
                  <a:gd name="T99" fmla="*/ 168 h 426"/>
                  <a:gd name="T100" fmla="*/ 283 w 368"/>
                  <a:gd name="T101" fmla="*/ 116 h 426"/>
                  <a:gd name="T102" fmla="*/ 263 w 368"/>
                  <a:gd name="T103" fmla="*/ 90 h 426"/>
                  <a:gd name="T104" fmla="*/ 238 w 368"/>
                  <a:gd name="T105" fmla="*/ 71 h 426"/>
                  <a:gd name="T106" fmla="*/ 199 w 368"/>
                  <a:gd name="T107" fmla="*/ 60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68" h="426">
                    <a:moveTo>
                      <a:pt x="184" y="426"/>
                    </a:moveTo>
                    <a:lnTo>
                      <a:pt x="173" y="426"/>
                    </a:lnTo>
                    <a:lnTo>
                      <a:pt x="163" y="425"/>
                    </a:lnTo>
                    <a:lnTo>
                      <a:pt x="152" y="424"/>
                    </a:lnTo>
                    <a:lnTo>
                      <a:pt x="142" y="422"/>
                    </a:lnTo>
                    <a:lnTo>
                      <a:pt x="133" y="419"/>
                    </a:lnTo>
                    <a:lnTo>
                      <a:pt x="123" y="416"/>
                    </a:lnTo>
                    <a:lnTo>
                      <a:pt x="114" y="413"/>
                    </a:lnTo>
                    <a:lnTo>
                      <a:pt x="106" y="409"/>
                    </a:lnTo>
                    <a:lnTo>
                      <a:pt x="97" y="405"/>
                    </a:lnTo>
                    <a:lnTo>
                      <a:pt x="89" y="400"/>
                    </a:lnTo>
                    <a:lnTo>
                      <a:pt x="82" y="395"/>
                    </a:lnTo>
                    <a:lnTo>
                      <a:pt x="74" y="389"/>
                    </a:lnTo>
                    <a:lnTo>
                      <a:pt x="67" y="383"/>
                    </a:lnTo>
                    <a:lnTo>
                      <a:pt x="60" y="377"/>
                    </a:lnTo>
                    <a:lnTo>
                      <a:pt x="54" y="370"/>
                    </a:lnTo>
                    <a:lnTo>
                      <a:pt x="48" y="363"/>
                    </a:lnTo>
                    <a:lnTo>
                      <a:pt x="42" y="356"/>
                    </a:lnTo>
                    <a:lnTo>
                      <a:pt x="39" y="352"/>
                    </a:lnTo>
                    <a:lnTo>
                      <a:pt x="37" y="348"/>
                    </a:lnTo>
                    <a:lnTo>
                      <a:pt x="32" y="340"/>
                    </a:lnTo>
                    <a:lnTo>
                      <a:pt x="27" y="332"/>
                    </a:lnTo>
                    <a:lnTo>
                      <a:pt x="23" y="323"/>
                    </a:lnTo>
                    <a:lnTo>
                      <a:pt x="19" y="314"/>
                    </a:lnTo>
                    <a:lnTo>
                      <a:pt x="15" y="305"/>
                    </a:lnTo>
                    <a:lnTo>
                      <a:pt x="12" y="295"/>
                    </a:lnTo>
                    <a:lnTo>
                      <a:pt x="9" y="286"/>
                    </a:lnTo>
                    <a:lnTo>
                      <a:pt x="7" y="276"/>
                    </a:lnTo>
                    <a:lnTo>
                      <a:pt x="4" y="266"/>
                    </a:lnTo>
                    <a:lnTo>
                      <a:pt x="3" y="255"/>
                    </a:lnTo>
                    <a:lnTo>
                      <a:pt x="0" y="234"/>
                    </a:lnTo>
                    <a:lnTo>
                      <a:pt x="0" y="213"/>
                    </a:lnTo>
                    <a:lnTo>
                      <a:pt x="0" y="191"/>
                    </a:lnTo>
                    <a:lnTo>
                      <a:pt x="1" y="180"/>
                    </a:lnTo>
                    <a:lnTo>
                      <a:pt x="3" y="170"/>
                    </a:lnTo>
                    <a:lnTo>
                      <a:pt x="4" y="160"/>
                    </a:lnTo>
                    <a:lnTo>
                      <a:pt x="7" y="150"/>
                    </a:lnTo>
                    <a:lnTo>
                      <a:pt x="9" y="140"/>
                    </a:lnTo>
                    <a:lnTo>
                      <a:pt x="12" y="130"/>
                    </a:lnTo>
                    <a:lnTo>
                      <a:pt x="15" y="121"/>
                    </a:lnTo>
                    <a:lnTo>
                      <a:pt x="19" y="111"/>
                    </a:lnTo>
                    <a:lnTo>
                      <a:pt x="23" y="102"/>
                    </a:lnTo>
                    <a:lnTo>
                      <a:pt x="27" y="94"/>
                    </a:lnTo>
                    <a:lnTo>
                      <a:pt x="32" y="86"/>
                    </a:lnTo>
                    <a:lnTo>
                      <a:pt x="37" y="77"/>
                    </a:lnTo>
                    <a:lnTo>
                      <a:pt x="42" y="70"/>
                    </a:lnTo>
                    <a:lnTo>
                      <a:pt x="48" y="62"/>
                    </a:lnTo>
                    <a:lnTo>
                      <a:pt x="54" y="55"/>
                    </a:lnTo>
                    <a:lnTo>
                      <a:pt x="60" y="49"/>
                    </a:lnTo>
                    <a:lnTo>
                      <a:pt x="67" y="42"/>
                    </a:lnTo>
                    <a:lnTo>
                      <a:pt x="74" y="36"/>
                    </a:lnTo>
                    <a:lnTo>
                      <a:pt x="82" y="31"/>
                    </a:lnTo>
                    <a:lnTo>
                      <a:pt x="89" y="26"/>
                    </a:lnTo>
                    <a:lnTo>
                      <a:pt x="97" y="21"/>
                    </a:lnTo>
                    <a:lnTo>
                      <a:pt x="106" y="17"/>
                    </a:lnTo>
                    <a:lnTo>
                      <a:pt x="114" y="13"/>
                    </a:lnTo>
                    <a:lnTo>
                      <a:pt x="123" y="10"/>
                    </a:lnTo>
                    <a:lnTo>
                      <a:pt x="133" y="7"/>
                    </a:lnTo>
                    <a:lnTo>
                      <a:pt x="142" y="4"/>
                    </a:lnTo>
                    <a:lnTo>
                      <a:pt x="152" y="2"/>
                    </a:lnTo>
                    <a:lnTo>
                      <a:pt x="163" y="1"/>
                    </a:lnTo>
                    <a:lnTo>
                      <a:pt x="173" y="0"/>
                    </a:lnTo>
                    <a:lnTo>
                      <a:pt x="184" y="0"/>
                    </a:lnTo>
                    <a:lnTo>
                      <a:pt x="195" y="0"/>
                    </a:lnTo>
                    <a:lnTo>
                      <a:pt x="205" y="1"/>
                    </a:lnTo>
                    <a:lnTo>
                      <a:pt x="216" y="2"/>
                    </a:lnTo>
                    <a:lnTo>
                      <a:pt x="225" y="4"/>
                    </a:lnTo>
                    <a:lnTo>
                      <a:pt x="235" y="7"/>
                    </a:lnTo>
                    <a:lnTo>
                      <a:pt x="244" y="10"/>
                    </a:lnTo>
                    <a:lnTo>
                      <a:pt x="253" y="13"/>
                    </a:lnTo>
                    <a:lnTo>
                      <a:pt x="262" y="17"/>
                    </a:lnTo>
                    <a:lnTo>
                      <a:pt x="271" y="21"/>
                    </a:lnTo>
                    <a:lnTo>
                      <a:pt x="279" y="26"/>
                    </a:lnTo>
                    <a:lnTo>
                      <a:pt x="286" y="31"/>
                    </a:lnTo>
                    <a:lnTo>
                      <a:pt x="294" y="36"/>
                    </a:lnTo>
                    <a:lnTo>
                      <a:pt x="301" y="42"/>
                    </a:lnTo>
                    <a:lnTo>
                      <a:pt x="308" y="49"/>
                    </a:lnTo>
                    <a:lnTo>
                      <a:pt x="314" y="55"/>
                    </a:lnTo>
                    <a:lnTo>
                      <a:pt x="320" y="62"/>
                    </a:lnTo>
                    <a:lnTo>
                      <a:pt x="326" y="70"/>
                    </a:lnTo>
                    <a:lnTo>
                      <a:pt x="331" y="77"/>
                    </a:lnTo>
                    <a:lnTo>
                      <a:pt x="336" y="86"/>
                    </a:lnTo>
                    <a:lnTo>
                      <a:pt x="341" y="94"/>
                    </a:lnTo>
                    <a:lnTo>
                      <a:pt x="345" y="102"/>
                    </a:lnTo>
                    <a:lnTo>
                      <a:pt x="349" y="111"/>
                    </a:lnTo>
                    <a:lnTo>
                      <a:pt x="353" y="121"/>
                    </a:lnTo>
                    <a:lnTo>
                      <a:pt x="356" y="130"/>
                    </a:lnTo>
                    <a:lnTo>
                      <a:pt x="359" y="140"/>
                    </a:lnTo>
                    <a:lnTo>
                      <a:pt x="361" y="150"/>
                    </a:lnTo>
                    <a:lnTo>
                      <a:pt x="365" y="170"/>
                    </a:lnTo>
                    <a:lnTo>
                      <a:pt x="367" y="191"/>
                    </a:lnTo>
                    <a:lnTo>
                      <a:pt x="368" y="202"/>
                    </a:lnTo>
                    <a:lnTo>
                      <a:pt x="368" y="213"/>
                    </a:lnTo>
                    <a:lnTo>
                      <a:pt x="367" y="234"/>
                    </a:lnTo>
                    <a:lnTo>
                      <a:pt x="366" y="245"/>
                    </a:lnTo>
                    <a:lnTo>
                      <a:pt x="365" y="255"/>
                    </a:lnTo>
                    <a:lnTo>
                      <a:pt x="363" y="266"/>
                    </a:lnTo>
                    <a:lnTo>
                      <a:pt x="361" y="276"/>
                    </a:lnTo>
                    <a:lnTo>
                      <a:pt x="359" y="286"/>
                    </a:lnTo>
                    <a:lnTo>
                      <a:pt x="356" y="295"/>
                    </a:lnTo>
                    <a:lnTo>
                      <a:pt x="349" y="314"/>
                    </a:lnTo>
                    <a:lnTo>
                      <a:pt x="345" y="323"/>
                    </a:lnTo>
                    <a:lnTo>
                      <a:pt x="341" y="332"/>
                    </a:lnTo>
                    <a:lnTo>
                      <a:pt x="336" y="340"/>
                    </a:lnTo>
                    <a:lnTo>
                      <a:pt x="331" y="348"/>
                    </a:lnTo>
                    <a:lnTo>
                      <a:pt x="320" y="363"/>
                    </a:lnTo>
                    <a:lnTo>
                      <a:pt x="314" y="370"/>
                    </a:lnTo>
                    <a:lnTo>
                      <a:pt x="308" y="377"/>
                    </a:lnTo>
                    <a:lnTo>
                      <a:pt x="301" y="383"/>
                    </a:lnTo>
                    <a:lnTo>
                      <a:pt x="294" y="389"/>
                    </a:lnTo>
                    <a:lnTo>
                      <a:pt x="286" y="395"/>
                    </a:lnTo>
                    <a:lnTo>
                      <a:pt x="279" y="400"/>
                    </a:lnTo>
                    <a:lnTo>
                      <a:pt x="271" y="405"/>
                    </a:lnTo>
                    <a:lnTo>
                      <a:pt x="262" y="409"/>
                    </a:lnTo>
                    <a:lnTo>
                      <a:pt x="253" y="413"/>
                    </a:lnTo>
                    <a:lnTo>
                      <a:pt x="244" y="416"/>
                    </a:lnTo>
                    <a:lnTo>
                      <a:pt x="235" y="419"/>
                    </a:lnTo>
                    <a:lnTo>
                      <a:pt x="225" y="422"/>
                    </a:lnTo>
                    <a:lnTo>
                      <a:pt x="216" y="424"/>
                    </a:lnTo>
                    <a:lnTo>
                      <a:pt x="205" y="425"/>
                    </a:lnTo>
                    <a:lnTo>
                      <a:pt x="195" y="426"/>
                    </a:lnTo>
                    <a:lnTo>
                      <a:pt x="184" y="426"/>
                    </a:lnTo>
                    <a:close/>
                    <a:moveTo>
                      <a:pt x="184" y="59"/>
                    </a:moveTo>
                    <a:lnTo>
                      <a:pt x="176" y="59"/>
                    </a:lnTo>
                    <a:lnTo>
                      <a:pt x="169" y="60"/>
                    </a:lnTo>
                    <a:lnTo>
                      <a:pt x="162" y="61"/>
                    </a:lnTo>
                    <a:lnTo>
                      <a:pt x="155" y="62"/>
                    </a:lnTo>
                    <a:lnTo>
                      <a:pt x="148" y="64"/>
                    </a:lnTo>
                    <a:lnTo>
                      <a:pt x="142" y="66"/>
                    </a:lnTo>
                    <a:lnTo>
                      <a:pt x="136" y="69"/>
                    </a:lnTo>
                    <a:lnTo>
                      <a:pt x="130" y="71"/>
                    </a:lnTo>
                    <a:lnTo>
                      <a:pt x="125" y="75"/>
                    </a:lnTo>
                    <a:lnTo>
                      <a:pt x="119" y="78"/>
                    </a:lnTo>
                    <a:lnTo>
                      <a:pt x="114" y="82"/>
                    </a:lnTo>
                    <a:lnTo>
                      <a:pt x="109" y="86"/>
                    </a:lnTo>
                    <a:lnTo>
                      <a:pt x="104" y="90"/>
                    </a:lnTo>
                    <a:lnTo>
                      <a:pt x="100" y="95"/>
                    </a:lnTo>
                    <a:lnTo>
                      <a:pt x="92" y="105"/>
                    </a:lnTo>
                    <a:lnTo>
                      <a:pt x="85" y="116"/>
                    </a:lnTo>
                    <a:lnTo>
                      <a:pt x="79" y="128"/>
                    </a:lnTo>
                    <a:lnTo>
                      <a:pt x="76" y="134"/>
                    </a:lnTo>
                    <a:lnTo>
                      <a:pt x="73" y="141"/>
                    </a:lnTo>
                    <a:lnTo>
                      <a:pt x="69" y="154"/>
                    </a:lnTo>
                    <a:lnTo>
                      <a:pt x="66" y="168"/>
                    </a:lnTo>
                    <a:lnTo>
                      <a:pt x="65" y="175"/>
                    </a:lnTo>
                    <a:lnTo>
                      <a:pt x="63" y="182"/>
                    </a:lnTo>
                    <a:lnTo>
                      <a:pt x="62" y="197"/>
                    </a:lnTo>
                    <a:lnTo>
                      <a:pt x="62" y="213"/>
                    </a:lnTo>
                    <a:lnTo>
                      <a:pt x="62" y="228"/>
                    </a:lnTo>
                    <a:lnTo>
                      <a:pt x="63" y="243"/>
                    </a:lnTo>
                    <a:lnTo>
                      <a:pt x="66" y="257"/>
                    </a:lnTo>
                    <a:lnTo>
                      <a:pt x="69" y="271"/>
                    </a:lnTo>
                    <a:lnTo>
                      <a:pt x="73" y="285"/>
                    </a:lnTo>
                    <a:lnTo>
                      <a:pt x="79" y="298"/>
                    </a:lnTo>
                    <a:lnTo>
                      <a:pt x="85" y="310"/>
                    </a:lnTo>
                    <a:lnTo>
                      <a:pt x="88" y="315"/>
                    </a:lnTo>
                    <a:lnTo>
                      <a:pt x="92" y="321"/>
                    </a:lnTo>
                    <a:lnTo>
                      <a:pt x="100" y="331"/>
                    </a:lnTo>
                    <a:lnTo>
                      <a:pt x="104" y="335"/>
                    </a:lnTo>
                    <a:lnTo>
                      <a:pt x="109" y="340"/>
                    </a:lnTo>
                    <a:lnTo>
                      <a:pt x="119" y="348"/>
                    </a:lnTo>
                    <a:lnTo>
                      <a:pt x="125" y="351"/>
                    </a:lnTo>
                    <a:lnTo>
                      <a:pt x="130" y="354"/>
                    </a:lnTo>
                    <a:lnTo>
                      <a:pt x="136" y="357"/>
                    </a:lnTo>
                    <a:lnTo>
                      <a:pt x="142" y="360"/>
                    </a:lnTo>
                    <a:lnTo>
                      <a:pt x="148" y="362"/>
                    </a:lnTo>
                    <a:lnTo>
                      <a:pt x="155" y="364"/>
                    </a:lnTo>
                    <a:lnTo>
                      <a:pt x="162" y="365"/>
                    </a:lnTo>
                    <a:lnTo>
                      <a:pt x="169" y="366"/>
                    </a:lnTo>
                    <a:lnTo>
                      <a:pt x="176" y="367"/>
                    </a:lnTo>
                    <a:lnTo>
                      <a:pt x="184" y="367"/>
                    </a:lnTo>
                    <a:lnTo>
                      <a:pt x="191" y="367"/>
                    </a:lnTo>
                    <a:lnTo>
                      <a:pt x="199" y="366"/>
                    </a:lnTo>
                    <a:lnTo>
                      <a:pt x="206" y="365"/>
                    </a:lnTo>
                    <a:lnTo>
                      <a:pt x="213" y="364"/>
                    </a:lnTo>
                    <a:lnTo>
                      <a:pt x="219" y="362"/>
                    </a:lnTo>
                    <a:lnTo>
                      <a:pt x="226" y="360"/>
                    </a:lnTo>
                    <a:lnTo>
                      <a:pt x="232" y="357"/>
                    </a:lnTo>
                    <a:lnTo>
                      <a:pt x="238" y="354"/>
                    </a:lnTo>
                    <a:lnTo>
                      <a:pt x="243" y="351"/>
                    </a:lnTo>
                    <a:lnTo>
                      <a:pt x="249" y="348"/>
                    </a:lnTo>
                    <a:lnTo>
                      <a:pt x="254" y="344"/>
                    </a:lnTo>
                    <a:lnTo>
                      <a:pt x="259" y="340"/>
                    </a:lnTo>
                    <a:lnTo>
                      <a:pt x="263" y="335"/>
                    </a:lnTo>
                    <a:lnTo>
                      <a:pt x="268" y="331"/>
                    </a:lnTo>
                    <a:lnTo>
                      <a:pt x="272" y="326"/>
                    </a:lnTo>
                    <a:lnTo>
                      <a:pt x="276" y="321"/>
                    </a:lnTo>
                    <a:lnTo>
                      <a:pt x="283" y="310"/>
                    </a:lnTo>
                    <a:lnTo>
                      <a:pt x="289" y="298"/>
                    </a:lnTo>
                    <a:lnTo>
                      <a:pt x="292" y="291"/>
                    </a:lnTo>
                    <a:lnTo>
                      <a:pt x="294" y="285"/>
                    </a:lnTo>
                    <a:lnTo>
                      <a:pt x="299" y="271"/>
                    </a:lnTo>
                    <a:lnTo>
                      <a:pt x="302" y="257"/>
                    </a:lnTo>
                    <a:lnTo>
                      <a:pt x="303" y="250"/>
                    </a:lnTo>
                    <a:lnTo>
                      <a:pt x="304" y="243"/>
                    </a:lnTo>
                    <a:lnTo>
                      <a:pt x="306" y="228"/>
                    </a:lnTo>
                    <a:lnTo>
                      <a:pt x="306" y="213"/>
                    </a:lnTo>
                    <a:lnTo>
                      <a:pt x="306" y="197"/>
                    </a:lnTo>
                    <a:lnTo>
                      <a:pt x="304" y="182"/>
                    </a:lnTo>
                    <a:lnTo>
                      <a:pt x="302" y="168"/>
                    </a:lnTo>
                    <a:lnTo>
                      <a:pt x="299" y="154"/>
                    </a:lnTo>
                    <a:lnTo>
                      <a:pt x="294" y="141"/>
                    </a:lnTo>
                    <a:lnTo>
                      <a:pt x="289" y="128"/>
                    </a:lnTo>
                    <a:lnTo>
                      <a:pt x="283" y="116"/>
                    </a:lnTo>
                    <a:lnTo>
                      <a:pt x="280" y="110"/>
                    </a:lnTo>
                    <a:lnTo>
                      <a:pt x="276" y="105"/>
                    </a:lnTo>
                    <a:lnTo>
                      <a:pt x="268" y="95"/>
                    </a:lnTo>
                    <a:lnTo>
                      <a:pt x="263" y="90"/>
                    </a:lnTo>
                    <a:lnTo>
                      <a:pt x="259" y="86"/>
                    </a:lnTo>
                    <a:lnTo>
                      <a:pt x="249" y="78"/>
                    </a:lnTo>
                    <a:lnTo>
                      <a:pt x="243" y="75"/>
                    </a:lnTo>
                    <a:lnTo>
                      <a:pt x="238" y="71"/>
                    </a:lnTo>
                    <a:lnTo>
                      <a:pt x="232" y="69"/>
                    </a:lnTo>
                    <a:lnTo>
                      <a:pt x="226" y="66"/>
                    </a:lnTo>
                    <a:lnTo>
                      <a:pt x="213" y="62"/>
                    </a:lnTo>
                    <a:lnTo>
                      <a:pt x="199" y="60"/>
                    </a:lnTo>
                    <a:lnTo>
                      <a:pt x="191" y="59"/>
                    </a:lnTo>
                    <a:lnTo>
                      <a:pt x="184" y="5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33" name="Freeform 15"/>
              <p:cNvSpPr>
                <a:spLocks/>
              </p:cNvSpPr>
              <p:nvPr userDrawn="1"/>
            </p:nvSpPr>
            <p:spPr bwMode="auto">
              <a:xfrm>
                <a:off x="7953375" y="4525963"/>
                <a:ext cx="328612" cy="666750"/>
              </a:xfrm>
              <a:custGeom>
                <a:avLst/>
                <a:gdLst>
                  <a:gd name="T0" fmla="*/ 207 w 207"/>
                  <a:gd name="T1" fmla="*/ 67 h 420"/>
                  <a:gd name="T2" fmla="*/ 192 w 207"/>
                  <a:gd name="T3" fmla="*/ 63 h 420"/>
                  <a:gd name="T4" fmla="*/ 185 w 207"/>
                  <a:gd name="T5" fmla="*/ 61 h 420"/>
                  <a:gd name="T6" fmla="*/ 178 w 207"/>
                  <a:gd name="T7" fmla="*/ 60 h 420"/>
                  <a:gd name="T8" fmla="*/ 171 w 207"/>
                  <a:gd name="T9" fmla="*/ 60 h 420"/>
                  <a:gd name="T10" fmla="*/ 164 w 207"/>
                  <a:gd name="T11" fmla="*/ 60 h 420"/>
                  <a:gd name="T12" fmla="*/ 157 w 207"/>
                  <a:gd name="T13" fmla="*/ 60 h 420"/>
                  <a:gd name="T14" fmla="*/ 150 w 207"/>
                  <a:gd name="T15" fmla="*/ 61 h 420"/>
                  <a:gd name="T16" fmla="*/ 138 w 207"/>
                  <a:gd name="T17" fmla="*/ 64 h 420"/>
                  <a:gd name="T18" fmla="*/ 132 w 207"/>
                  <a:gd name="T19" fmla="*/ 66 h 420"/>
                  <a:gd name="T20" fmla="*/ 126 w 207"/>
                  <a:gd name="T21" fmla="*/ 68 h 420"/>
                  <a:gd name="T22" fmla="*/ 120 w 207"/>
                  <a:gd name="T23" fmla="*/ 71 h 420"/>
                  <a:gd name="T24" fmla="*/ 115 w 207"/>
                  <a:gd name="T25" fmla="*/ 75 h 420"/>
                  <a:gd name="T26" fmla="*/ 110 w 207"/>
                  <a:gd name="T27" fmla="*/ 78 h 420"/>
                  <a:gd name="T28" fmla="*/ 105 w 207"/>
                  <a:gd name="T29" fmla="*/ 82 h 420"/>
                  <a:gd name="T30" fmla="*/ 100 w 207"/>
                  <a:gd name="T31" fmla="*/ 86 h 420"/>
                  <a:gd name="T32" fmla="*/ 95 w 207"/>
                  <a:gd name="T33" fmla="*/ 91 h 420"/>
                  <a:gd name="T34" fmla="*/ 91 w 207"/>
                  <a:gd name="T35" fmla="*/ 96 h 420"/>
                  <a:gd name="T36" fmla="*/ 87 w 207"/>
                  <a:gd name="T37" fmla="*/ 101 h 420"/>
                  <a:gd name="T38" fmla="*/ 84 w 207"/>
                  <a:gd name="T39" fmla="*/ 107 h 420"/>
                  <a:gd name="T40" fmla="*/ 79 w 207"/>
                  <a:gd name="T41" fmla="*/ 112 h 420"/>
                  <a:gd name="T42" fmla="*/ 76 w 207"/>
                  <a:gd name="T43" fmla="*/ 119 h 420"/>
                  <a:gd name="T44" fmla="*/ 73 w 207"/>
                  <a:gd name="T45" fmla="*/ 125 h 420"/>
                  <a:gd name="T46" fmla="*/ 69 w 207"/>
                  <a:gd name="T47" fmla="*/ 138 h 420"/>
                  <a:gd name="T48" fmla="*/ 65 w 207"/>
                  <a:gd name="T49" fmla="*/ 152 h 420"/>
                  <a:gd name="T50" fmla="*/ 64 w 207"/>
                  <a:gd name="T51" fmla="*/ 160 h 420"/>
                  <a:gd name="T52" fmla="*/ 63 w 207"/>
                  <a:gd name="T53" fmla="*/ 167 h 420"/>
                  <a:gd name="T54" fmla="*/ 63 w 207"/>
                  <a:gd name="T55" fmla="*/ 175 h 420"/>
                  <a:gd name="T56" fmla="*/ 62 w 207"/>
                  <a:gd name="T57" fmla="*/ 183 h 420"/>
                  <a:gd name="T58" fmla="*/ 62 w 207"/>
                  <a:gd name="T59" fmla="*/ 420 h 420"/>
                  <a:gd name="T60" fmla="*/ 0 w 207"/>
                  <a:gd name="T61" fmla="*/ 420 h 420"/>
                  <a:gd name="T62" fmla="*/ 0 w 207"/>
                  <a:gd name="T63" fmla="*/ 8 h 420"/>
                  <a:gd name="T64" fmla="*/ 59 w 207"/>
                  <a:gd name="T65" fmla="*/ 8 h 420"/>
                  <a:gd name="T66" fmla="*/ 59 w 207"/>
                  <a:gd name="T67" fmla="*/ 64 h 420"/>
                  <a:gd name="T68" fmla="*/ 63 w 207"/>
                  <a:gd name="T69" fmla="*/ 57 h 420"/>
                  <a:gd name="T70" fmla="*/ 69 w 207"/>
                  <a:gd name="T71" fmla="*/ 49 h 420"/>
                  <a:gd name="T72" fmla="*/ 71 w 207"/>
                  <a:gd name="T73" fmla="*/ 46 h 420"/>
                  <a:gd name="T74" fmla="*/ 74 w 207"/>
                  <a:gd name="T75" fmla="*/ 42 h 420"/>
                  <a:gd name="T76" fmla="*/ 82 w 207"/>
                  <a:gd name="T77" fmla="*/ 35 h 420"/>
                  <a:gd name="T78" fmla="*/ 86 w 207"/>
                  <a:gd name="T79" fmla="*/ 32 h 420"/>
                  <a:gd name="T80" fmla="*/ 90 w 207"/>
                  <a:gd name="T81" fmla="*/ 28 h 420"/>
                  <a:gd name="T82" fmla="*/ 94 w 207"/>
                  <a:gd name="T83" fmla="*/ 25 h 420"/>
                  <a:gd name="T84" fmla="*/ 98 w 207"/>
                  <a:gd name="T85" fmla="*/ 22 h 420"/>
                  <a:gd name="T86" fmla="*/ 107 w 207"/>
                  <a:gd name="T87" fmla="*/ 17 h 420"/>
                  <a:gd name="T88" fmla="*/ 116 w 207"/>
                  <a:gd name="T89" fmla="*/ 12 h 420"/>
                  <a:gd name="T90" fmla="*/ 126 w 207"/>
                  <a:gd name="T91" fmla="*/ 8 h 420"/>
                  <a:gd name="T92" fmla="*/ 136 w 207"/>
                  <a:gd name="T93" fmla="*/ 4 h 420"/>
                  <a:gd name="T94" fmla="*/ 147 w 207"/>
                  <a:gd name="T95" fmla="*/ 2 h 420"/>
                  <a:gd name="T96" fmla="*/ 159 w 207"/>
                  <a:gd name="T97" fmla="*/ 0 h 420"/>
                  <a:gd name="T98" fmla="*/ 171 w 207"/>
                  <a:gd name="T99" fmla="*/ 0 h 420"/>
                  <a:gd name="T100" fmla="*/ 183 w 207"/>
                  <a:gd name="T101" fmla="*/ 1 h 420"/>
                  <a:gd name="T102" fmla="*/ 195 w 207"/>
                  <a:gd name="T103" fmla="*/ 2 h 420"/>
                  <a:gd name="T104" fmla="*/ 207 w 207"/>
                  <a:gd name="T105" fmla="*/ 5 h 420"/>
                  <a:gd name="T106" fmla="*/ 207 w 207"/>
                  <a:gd name="T107" fmla="*/ 67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07" h="420">
                    <a:moveTo>
                      <a:pt x="207" y="67"/>
                    </a:moveTo>
                    <a:lnTo>
                      <a:pt x="192" y="63"/>
                    </a:lnTo>
                    <a:lnTo>
                      <a:pt x="185" y="61"/>
                    </a:lnTo>
                    <a:lnTo>
                      <a:pt x="178" y="60"/>
                    </a:lnTo>
                    <a:lnTo>
                      <a:pt x="171" y="60"/>
                    </a:lnTo>
                    <a:lnTo>
                      <a:pt x="164" y="60"/>
                    </a:lnTo>
                    <a:lnTo>
                      <a:pt x="157" y="60"/>
                    </a:lnTo>
                    <a:lnTo>
                      <a:pt x="150" y="61"/>
                    </a:lnTo>
                    <a:lnTo>
                      <a:pt x="138" y="64"/>
                    </a:lnTo>
                    <a:lnTo>
                      <a:pt x="132" y="66"/>
                    </a:lnTo>
                    <a:lnTo>
                      <a:pt x="126" y="68"/>
                    </a:lnTo>
                    <a:lnTo>
                      <a:pt x="120" y="71"/>
                    </a:lnTo>
                    <a:lnTo>
                      <a:pt x="115" y="75"/>
                    </a:lnTo>
                    <a:lnTo>
                      <a:pt x="110" y="78"/>
                    </a:lnTo>
                    <a:lnTo>
                      <a:pt x="105" y="82"/>
                    </a:lnTo>
                    <a:lnTo>
                      <a:pt x="100" y="86"/>
                    </a:lnTo>
                    <a:lnTo>
                      <a:pt x="95" y="91"/>
                    </a:lnTo>
                    <a:lnTo>
                      <a:pt x="91" y="96"/>
                    </a:lnTo>
                    <a:lnTo>
                      <a:pt x="87" y="101"/>
                    </a:lnTo>
                    <a:lnTo>
                      <a:pt x="84" y="107"/>
                    </a:lnTo>
                    <a:lnTo>
                      <a:pt x="79" y="112"/>
                    </a:lnTo>
                    <a:lnTo>
                      <a:pt x="76" y="119"/>
                    </a:lnTo>
                    <a:lnTo>
                      <a:pt x="73" y="125"/>
                    </a:lnTo>
                    <a:lnTo>
                      <a:pt x="69" y="138"/>
                    </a:lnTo>
                    <a:lnTo>
                      <a:pt x="65" y="152"/>
                    </a:lnTo>
                    <a:lnTo>
                      <a:pt x="64" y="160"/>
                    </a:lnTo>
                    <a:lnTo>
                      <a:pt x="63" y="167"/>
                    </a:lnTo>
                    <a:lnTo>
                      <a:pt x="63" y="175"/>
                    </a:lnTo>
                    <a:lnTo>
                      <a:pt x="62" y="183"/>
                    </a:lnTo>
                    <a:lnTo>
                      <a:pt x="62" y="420"/>
                    </a:lnTo>
                    <a:lnTo>
                      <a:pt x="0" y="420"/>
                    </a:lnTo>
                    <a:lnTo>
                      <a:pt x="0" y="8"/>
                    </a:lnTo>
                    <a:lnTo>
                      <a:pt x="59" y="8"/>
                    </a:lnTo>
                    <a:lnTo>
                      <a:pt x="59" y="64"/>
                    </a:lnTo>
                    <a:lnTo>
                      <a:pt x="63" y="57"/>
                    </a:lnTo>
                    <a:lnTo>
                      <a:pt x="69" y="49"/>
                    </a:lnTo>
                    <a:lnTo>
                      <a:pt x="71" y="46"/>
                    </a:lnTo>
                    <a:lnTo>
                      <a:pt x="74" y="42"/>
                    </a:lnTo>
                    <a:lnTo>
                      <a:pt x="82" y="35"/>
                    </a:lnTo>
                    <a:lnTo>
                      <a:pt x="86" y="32"/>
                    </a:lnTo>
                    <a:lnTo>
                      <a:pt x="90" y="28"/>
                    </a:lnTo>
                    <a:lnTo>
                      <a:pt x="94" y="25"/>
                    </a:lnTo>
                    <a:lnTo>
                      <a:pt x="98" y="22"/>
                    </a:lnTo>
                    <a:lnTo>
                      <a:pt x="107" y="17"/>
                    </a:lnTo>
                    <a:lnTo>
                      <a:pt x="116" y="12"/>
                    </a:lnTo>
                    <a:lnTo>
                      <a:pt x="126" y="8"/>
                    </a:lnTo>
                    <a:lnTo>
                      <a:pt x="136" y="4"/>
                    </a:lnTo>
                    <a:lnTo>
                      <a:pt x="147" y="2"/>
                    </a:lnTo>
                    <a:lnTo>
                      <a:pt x="159" y="0"/>
                    </a:lnTo>
                    <a:lnTo>
                      <a:pt x="171" y="0"/>
                    </a:lnTo>
                    <a:lnTo>
                      <a:pt x="183" y="1"/>
                    </a:lnTo>
                    <a:lnTo>
                      <a:pt x="195" y="2"/>
                    </a:lnTo>
                    <a:lnTo>
                      <a:pt x="207" y="5"/>
                    </a:lnTo>
                    <a:lnTo>
                      <a:pt x="207" y="6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34" name="Rectangle 16"/>
              <p:cNvSpPr>
                <a:spLocks noChangeArrowheads="1"/>
              </p:cNvSpPr>
              <p:nvPr userDrawn="1"/>
            </p:nvSpPr>
            <p:spPr bwMode="auto">
              <a:xfrm>
                <a:off x="8415338" y="4324351"/>
                <a:ext cx="98425" cy="8667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35" name="Freeform 17"/>
              <p:cNvSpPr>
                <a:spLocks noEditPoints="1"/>
              </p:cNvSpPr>
              <p:nvPr userDrawn="1"/>
            </p:nvSpPr>
            <p:spPr bwMode="auto">
              <a:xfrm>
                <a:off x="8683625" y="4324351"/>
                <a:ext cx="582612" cy="879475"/>
              </a:xfrm>
              <a:custGeom>
                <a:avLst/>
                <a:gdLst>
                  <a:gd name="T0" fmla="*/ 308 w 367"/>
                  <a:gd name="T1" fmla="*/ 547 h 554"/>
                  <a:gd name="T2" fmla="*/ 290 w 367"/>
                  <a:gd name="T3" fmla="*/ 505 h 554"/>
                  <a:gd name="T4" fmla="*/ 261 w 367"/>
                  <a:gd name="T5" fmla="*/ 530 h 554"/>
                  <a:gd name="T6" fmla="*/ 236 w 367"/>
                  <a:gd name="T7" fmla="*/ 543 h 554"/>
                  <a:gd name="T8" fmla="*/ 197 w 367"/>
                  <a:gd name="T9" fmla="*/ 553 h 554"/>
                  <a:gd name="T10" fmla="*/ 155 w 367"/>
                  <a:gd name="T11" fmla="*/ 553 h 554"/>
                  <a:gd name="T12" fmla="*/ 119 w 367"/>
                  <a:gd name="T13" fmla="*/ 544 h 554"/>
                  <a:gd name="T14" fmla="*/ 87 w 367"/>
                  <a:gd name="T15" fmla="*/ 528 h 554"/>
                  <a:gd name="T16" fmla="*/ 66 w 367"/>
                  <a:gd name="T17" fmla="*/ 512 h 554"/>
                  <a:gd name="T18" fmla="*/ 42 w 367"/>
                  <a:gd name="T19" fmla="*/ 484 h 554"/>
                  <a:gd name="T20" fmla="*/ 19 w 367"/>
                  <a:gd name="T21" fmla="*/ 443 h 554"/>
                  <a:gd name="T22" fmla="*/ 7 w 367"/>
                  <a:gd name="T23" fmla="*/ 404 h 554"/>
                  <a:gd name="T24" fmla="*/ 0 w 367"/>
                  <a:gd name="T25" fmla="*/ 341 h 554"/>
                  <a:gd name="T26" fmla="*/ 5 w 367"/>
                  <a:gd name="T27" fmla="*/ 288 h 554"/>
                  <a:gd name="T28" fmla="*/ 19 w 367"/>
                  <a:gd name="T29" fmla="*/ 240 h 554"/>
                  <a:gd name="T30" fmla="*/ 37 w 367"/>
                  <a:gd name="T31" fmla="*/ 206 h 554"/>
                  <a:gd name="T32" fmla="*/ 61 w 367"/>
                  <a:gd name="T33" fmla="*/ 177 h 554"/>
                  <a:gd name="T34" fmla="*/ 89 w 367"/>
                  <a:gd name="T35" fmla="*/ 154 h 554"/>
                  <a:gd name="T36" fmla="*/ 123 w 367"/>
                  <a:gd name="T37" fmla="*/ 138 h 554"/>
                  <a:gd name="T38" fmla="*/ 161 w 367"/>
                  <a:gd name="T39" fmla="*/ 129 h 554"/>
                  <a:gd name="T40" fmla="*/ 202 w 367"/>
                  <a:gd name="T41" fmla="*/ 129 h 554"/>
                  <a:gd name="T42" fmla="*/ 238 w 367"/>
                  <a:gd name="T43" fmla="*/ 139 h 554"/>
                  <a:gd name="T44" fmla="*/ 269 w 367"/>
                  <a:gd name="T45" fmla="*/ 156 h 554"/>
                  <a:gd name="T46" fmla="*/ 286 w 367"/>
                  <a:gd name="T47" fmla="*/ 170 h 554"/>
                  <a:gd name="T48" fmla="*/ 305 w 367"/>
                  <a:gd name="T49" fmla="*/ 194 h 554"/>
                  <a:gd name="T50" fmla="*/ 169 w 367"/>
                  <a:gd name="T51" fmla="*/ 188 h 554"/>
                  <a:gd name="T52" fmla="*/ 143 w 367"/>
                  <a:gd name="T53" fmla="*/ 194 h 554"/>
                  <a:gd name="T54" fmla="*/ 120 w 367"/>
                  <a:gd name="T55" fmla="*/ 206 h 554"/>
                  <a:gd name="T56" fmla="*/ 101 w 367"/>
                  <a:gd name="T57" fmla="*/ 223 h 554"/>
                  <a:gd name="T58" fmla="*/ 80 w 367"/>
                  <a:gd name="T59" fmla="*/ 256 h 554"/>
                  <a:gd name="T60" fmla="*/ 64 w 367"/>
                  <a:gd name="T61" fmla="*/ 311 h 554"/>
                  <a:gd name="T62" fmla="*/ 64 w 367"/>
                  <a:gd name="T63" fmla="*/ 372 h 554"/>
                  <a:gd name="T64" fmla="*/ 74 w 367"/>
                  <a:gd name="T65" fmla="*/ 413 h 554"/>
                  <a:gd name="T66" fmla="*/ 93 w 367"/>
                  <a:gd name="T67" fmla="*/ 449 h 554"/>
                  <a:gd name="T68" fmla="*/ 115 w 367"/>
                  <a:gd name="T69" fmla="*/ 472 h 554"/>
                  <a:gd name="T70" fmla="*/ 137 w 367"/>
                  <a:gd name="T71" fmla="*/ 485 h 554"/>
                  <a:gd name="T72" fmla="*/ 183 w 367"/>
                  <a:gd name="T73" fmla="*/ 495 h 554"/>
                  <a:gd name="T74" fmla="*/ 220 w 367"/>
                  <a:gd name="T75" fmla="*/ 490 h 554"/>
                  <a:gd name="T76" fmla="*/ 244 w 367"/>
                  <a:gd name="T77" fmla="*/ 479 h 554"/>
                  <a:gd name="T78" fmla="*/ 264 w 367"/>
                  <a:gd name="T79" fmla="*/ 464 h 554"/>
                  <a:gd name="T80" fmla="*/ 287 w 367"/>
                  <a:gd name="T81" fmla="*/ 432 h 554"/>
                  <a:gd name="T82" fmla="*/ 302 w 367"/>
                  <a:gd name="T83" fmla="*/ 386 h 554"/>
                  <a:gd name="T84" fmla="*/ 306 w 367"/>
                  <a:gd name="T85" fmla="*/ 341 h 554"/>
                  <a:gd name="T86" fmla="*/ 298 w 367"/>
                  <a:gd name="T87" fmla="*/ 283 h 554"/>
                  <a:gd name="T88" fmla="*/ 282 w 367"/>
                  <a:gd name="T89" fmla="*/ 244 h 554"/>
                  <a:gd name="T90" fmla="*/ 262 w 367"/>
                  <a:gd name="T91" fmla="*/ 219 h 554"/>
                  <a:gd name="T92" fmla="*/ 236 w 367"/>
                  <a:gd name="T93" fmla="*/ 199 h 554"/>
                  <a:gd name="T94" fmla="*/ 211 w 367"/>
                  <a:gd name="T95" fmla="*/ 190 h 5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367" h="554">
                    <a:moveTo>
                      <a:pt x="305" y="0"/>
                    </a:moveTo>
                    <a:lnTo>
                      <a:pt x="367" y="0"/>
                    </a:lnTo>
                    <a:lnTo>
                      <a:pt x="367" y="547"/>
                    </a:lnTo>
                    <a:lnTo>
                      <a:pt x="308" y="547"/>
                    </a:lnTo>
                    <a:lnTo>
                      <a:pt x="308" y="481"/>
                    </a:lnTo>
                    <a:lnTo>
                      <a:pt x="303" y="489"/>
                    </a:lnTo>
                    <a:lnTo>
                      <a:pt x="297" y="498"/>
                    </a:lnTo>
                    <a:lnTo>
                      <a:pt x="290" y="505"/>
                    </a:lnTo>
                    <a:lnTo>
                      <a:pt x="284" y="512"/>
                    </a:lnTo>
                    <a:lnTo>
                      <a:pt x="277" y="519"/>
                    </a:lnTo>
                    <a:lnTo>
                      <a:pt x="269" y="525"/>
                    </a:lnTo>
                    <a:lnTo>
                      <a:pt x="261" y="530"/>
                    </a:lnTo>
                    <a:lnTo>
                      <a:pt x="253" y="535"/>
                    </a:lnTo>
                    <a:lnTo>
                      <a:pt x="245" y="539"/>
                    </a:lnTo>
                    <a:lnTo>
                      <a:pt x="240" y="541"/>
                    </a:lnTo>
                    <a:lnTo>
                      <a:pt x="236" y="543"/>
                    </a:lnTo>
                    <a:lnTo>
                      <a:pt x="226" y="547"/>
                    </a:lnTo>
                    <a:lnTo>
                      <a:pt x="217" y="549"/>
                    </a:lnTo>
                    <a:lnTo>
                      <a:pt x="207" y="551"/>
                    </a:lnTo>
                    <a:lnTo>
                      <a:pt x="197" y="553"/>
                    </a:lnTo>
                    <a:lnTo>
                      <a:pt x="186" y="554"/>
                    </a:lnTo>
                    <a:lnTo>
                      <a:pt x="175" y="554"/>
                    </a:lnTo>
                    <a:lnTo>
                      <a:pt x="165" y="554"/>
                    </a:lnTo>
                    <a:lnTo>
                      <a:pt x="155" y="553"/>
                    </a:lnTo>
                    <a:lnTo>
                      <a:pt x="146" y="552"/>
                    </a:lnTo>
                    <a:lnTo>
                      <a:pt x="137" y="550"/>
                    </a:lnTo>
                    <a:lnTo>
                      <a:pt x="128" y="547"/>
                    </a:lnTo>
                    <a:lnTo>
                      <a:pt x="119" y="544"/>
                    </a:lnTo>
                    <a:lnTo>
                      <a:pt x="110" y="541"/>
                    </a:lnTo>
                    <a:lnTo>
                      <a:pt x="102" y="537"/>
                    </a:lnTo>
                    <a:lnTo>
                      <a:pt x="94" y="533"/>
                    </a:lnTo>
                    <a:lnTo>
                      <a:pt x="87" y="528"/>
                    </a:lnTo>
                    <a:lnTo>
                      <a:pt x="83" y="526"/>
                    </a:lnTo>
                    <a:lnTo>
                      <a:pt x="79" y="523"/>
                    </a:lnTo>
                    <a:lnTo>
                      <a:pt x="72" y="518"/>
                    </a:lnTo>
                    <a:lnTo>
                      <a:pt x="66" y="512"/>
                    </a:lnTo>
                    <a:lnTo>
                      <a:pt x="59" y="505"/>
                    </a:lnTo>
                    <a:lnTo>
                      <a:pt x="53" y="499"/>
                    </a:lnTo>
                    <a:lnTo>
                      <a:pt x="47" y="492"/>
                    </a:lnTo>
                    <a:lnTo>
                      <a:pt x="42" y="484"/>
                    </a:lnTo>
                    <a:lnTo>
                      <a:pt x="37" y="477"/>
                    </a:lnTo>
                    <a:lnTo>
                      <a:pt x="27" y="460"/>
                    </a:lnTo>
                    <a:lnTo>
                      <a:pt x="23" y="452"/>
                    </a:lnTo>
                    <a:lnTo>
                      <a:pt x="19" y="443"/>
                    </a:lnTo>
                    <a:lnTo>
                      <a:pt x="16" y="433"/>
                    </a:lnTo>
                    <a:lnTo>
                      <a:pt x="12" y="424"/>
                    </a:lnTo>
                    <a:lnTo>
                      <a:pt x="10" y="414"/>
                    </a:lnTo>
                    <a:lnTo>
                      <a:pt x="7" y="404"/>
                    </a:lnTo>
                    <a:lnTo>
                      <a:pt x="3" y="384"/>
                    </a:lnTo>
                    <a:lnTo>
                      <a:pt x="1" y="363"/>
                    </a:lnTo>
                    <a:lnTo>
                      <a:pt x="1" y="352"/>
                    </a:lnTo>
                    <a:lnTo>
                      <a:pt x="0" y="341"/>
                    </a:lnTo>
                    <a:lnTo>
                      <a:pt x="1" y="320"/>
                    </a:lnTo>
                    <a:lnTo>
                      <a:pt x="2" y="309"/>
                    </a:lnTo>
                    <a:lnTo>
                      <a:pt x="3" y="299"/>
                    </a:lnTo>
                    <a:lnTo>
                      <a:pt x="5" y="288"/>
                    </a:lnTo>
                    <a:lnTo>
                      <a:pt x="7" y="278"/>
                    </a:lnTo>
                    <a:lnTo>
                      <a:pt x="10" y="268"/>
                    </a:lnTo>
                    <a:lnTo>
                      <a:pt x="13" y="259"/>
                    </a:lnTo>
                    <a:lnTo>
                      <a:pt x="19" y="240"/>
                    </a:lnTo>
                    <a:lnTo>
                      <a:pt x="23" y="231"/>
                    </a:lnTo>
                    <a:lnTo>
                      <a:pt x="28" y="222"/>
                    </a:lnTo>
                    <a:lnTo>
                      <a:pt x="32" y="214"/>
                    </a:lnTo>
                    <a:lnTo>
                      <a:pt x="37" y="206"/>
                    </a:lnTo>
                    <a:lnTo>
                      <a:pt x="43" y="198"/>
                    </a:lnTo>
                    <a:lnTo>
                      <a:pt x="48" y="191"/>
                    </a:lnTo>
                    <a:lnTo>
                      <a:pt x="54" y="184"/>
                    </a:lnTo>
                    <a:lnTo>
                      <a:pt x="61" y="177"/>
                    </a:lnTo>
                    <a:lnTo>
                      <a:pt x="67" y="171"/>
                    </a:lnTo>
                    <a:lnTo>
                      <a:pt x="74" y="165"/>
                    </a:lnTo>
                    <a:lnTo>
                      <a:pt x="82" y="159"/>
                    </a:lnTo>
                    <a:lnTo>
                      <a:pt x="89" y="154"/>
                    </a:lnTo>
                    <a:lnTo>
                      <a:pt x="97" y="149"/>
                    </a:lnTo>
                    <a:lnTo>
                      <a:pt x="105" y="145"/>
                    </a:lnTo>
                    <a:lnTo>
                      <a:pt x="114" y="141"/>
                    </a:lnTo>
                    <a:lnTo>
                      <a:pt x="123" y="138"/>
                    </a:lnTo>
                    <a:lnTo>
                      <a:pt x="132" y="135"/>
                    </a:lnTo>
                    <a:lnTo>
                      <a:pt x="142" y="132"/>
                    </a:lnTo>
                    <a:lnTo>
                      <a:pt x="151" y="130"/>
                    </a:lnTo>
                    <a:lnTo>
                      <a:pt x="161" y="129"/>
                    </a:lnTo>
                    <a:lnTo>
                      <a:pt x="172" y="128"/>
                    </a:lnTo>
                    <a:lnTo>
                      <a:pt x="182" y="128"/>
                    </a:lnTo>
                    <a:lnTo>
                      <a:pt x="192" y="128"/>
                    </a:lnTo>
                    <a:lnTo>
                      <a:pt x="202" y="129"/>
                    </a:lnTo>
                    <a:lnTo>
                      <a:pt x="212" y="131"/>
                    </a:lnTo>
                    <a:lnTo>
                      <a:pt x="221" y="133"/>
                    </a:lnTo>
                    <a:lnTo>
                      <a:pt x="230" y="135"/>
                    </a:lnTo>
                    <a:lnTo>
                      <a:pt x="238" y="139"/>
                    </a:lnTo>
                    <a:lnTo>
                      <a:pt x="247" y="142"/>
                    </a:lnTo>
                    <a:lnTo>
                      <a:pt x="254" y="146"/>
                    </a:lnTo>
                    <a:lnTo>
                      <a:pt x="262" y="151"/>
                    </a:lnTo>
                    <a:lnTo>
                      <a:pt x="269" y="156"/>
                    </a:lnTo>
                    <a:lnTo>
                      <a:pt x="273" y="158"/>
                    </a:lnTo>
                    <a:lnTo>
                      <a:pt x="276" y="161"/>
                    </a:lnTo>
                    <a:lnTo>
                      <a:pt x="283" y="167"/>
                    </a:lnTo>
                    <a:lnTo>
                      <a:pt x="286" y="170"/>
                    </a:lnTo>
                    <a:lnTo>
                      <a:pt x="289" y="173"/>
                    </a:lnTo>
                    <a:lnTo>
                      <a:pt x="294" y="180"/>
                    </a:lnTo>
                    <a:lnTo>
                      <a:pt x="300" y="186"/>
                    </a:lnTo>
                    <a:lnTo>
                      <a:pt x="305" y="194"/>
                    </a:lnTo>
                    <a:lnTo>
                      <a:pt x="305" y="0"/>
                    </a:lnTo>
                    <a:close/>
                    <a:moveTo>
                      <a:pt x="183" y="187"/>
                    </a:moveTo>
                    <a:lnTo>
                      <a:pt x="176" y="187"/>
                    </a:lnTo>
                    <a:lnTo>
                      <a:pt x="169" y="188"/>
                    </a:lnTo>
                    <a:lnTo>
                      <a:pt x="162" y="189"/>
                    </a:lnTo>
                    <a:lnTo>
                      <a:pt x="155" y="190"/>
                    </a:lnTo>
                    <a:lnTo>
                      <a:pt x="149" y="192"/>
                    </a:lnTo>
                    <a:lnTo>
                      <a:pt x="143" y="194"/>
                    </a:lnTo>
                    <a:lnTo>
                      <a:pt x="137" y="197"/>
                    </a:lnTo>
                    <a:lnTo>
                      <a:pt x="131" y="199"/>
                    </a:lnTo>
                    <a:lnTo>
                      <a:pt x="126" y="203"/>
                    </a:lnTo>
                    <a:lnTo>
                      <a:pt x="120" y="206"/>
                    </a:lnTo>
                    <a:lnTo>
                      <a:pt x="115" y="210"/>
                    </a:lnTo>
                    <a:lnTo>
                      <a:pt x="110" y="214"/>
                    </a:lnTo>
                    <a:lnTo>
                      <a:pt x="106" y="219"/>
                    </a:lnTo>
                    <a:lnTo>
                      <a:pt x="101" y="223"/>
                    </a:lnTo>
                    <a:lnTo>
                      <a:pt x="97" y="228"/>
                    </a:lnTo>
                    <a:lnTo>
                      <a:pt x="93" y="233"/>
                    </a:lnTo>
                    <a:lnTo>
                      <a:pt x="86" y="244"/>
                    </a:lnTo>
                    <a:lnTo>
                      <a:pt x="80" y="256"/>
                    </a:lnTo>
                    <a:lnTo>
                      <a:pt x="75" y="269"/>
                    </a:lnTo>
                    <a:lnTo>
                      <a:pt x="70" y="283"/>
                    </a:lnTo>
                    <a:lnTo>
                      <a:pt x="67" y="297"/>
                    </a:lnTo>
                    <a:lnTo>
                      <a:pt x="64" y="311"/>
                    </a:lnTo>
                    <a:lnTo>
                      <a:pt x="63" y="326"/>
                    </a:lnTo>
                    <a:lnTo>
                      <a:pt x="62" y="341"/>
                    </a:lnTo>
                    <a:lnTo>
                      <a:pt x="63" y="357"/>
                    </a:lnTo>
                    <a:lnTo>
                      <a:pt x="64" y="372"/>
                    </a:lnTo>
                    <a:lnTo>
                      <a:pt x="67" y="386"/>
                    </a:lnTo>
                    <a:lnTo>
                      <a:pt x="68" y="393"/>
                    </a:lnTo>
                    <a:lnTo>
                      <a:pt x="70" y="400"/>
                    </a:lnTo>
                    <a:lnTo>
                      <a:pt x="74" y="413"/>
                    </a:lnTo>
                    <a:lnTo>
                      <a:pt x="80" y="426"/>
                    </a:lnTo>
                    <a:lnTo>
                      <a:pt x="86" y="438"/>
                    </a:lnTo>
                    <a:lnTo>
                      <a:pt x="89" y="444"/>
                    </a:lnTo>
                    <a:lnTo>
                      <a:pt x="93" y="449"/>
                    </a:lnTo>
                    <a:lnTo>
                      <a:pt x="101" y="459"/>
                    </a:lnTo>
                    <a:lnTo>
                      <a:pt x="105" y="464"/>
                    </a:lnTo>
                    <a:lnTo>
                      <a:pt x="110" y="468"/>
                    </a:lnTo>
                    <a:lnTo>
                      <a:pt x="115" y="472"/>
                    </a:lnTo>
                    <a:lnTo>
                      <a:pt x="120" y="476"/>
                    </a:lnTo>
                    <a:lnTo>
                      <a:pt x="125" y="479"/>
                    </a:lnTo>
                    <a:lnTo>
                      <a:pt x="131" y="483"/>
                    </a:lnTo>
                    <a:lnTo>
                      <a:pt x="137" y="485"/>
                    </a:lnTo>
                    <a:lnTo>
                      <a:pt x="143" y="488"/>
                    </a:lnTo>
                    <a:lnTo>
                      <a:pt x="155" y="492"/>
                    </a:lnTo>
                    <a:lnTo>
                      <a:pt x="169" y="494"/>
                    </a:lnTo>
                    <a:lnTo>
                      <a:pt x="183" y="495"/>
                    </a:lnTo>
                    <a:lnTo>
                      <a:pt x="199" y="494"/>
                    </a:lnTo>
                    <a:lnTo>
                      <a:pt x="206" y="493"/>
                    </a:lnTo>
                    <a:lnTo>
                      <a:pt x="213" y="492"/>
                    </a:lnTo>
                    <a:lnTo>
                      <a:pt x="220" y="490"/>
                    </a:lnTo>
                    <a:lnTo>
                      <a:pt x="226" y="488"/>
                    </a:lnTo>
                    <a:lnTo>
                      <a:pt x="232" y="485"/>
                    </a:lnTo>
                    <a:lnTo>
                      <a:pt x="238" y="483"/>
                    </a:lnTo>
                    <a:lnTo>
                      <a:pt x="244" y="479"/>
                    </a:lnTo>
                    <a:lnTo>
                      <a:pt x="249" y="476"/>
                    </a:lnTo>
                    <a:lnTo>
                      <a:pt x="255" y="472"/>
                    </a:lnTo>
                    <a:lnTo>
                      <a:pt x="259" y="468"/>
                    </a:lnTo>
                    <a:lnTo>
                      <a:pt x="264" y="464"/>
                    </a:lnTo>
                    <a:lnTo>
                      <a:pt x="269" y="459"/>
                    </a:lnTo>
                    <a:lnTo>
                      <a:pt x="277" y="449"/>
                    </a:lnTo>
                    <a:lnTo>
                      <a:pt x="284" y="438"/>
                    </a:lnTo>
                    <a:lnTo>
                      <a:pt x="287" y="432"/>
                    </a:lnTo>
                    <a:lnTo>
                      <a:pt x="290" y="426"/>
                    </a:lnTo>
                    <a:lnTo>
                      <a:pt x="295" y="413"/>
                    </a:lnTo>
                    <a:lnTo>
                      <a:pt x="299" y="400"/>
                    </a:lnTo>
                    <a:lnTo>
                      <a:pt x="302" y="386"/>
                    </a:lnTo>
                    <a:lnTo>
                      <a:pt x="303" y="379"/>
                    </a:lnTo>
                    <a:lnTo>
                      <a:pt x="304" y="372"/>
                    </a:lnTo>
                    <a:lnTo>
                      <a:pt x="306" y="357"/>
                    </a:lnTo>
                    <a:lnTo>
                      <a:pt x="306" y="341"/>
                    </a:lnTo>
                    <a:lnTo>
                      <a:pt x="306" y="326"/>
                    </a:lnTo>
                    <a:lnTo>
                      <a:pt x="304" y="311"/>
                    </a:lnTo>
                    <a:lnTo>
                      <a:pt x="302" y="297"/>
                    </a:lnTo>
                    <a:lnTo>
                      <a:pt x="298" y="283"/>
                    </a:lnTo>
                    <a:lnTo>
                      <a:pt x="294" y="269"/>
                    </a:lnTo>
                    <a:lnTo>
                      <a:pt x="288" y="256"/>
                    </a:lnTo>
                    <a:lnTo>
                      <a:pt x="285" y="250"/>
                    </a:lnTo>
                    <a:lnTo>
                      <a:pt x="282" y="244"/>
                    </a:lnTo>
                    <a:lnTo>
                      <a:pt x="275" y="233"/>
                    </a:lnTo>
                    <a:lnTo>
                      <a:pt x="271" y="228"/>
                    </a:lnTo>
                    <a:lnTo>
                      <a:pt x="266" y="223"/>
                    </a:lnTo>
                    <a:lnTo>
                      <a:pt x="262" y="219"/>
                    </a:lnTo>
                    <a:lnTo>
                      <a:pt x="257" y="214"/>
                    </a:lnTo>
                    <a:lnTo>
                      <a:pt x="247" y="206"/>
                    </a:lnTo>
                    <a:lnTo>
                      <a:pt x="242" y="203"/>
                    </a:lnTo>
                    <a:lnTo>
                      <a:pt x="236" y="199"/>
                    </a:lnTo>
                    <a:lnTo>
                      <a:pt x="230" y="197"/>
                    </a:lnTo>
                    <a:lnTo>
                      <a:pt x="224" y="194"/>
                    </a:lnTo>
                    <a:lnTo>
                      <a:pt x="218" y="192"/>
                    </a:lnTo>
                    <a:lnTo>
                      <a:pt x="211" y="190"/>
                    </a:lnTo>
                    <a:lnTo>
                      <a:pt x="205" y="189"/>
                    </a:lnTo>
                    <a:lnTo>
                      <a:pt x="198" y="188"/>
                    </a:lnTo>
                    <a:lnTo>
                      <a:pt x="183" y="18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2515234319"/>
      </p:ext>
    </p:extLst>
  </p:cSld>
  <p:clrMapOvr>
    <a:masterClrMapping/>
  </p:clrMapOvr>
  <p:transition spd="med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B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7561039" y="6191895"/>
            <a:ext cx="2808511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16" name="Rectangle 15"/>
          <p:cNvSpPr/>
          <p:nvPr userDrawn="1"/>
        </p:nvSpPr>
        <p:spPr>
          <a:xfrm>
            <a:off x="9649550" y="4032051"/>
            <a:ext cx="720000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17" name="Rectangle 16"/>
          <p:cNvSpPr/>
          <p:nvPr userDrawn="1"/>
        </p:nvSpPr>
        <p:spPr>
          <a:xfrm>
            <a:off x="8929191" y="4752727"/>
            <a:ext cx="720000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18" name="Rectangle 17"/>
          <p:cNvSpPr/>
          <p:nvPr userDrawn="1"/>
        </p:nvSpPr>
        <p:spPr>
          <a:xfrm>
            <a:off x="9649550" y="5472211"/>
            <a:ext cx="720000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20" name="Rectangle 19"/>
          <p:cNvSpPr/>
          <p:nvPr userDrawn="1"/>
        </p:nvSpPr>
        <p:spPr>
          <a:xfrm>
            <a:off x="1440359" y="719683"/>
            <a:ext cx="720000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51F651D-C496-4CA1-BAE0-A67C09B72761}" type="datetime3">
              <a:rPr lang="en-US" smtClean="0"/>
              <a:pPr/>
              <a:t>5 January 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smtClean="0"/>
              <a:t>Presentation name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0" y="1223739"/>
            <a:ext cx="8642350" cy="2232249"/>
          </a:xfrm>
        </p:spPr>
        <p:txBody>
          <a:bodyPr anchor="b" anchorCtr="0"/>
          <a:lstStyle>
            <a:lvl1pPr algn="ctr">
              <a:lnSpc>
                <a:spcPct val="85000"/>
              </a:lnSpc>
              <a:defRPr sz="64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0" y="3600003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1" name="Rectangle 20"/>
          <p:cNvSpPr/>
          <p:nvPr userDrawn="1"/>
        </p:nvSpPr>
        <p:spPr>
          <a:xfrm>
            <a:off x="0" y="7274"/>
            <a:ext cx="1440279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grpSp>
        <p:nvGrpSpPr>
          <p:cNvPr id="22" name="Group 21"/>
          <p:cNvGrpSpPr>
            <a:grpSpLocks noChangeAspect="1"/>
          </p:cNvGrpSpPr>
          <p:nvPr userDrawn="1"/>
        </p:nvGrpSpPr>
        <p:grpSpPr>
          <a:xfrm>
            <a:off x="7921079" y="6455139"/>
            <a:ext cx="1979146" cy="169200"/>
            <a:chOff x="425958" y="6336331"/>
            <a:chExt cx="2526569" cy="216000"/>
          </a:xfrm>
        </p:grpSpPr>
        <p:sp>
          <p:nvSpPr>
            <p:cNvPr id="23" name="Freeform 6"/>
            <p:cNvSpPr>
              <a:spLocks noChangeAspect="1" noEditPoints="1"/>
            </p:cNvSpPr>
            <p:nvPr userDrawn="1"/>
          </p:nvSpPr>
          <p:spPr bwMode="auto">
            <a:xfrm>
              <a:off x="425958" y="6336331"/>
              <a:ext cx="1295526" cy="216000"/>
            </a:xfrm>
            <a:custGeom>
              <a:avLst/>
              <a:gdLst>
                <a:gd name="T0" fmla="*/ 4989 w 5446"/>
                <a:gd name="T1" fmla="*/ 686 h 908"/>
                <a:gd name="T2" fmla="*/ 4808 w 5446"/>
                <a:gd name="T3" fmla="*/ 593 h 908"/>
                <a:gd name="T4" fmla="*/ 4773 w 5446"/>
                <a:gd name="T5" fmla="*/ 389 h 908"/>
                <a:gd name="T6" fmla="*/ 4890 w 5446"/>
                <a:gd name="T7" fmla="*/ 244 h 908"/>
                <a:gd name="T8" fmla="*/ 5087 w 5446"/>
                <a:gd name="T9" fmla="*/ 246 h 908"/>
                <a:gd name="T10" fmla="*/ 4275 w 5446"/>
                <a:gd name="T11" fmla="*/ 348 h 908"/>
                <a:gd name="T12" fmla="*/ 4169 w 5446"/>
                <a:gd name="T13" fmla="*/ 308 h 908"/>
                <a:gd name="T14" fmla="*/ 4039 w 5446"/>
                <a:gd name="T15" fmla="*/ 382 h 908"/>
                <a:gd name="T16" fmla="*/ 3947 w 5446"/>
                <a:gd name="T17" fmla="*/ 299 h 908"/>
                <a:gd name="T18" fmla="*/ 3885 w 5446"/>
                <a:gd name="T19" fmla="*/ 230 h 908"/>
                <a:gd name="T20" fmla="*/ 4026 w 5446"/>
                <a:gd name="T21" fmla="*/ 225 h 908"/>
                <a:gd name="T22" fmla="*/ 4157 w 5446"/>
                <a:gd name="T23" fmla="*/ 240 h 908"/>
                <a:gd name="T24" fmla="*/ 4327 w 5446"/>
                <a:gd name="T25" fmla="*/ 258 h 908"/>
                <a:gd name="T26" fmla="*/ 3153 w 5446"/>
                <a:gd name="T27" fmla="*/ 684 h 908"/>
                <a:gd name="T28" fmla="*/ 2979 w 5446"/>
                <a:gd name="T29" fmla="*/ 574 h 908"/>
                <a:gd name="T30" fmla="*/ 2963 w 5446"/>
                <a:gd name="T31" fmla="*/ 362 h 908"/>
                <a:gd name="T32" fmla="*/ 3119 w 5446"/>
                <a:gd name="T33" fmla="*/ 228 h 908"/>
                <a:gd name="T34" fmla="*/ 3325 w 5446"/>
                <a:gd name="T35" fmla="*/ 274 h 908"/>
                <a:gd name="T36" fmla="*/ 3408 w 5446"/>
                <a:gd name="T37" fmla="*/ 466 h 908"/>
                <a:gd name="T38" fmla="*/ 3307 w 5446"/>
                <a:gd name="T39" fmla="*/ 646 h 908"/>
                <a:gd name="T40" fmla="*/ 2400 w 5446"/>
                <a:gd name="T41" fmla="*/ 420 h 908"/>
                <a:gd name="T42" fmla="*/ 2307 w 5446"/>
                <a:gd name="T43" fmla="*/ 305 h 908"/>
                <a:gd name="T44" fmla="*/ 2173 w 5446"/>
                <a:gd name="T45" fmla="*/ 348 h 908"/>
                <a:gd name="T46" fmla="*/ 2144 w 5446"/>
                <a:gd name="T47" fmla="*/ 287 h 908"/>
                <a:gd name="T48" fmla="*/ 2344 w 5446"/>
                <a:gd name="T49" fmla="*/ 228 h 908"/>
                <a:gd name="T50" fmla="*/ 2478 w 5446"/>
                <a:gd name="T51" fmla="*/ 349 h 908"/>
                <a:gd name="T52" fmla="*/ 1440 w 5446"/>
                <a:gd name="T53" fmla="*/ 669 h 908"/>
                <a:gd name="T54" fmla="*/ 1240 w 5446"/>
                <a:gd name="T55" fmla="*/ 653 h 908"/>
                <a:gd name="T56" fmla="*/ 1136 w 5446"/>
                <a:gd name="T57" fmla="*/ 478 h 908"/>
                <a:gd name="T58" fmla="*/ 1199 w 5446"/>
                <a:gd name="T59" fmla="*/ 289 h 908"/>
                <a:gd name="T60" fmla="*/ 1381 w 5446"/>
                <a:gd name="T61" fmla="*/ 222 h 908"/>
                <a:gd name="T62" fmla="*/ 466 w 5446"/>
                <a:gd name="T63" fmla="*/ 686 h 908"/>
                <a:gd name="T64" fmla="*/ 258 w 5446"/>
                <a:gd name="T65" fmla="*/ 567 h 908"/>
                <a:gd name="T66" fmla="*/ 460 w 5446"/>
                <a:gd name="T67" fmla="*/ 606 h 908"/>
                <a:gd name="T68" fmla="*/ 583 w 5446"/>
                <a:gd name="T69" fmla="*/ 540 h 908"/>
                <a:gd name="T70" fmla="*/ 341 w 5446"/>
                <a:gd name="T71" fmla="*/ 472 h 908"/>
                <a:gd name="T72" fmla="*/ 239 w 5446"/>
                <a:gd name="T73" fmla="*/ 342 h 908"/>
                <a:gd name="T74" fmla="*/ 365 w 5446"/>
                <a:gd name="T75" fmla="*/ 232 h 908"/>
                <a:gd name="T76" fmla="*/ 641 w 5446"/>
                <a:gd name="T77" fmla="*/ 283 h 908"/>
                <a:gd name="T78" fmla="*/ 462 w 5446"/>
                <a:gd name="T79" fmla="*/ 302 h 908"/>
                <a:gd name="T80" fmla="*/ 327 w 5446"/>
                <a:gd name="T81" fmla="*/ 363 h 908"/>
                <a:gd name="T82" fmla="*/ 584 w 5446"/>
                <a:gd name="T83" fmla="*/ 433 h 908"/>
                <a:gd name="T84" fmla="*/ 674 w 5446"/>
                <a:gd name="T85" fmla="*/ 553 h 908"/>
                <a:gd name="T86" fmla="*/ 569 w 5446"/>
                <a:gd name="T87" fmla="*/ 669 h 908"/>
                <a:gd name="T88" fmla="*/ 5446 w 5446"/>
                <a:gd name="T89" fmla="*/ 453 h 908"/>
                <a:gd name="T90" fmla="*/ 1291 w 5446"/>
                <a:gd name="T91" fmla="*/ 318 h 908"/>
                <a:gd name="T92" fmla="*/ 1231 w 5446"/>
                <a:gd name="T93" fmla="*/ 504 h 908"/>
                <a:gd name="T94" fmla="*/ 1318 w 5446"/>
                <a:gd name="T95" fmla="*/ 603 h 908"/>
                <a:gd name="T96" fmla="*/ 1469 w 5446"/>
                <a:gd name="T97" fmla="*/ 562 h 908"/>
                <a:gd name="T98" fmla="*/ 1491 w 5446"/>
                <a:gd name="T99" fmla="*/ 384 h 908"/>
                <a:gd name="T100" fmla="*/ 1373 w 5446"/>
                <a:gd name="T101" fmla="*/ 297 h 908"/>
                <a:gd name="T102" fmla="*/ 3063 w 5446"/>
                <a:gd name="T103" fmla="*/ 359 h 908"/>
                <a:gd name="T104" fmla="*/ 3059 w 5446"/>
                <a:gd name="T105" fmla="*/ 541 h 908"/>
                <a:gd name="T106" fmla="*/ 3213 w 5446"/>
                <a:gd name="T107" fmla="*/ 601 h 908"/>
                <a:gd name="T108" fmla="*/ 3311 w 5446"/>
                <a:gd name="T109" fmla="*/ 508 h 908"/>
                <a:gd name="T110" fmla="*/ 3273 w 5446"/>
                <a:gd name="T111" fmla="*/ 338 h 908"/>
                <a:gd name="T112" fmla="*/ 4941 w 5446"/>
                <a:gd name="T113" fmla="*/ 307 h 908"/>
                <a:gd name="T114" fmla="*/ 4856 w 5446"/>
                <a:gd name="T115" fmla="*/ 483 h 908"/>
                <a:gd name="T116" fmla="*/ 4934 w 5446"/>
                <a:gd name="T117" fmla="*/ 597 h 908"/>
                <a:gd name="T118" fmla="*/ 5090 w 5446"/>
                <a:gd name="T119" fmla="*/ 573 h 908"/>
                <a:gd name="T120" fmla="*/ 5126 w 5446"/>
                <a:gd name="T121" fmla="*/ 399 h 908"/>
                <a:gd name="T122" fmla="*/ 5022 w 5446"/>
                <a:gd name="T123" fmla="*/ 299 h 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446" h="908">
                  <a:moveTo>
                    <a:pt x="5219" y="677"/>
                  </a:moveTo>
                  <a:lnTo>
                    <a:pt x="5130" y="677"/>
                  </a:lnTo>
                  <a:lnTo>
                    <a:pt x="5130" y="624"/>
                  </a:lnTo>
                  <a:lnTo>
                    <a:pt x="5127" y="627"/>
                  </a:lnTo>
                  <a:lnTo>
                    <a:pt x="5124" y="631"/>
                  </a:lnTo>
                  <a:lnTo>
                    <a:pt x="5117" y="637"/>
                  </a:lnTo>
                  <a:lnTo>
                    <a:pt x="5110" y="644"/>
                  </a:lnTo>
                  <a:lnTo>
                    <a:pt x="5103" y="649"/>
                  </a:lnTo>
                  <a:lnTo>
                    <a:pt x="5087" y="660"/>
                  </a:lnTo>
                  <a:lnTo>
                    <a:pt x="5079" y="665"/>
                  </a:lnTo>
                  <a:lnTo>
                    <a:pt x="5070" y="669"/>
                  </a:lnTo>
                  <a:lnTo>
                    <a:pt x="5061" y="673"/>
                  </a:lnTo>
                  <a:lnTo>
                    <a:pt x="5052" y="676"/>
                  </a:lnTo>
                  <a:lnTo>
                    <a:pt x="5042" y="679"/>
                  </a:lnTo>
                  <a:lnTo>
                    <a:pt x="5032" y="682"/>
                  </a:lnTo>
                  <a:lnTo>
                    <a:pt x="5022" y="684"/>
                  </a:lnTo>
                  <a:lnTo>
                    <a:pt x="5011" y="685"/>
                  </a:lnTo>
                  <a:lnTo>
                    <a:pt x="5000" y="686"/>
                  </a:lnTo>
                  <a:lnTo>
                    <a:pt x="4989" y="686"/>
                  </a:lnTo>
                  <a:lnTo>
                    <a:pt x="4977" y="686"/>
                  </a:lnTo>
                  <a:lnTo>
                    <a:pt x="4965" y="685"/>
                  </a:lnTo>
                  <a:lnTo>
                    <a:pt x="4954" y="684"/>
                  </a:lnTo>
                  <a:lnTo>
                    <a:pt x="4942" y="682"/>
                  </a:lnTo>
                  <a:lnTo>
                    <a:pt x="4931" y="679"/>
                  </a:lnTo>
                  <a:lnTo>
                    <a:pt x="4921" y="676"/>
                  </a:lnTo>
                  <a:lnTo>
                    <a:pt x="4910" y="672"/>
                  </a:lnTo>
                  <a:lnTo>
                    <a:pt x="4900" y="668"/>
                  </a:lnTo>
                  <a:lnTo>
                    <a:pt x="4890" y="663"/>
                  </a:lnTo>
                  <a:lnTo>
                    <a:pt x="4880" y="658"/>
                  </a:lnTo>
                  <a:lnTo>
                    <a:pt x="4871" y="653"/>
                  </a:lnTo>
                  <a:lnTo>
                    <a:pt x="4862" y="647"/>
                  </a:lnTo>
                  <a:lnTo>
                    <a:pt x="4853" y="640"/>
                  </a:lnTo>
                  <a:lnTo>
                    <a:pt x="4845" y="633"/>
                  </a:lnTo>
                  <a:lnTo>
                    <a:pt x="4837" y="626"/>
                  </a:lnTo>
                  <a:lnTo>
                    <a:pt x="4829" y="618"/>
                  </a:lnTo>
                  <a:lnTo>
                    <a:pt x="4822" y="610"/>
                  </a:lnTo>
                  <a:lnTo>
                    <a:pt x="4815" y="602"/>
                  </a:lnTo>
                  <a:lnTo>
                    <a:pt x="4808" y="593"/>
                  </a:lnTo>
                  <a:lnTo>
                    <a:pt x="4802" y="584"/>
                  </a:lnTo>
                  <a:lnTo>
                    <a:pt x="4796" y="575"/>
                  </a:lnTo>
                  <a:lnTo>
                    <a:pt x="4791" y="565"/>
                  </a:lnTo>
                  <a:lnTo>
                    <a:pt x="4786" y="555"/>
                  </a:lnTo>
                  <a:lnTo>
                    <a:pt x="4782" y="545"/>
                  </a:lnTo>
                  <a:lnTo>
                    <a:pt x="4778" y="534"/>
                  </a:lnTo>
                  <a:lnTo>
                    <a:pt x="4775" y="523"/>
                  </a:lnTo>
                  <a:lnTo>
                    <a:pt x="4772" y="512"/>
                  </a:lnTo>
                  <a:lnTo>
                    <a:pt x="4770" y="501"/>
                  </a:lnTo>
                  <a:lnTo>
                    <a:pt x="4768" y="489"/>
                  </a:lnTo>
                  <a:lnTo>
                    <a:pt x="4766" y="478"/>
                  </a:lnTo>
                  <a:lnTo>
                    <a:pt x="4765" y="466"/>
                  </a:lnTo>
                  <a:lnTo>
                    <a:pt x="4765" y="453"/>
                  </a:lnTo>
                  <a:lnTo>
                    <a:pt x="4765" y="441"/>
                  </a:lnTo>
                  <a:lnTo>
                    <a:pt x="4766" y="429"/>
                  </a:lnTo>
                  <a:lnTo>
                    <a:pt x="4768" y="417"/>
                  </a:lnTo>
                  <a:lnTo>
                    <a:pt x="4770" y="406"/>
                  </a:lnTo>
                  <a:lnTo>
                    <a:pt x="4772" y="395"/>
                  </a:lnTo>
                  <a:lnTo>
                    <a:pt x="4773" y="389"/>
                  </a:lnTo>
                  <a:lnTo>
                    <a:pt x="4775" y="384"/>
                  </a:lnTo>
                  <a:lnTo>
                    <a:pt x="4778" y="373"/>
                  </a:lnTo>
                  <a:lnTo>
                    <a:pt x="4782" y="362"/>
                  </a:lnTo>
                  <a:lnTo>
                    <a:pt x="4786" y="352"/>
                  </a:lnTo>
                  <a:lnTo>
                    <a:pt x="4791" y="342"/>
                  </a:lnTo>
                  <a:lnTo>
                    <a:pt x="4796" y="332"/>
                  </a:lnTo>
                  <a:lnTo>
                    <a:pt x="4802" y="323"/>
                  </a:lnTo>
                  <a:lnTo>
                    <a:pt x="4808" y="314"/>
                  </a:lnTo>
                  <a:lnTo>
                    <a:pt x="4815" y="305"/>
                  </a:lnTo>
                  <a:lnTo>
                    <a:pt x="4822" y="297"/>
                  </a:lnTo>
                  <a:lnTo>
                    <a:pt x="4829" y="289"/>
                  </a:lnTo>
                  <a:lnTo>
                    <a:pt x="4837" y="281"/>
                  </a:lnTo>
                  <a:lnTo>
                    <a:pt x="4845" y="274"/>
                  </a:lnTo>
                  <a:lnTo>
                    <a:pt x="4849" y="270"/>
                  </a:lnTo>
                  <a:lnTo>
                    <a:pt x="4853" y="267"/>
                  </a:lnTo>
                  <a:lnTo>
                    <a:pt x="4862" y="260"/>
                  </a:lnTo>
                  <a:lnTo>
                    <a:pt x="4871" y="254"/>
                  </a:lnTo>
                  <a:lnTo>
                    <a:pt x="4880" y="249"/>
                  </a:lnTo>
                  <a:lnTo>
                    <a:pt x="4890" y="244"/>
                  </a:lnTo>
                  <a:lnTo>
                    <a:pt x="4900" y="239"/>
                  </a:lnTo>
                  <a:lnTo>
                    <a:pt x="4910" y="235"/>
                  </a:lnTo>
                  <a:lnTo>
                    <a:pt x="4921" y="231"/>
                  </a:lnTo>
                  <a:lnTo>
                    <a:pt x="4931" y="228"/>
                  </a:lnTo>
                  <a:lnTo>
                    <a:pt x="4942" y="226"/>
                  </a:lnTo>
                  <a:lnTo>
                    <a:pt x="4954" y="224"/>
                  </a:lnTo>
                  <a:lnTo>
                    <a:pt x="4965" y="222"/>
                  </a:lnTo>
                  <a:lnTo>
                    <a:pt x="4977" y="221"/>
                  </a:lnTo>
                  <a:lnTo>
                    <a:pt x="4989" y="221"/>
                  </a:lnTo>
                  <a:lnTo>
                    <a:pt x="5000" y="221"/>
                  </a:lnTo>
                  <a:lnTo>
                    <a:pt x="5011" y="222"/>
                  </a:lnTo>
                  <a:lnTo>
                    <a:pt x="5022" y="223"/>
                  </a:lnTo>
                  <a:lnTo>
                    <a:pt x="5032" y="225"/>
                  </a:lnTo>
                  <a:lnTo>
                    <a:pt x="5042" y="228"/>
                  </a:lnTo>
                  <a:lnTo>
                    <a:pt x="5052" y="230"/>
                  </a:lnTo>
                  <a:lnTo>
                    <a:pt x="5061" y="234"/>
                  </a:lnTo>
                  <a:lnTo>
                    <a:pt x="5070" y="238"/>
                  </a:lnTo>
                  <a:lnTo>
                    <a:pt x="5079" y="242"/>
                  </a:lnTo>
                  <a:lnTo>
                    <a:pt x="5087" y="246"/>
                  </a:lnTo>
                  <a:lnTo>
                    <a:pt x="5095" y="251"/>
                  </a:lnTo>
                  <a:lnTo>
                    <a:pt x="5099" y="254"/>
                  </a:lnTo>
                  <a:lnTo>
                    <a:pt x="5102" y="257"/>
                  </a:lnTo>
                  <a:lnTo>
                    <a:pt x="5110" y="263"/>
                  </a:lnTo>
                  <a:lnTo>
                    <a:pt x="5117" y="269"/>
                  </a:lnTo>
                  <a:lnTo>
                    <a:pt x="5123" y="275"/>
                  </a:lnTo>
                  <a:lnTo>
                    <a:pt x="5130" y="282"/>
                  </a:lnTo>
                  <a:lnTo>
                    <a:pt x="5130" y="230"/>
                  </a:lnTo>
                  <a:lnTo>
                    <a:pt x="5219" y="230"/>
                  </a:lnTo>
                  <a:lnTo>
                    <a:pt x="5219" y="677"/>
                  </a:lnTo>
                  <a:close/>
                  <a:moveTo>
                    <a:pt x="4372" y="408"/>
                  </a:moveTo>
                  <a:lnTo>
                    <a:pt x="4372" y="676"/>
                  </a:lnTo>
                  <a:lnTo>
                    <a:pt x="4283" y="676"/>
                  </a:lnTo>
                  <a:lnTo>
                    <a:pt x="4283" y="409"/>
                  </a:lnTo>
                  <a:lnTo>
                    <a:pt x="4282" y="391"/>
                  </a:lnTo>
                  <a:lnTo>
                    <a:pt x="4282" y="382"/>
                  </a:lnTo>
                  <a:lnTo>
                    <a:pt x="4281" y="374"/>
                  </a:lnTo>
                  <a:lnTo>
                    <a:pt x="4278" y="360"/>
                  </a:lnTo>
                  <a:lnTo>
                    <a:pt x="4275" y="348"/>
                  </a:lnTo>
                  <a:lnTo>
                    <a:pt x="4271" y="337"/>
                  </a:lnTo>
                  <a:lnTo>
                    <a:pt x="4266" y="328"/>
                  </a:lnTo>
                  <a:lnTo>
                    <a:pt x="4261" y="320"/>
                  </a:lnTo>
                  <a:lnTo>
                    <a:pt x="4255" y="314"/>
                  </a:lnTo>
                  <a:lnTo>
                    <a:pt x="4249" y="309"/>
                  </a:lnTo>
                  <a:lnTo>
                    <a:pt x="4243" y="305"/>
                  </a:lnTo>
                  <a:lnTo>
                    <a:pt x="4237" y="302"/>
                  </a:lnTo>
                  <a:lnTo>
                    <a:pt x="4231" y="300"/>
                  </a:lnTo>
                  <a:lnTo>
                    <a:pt x="4225" y="298"/>
                  </a:lnTo>
                  <a:lnTo>
                    <a:pt x="4220" y="297"/>
                  </a:lnTo>
                  <a:lnTo>
                    <a:pt x="4214" y="297"/>
                  </a:lnTo>
                  <a:lnTo>
                    <a:pt x="4210" y="297"/>
                  </a:lnTo>
                  <a:lnTo>
                    <a:pt x="4206" y="297"/>
                  </a:lnTo>
                  <a:lnTo>
                    <a:pt x="4201" y="297"/>
                  </a:lnTo>
                  <a:lnTo>
                    <a:pt x="4195" y="298"/>
                  </a:lnTo>
                  <a:lnTo>
                    <a:pt x="4189" y="299"/>
                  </a:lnTo>
                  <a:lnTo>
                    <a:pt x="4183" y="301"/>
                  </a:lnTo>
                  <a:lnTo>
                    <a:pt x="4176" y="304"/>
                  </a:lnTo>
                  <a:lnTo>
                    <a:pt x="4169" y="308"/>
                  </a:lnTo>
                  <a:lnTo>
                    <a:pt x="4163" y="313"/>
                  </a:lnTo>
                  <a:lnTo>
                    <a:pt x="4156" y="320"/>
                  </a:lnTo>
                  <a:lnTo>
                    <a:pt x="4150" y="327"/>
                  </a:lnTo>
                  <a:lnTo>
                    <a:pt x="4147" y="332"/>
                  </a:lnTo>
                  <a:lnTo>
                    <a:pt x="4144" y="337"/>
                  </a:lnTo>
                  <a:lnTo>
                    <a:pt x="4142" y="342"/>
                  </a:lnTo>
                  <a:lnTo>
                    <a:pt x="4139" y="348"/>
                  </a:lnTo>
                  <a:lnTo>
                    <a:pt x="4137" y="354"/>
                  </a:lnTo>
                  <a:lnTo>
                    <a:pt x="4135" y="361"/>
                  </a:lnTo>
                  <a:lnTo>
                    <a:pt x="4134" y="368"/>
                  </a:lnTo>
                  <a:lnTo>
                    <a:pt x="4132" y="375"/>
                  </a:lnTo>
                  <a:lnTo>
                    <a:pt x="4130" y="392"/>
                  </a:lnTo>
                  <a:lnTo>
                    <a:pt x="4130" y="402"/>
                  </a:lnTo>
                  <a:lnTo>
                    <a:pt x="4129" y="412"/>
                  </a:lnTo>
                  <a:lnTo>
                    <a:pt x="4129" y="676"/>
                  </a:lnTo>
                  <a:lnTo>
                    <a:pt x="4040" y="676"/>
                  </a:lnTo>
                  <a:lnTo>
                    <a:pt x="4040" y="409"/>
                  </a:lnTo>
                  <a:lnTo>
                    <a:pt x="4040" y="391"/>
                  </a:lnTo>
                  <a:lnTo>
                    <a:pt x="4039" y="382"/>
                  </a:lnTo>
                  <a:lnTo>
                    <a:pt x="4038" y="374"/>
                  </a:lnTo>
                  <a:lnTo>
                    <a:pt x="4036" y="360"/>
                  </a:lnTo>
                  <a:lnTo>
                    <a:pt x="4032" y="348"/>
                  </a:lnTo>
                  <a:lnTo>
                    <a:pt x="4028" y="337"/>
                  </a:lnTo>
                  <a:lnTo>
                    <a:pt x="4023" y="328"/>
                  </a:lnTo>
                  <a:lnTo>
                    <a:pt x="4018" y="320"/>
                  </a:lnTo>
                  <a:lnTo>
                    <a:pt x="4012" y="314"/>
                  </a:lnTo>
                  <a:lnTo>
                    <a:pt x="4007" y="309"/>
                  </a:lnTo>
                  <a:lnTo>
                    <a:pt x="4001" y="305"/>
                  </a:lnTo>
                  <a:lnTo>
                    <a:pt x="3994" y="302"/>
                  </a:lnTo>
                  <a:lnTo>
                    <a:pt x="3988" y="300"/>
                  </a:lnTo>
                  <a:lnTo>
                    <a:pt x="3983" y="298"/>
                  </a:lnTo>
                  <a:lnTo>
                    <a:pt x="3977" y="297"/>
                  </a:lnTo>
                  <a:lnTo>
                    <a:pt x="3972" y="297"/>
                  </a:lnTo>
                  <a:lnTo>
                    <a:pt x="3967" y="297"/>
                  </a:lnTo>
                  <a:lnTo>
                    <a:pt x="3963" y="297"/>
                  </a:lnTo>
                  <a:lnTo>
                    <a:pt x="3959" y="297"/>
                  </a:lnTo>
                  <a:lnTo>
                    <a:pt x="3953" y="298"/>
                  </a:lnTo>
                  <a:lnTo>
                    <a:pt x="3947" y="299"/>
                  </a:lnTo>
                  <a:lnTo>
                    <a:pt x="3941" y="301"/>
                  </a:lnTo>
                  <a:lnTo>
                    <a:pt x="3934" y="304"/>
                  </a:lnTo>
                  <a:lnTo>
                    <a:pt x="3928" y="308"/>
                  </a:lnTo>
                  <a:lnTo>
                    <a:pt x="3921" y="313"/>
                  </a:lnTo>
                  <a:lnTo>
                    <a:pt x="3915" y="320"/>
                  </a:lnTo>
                  <a:lnTo>
                    <a:pt x="3909" y="327"/>
                  </a:lnTo>
                  <a:lnTo>
                    <a:pt x="3906" y="332"/>
                  </a:lnTo>
                  <a:lnTo>
                    <a:pt x="3903" y="337"/>
                  </a:lnTo>
                  <a:lnTo>
                    <a:pt x="3898" y="348"/>
                  </a:lnTo>
                  <a:lnTo>
                    <a:pt x="3894" y="361"/>
                  </a:lnTo>
                  <a:lnTo>
                    <a:pt x="3893" y="368"/>
                  </a:lnTo>
                  <a:lnTo>
                    <a:pt x="3891" y="375"/>
                  </a:lnTo>
                  <a:lnTo>
                    <a:pt x="3889" y="392"/>
                  </a:lnTo>
                  <a:lnTo>
                    <a:pt x="3889" y="402"/>
                  </a:lnTo>
                  <a:lnTo>
                    <a:pt x="3889" y="412"/>
                  </a:lnTo>
                  <a:lnTo>
                    <a:pt x="3889" y="676"/>
                  </a:lnTo>
                  <a:lnTo>
                    <a:pt x="3800" y="676"/>
                  </a:lnTo>
                  <a:lnTo>
                    <a:pt x="3800" y="230"/>
                  </a:lnTo>
                  <a:lnTo>
                    <a:pt x="3885" y="230"/>
                  </a:lnTo>
                  <a:lnTo>
                    <a:pt x="3885" y="281"/>
                  </a:lnTo>
                  <a:lnTo>
                    <a:pt x="3890" y="272"/>
                  </a:lnTo>
                  <a:lnTo>
                    <a:pt x="3895" y="264"/>
                  </a:lnTo>
                  <a:lnTo>
                    <a:pt x="3901" y="258"/>
                  </a:lnTo>
                  <a:lnTo>
                    <a:pt x="3907" y="251"/>
                  </a:lnTo>
                  <a:lnTo>
                    <a:pt x="3914" y="246"/>
                  </a:lnTo>
                  <a:lnTo>
                    <a:pt x="3921" y="241"/>
                  </a:lnTo>
                  <a:lnTo>
                    <a:pt x="3928" y="237"/>
                  </a:lnTo>
                  <a:lnTo>
                    <a:pt x="3935" y="233"/>
                  </a:lnTo>
                  <a:lnTo>
                    <a:pt x="3942" y="230"/>
                  </a:lnTo>
                  <a:lnTo>
                    <a:pt x="3950" y="227"/>
                  </a:lnTo>
                  <a:lnTo>
                    <a:pt x="3964" y="224"/>
                  </a:lnTo>
                  <a:lnTo>
                    <a:pt x="3971" y="222"/>
                  </a:lnTo>
                  <a:lnTo>
                    <a:pt x="3978" y="221"/>
                  </a:lnTo>
                  <a:lnTo>
                    <a:pt x="3990" y="221"/>
                  </a:lnTo>
                  <a:lnTo>
                    <a:pt x="4000" y="221"/>
                  </a:lnTo>
                  <a:lnTo>
                    <a:pt x="4008" y="222"/>
                  </a:lnTo>
                  <a:lnTo>
                    <a:pt x="4017" y="223"/>
                  </a:lnTo>
                  <a:lnTo>
                    <a:pt x="4026" y="225"/>
                  </a:lnTo>
                  <a:lnTo>
                    <a:pt x="4034" y="228"/>
                  </a:lnTo>
                  <a:lnTo>
                    <a:pt x="4042" y="231"/>
                  </a:lnTo>
                  <a:lnTo>
                    <a:pt x="4050" y="234"/>
                  </a:lnTo>
                  <a:lnTo>
                    <a:pt x="4057" y="238"/>
                  </a:lnTo>
                  <a:lnTo>
                    <a:pt x="4064" y="243"/>
                  </a:lnTo>
                  <a:lnTo>
                    <a:pt x="4071" y="248"/>
                  </a:lnTo>
                  <a:lnTo>
                    <a:pt x="4078" y="254"/>
                  </a:lnTo>
                  <a:lnTo>
                    <a:pt x="4084" y="261"/>
                  </a:lnTo>
                  <a:lnTo>
                    <a:pt x="4090" y="268"/>
                  </a:lnTo>
                  <a:lnTo>
                    <a:pt x="4096" y="275"/>
                  </a:lnTo>
                  <a:lnTo>
                    <a:pt x="4101" y="283"/>
                  </a:lnTo>
                  <a:lnTo>
                    <a:pt x="4105" y="292"/>
                  </a:lnTo>
                  <a:lnTo>
                    <a:pt x="4111" y="282"/>
                  </a:lnTo>
                  <a:lnTo>
                    <a:pt x="4118" y="273"/>
                  </a:lnTo>
                  <a:lnTo>
                    <a:pt x="4125" y="265"/>
                  </a:lnTo>
                  <a:lnTo>
                    <a:pt x="4133" y="257"/>
                  </a:lnTo>
                  <a:lnTo>
                    <a:pt x="4140" y="251"/>
                  </a:lnTo>
                  <a:lnTo>
                    <a:pt x="4148" y="245"/>
                  </a:lnTo>
                  <a:lnTo>
                    <a:pt x="4157" y="240"/>
                  </a:lnTo>
                  <a:lnTo>
                    <a:pt x="4165" y="235"/>
                  </a:lnTo>
                  <a:lnTo>
                    <a:pt x="4174" y="232"/>
                  </a:lnTo>
                  <a:lnTo>
                    <a:pt x="4182" y="229"/>
                  </a:lnTo>
                  <a:lnTo>
                    <a:pt x="4191" y="226"/>
                  </a:lnTo>
                  <a:lnTo>
                    <a:pt x="4199" y="224"/>
                  </a:lnTo>
                  <a:lnTo>
                    <a:pt x="4207" y="223"/>
                  </a:lnTo>
                  <a:lnTo>
                    <a:pt x="4214" y="222"/>
                  </a:lnTo>
                  <a:lnTo>
                    <a:pt x="4228" y="221"/>
                  </a:lnTo>
                  <a:lnTo>
                    <a:pt x="4241" y="221"/>
                  </a:lnTo>
                  <a:lnTo>
                    <a:pt x="4254" y="223"/>
                  </a:lnTo>
                  <a:lnTo>
                    <a:pt x="4267" y="225"/>
                  </a:lnTo>
                  <a:lnTo>
                    <a:pt x="4280" y="229"/>
                  </a:lnTo>
                  <a:lnTo>
                    <a:pt x="4292" y="234"/>
                  </a:lnTo>
                  <a:lnTo>
                    <a:pt x="4298" y="237"/>
                  </a:lnTo>
                  <a:lnTo>
                    <a:pt x="4304" y="241"/>
                  </a:lnTo>
                  <a:lnTo>
                    <a:pt x="4310" y="244"/>
                  </a:lnTo>
                  <a:lnTo>
                    <a:pt x="4316" y="249"/>
                  </a:lnTo>
                  <a:lnTo>
                    <a:pt x="4321" y="253"/>
                  </a:lnTo>
                  <a:lnTo>
                    <a:pt x="4327" y="258"/>
                  </a:lnTo>
                  <a:lnTo>
                    <a:pt x="4332" y="264"/>
                  </a:lnTo>
                  <a:lnTo>
                    <a:pt x="4337" y="270"/>
                  </a:lnTo>
                  <a:lnTo>
                    <a:pt x="4341" y="276"/>
                  </a:lnTo>
                  <a:lnTo>
                    <a:pt x="4346" y="283"/>
                  </a:lnTo>
                  <a:lnTo>
                    <a:pt x="4350" y="290"/>
                  </a:lnTo>
                  <a:lnTo>
                    <a:pt x="4354" y="298"/>
                  </a:lnTo>
                  <a:lnTo>
                    <a:pt x="4357" y="307"/>
                  </a:lnTo>
                  <a:lnTo>
                    <a:pt x="4360" y="316"/>
                  </a:lnTo>
                  <a:lnTo>
                    <a:pt x="4363" y="325"/>
                  </a:lnTo>
                  <a:lnTo>
                    <a:pt x="4366" y="335"/>
                  </a:lnTo>
                  <a:lnTo>
                    <a:pt x="4368" y="346"/>
                  </a:lnTo>
                  <a:lnTo>
                    <a:pt x="4370" y="357"/>
                  </a:lnTo>
                  <a:lnTo>
                    <a:pt x="4371" y="369"/>
                  </a:lnTo>
                  <a:lnTo>
                    <a:pt x="4372" y="381"/>
                  </a:lnTo>
                  <a:lnTo>
                    <a:pt x="4372" y="394"/>
                  </a:lnTo>
                  <a:lnTo>
                    <a:pt x="4372" y="408"/>
                  </a:lnTo>
                  <a:close/>
                  <a:moveTo>
                    <a:pt x="3177" y="685"/>
                  </a:moveTo>
                  <a:lnTo>
                    <a:pt x="3165" y="685"/>
                  </a:lnTo>
                  <a:lnTo>
                    <a:pt x="3153" y="684"/>
                  </a:lnTo>
                  <a:lnTo>
                    <a:pt x="3142" y="683"/>
                  </a:lnTo>
                  <a:lnTo>
                    <a:pt x="3130" y="681"/>
                  </a:lnTo>
                  <a:lnTo>
                    <a:pt x="3119" y="678"/>
                  </a:lnTo>
                  <a:lnTo>
                    <a:pt x="3108" y="675"/>
                  </a:lnTo>
                  <a:lnTo>
                    <a:pt x="3097" y="671"/>
                  </a:lnTo>
                  <a:lnTo>
                    <a:pt x="3087" y="667"/>
                  </a:lnTo>
                  <a:lnTo>
                    <a:pt x="3076" y="663"/>
                  </a:lnTo>
                  <a:lnTo>
                    <a:pt x="3066" y="658"/>
                  </a:lnTo>
                  <a:lnTo>
                    <a:pt x="3057" y="652"/>
                  </a:lnTo>
                  <a:lnTo>
                    <a:pt x="3047" y="646"/>
                  </a:lnTo>
                  <a:lnTo>
                    <a:pt x="3038" y="639"/>
                  </a:lnTo>
                  <a:lnTo>
                    <a:pt x="3029" y="633"/>
                  </a:lnTo>
                  <a:lnTo>
                    <a:pt x="3021" y="625"/>
                  </a:lnTo>
                  <a:lnTo>
                    <a:pt x="3013" y="618"/>
                  </a:lnTo>
                  <a:lnTo>
                    <a:pt x="3005" y="610"/>
                  </a:lnTo>
                  <a:lnTo>
                    <a:pt x="2998" y="601"/>
                  </a:lnTo>
                  <a:lnTo>
                    <a:pt x="2991" y="592"/>
                  </a:lnTo>
                  <a:lnTo>
                    <a:pt x="2985" y="583"/>
                  </a:lnTo>
                  <a:lnTo>
                    <a:pt x="2979" y="574"/>
                  </a:lnTo>
                  <a:lnTo>
                    <a:pt x="2973" y="564"/>
                  </a:lnTo>
                  <a:lnTo>
                    <a:pt x="2968" y="554"/>
                  </a:lnTo>
                  <a:lnTo>
                    <a:pt x="2963" y="544"/>
                  </a:lnTo>
                  <a:lnTo>
                    <a:pt x="2959" y="533"/>
                  </a:lnTo>
                  <a:lnTo>
                    <a:pt x="2956" y="523"/>
                  </a:lnTo>
                  <a:lnTo>
                    <a:pt x="2952" y="512"/>
                  </a:lnTo>
                  <a:lnTo>
                    <a:pt x="2950" y="500"/>
                  </a:lnTo>
                  <a:lnTo>
                    <a:pt x="2948" y="489"/>
                  </a:lnTo>
                  <a:lnTo>
                    <a:pt x="2946" y="477"/>
                  </a:lnTo>
                  <a:lnTo>
                    <a:pt x="2945" y="466"/>
                  </a:lnTo>
                  <a:lnTo>
                    <a:pt x="2945" y="453"/>
                  </a:lnTo>
                  <a:lnTo>
                    <a:pt x="2945" y="441"/>
                  </a:lnTo>
                  <a:lnTo>
                    <a:pt x="2946" y="429"/>
                  </a:lnTo>
                  <a:lnTo>
                    <a:pt x="2948" y="417"/>
                  </a:lnTo>
                  <a:lnTo>
                    <a:pt x="2950" y="406"/>
                  </a:lnTo>
                  <a:lnTo>
                    <a:pt x="2952" y="395"/>
                  </a:lnTo>
                  <a:lnTo>
                    <a:pt x="2956" y="384"/>
                  </a:lnTo>
                  <a:lnTo>
                    <a:pt x="2959" y="373"/>
                  </a:lnTo>
                  <a:lnTo>
                    <a:pt x="2963" y="362"/>
                  </a:lnTo>
                  <a:lnTo>
                    <a:pt x="2968" y="352"/>
                  </a:lnTo>
                  <a:lnTo>
                    <a:pt x="2973" y="342"/>
                  </a:lnTo>
                  <a:lnTo>
                    <a:pt x="2979" y="332"/>
                  </a:lnTo>
                  <a:lnTo>
                    <a:pt x="2985" y="323"/>
                  </a:lnTo>
                  <a:lnTo>
                    <a:pt x="2991" y="314"/>
                  </a:lnTo>
                  <a:lnTo>
                    <a:pt x="2998" y="305"/>
                  </a:lnTo>
                  <a:lnTo>
                    <a:pt x="3005" y="297"/>
                  </a:lnTo>
                  <a:lnTo>
                    <a:pt x="3013" y="289"/>
                  </a:lnTo>
                  <a:lnTo>
                    <a:pt x="3021" y="281"/>
                  </a:lnTo>
                  <a:lnTo>
                    <a:pt x="3029" y="274"/>
                  </a:lnTo>
                  <a:lnTo>
                    <a:pt x="3038" y="267"/>
                  </a:lnTo>
                  <a:lnTo>
                    <a:pt x="3047" y="260"/>
                  </a:lnTo>
                  <a:lnTo>
                    <a:pt x="3057" y="254"/>
                  </a:lnTo>
                  <a:lnTo>
                    <a:pt x="3066" y="249"/>
                  </a:lnTo>
                  <a:lnTo>
                    <a:pt x="3076" y="244"/>
                  </a:lnTo>
                  <a:lnTo>
                    <a:pt x="3087" y="239"/>
                  </a:lnTo>
                  <a:lnTo>
                    <a:pt x="3097" y="235"/>
                  </a:lnTo>
                  <a:lnTo>
                    <a:pt x="3108" y="231"/>
                  </a:lnTo>
                  <a:lnTo>
                    <a:pt x="3119" y="228"/>
                  </a:lnTo>
                  <a:lnTo>
                    <a:pt x="3130" y="226"/>
                  </a:lnTo>
                  <a:lnTo>
                    <a:pt x="3142" y="224"/>
                  </a:lnTo>
                  <a:lnTo>
                    <a:pt x="3153" y="222"/>
                  </a:lnTo>
                  <a:lnTo>
                    <a:pt x="3165" y="221"/>
                  </a:lnTo>
                  <a:lnTo>
                    <a:pt x="3177" y="221"/>
                  </a:lnTo>
                  <a:lnTo>
                    <a:pt x="3189" y="221"/>
                  </a:lnTo>
                  <a:lnTo>
                    <a:pt x="3201" y="222"/>
                  </a:lnTo>
                  <a:lnTo>
                    <a:pt x="3212" y="224"/>
                  </a:lnTo>
                  <a:lnTo>
                    <a:pt x="3224" y="226"/>
                  </a:lnTo>
                  <a:lnTo>
                    <a:pt x="3235" y="228"/>
                  </a:lnTo>
                  <a:lnTo>
                    <a:pt x="3246" y="231"/>
                  </a:lnTo>
                  <a:lnTo>
                    <a:pt x="3257" y="235"/>
                  </a:lnTo>
                  <a:lnTo>
                    <a:pt x="3267" y="239"/>
                  </a:lnTo>
                  <a:lnTo>
                    <a:pt x="3278" y="244"/>
                  </a:lnTo>
                  <a:lnTo>
                    <a:pt x="3288" y="249"/>
                  </a:lnTo>
                  <a:lnTo>
                    <a:pt x="3297" y="254"/>
                  </a:lnTo>
                  <a:lnTo>
                    <a:pt x="3307" y="260"/>
                  </a:lnTo>
                  <a:lnTo>
                    <a:pt x="3316" y="267"/>
                  </a:lnTo>
                  <a:lnTo>
                    <a:pt x="3325" y="274"/>
                  </a:lnTo>
                  <a:lnTo>
                    <a:pt x="3333" y="281"/>
                  </a:lnTo>
                  <a:lnTo>
                    <a:pt x="3341" y="289"/>
                  </a:lnTo>
                  <a:lnTo>
                    <a:pt x="3349" y="297"/>
                  </a:lnTo>
                  <a:lnTo>
                    <a:pt x="3356" y="305"/>
                  </a:lnTo>
                  <a:lnTo>
                    <a:pt x="3363" y="314"/>
                  </a:lnTo>
                  <a:lnTo>
                    <a:pt x="3369" y="323"/>
                  </a:lnTo>
                  <a:lnTo>
                    <a:pt x="3375" y="332"/>
                  </a:lnTo>
                  <a:lnTo>
                    <a:pt x="3381" y="342"/>
                  </a:lnTo>
                  <a:lnTo>
                    <a:pt x="3386" y="352"/>
                  </a:lnTo>
                  <a:lnTo>
                    <a:pt x="3391" y="362"/>
                  </a:lnTo>
                  <a:lnTo>
                    <a:pt x="3395" y="373"/>
                  </a:lnTo>
                  <a:lnTo>
                    <a:pt x="3398" y="384"/>
                  </a:lnTo>
                  <a:lnTo>
                    <a:pt x="3401" y="395"/>
                  </a:lnTo>
                  <a:lnTo>
                    <a:pt x="3404" y="406"/>
                  </a:lnTo>
                  <a:lnTo>
                    <a:pt x="3406" y="417"/>
                  </a:lnTo>
                  <a:lnTo>
                    <a:pt x="3408" y="429"/>
                  </a:lnTo>
                  <a:lnTo>
                    <a:pt x="3408" y="441"/>
                  </a:lnTo>
                  <a:lnTo>
                    <a:pt x="3409" y="453"/>
                  </a:lnTo>
                  <a:lnTo>
                    <a:pt x="3408" y="466"/>
                  </a:lnTo>
                  <a:lnTo>
                    <a:pt x="3408" y="477"/>
                  </a:lnTo>
                  <a:lnTo>
                    <a:pt x="3406" y="489"/>
                  </a:lnTo>
                  <a:lnTo>
                    <a:pt x="3404" y="500"/>
                  </a:lnTo>
                  <a:lnTo>
                    <a:pt x="3401" y="512"/>
                  </a:lnTo>
                  <a:lnTo>
                    <a:pt x="3398" y="523"/>
                  </a:lnTo>
                  <a:lnTo>
                    <a:pt x="3395" y="533"/>
                  </a:lnTo>
                  <a:lnTo>
                    <a:pt x="3391" y="544"/>
                  </a:lnTo>
                  <a:lnTo>
                    <a:pt x="3386" y="554"/>
                  </a:lnTo>
                  <a:lnTo>
                    <a:pt x="3381" y="564"/>
                  </a:lnTo>
                  <a:lnTo>
                    <a:pt x="3375" y="574"/>
                  </a:lnTo>
                  <a:lnTo>
                    <a:pt x="3369" y="583"/>
                  </a:lnTo>
                  <a:lnTo>
                    <a:pt x="3363" y="592"/>
                  </a:lnTo>
                  <a:lnTo>
                    <a:pt x="3356" y="601"/>
                  </a:lnTo>
                  <a:lnTo>
                    <a:pt x="3349" y="610"/>
                  </a:lnTo>
                  <a:lnTo>
                    <a:pt x="3341" y="618"/>
                  </a:lnTo>
                  <a:lnTo>
                    <a:pt x="3333" y="625"/>
                  </a:lnTo>
                  <a:lnTo>
                    <a:pt x="3325" y="633"/>
                  </a:lnTo>
                  <a:lnTo>
                    <a:pt x="3316" y="639"/>
                  </a:lnTo>
                  <a:lnTo>
                    <a:pt x="3307" y="646"/>
                  </a:lnTo>
                  <a:lnTo>
                    <a:pt x="3297" y="652"/>
                  </a:lnTo>
                  <a:lnTo>
                    <a:pt x="3288" y="658"/>
                  </a:lnTo>
                  <a:lnTo>
                    <a:pt x="3278" y="663"/>
                  </a:lnTo>
                  <a:lnTo>
                    <a:pt x="3267" y="667"/>
                  </a:lnTo>
                  <a:lnTo>
                    <a:pt x="3257" y="671"/>
                  </a:lnTo>
                  <a:lnTo>
                    <a:pt x="3246" y="675"/>
                  </a:lnTo>
                  <a:lnTo>
                    <a:pt x="3235" y="678"/>
                  </a:lnTo>
                  <a:lnTo>
                    <a:pt x="3224" y="681"/>
                  </a:lnTo>
                  <a:lnTo>
                    <a:pt x="3212" y="683"/>
                  </a:lnTo>
                  <a:lnTo>
                    <a:pt x="3201" y="684"/>
                  </a:lnTo>
                  <a:lnTo>
                    <a:pt x="3189" y="685"/>
                  </a:lnTo>
                  <a:lnTo>
                    <a:pt x="3177" y="685"/>
                  </a:lnTo>
                  <a:close/>
                  <a:moveTo>
                    <a:pt x="2491" y="677"/>
                  </a:moveTo>
                  <a:lnTo>
                    <a:pt x="2402" y="677"/>
                  </a:lnTo>
                  <a:lnTo>
                    <a:pt x="2402" y="453"/>
                  </a:lnTo>
                  <a:lnTo>
                    <a:pt x="2402" y="444"/>
                  </a:lnTo>
                  <a:lnTo>
                    <a:pt x="2402" y="436"/>
                  </a:lnTo>
                  <a:lnTo>
                    <a:pt x="2401" y="428"/>
                  </a:lnTo>
                  <a:lnTo>
                    <a:pt x="2400" y="420"/>
                  </a:lnTo>
                  <a:lnTo>
                    <a:pt x="2398" y="412"/>
                  </a:lnTo>
                  <a:lnTo>
                    <a:pt x="2397" y="404"/>
                  </a:lnTo>
                  <a:lnTo>
                    <a:pt x="2395" y="397"/>
                  </a:lnTo>
                  <a:lnTo>
                    <a:pt x="2392" y="390"/>
                  </a:lnTo>
                  <a:lnTo>
                    <a:pt x="2390" y="383"/>
                  </a:lnTo>
                  <a:lnTo>
                    <a:pt x="2387" y="377"/>
                  </a:lnTo>
                  <a:lnTo>
                    <a:pt x="2381" y="364"/>
                  </a:lnTo>
                  <a:lnTo>
                    <a:pt x="2374" y="353"/>
                  </a:lnTo>
                  <a:lnTo>
                    <a:pt x="2370" y="347"/>
                  </a:lnTo>
                  <a:lnTo>
                    <a:pt x="2365" y="342"/>
                  </a:lnTo>
                  <a:lnTo>
                    <a:pt x="2361" y="337"/>
                  </a:lnTo>
                  <a:lnTo>
                    <a:pt x="2357" y="333"/>
                  </a:lnTo>
                  <a:lnTo>
                    <a:pt x="2347" y="325"/>
                  </a:lnTo>
                  <a:lnTo>
                    <a:pt x="2336" y="318"/>
                  </a:lnTo>
                  <a:lnTo>
                    <a:pt x="2331" y="314"/>
                  </a:lnTo>
                  <a:lnTo>
                    <a:pt x="2325" y="312"/>
                  </a:lnTo>
                  <a:lnTo>
                    <a:pt x="2319" y="309"/>
                  </a:lnTo>
                  <a:lnTo>
                    <a:pt x="2313" y="307"/>
                  </a:lnTo>
                  <a:lnTo>
                    <a:pt x="2307" y="305"/>
                  </a:lnTo>
                  <a:lnTo>
                    <a:pt x="2301" y="304"/>
                  </a:lnTo>
                  <a:lnTo>
                    <a:pt x="2295" y="303"/>
                  </a:lnTo>
                  <a:lnTo>
                    <a:pt x="2288" y="302"/>
                  </a:lnTo>
                  <a:lnTo>
                    <a:pt x="2275" y="301"/>
                  </a:lnTo>
                  <a:lnTo>
                    <a:pt x="2261" y="302"/>
                  </a:lnTo>
                  <a:lnTo>
                    <a:pt x="2254" y="303"/>
                  </a:lnTo>
                  <a:lnTo>
                    <a:pt x="2247" y="304"/>
                  </a:lnTo>
                  <a:lnTo>
                    <a:pt x="2234" y="307"/>
                  </a:lnTo>
                  <a:lnTo>
                    <a:pt x="2228" y="309"/>
                  </a:lnTo>
                  <a:lnTo>
                    <a:pt x="2222" y="312"/>
                  </a:lnTo>
                  <a:lnTo>
                    <a:pt x="2216" y="314"/>
                  </a:lnTo>
                  <a:lnTo>
                    <a:pt x="2210" y="318"/>
                  </a:lnTo>
                  <a:lnTo>
                    <a:pt x="2204" y="321"/>
                  </a:lnTo>
                  <a:lnTo>
                    <a:pt x="2198" y="325"/>
                  </a:lnTo>
                  <a:lnTo>
                    <a:pt x="2193" y="329"/>
                  </a:lnTo>
                  <a:lnTo>
                    <a:pt x="2188" y="333"/>
                  </a:lnTo>
                  <a:lnTo>
                    <a:pt x="2183" y="338"/>
                  </a:lnTo>
                  <a:lnTo>
                    <a:pt x="2178" y="343"/>
                  </a:lnTo>
                  <a:lnTo>
                    <a:pt x="2173" y="348"/>
                  </a:lnTo>
                  <a:lnTo>
                    <a:pt x="2169" y="354"/>
                  </a:lnTo>
                  <a:lnTo>
                    <a:pt x="2164" y="360"/>
                  </a:lnTo>
                  <a:lnTo>
                    <a:pt x="2160" y="366"/>
                  </a:lnTo>
                  <a:lnTo>
                    <a:pt x="2153" y="380"/>
                  </a:lnTo>
                  <a:lnTo>
                    <a:pt x="2150" y="387"/>
                  </a:lnTo>
                  <a:lnTo>
                    <a:pt x="2147" y="394"/>
                  </a:lnTo>
                  <a:lnTo>
                    <a:pt x="2142" y="410"/>
                  </a:lnTo>
                  <a:lnTo>
                    <a:pt x="2140" y="419"/>
                  </a:lnTo>
                  <a:lnTo>
                    <a:pt x="2139" y="427"/>
                  </a:lnTo>
                  <a:lnTo>
                    <a:pt x="2137" y="436"/>
                  </a:lnTo>
                  <a:lnTo>
                    <a:pt x="2137" y="446"/>
                  </a:lnTo>
                  <a:lnTo>
                    <a:pt x="2136" y="466"/>
                  </a:lnTo>
                  <a:lnTo>
                    <a:pt x="2136" y="677"/>
                  </a:lnTo>
                  <a:lnTo>
                    <a:pt x="2046" y="677"/>
                  </a:lnTo>
                  <a:lnTo>
                    <a:pt x="2046" y="230"/>
                  </a:lnTo>
                  <a:lnTo>
                    <a:pt x="2133" y="230"/>
                  </a:lnTo>
                  <a:lnTo>
                    <a:pt x="2133" y="306"/>
                  </a:lnTo>
                  <a:lnTo>
                    <a:pt x="2138" y="296"/>
                  </a:lnTo>
                  <a:lnTo>
                    <a:pt x="2144" y="287"/>
                  </a:lnTo>
                  <a:lnTo>
                    <a:pt x="2151" y="278"/>
                  </a:lnTo>
                  <a:lnTo>
                    <a:pt x="2159" y="270"/>
                  </a:lnTo>
                  <a:lnTo>
                    <a:pt x="2163" y="266"/>
                  </a:lnTo>
                  <a:lnTo>
                    <a:pt x="2167" y="262"/>
                  </a:lnTo>
                  <a:lnTo>
                    <a:pt x="2177" y="255"/>
                  </a:lnTo>
                  <a:lnTo>
                    <a:pt x="2186" y="249"/>
                  </a:lnTo>
                  <a:lnTo>
                    <a:pt x="2196" y="243"/>
                  </a:lnTo>
                  <a:lnTo>
                    <a:pt x="2207" y="238"/>
                  </a:lnTo>
                  <a:lnTo>
                    <a:pt x="2218" y="234"/>
                  </a:lnTo>
                  <a:lnTo>
                    <a:pt x="2229" y="230"/>
                  </a:lnTo>
                  <a:lnTo>
                    <a:pt x="2241" y="227"/>
                  </a:lnTo>
                  <a:lnTo>
                    <a:pt x="2253" y="224"/>
                  </a:lnTo>
                  <a:lnTo>
                    <a:pt x="2264" y="222"/>
                  </a:lnTo>
                  <a:lnTo>
                    <a:pt x="2276" y="221"/>
                  </a:lnTo>
                  <a:lnTo>
                    <a:pt x="2288" y="221"/>
                  </a:lnTo>
                  <a:lnTo>
                    <a:pt x="2307" y="222"/>
                  </a:lnTo>
                  <a:lnTo>
                    <a:pt x="2326" y="224"/>
                  </a:lnTo>
                  <a:lnTo>
                    <a:pt x="2335" y="225"/>
                  </a:lnTo>
                  <a:lnTo>
                    <a:pt x="2344" y="228"/>
                  </a:lnTo>
                  <a:lnTo>
                    <a:pt x="2353" y="230"/>
                  </a:lnTo>
                  <a:lnTo>
                    <a:pt x="2362" y="233"/>
                  </a:lnTo>
                  <a:lnTo>
                    <a:pt x="2371" y="236"/>
                  </a:lnTo>
                  <a:lnTo>
                    <a:pt x="2380" y="240"/>
                  </a:lnTo>
                  <a:lnTo>
                    <a:pt x="2388" y="244"/>
                  </a:lnTo>
                  <a:lnTo>
                    <a:pt x="2397" y="249"/>
                  </a:lnTo>
                  <a:lnTo>
                    <a:pt x="2405" y="254"/>
                  </a:lnTo>
                  <a:lnTo>
                    <a:pt x="2413" y="259"/>
                  </a:lnTo>
                  <a:lnTo>
                    <a:pt x="2420" y="265"/>
                  </a:lnTo>
                  <a:lnTo>
                    <a:pt x="2427" y="271"/>
                  </a:lnTo>
                  <a:lnTo>
                    <a:pt x="2434" y="278"/>
                  </a:lnTo>
                  <a:lnTo>
                    <a:pt x="2441" y="285"/>
                  </a:lnTo>
                  <a:lnTo>
                    <a:pt x="2448" y="293"/>
                  </a:lnTo>
                  <a:lnTo>
                    <a:pt x="2454" y="301"/>
                  </a:lnTo>
                  <a:lnTo>
                    <a:pt x="2459" y="310"/>
                  </a:lnTo>
                  <a:lnTo>
                    <a:pt x="2464" y="319"/>
                  </a:lnTo>
                  <a:lnTo>
                    <a:pt x="2469" y="328"/>
                  </a:lnTo>
                  <a:lnTo>
                    <a:pt x="2474" y="339"/>
                  </a:lnTo>
                  <a:lnTo>
                    <a:pt x="2478" y="349"/>
                  </a:lnTo>
                  <a:lnTo>
                    <a:pt x="2481" y="360"/>
                  </a:lnTo>
                  <a:lnTo>
                    <a:pt x="2484" y="372"/>
                  </a:lnTo>
                  <a:lnTo>
                    <a:pt x="2487" y="384"/>
                  </a:lnTo>
                  <a:lnTo>
                    <a:pt x="2489" y="397"/>
                  </a:lnTo>
                  <a:lnTo>
                    <a:pt x="2490" y="410"/>
                  </a:lnTo>
                  <a:lnTo>
                    <a:pt x="2491" y="424"/>
                  </a:lnTo>
                  <a:lnTo>
                    <a:pt x="2491" y="438"/>
                  </a:lnTo>
                  <a:lnTo>
                    <a:pt x="2491" y="677"/>
                  </a:lnTo>
                  <a:close/>
                  <a:moveTo>
                    <a:pt x="1589" y="677"/>
                  </a:moveTo>
                  <a:lnTo>
                    <a:pt x="1499" y="677"/>
                  </a:lnTo>
                  <a:lnTo>
                    <a:pt x="1499" y="624"/>
                  </a:lnTo>
                  <a:lnTo>
                    <a:pt x="1496" y="627"/>
                  </a:lnTo>
                  <a:lnTo>
                    <a:pt x="1493" y="631"/>
                  </a:lnTo>
                  <a:lnTo>
                    <a:pt x="1487" y="637"/>
                  </a:lnTo>
                  <a:lnTo>
                    <a:pt x="1480" y="644"/>
                  </a:lnTo>
                  <a:lnTo>
                    <a:pt x="1473" y="649"/>
                  </a:lnTo>
                  <a:lnTo>
                    <a:pt x="1457" y="660"/>
                  </a:lnTo>
                  <a:lnTo>
                    <a:pt x="1449" y="665"/>
                  </a:lnTo>
                  <a:lnTo>
                    <a:pt x="1440" y="669"/>
                  </a:lnTo>
                  <a:lnTo>
                    <a:pt x="1431" y="673"/>
                  </a:lnTo>
                  <a:lnTo>
                    <a:pt x="1422" y="676"/>
                  </a:lnTo>
                  <a:lnTo>
                    <a:pt x="1412" y="679"/>
                  </a:lnTo>
                  <a:lnTo>
                    <a:pt x="1402" y="682"/>
                  </a:lnTo>
                  <a:lnTo>
                    <a:pt x="1392" y="684"/>
                  </a:lnTo>
                  <a:lnTo>
                    <a:pt x="1381" y="685"/>
                  </a:lnTo>
                  <a:lnTo>
                    <a:pt x="1370" y="686"/>
                  </a:lnTo>
                  <a:lnTo>
                    <a:pt x="1359" y="686"/>
                  </a:lnTo>
                  <a:lnTo>
                    <a:pt x="1347" y="686"/>
                  </a:lnTo>
                  <a:lnTo>
                    <a:pt x="1335" y="685"/>
                  </a:lnTo>
                  <a:lnTo>
                    <a:pt x="1323" y="684"/>
                  </a:lnTo>
                  <a:lnTo>
                    <a:pt x="1312" y="682"/>
                  </a:lnTo>
                  <a:lnTo>
                    <a:pt x="1301" y="679"/>
                  </a:lnTo>
                  <a:lnTo>
                    <a:pt x="1290" y="676"/>
                  </a:lnTo>
                  <a:lnTo>
                    <a:pt x="1280" y="672"/>
                  </a:lnTo>
                  <a:lnTo>
                    <a:pt x="1269" y="668"/>
                  </a:lnTo>
                  <a:lnTo>
                    <a:pt x="1259" y="663"/>
                  </a:lnTo>
                  <a:lnTo>
                    <a:pt x="1250" y="658"/>
                  </a:lnTo>
                  <a:lnTo>
                    <a:pt x="1240" y="653"/>
                  </a:lnTo>
                  <a:lnTo>
                    <a:pt x="1231" y="647"/>
                  </a:lnTo>
                  <a:lnTo>
                    <a:pt x="1223" y="640"/>
                  </a:lnTo>
                  <a:lnTo>
                    <a:pt x="1214" y="633"/>
                  </a:lnTo>
                  <a:lnTo>
                    <a:pt x="1206" y="626"/>
                  </a:lnTo>
                  <a:lnTo>
                    <a:pt x="1199" y="618"/>
                  </a:lnTo>
                  <a:lnTo>
                    <a:pt x="1191" y="610"/>
                  </a:lnTo>
                  <a:lnTo>
                    <a:pt x="1184" y="602"/>
                  </a:lnTo>
                  <a:lnTo>
                    <a:pt x="1178" y="593"/>
                  </a:lnTo>
                  <a:lnTo>
                    <a:pt x="1172" y="584"/>
                  </a:lnTo>
                  <a:lnTo>
                    <a:pt x="1166" y="575"/>
                  </a:lnTo>
                  <a:lnTo>
                    <a:pt x="1161" y="565"/>
                  </a:lnTo>
                  <a:lnTo>
                    <a:pt x="1156" y="555"/>
                  </a:lnTo>
                  <a:lnTo>
                    <a:pt x="1152" y="545"/>
                  </a:lnTo>
                  <a:lnTo>
                    <a:pt x="1148" y="534"/>
                  </a:lnTo>
                  <a:lnTo>
                    <a:pt x="1144" y="523"/>
                  </a:lnTo>
                  <a:lnTo>
                    <a:pt x="1142" y="512"/>
                  </a:lnTo>
                  <a:lnTo>
                    <a:pt x="1139" y="501"/>
                  </a:lnTo>
                  <a:lnTo>
                    <a:pt x="1137" y="489"/>
                  </a:lnTo>
                  <a:lnTo>
                    <a:pt x="1136" y="478"/>
                  </a:lnTo>
                  <a:lnTo>
                    <a:pt x="1135" y="466"/>
                  </a:lnTo>
                  <a:lnTo>
                    <a:pt x="1135" y="453"/>
                  </a:lnTo>
                  <a:lnTo>
                    <a:pt x="1135" y="441"/>
                  </a:lnTo>
                  <a:lnTo>
                    <a:pt x="1136" y="429"/>
                  </a:lnTo>
                  <a:lnTo>
                    <a:pt x="1137" y="417"/>
                  </a:lnTo>
                  <a:lnTo>
                    <a:pt x="1139" y="406"/>
                  </a:lnTo>
                  <a:lnTo>
                    <a:pt x="1142" y="395"/>
                  </a:lnTo>
                  <a:lnTo>
                    <a:pt x="1143" y="389"/>
                  </a:lnTo>
                  <a:lnTo>
                    <a:pt x="1144" y="384"/>
                  </a:lnTo>
                  <a:lnTo>
                    <a:pt x="1148" y="373"/>
                  </a:lnTo>
                  <a:lnTo>
                    <a:pt x="1152" y="362"/>
                  </a:lnTo>
                  <a:lnTo>
                    <a:pt x="1156" y="352"/>
                  </a:lnTo>
                  <a:lnTo>
                    <a:pt x="1161" y="342"/>
                  </a:lnTo>
                  <a:lnTo>
                    <a:pt x="1166" y="332"/>
                  </a:lnTo>
                  <a:lnTo>
                    <a:pt x="1172" y="323"/>
                  </a:lnTo>
                  <a:lnTo>
                    <a:pt x="1178" y="314"/>
                  </a:lnTo>
                  <a:lnTo>
                    <a:pt x="1184" y="305"/>
                  </a:lnTo>
                  <a:lnTo>
                    <a:pt x="1191" y="297"/>
                  </a:lnTo>
                  <a:lnTo>
                    <a:pt x="1199" y="289"/>
                  </a:lnTo>
                  <a:lnTo>
                    <a:pt x="1206" y="281"/>
                  </a:lnTo>
                  <a:lnTo>
                    <a:pt x="1214" y="274"/>
                  </a:lnTo>
                  <a:lnTo>
                    <a:pt x="1218" y="270"/>
                  </a:lnTo>
                  <a:lnTo>
                    <a:pt x="1223" y="267"/>
                  </a:lnTo>
                  <a:lnTo>
                    <a:pt x="1231" y="260"/>
                  </a:lnTo>
                  <a:lnTo>
                    <a:pt x="1240" y="254"/>
                  </a:lnTo>
                  <a:lnTo>
                    <a:pt x="1250" y="249"/>
                  </a:lnTo>
                  <a:lnTo>
                    <a:pt x="1259" y="244"/>
                  </a:lnTo>
                  <a:lnTo>
                    <a:pt x="1269" y="239"/>
                  </a:lnTo>
                  <a:lnTo>
                    <a:pt x="1280" y="235"/>
                  </a:lnTo>
                  <a:lnTo>
                    <a:pt x="1290" y="231"/>
                  </a:lnTo>
                  <a:lnTo>
                    <a:pt x="1301" y="228"/>
                  </a:lnTo>
                  <a:lnTo>
                    <a:pt x="1312" y="226"/>
                  </a:lnTo>
                  <a:lnTo>
                    <a:pt x="1323" y="224"/>
                  </a:lnTo>
                  <a:lnTo>
                    <a:pt x="1335" y="222"/>
                  </a:lnTo>
                  <a:lnTo>
                    <a:pt x="1347" y="221"/>
                  </a:lnTo>
                  <a:lnTo>
                    <a:pt x="1359" y="221"/>
                  </a:lnTo>
                  <a:lnTo>
                    <a:pt x="1370" y="221"/>
                  </a:lnTo>
                  <a:lnTo>
                    <a:pt x="1381" y="222"/>
                  </a:lnTo>
                  <a:lnTo>
                    <a:pt x="1392" y="223"/>
                  </a:lnTo>
                  <a:lnTo>
                    <a:pt x="1402" y="225"/>
                  </a:lnTo>
                  <a:lnTo>
                    <a:pt x="1412" y="228"/>
                  </a:lnTo>
                  <a:lnTo>
                    <a:pt x="1421" y="230"/>
                  </a:lnTo>
                  <a:lnTo>
                    <a:pt x="1431" y="234"/>
                  </a:lnTo>
                  <a:lnTo>
                    <a:pt x="1440" y="238"/>
                  </a:lnTo>
                  <a:lnTo>
                    <a:pt x="1448" y="242"/>
                  </a:lnTo>
                  <a:lnTo>
                    <a:pt x="1457" y="246"/>
                  </a:lnTo>
                  <a:lnTo>
                    <a:pt x="1465" y="251"/>
                  </a:lnTo>
                  <a:lnTo>
                    <a:pt x="1468" y="254"/>
                  </a:lnTo>
                  <a:lnTo>
                    <a:pt x="1472" y="257"/>
                  </a:lnTo>
                  <a:lnTo>
                    <a:pt x="1479" y="263"/>
                  </a:lnTo>
                  <a:lnTo>
                    <a:pt x="1486" y="269"/>
                  </a:lnTo>
                  <a:lnTo>
                    <a:pt x="1493" y="275"/>
                  </a:lnTo>
                  <a:lnTo>
                    <a:pt x="1499" y="282"/>
                  </a:lnTo>
                  <a:lnTo>
                    <a:pt x="1499" y="230"/>
                  </a:lnTo>
                  <a:lnTo>
                    <a:pt x="1589" y="230"/>
                  </a:lnTo>
                  <a:lnTo>
                    <a:pt x="1589" y="677"/>
                  </a:lnTo>
                  <a:close/>
                  <a:moveTo>
                    <a:pt x="466" y="686"/>
                  </a:moveTo>
                  <a:lnTo>
                    <a:pt x="452" y="686"/>
                  </a:lnTo>
                  <a:lnTo>
                    <a:pt x="438" y="685"/>
                  </a:lnTo>
                  <a:lnTo>
                    <a:pt x="424" y="684"/>
                  </a:lnTo>
                  <a:lnTo>
                    <a:pt x="410" y="682"/>
                  </a:lnTo>
                  <a:lnTo>
                    <a:pt x="395" y="679"/>
                  </a:lnTo>
                  <a:lnTo>
                    <a:pt x="380" y="676"/>
                  </a:lnTo>
                  <a:lnTo>
                    <a:pt x="365" y="672"/>
                  </a:lnTo>
                  <a:lnTo>
                    <a:pt x="350" y="667"/>
                  </a:lnTo>
                  <a:lnTo>
                    <a:pt x="335" y="662"/>
                  </a:lnTo>
                  <a:lnTo>
                    <a:pt x="319" y="655"/>
                  </a:lnTo>
                  <a:lnTo>
                    <a:pt x="304" y="648"/>
                  </a:lnTo>
                  <a:lnTo>
                    <a:pt x="290" y="640"/>
                  </a:lnTo>
                  <a:lnTo>
                    <a:pt x="275" y="632"/>
                  </a:lnTo>
                  <a:lnTo>
                    <a:pt x="261" y="622"/>
                  </a:lnTo>
                  <a:lnTo>
                    <a:pt x="247" y="611"/>
                  </a:lnTo>
                  <a:lnTo>
                    <a:pt x="240" y="606"/>
                  </a:lnTo>
                  <a:lnTo>
                    <a:pt x="233" y="600"/>
                  </a:lnTo>
                  <a:lnTo>
                    <a:pt x="241" y="590"/>
                  </a:lnTo>
                  <a:lnTo>
                    <a:pt x="258" y="567"/>
                  </a:lnTo>
                  <a:lnTo>
                    <a:pt x="283" y="534"/>
                  </a:lnTo>
                  <a:lnTo>
                    <a:pt x="286" y="537"/>
                  </a:lnTo>
                  <a:lnTo>
                    <a:pt x="296" y="545"/>
                  </a:lnTo>
                  <a:lnTo>
                    <a:pt x="303" y="551"/>
                  </a:lnTo>
                  <a:lnTo>
                    <a:pt x="311" y="557"/>
                  </a:lnTo>
                  <a:lnTo>
                    <a:pt x="321" y="563"/>
                  </a:lnTo>
                  <a:lnTo>
                    <a:pt x="332" y="570"/>
                  </a:lnTo>
                  <a:lnTo>
                    <a:pt x="345" y="577"/>
                  </a:lnTo>
                  <a:lnTo>
                    <a:pt x="358" y="583"/>
                  </a:lnTo>
                  <a:lnTo>
                    <a:pt x="365" y="586"/>
                  </a:lnTo>
                  <a:lnTo>
                    <a:pt x="373" y="589"/>
                  </a:lnTo>
                  <a:lnTo>
                    <a:pt x="388" y="595"/>
                  </a:lnTo>
                  <a:lnTo>
                    <a:pt x="396" y="597"/>
                  </a:lnTo>
                  <a:lnTo>
                    <a:pt x="405" y="599"/>
                  </a:lnTo>
                  <a:lnTo>
                    <a:pt x="414" y="601"/>
                  </a:lnTo>
                  <a:lnTo>
                    <a:pt x="423" y="603"/>
                  </a:lnTo>
                  <a:lnTo>
                    <a:pt x="432" y="604"/>
                  </a:lnTo>
                  <a:lnTo>
                    <a:pt x="441" y="605"/>
                  </a:lnTo>
                  <a:lnTo>
                    <a:pt x="460" y="606"/>
                  </a:lnTo>
                  <a:lnTo>
                    <a:pt x="478" y="606"/>
                  </a:lnTo>
                  <a:lnTo>
                    <a:pt x="494" y="605"/>
                  </a:lnTo>
                  <a:lnTo>
                    <a:pt x="508" y="603"/>
                  </a:lnTo>
                  <a:lnTo>
                    <a:pt x="521" y="600"/>
                  </a:lnTo>
                  <a:lnTo>
                    <a:pt x="533" y="597"/>
                  </a:lnTo>
                  <a:lnTo>
                    <a:pt x="543" y="594"/>
                  </a:lnTo>
                  <a:lnTo>
                    <a:pt x="551" y="590"/>
                  </a:lnTo>
                  <a:lnTo>
                    <a:pt x="559" y="585"/>
                  </a:lnTo>
                  <a:lnTo>
                    <a:pt x="565" y="581"/>
                  </a:lnTo>
                  <a:lnTo>
                    <a:pt x="568" y="579"/>
                  </a:lnTo>
                  <a:lnTo>
                    <a:pt x="571" y="576"/>
                  </a:lnTo>
                  <a:lnTo>
                    <a:pt x="575" y="571"/>
                  </a:lnTo>
                  <a:lnTo>
                    <a:pt x="578" y="567"/>
                  </a:lnTo>
                  <a:lnTo>
                    <a:pt x="580" y="562"/>
                  </a:lnTo>
                  <a:lnTo>
                    <a:pt x="582" y="557"/>
                  </a:lnTo>
                  <a:lnTo>
                    <a:pt x="583" y="552"/>
                  </a:lnTo>
                  <a:lnTo>
                    <a:pt x="583" y="548"/>
                  </a:lnTo>
                  <a:lnTo>
                    <a:pt x="583" y="544"/>
                  </a:lnTo>
                  <a:lnTo>
                    <a:pt x="583" y="540"/>
                  </a:lnTo>
                  <a:lnTo>
                    <a:pt x="582" y="537"/>
                  </a:lnTo>
                  <a:lnTo>
                    <a:pt x="580" y="534"/>
                  </a:lnTo>
                  <a:lnTo>
                    <a:pt x="577" y="527"/>
                  </a:lnTo>
                  <a:lnTo>
                    <a:pt x="575" y="525"/>
                  </a:lnTo>
                  <a:lnTo>
                    <a:pt x="572" y="522"/>
                  </a:lnTo>
                  <a:lnTo>
                    <a:pt x="569" y="520"/>
                  </a:lnTo>
                  <a:lnTo>
                    <a:pt x="566" y="517"/>
                  </a:lnTo>
                  <a:lnTo>
                    <a:pt x="559" y="513"/>
                  </a:lnTo>
                  <a:lnTo>
                    <a:pt x="551" y="510"/>
                  </a:lnTo>
                  <a:lnTo>
                    <a:pt x="542" y="507"/>
                  </a:lnTo>
                  <a:lnTo>
                    <a:pt x="532" y="504"/>
                  </a:lnTo>
                  <a:lnTo>
                    <a:pt x="521" y="502"/>
                  </a:lnTo>
                  <a:lnTo>
                    <a:pt x="498" y="498"/>
                  </a:lnTo>
                  <a:lnTo>
                    <a:pt x="447" y="491"/>
                  </a:lnTo>
                  <a:lnTo>
                    <a:pt x="412" y="486"/>
                  </a:lnTo>
                  <a:lnTo>
                    <a:pt x="394" y="484"/>
                  </a:lnTo>
                  <a:lnTo>
                    <a:pt x="376" y="480"/>
                  </a:lnTo>
                  <a:lnTo>
                    <a:pt x="358" y="476"/>
                  </a:lnTo>
                  <a:lnTo>
                    <a:pt x="341" y="472"/>
                  </a:lnTo>
                  <a:lnTo>
                    <a:pt x="324" y="466"/>
                  </a:lnTo>
                  <a:lnTo>
                    <a:pt x="308" y="460"/>
                  </a:lnTo>
                  <a:lnTo>
                    <a:pt x="301" y="456"/>
                  </a:lnTo>
                  <a:lnTo>
                    <a:pt x="293" y="451"/>
                  </a:lnTo>
                  <a:lnTo>
                    <a:pt x="280" y="442"/>
                  </a:lnTo>
                  <a:lnTo>
                    <a:pt x="274" y="437"/>
                  </a:lnTo>
                  <a:lnTo>
                    <a:pt x="268" y="432"/>
                  </a:lnTo>
                  <a:lnTo>
                    <a:pt x="262" y="426"/>
                  </a:lnTo>
                  <a:lnTo>
                    <a:pt x="257" y="420"/>
                  </a:lnTo>
                  <a:lnTo>
                    <a:pt x="253" y="414"/>
                  </a:lnTo>
                  <a:lnTo>
                    <a:pt x="249" y="407"/>
                  </a:lnTo>
                  <a:lnTo>
                    <a:pt x="246" y="400"/>
                  </a:lnTo>
                  <a:lnTo>
                    <a:pt x="243" y="392"/>
                  </a:lnTo>
                  <a:lnTo>
                    <a:pt x="240" y="384"/>
                  </a:lnTo>
                  <a:lnTo>
                    <a:pt x="239" y="375"/>
                  </a:lnTo>
                  <a:lnTo>
                    <a:pt x="238" y="366"/>
                  </a:lnTo>
                  <a:lnTo>
                    <a:pt x="237" y="356"/>
                  </a:lnTo>
                  <a:lnTo>
                    <a:pt x="238" y="349"/>
                  </a:lnTo>
                  <a:lnTo>
                    <a:pt x="239" y="342"/>
                  </a:lnTo>
                  <a:lnTo>
                    <a:pt x="240" y="335"/>
                  </a:lnTo>
                  <a:lnTo>
                    <a:pt x="242" y="328"/>
                  </a:lnTo>
                  <a:lnTo>
                    <a:pt x="244" y="321"/>
                  </a:lnTo>
                  <a:lnTo>
                    <a:pt x="247" y="315"/>
                  </a:lnTo>
                  <a:lnTo>
                    <a:pt x="250" y="308"/>
                  </a:lnTo>
                  <a:lnTo>
                    <a:pt x="254" y="302"/>
                  </a:lnTo>
                  <a:lnTo>
                    <a:pt x="258" y="296"/>
                  </a:lnTo>
                  <a:lnTo>
                    <a:pt x="263" y="290"/>
                  </a:lnTo>
                  <a:lnTo>
                    <a:pt x="268" y="285"/>
                  </a:lnTo>
                  <a:lnTo>
                    <a:pt x="274" y="279"/>
                  </a:lnTo>
                  <a:lnTo>
                    <a:pt x="280" y="274"/>
                  </a:lnTo>
                  <a:lnTo>
                    <a:pt x="286" y="269"/>
                  </a:lnTo>
                  <a:lnTo>
                    <a:pt x="292" y="264"/>
                  </a:lnTo>
                  <a:lnTo>
                    <a:pt x="299" y="260"/>
                  </a:lnTo>
                  <a:lnTo>
                    <a:pt x="314" y="251"/>
                  </a:lnTo>
                  <a:lnTo>
                    <a:pt x="322" y="247"/>
                  </a:lnTo>
                  <a:lnTo>
                    <a:pt x="330" y="244"/>
                  </a:lnTo>
                  <a:lnTo>
                    <a:pt x="347" y="237"/>
                  </a:lnTo>
                  <a:lnTo>
                    <a:pt x="365" y="232"/>
                  </a:lnTo>
                  <a:lnTo>
                    <a:pt x="383" y="227"/>
                  </a:lnTo>
                  <a:lnTo>
                    <a:pt x="402" y="224"/>
                  </a:lnTo>
                  <a:lnTo>
                    <a:pt x="422" y="222"/>
                  </a:lnTo>
                  <a:lnTo>
                    <a:pt x="443" y="222"/>
                  </a:lnTo>
                  <a:lnTo>
                    <a:pt x="459" y="222"/>
                  </a:lnTo>
                  <a:lnTo>
                    <a:pt x="474" y="223"/>
                  </a:lnTo>
                  <a:lnTo>
                    <a:pt x="489" y="224"/>
                  </a:lnTo>
                  <a:lnTo>
                    <a:pt x="504" y="226"/>
                  </a:lnTo>
                  <a:lnTo>
                    <a:pt x="518" y="229"/>
                  </a:lnTo>
                  <a:lnTo>
                    <a:pt x="532" y="232"/>
                  </a:lnTo>
                  <a:lnTo>
                    <a:pt x="545" y="235"/>
                  </a:lnTo>
                  <a:lnTo>
                    <a:pt x="559" y="239"/>
                  </a:lnTo>
                  <a:lnTo>
                    <a:pt x="571" y="244"/>
                  </a:lnTo>
                  <a:lnTo>
                    <a:pt x="584" y="249"/>
                  </a:lnTo>
                  <a:lnTo>
                    <a:pt x="596" y="255"/>
                  </a:lnTo>
                  <a:lnTo>
                    <a:pt x="607" y="261"/>
                  </a:lnTo>
                  <a:lnTo>
                    <a:pt x="619" y="268"/>
                  </a:lnTo>
                  <a:lnTo>
                    <a:pt x="630" y="275"/>
                  </a:lnTo>
                  <a:lnTo>
                    <a:pt x="641" y="283"/>
                  </a:lnTo>
                  <a:lnTo>
                    <a:pt x="651" y="291"/>
                  </a:lnTo>
                  <a:lnTo>
                    <a:pt x="649" y="294"/>
                  </a:lnTo>
                  <a:lnTo>
                    <a:pt x="644" y="302"/>
                  </a:lnTo>
                  <a:lnTo>
                    <a:pt x="627" y="326"/>
                  </a:lnTo>
                  <a:lnTo>
                    <a:pt x="602" y="360"/>
                  </a:lnTo>
                  <a:lnTo>
                    <a:pt x="599" y="357"/>
                  </a:lnTo>
                  <a:lnTo>
                    <a:pt x="591" y="351"/>
                  </a:lnTo>
                  <a:lnTo>
                    <a:pt x="578" y="341"/>
                  </a:lnTo>
                  <a:lnTo>
                    <a:pt x="570" y="336"/>
                  </a:lnTo>
                  <a:lnTo>
                    <a:pt x="560" y="330"/>
                  </a:lnTo>
                  <a:lnTo>
                    <a:pt x="550" y="325"/>
                  </a:lnTo>
                  <a:lnTo>
                    <a:pt x="538" y="320"/>
                  </a:lnTo>
                  <a:lnTo>
                    <a:pt x="525" y="315"/>
                  </a:lnTo>
                  <a:lnTo>
                    <a:pt x="511" y="310"/>
                  </a:lnTo>
                  <a:lnTo>
                    <a:pt x="503" y="308"/>
                  </a:lnTo>
                  <a:lnTo>
                    <a:pt x="496" y="307"/>
                  </a:lnTo>
                  <a:lnTo>
                    <a:pt x="479" y="304"/>
                  </a:lnTo>
                  <a:lnTo>
                    <a:pt x="471" y="303"/>
                  </a:lnTo>
                  <a:lnTo>
                    <a:pt x="462" y="302"/>
                  </a:lnTo>
                  <a:lnTo>
                    <a:pt x="453" y="301"/>
                  </a:lnTo>
                  <a:lnTo>
                    <a:pt x="444" y="301"/>
                  </a:lnTo>
                  <a:lnTo>
                    <a:pt x="430" y="301"/>
                  </a:lnTo>
                  <a:lnTo>
                    <a:pt x="416" y="303"/>
                  </a:lnTo>
                  <a:lnTo>
                    <a:pt x="404" y="304"/>
                  </a:lnTo>
                  <a:lnTo>
                    <a:pt x="392" y="307"/>
                  </a:lnTo>
                  <a:lnTo>
                    <a:pt x="382" y="310"/>
                  </a:lnTo>
                  <a:lnTo>
                    <a:pt x="372" y="313"/>
                  </a:lnTo>
                  <a:lnTo>
                    <a:pt x="363" y="317"/>
                  </a:lnTo>
                  <a:lnTo>
                    <a:pt x="356" y="321"/>
                  </a:lnTo>
                  <a:lnTo>
                    <a:pt x="349" y="325"/>
                  </a:lnTo>
                  <a:lnTo>
                    <a:pt x="343" y="329"/>
                  </a:lnTo>
                  <a:lnTo>
                    <a:pt x="338" y="334"/>
                  </a:lnTo>
                  <a:lnTo>
                    <a:pt x="334" y="338"/>
                  </a:lnTo>
                  <a:lnTo>
                    <a:pt x="331" y="343"/>
                  </a:lnTo>
                  <a:lnTo>
                    <a:pt x="328" y="347"/>
                  </a:lnTo>
                  <a:lnTo>
                    <a:pt x="327" y="351"/>
                  </a:lnTo>
                  <a:lnTo>
                    <a:pt x="327" y="355"/>
                  </a:lnTo>
                  <a:lnTo>
                    <a:pt x="327" y="363"/>
                  </a:lnTo>
                  <a:lnTo>
                    <a:pt x="328" y="366"/>
                  </a:lnTo>
                  <a:lnTo>
                    <a:pt x="330" y="369"/>
                  </a:lnTo>
                  <a:lnTo>
                    <a:pt x="333" y="375"/>
                  </a:lnTo>
                  <a:lnTo>
                    <a:pt x="335" y="378"/>
                  </a:lnTo>
                  <a:lnTo>
                    <a:pt x="338" y="380"/>
                  </a:lnTo>
                  <a:lnTo>
                    <a:pt x="344" y="385"/>
                  </a:lnTo>
                  <a:lnTo>
                    <a:pt x="351" y="389"/>
                  </a:lnTo>
                  <a:lnTo>
                    <a:pt x="360" y="392"/>
                  </a:lnTo>
                  <a:lnTo>
                    <a:pt x="369" y="395"/>
                  </a:lnTo>
                  <a:lnTo>
                    <a:pt x="380" y="397"/>
                  </a:lnTo>
                  <a:lnTo>
                    <a:pt x="391" y="400"/>
                  </a:lnTo>
                  <a:lnTo>
                    <a:pt x="416" y="403"/>
                  </a:lnTo>
                  <a:lnTo>
                    <a:pt x="443" y="407"/>
                  </a:lnTo>
                  <a:lnTo>
                    <a:pt x="473" y="411"/>
                  </a:lnTo>
                  <a:lnTo>
                    <a:pt x="513" y="416"/>
                  </a:lnTo>
                  <a:lnTo>
                    <a:pt x="532" y="420"/>
                  </a:lnTo>
                  <a:lnTo>
                    <a:pt x="550" y="424"/>
                  </a:lnTo>
                  <a:lnTo>
                    <a:pt x="568" y="428"/>
                  </a:lnTo>
                  <a:lnTo>
                    <a:pt x="584" y="433"/>
                  </a:lnTo>
                  <a:lnTo>
                    <a:pt x="600" y="439"/>
                  </a:lnTo>
                  <a:lnTo>
                    <a:pt x="607" y="442"/>
                  </a:lnTo>
                  <a:lnTo>
                    <a:pt x="614" y="446"/>
                  </a:lnTo>
                  <a:lnTo>
                    <a:pt x="627" y="453"/>
                  </a:lnTo>
                  <a:lnTo>
                    <a:pt x="634" y="458"/>
                  </a:lnTo>
                  <a:lnTo>
                    <a:pt x="639" y="463"/>
                  </a:lnTo>
                  <a:lnTo>
                    <a:pt x="645" y="468"/>
                  </a:lnTo>
                  <a:lnTo>
                    <a:pt x="649" y="473"/>
                  </a:lnTo>
                  <a:lnTo>
                    <a:pt x="654" y="479"/>
                  </a:lnTo>
                  <a:lnTo>
                    <a:pt x="658" y="484"/>
                  </a:lnTo>
                  <a:lnTo>
                    <a:pt x="662" y="491"/>
                  </a:lnTo>
                  <a:lnTo>
                    <a:pt x="665" y="497"/>
                  </a:lnTo>
                  <a:lnTo>
                    <a:pt x="668" y="504"/>
                  </a:lnTo>
                  <a:lnTo>
                    <a:pt x="670" y="512"/>
                  </a:lnTo>
                  <a:lnTo>
                    <a:pt x="672" y="519"/>
                  </a:lnTo>
                  <a:lnTo>
                    <a:pt x="673" y="528"/>
                  </a:lnTo>
                  <a:lnTo>
                    <a:pt x="674" y="536"/>
                  </a:lnTo>
                  <a:lnTo>
                    <a:pt x="674" y="545"/>
                  </a:lnTo>
                  <a:lnTo>
                    <a:pt x="674" y="553"/>
                  </a:lnTo>
                  <a:lnTo>
                    <a:pt x="673" y="560"/>
                  </a:lnTo>
                  <a:lnTo>
                    <a:pt x="672" y="567"/>
                  </a:lnTo>
                  <a:lnTo>
                    <a:pt x="670" y="574"/>
                  </a:lnTo>
                  <a:lnTo>
                    <a:pt x="668" y="581"/>
                  </a:lnTo>
                  <a:lnTo>
                    <a:pt x="666" y="588"/>
                  </a:lnTo>
                  <a:lnTo>
                    <a:pt x="663" y="594"/>
                  </a:lnTo>
                  <a:lnTo>
                    <a:pt x="659" y="601"/>
                  </a:lnTo>
                  <a:lnTo>
                    <a:pt x="655" y="607"/>
                  </a:lnTo>
                  <a:lnTo>
                    <a:pt x="651" y="613"/>
                  </a:lnTo>
                  <a:lnTo>
                    <a:pt x="646" y="619"/>
                  </a:lnTo>
                  <a:lnTo>
                    <a:pt x="641" y="625"/>
                  </a:lnTo>
                  <a:lnTo>
                    <a:pt x="635" y="630"/>
                  </a:lnTo>
                  <a:lnTo>
                    <a:pt x="629" y="635"/>
                  </a:lnTo>
                  <a:lnTo>
                    <a:pt x="623" y="640"/>
                  </a:lnTo>
                  <a:lnTo>
                    <a:pt x="616" y="645"/>
                  </a:lnTo>
                  <a:lnTo>
                    <a:pt x="609" y="650"/>
                  </a:lnTo>
                  <a:lnTo>
                    <a:pt x="602" y="654"/>
                  </a:lnTo>
                  <a:lnTo>
                    <a:pt x="586" y="662"/>
                  </a:lnTo>
                  <a:lnTo>
                    <a:pt x="569" y="669"/>
                  </a:lnTo>
                  <a:lnTo>
                    <a:pt x="560" y="673"/>
                  </a:lnTo>
                  <a:lnTo>
                    <a:pt x="550" y="675"/>
                  </a:lnTo>
                  <a:lnTo>
                    <a:pt x="531" y="680"/>
                  </a:lnTo>
                  <a:lnTo>
                    <a:pt x="510" y="683"/>
                  </a:lnTo>
                  <a:lnTo>
                    <a:pt x="499" y="685"/>
                  </a:lnTo>
                  <a:lnTo>
                    <a:pt x="488" y="686"/>
                  </a:lnTo>
                  <a:lnTo>
                    <a:pt x="466" y="686"/>
                  </a:lnTo>
                  <a:close/>
                  <a:moveTo>
                    <a:pt x="0" y="0"/>
                  </a:moveTo>
                  <a:lnTo>
                    <a:pt x="0" y="453"/>
                  </a:lnTo>
                  <a:lnTo>
                    <a:pt x="0" y="908"/>
                  </a:lnTo>
                  <a:lnTo>
                    <a:pt x="680" y="908"/>
                  </a:lnTo>
                  <a:lnTo>
                    <a:pt x="1361" y="908"/>
                  </a:lnTo>
                  <a:lnTo>
                    <a:pt x="2041" y="908"/>
                  </a:lnTo>
                  <a:lnTo>
                    <a:pt x="2723" y="908"/>
                  </a:lnTo>
                  <a:lnTo>
                    <a:pt x="3403" y="908"/>
                  </a:lnTo>
                  <a:lnTo>
                    <a:pt x="4084" y="908"/>
                  </a:lnTo>
                  <a:lnTo>
                    <a:pt x="4765" y="908"/>
                  </a:lnTo>
                  <a:lnTo>
                    <a:pt x="5446" y="908"/>
                  </a:lnTo>
                  <a:lnTo>
                    <a:pt x="5446" y="453"/>
                  </a:lnTo>
                  <a:lnTo>
                    <a:pt x="5446" y="0"/>
                  </a:lnTo>
                  <a:lnTo>
                    <a:pt x="4765" y="0"/>
                  </a:lnTo>
                  <a:lnTo>
                    <a:pt x="4084" y="0"/>
                  </a:lnTo>
                  <a:lnTo>
                    <a:pt x="3403" y="0"/>
                  </a:lnTo>
                  <a:lnTo>
                    <a:pt x="2723" y="0"/>
                  </a:lnTo>
                  <a:lnTo>
                    <a:pt x="2041" y="0"/>
                  </a:lnTo>
                  <a:lnTo>
                    <a:pt x="1361" y="0"/>
                  </a:lnTo>
                  <a:lnTo>
                    <a:pt x="680" y="0"/>
                  </a:lnTo>
                  <a:lnTo>
                    <a:pt x="0" y="0"/>
                  </a:lnTo>
                  <a:close/>
                  <a:moveTo>
                    <a:pt x="1367" y="297"/>
                  </a:moveTo>
                  <a:lnTo>
                    <a:pt x="1358" y="297"/>
                  </a:lnTo>
                  <a:lnTo>
                    <a:pt x="1349" y="298"/>
                  </a:lnTo>
                  <a:lnTo>
                    <a:pt x="1341" y="299"/>
                  </a:lnTo>
                  <a:lnTo>
                    <a:pt x="1333" y="300"/>
                  </a:lnTo>
                  <a:lnTo>
                    <a:pt x="1325" y="302"/>
                  </a:lnTo>
                  <a:lnTo>
                    <a:pt x="1318" y="305"/>
                  </a:lnTo>
                  <a:lnTo>
                    <a:pt x="1311" y="307"/>
                  </a:lnTo>
                  <a:lnTo>
                    <a:pt x="1304" y="311"/>
                  </a:lnTo>
                  <a:lnTo>
                    <a:pt x="1291" y="318"/>
                  </a:lnTo>
                  <a:lnTo>
                    <a:pt x="1279" y="327"/>
                  </a:lnTo>
                  <a:lnTo>
                    <a:pt x="1274" y="331"/>
                  </a:lnTo>
                  <a:lnTo>
                    <a:pt x="1269" y="336"/>
                  </a:lnTo>
                  <a:lnTo>
                    <a:pt x="1259" y="347"/>
                  </a:lnTo>
                  <a:lnTo>
                    <a:pt x="1255" y="353"/>
                  </a:lnTo>
                  <a:lnTo>
                    <a:pt x="1251" y="359"/>
                  </a:lnTo>
                  <a:lnTo>
                    <a:pt x="1244" y="371"/>
                  </a:lnTo>
                  <a:lnTo>
                    <a:pt x="1241" y="377"/>
                  </a:lnTo>
                  <a:lnTo>
                    <a:pt x="1238" y="384"/>
                  </a:lnTo>
                  <a:lnTo>
                    <a:pt x="1233" y="397"/>
                  </a:lnTo>
                  <a:lnTo>
                    <a:pt x="1229" y="411"/>
                  </a:lnTo>
                  <a:lnTo>
                    <a:pt x="1226" y="425"/>
                  </a:lnTo>
                  <a:lnTo>
                    <a:pt x="1225" y="439"/>
                  </a:lnTo>
                  <a:lnTo>
                    <a:pt x="1224" y="454"/>
                  </a:lnTo>
                  <a:lnTo>
                    <a:pt x="1225" y="469"/>
                  </a:lnTo>
                  <a:lnTo>
                    <a:pt x="1225" y="476"/>
                  </a:lnTo>
                  <a:lnTo>
                    <a:pt x="1226" y="483"/>
                  </a:lnTo>
                  <a:lnTo>
                    <a:pt x="1229" y="497"/>
                  </a:lnTo>
                  <a:lnTo>
                    <a:pt x="1231" y="504"/>
                  </a:lnTo>
                  <a:lnTo>
                    <a:pt x="1233" y="510"/>
                  </a:lnTo>
                  <a:lnTo>
                    <a:pt x="1235" y="517"/>
                  </a:lnTo>
                  <a:lnTo>
                    <a:pt x="1238" y="524"/>
                  </a:lnTo>
                  <a:lnTo>
                    <a:pt x="1241" y="530"/>
                  </a:lnTo>
                  <a:lnTo>
                    <a:pt x="1244" y="537"/>
                  </a:lnTo>
                  <a:lnTo>
                    <a:pt x="1247" y="543"/>
                  </a:lnTo>
                  <a:lnTo>
                    <a:pt x="1251" y="549"/>
                  </a:lnTo>
                  <a:lnTo>
                    <a:pt x="1255" y="555"/>
                  </a:lnTo>
                  <a:lnTo>
                    <a:pt x="1259" y="561"/>
                  </a:lnTo>
                  <a:lnTo>
                    <a:pt x="1264" y="566"/>
                  </a:lnTo>
                  <a:lnTo>
                    <a:pt x="1269" y="571"/>
                  </a:lnTo>
                  <a:lnTo>
                    <a:pt x="1274" y="576"/>
                  </a:lnTo>
                  <a:lnTo>
                    <a:pt x="1279" y="581"/>
                  </a:lnTo>
                  <a:lnTo>
                    <a:pt x="1285" y="585"/>
                  </a:lnTo>
                  <a:lnTo>
                    <a:pt x="1291" y="589"/>
                  </a:lnTo>
                  <a:lnTo>
                    <a:pt x="1297" y="593"/>
                  </a:lnTo>
                  <a:lnTo>
                    <a:pt x="1304" y="597"/>
                  </a:lnTo>
                  <a:lnTo>
                    <a:pt x="1311" y="600"/>
                  </a:lnTo>
                  <a:lnTo>
                    <a:pt x="1318" y="603"/>
                  </a:lnTo>
                  <a:lnTo>
                    <a:pt x="1325" y="605"/>
                  </a:lnTo>
                  <a:lnTo>
                    <a:pt x="1333" y="607"/>
                  </a:lnTo>
                  <a:lnTo>
                    <a:pt x="1341" y="608"/>
                  </a:lnTo>
                  <a:lnTo>
                    <a:pt x="1349" y="610"/>
                  </a:lnTo>
                  <a:lnTo>
                    <a:pt x="1358" y="610"/>
                  </a:lnTo>
                  <a:lnTo>
                    <a:pt x="1367" y="611"/>
                  </a:lnTo>
                  <a:lnTo>
                    <a:pt x="1379" y="610"/>
                  </a:lnTo>
                  <a:lnTo>
                    <a:pt x="1392" y="608"/>
                  </a:lnTo>
                  <a:lnTo>
                    <a:pt x="1405" y="605"/>
                  </a:lnTo>
                  <a:lnTo>
                    <a:pt x="1417" y="601"/>
                  </a:lnTo>
                  <a:lnTo>
                    <a:pt x="1423" y="599"/>
                  </a:lnTo>
                  <a:lnTo>
                    <a:pt x="1428" y="596"/>
                  </a:lnTo>
                  <a:lnTo>
                    <a:pt x="1440" y="589"/>
                  </a:lnTo>
                  <a:lnTo>
                    <a:pt x="1445" y="586"/>
                  </a:lnTo>
                  <a:lnTo>
                    <a:pt x="1450" y="582"/>
                  </a:lnTo>
                  <a:lnTo>
                    <a:pt x="1455" y="577"/>
                  </a:lnTo>
                  <a:lnTo>
                    <a:pt x="1460" y="573"/>
                  </a:lnTo>
                  <a:lnTo>
                    <a:pt x="1465" y="568"/>
                  </a:lnTo>
                  <a:lnTo>
                    <a:pt x="1469" y="562"/>
                  </a:lnTo>
                  <a:lnTo>
                    <a:pt x="1473" y="557"/>
                  </a:lnTo>
                  <a:lnTo>
                    <a:pt x="1477" y="551"/>
                  </a:lnTo>
                  <a:lnTo>
                    <a:pt x="1485" y="538"/>
                  </a:lnTo>
                  <a:lnTo>
                    <a:pt x="1488" y="531"/>
                  </a:lnTo>
                  <a:lnTo>
                    <a:pt x="1491" y="524"/>
                  </a:lnTo>
                  <a:lnTo>
                    <a:pt x="1495" y="509"/>
                  </a:lnTo>
                  <a:lnTo>
                    <a:pt x="1497" y="500"/>
                  </a:lnTo>
                  <a:lnTo>
                    <a:pt x="1499" y="492"/>
                  </a:lnTo>
                  <a:lnTo>
                    <a:pt x="1500" y="483"/>
                  </a:lnTo>
                  <a:lnTo>
                    <a:pt x="1501" y="474"/>
                  </a:lnTo>
                  <a:lnTo>
                    <a:pt x="1502" y="464"/>
                  </a:lnTo>
                  <a:lnTo>
                    <a:pt x="1502" y="454"/>
                  </a:lnTo>
                  <a:lnTo>
                    <a:pt x="1502" y="444"/>
                  </a:lnTo>
                  <a:lnTo>
                    <a:pt x="1501" y="434"/>
                  </a:lnTo>
                  <a:lnTo>
                    <a:pt x="1500" y="425"/>
                  </a:lnTo>
                  <a:lnTo>
                    <a:pt x="1499" y="416"/>
                  </a:lnTo>
                  <a:lnTo>
                    <a:pt x="1495" y="399"/>
                  </a:lnTo>
                  <a:lnTo>
                    <a:pt x="1493" y="391"/>
                  </a:lnTo>
                  <a:lnTo>
                    <a:pt x="1491" y="384"/>
                  </a:lnTo>
                  <a:lnTo>
                    <a:pt x="1488" y="376"/>
                  </a:lnTo>
                  <a:lnTo>
                    <a:pt x="1485" y="369"/>
                  </a:lnTo>
                  <a:lnTo>
                    <a:pt x="1481" y="363"/>
                  </a:lnTo>
                  <a:lnTo>
                    <a:pt x="1477" y="356"/>
                  </a:lnTo>
                  <a:lnTo>
                    <a:pt x="1473" y="351"/>
                  </a:lnTo>
                  <a:lnTo>
                    <a:pt x="1469" y="345"/>
                  </a:lnTo>
                  <a:lnTo>
                    <a:pt x="1460" y="335"/>
                  </a:lnTo>
                  <a:lnTo>
                    <a:pt x="1450" y="326"/>
                  </a:lnTo>
                  <a:lnTo>
                    <a:pt x="1440" y="318"/>
                  </a:lnTo>
                  <a:lnTo>
                    <a:pt x="1434" y="314"/>
                  </a:lnTo>
                  <a:lnTo>
                    <a:pt x="1428" y="311"/>
                  </a:lnTo>
                  <a:lnTo>
                    <a:pt x="1423" y="308"/>
                  </a:lnTo>
                  <a:lnTo>
                    <a:pt x="1417" y="306"/>
                  </a:lnTo>
                  <a:lnTo>
                    <a:pt x="1411" y="304"/>
                  </a:lnTo>
                  <a:lnTo>
                    <a:pt x="1405" y="302"/>
                  </a:lnTo>
                  <a:lnTo>
                    <a:pt x="1398" y="300"/>
                  </a:lnTo>
                  <a:lnTo>
                    <a:pt x="1392" y="299"/>
                  </a:lnTo>
                  <a:lnTo>
                    <a:pt x="1379" y="297"/>
                  </a:lnTo>
                  <a:lnTo>
                    <a:pt x="1373" y="297"/>
                  </a:lnTo>
                  <a:lnTo>
                    <a:pt x="1367" y="297"/>
                  </a:lnTo>
                  <a:close/>
                  <a:moveTo>
                    <a:pt x="3177" y="301"/>
                  </a:moveTo>
                  <a:lnTo>
                    <a:pt x="3162" y="302"/>
                  </a:lnTo>
                  <a:lnTo>
                    <a:pt x="3148" y="304"/>
                  </a:lnTo>
                  <a:lnTo>
                    <a:pt x="3141" y="305"/>
                  </a:lnTo>
                  <a:lnTo>
                    <a:pt x="3135" y="307"/>
                  </a:lnTo>
                  <a:lnTo>
                    <a:pt x="3128" y="310"/>
                  </a:lnTo>
                  <a:lnTo>
                    <a:pt x="3121" y="312"/>
                  </a:lnTo>
                  <a:lnTo>
                    <a:pt x="3115" y="315"/>
                  </a:lnTo>
                  <a:lnTo>
                    <a:pt x="3109" y="318"/>
                  </a:lnTo>
                  <a:lnTo>
                    <a:pt x="3103" y="321"/>
                  </a:lnTo>
                  <a:lnTo>
                    <a:pt x="3097" y="325"/>
                  </a:lnTo>
                  <a:lnTo>
                    <a:pt x="3092" y="329"/>
                  </a:lnTo>
                  <a:lnTo>
                    <a:pt x="3086" y="334"/>
                  </a:lnTo>
                  <a:lnTo>
                    <a:pt x="3081" y="338"/>
                  </a:lnTo>
                  <a:lnTo>
                    <a:pt x="3076" y="343"/>
                  </a:lnTo>
                  <a:lnTo>
                    <a:pt x="3071" y="348"/>
                  </a:lnTo>
                  <a:lnTo>
                    <a:pt x="3067" y="353"/>
                  </a:lnTo>
                  <a:lnTo>
                    <a:pt x="3063" y="359"/>
                  </a:lnTo>
                  <a:lnTo>
                    <a:pt x="3059" y="365"/>
                  </a:lnTo>
                  <a:lnTo>
                    <a:pt x="3052" y="377"/>
                  </a:lnTo>
                  <a:lnTo>
                    <a:pt x="3048" y="384"/>
                  </a:lnTo>
                  <a:lnTo>
                    <a:pt x="3046" y="391"/>
                  </a:lnTo>
                  <a:lnTo>
                    <a:pt x="3043" y="398"/>
                  </a:lnTo>
                  <a:lnTo>
                    <a:pt x="3041" y="405"/>
                  </a:lnTo>
                  <a:lnTo>
                    <a:pt x="3039" y="413"/>
                  </a:lnTo>
                  <a:lnTo>
                    <a:pt x="3037" y="420"/>
                  </a:lnTo>
                  <a:lnTo>
                    <a:pt x="3035" y="436"/>
                  </a:lnTo>
                  <a:lnTo>
                    <a:pt x="3034" y="453"/>
                  </a:lnTo>
                  <a:lnTo>
                    <a:pt x="3034" y="462"/>
                  </a:lnTo>
                  <a:lnTo>
                    <a:pt x="3035" y="470"/>
                  </a:lnTo>
                  <a:lnTo>
                    <a:pt x="3036" y="478"/>
                  </a:lnTo>
                  <a:lnTo>
                    <a:pt x="3037" y="486"/>
                  </a:lnTo>
                  <a:lnTo>
                    <a:pt x="3041" y="501"/>
                  </a:lnTo>
                  <a:lnTo>
                    <a:pt x="3046" y="515"/>
                  </a:lnTo>
                  <a:lnTo>
                    <a:pt x="3052" y="529"/>
                  </a:lnTo>
                  <a:lnTo>
                    <a:pt x="3055" y="535"/>
                  </a:lnTo>
                  <a:lnTo>
                    <a:pt x="3059" y="541"/>
                  </a:lnTo>
                  <a:lnTo>
                    <a:pt x="3063" y="547"/>
                  </a:lnTo>
                  <a:lnTo>
                    <a:pt x="3067" y="553"/>
                  </a:lnTo>
                  <a:lnTo>
                    <a:pt x="3071" y="558"/>
                  </a:lnTo>
                  <a:lnTo>
                    <a:pt x="3076" y="563"/>
                  </a:lnTo>
                  <a:lnTo>
                    <a:pt x="3081" y="568"/>
                  </a:lnTo>
                  <a:lnTo>
                    <a:pt x="3086" y="573"/>
                  </a:lnTo>
                  <a:lnTo>
                    <a:pt x="3092" y="577"/>
                  </a:lnTo>
                  <a:lnTo>
                    <a:pt x="3097" y="581"/>
                  </a:lnTo>
                  <a:lnTo>
                    <a:pt x="3109" y="588"/>
                  </a:lnTo>
                  <a:lnTo>
                    <a:pt x="3115" y="591"/>
                  </a:lnTo>
                  <a:lnTo>
                    <a:pt x="3121" y="594"/>
                  </a:lnTo>
                  <a:lnTo>
                    <a:pt x="3135" y="599"/>
                  </a:lnTo>
                  <a:lnTo>
                    <a:pt x="3148" y="602"/>
                  </a:lnTo>
                  <a:lnTo>
                    <a:pt x="3155" y="604"/>
                  </a:lnTo>
                  <a:lnTo>
                    <a:pt x="3162" y="604"/>
                  </a:lnTo>
                  <a:lnTo>
                    <a:pt x="3177" y="605"/>
                  </a:lnTo>
                  <a:lnTo>
                    <a:pt x="3192" y="604"/>
                  </a:lnTo>
                  <a:lnTo>
                    <a:pt x="3206" y="602"/>
                  </a:lnTo>
                  <a:lnTo>
                    <a:pt x="3213" y="601"/>
                  </a:lnTo>
                  <a:lnTo>
                    <a:pt x="3219" y="599"/>
                  </a:lnTo>
                  <a:lnTo>
                    <a:pt x="3226" y="597"/>
                  </a:lnTo>
                  <a:lnTo>
                    <a:pt x="3232" y="594"/>
                  </a:lnTo>
                  <a:lnTo>
                    <a:pt x="3239" y="591"/>
                  </a:lnTo>
                  <a:lnTo>
                    <a:pt x="3245" y="588"/>
                  </a:lnTo>
                  <a:lnTo>
                    <a:pt x="3251" y="585"/>
                  </a:lnTo>
                  <a:lnTo>
                    <a:pt x="3257" y="581"/>
                  </a:lnTo>
                  <a:lnTo>
                    <a:pt x="3262" y="577"/>
                  </a:lnTo>
                  <a:lnTo>
                    <a:pt x="3268" y="573"/>
                  </a:lnTo>
                  <a:lnTo>
                    <a:pt x="3273" y="568"/>
                  </a:lnTo>
                  <a:lnTo>
                    <a:pt x="3278" y="563"/>
                  </a:lnTo>
                  <a:lnTo>
                    <a:pt x="3282" y="558"/>
                  </a:lnTo>
                  <a:lnTo>
                    <a:pt x="3287" y="553"/>
                  </a:lnTo>
                  <a:lnTo>
                    <a:pt x="3291" y="547"/>
                  </a:lnTo>
                  <a:lnTo>
                    <a:pt x="3295" y="541"/>
                  </a:lnTo>
                  <a:lnTo>
                    <a:pt x="3302" y="529"/>
                  </a:lnTo>
                  <a:lnTo>
                    <a:pt x="3305" y="522"/>
                  </a:lnTo>
                  <a:lnTo>
                    <a:pt x="3308" y="515"/>
                  </a:lnTo>
                  <a:lnTo>
                    <a:pt x="3311" y="508"/>
                  </a:lnTo>
                  <a:lnTo>
                    <a:pt x="3313" y="501"/>
                  </a:lnTo>
                  <a:lnTo>
                    <a:pt x="3315" y="494"/>
                  </a:lnTo>
                  <a:lnTo>
                    <a:pt x="3317" y="486"/>
                  </a:lnTo>
                  <a:lnTo>
                    <a:pt x="3319" y="470"/>
                  </a:lnTo>
                  <a:lnTo>
                    <a:pt x="3320" y="453"/>
                  </a:lnTo>
                  <a:lnTo>
                    <a:pt x="3319" y="444"/>
                  </a:lnTo>
                  <a:lnTo>
                    <a:pt x="3319" y="436"/>
                  </a:lnTo>
                  <a:lnTo>
                    <a:pt x="3318" y="428"/>
                  </a:lnTo>
                  <a:lnTo>
                    <a:pt x="3317" y="420"/>
                  </a:lnTo>
                  <a:lnTo>
                    <a:pt x="3313" y="405"/>
                  </a:lnTo>
                  <a:lnTo>
                    <a:pt x="3308" y="391"/>
                  </a:lnTo>
                  <a:lnTo>
                    <a:pt x="3302" y="377"/>
                  </a:lnTo>
                  <a:lnTo>
                    <a:pt x="3299" y="371"/>
                  </a:lnTo>
                  <a:lnTo>
                    <a:pt x="3295" y="365"/>
                  </a:lnTo>
                  <a:lnTo>
                    <a:pt x="3291" y="359"/>
                  </a:lnTo>
                  <a:lnTo>
                    <a:pt x="3287" y="353"/>
                  </a:lnTo>
                  <a:lnTo>
                    <a:pt x="3282" y="348"/>
                  </a:lnTo>
                  <a:lnTo>
                    <a:pt x="3278" y="343"/>
                  </a:lnTo>
                  <a:lnTo>
                    <a:pt x="3273" y="338"/>
                  </a:lnTo>
                  <a:lnTo>
                    <a:pt x="3268" y="334"/>
                  </a:lnTo>
                  <a:lnTo>
                    <a:pt x="3262" y="329"/>
                  </a:lnTo>
                  <a:lnTo>
                    <a:pt x="3257" y="325"/>
                  </a:lnTo>
                  <a:lnTo>
                    <a:pt x="3245" y="318"/>
                  </a:lnTo>
                  <a:lnTo>
                    <a:pt x="3239" y="315"/>
                  </a:lnTo>
                  <a:lnTo>
                    <a:pt x="3232" y="312"/>
                  </a:lnTo>
                  <a:lnTo>
                    <a:pt x="3219" y="307"/>
                  </a:lnTo>
                  <a:lnTo>
                    <a:pt x="3206" y="304"/>
                  </a:lnTo>
                  <a:lnTo>
                    <a:pt x="3199" y="303"/>
                  </a:lnTo>
                  <a:lnTo>
                    <a:pt x="3192" y="302"/>
                  </a:lnTo>
                  <a:lnTo>
                    <a:pt x="3177" y="301"/>
                  </a:lnTo>
                  <a:close/>
                  <a:moveTo>
                    <a:pt x="4997" y="297"/>
                  </a:moveTo>
                  <a:lnTo>
                    <a:pt x="4988" y="297"/>
                  </a:lnTo>
                  <a:lnTo>
                    <a:pt x="4979" y="298"/>
                  </a:lnTo>
                  <a:lnTo>
                    <a:pt x="4971" y="299"/>
                  </a:lnTo>
                  <a:lnTo>
                    <a:pt x="4963" y="300"/>
                  </a:lnTo>
                  <a:lnTo>
                    <a:pt x="4955" y="302"/>
                  </a:lnTo>
                  <a:lnTo>
                    <a:pt x="4948" y="305"/>
                  </a:lnTo>
                  <a:lnTo>
                    <a:pt x="4941" y="307"/>
                  </a:lnTo>
                  <a:lnTo>
                    <a:pt x="4934" y="311"/>
                  </a:lnTo>
                  <a:lnTo>
                    <a:pt x="4921" y="318"/>
                  </a:lnTo>
                  <a:lnTo>
                    <a:pt x="4910" y="327"/>
                  </a:lnTo>
                  <a:lnTo>
                    <a:pt x="4904" y="331"/>
                  </a:lnTo>
                  <a:lnTo>
                    <a:pt x="4899" y="336"/>
                  </a:lnTo>
                  <a:lnTo>
                    <a:pt x="4890" y="347"/>
                  </a:lnTo>
                  <a:lnTo>
                    <a:pt x="4885" y="353"/>
                  </a:lnTo>
                  <a:lnTo>
                    <a:pt x="4881" y="359"/>
                  </a:lnTo>
                  <a:lnTo>
                    <a:pt x="4874" y="371"/>
                  </a:lnTo>
                  <a:lnTo>
                    <a:pt x="4871" y="377"/>
                  </a:lnTo>
                  <a:lnTo>
                    <a:pt x="4868" y="384"/>
                  </a:lnTo>
                  <a:lnTo>
                    <a:pt x="4863" y="397"/>
                  </a:lnTo>
                  <a:lnTo>
                    <a:pt x="4859" y="411"/>
                  </a:lnTo>
                  <a:lnTo>
                    <a:pt x="4856" y="425"/>
                  </a:lnTo>
                  <a:lnTo>
                    <a:pt x="4855" y="439"/>
                  </a:lnTo>
                  <a:lnTo>
                    <a:pt x="4854" y="454"/>
                  </a:lnTo>
                  <a:lnTo>
                    <a:pt x="4855" y="469"/>
                  </a:lnTo>
                  <a:lnTo>
                    <a:pt x="4856" y="476"/>
                  </a:lnTo>
                  <a:lnTo>
                    <a:pt x="4856" y="483"/>
                  </a:lnTo>
                  <a:lnTo>
                    <a:pt x="4859" y="497"/>
                  </a:lnTo>
                  <a:lnTo>
                    <a:pt x="4861" y="504"/>
                  </a:lnTo>
                  <a:lnTo>
                    <a:pt x="4863" y="510"/>
                  </a:lnTo>
                  <a:lnTo>
                    <a:pt x="4865" y="517"/>
                  </a:lnTo>
                  <a:lnTo>
                    <a:pt x="4868" y="524"/>
                  </a:lnTo>
                  <a:lnTo>
                    <a:pt x="4871" y="530"/>
                  </a:lnTo>
                  <a:lnTo>
                    <a:pt x="4874" y="537"/>
                  </a:lnTo>
                  <a:lnTo>
                    <a:pt x="4878" y="543"/>
                  </a:lnTo>
                  <a:lnTo>
                    <a:pt x="4881" y="549"/>
                  </a:lnTo>
                  <a:lnTo>
                    <a:pt x="4885" y="555"/>
                  </a:lnTo>
                  <a:lnTo>
                    <a:pt x="4890" y="561"/>
                  </a:lnTo>
                  <a:lnTo>
                    <a:pt x="4894" y="566"/>
                  </a:lnTo>
                  <a:lnTo>
                    <a:pt x="4899" y="571"/>
                  </a:lnTo>
                  <a:lnTo>
                    <a:pt x="4904" y="576"/>
                  </a:lnTo>
                  <a:lnTo>
                    <a:pt x="4910" y="581"/>
                  </a:lnTo>
                  <a:lnTo>
                    <a:pt x="4915" y="585"/>
                  </a:lnTo>
                  <a:lnTo>
                    <a:pt x="4921" y="589"/>
                  </a:lnTo>
                  <a:lnTo>
                    <a:pt x="4927" y="593"/>
                  </a:lnTo>
                  <a:lnTo>
                    <a:pt x="4934" y="597"/>
                  </a:lnTo>
                  <a:lnTo>
                    <a:pt x="4941" y="600"/>
                  </a:lnTo>
                  <a:lnTo>
                    <a:pt x="4948" y="603"/>
                  </a:lnTo>
                  <a:lnTo>
                    <a:pt x="4955" y="605"/>
                  </a:lnTo>
                  <a:lnTo>
                    <a:pt x="4963" y="607"/>
                  </a:lnTo>
                  <a:lnTo>
                    <a:pt x="4971" y="608"/>
                  </a:lnTo>
                  <a:lnTo>
                    <a:pt x="4979" y="610"/>
                  </a:lnTo>
                  <a:lnTo>
                    <a:pt x="4988" y="610"/>
                  </a:lnTo>
                  <a:lnTo>
                    <a:pt x="4997" y="611"/>
                  </a:lnTo>
                  <a:lnTo>
                    <a:pt x="5010" y="610"/>
                  </a:lnTo>
                  <a:lnTo>
                    <a:pt x="5022" y="608"/>
                  </a:lnTo>
                  <a:lnTo>
                    <a:pt x="5035" y="605"/>
                  </a:lnTo>
                  <a:lnTo>
                    <a:pt x="5047" y="601"/>
                  </a:lnTo>
                  <a:lnTo>
                    <a:pt x="5053" y="599"/>
                  </a:lnTo>
                  <a:lnTo>
                    <a:pt x="5059" y="596"/>
                  </a:lnTo>
                  <a:lnTo>
                    <a:pt x="5070" y="589"/>
                  </a:lnTo>
                  <a:lnTo>
                    <a:pt x="5075" y="586"/>
                  </a:lnTo>
                  <a:lnTo>
                    <a:pt x="5081" y="582"/>
                  </a:lnTo>
                  <a:lnTo>
                    <a:pt x="5086" y="577"/>
                  </a:lnTo>
                  <a:lnTo>
                    <a:pt x="5090" y="573"/>
                  </a:lnTo>
                  <a:lnTo>
                    <a:pt x="5095" y="568"/>
                  </a:lnTo>
                  <a:lnTo>
                    <a:pt x="5100" y="562"/>
                  </a:lnTo>
                  <a:lnTo>
                    <a:pt x="5104" y="557"/>
                  </a:lnTo>
                  <a:lnTo>
                    <a:pt x="5108" y="551"/>
                  </a:lnTo>
                  <a:lnTo>
                    <a:pt x="5115" y="538"/>
                  </a:lnTo>
                  <a:lnTo>
                    <a:pt x="5118" y="531"/>
                  </a:lnTo>
                  <a:lnTo>
                    <a:pt x="5121" y="524"/>
                  </a:lnTo>
                  <a:lnTo>
                    <a:pt x="5126" y="509"/>
                  </a:lnTo>
                  <a:lnTo>
                    <a:pt x="5128" y="500"/>
                  </a:lnTo>
                  <a:lnTo>
                    <a:pt x="5129" y="492"/>
                  </a:lnTo>
                  <a:lnTo>
                    <a:pt x="5131" y="483"/>
                  </a:lnTo>
                  <a:lnTo>
                    <a:pt x="5132" y="474"/>
                  </a:lnTo>
                  <a:lnTo>
                    <a:pt x="5132" y="464"/>
                  </a:lnTo>
                  <a:lnTo>
                    <a:pt x="5132" y="454"/>
                  </a:lnTo>
                  <a:lnTo>
                    <a:pt x="5132" y="444"/>
                  </a:lnTo>
                  <a:lnTo>
                    <a:pt x="5132" y="434"/>
                  </a:lnTo>
                  <a:lnTo>
                    <a:pt x="5131" y="425"/>
                  </a:lnTo>
                  <a:lnTo>
                    <a:pt x="5129" y="416"/>
                  </a:lnTo>
                  <a:lnTo>
                    <a:pt x="5126" y="399"/>
                  </a:lnTo>
                  <a:lnTo>
                    <a:pt x="5124" y="391"/>
                  </a:lnTo>
                  <a:lnTo>
                    <a:pt x="5121" y="384"/>
                  </a:lnTo>
                  <a:lnTo>
                    <a:pt x="5118" y="376"/>
                  </a:lnTo>
                  <a:lnTo>
                    <a:pt x="5115" y="369"/>
                  </a:lnTo>
                  <a:lnTo>
                    <a:pt x="5111" y="363"/>
                  </a:lnTo>
                  <a:lnTo>
                    <a:pt x="5108" y="356"/>
                  </a:lnTo>
                  <a:lnTo>
                    <a:pt x="5104" y="351"/>
                  </a:lnTo>
                  <a:lnTo>
                    <a:pt x="5100" y="345"/>
                  </a:lnTo>
                  <a:lnTo>
                    <a:pt x="5090" y="335"/>
                  </a:lnTo>
                  <a:lnTo>
                    <a:pt x="5081" y="326"/>
                  </a:lnTo>
                  <a:lnTo>
                    <a:pt x="5070" y="318"/>
                  </a:lnTo>
                  <a:lnTo>
                    <a:pt x="5064" y="314"/>
                  </a:lnTo>
                  <a:lnTo>
                    <a:pt x="5059" y="311"/>
                  </a:lnTo>
                  <a:lnTo>
                    <a:pt x="5053" y="308"/>
                  </a:lnTo>
                  <a:lnTo>
                    <a:pt x="5047" y="306"/>
                  </a:lnTo>
                  <a:lnTo>
                    <a:pt x="5041" y="304"/>
                  </a:lnTo>
                  <a:lnTo>
                    <a:pt x="5035" y="302"/>
                  </a:lnTo>
                  <a:lnTo>
                    <a:pt x="5029" y="300"/>
                  </a:lnTo>
                  <a:lnTo>
                    <a:pt x="5022" y="299"/>
                  </a:lnTo>
                  <a:lnTo>
                    <a:pt x="5010" y="297"/>
                  </a:lnTo>
                  <a:lnTo>
                    <a:pt x="5003" y="297"/>
                  </a:lnTo>
                  <a:lnTo>
                    <a:pt x="4997" y="29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grpSp>
          <p:nvGrpSpPr>
            <p:cNvPr id="24" name="Group 23"/>
            <p:cNvGrpSpPr>
              <a:grpSpLocks noChangeAspect="1"/>
            </p:cNvGrpSpPr>
            <p:nvPr userDrawn="1"/>
          </p:nvGrpSpPr>
          <p:grpSpPr>
            <a:xfrm>
              <a:off x="1900114" y="6364340"/>
              <a:ext cx="1052413" cy="162000"/>
              <a:chOff x="2160588" y="4324351"/>
              <a:chExt cx="7105649" cy="1093788"/>
            </a:xfrm>
            <a:solidFill>
              <a:schemeClr val="accent1"/>
            </a:solidFill>
          </p:grpSpPr>
          <p:sp>
            <p:nvSpPr>
              <p:cNvPr id="25" name="Freeform 7"/>
              <p:cNvSpPr>
                <a:spLocks noEditPoints="1"/>
              </p:cNvSpPr>
              <p:nvPr userDrawn="1"/>
            </p:nvSpPr>
            <p:spPr bwMode="auto">
              <a:xfrm>
                <a:off x="2160588" y="4527551"/>
                <a:ext cx="595312" cy="890588"/>
              </a:xfrm>
              <a:custGeom>
                <a:avLst/>
                <a:gdLst>
                  <a:gd name="T0" fmla="*/ 372 w 375"/>
                  <a:gd name="T1" fmla="*/ 420 h 561"/>
                  <a:gd name="T2" fmla="*/ 357 w 375"/>
                  <a:gd name="T3" fmla="*/ 465 h 561"/>
                  <a:gd name="T4" fmla="*/ 333 w 375"/>
                  <a:gd name="T5" fmla="*/ 502 h 561"/>
                  <a:gd name="T6" fmla="*/ 301 w 375"/>
                  <a:gd name="T7" fmla="*/ 530 h 561"/>
                  <a:gd name="T8" fmla="*/ 262 w 375"/>
                  <a:gd name="T9" fmla="*/ 549 h 561"/>
                  <a:gd name="T10" fmla="*/ 198 w 375"/>
                  <a:gd name="T11" fmla="*/ 561 h 561"/>
                  <a:gd name="T12" fmla="*/ 140 w 375"/>
                  <a:gd name="T13" fmla="*/ 557 h 561"/>
                  <a:gd name="T14" fmla="*/ 86 w 375"/>
                  <a:gd name="T15" fmla="*/ 540 h 561"/>
                  <a:gd name="T16" fmla="*/ 43 w 375"/>
                  <a:gd name="T17" fmla="*/ 515 h 561"/>
                  <a:gd name="T18" fmla="*/ 85 w 375"/>
                  <a:gd name="T19" fmla="*/ 469 h 561"/>
                  <a:gd name="T20" fmla="*/ 134 w 375"/>
                  <a:gd name="T21" fmla="*/ 494 h 561"/>
                  <a:gd name="T22" fmla="*/ 178 w 375"/>
                  <a:gd name="T23" fmla="*/ 502 h 561"/>
                  <a:gd name="T24" fmla="*/ 238 w 375"/>
                  <a:gd name="T25" fmla="*/ 494 h 561"/>
                  <a:gd name="T26" fmla="*/ 269 w 375"/>
                  <a:gd name="T27" fmla="*/ 478 h 561"/>
                  <a:gd name="T28" fmla="*/ 302 w 375"/>
                  <a:gd name="T29" fmla="*/ 437 h 561"/>
                  <a:gd name="T30" fmla="*/ 311 w 375"/>
                  <a:gd name="T31" fmla="*/ 406 h 561"/>
                  <a:gd name="T32" fmla="*/ 314 w 375"/>
                  <a:gd name="T33" fmla="*/ 342 h 561"/>
                  <a:gd name="T34" fmla="*/ 285 w 375"/>
                  <a:gd name="T35" fmla="*/ 375 h 561"/>
                  <a:gd name="T36" fmla="*/ 248 w 375"/>
                  <a:gd name="T37" fmla="*/ 397 h 561"/>
                  <a:gd name="T38" fmla="*/ 203 w 375"/>
                  <a:gd name="T39" fmla="*/ 410 h 561"/>
                  <a:gd name="T40" fmla="*/ 154 w 375"/>
                  <a:gd name="T41" fmla="*/ 409 h 561"/>
                  <a:gd name="T42" fmla="*/ 109 w 375"/>
                  <a:gd name="T43" fmla="*/ 396 h 561"/>
                  <a:gd name="T44" fmla="*/ 70 w 375"/>
                  <a:gd name="T45" fmla="*/ 372 h 561"/>
                  <a:gd name="T46" fmla="*/ 39 w 375"/>
                  <a:gd name="T47" fmla="*/ 339 h 561"/>
                  <a:gd name="T48" fmla="*/ 13 w 375"/>
                  <a:gd name="T49" fmla="*/ 290 h 561"/>
                  <a:gd name="T50" fmla="*/ 2 w 375"/>
                  <a:gd name="T51" fmla="*/ 241 h 561"/>
                  <a:gd name="T52" fmla="*/ 1 w 375"/>
                  <a:gd name="T53" fmla="*/ 187 h 561"/>
                  <a:gd name="T54" fmla="*/ 11 w 375"/>
                  <a:gd name="T55" fmla="*/ 136 h 561"/>
                  <a:gd name="T56" fmla="*/ 30 w 375"/>
                  <a:gd name="T57" fmla="*/ 91 h 561"/>
                  <a:gd name="T58" fmla="*/ 59 w 375"/>
                  <a:gd name="T59" fmla="*/ 53 h 561"/>
                  <a:gd name="T60" fmla="*/ 96 w 375"/>
                  <a:gd name="T61" fmla="*/ 25 h 561"/>
                  <a:gd name="T62" fmla="*/ 141 w 375"/>
                  <a:gd name="T63" fmla="*/ 6 h 561"/>
                  <a:gd name="T64" fmla="*/ 193 w 375"/>
                  <a:gd name="T65" fmla="*/ 0 h 561"/>
                  <a:gd name="T66" fmla="*/ 243 w 375"/>
                  <a:gd name="T67" fmla="*/ 9 h 561"/>
                  <a:gd name="T68" fmla="*/ 283 w 375"/>
                  <a:gd name="T69" fmla="*/ 30 h 561"/>
                  <a:gd name="T70" fmla="*/ 316 w 375"/>
                  <a:gd name="T71" fmla="*/ 63 h 561"/>
                  <a:gd name="T72" fmla="*/ 176 w 375"/>
                  <a:gd name="T73" fmla="*/ 60 h 561"/>
                  <a:gd name="T74" fmla="*/ 137 w 375"/>
                  <a:gd name="T75" fmla="*/ 71 h 561"/>
                  <a:gd name="T76" fmla="*/ 105 w 375"/>
                  <a:gd name="T77" fmla="*/ 93 h 561"/>
                  <a:gd name="T78" fmla="*/ 82 w 375"/>
                  <a:gd name="T79" fmla="*/ 125 h 561"/>
                  <a:gd name="T80" fmla="*/ 65 w 375"/>
                  <a:gd name="T81" fmla="*/ 179 h 561"/>
                  <a:gd name="T82" fmla="*/ 65 w 375"/>
                  <a:gd name="T83" fmla="*/ 239 h 561"/>
                  <a:gd name="T84" fmla="*/ 76 w 375"/>
                  <a:gd name="T85" fmla="*/ 279 h 561"/>
                  <a:gd name="T86" fmla="*/ 96 w 375"/>
                  <a:gd name="T87" fmla="*/ 312 h 561"/>
                  <a:gd name="T88" fmla="*/ 131 w 375"/>
                  <a:gd name="T89" fmla="*/ 339 h 561"/>
                  <a:gd name="T90" fmla="*/ 176 w 375"/>
                  <a:gd name="T91" fmla="*/ 352 h 561"/>
                  <a:gd name="T92" fmla="*/ 220 w 375"/>
                  <a:gd name="T93" fmla="*/ 350 h 561"/>
                  <a:gd name="T94" fmla="*/ 245 w 375"/>
                  <a:gd name="T95" fmla="*/ 340 h 561"/>
                  <a:gd name="T96" fmla="*/ 271 w 375"/>
                  <a:gd name="T97" fmla="*/ 321 h 561"/>
                  <a:gd name="T98" fmla="*/ 302 w 375"/>
                  <a:gd name="T99" fmla="*/ 272 h 561"/>
                  <a:gd name="T100" fmla="*/ 314 w 375"/>
                  <a:gd name="T101" fmla="*/ 208 h 561"/>
                  <a:gd name="T102" fmla="*/ 303 w 375"/>
                  <a:gd name="T103" fmla="*/ 143 h 561"/>
                  <a:gd name="T104" fmla="*/ 282 w 375"/>
                  <a:gd name="T105" fmla="*/ 102 h 561"/>
                  <a:gd name="T106" fmla="*/ 243 w 375"/>
                  <a:gd name="T107" fmla="*/ 70 h 561"/>
                  <a:gd name="T108" fmla="*/ 190 w 375"/>
                  <a:gd name="T109" fmla="*/ 59 h 5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75" h="561">
                    <a:moveTo>
                      <a:pt x="375" y="379"/>
                    </a:moveTo>
                    <a:lnTo>
                      <a:pt x="375" y="390"/>
                    </a:lnTo>
                    <a:lnTo>
                      <a:pt x="375" y="400"/>
                    </a:lnTo>
                    <a:lnTo>
                      <a:pt x="373" y="411"/>
                    </a:lnTo>
                    <a:lnTo>
                      <a:pt x="372" y="420"/>
                    </a:lnTo>
                    <a:lnTo>
                      <a:pt x="370" y="430"/>
                    </a:lnTo>
                    <a:lnTo>
                      <a:pt x="367" y="439"/>
                    </a:lnTo>
                    <a:lnTo>
                      <a:pt x="364" y="448"/>
                    </a:lnTo>
                    <a:lnTo>
                      <a:pt x="361" y="457"/>
                    </a:lnTo>
                    <a:lnTo>
                      <a:pt x="357" y="465"/>
                    </a:lnTo>
                    <a:lnTo>
                      <a:pt x="353" y="473"/>
                    </a:lnTo>
                    <a:lnTo>
                      <a:pt x="349" y="481"/>
                    </a:lnTo>
                    <a:lnTo>
                      <a:pt x="344" y="488"/>
                    </a:lnTo>
                    <a:lnTo>
                      <a:pt x="339" y="495"/>
                    </a:lnTo>
                    <a:lnTo>
                      <a:pt x="333" y="502"/>
                    </a:lnTo>
                    <a:lnTo>
                      <a:pt x="327" y="508"/>
                    </a:lnTo>
                    <a:lnTo>
                      <a:pt x="321" y="514"/>
                    </a:lnTo>
                    <a:lnTo>
                      <a:pt x="315" y="520"/>
                    </a:lnTo>
                    <a:lnTo>
                      <a:pt x="308" y="525"/>
                    </a:lnTo>
                    <a:lnTo>
                      <a:pt x="301" y="530"/>
                    </a:lnTo>
                    <a:lnTo>
                      <a:pt x="294" y="534"/>
                    </a:lnTo>
                    <a:lnTo>
                      <a:pt x="286" y="539"/>
                    </a:lnTo>
                    <a:lnTo>
                      <a:pt x="278" y="542"/>
                    </a:lnTo>
                    <a:lnTo>
                      <a:pt x="270" y="546"/>
                    </a:lnTo>
                    <a:lnTo>
                      <a:pt x="262" y="549"/>
                    </a:lnTo>
                    <a:lnTo>
                      <a:pt x="253" y="552"/>
                    </a:lnTo>
                    <a:lnTo>
                      <a:pt x="245" y="554"/>
                    </a:lnTo>
                    <a:lnTo>
                      <a:pt x="226" y="558"/>
                    </a:lnTo>
                    <a:lnTo>
                      <a:pt x="208" y="560"/>
                    </a:lnTo>
                    <a:lnTo>
                      <a:pt x="198" y="561"/>
                    </a:lnTo>
                    <a:lnTo>
                      <a:pt x="188" y="561"/>
                    </a:lnTo>
                    <a:lnTo>
                      <a:pt x="176" y="561"/>
                    </a:lnTo>
                    <a:lnTo>
                      <a:pt x="163" y="560"/>
                    </a:lnTo>
                    <a:lnTo>
                      <a:pt x="151" y="559"/>
                    </a:lnTo>
                    <a:lnTo>
                      <a:pt x="140" y="557"/>
                    </a:lnTo>
                    <a:lnTo>
                      <a:pt x="128" y="554"/>
                    </a:lnTo>
                    <a:lnTo>
                      <a:pt x="117" y="551"/>
                    </a:lnTo>
                    <a:lnTo>
                      <a:pt x="107" y="548"/>
                    </a:lnTo>
                    <a:lnTo>
                      <a:pt x="96" y="544"/>
                    </a:lnTo>
                    <a:lnTo>
                      <a:pt x="86" y="540"/>
                    </a:lnTo>
                    <a:lnTo>
                      <a:pt x="77" y="536"/>
                    </a:lnTo>
                    <a:lnTo>
                      <a:pt x="68" y="531"/>
                    </a:lnTo>
                    <a:lnTo>
                      <a:pt x="59" y="526"/>
                    </a:lnTo>
                    <a:lnTo>
                      <a:pt x="50" y="520"/>
                    </a:lnTo>
                    <a:lnTo>
                      <a:pt x="43" y="515"/>
                    </a:lnTo>
                    <a:lnTo>
                      <a:pt x="35" y="509"/>
                    </a:lnTo>
                    <a:lnTo>
                      <a:pt x="28" y="503"/>
                    </a:lnTo>
                    <a:lnTo>
                      <a:pt x="68" y="456"/>
                    </a:lnTo>
                    <a:lnTo>
                      <a:pt x="79" y="465"/>
                    </a:lnTo>
                    <a:lnTo>
                      <a:pt x="85" y="469"/>
                    </a:lnTo>
                    <a:lnTo>
                      <a:pt x="91" y="473"/>
                    </a:lnTo>
                    <a:lnTo>
                      <a:pt x="104" y="481"/>
                    </a:lnTo>
                    <a:lnTo>
                      <a:pt x="119" y="488"/>
                    </a:lnTo>
                    <a:lnTo>
                      <a:pt x="126" y="491"/>
                    </a:lnTo>
                    <a:lnTo>
                      <a:pt x="134" y="494"/>
                    </a:lnTo>
                    <a:lnTo>
                      <a:pt x="143" y="496"/>
                    </a:lnTo>
                    <a:lnTo>
                      <a:pt x="151" y="498"/>
                    </a:lnTo>
                    <a:lnTo>
                      <a:pt x="160" y="500"/>
                    </a:lnTo>
                    <a:lnTo>
                      <a:pt x="169" y="501"/>
                    </a:lnTo>
                    <a:lnTo>
                      <a:pt x="178" y="502"/>
                    </a:lnTo>
                    <a:lnTo>
                      <a:pt x="188" y="502"/>
                    </a:lnTo>
                    <a:lnTo>
                      <a:pt x="201" y="502"/>
                    </a:lnTo>
                    <a:lnTo>
                      <a:pt x="214" y="500"/>
                    </a:lnTo>
                    <a:lnTo>
                      <a:pt x="226" y="498"/>
                    </a:lnTo>
                    <a:lnTo>
                      <a:pt x="238" y="494"/>
                    </a:lnTo>
                    <a:lnTo>
                      <a:pt x="244" y="492"/>
                    </a:lnTo>
                    <a:lnTo>
                      <a:pt x="249" y="490"/>
                    </a:lnTo>
                    <a:lnTo>
                      <a:pt x="259" y="484"/>
                    </a:lnTo>
                    <a:lnTo>
                      <a:pt x="264" y="481"/>
                    </a:lnTo>
                    <a:lnTo>
                      <a:pt x="269" y="478"/>
                    </a:lnTo>
                    <a:lnTo>
                      <a:pt x="278" y="471"/>
                    </a:lnTo>
                    <a:lnTo>
                      <a:pt x="286" y="462"/>
                    </a:lnTo>
                    <a:lnTo>
                      <a:pt x="293" y="453"/>
                    </a:lnTo>
                    <a:lnTo>
                      <a:pt x="299" y="443"/>
                    </a:lnTo>
                    <a:lnTo>
                      <a:pt x="302" y="437"/>
                    </a:lnTo>
                    <a:lnTo>
                      <a:pt x="304" y="432"/>
                    </a:lnTo>
                    <a:lnTo>
                      <a:pt x="306" y="426"/>
                    </a:lnTo>
                    <a:lnTo>
                      <a:pt x="308" y="420"/>
                    </a:lnTo>
                    <a:lnTo>
                      <a:pt x="310" y="413"/>
                    </a:lnTo>
                    <a:lnTo>
                      <a:pt x="311" y="406"/>
                    </a:lnTo>
                    <a:lnTo>
                      <a:pt x="312" y="400"/>
                    </a:lnTo>
                    <a:lnTo>
                      <a:pt x="313" y="392"/>
                    </a:lnTo>
                    <a:lnTo>
                      <a:pt x="313" y="385"/>
                    </a:lnTo>
                    <a:lnTo>
                      <a:pt x="314" y="378"/>
                    </a:lnTo>
                    <a:lnTo>
                      <a:pt x="314" y="342"/>
                    </a:lnTo>
                    <a:lnTo>
                      <a:pt x="308" y="350"/>
                    </a:lnTo>
                    <a:lnTo>
                      <a:pt x="302" y="358"/>
                    </a:lnTo>
                    <a:lnTo>
                      <a:pt x="295" y="365"/>
                    </a:lnTo>
                    <a:lnTo>
                      <a:pt x="288" y="371"/>
                    </a:lnTo>
                    <a:lnTo>
                      <a:pt x="285" y="375"/>
                    </a:lnTo>
                    <a:lnTo>
                      <a:pt x="281" y="378"/>
                    </a:lnTo>
                    <a:lnTo>
                      <a:pt x="273" y="383"/>
                    </a:lnTo>
                    <a:lnTo>
                      <a:pt x="265" y="388"/>
                    </a:lnTo>
                    <a:lnTo>
                      <a:pt x="257" y="393"/>
                    </a:lnTo>
                    <a:lnTo>
                      <a:pt x="248" y="397"/>
                    </a:lnTo>
                    <a:lnTo>
                      <a:pt x="239" y="401"/>
                    </a:lnTo>
                    <a:lnTo>
                      <a:pt x="230" y="404"/>
                    </a:lnTo>
                    <a:lnTo>
                      <a:pt x="221" y="406"/>
                    </a:lnTo>
                    <a:lnTo>
                      <a:pt x="212" y="408"/>
                    </a:lnTo>
                    <a:lnTo>
                      <a:pt x="203" y="410"/>
                    </a:lnTo>
                    <a:lnTo>
                      <a:pt x="194" y="411"/>
                    </a:lnTo>
                    <a:lnTo>
                      <a:pt x="184" y="411"/>
                    </a:lnTo>
                    <a:lnTo>
                      <a:pt x="174" y="411"/>
                    </a:lnTo>
                    <a:lnTo>
                      <a:pt x="164" y="410"/>
                    </a:lnTo>
                    <a:lnTo>
                      <a:pt x="154" y="409"/>
                    </a:lnTo>
                    <a:lnTo>
                      <a:pt x="145" y="407"/>
                    </a:lnTo>
                    <a:lnTo>
                      <a:pt x="135" y="405"/>
                    </a:lnTo>
                    <a:lnTo>
                      <a:pt x="126" y="402"/>
                    </a:lnTo>
                    <a:lnTo>
                      <a:pt x="117" y="399"/>
                    </a:lnTo>
                    <a:lnTo>
                      <a:pt x="109" y="396"/>
                    </a:lnTo>
                    <a:lnTo>
                      <a:pt x="100" y="392"/>
                    </a:lnTo>
                    <a:lnTo>
                      <a:pt x="92" y="388"/>
                    </a:lnTo>
                    <a:lnTo>
                      <a:pt x="85" y="383"/>
                    </a:lnTo>
                    <a:lnTo>
                      <a:pt x="77" y="378"/>
                    </a:lnTo>
                    <a:lnTo>
                      <a:pt x="70" y="372"/>
                    </a:lnTo>
                    <a:lnTo>
                      <a:pt x="63" y="366"/>
                    </a:lnTo>
                    <a:lnTo>
                      <a:pt x="57" y="360"/>
                    </a:lnTo>
                    <a:lnTo>
                      <a:pt x="51" y="354"/>
                    </a:lnTo>
                    <a:lnTo>
                      <a:pt x="45" y="347"/>
                    </a:lnTo>
                    <a:lnTo>
                      <a:pt x="39" y="339"/>
                    </a:lnTo>
                    <a:lnTo>
                      <a:pt x="34" y="332"/>
                    </a:lnTo>
                    <a:lnTo>
                      <a:pt x="29" y="324"/>
                    </a:lnTo>
                    <a:lnTo>
                      <a:pt x="20" y="307"/>
                    </a:lnTo>
                    <a:lnTo>
                      <a:pt x="17" y="299"/>
                    </a:lnTo>
                    <a:lnTo>
                      <a:pt x="13" y="290"/>
                    </a:lnTo>
                    <a:lnTo>
                      <a:pt x="10" y="280"/>
                    </a:lnTo>
                    <a:lnTo>
                      <a:pt x="8" y="271"/>
                    </a:lnTo>
                    <a:lnTo>
                      <a:pt x="5" y="261"/>
                    </a:lnTo>
                    <a:lnTo>
                      <a:pt x="3" y="251"/>
                    </a:lnTo>
                    <a:lnTo>
                      <a:pt x="2" y="241"/>
                    </a:lnTo>
                    <a:lnTo>
                      <a:pt x="1" y="230"/>
                    </a:lnTo>
                    <a:lnTo>
                      <a:pt x="0" y="220"/>
                    </a:lnTo>
                    <a:lnTo>
                      <a:pt x="0" y="209"/>
                    </a:lnTo>
                    <a:lnTo>
                      <a:pt x="0" y="198"/>
                    </a:lnTo>
                    <a:lnTo>
                      <a:pt x="1" y="187"/>
                    </a:lnTo>
                    <a:lnTo>
                      <a:pt x="2" y="176"/>
                    </a:lnTo>
                    <a:lnTo>
                      <a:pt x="4" y="166"/>
                    </a:lnTo>
                    <a:lnTo>
                      <a:pt x="6" y="156"/>
                    </a:lnTo>
                    <a:lnTo>
                      <a:pt x="8" y="146"/>
                    </a:lnTo>
                    <a:lnTo>
                      <a:pt x="11" y="136"/>
                    </a:lnTo>
                    <a:lnTo>
                      <a:pt x="14" y="126"/>
                    </a:lnTo>
                    <a:lnTo>
                      <a:pt x="17" y="117"/>
                    </a:lnTo>
                    <a:lnTo>
                      <a:pt x="21" y="108"/>
                    </a:lnTo>
                    <a:lnTo>
                      <a:pt x="26" y="99"/>
                    </a:lnTo>
                    <a:lnTo>
                      <a:pt x="30" y="91"/>
                    </a:lnTo>
                    <a:lnTo>
                      <a:pt x="35" y="82"/>
                    </a:lnTo>
                    <a:lnTo>
                      <a:pt x="41" y="75"/>
                    </a:lnTo>
                    <a:lnTo>
                      <a:pt x="47" y="67"/>
                    </a:lnTo>
                    <a:lnTo>
                      <a:pt x="53" y="60"/>
                    </a:lnTo>
                    <a:lnTo>
                      <a:pt x="59" y="53"/>
                    </a:lnTo>
                    <a:lnTo>
                      <a:pt x="66" y="47"/>
                    </a:lnTo>
                    <a:lnTo>
                      <a:pt x="73" y="41"/>
                    </a:lnTo>
                    <a:lnTo>
                      <a:pt x="81" y="35"/>
                    </a:lnTo>
                    <a:lnTo>
                      <a:pt x="88" y="29"/>
                    </a:lnTo>
                    <a:lnTo>
                      <a:pt x="96" y="25"/>
                    </a:lnTo>
                    <a:lnTo>
                      <a:pt x="105" y="20"/>
                    </a:lnTo>
                    <a:lnTo>
                      <a:pt x="113" y="16"/>
                    </a:lnTo>
                    <a:lnTo>
                      <a:pt x="122" y="12"/>
                    </a:lnTo>
                    <a:lnTo>
                      <a:pt x="132" y="9"/>
                    </a:lnTo>
                    <a:lnTo>
                      <a:pt x="141" y="6"/>
                    </a:lnTo>
                    <a:lnTo>
                      <a:pt x="151" y="4"/>
                    </a:lnTo>
                    <a:lnTo>
                      <a:pt x="161" y="2"/>
                    </a:lnTo>
                    <a:lnTo>
                      <a:pt x="171" y="1"/>
                    </a:lnTo>
                    <a:lnTo>
                      <a:pt x="182" y="0"/>
                    </a:lnTo>
                    <a:lnTo>
                      <a:pt x="193" y="0"/>
                    </a:lnTo>
                    <a:lnTo>
                      <a:pt x="201" y="0"/>
                    </a:lnTo>
                    <a:lnTo>
                      <a:pt x="209" y="1"/>
                    </a:lnTo>
                    <a:lnTo>
                      <a:pt x="226" y="4"/>
                    </a:lnTo>
                    <a:lnTo>
                      <a:pt x="235" y="6"/>
                    </a:lnTo>
                    <a:lnTo>
                      <a:pt x="243" y="9"/>
                    </a:lnTo>
                    <a:lnTo>
                      <a:pt x="252" y="12"/>
                    </a:lnTo>
                    <a:lnTo>
                      <a:pt x="260" y="16"/>
                    </a:lnTo>
                    <a:lnTo>
                      <a:pt x="268" y="20"/>
                    </a:lnTo>
                    <a:lnTo>
                      <a:pt x="276" y="25"/>
                    </a:lnTo>
                    <a:lnTo>
                      <a:pt x="283" y="30"/>
                    </a:lnTo>
                    <a:lnTo>
                      <a:pt x="290" y="36"/>
                    </a:lnTo>
                    <a:lnTo>
                      <a:pt x="297" y="42"/>
                    </a:lnTo>
                    <a:lnTo>
                      <a:pt x="304" y="48"/>
                    </a:lnTo>
                    <a:lnTo>
                      <a:pt x="310" y="56"/>
                    </a:lnTo>
                    <a:lnTo>
                      <a:pt x="316" y="63"/>
                    </a:lnTo>
                    <a:lnTo>
                      <a:pt x="316" y="7"/>
                    </a:lnTo>
                    <a:lnTo>
                      <a:pt x="375" y="7"/>
                    </a:lnTo>
                    <a:lnTo>
                      <a:pt x="375" y="379"/>
                    </a:lnTo>
                    <a:close/>
                    <a:moveTo>
                      <a:pt x="190" y="59"/>
                    </a:moveTo>
                    <a:lnTo>
                      <a:pt x="176" y="60"/>
                    </a:lnTo>
                    <a:lnTo>
                      <a:pt x="169" y="61"/>
                    </a:lnTo>
                    <a:lnTo>
                      <a:pt x="162" y="62"/>
                    </a:lnTo>
                    <a:lnTo>
                      <a:pt x="155" y="64"/>
                    </a:lnTo>
                    <a:lnTo>
                      <a:pt x="149" y="66"/>
                    </a:lnTo>
                    <a:lnTo>
                      <a:pt x="137" y="71"/>
                    </a:lnTo>
                    <a:lnTo>
                      <a:pt x="125" y="77"/>
                    </a:lnTo>
                    <a:lnTo>
                      <a:pt x="120" y="81"/>
                    </a:lnTo>
                    <a:lnTo>
                      <a:pt x="115" y="85"/>
                    </a:lnTo>
                    <a:lnTo>
                      <a:pt x="110" y="89"/>
                    </a:lnTo>
                    <a:lnTo>
                      <a:pt x="105" y="93"/>
                    </a:lnTo>
                    <a:lnTo>
                      <a:pt x="101" y="98"/>
                    </a:lnTo>
                    <a:lnTo>
                      <a:pt x="97" y="103"/>
                    </a:lnTo>
                    <a:lnTo>
                      <a:pt x="89" y="113"/>
                    </a:lnTo>
                    <a:lnTo>
                      <a:pt x="85" y="119"/>
                    </a:lnTo>
                    <a:lnTo>
                      <a:pt x="82" y="125"/>
                    </a:lnTo>
                    <a:lnTo>
                      <a:pt x="76" y="137"/>
                    </a:lnTo>
                    <a:lnTo>
                      <a:pt x="71" y="151"/>
                    </a:lnTo>
                    <a:lnTo>
                      <a:pt x="69" y="157"/>
                    </a:lnTo>
                    <a:lnTo>
                      <a:pt x="68" y="164"/>
                    </a:lnTo>
                    <a:lnTo>
                      <a:pt x="65" y="179"/>
                    </a:lnTo>
                    <a:lnTo>
                      <a:pt x="63" y="194"/>
                    </a:lnTo>
                    <a:lnTo>
                      <a:pt x="63" y="209"/>
                    </a:lnTo>
                    <a:lnTo>
                      <a:pt x="63" y="224"/>
                    </a:lnTo>
                    <a:lnTo>
                      <a:pt x="64" y="231"/>
                    </a:lnTo>
                    <a:lnTo>
                      <a:pt x="65" y="239"/>
                    </a:lnTo>
                    <a:lnTo>
                      <a:pt x="66" y="246"/>
                    </a:lnTo>
                    <a:lnTo>
                      <a:pt x="68" y="253"/>
                    </a:lnTo>
                    <a:lnTo>
                      <a:pt x="69" y="259"/>
                    </a:lnTo>
                    <a:lnTo>
                      <a:pt x="71" y="266"/>
                    </a:lnTo>
                    <a:lnTo>
                      <a:pt x="76" y="279"/>
                    </a:lnTo>
                    <a:lnTo>
                      <a:pt x="82" y="291"/>
                    </a:lnTo>
                    <a:lnTo>
                      <a:pt x="85" y="296"/>
                    </a:lnTo>
                    <a:lnTo>
                      <a:pt x="89" y="302"/>
                    </a:lnTo>
                    <a:lnTo>
                      <a:pt x="92" y="307"/>
                    </a:lnTo>
                    <a:lnTo>
                      <a:pt x="96" y="312"/>
                    </a:lnTo>
                    <a:lnTo>
                      <a:pt x="105" y="321"/>
                    </a:lnTo>
                    <a:lnTo>
                      <a:pt x="110" y="325"/>
                    </a:lnTo>
                    <a:lnTo>
                      <a:pt x="115" y="329"/>
                    </a:lnTo>
                    <a:lnTo>
                      <a:pt x="125" y="336"/>
                    </a:lnTo>
                    <a:lnTo>
                      <a:pt x="131" y="339"/>
                    </a:lnTo>
                    <a:lnTo>
                      <a:pt x="137" y="342"/>
                    </a:lnTo>
                    <a:lnTo>
                      <a:pt x="149" y="347"/>
                    </a:lnTo>
                    <a:lnTo>
                      <a:pt x="162" y="350"/>
                    </a:lnTo>
                    <a:lnTo>
                      <a:pt x="169" y="351"/>
                    </a:lnTo>
                    <a:lnTo>
                      <a:pt x="176" y="352"/>
                    </a:lnTo>
                    <a:lnTo>
                      <a:pt x="191" y="353"/>
                    </a:lnTo>
                    <a:lnTo>
                      <a:pt x="199" y="353"/>
                    </a:lnTo>
                    <a:lnTo>
                      <a:pt x="206" y="352"/>
                    </a:lnTo>
                    <a:lnTo>
                      <a:pt x="213" y="351"/>
                    </a:lnTo>
                    <a:lnTo>
                      <a:pt x="220" y="350"/>
                    </a:lnTo>
                    <a:lnTo>
                      <a:pt x="227" y="348"/>
                    </a:lnTo>
                    <a:lnTo>
                      <a:pt x="233" y="345"/>
                    </a:lnTo>
                    <a:lnTo>
                      <a:pt x="239" y="343"/>
                    </a:lnTo>
                    <a:lnTo>
                      <a:pt x="242" y="342"/>
                    </a:lnTo>
                    <a:lnTo>
                      <a:pt x="245" y="340"/>
                    </a:lnTo>
                    <a:lnTo>
                      <a:pt x="251" y="337"/>
                    </a:lnTo>
                    <a:lnTo>
                      <a:pt x="256" y="333"/>
                    </a:lnTo>
                    <a:lnTo>
                      <a:pt x="261" y="329"/>
                    </a:lnTo>
                    <a:lnTo>
                      <a:pt x="266" y="325"/>
                    </a:lnTo>
                    <a:lnTo>
                      <a:pt x="271" y="321"/>
                    </a:lnTo>
                    <a:lnTo>
                      <a:pt x="275" y="316"/>
                    </a:lnTo>
                    <a:lnTo>
                      <a:pt x="283" y="307"/>
                    </a:lnTo>
                    <a:lnTo>
                      <a:pt x="290" y="296"/>
                    </a:lnTo>
                    <a:lnTo>
                      <a:pt x="296" y="284"/>
                    </a:lnTo>
                    <a:lnTo>
                      <a:pt x="302" y="272"/>
                    </a:lnTo>
                    <a:lnTo>
                      <a:pt x="306" y="260"/>
                    </a:lnTo>
                    <a:lnTo>
                      <a:pt x="309" y="247"/>
                    </a:lnTo>
                    <a:lnTo>
                      <a:pt x="312" y="234"/>
                    </a:lnTo>
                    <a:lnTo>
                      <a:pt x="313" y="221"/>
                    </a:lnTo>
                    <a:lnTo>
                      <a:pt x="314" y="208"/>
                    </a:lnTo>
                    <a:lnTo>
                      <a:pt x="313" y="193"/>
                    </a:lnTo>
                    <a:lnTo>
                      <a:pt x="311" y="178"/>
                    </a:lnTo>
                    <a:lnTo>
                      <a:pt x="309" y="163"/>
                    </a:lnTo>
                    <a:lnTo>
                      <a:pt x="305" y="150"/>
                    </a:lnTo>
                    <a:lnTo>
                      <a:pt x="303" y="143"/>
                    </a:lnTo>
                    <a:lnTo>
                      <a:pt x="301" y="136"/>
                    </a:lnTo>
                    <a:lnTo>
                      <a:pt x="295" y="124"/>
                    </a:lnTo>
                    <a:lnTo>
                      <a:pt x="289" y="113"/>
                    </a:lnTo>
                    <a:lnTo>
                      <a:pt x="285" y="107"/>
                    </a:lnTo>
                    <a:lnTo>
                      <a:pt x="282" y="102"/>
                    </a:lnTo>
                    <a:lnTo>
                      <a:pt x="273" y="93"/>
                    </a:lnTo>
                    <a:lnTo>
                      <a:pt x="264" y="84"/>
                    </a:lnTo>
                    <a:lnTo>
                      <a:pt x="259" y="80"/>
                    </a:lnTo>
                    <a:lnTo>
                      <a:pt x="254" y="77"/>
                    </a:lnTo>
                    <a:lnTo>
                      <a:pt x="243" y="70"/>
                    </a:lnTo>
                    <a:lnTo>
                      <a:pt x="231" y="65"/>
                    </a:lnTo>
                    <a:lnTo>
                      <a:pt x="225" y="64"/>
                    </a:lnTo>
                    <a:lnTo>
                      <a:pt x="218" y="62"/>
                    </a:lnTo>
                    <a:lnTo>
                      <a:pt x="205" y="60"/>
                    </a:lnTo>
                    <a:lnTo>
                      <a:pt x="190" y="5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26" name="Freeform 8"/>
              <p:cNvSpPr>
                <a:spLocks noEditPoints="1"/>
              </p:cNvSpPr>
              <p:nvPr userDrawn="1"/>
            </p:nvSpPr>
            <p:spPr bwMode="auto">
              <a:xfrm>
                <a:off x="2919413" y="4527551"/>
                <a:ext cx="552450" cy="676275"/>
              </a:xfrm>
              <a:custGeom>
                <a:avLst/>
                <a:gdLst>
                  <a:gd name="T0" fmla="*/ 65 w 348"/>
                  <a:gd name="T1" fmla="*/ 246 h 426"/>
                  <a:gd name="T2" fmla="*/ 71 w 348"/>
                  <a:gd name="T3" fmla="*/ 272 h 426"/>
                  <a:gd name="T4" fmla="*/ 83 w 348"/>
                  <a:gd name="T5" fmla="*/ 302 h 426"/>
                  <a:gd name="T6" fmla="*/ 98 w 348"/>
                  <a:gd name="T7" fmla="*/ 323 h 426"/>
                  <a:gd name="T8" fmla="*/ 120 w 348"/>
                  <a:gd name="T9" fmla="*/ 345 h 426"/>
                  <a:gd name="T10" fmla="*/ 142 w 348"/>
                  <a:gd name="T11" fmla="*/ 358 h 426"/>
                  <a:gd name="T12" fmla="*/ 161 w 348"/>
                  <a:gd name="T13" fmla="*/ 364 h 426"/>
                  <a:gd name="T14" fmla="*/ 188 w 348"/>
                  <a:gd name="T15" fmla="*/ 367 h 426"/>
                  <a:gd name="T16" fmla="*/ 220 w 348"/>
                  <a:gd name="T17" fmla="*/ 364 h 426"/>
                  <a:gd name="T18" fmla="*/ 247 w 348"/>
                  <a:gd name="T19" fmla="*/ 355 h 426"/>
                  <a:gd name="T20" fmla="*/ 269 w 348"/>
                  <a:gd name="T21" fmla="*/ 343 h 426"/>
                  <a:gd name="T22" fmla="*/ 295 w 348"/>
                  <a:gd name="T23" fmla="*/ 320 h 426"/>
                  <a:gd name="T24" fmla="*/ 342 w 348"/>
                  <a:gd name="T25" fmla="*/ 356 h 426"/>
                  <a:gd name="T26" fmla="*/ 322 w 348"/>
                  <a:gd name="T27" fmla="*/ 377 h 426"/>
                  <a:gd name="T28" fmla="*/ 296 w 348"/>
                  <a:gd name="T29" fmla="*/ 396 h 426"/>
                  <a:gd name="T30" fmla="*/ 263 w 348"/>
                  <a:gd name="T31" fmla="*/ 412 h 426"/>
                  <a:gd name="T32" fmla="*/ 226 w 348"/>
                  <a:gd name="T33" fmla="*/ 422 h 426"/>
                  <a:gd name="T34" fmla="*/ 183 w 348"/>
                  <a:gd name="T35" fmla="*/ 426 h 426"/>
                  <a:gd name="T36" fmla="*/ 154 w 348"/>
                  <a:gd name="T37" fmla="*/ 424 h 426"/>
                  <a:gd name="T38" fmla="*/ 126 w 348"/>
                  <a:gd name="T39" fmla="*/ 417 h 426"/>
                  <a:gd name="T40" fmla="*/ 101 w 348"/>
                  <a:gd name="T41" fmla="*/ 406 h 426"/>
                  <a:gd name="T42" fmla="*/ 78 w 348"/>
                  <a:gd name="T43" fmla="*/ 391 h 426"/>
                  <a:gd name="T44" fmla="*/ 57 w 348"/>
                  <a:gd name="T45" fmla="*/ 373 h 426"/>
                  <a:gd name="T46" fmla="*/ 39 w 348"/>
                  <a:gd name="T47" fmla="*/ 351 h 426"/>
                  <a:gd name="T48" fmla="*/ 20 w 348"/>
                  <a:gd name="T49" fmla="*/ 317 h 426"/>
                  <a:gd name="T50" fmla="*/ 10 w 348"/>
                  <a:gd name="T51" fmla="*/ 288 h 426"/>
                  <a:gd name="T52" fmla="*/ 3 w 348"/>
                  <a:gd name="T53" fmla="*/ 257 h 426"/>
                  <a:gd name="T54" fmla="*/ 0 w 348"/>
                  <a:gd name="T55" fmla="*/ 224 h 426"/>
                  <a:gd name="T56" fmla="*/ 1 w 348"/>
                  <a:gd name="T57" fmla="*/ 191 h 426"/>
                  <a:gd name="T58" fmla="*/ 6 w 348"/>
                  <a:gd name="T59" fmla="*/ 159 h 426"/>
                  <a:gd name="T60" fmla="*/ 14 w 348"/>
                  <a:gd name="T61" fmla="*/ 129 h 426"/>
                  <a:gd name="T62" fmla="*/ 27 w 348"/>
                  <a:gd name="T63" fmla="*/ 102 h 426"/>
                  <a:gd name="T64" fmla="*/ 42 w 348"/>
                  <a:gd name="T65" fmla="*/ 77 h 426"/>
                  <a:gd name="T66" fmla="*/ 67 w 348"/>
                  <a:gd name="T67" fmla="*/ 48 h 426"/>
                  <a:gd name="T68" fmla="*/ 89 w 348"/>
                  <a:gd name="T69" fmla="*/ 30 h 426"/>
                  <a:gd name="T70" fmla="*/ 113 w 348"/>
                  <a:gd name="T71" fmla="*/ 17 h 426"/>
                  <a:gd name="T72" fmla="*/ 138 w 348"/>
                  <a:gd name="T73" fmla="*/ 7 h 426"/>
                  <a:gd name="T74" fmla="*/ 165 w 348"/>
                  <a:gd name="T75" fmla="*/ 1 h 426"/>
                  <a:gd name="T76" fmla="*/ 194 w 348"/>
                  <a:gd name="T77" fmla="*/ 0 h 426"/>
                  <a:gd name="T78" fmla="*/ 224 w 348"/>
                  <a:gd name="T79" fmla="*/ 4 h 426"/>
                  <a:gd name="T80" fmla="*/ 250 w 348"/>
                  <a:gd name="T81" fmla="*/ 13 h 426"/>
                  <a:gd name="T82" fmla="*/ 274 w 348"/>
                  <a:gd name="T83" fmla="*/ 25 h 426"/>
                  <a:gd name="T84" fmla="*/ 294 w 348"/>
                  <a:gd name="T85" fmla="*/ 41 h 426"/>
                  <a:gd name="T86" fmla="*/ 310 w 348"/>
                  <a:gd name="T87" fmla="*/ 60 h 426"/>
                  <a:gd name="T88" fmla="*/ 331 w 348"/>
                  <a:gd name="T89" fmla="*/ 96 h 426"/>
                  <a:gd name="T90" fmla="*/ 339 w 348"/>
                  <a:gd name="T91" fmla="*/ 121 h 426"/>
                  <a:gd name="T92" fmla="*/ 345 w 348"/>
                  <a:gd name="T93" fmla="*/ 146 h 426"/>
                  <a:gd name="T94" fmla="*/ 348 w 348"/>
                  <a:gd name="T95" fmla="*/ 189 h 426"/>
                  <a:gd name="T96" fmla="*/ 65 w 348"/>
                  <a:gd name="T97" fmla="*/ 176 h 426"/>
                  <a:gd name="T98" fmla="*/ 288 w 348"/>
                  <a:gd name="T99" fmla="*/ 157 h 426"/>
                  <a:gd name="T100" fmla="*/ 281 w 348"/>
                  <a:gd name="T101" fmla="*/ 129 h 426"/>
                  <a:gd name="T102" fmla="*/ 272 w 348"/>
                  <a:gd name="T103" fmla="*/ 109 h 426"/>
                  <a:gd name="T104" fmla="*/ 251 w 348"/>
                  <a:gd name="T105" fmla="*/ 84 h 426"/>
                  <a:gd name="T106" fmla="*/ 226 w 348"/>
                  <a:gd name="T107" fmla="*/ 68 h 426"/>
                  <a:gd name="T108" fmla="*/ 195 w 348"/>
                  <a:gd name="T109" fmla="*/ 59 h 426"/>
                  <a:gd name="T110" fmla="*/ 160 w 348"/>
                  <a:gd name="T111" fmla="*/ 61 h 426"/>
                  <a:gd name="T112" fmla="*/ 139 w 348"/>
                  <a:gd name="T113" fmla="*/ 68 h 426"/>
                  <a:gd name="T114" fmla="*/ 112 w 348"/>
                  <a:gd name="T115" fmla="*/ 86 h 426"/>
                  <a:gd name="T116" fmla="*/ 91 w 348"/>
                  <a:gd name="T117" fmla="*/ 111 h 426"/>
                  <a:gd name="T118" fmla="*/ 77 w 348"/>
                  <a:gd name="T119" fmla="*/ 136 h 426"/>
                  <a:gd name="T120" fmla="*/ 68 w 348"/>
                  <a:gd name="T121" fmla="*/ 164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48" h="426">
                    <a:moveTo>
                      <a:pt x="64" y="227"/>
                    </a:moveTo>
                    <a:lnTo>
                      <a:pt x="64" y="240"/>
                    </a:lnTo>
                    <a:lnTo>
                      <a:pt x="65" y="246"/>
                    </a:lnTo>
                    <a:lnTo>
                      <a:pt x="66" y="253"/>
                    </a:lnTo>
                    <a:lnTo>
                      <a:pt x="69" y="266"/>
                    </a:lnTo>
                    <a:lnTo>
                      <a:pt x="71" y="272"/>
                    </a:lnTo>
                    <a:lnTo>
                      <a:pt x="73" y="278"/>
                    </a:lnTo>
                    <a:lnTo>
                      <a:pt x="77" y="290"/>
                    </a:lnTo>
                    <a:lnTo>
                      <a:pt x="83" y="302"/>
                    </a:lnTo>
                    <a:lnTo>
                      <a:pt x="86" y="307"/>
                    </a:lnTo>
                    <a:lnTo>
                      <a:pt x="90" y="313"/>
                    </a:lnTo>
                    <a:lnTo>
                      <a:pt x="98" y="323"/>
                    </a:lnTo>
                    <a:lnTo>
                      <a:pt x="106" y="332"/>
                    </a:lnTo>
                    <a:lnTo>
                      <a:pt x="115" y="341"/>
                    </a:lnTo>
                    <a:lnTo>
                      <a:pt x="120" y="345"/>
                    </a:lnTo>
                    <a:lnTo>
                      <a:pt x="126" y="349"/>
                    </a:lnTo>
                    <a:lnTo>
                      <a:pt x="137" y="355"/>
                    </a:lnTo>
                    <a:lnTo>
                      <a:pt x="142" y="358"/>
                    </a:lnTo>
                    <a:lnTo>
                      <a:pt x="148" y="360"/>
                    </a:lnTo>
                    <a:lnTo>
                      <a:pt x="154" y="362"/>
                    </a:lnTo>
                    <a:lnTo>
                      <a:pt x="161" y="364"/>
                    </a:lnTo>
                    <a:lnTo>
                      <a:pt x="167" y="365"/>
                    </a:lnTo>
                    <a:lnTo>
                      <a:pt x="174" y="366"/>
                    </a:lnTo>
                    <a:lnTo>
                      <a:pt x="188" y="367"/>
                    </a:lnTo>
                    <a:lnTo>
                      <a:pt x="199" y="367"/>
                    </a:lnTo>
                    <a:lnTo>
                      <a:pt x="210" y="366"/>
                    </a:lnTo>
                    <a:lnTo>
                      <a:pt x="220" y="364"/>
                    </a:lnTo>
                    <a:lnTo>
                      <a:pt x="230" y="361"/>
                    </a:lnTo>
                    <a:lnTo>
                      <a:pt x="239" y="359"/>
                    </a:lnTo>
                    <a:lnTo>
                      <a:pt x="247" y="355"/>
                    </a:lnTo>
                    <a:lnTo>
                      <a:pt x="254" y="352"/>
                    </a:lnTo>
                    <a:lnTo>
                      <a:pt x="261" y="348"/>
                    </a:lnTo>
                    <a:lnTo>
                      <a:pt x="269" y="343"/>
                    </a:lnTo>
                    <a:lnTo>
                      <a:pt x="275" y="339"/>
                    </a:lnTo>
                    <a:lnTo>
                      <a:pt x="286" y="330"/>
                    </a:lnTo>
                    <a:lnTo>
                      <a:pt x="295" y="320"/>
                    </a:lnTo>
                    <a:lnTo>
                      <a:pt x="302" y="312"/>
                    </a:lnTo>
                    <a:lnTo>
                      <a:pt x="347" y="349"/>
                    </a:lnTo>
                    <a:lnTo>
                      <a:pt x="342" y="356"/>
                    </a:lnTo>
                    <a:lnTo>
                      <a:pt x="336" y="363"/>
                    </a:lnTo>
                    <a:lnTo>
                      <a:pt x="329" y="370"/>
                    </a:lnTo>
                    <a:lnTo>
                      <a:pt x="322" y="377"/>
                    </a:lnTo>
                    <a:lnTo>
                      <a:pt x="314" y="384"/>
                    </a:lnTo>
                    <a:lnTo>
                      <a:pt x="305" y="390"/>
                    </a:lnTo>
                    <a:lnTo>
                      <a:pt x="296" y="396"/>
                    </a:lnTo>
                    <a:lnTo>
                      <a:pt x="286" y="402"/>
                    </a:lnTo>
                    <a:lnTo>
                      <a:pt x="276" y="407"/>
                    </a:lnTo>
                    <a:lnTo>
                      <a:pt x="263" y="412"/>
                    </a:lnTo>
                    <a:lnTo>
                      <a:pt x="252" y="416"/>
                    </a:lnTo>
                    <a:lnTo>
                      <a:pt x="239" y="419"/>
                    </a:lnTo>
                    <a:lnTo>
                      <a:pt x="226" y="422"/>
                    </a:lnTo>
                    <a:lnTo>
                      <a:pt x="212" y="424"/>
                    </a:lnTo>
                    <a:lnTo>
                      <a:pt x="198" y="426"/>
                    </a:lnTo>
                    <a:lnTo>
                      <a:pt x="183" y="426"/>
                    </a:lnTo>
                    <a:lnTo>
                      <a:pt x="173" y="426"/>
                    </a:lnTo>
                    <a:lnTo>
                      <a:pt x="163" y="425"/>
                    </a:lnTo>
                    <a:lnTo>
                      <a:pt x="154" y="424"/>
                    </a:lnTo>
                    <a:lnTo>
                      <a:pt x="144" y="422"/>
                    </a:lnTo>
                    <a:lnTo>
                      <a:pt x="135" y="420"/>
                    </a:lnTo>
                    <a:lnTo>
                      <a:pt x="126" y="417"/>
                    </a:lnTo>
                    <a:lnTo>
                      <a:pt x="117" y="414"/>
                    </a:lnTo>
                    <a:lnTo>
                      <a:pt x="109" y="410"/>
                    </a:lnTo>
                    <a:lnTo>
                      <a:pt x="101" y="406"/>
                    </a:lnTo>
                    <a:lnTo>
                      <a:pt x="93" y="401"/>
                    </a:lnTo>
                    <a:lnTo>
                      <a:pt x="85" y="397"/>
                    </a:lnTo>
                    <a:lnTo>
                      <a:pt x="78" y="391"/>
                    </a:lnTo>
                    <a:lnTo>
                      <a:pt x="70" y="385"/>
                    </a:lnTo>
                    <a:lnTo>
                      <a:pt x="64" y="379"/>
                    </a:lnTo>
                    <a:lnTo>
                      <a:pt x="57" y="373"/>
                    </a:lnTo>
                    <a:lnTo>
                      <a:pt x="51" y="366"/>
                    </a:lnTo>
                    <a:lnTo>
                      <a:pt x="45" y="359"/>
                    </a:lnTo>
                    <a:lnTo>
                      <a:pt x="39" y="351"/>
                    </a:lnTo>
                    <a:lnTo>
                      <a:pt x="29" y="335"/>
                    </a:lnTo>
                    <a:lnTo>
                      <a:pt x="25" y="326"/>
                    </a:lnTo>
                    <a:lnTo>
                      <a:pt x="20" y="317"/>
                    </a:lnTo>
                    <a:lnTo>
                      <a:pt x="17" y="308"/>
                    </a:lnTo>
                    <a:lnTo>
                      <a:pt x="13" y="298"/>
                    </a:lnTo>
                    <a:lnTo>
                      <a:pt x="10" y="288"/>
                    </a:lnTo>
                    <a:lnTo>
                      <a:pt x="7" y="278"/>
                    </a:lnTo>
                    <a:lnTo>
                      <a:pt x="5" y="268"/>
                    </a:lnTo>
                    <a:lnTo>
                      <a:pt x="3" y="257"/>
                    </a:lnTo>
                    <a:lnTo>
                      <a:pt x="2" y="247"/>
                    </a:lnTo>
                    <a:lnTo>
                      <a:pt x="1" y="235"/>
                    </a:lnTo>
                    <a:lnTo>
                      <a:pt x="0" y="224"/>
                    </a:lnTo>
                    <a:lnTo>
                      <a:pt x="0" y="213"/>
                    </a:lnTo>
                    <a:lnTo>
                      <a:pt x="0" y="202"/>
                    </a:lnTo>
                    <a:lnTo>
                      <a:pt x="1" y="191"/>
                    </a:lnTo>
                    <a:lnTo>
                      <a:pt x="2" y="180"/>
                    </a:lnTo>
                    <a:lnTo>
                      <a:pt x="3" y="169"/>
                    </a:lnTo>
                    <a:lnTo>
                      <a:pt x="6" y="159"/>
                    </a:lnTo>
                    <a:lnTo>
                      <a:pt x="8" y="149"/>
                    </a:lnTo>
                    <a:lnTo>
                      <a:pt x="11" y="139"/>
                    </a:lnTo>
                    <a:lnTo>
                      <a:pt x="14" y="129"/>
                    </a:lnTo>
                    <a:lnTo>
                      <a:pt x="18" y="120"/>
                    </a:lnTo>
                    <a:lnTo>
                      <a:pt x="22" y="111"/>
                    </a:lnTo>
                    <a:lnTo>
                      <a:pt x="27" y="102"/>
                    </a:lnTo>
                    <a:lnTo>
                      <a:pt x="32" y="93"/>
                    </a:lnTo>
                    <a:lnTo>
                      <a:pt x="37" y="85"/>
                    </a:lnTo>
                    <a:lnTo>
                      <a:pt x="42" y="77"/>
                    </a:lnTo>
                    <a:lnTo>
                      <a:pt x="48" y="69"/>
                    </a:lnTo>
                    <a:lnTo>
                      <a:pt x="54" y="62"/>
                    </a:lnTo>
                    <a:lnTo>
                      <a:pt x="67" y="48"/>
                    </a:lnTo>
                    <a:lnTo>
                      <a:pt x="74" y="42"/>
                    </a:lnTo>
                    <a:lnTo>
                      <a:pt x="82" y="36"/>
                    </a:lnTo>
                    <a:lnTo>
                      <a:pt x="89" y="30"/>
                    </a:lnTo>
                    <a:lnTo>
                      <a:pt x="97" y="25"/>
                    </a:lnTo>
                    <a:lnTo>
                      <a:pt x="105" y="21"/>
                    </a:lnTo>
                    <a:lnTo>
                      <a:pt x="113" y="17"/>
                    </a:lnTo>
                    <a:lnTo>
                      <a:pt x="121" y="13"/>
                    </a:lnTo>
                    <a:lnTo>
                      <a:pt x="129" y="9"/>
                    </a:lnTo>
                    <a:lnTo>
                      <a:pt x="138" y="7"/>
                    </a:lnTo>
                    <a:lnTo>
                      <a:pt x="147" y="4"/>
                    </a:lnTo>
                    <a:lnTo>
                      <a:pt x="156" y="2"/>
                    </a:lnTo>
                    <a:lnTo>
                      <a:pt x="165" y="1"/>
                    </a:lnTo>
                    <a:lnTo>
                      <a:pt x="174" y="0"/>
                    </a:lnTo>
                    <a:lnTo>
                      <a:pt x="183" y="0"/>
                    </a:lnTo>
                    <a:lnTo>
                      <a:pt x="194" y="0"/>
                    </a:lnTo>
                    <a:lnTo>
                      <a:pt x="204" y="1"/>
                    </a:lnTo>
                    <a:lnTo>
                      <a:pt x="214" y="2"/>
                    </a:lnTo>
                    <a:lnTo>
                      <a:pt x="224" y="4"/>
                    </a:lnTo>
                    <a:lnTo>
                      <a:pt x="233" y="7"/>
                    </a:lnTo>
                    <a:lnTo>
                      <a:pt x="242" y="9"/>
                    </a:lnTo>
                    <a:lnTo>
                      <a:pt x="250" y="13"/>
                    </a:lnTo>
                    <a:lnTo>
                      <a:pt x="258" y="16"/>
                    </a:lnTo>
                    <a:lnTo>
                      <a:pt x="266" y="21"/>
                    </a:lnTo>
                    <a:lnTo>
                      <a:pt x="274" y="25"/>
                    </a:lnTo>
                    <a:lnTo>
                      <a:pt x="281" y="30"/>
                    </a:lnTo>
                    <a:lnTo>
                      <a:pt x="288" y="35"/>
                    </a:lnTo>
                    <a:lnTo>
                      <a:pt x="294" y="41"/>
                    </a:lnTo>
                    <a:lnTo>
                      <a:pt x="300" y="47"/>
                    </a:lnTo>
                    <a:lnTo>
                      <a:pt x="305" y="53"/>
                    </a:lnTo>
                    <a:lnTo>
                      <a:pt x="310" y="60"/>
                    </a:lnTo>
                    <a:lnTo>
                      <a:pt x="319" y="74"/>
                    </a:lnTo>
                    <a:lnTo>
                      <a:pt x="327" y="89"/>
                    </a:lnTo>
                    <a:lnTo>
                      <a:pt x="331" y="96"/>
                    </a:lnTo>
                    <a:lnTo>
                      <a:pt x="334" y="104"/>
                    </a:lnTo>
                    <a:lnTo>
                      <a:pt x="337" y="112"/>
                    </a:lnTo>
                    <a:lnTo>
                      <a:pt x="339" y="121"/>
                    </a:lnTo>
                    <a:lnTo>
                      <a:pt x="341" y="129"/>
                    </a:lnTo>
                    <a:lnTo>
                      <a:pt x="343" y="137"/>
                    </a:lnTo>
                    <a:lnTo>
                      <a:pt x="345" y="146"/>
                    </a:lnTo>
                    <a:lnTo>
                      <a:pt x="346" y="155"/>
                    </a:lnTo>
                    <a:lnTo>
                      <a:pt x="348" y="172"/>
                    </a:lnTo>
                    <a:lnTo>
                      <a:pt x="348" y="189"/>
                    </a:lnTo>
                    <a:lnTo>
                      <a:pt x="348" y="227"/>
                    </a:lnTo>
                    <a:lnTo>
                      <a:pt x="64" y="227"/>
                    </a:lnTo>
                    <a:close/>
                    <a:moveTo>
                      <a:pt x="65" y="176"/>
                    </a:moveTo>
                    <a:lnTo>
                      <a:pt x="289" y="176"/>
                    </a:lnTo>
                    <a:lnTo>
                      <a:pt x="288" y="163"/>
                    </a:lnTo>
                    <a:lnTo>
                      <a:pt x="288" y="157"/>
                    </a:lnTo>
                    <a:lnTo>
                      <a:pt x="287" y="151"/>
                    </a:lnTo>
                    <a:lnTo>
                      <a:pt x="284" y="140"/>
                    </a:lnTo>
                    <a:lnTo>
                      <a:pt x="281" y="129"/>
                    </a:lnTo>
                    <a:lnTo>
                      <a:pt x="279" y="124"/>
                    </a:lnTo>
                    <a:lnTo>
                      <a:pt x="277" y="118"/>
                    </a:lnTo>
                    <a:lnTo>
                      <a:pt x="272" y="109"/>
                    </a:lnTo>
                    <a:lnTo>
                      <a:pt x="265" y="100"/>
                    </a:lnTo>
                    <a:lnTo>
                      <a:pt x="259" y="92"/>
                    </a:lnTo>
                    <a:lnTo>
                      <a:pt x="251" y="84"/>
                    </a:lnTo>
                    <a:lnTo>
                      <a:pt x="244" y="78"/>
                    </a:lnTo>
                    <a:lnTo>
                      <a:pt x="235" y="72"/>
                    </a:lnTo>
                    <a:lnTo>
                      <a:pt x="226" y="68"/>
                    </a:lnTo>
                    <a:lnTo>
                      <a:pt x="216" y="64"/>
                    </a:lnTo>
                    <a:lnTo>
                      <a:pt x="206" y="61"/>
                    </a:lnTo>
                    <a:lnTo>
                      <a:pt x="195" y="59"/>
                    </a:lnTo>
                    <a:lnTo>
                      <a:pt x="183" y="59"/>
                    </a:lnTo>
                    <a:lnTo>
                      <a:pt x="171" y="60"/>
                    </a:lnTo>
                    <a:lnTo>
                      <a:pt x="160" y="61"/>
                    </a:lnTo>
                    <a:lnTo>
                      <a:pt x="155" y="63"/>
                    </a:lnTo>
                    <a:lnTo>
                      <a:pt x="149" y="64"/>
                    </a:lnTo>
                    <a:lnTo>
                      <a:pt x="139" y="68"/>
                    </a:lnTo>
                    <a:lnTo>
                      <a:pt x="130" y="73"/>
                    </a:lnTo>
                    <a:lnTo>
                      <a:pt x="121" y="79"/>
                    </a:lnTo>
                    <a:lnTo>
                      <a:pt x="112" y="86"/>
                    </a:lnTo>
                    <a:lnTo>
                      <a:pt x="104" y="94"/>
                    </a:lnTo>
                    <a:lnTo>
                      <a:pt x="97" y="102"/>
                    </a:lnTo>
                    <a:lnTo>
                      <a:pt x="91" y="111"/>
                    </a:lnTo>
                    <a:lnTo>
                      <a:pt x="85" y="121"/>
                    </a:lnTo>
                    <a:lnTo>
                      <a:pt x="79" y="131"/>
                    </a:lnTo>
                    <a:lnTo>
                      <a:pt x="77" y="136"/>
                    </a:lnTo>
                    <a:lnTo>
                      <a:pt x="75" y="142"/>
                    </a:lnTo>
                    <a:lnTo>
                      <a:pt x="71" y="153"/>
                    </a:lnTo>
                    <a:lnTo>
                      <a:pt x="68" y="164"/>
                    </a:lnTo>
                    <a:lnTo>
                      <a:pt x="65" y="17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27" name="Freeform 9"/>
              <p:cNvSpPr>
                <a:spLocks/>
              </p:cNvSpPr>
              <p:nvPr userDrawn="1"/>
            </p:nvSpPr>
            <p:spPr bwMode="auto">
              <a:xfrm>
                <a:off x="3554413" y="4386263"/>
                <a:ext cx="350837" cy="806450"/>
              </a:xfrm>
              <a:custGeom>
                <a:avLst/>
                <a:gdLst>
                  <a:gd name="T0" fmla="*/ 221 w 221"/>
                  <a:gd name="T1" fmla="*/ 508 h 508"/>
                  <a:gd name="T2" fmla="*/ 183 w 221"/>
                  <a:gd name="T3" fmla="*/ 508 h 508"/>
                  <a:gd name="T4" fmla="*/ 163 w 221"/>
                  <a:gd name="T5" fmla="*/ 507 h 508"/>
                  <a:gd name="T6" fmla="*/ 152 w 221"/>
                  <a:gd name="T7" fmla="*/ 506 h 508"/>
                  <a:gd name="T8" fmla="*/ 142 w 221"/>
                  <a:gd name="T9" fmla="*/ 504 h 508"/>
                  <a:gd name="T10" fmla="*/ 132 w 221"/>
                  <a:gd name="T11" fmla="*/ 502 h 508"/>
                  <a:gd name="T12" fmla="*/ 127 w 221"/>
                  <a:gd name="T13" fmla="*/ 500 h 508"/>
                  <a:gd name="T14" fmla="*/ 122 w 221"/>
                  <a:gd name="T15" fmla="*/ 498 h 508"/>
                  <a:gd name="T16" fmla="*/ 117 w 221"/>
                  <a:gd name="T17" fmla="*/ 496 h 508"/>
                  <a:gd name="T18" fmla="*/ 112 w 221"/>
                  <a:gd name="T19" fmla="*/ 494 h 508"/>
                  <a:gd name="T20" fmla="*/ 103 w 221"/>
                  <a:gd name="T21" fmla="*/ 488 h 508"/>
                  <a:gd name="T22" fmla="*/ 99 w 221"/>
                  <a:gd name="T23" fmla="*/ 485 h 508"/>
                  <a:gd name="T24" fmla="*/ 94 w 221"/>
                  <a:gd name="T25" fmla="*/ 481 h 508"/>
                  <a:gd name="T26" fmla="*/ 90 w 221"/>
                  <a:gd name="T27" fmla="*/ 477 h 508"/>
                  <a:gd name="T28" fmla="*/ 87 w 221"/>
                  <a:gd name="T29" fmla="*/ 473 h 508"/>
                  <a:gd name="T30" fmla="*/ 83 w 221"/>
                  <a:gd name="T31" fmla="*/ 468 h 508"/>
                  <a:gd name="T32" fmla="*/ 80 w 221"/>
                  <a:gd name="T33" fmla="*/ 463 h 508"/>
                  <a:gd name="T34" fmla="*/ 77 w 221"/>
                  <a:gd name="T35" fmla="*/ 458 h 508"/>
                  <a:gd name="T36" fmla="*/ 74 w 221"/>
                  <a:gd name="T37" fmla="*/ 452 h 508"/>
                  <a:gd name="T38" fmla="*/ 71 w 221"/>
                  <a:gd name="T39" fmla="*/ 445 h 508"/>
                  <a:gd name="T40" fmla="*/ 69 w 221"/>
                  <a:gd name="T41" fmla="*/ 439 h 508"/>
                  <a:gd name="T42" fmla="*/ 67 w 221"/>
                  <a:gd name="T43" fmla="*/ 431 h 508"/>
                  <a:gd name="T44" fmla="*/ 66 w 221"/>
                  <a:gd name="T45" fmla="*/ 423 h 508"/>
                  <a:gd name="T46" fmla="*/ 64 w 221"/>
                  <a:gd name="T47" fmla="*/ 415 h 508"/>
                  <a:gd name="T48" fmla="*/ 63 w 221"/>
                  <a:gd name="T49" fmla="*/ 406 h 508"/>
                  <a:gd name="T50" fmla="*/ 63 w 221"/>
                  <a:gd name="T51" fmla="*/ 397 h 508"/>
                  <a:gd name="T52" fmla="*/ 63 w 221"/>
                  <a:gd name="T53" fmla="*/ 387 h 508"/>
                  <a:gd name="T54" fmla="*/ 63 w 221"/>
                  <a:gd name="T55" fmla="*/ 150 h 508"/>
                  <a:gd name="T56" fmla="*/ 0 w 221"/>
                  <a:gd name="T57" fmla="*/ 150 h 508"/>
                  <a:gd name="T58" fmla="*/ 0 w 221"/>
                  <a:gd name="T59" fmla="*/ 96 h 508"/>
                  <a:gd name="T60" fmla="*/ 63 w 221"/>
                  <a:gd name="T61" fmla="*/ 96 h 508"/>
                  <a:gd name="T62" fmla="*/ 63 w 221"/>
                  <a:gd name="T63" fmla="*/ 0 h 508"/>
                  <a:gd name="T64" fmla="*/ 124 w 221"/>
                  <a:gd name="T65" fmla="*/ 0 h 508"/>
                  <a:gd name="T66" fmla="*/ 124 w 221"/>
                  <a:gd name="T67" fmla="*/ 96 h 508"/>
                  <a:gd name="T68" fmla="*/ 219 w 221"/>
                  <a:gd name="T69" fmla="*/ 96 h 508"/>
                  <a:gd name="T70" fmla="*/ 219 w 221"/>
                  <a:gd name="T71" fmla="*/ 150 h 508"/>
                  <a:gd name="T72" fmla="*/ 124 w 221"/>
                  <a:gd name="T73" fmla="*/ 150 h 508"/>
                  <a:gd name="T74" fmla="*/ 124 w 221"/>
                  <a:gd name="T75" fmla="*/ 376 h 508"/>
                  <a:gd name="T76" fmla="*/ 125 w 221"/>
                  <a:gd name="T77" fmla="*/ 389 h 508"/>
                  <a:gd name="T78" fmla="*/ 126 w 221"/>
                  <a:gd name="T79" fmla="*/ 400 h 508"/>
                  <a:gd name="T80" fmla="*/ 128 w 221"/>
                  <a:gd name="T81" fmla="*/ 410 h 508"/>
                  <a:gd name="T82" fmla="*/ 131 w 221"/>
                  <a:gd name="T83" fmla="*/ 418 h 508"/>
                  <a:gd name="T84" fmla="*/ 134 w 221"/>
                  <a:gd name="T85" fmla="*/ 425 h 508"/>
                  <a:gd name="T86" fmla="*/ 137 w 221"/>
                  <a:gd name="T87" fmla="*/ 432 h 508"/>
                  <a:gd name="T88" fmla="*/ 140 w 221"/>
                  <a:gd name="T89" fmla="*/ 434 h 508"/>
                  <a:gd name="T90" fmla="*/ 142 w 221"/>
                  <a:gd name="T91" fmla="*/ 437 h 508"/>
                  <a:gd name="T92" fmla="*/ 147 w 221"/>
                  <a:gd name="T93" fmla="*/ 441 h 508"/>
                  <a:gd name="T94" fmla="*/ 152 w 221"/>
                  <a:gd name="T95" fmla="*/ 445 h 508"/>
                  <a:gd name="T96" fmla="*/ 157 w 221"/>
                  <a:gd name="T97" fmla="*/ 447 h 508"/>
                  <a:gd name="T98" fmla="*/ 163 w 221"/>
                  <a:gd name="T99" fmla="*/ 450 h 508"/>
                  <a:gd name="T100" fmla="*/ 169 w 221"/>
                  <a:gd name="T101" fmla="*/ 451 h 508"/>
                  <a:gd name="T102" fmla="*/ 182 w 221"/>
                  <a:gd name="T103" fmla="*/ 453 h 508"/>
                  <a:gd name="T104" fmla="*/ 195 w 221"/>
                  <a:gd name="T105" fmla="*/ 453 h 508"/>
                  <a:gd name="T106" fmla="*/ 221 w 221"/>
                  <a:gd name="T107" fmla="*/ 453 h 508"/>
                  <a:gd name="T108" fmla="*/ 221 w 221"/>
                  <a:gd name="T109" fmla="*/ 508 h 5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21" h="508">
                    <a:moveTo>
                      <a:pt x="221" y="508"/>
                    </a:moveTo>
                    <a:lnTo>
                      <a:pt x="183" y="508"/>
                    </a:lnTo>
                    <a:lnTo>
                      <a:pt x="163" y="507"/>
                    </a:lnTo>
                    <a:lnTo>
                      <a:pt x="152" y="506"/>
                    </a:lnTo>
                    <a:lnTo>
                      <a:pt x="142" y="504"/>
                    </a:lnTo>
                    <a:lnTo>
                      <a:pt x="132" y="502"/>
                    </a:lnTo>
                    <a:lnTo>
                      <a:pt x="127" y="500"/>
                    </a:lnTo>
                    <a:lnTo>
                      <a:pt x="122" y="498"/>
                    </a:lnTo>
                    <a:lnTo>
                      <a:pt x="117" y="496"/>
                    </a:lnTo>
                    <a:lnTo>
                      <a:pt x="112" y="494"/>
                    </a:lnTo>
                    <a:lnTo>
                      <a:pt x="103" y="488"/>
                    </a:lnTo>
                    <a:lnTo>
                      <a:pt x="99" y="485"/>
                    </a:lnTo>
                    <a:lnTo>
                      <a:pt x="94" y="481"/>
                    </a:lnTo>
                    <a:lnTo>
                      <a:pt x="90" y="477"/>
                    </a:lnTo>
                    <a:lnTo>
                      <a:pt x="87" y="473"/>
                    </a:lnTo>
                    <a:lnTo>
                      <a:pt x="83" y="468"/>
                    </a:lnTo>
                    <a:lnTo>
                      <a:pt x="80" y="463"/>
                    </a:lnTo>
                    <a:lnTo>
                      <a:pt x="77" y="458"/>
                    </a:lnTo>
                    <a:lnTo>
                      <a:pt x="74" y="452"/>
                    </a:lnTo>
                    <a:lnTo>
                      <a:pt x="71" y="445"/>
                    </a:lnTo>
                    <a:lnTo>
                      <a:pt x="69" y="439"/>
                    </a:lnTo>
                    <a:lnTo>
                      <a:pt x="67" y="431"/>
                    </a:lnTo>
                    <a:lnTo>
                      <a:pt x="66" y="423"/>
                    </a:lnTo>
                    <a:lnTo>
                      <a:pt x="64" y="415"/>
                    </a:lnTo>
                    <a:lnTo>
                      <a:pt x="63" y="406"/>
                    </a:lnTo>
                    <a:lnTo>
                      <a:pt x="63" y="397"/>
                    </a:lnTo>
                    <a:lnTo>
                      <a:pt x="63" y="387"/>
                    </a:lnTo>
                    <a:lnTo>
                      <a:pt x="63" y="150"/>
                    </a:lnTo>
                    <a:lnTo>
                      <a:pt x="0" y="150"/>
                    </a:lnTo>
                    <a:lnTo>
                      <a:pt x="0" y="96"/>
                    </a:lnTo>
                    <a:lnTo>
                      <a:pt x="63" y="96"/>
                    </a:lnTo>
                    <a:lnTo>
                      <a:pt x="63" y="0"/>
                    </a:lnTo>
                    <a:lnTo>
                      <a:pt x="124" y="0"/>
                    </a:lnTo>
                    <a:lnTo>
                      <a:pt x="124" y="96"/>
                    </a:lnTo>
                    <a:lnTo>
                      <a:pt x="219" y="96"/>
                    </a:lnTo>
                    <a:lnTo>
                      <a:pt x="219" y="150"/>
                    </a:lnTo>
                    <a:lnTo>
                      <a:pt x="124" y="150"/>
                    </a:lnTo>
                    <a:lnTo>
                      <a:pt x="124" y="376"/>
                    </a:lnTo>
                    <a:lnTo>
                      <a:pt x="125" y="389"/>
                    </a:lnTo>
                    <a:lnTo>
                      <a:pt x="126" y="400"/>
                    </a:lnTo>
                    <a:lnTo>
                      <a:pt x="128" y="410"/>
                    </a:lnTo>
                    <a:lnTo>
                      <a:pt x="131" y="418"/>
                    </a:lnTo>
                    <a:lnTo>
                      <a:pt x="134" y="425"/>
                    </a:lnTo>
                    <a:lnTo>
                      <a:pt x="137" y="432"/>
                    </a:lnTo>
                    <a:lnTo>
                      <a:pt x="140" y="434"/>
                    </a:lnTo>
                    <a:lnTo>
                      <a:pt x="142" y="437"/>
                    </a:lnTo>
                    <a:lnTo>
                      <a:pt x="147" y="441"/>
                    </a:lnTo>
                    <a:lnTo>
                      <a:pt x="152" y="445"/>
                    </a:lnTo>
                    <a:lnTo>
                      <a:pt x="157" y="447"/>
                    </a:lnTo>
                    <a:lnTo>
                      <a:pt x="163" y="450"/>
                    </a:lnTo>
                    <a:lnTo>
                      <a:pt x="169" y="451"/>
                    </a:lnTo>
                    <a:lnTo>
                      <a:pt x="182" y="453"/>
                    </a:lnTo>
                    <a:lnTo>
                      <a:pt x="195" y="453"/>
                    </a:lnTo>
                    <a:lnTo>
                      <a:pt x="221" y="453"/>
                    </a:lnTo>
                    <a:lnTo>
                      <a:pt x="221" y="50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28" name="Freeform 10"/>
              <p:cNvSpPr>
                <a:spLocks/>
              </p:cNvSpPr>
              <p:nvPr userDrawn="1"/>
            </p:nvSpPr>
            <p:spPr bwMode="auto">
              <a:xfrm>
                <a:off x="4187825" y="4386263"/>
                <a:ext cx="350837" cy="806450"/>
              </a:xfrm>
              <a:custGeom>
                <a:avLst/>
                <a:gdLst>
                  <a:gd name="T0" fmla="*/ 221 w 221"/>
                  <a:gd name="T1" fmla="*/ 508 h 508"/>
                  <a:gd name="T2" fmla="*/ 184 w 221"/>
                  <a:gd name="T3" fmla="*/ 508 h 508"/>
                  <a:gd name="T4" fmla="*/ 163 w 221"/>
                  <a:gd name="T5" fmla="*/ 507 h 508"/>
                  <a:gd name="T6" fmla="*/ 153 w 221"/>
                  <a:gd name="T7" fmla="*/ 506 h 508"/>
                  <a:gd name="T8" fmla="*/ 142 w 221"/>
                  <a:gd name="T9" fmla="*/ 504 h 508"/>
                  <a:gd name="T10" fmla="*/ 132 w 221"/>
                  <a:gd name="T11" fmla="*/ 502 h 508"/>
                  <a:gd name="T12" fmla="*/ 127 w 221"/>
                  <a:gd name="T13" fmla="*/ 500 h 508"/>
                  <a:gd name="T14" fmla="*/ 122 w 221"/>
                  <a:gd name="T15" fmla="*/ 498 h 508"/>
                  <a:gd name="T16" fmla="*/ 117 w 221"/>
                  <a:gd name="T17" fmla="*/ 496 h 508"/>
                  <a:gd name="T18" fmla="*/ 112 w 221"/>
                  <a:gd name="T19" fmla="*/ 494 h 508"/>
                  <a:gd name="T20" fmla="*/ 103 w 221"/>
                  <a:gd name="T21" fmla="*/ 488 h 508"/>
                  <a:gd name="T22" fmla="*/ 99 w 221"/>
                  <a:gd name="T23" fmla="*/ 485 h 508"/>
                  <a:gd name="T24" fmla="*/ 95 w 221"/>
                  <a:gd name="T25" fmla="*/ 481 h 508"/>
                  <a:gd name="T26" fmla="*/ 91 w 221"/>
                  <a:gd name="T27" fmla="*/ 477 h 508"/>
                  <a:gd name="T28" fmla="*/ 87 w 221"/>
                  <a:gd name="T29" fmla="*/ 473 h 508"/>
                  <a:gd name="T30" fmla="*/ 83 w 221"/>
                  <a:gd name="T31" fmla="*/ 468 h 508"/>
                  <a:gd name="T32" fmla="*/ 80 w 221"/>
                  <a:gd name="T33" fmla="*/ 463 h 508"/>
                  <a:gd name="T34" fmla="*/ 77 w 221"/>
                  <a:gd name="T35" fmla="*/ 458 h 508"/>
                  <a:gd name="T36" fmla="*/ 74 w 221"/>
                  <a:gd name="T37" fmla="*/ 452 h 508"/>
                  <a:gd name="T38" fmla="*/ 72 w 221"/>
                  <a:gd name="T39" fmla="*/ 445 h 508"/>
                  <a:gd name="T40" fmla="*/ 69 w 221"/>
                  <a:gd name="T41" fmla="*/ 439 h 508"/>
                  <a:gd name="T42" fmla="*/ 67 w 221"/>
                  <a:gd name="T43" fmla="*/ 431 h 508"/>
                  <a:gd name="T44" fmla="*/ 66 w 221"/>
                  <a:gd name="T45" fmla="*/ 423 h 508"/>
                  <a:gd name="T46" fmla="*/ 64 w 221"/>
                  <a:gd name="T47" fmla="*/ 415 h 508"/>
                  <a:gd name="T48" fmla="*/ 64 w 221"/>
                  <a:gd name="T49" fmla="*/ 406 h 508"/>
                  <a:gd name="T50" fmla="*/ 63 w 221"/>
                  <a:gd name="T51" fmla="*/ 397 h 508"/>
                  <a:gd name="T52" fmla="*/ 63 w 221"/>
                  <a:gd name="T53" fmla="*/ 387 h 508"/>
                  <a:gd name="T54" fmla="*/ 63 w 221"/>
                  <a:gd name="T55" fmla="*/ 150 h 508"/>
                  <a:gd name="T56" fmla="*/ 0 w 221"/>
                  <a:gd name="T57" fmla="*/ 150 h 508"/>
                  <a:gd name="T58" fmla="*/ 0 w 221"/>
                  <a:gd name="T59" fmla="*/ 96 h 508"/>
                  <a:gd name="T60" fmla="*/ 63 w 221"/>
                  <a:gd name="T61" fmla="*/ 96 h 508"/>
                  <a:gd name="T62" fmla="*/ 63 w 221"/>
                  <a:gd name="T63" fmla="*/ 0 h 508"/>
                  <a:gd name="T64" fmla="*/ 125 w 221"/>
                  <a:gd name="T65" fmla="*/ 0 h 508"/>
                  <a:gd name="T66" fmla="*/ 125 w 221"/>
                  <a:gd name="T67" fmla="*/ 96 h 508"/>
                  <a:gd name="T68" fmla="*/ 219 w 221"/>
                  <a:gd name="T69" fmla="*/ 96 h 508"/>
                  <a:gd name="T70" fmla="*/ 219 w 221"/>
                  <a:gd name="T71" fmla="*/ 150 h 508"/>
                  <a:gd name="T72" fmla="*/ 125 w 221"/>
                  <a:gd name="T73" fmla="*/ 150 h 508"/>
                  <a:gd name="T74" fmla="*/ 125 w 221"/>
                  <a:gd name="T75" fmla="*/ 376 h 508"/>
                  <a:gd name="T76" fmla="*/ 125 w 221"/>
                  <a:gd name="T77" fmla="*/ 389 h 508"/>
                  <a:gd name="T78" fmla="*/ 126 w 221"/>
                  <a:gd name="T79" fmla="*/ 400 h 508"/>
                  <a:gd name="T80" fmla="*/ 128 w 221"/>
                  <a:gd name="T81" fmla="*/ 410 h 508"/>
                  <a:gd name="T82" fmla="*/ 131 w 221"/>
                  <a:gd name="T83" fmla="*/ 418 h 508"/>
                  <a:gd name="T84" fmla="*/ 134 w 221"/>
                  <a:gd name="T85" fmla="*/ 425 h 508"/>
                  <a:gd name="T86" fmla="*/ 138 w 221"/>
                  <a:gd name="T87" fmla="*/ 432 h 508"/>
                  <a:gd name="T88" fmla="*/ 140 w 221"/>
                  <a:gd name="T89" fmla="*/ 434 h 508"/>
                  <a:gd name="T90" fmla="*/ 142 w 221"/>
                  <a:gd name="T91" fmla="*/ 437 h 508"/>
                  <a:gd name="T92" fmla="*/ 147 w 221"/>
                  <a:gd name="T93" fmla="*/ 441 h 508"/>
                  <a:gd name="T94" fmla="*/ 152 w 221"/>
                  <a:gd name="T95" fmla="*/ 445 h 508"/>
                  <a:gd name="T96" fmla="*/ 157 w 221"/>
                  <a:gd name="T97" fmla="*/ 447 h 508"/>
                  <a:gd name="T98" fmla="*/ 163 w 221"/>
                  <a:gd name="T99" fmla="*/ 450 h 508"/>
                  <a:gd name="T100" fmla="*/ 169 w 221"/>
                  <a:gd name="T101" fmla="*/ 451 h 508"/>
                  <a:gd name="T102" fmla="*/ 182 w 221"/>
                  <a:gd name="T103" fmla="*/ 453 h 508"/>
                  <a:gd name="T104" fmla="*/ 196 w 221"/>
                  <a:gd name="T105" fmla="*/ 453 h 508"/>
                  <a:gd name="T106" fmla="*/ 221 w 221"/>
                  <a:gd name="T107" fmla="*/ 453 h 508"/>
                  <a:gd name="T108" fmla="*/ 221 w 221"/>
                  <a:gd name="T109" fmla="*/ 508 h 5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21" h="508">
                    <a:moveTo>
                      <a:pt x="221" y="508"/>
                    </a:moveTo>
                    <a:lnTo>
                      <a:pt x="184" y="508"/>
                    </a:lnTo>
                    <a:lnTo>
                      <a:pt x="163" y="507"/>
                    </a:lnTo>
                    <a:lnTo>
                      <a:pt x="153" y="506"/>
                    </a:lnTo>
                    <a:lnTo>
                      <a:pt x="142" y="504"/>
                    </a:lnTo>
                    <a:lnTo>
                      <a:pt x="132" y="502"/>
                    </a:lnTo>
                    <a:lnTo>
                      <a:pt x="127" y="500"/>
                    </a:lnTo>
                    <a:lnTo>
                      <a:pt x="122" y="498"/>
                    </a:lnTo>
                    <a:lnTo>
                      <a:pt x="117" y="496"/>
                    </a:lnTo>
                    <a:lnTo>
                      <a:pt x="112" y="494"/>
                    </a:lnTo>
                    <a:lnTo>
                      <a:pt x="103" y="488"/>
                    </a:lnTo>
                    <a:lnTo>
                      <a:pt x="99" y="485"/>
                    </a:lnTo>
                    <a:lnTo>
                      <a:pt x="95" y="481"/>
                    </a:lnTo>
                    <a:lnTo>
                      <a:pt x="91" y="477"/>
                    </a:lnTo>
                    <a:lnTo>
                      <a:pt x="87" y="473"/>
                    </a:lnTo>
                    <a:lnTo>
                      <a:pt x="83" y="468"/>
                    </a:lnTo>
                    <a:lnTo>
                      <a:pt x="80" y="463"/>
                    </a:lnTo>
                    <a:lnTo>
                      <a:pt x="77" y="458"/>
                    </a:lnTo>
                    <a:lnTo>
                      <a:pt x="74" y="452"/>
                    </a:lnTo>
                    <a:lnTo>
                      <a:pt x="72" y="445"/>
                    </a:lnTo>
                    <a:lnTo>
                      <a:pt x="69" y="439"/>
                    </a:lnTo>
                    <a:lnTo>
                      <a:pt x="67" y="431"/>
                    </a:lnTo>
                    <a:lnTo>
                      <a:pt x="66" y="423"/>
                    </a:lnTo>
                    <a:lnTo>
                      <a:pt x="64" y="415"/>
                    </a:lnTo>
                    <a:lnTo>
                      <a:pt x="64" y="406"/>
                    </a:lnTo>
                    <a:lnTo>
                      <a:pt x="63" y="397"/>
                    </a:lnTo>
                    <a:lnTo>
                      <a:pt x="63" y="387"/>
                    </a:lnTo>
                    <a:lnTo>
                      <a:pt x="63" y="150"/>
                    </a:lnTo>
                    <a:lnTo>
                      <a:pt x="0" y="150"/>
                    </a:lnTo>
                    <a:lnTo>
                      <a:pt x="0" y="96"/>
                    </a:lnTo>
                    <a:lnTo>
                      <a:pt x="63" y="96"/>
                    </a:lnTo>
                    <a:lnTo>
                      <a:pt x="63" y="0"/>
                    </a:lnTo>
                    <a:lnTo>
                      <a:pt x="125" y="0"/>
                    </a:lnTo>
                    <a:lnTo>
                      <a:pt x="125" y="96"/>
                    </a:lnTo>
                    <a:lnTo>
                      <a:pt x="219" y="96"/>
                    </a:lnTo>
                    <a:lnTo>
                      <a:pt x="219" y="150"/>
                    </a:lnTo>
                    <a:lnTo>
                      <a:pt x="125" y="150"/>
                    </a:lnTo>
                    <a:lnTo>
                      <a:pt x="125" y="376"/>
                    </a:lnTo>
                    <a:lnTo>
                      <a:pt x="125" y="389"/>
                    </a:lnTo>
                    <a:lnTo>
                      <a:pt x="126" y="400"/>
                    </a:lnTo>
                    <a:lnTo>
                      <a:pt x="128" y="410"/>
                    </a:lnTo>
                    <a:lnTo>
                      <a:pt x="131" y="418"/>
                    </a:lnTo>
                    <a:lnTo>
                      <a:pt x="134" y="425"/>
                    </a:lnTo>
                    <a:lnTo>
                      <a:pt x="138" y="432"/>
                    </a:lnTo>
                    <a:lnTo>
                      <a:pt x="140" y="434"/>
                    </a:lnTo>
                    <a:lnTo>
                      <a:pt x="142" y="437"/>
                    </a:lnTo>
                    <a:lnTo>
                      <a:pt x="147" y="441"/>
                    </a:lnTo>
                    <a:lnTo>
                      <a:pt x="152" y="445"/>
                    </a:lnTo>
                    <a:lnTo>
                      <a:pt x="157" y="447"/>
                    </a:lnTo>
                    <a:lnTo>
                      <a:pt x="163" y="450"/>
                    </a:lnTo>
                    <a:lnTo>
                      <a:pt x="169" y="451"/>
                    </a:lnTo>
                    <a:lnTo>
                      <a:pt x="182" y="453"/>
                    </a:lnTo>
                    <a:lnTo>
                      <a:pt x="196" y="453"/>
                    </a:lnTo>
                    <a:lnTo>
                      <a:pt x="221" y="453"/>
                    </a:lnTo>
                    <a:lnTo>
                      <a:pt x="221" y="50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29" name="Freeform 11"/>
              <p:cNvSpPr>
                <a:spLocks/>
              </p:cNvSpPr>
              <p:nvPr userDrawn="1"/>
            </p:nvSpPr>
            <p:spPr bwMode="auto">
              <a:xfrm>
                <a:off x="4662488" y="4324351"/>
                <a:ext cx="511175" cy="868363"/>
              </a:xfrm>
              <a:custGeom>
                <a:avLst/>
                <a:gdLst>
                  <a:gd name="T0" fmla="*/ 259 w 322"/>
                  <a:gd name="T1" fmla="*/ 547 h 547"/>
                  <a:gd name="T2" fmla="*/ 259 w 322"/>
                  <a:gd name="T3" fmla="*/ 285 h 547"/>
                  <a:gd name="T4" fmla="*/ 258 w 322"/>
                  <a:gd name="T5" fmla="*/ 269 h 547"/>
                  <a:gd name="T6" fmla="*/ 255 w 322"/>
                  <a:gd name="T7" fmla="*/ 254 h 547"/>
                  <a:gd name="T8" fmla="*/ 249 w 322"/>
                  <a:gd name="T9" fmla="*/ 235 h 547"/>
                  <a:gd name="T10" fmla="*/ 240 w 322"/>
                  <a:gd name="T11" fmla="*/ 219 h 547"/>
                  <a:gd name="T12" fmla="*/ 228 w 322"/>
                  <a:gd name="T13" fmla="*/ 205 h 547"/>
                  <a:gd name="T14" fmla="*/ 220 w 322"/>
                  <a:gd name="T15" fmla="*/ 199 h 547"/>
                  <a:gd name="T16" fmla="*/ 203 w 322"/>
                  <a:gd name="T17" fmla="*/ 190 h 547"/>
                  <a:gd name="T18" fmla="*/ 193 w 322"/>
                  <a:gd name="T19" fmla="*/ 187 h 547"/>
                  <a:gd name="T20" fmla="*/ 181 w 322"/>
                  <a:gd name="T21" fmla="*/ 185 h 547"/>
                  <a:gd name="T22" fmla="*/ 169 w 322"/>
                  <a:gd name="T23" fmla="*/ 185 h 547"/>
                  <a:gd name="T24" fmla="*/ 147 w 322"/>
                  <a:gd name="T25" fmla="*/ 187 h 547"/>
                  <a:gd name="T26" fmla="*/ 126 w 322"/>
                  <a:gd name="T27" fmla="*/ 194 h 547"/>
                  <a:gd name="T28" fmla="*/ 112 w 322"/>
                  <a:gd name="T29" fmla="*/ 202 h 547"/>
                  <a:gd name="T30" fmla="*/ 100 w 322"/>
                  <a:gd name="T31" fmla="*/ 212 h 547"/>
                  <a:gd name="T32" fmla="*/ 86 w 322"/>
                  <a:gd name="T33" fmla="*/ 228 h 547"/>
                  <a:gd name="T34" fmla="*/ 74 w 322"/>
                  <a:gd name="T35" fmla="*/ 248 h 547"/>
                  <a:gd name="T36" fmla="*/ 67 w 322"/>
                  <a:gd name="T37" fmla="*/ 271 h 547"/>
                  <a:gd name="T38" fmla="*/ 63 w 322"/>
                  <a:gd name="T39" fmla="*/ 290 h 547"/>
                  <a:gd name="T40" fmla="*/ 62 w 322"/>
                  <a:gd name="T41" fmla="*/ 310 h 547"/>
                  <a:gd name="T42" fmla="*/ 0 w 322"/>
                  <a:gd name="T43" fmla="*/ 547 h 547"/>
                  <a:gd name="T44" fmla="*/ 59 w 322"/>
                  <a:gd name="T45" fmla="*/ 0 h 547"/>
                  <a:gd name="T46" fmla="*/ 63 w 322"/>
                  <a:gd name="T47" fmla="*/ 183 h 547"/>
                  <a:gd name="T48" fmla="*/ 71 w 322"/>
                  <a:gd name="T49" fmla="*/ 171 h 547"/>
                  <a:gd name="T50" fmla="*/ 82 w 322"/>
                  <a:gd name="T51" fmla="*/ 160 h 547"/>
                  <a:gd name="T52" fmla="*/ 96 w 322"/>
                  <a:gd name="T53" fmla="*/ 150 h 547"/>
                  <a:gd name="T54" fmla="*/ 111 w 322"/>
                  <a:gd name="T55" fmla="*/ 142 h 547"/>
                  <a:gd name="T56" fmla="*/ 129 w 322"/>
                  <a:gd name="T57" fmla="*/ 135 h 547"/>
                  <a:gd name="T58" fmla="*/ 149 w 322"/>
                  <a:gd name="T59" fmla="*/ 131 h 547"/>
                  <a:gd name="T60" fmla="*/ 170 w 322"/>
                  <a:gd name="T61" fmla="*/ 128 h 547"/>
                  <a:gd name="T62" fmla="*/ 190 w 322"/>
                  <a:gd name="T63" fmla="*/ 128 h 547"/>
                  <a:gd name="T64" fmla="*/ 208 w 322"/>
                  <a:gd name="T65" fmla="*/ 130 h 547"/>
                  <a:gd name="T66" fmla="*/ 224 w 322"/>
                  <a:gd name="T67" fmla="*/ 133 h 547"/>
                  <a:gd name="T68" fmla="*/ 239 w 322"/>
                  <a:gd name="T69" fmla="*/ 138 h 547"/>
                  <a:gd name="T70" fmla="*/ 253 w 322"/>
                  <a:gd name="T71" fmla="*/ 145 h 547"/>
                  <a:gd name="T72" fmla="*/ 265 w 322"/>
                  <a:gd name="T73" fmla="*/ 152 h 547"/>
                  <a:gd name="T74" fmla="*/ 276 w 322"/>
                  <a:gd name="T75" fmla="*/ 161 h 547"/>
                  <a:gd name="T76" fmla="*/ 286 w 322"/>
                  <a:gd name="T77" fmla="*/ 172 h 547"/>
                  <a:gd name="T78" fmla="*/ 294 w 322"/>
                  <a:gd name="T79" fmla="*/ 183 h 547"/>
                  <a:gd name="T80" fmla="*/ 304 w 322"/>
                  <a:gd name="T81" fmla="*/ 202 h 547"/>
                  <a:gd name="T82" fmla="*/ 314 w 322"/>
                  <a:gd name="T83" fmla="*/ 230 h 547"/>
                  <a:gd name="T84" fmla="*/ 318 w 322"/>
                  <a:gd name="T85" fmla="*/ 246 h 547"/>
                  <a:gd name="T86" fmla="*/ 320 w 322"/>
                  <a:gd name="T87" fmla="*/ 262 h 547"/>
                  <a:gd name="T88" fmla="*/ 322 w 322"/>
                  <a:gd name="T89" fmla="*/ 295 h 5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322" h="547">
                    <a:moveTo>
                      <a:pt x="322" y="547"/>
                    </a:moveTo>
                    <a:lnTo>
                      <a:pt x="259" y="547"/>
                    </a:lnTo>
                    <a:lnTo>
                      <a:pt x="259" y="296"/>
                    </a:lnTo>
                    <a:lnTo>
                      <a:pt x="259" y="285"/>
                    </a:lnTo>
                    <a:lnTo>
                      <a:pt x="258" y="275"/>
                    </a:lnTo>
                    <a:lnTo>
                      <a:pt x="258" y="269"/>
                    </a:lnTo>
                    <a:lnTo>
                      <a:pt x="257" y="264"/>
                    </a:lnTo>
                    <a:lnTo>
                      <a:pt x="255" y="254"/>
                    </a:lnTo>
                    <a:lnTo>
                      <a:pt x="252" y="245"/>
                    </a:lnTo>
                    <a:lnTo>
                      <a:pt x="249" y="235"/>
                    </a:lnTo>
                    <a:lnTo>
                      <a:pt x="245" y="227"/>
                    </a:lnTo>
                    <a:lnTo>
                      <a:pt x="240" y="219"/>
                    </a:lnTo>
                    <a:lnTo>
                      <a:pt x="234" y="211"/>
                    </a:lnTo>
                    <a:lnTo>
                      <a:pt x="228" y="205"/>
                    </a:lnTo>
                    <a:lnTo>
                      <a:pt x="224" y="202"/>
                    </a:lnTo>
                    <a:lnTo>
                      <a:pt x="220" y="199"/>
                    </a:lnTo>
                    <a:lnTo>
                      <a:pt x="212" y="194"/>
                    </a:lnTo>
                    <a:lnTo>
                      <a:pt x="203" y="190"/>
                    </a:lnTo>
                    <a:lnTo>
                      <a:pt x="198" y="188"/>
                    </a:lnTo>
                    <a:lnTo>
                      <a:pt x="193" y="187"/>
                    </a:lnTo>
                    <a:lnTo>
                      <a:pt x="187" y="186"/>
                    </a:lnTo>
                    <a:lnTo>
                      <a:pt x="181" y="185"/>
                    </a:lnTo>
                    <a:lnTo>
                      <a:pt x="175" y="185"/>
                    </a:lnTo>
                    <a:lnTo>
                      <a:pt x="169" y="185"/>
                    </a:lnTo>
                    <a:lnTo>
                      <a:pt x="158" y="185"/>
                    </a:lnTo>
                    <a:lnTo>
                      <a:pt x="147" y="187"/>
                    </a:lnTo>
                    <a:lnTo>
                      <a:pt x="136" y="190"/>
                    </a:lnTo>
                    <a:lnTo>
                      <a:pt x="126" y="194"/>
                    </a:lnTo>
                    <a:lnTo>
                      <a:pt x="117" y="199"/>
                    </a:lnTo>
                    <a:lnTo>
                      <a:pt x="112" y="202"/>
                    </a:lnTo>
                    <a:lnTo>
                      <a:pt x="108" y="205"/>
                    </a:lnTo>
                    <a:lnTo>
                      <a:pt x="100" y="212"/>
                    </a:lnTo>
                    <a:lnTo>
                      <a:pt x="92" y="220"/>
                    </a:lnTo>
                    <a:lnTo>
                      <a:pt x="86" y="228"/>
                    </a:lnTo>
                    <a:lnTo>
                      <a:pt x="80" y="238"/>
                    </a:lnTo>
                    <a:lnTo>
                      <a:pt x="74" y="248"/>
                    </a:lnTo>
                    <a:lnTo>
                      <a:pt x="70" y="259"/>
                    </a:lnTo>
                    <a:lnTo>
                      <a:pt x="67" y="271"/>
                    </a:lnTo>
                    <a:lnTo>
                      <a:pt x="64" y="283"/>
                    </a:lnTo>
                    <a:lnTo>
                      <a:pt x="63" y="290"/>
                    </a:lnTo>
                    <a:lnTo>
                      <a:pt x="63" y="296"/>
                    </a:lnTo>
                    <a:lnTo>
                      <a:pt x="62" y="310"/>
                    </a:lnTo>
                    <a:lnTo>
                      <a:pt x="62" y="547"/>
                    </a:lnTo>
                    <a:lnTo>
                      <a:pt x="0" y="547"/>
                    </a:lnTo>
                    <a:lnTo>
                      <a:pt x="0" y="0"/>
                    </a:lnTo>
                    <a:lnTo>
                      <a:pt x="59" y="0"/>
                    </a:lnTo>
                    <a:lnTo>
                      <a:pt x="59" y="189"/>
                    </a:lnTo>
                    <a:lnTo>
                      <a:pt x="63" y="183"/>
                    </a:lnTo>
                    <a:lnTo>
                      <a:pt x="66" y="177"/>
                    </a:lnTo>
                    <a:lnTo>
                      <a:pt x="71" y="171"/>
                    </a:lnTo>
                    <a:lnTo>
                      <a:pt x="76" y="165"/>
                    </a:lnTo>
                    <a:lnTo>
                      <a:pt x="82" y="160"/>
                    </a:lnTo>
                    <a:lnTo>
                      <a:pt x="89" y="155"/>
                    </a:lnTo>
                    <a:lnTo>
                      <a:pt x="96" y="150"/>
                    </a:lnTo>
                    <a:lnTo>
                      <a:pt x="103" y="146"/>
                    </a:lnTo>
                    <a:lnTo>
                      <a:pt x="111" y="142"/>
                    </a:lnTo>
                    <a:lnTo>
                      <a:pt x="120" y="138"/>
                    </a:lnTo>
                    <a:lnTo>
                      <a:pt x="129" y="135"/>
                    </a:lnTo>
                    <a:lnTo>
                      <a:pt x="139" y="133"/>
                    </a:lnTo>
                    <a:lnTo>
                      <a:pt x="149" y="131"/>
                    </a:lnTo>
                    <a:lnTo>
                      <a:pt x="159" y="129"/>
                    </a:lnTo>
                    <a:lnTo>
                      <a:pt x="170" y="128"/>
                    </a:lnTo>
                    <a:lnTo>
                      <a:pt x="181" y="128"/>
                    </a:lnTo>
                    <a:lnTo>
                      <a:pt x="190" y="128"/>
                    </a:lnTo>
                    <a:lnTo>
                      <a:pt x="199" y="129"/>
                    </a:lnTo>
                    <a:lnTo>
                      <a:pt x="208" y="130"/>
                    </a:lnTo>
                    <a:lnTo>
                      <a:pt x="216" y="131"/>
                    </a:lnTo>
                    <a:lnTo>
                      <a:pt x="224" y="133"/>
                    </a:lnTo>
                    <a:lnTo>
                      <a:pt x="232" y="136"/>
                    </a:lnTo>
                    <a:lnTo>
                      <a:pt x="239" y="138"/>
                    </a:lnTo>
                    <a:lnTo>
                      <a:pt x="246" y="141"/>
                    </a:lnTo>
                    <a:lnTo>
                      <a:pt x="253" y="145"/>
                    </a:lnTo>
                    <a:lnTo>
                      <a:pt x="259" y="148"/>
                    </a:lnTo>
                    <a:lnTo>
                      <a:pt x="265" y="152"/>
                    </a:lnTo>
                    <a:lnTo>
                      <a:pt x="271" y="157"/>
                    </a:lnTo>
                    <a:lnTo>
                      <a:pt x="276" y="161"/>
                    </a:lnTo>
                    <a:lnTo>
                      <a:pt x="281" y="166"/>
                    </a:lnTo>
                    <a:lnTo>
                      <a:pt x="286" y="172"/>
                    </a:lnTo>
                    <a:lnTo>
                      <a:pt x="290" y="177"/>
                    </a:lnTo>
                    <a:lnTo>
                      <a:pt x="294" y="183"/>
                    </a:lnTo>
                    <a:lnTo>
                      <a:pt x="298" y="189"/>
                    </a:lnTo>
                    <a:lnTo>
                      <a:pt x="304" y="202"/>
                    </a:lnTo>
                    <a:lnTo>
                      <a:pt x="310" y="216"/>
                    </a:lnTo>
                    <a:lnTo>
                      <a:pt x="314" y="230"/>
                    </a:lnTo>
                    <a:lnTo>
                      <a:pt x="316" y="238"/>
                    </a:lnTo>
                    <a:lnTo>
                      <a:pt x="318" y="246"/>
                    </a:lnTo>
                    <a:lnTo>
                      <a:pt x="319" y="254"/>
                    </a:lnTo>
                    <a:lnTo>
                      <a:pt x="320" y="262"/>
                    </a:lnTo>
                    <a:lnTo>
                      <a:pt x="321" y="278"/>
                    </a:lnTo>
                    <a:lnTo>
                      <a:pt x="322" y="295"/>
                    </a:lnTo>
                    <a:lnTo>
                      <a:pt x="322" y="54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30" name="Freeform 12"/>
              <p:cNvSpPr>
                <a:spLocks noEditPoints="1"/>
              </p:cNvSpPr>
              <p:nvPr userDrawn="1"/>
            </p:nvSpPr>
            <p:spPr bwMode="auto">
              <a:xfrm>
                <a:off x="5335588" y="4527551"/>
                <a:ext cx="554037" cy="676275"/>
              </a:xfrm>
              <a:custGeom>
                <a:avLst/>
                <a:gdLst>
                  <a:gd name="T0" fmla="*/ 66 w 349"/>
                  <a:gd name="T1" fmla="*/ 246 h 426"/>
                  <a:gd name="T2" fmla="*/ 71 w 349"/>
                  <a:gd name="T3" fmla="*/ 272 h 426"/>
                  <a:gd name="T4" fmla="*/ 84 w 349"/>
                  <a:gd name="T5" fmla="*/ 302 h 426"/>
                  <a:gd name="T6" fmla="*/ 98 w 349"/>
                  <a:gd name="T7" fmla="*/ 323 h 426"/>
                  <a:gd name="T8" fmla="*/ 121 w 349"/>
                  <a:gd name="T9" fmla="*/ 345 h 426"/>
                  <a:gd name="T10" fmla="*/ 143 w 349"/>
                  <a:gd name="T11" fmla="*/ 358 h 426"/>
                  <a:gd name="T12" fmla="*/ 161 w 349"/>
                  <a:gd name="T13" fmla="*/ 364 h 426"/>
                  <a:gd name="T14" fmla="*/ 188 w 349"/>
                  <a:gd name="T15" fmla="*/ 367 h 426"/>
                  <a:gd name="T16" fmla="*/ 221 w 349"/>
                  <a:gd name="T17" fmla="*/ 364 h 426"/>
                  <a:gd name="T18" fmla="*/ 248 w 349"/>
                  <a:gd name="T19" fmla="*/ 355 h 426"/>
                  <a:gd name="T20" fmla="*/ 269 w 349"/>
                  <a:gd name="T21" fmla="*/ 343 h 426"/>
                  <a:gd name="T22" fmla="*/ 295 w 349"/>
                  <a:gd name="T23" fmla="*/ 320 h 426"/>
                  <a:gd name="T24" fmla="*/ 342 w 349"/>
                  <a:gd name="T25" fmla="*/ 356 h 426"/>
                  <a:gd name="T26" fmla="*/ 322 w 349"/>
                  <a:gd name="T27" fmla="*/ 377 h 426"/>
                  <a:gd name="T28" fmla="*/ 296 w 349"/>
                  <a:gd name="T29" fmla="*/ 396 h 426"/>
                  <a:gd name="T30" fmla="*/ 265 w 349"/>
                  <a:gd name="T31" fmla="*/ 412 h 426"/>
                  <a:gd name="T32" fmla="*/ 227 w 349"/>
                  <a:gd name="T33" fmla="*/ 422 h 426"/>
                  <a:gd name="T34" fmla="*/ 184 w 349"/>
                  <a:gd name="T35" fmla="*/ 426 h 426"/>
                  <a:gd name="T36" fmla="*/ 154 w 349"/>
                  <a:gd name="T37" fmla="*/ 424 h 426"/>
                  <a:gd name="T38" fmla="*/ 127 w 349"/>
                  <a:gd name="T39" fmla="*/ 417 h 426"/>
                  <a:gd name="T40" fmla="*/ 101 w 349"/>
                  <a:gd name="T41" fmla="*/ 406 h 426"/>
                  <a:gd name="T42" fmla="*/ 78 w 349"/>
                  <a:gd name="T43" fmla="*/ 391 h 426"/>
                  <a:gd name="T44" fmla="*/ 58 w 349"/>
                  <a:gd name="T45" fmla="*/ 373 h 426"/>
                  <a:gd name="T46" fmla="*/ 40 w 349"/>
                  <a:gd name="T47" fmla="*/ 351 h 426"/>
                  <a:gd name="T48" fmla="*/ 21 w 349"/>
                  <a:gd name="T49" fmla="*/ 317 h 426"/>
                  <a:gd name="T50" fmla="*/ 11 w 349"/>
                  <a:gd name="T51" fmla="*/ 288 h 426"/>
                  <a:gd name="T52" fmla="*/ 4 w 349"/>
                  <a:gd name="T53" fmla="*/ 257 h 426"/>
                  <a:gd name="T54" fmla="*/ 0 w 349"/>
                  <a:gd name="T55" fmla="*/ 224 h 426"/>
                  <a:gd name="T56" fmla="*/ 1 w 349"/>
                  <a:gd name="T57" fmla="*/ 191 h 426"/>
                  <a:gd name="T58" fmla="*/ 6 w 349"/>
                  <a:gd name="T59" fmla="*/ 159 h 426"/>
                  <a:gd name="T60" fmla="*/ 15 w 349"/>
                  <a:gd name="T61" fmla="*/ 129 h 426"/>
                  <a:gd name="T62" fmla="*/ 27 w 349"/>
                  <a:gd name="T63" fmla="*/ 102 h 426"/>
                  <a:gd name="T64" fmla="*/ 43 w 349"/>
                  <a:gd name="T65" fmla="*/ 77 h 426"/>
                  <a:gd name="T66" fmla="*/ 68 w 349"/>
                  <a:gd name="T67" fmla="*/ 48 h 426"/>
                  <a:gd name="T68" fmla="*/ 89 w 349"/>
                  <a:gd name="T69" fmla="*/ 30 h 426"/>
                  <a:gd name="T70" fmla="*/ 113 w 349"/>
                  <a:gd name="T71" fmla="*/ 17 h 426"/>
                  <a:gd name="T72" fmla="*/ 139 w 349"/>
                  <a:gd name="T73" fmla="*/ 7 h 426"/>
                  <a:gd name="T74" fmla="*/ 165 w 349"/>
                  <a:gd name="T75" fmla="*/ 1 h 426"/>
                  <a:gd name="T76" fmla="*/ 194 w 349"/>
                  <a:gd name="T77" fmla="*/ 0 h 426"/>
                  <a:gd name="T78" fmla="*/ 224 w 349"/>
                  <a:gd name="T79" fmla="*/ 4 h 426"/>
                  <a:gd name="T80" fmla="*/ 252 w 349"/>
                  <a:gd name="T81" fmla="*/ 13 h 426"/>
                  <a:gd name="T82" fmla="*/ 275 w 349"/>
                  <a:gd name="T83" fmla="*/ 25 h 426"/>
                  <a:gd name="T84" fmla="*/ 294 w 349"/>
                  <a:gd name="T85" fmla="*/ 41 h 426"/>
                  <a:gd name="T86" fmla="*/ 311 w 349"/>
                  <a:gd name="T87" fmla="*/ 60 h 426"/>
                  <a:gd name="T88" fmla="*/ 331 w 349"/>
                  <a:gd name="T89" fmla="*/ 96 h 426"/>
                  <a:gd name="T90" fmla="*/ 340 w 349"/>
                  <a:gd name="T91" fmla="*/ 121 h 426"/>
                  <a:gd name="T92" fmla="*/ 345 w 349"/>
                  <a:gd name="T93" fmla="*/ 146 h 426"/>
                  <a:gd name="T94" fmla="*/ 349 w 349"/>
                  <a:gd name="T95" fmla="*/ 189 h 426"/>
                  <a:gd name="T96" fmla="*/ 66 w 349"/>
                  <a:gd name="T97" fmla="*/ 176 h 426"/>
                  <a:gd name="T98" fmla="*/ 288 w 349"/>
                  <a:gd name="T99" fmla="*/ 157 h 426"/>
                  <a:gd name="T100" fmla="*/ 282 w 349"/>
                  <a:gd name="T101" fmla="*/ 129 h 426"/>
                  <a:gd name="T102" fmla="*/ 272 w 349"/>
                  <a:gd name="T103" fmla="*/ 109 h 426"/>
                  <a:gd name="T104" fmla="*/ 253 w 349"/>
                  <a:gd name="T105" fmla="*/ 84 h 426"/>
                  <a:gd name="T106" fmla="*/ 226 w 349"/>
                  <a:gd name="T107" fmla="*/ 68 h 426"/>
                  <a:gd name="T108" fmla="*/ 195 w 349"/>
                  <a:gd name="T109" fmla="*/ 59 h 426"/>
                  <a:gd name="T110" fmla="*/ 161 w 349"/>
                  <a:gd name="T111" fmla="*/ 61 h 426"/>
                  <a:gd name="T112" fmla="*/ 140 w 349"/>
                  <a:gd name="T113" fmla="*/ 68 h 426"/>
                  <a:gd name="T114" fmla="*/ 113 w 349"/>
                  <a:gd name="T115" fmla="*/ 86 h 426"/>
                  <a:gd name="T116" fmla="*/ 91 w 349"/>
                  <a:gd name="T117" fmla="*/ 111 h 426"/>
                  <a:gd name="T118" fmla="*/ 78 w 349"/>
                  <a:gd name="T119" fmla="*/ 136 h 426"/>
                  <a:gd name="T120" fmla="*/ 68 w 349"/>
                  <a:gd name="T121" fmla="*/ 164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49" h="426">
                    <a:moveTo>
                      <a:pt x="64" y="227"/>
                    </a:moveTo>
                    <a:lnTo>
                      <a:pt x="65" y="240"/>
                    </a:lnTo>
                    <a:lnTo>
                      <a:pt x="66" y="246"/>
                    </a:lnTo>
                    <a:lnTo>
                      <a:pt x="67" y="253"/>
                    </a:lnTo>
                    <a:lnTo>
                      <a:pt x="69" y="266"/>
                    </a:lnTo>
                    <a:lnTo>
                      <a:pt x="71" y="272"/>
                    </a:lnTo>
                    <a:lnTo>
                      <a:pt x="73" y="278"/>
                    </a:lnTo>
                    <a:lnTo>
                      <a:pt x="78" y="290"/>
                    </a:lnTo>
                    <a:lnTo>
                      <a:pt x="84" y="302"/>
                    </a:lnTo>
                    <a:lnTo>
                      <a:pt x="87" y="307"/>
                    </a:lnTo>
                    <a:lnTo>
                      <a:pt x="90" y="313"/>
                    </a:lnTo>
                    <a:lnTo>
                      <a:pt x="98" y="323"/>
                    </a:lnTo>
                    <a:lnTo>
                      <a:pt x="107" y="332"/>
                    </a:lnTo>
                    <a:lnTo>
                      <a:pt x="116" y="341"/>
                    </a:lnTo>
                    <a:lnTo>
                      <a:pt x="121" y="345"/>
                    </a:lnTo>
                    <a:lnTo>
                      <a:pt x="126" y="349"/>
                    </a:lnTo>
                    <a:lnTo>
                      <a:pt x="137" y="355"/>
                    </a:lnTo>
                    <a:lnTo>
                      <a:pt x="143" y="358"/>
                    </a:lnTo>
                    <a:lnTo>
                      <a:pt x="149" y="360"/>
                    </a:lnTo>
                    <a:lnTo>
                      <a:pt x="155" y="362"/>
                    </a:lnTo>
                    <a:lnTo>
                      <a:pt x="161" y="364"/>
                    </a:lnTo>
                    <a:lnTo>
                      <a:pt x="168" y="365"/>
                    </a:lnTo>
                    <a:lnTo>
                      <a:pt x="174" y="366"/>
                    </a:lnTo>
                    <a:lnTo>
                      <a:pt x="188" y="367"/>
                    </a:lnTo>
                    <a:lnTo>
                      <a:pt x="200" y="367"/>
                    </a:lnTo>
                    <a:lnTo>
                      <a:pt x="211" y="366"/>
                    </a:lnTo>
                    <a:lnTo>
                      <a:pt x="221" y="364"/>
                    </a:lnTo>
                    <a:lnTo>
                      <a:pt x="230" y="361"/>
                    </a:lnTo>
                    <a:lnTo>
                      <a:pt x="240" y="359"/>
                    </a:lnTo>
                    <a:lnTo>
                      <a:pt x="248" y="355"/>
                    </a:lnTo>
                    <a:lnTo>
                      <a:pt x="256" y="352"/>
                    </a:lnTo>
                    <a:lnTo>
                      <a:pt x="263" y="348"/>
                    </a:lnTo>
                    <a:lnTo>
                      <a:pt x="269" y="343"/>
                    </a:lnTo>
                    <a:lnTo>
                      <a:pt x="275" y="339"/>
                    </a:lnTo>
                    <a:lnTo>
                      <a:pt x="286" y="330"/>
                    </a:lnTo>
                    <a:lnTo>
                      <a:pt x="295" y="320"/>
                    </a:lnTo>
                    <a:lnTo>
                      <a:pt x="303" y="312"/>
                    </a:lnTo>
                    <a:lnTo>
                      <a:pt x="347" y="349"/>
                    </a:lnTo>
                    <a:lnTo>
                      <a:pt x="342" y="356"/>
                    </a:lnTo>
                    <a:lnTo>
                      <a:pt x="336" y="363"/>
                    </a:lnTo>
                    <a:lnTo>
                      <a:pt x="329" y="370"/>
                    </a:lnTo>
                    <a:lnTo>
                      <a:pt x="322" y="377"/>
                    </a:lnTo>
                    <a:lnTo>
                      <a:pt x="314" y="384"/>
                    </a:lnTo>
                    <a:lnTo>
                      <a:pt x="306" y="390"/>
                    </a:lnTo>
                    <a:lnTo>
                      <a:pt x="296" y="396"/>
                    </a:lnTo>
                    <a:lnTo>
                      <a:pt x="286" y="402"/>
                    </a:lnTo>
                    <a:lnTo>
                      <a:pt x="276" y="407"/>
                    </a:lnTo>
                    <a:lnTo>
                      <a:pt x="265" y="412"/>
                    </a:lnTo>
                    <a:lnTo>
                      <a:pt x="253" y="416"/>
                    </a:lnTo>
                    <a:lnTo>
                      <a:pt x="241" y="419"/>
                    </a:lnTo>
                    <a:lnTo>
                      <a:pt x="227" y="422"/>
                    </a:lnTo>
                    <a:lnTo>
                      <a:pt x="213" y="424"/>
                    </a:lnTo>
                    <a:lnTo>
                      <a:pt x="199" y="426"/>
                    </a:lnTo>
                    <a:lnTo>
                      <a:pt x="184" y="426"/>
                    </a:lnTo>
                    <a:lnTo>
                      <a:pt x="174" y="426"/>
                    </a:lnTo>
                    <a:lnTo>
                      <a:pt x="164" y="425"/>
                    </a:lnTo>
                    <a:lnTo>
                      <a:pt x="154" y="424"/>
                    </a:lnTo>
                    <a:lnTo>
                      <a:pt x="145" y="422"/>
                    </a:lnTo>
                    <a:lnTo>
                      <a:pt x="136" y="420"/>
                    </a:lnTo>
                    <a:lnTo>
                      <a:pt x="127" y="417"/>
                    </a:lnTo>
                    <a:lnTo>
                      <a:pt x="118" y="414"/>
                    </a:lnTo>
                    <a:lnTo>
                      <a:pt x="109" y="410"/>
                    </a:lnTo>
                    <a:lnTo>
                      <a:pt x="101" y="406"/>
                    </a:lnTo>
                    <a:lnTo>
                      <a:pt x="93" y="401"/>
                    </a:lnTo>
                    <a:lnTo>
                      <a:pt x="85" y="397"/>
                    </a:lnTo>
                    <a:lnTo>
                      <a:pt x="78" y="391"/>
                    </a:lnTo>
                    <a:lnTo>
                      <a:pt x="71" y="385"/>
                    </a:lnTo>
                    <a:lnTo>
                      <a:pt x="64" y="379"/>
                    </a:lnTo>
                    <a:lnTo>
                      <a:pt x="58" y="373"/>
                    </a:lnTo>
                    <a:lnTo>
                      <a:pt x="51" y="366"/>
                    </a:lnTo>
                    <a:lnTo>
                      <a:pt x="45" y="359"/>
                    </a:lnTo>
                    <a:lnTo>
                      <a:pt x="40" y="351"/>
                    </a:lnTo>
                    <a:lnTo>
                      <a:pt x="30" y="335"/>
                    </a:lnTo>
                    <a:lnTo>
                      <a:pt x="25" y="326"/>
                    </a:lnTo>
                    <a:lnTo>
                      <a:pt x="21" y="317"/>
                    </a:lnTo>
                    <a:lnTo>
                      <a:pt x="17" y="308"/>
                    </a:lnTo>
                    <a:lnTo>
                      <a:pt x="14" y="298"/>
                    </a:lnTo>
                    <a:lnTo>
                      <a:pt x="11" y="288"/>
                    </a:lnTo>
                    <a:lnTo>
                      <a:pt x="8" y="278"/>
                    </a:lnTo>
                    <a:lnTo>
                      <a:pt x="5" y="268"/>
                    </a:lnTo>
                    <a:lnTo>
                      <a:pt x="4" y="257"/>
                    </a:lnTo>
                    <a:lnTo>
                      <a:pt x="2" y="247"/>
                    </a:lnTo>
                    <a:lnTo>
                      <a:pt x="1" y="235"/>
                    </a:lnTo>
                    <a:lnTo>
                      <a:pt x="0" y="224"/>
                    </a:lnTo>
                    <a:lnTo>
                      <a:pt x="0" y="213"/>
                    </a:lnTo>
                    <a:lnTo>
                      <a:pt x="0" y="202"/>
                    </a:lnTo>
                    <a:lnTo>
                      <a:pt x="1" y="191"/>
                    </a:lnTo>
                    <a:lnTo>
                      <a:pt x="2" y="180"/>
                    </a:lnTo>
                    <a:lnTo>
                      <a:pt x="4" y="169"/>
                    </a:lnTo>
                    <a:lnTo>
                      <a:pt x="6" y="159"/>
                    </a:lnTo>
                    <a:lnTo>
                      <a:pt x="9" y="149"/>
                    </a:lnTo>
                    <a:lnTo>
                      <a:pt x="12" y="139"/>
                    </a:lnTo>
                    <a:lnTo>
                      <a:pt x="15" y="129"/>
                    </a:lnTo>
                    <a:lnTo>
                      <a:pt x="19" y="120"/>
                    </a:lnTo>
                    <a:lnTo>
                      <a:pt x="23" y="111"/>
                    </a:lnTo>
                    <a:lnTo>
                      <a:pt x="27" y="102"/>
                    </a:lnTo>
                    <a:lnTo>
                      <a:pt x="32" y="93"/>
                    </a:lnTo>
                    <a:lnTo>
                      <a:pt x="37" y="85"/>
                    </a:lnTo>
                    <a:lnTo>
                      <a:pt x="43" y="77"/>
                    </a:lnTo>
                    <a:lnTo>
                      <a:pt x="49" y="69"/>
                    </a:lnTo>
                    <a:lnTo>
                      <a:pt x="55" y="62"/>
                    </a:lnTo>
                    <a:lnTo>
                      <a:pt x="68" y="48"/>
                    </a:lnTo>
                    <a:lnTo>
                      <a:pt x="75" y="42"/>
                    </a:lnTo>
                    <a:lnTo>
                      <a:pt x="82" y="36"/>
                    </a:lnTo>
                    <a:lnTo>
                      <a:pt x="89" y="30"/>
                    </a:lnTo>
                    <a:lnTo>
                      <a:pt x="97" y="25"/>
                    </a:lnTo>
                    <a:lnTo>
                      <a:pt x="105" y="21"/>
                    </a:lnTo>
                    <a:lnTo>
                      <a:pt x="113" y="17"/>
                    </a:lnTo>
                    <a:lnTo>
                      <a:pt x="121" y="13"/>
                    </a:lnTo>
                    <a:lnTo>
                      <a:pt x="130" y="9"/>
                    </a:lnTo>
                    <a:lnTo>
                      <a:pt x="139" y="7"/>
                    </a:lnTo>
                    <a:lnTo>
                      <a:pt x="147" y="4"/>
                    </a:lnTo>
                    <a:lnTo>
                      <a:pt x="156" y="2"/>
                    </a:lnTo>
                    <a:lnTo>
                      <a:pt x="165" y="1"/>
                    </a:lnTo>
                    <a:lnTo>
                      <a:pt x="174" y="0"/>
                    </a:lnTo>
                    <a:lnTo>
                      <a:pt x="184" y="0"/>
                    </a:lnTo>
                    <a:lnTo>
                      <a:pt x="194" y="0"/>
                    </a:lnTo>
                    <a:lnTo>
                      <a:pt x="205" y="1"/>
                    </a:lnTo>
                    <a:lnTo>
                      <a:pt x="215" y="2"/>
                    </a:lnTo>
                    <a:lnTo>
                      <a:pt x="224" y="4"/>
                    </a:lnTo>
                    <a:lnTo>
                      <a:pt x="234" y="7"/>
                    </a:lnTo>
                    <a:lnTo>
                      <a:pt x="243" y="9"/>
                    </a:lnTo>
                    <a:lnTo>
                      <a:pt x="252" y="13"/>
                    </a:lnTo>
                    <a:lnTo>
                      <a:pt x="260" y="16"/>
                    </a:lnTo>
                    <a:lnTo>
                      <a:pt x="267" y="21"/>
                    </a:lnTo>
                    <a:lnTo>
                      <a:pt x="275" y="25"/>
                    </a:lnTo>
                    <a:lnTo>
                      <a:pt x="282" y="30"/>
                    </a:lnTo>
                    <a:lnTo>
                      <a:pt x="288" y="35"/>
                    </a:lnTo>
                    <a:lnTo>
                      <a:pt x="294" y="41"/>
                    </a:lnTo>
                    <a:lnTo>
                      <a:pt x="300" y="47"/>
                    </a:lnTo>
                    <a:lnTo>
                      <a:pt x="306" y="53"/>
                    </a:lnTo>
                    <a:lnTo>
                      <a:pt x="311" y="60"/>
                    </a:lnTo>
                    <a:lnTo>
                      <a:pt x="320" y="74"/>
                    </a:lnTo>
                    <a:lnTo>
                      <a:pt x="328" y="89"/>
                    </a:lnTo>
                    <a:lnTo>
                      <a:pt x="331" y="96"/>
                    </a:lnTo>
                    <a:lnTo>
                      <a:pt x="334" y="104"/>
                    </a:lnTo>
                    <a:lnTo>
                      <a:pt x="337" y="112"/>
                    </a:lnTo>
                    <a:lnTo>
                      <a:pt x="340" y="121"/>
                    </a:lnTo>
                    <a:lnTo>
                      <a:pt x="342" y="129"/>
                    </a:lnTo>
                    <a:lnTo>
                      <a:pt x="344" y="137"/>
                    </a:lnTo>
                    <a:lnTo>
                      <a:pt x="345" y="146"/>
                    </a:lnTo>
                    <a:lnTo>
                      <a:pt x="347" y="155"/>
                    </a:lnTo>
                    <a:lnTo>
                      <a:pt x="348" y="172"/>
                    </a:lnTo>
                    <a:lnTo>
                      <a:pt x="349" y="189"/>
                    </a:lnTo>
                    <a:lnTo>
                      <a:pt x="349" y="227"/>
                    </a:lnTo>
                    <a:lnTo>
                      <a:pt x="64" y="227"/>
                    </a:lnTo>
                    <a:close/>
                    <a:moveTo>
                      <a:pt x="66" y="176"/>
                    </a:moveTo>
                    <a:lnTo>
                      <a:pt x="289" y="176"/>
                    </a:lnTo>
                    <a:lnTo>
                      <a:pt x="289" y="163"/>
                    </a:lnTo>
                    <a:lnTo>
                      <a:pt x="288" y="157"/>
                    </a:lnTo>
                    <a:lnTo>
                      <a:pt x="287" y="151"/>
                    </a:lnTo>
                    <a:lnTo>
                      <a:pt x="285" y="140"/>
                    </a:lnTo>
                    <a:lnTo>
                      <a:pt x="282" y="129"/>
                    </a:lnTo>
                    <a:lnTo>
                      <a:pt x="280" y="124"/>
                    </a:lnTo>
                    <a:lnTo>
                      <a:pt x="277" y="118"/>
                    </a:lnTo>
                    <a:lnTo>
                      <a:pt x="272" y="109"/>
                    </a:lnTo>
                    <a:lnTo>
                      <a:pt x="267" y="100"/>
                    </a:lnTo>
                    <a:lnTo>
                      <a:pt x="260" y="92"/>
                    </a:lnTo>
                    <a:lnTo>
                      <a:pt x="253" y="84"/>
                    </a:lnTo>
                    <a:lnTo>
                      <a:pt x="245" y="78"/>
                    </a:lnTo>
                    <a:lnTo>
                      <a:pt x="235" y="72"/>
                    </a:lnTo>
                    <a:lnTo>
                      <a:pt x="226" y="68"/>
                    </a:lnTo>
                    <a:lnTo>
                      <a:pt x="216" y="64"/>
                    </a:lnTo>
                    <a:lnTo>
                      <a:pt x="206" y="61"/>
                    </a:lnTo>
                    <a:lnTo>
                      <a:pt x="195" y="59"/>
                    </a:lnTo>
                    <a:lnTo>
                      <a:pt x="184" y="59"/>
                    </a:lnTo>
                    <a:lnTo>
                      <a:pt x="172" y="60"/>
                    </a:lnTo>
                    <a:lnTo>
                      <a:pt x="161" y="61"/>
                    </a:lnTo>
                    <a:lnTo>
                      <a:pt x="155" y="63"/>
                    </a:lnTo>
                    <a:lnTo>
                      <a:pt x="150" y="64"/>
                    </a:lnTo>
                    <a:lnTo>
                      <a:pt x="140" y="68"/>
                    </a:lnTo>
                    <a:lnTo>
                      <a:pt x="130" y="73"/>
                    </a:lnTo>
                    <a:lnTo>
                      <a:pt x="121" y="79"/>
                    </a:lnTo>
                    <a:lnTo>
                      <a:pt x="113" y="86"/>
                    </a:lnTo>
                    <a:lnTo>
                      <a:pt x="105" y="94"/>
                    </a:lnTo>
                    <a:lnTo>
                      <a:pt x="98" y="102"/>
                    </a:lnTo>
                    <a:lnTo>
                      <a:pt x="91" y="111"/>
                    </a:lnTo>
                    <a:lnTo>
                      <a:pt x="85" y="121"/>
                    </a:lnTo>
                    <a:lnTo>
                      <a:pt x="80" y="131"/>
                    </a:lnTo>
                    <a:lnTo>
                      <a:pt x="78" y="136"/>
                    </a:lnTo>
                    <a:lnTo>
                      <a:pt x="75" y="142"/>
                    </a:lnTo>
                    <a:lnTo>
                      <a:pt x="71" y="153"/>
                    </a:lnTo>
                    <a:lnTo>
                      <a:pt x="68" y="164"/>
                    </a:lnTo>
                    <a:lnTo>
                      <a:pt x="66" y="17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31" name="Freeform 13"/>
              <p:cNvSpPr>
                <a:spLocks/>
              </p:cNvSpPr>
              <p:nvPr userDrawn="1"/>
            </p:nvSpPr>
            <p:spPr bwMode="auto">
              <a:xfrm>
                <a:off x="6226175" y="4538663"/>
                <a:ext cx="908050" cy="652463"/>
              </a:xfrm>
              <a:custGeom>
                <a:avLst/>
                <a:gdLst>
                  <a:gd name="T0" fmla="*/ 448 w 572"/>
                  <a:gd name="T1" fmla="*/ 411 h 411"/>
                  <a:gd name="T2" fmla="*/ 377 w 572"/>
                  <a:gd name="T3" fmla="*/ 411 h 411"/>
                  <a:gd name="T4" fmla="*/ 285 w 572"/>
                  <a:gd name="T5" fmla="*/ 80 h 411"/>
                  <a:gd name="T6" fmla="*/ 194 w 572"/>
                  <a:gd name="T7" fmla="*/ 411 h 411"/>
                  <a:gd name="T8" fmla="*/ 124 w 572"/>
                  <a:gd name="T9" fmla="*/ 411 h 411"/>
                  <a:gd name="T10" fmla="*/ 0 w 572"/>
                  <a:gd name="T11" fmla="*/ 0 h 411"/>
                  <a:gd name="T12" fmla="*/ 68 w 572"/>
                  <a:gd name="T13" fmla="*/ 0 h 411"/>
                  <a:gd name="T14" fmla="*/ 161 w 572"/>
                  <a:gd name="T15" fmla="*/ 340 h 411"/>
                  <a:gd name="T16" fmla="*/ 256 w 572"/>
                  <a:gd name="T17" fmla="*/ 0 h 411"/>
                  <a:gd name="T18" fmla="*/ 319 w 572"/>
                  <a:gd name="T19" fmla="*/ 0 h 411"/>
                  <a:gd name="T20" fmla="*/ 415 w 572"/>
                  <a:gd name="T21" fmla="*/ 340 h 411"/>
                  <a:gd name="T22" fmla="*/ 507 w 572"/>
                  <a:gd name="T23" fmla="*/ 0 h 411"/>
                  <a:gd name="T24" fmla="*/ 572 w 572"/>
                  <a:gd name="T25" fmla="*/ 0 h 411"/>
                  <a:gd name="T26" fmla="*/ 448 w 572"/>
                  <a:gd name="T27" fmla="*/ 411 h 4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72" h="411">
                    <a:moveTo>
                      <a:pt x="448" y="411"/>
                    </a:moveTo>
                    <a:lnTo>
                      <a:pt x="377" y="411"/>
                    </a:lnTo>
                    <a:lnTo>
                      <a:pt x="285" y="80"/>
                    </a:lnTo>
                    <a:lnTo>
                      <a:pt x="194" y="411"/>
                    </a:lnTo>
                    <a:lnTo>
                      <a:pt x="124" y="411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161" y="340"/>
                    </a:lnTo>
                    <a:lnTo>
                      <a:pt x="256" y="0"/>
                    </a:lnTo>
                    <a:lnTo>
                      <a:pt x="319" y="0"/>
                    </a:lnTo>
                    <a:lnTo>
                      <a:pt x="415" y="340"/>
                    </a:lnTo>
                    <a:lnTo>
                      <a:pt x="507" y="0"/>
                    </a:lnTo>
                    <a:lnTo>
                      <a:pt x="572" y="0"/>
                    </a:lnTo>
                    <a:lnTo>
                      <a:pt x="448" y="41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32" name="Freeform 14"/>
              <p:cNvSpPr>
                <a:spLocks noEditPoints="1"/>
              </p:cNvSpPr>
              <p:nvPr userDrawn="1"/>
            </p:nvSpPr>
            <p:spPr bwMode="auto">
              <a:xfrm>
                <a:off x="7207250" y="4527551"/>
                <a:ext cx="584200" cy="676275"/>
              </a:xfrm>
              <a:custGeom>
                <a:avLst/>
                <a:gdLst>
                  <a:gd name="T0" fmla="*/ 152 w 368"/>
                  <a:gd name="T1" fmla="*/ 424 h 426"/>
                  <a:gd name="T2" fmla="*/ 114 w 368"/>
                  <a:gd name="T3" fmla="*/ 413 h 426"/>
                  <a:gd name="T4" fmla="*/ 82 w 368"/>
                  <a:gd name="T5" fmla="*/ 395 h 426"/>
                  <a:gd name="T6" fmla="*/ 54 w 368"/>
                  <a:gd name="T7" fmla="*/ 370 h 426"/>
                  <a:gd name="T8" fmla="*/ 37 w 368"/>
                  <a:gd name="T9" fmla="*/ 348 h 426"/>
                  <a:gd name="T10" fmla="*/ 19 w 368"/>
                  <a:gd name="T11" fmla="*/ 314 h 426"/>
                  <a:gd name="T12" fmla="*/ 7 w 368"/>
                  <a:gd name="T13" fmla="*/ 276 h 426"/>
                  <a:gd name="T14" fmla="*/ 0 w 368"/>
                  <a:gd name="T15" fmla="*/ 213 h 426"/>
                  <a:gd name="T16" fmla="*/ 4 w 368"/>
                  <a:gd name="T17" fmla="*/ 160 h 426"/>
                  <a:gd name="T18" fmla="*/ 15 w 368"/>
                  <a:gd name="T19" fmla="*/ 121 h 426"/>
                  <a:gd name="T20" fmla="*/ 32 w 368"/>
                  <a:gd name="T21" fmla="*/ 86 h 426"/>
                  <a:gd name="T22" fmla="*/ 54 w 368"/>
                  <a:gd name="T23" fmla="*/ 55 h 426"/>
                  <a:gd name="T24" fmla="*/ 82 w 368"/>
                  <a:gd name="T25" fmla="*/ 31 h 426"/>
                  <a:gd name="T26" fmla="*/ 114 w 368"/>
                  <a:gd name="T27" fmla="*/ 13 h 426"/>
                  <a:gd name="T28" fmla="*/ 152 w 368"/>
                  <a:gd name="T29" fmla="*/ 2 h 426"/>
                  <a:gd name="T30" fmla="*/ 195 w 368"/>
                  <a:gd name="T31" fmla="*/ 0 h 426"/>
                  <a:gd name="T32" fmla="*/ 235 w 368"/>
                  <a:gd name="T33" fmla="*/ 7 h 426"/>
                  <a:gd name="T34" fmla="*/ 271 w 368"/>
                  <a:gd name="T35" fmla="*/ 21 h 426"/>
                  <a:gd name="T36" fmla="*/ 301 w 368"/>
                  <a:gd name="T37" fmla="*/ 42 h 426"/>
                  <a:gd name="T38" fmla="*/ 326 w 368"/>
                  <a:gd name="T39" fmla="*/ 70 h 426"/>
                  <a:gd name="T40" fmla="*/ 345 w 368"/>
                  <a:gd name="T41" fmla="*/ 102 h 426"/>
                  <a:gd name="T42" fmla="*/ 359 w 368"/>
                  <a:gd name="T43" fmla="*/ 140 h 426"/>
                  <a:gd name="T44" fmla="*/ 368 w 368"/>
                  <a:gd name="T45" fmla="*/ 202 h 426"/>
                  <a:gd name="T46" fmla="*/ 365 w 368"/>
                  <a:gd name="T47" fmla="*/ 255 h 426"/>
                  <a:gd name="T48" fmla="*/ 356 w 368"/>
                  <a:gd name="T49" fmla="*/ 295 h 426"/>
                  <a:gd name="T50" fmla="*/ 336 w 368"/>
                  <a:gd name="T51" fmla="*/ 340 h 426"/>
                  <a:gd name="T52" fmla="*/ 308 w 368"/>
                  <a:gd name="T53" fmla="*/ 377 h 426"/>
                  <a:gd name="T54" fmla="*/ 279 w 368"/>
                  <a:gd name="T55" fmla="*/ 400 h 426"/>
                  <a:gd name="T56" fmla="*/ 244 w 368"/>
                  <a:gd name="T57" fmla="*/ 416 h 426"/>
                  <a:gd name="T58" fmla="*/ 205 w 368"/>
                  <a:gd name="T59" fmla="*/ 425 h 426"/>
                  <a:gd name="T60" fmla="*/ 176 w 368"/>
                  <a:gd name="T61" fmla="*/ 59 h 426"/>
                  <a:gd name="T62" fmla="*/ 148 w 368"/>
                  <a:gd name="T63" fmla="*/ 64 h 426"/>
                  <a:gd name="T64" fmla="*/ 125 w 368"/>
                  <a:gd name="T65" fmla="*/ 75 h 426"/>
                  <a:gd name="T66" fmla="*/ 104 w 368"/>
                  <a:gd name="T67" fmla="*/ 90 h 426"/>
                  <a:gd name="T68" fmla="*/ 79 w 368"/>
                  <a:gd name="T69" fmla="*/ 128 h 426"/>
                  <a:gd name="T70" fmla="*/ 66 w 368"/>
                  <a:gd name="T71" fmla="*/ 168 h 426"/>
                  <a:gd name="T72" fmla="*/ 62 w 368"/>
                  <a:gd name="T73" fmla="*/ 213 h 426"/>
                  <a:gd name="T74" fmla="*/ 69 w 368"/>
                  <a:gd name="T75" fmla="*/ 271 h 426"/>
                  <a:gd name="T76" fmla="*/ 88 w 368"/>
                  <a:gd name="T77" fmla="*/ 315 h 426"/>
                  <a:gd name="T78" fmla="*/ 109 w 368"/>
                  <a:gd name="T79" fmla="*/ 340 h 426"/>
                  <a:gd name="T80" fmla="*/ 136 w 368"/>
                  <a:gd name="T81" fmla="*/ 357 h 426"/>
                  <a:gd name="T82" fmla="*/ 162 w 368"/>
                  <a:gd name="T83" fmla="*/ 365 h 426"/>
                  <a:gd name="T84" fmla="*/ 191 w 368"/>
                  <a:gd name="T85" fmla="*/ 367 h 426"/>
                  <a:gd name="T86" fmla="*/ 219 w 368"/>
                  <a:gd name="T87" fmla="*/ 362 h 426"/>
                  <a:gd name="T88" fmla="*/ 243 w 368"/>
                  <a:gd name="T89" fmla="*/ 351 h 426"/>
                  <a:gd name="T90" fmla="*/ 263 w 368"/>
                  <a:gd name="T91" fmla="*/ 335 h 426"/>
                  <a:gd name="T92" fmla="*/ 283 w 368"/>
                  <a:gd name="T93" fmla="*/ 310 h 426"/>
                  <a:gd name="T94" fmla="*/ 299 w 368"/>
                  <a:gd name="T95" fmla="*/ 271 h 426"/>
                  <a:gd name="T96" fmla="*/ 306 w 368"/>
                  <a:gd name="T97" fmla="*/ 228 h 426"/>
                  <a:gd name="T98" fmla="*/ 302 w 368"/>
                  <a:gd name="T99" fmla="*/ 168 h 426"/>
                  <a:gd name="T100" fmla="*/ 283 w 368"/>
                  <a:gd name="T101" fmla="*/ 116 h 426"/>
                  <a:gd name="T102" fmla="*/ 263 w 368"/>
                  <a:gd name="T103" fmla="*/ 90 h 426"/>
                  <a:gd name="T104" fmla="*/ 238 w 368"/>
                  <a:gd name="T105" fmla="*/ 71 h 426"/>
                  <a:gd name="T106" fmla="*/ 199 w 368"/>
                  <a:gd name="T107" fmla="*/ 60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68" h="426">
                    <a:moveTo>
                      <a:pt x="184" y="426"/>
                    </a:moveTo>
                    <a:lnTo>
                      <a:pt x="173" y="426"/>
                    </a:lnTo>
                    <a:lnTo>
                      <a:pt x="163" y="425"/>
                    </a:lnTo>
                    <a:lnTo>
                      <a:pt x="152" y="424"/>
                    </a:lnTo>
                    <a:lnTo>
                      <a:pt x="142" y="422"/>
                    </a:lnTo>
                    <a:lnTo>
                      <a:pt x="133" y="419"/>
                    </a:lnTo>
                    <a:lnTo>
                      <a:pt x="123" y="416"/>
                    </a:lnTo>
                    <a:lnTo>
                      <a:pt x="114" y="413"/>
                    </a:lnTo>
                    <a:lnTo>
                      <a:pt x="106" y="409"/>
                    </a:lnTo>
                    <a:lnTo>
                      <a:pt x="97" y="405"/>
                    </a:lnTo>
                    <a:lnTo>
                      <a:pt x="89" y="400"/>
                    </a:lnTo>
                    <a:lnTo>
                      <a:pt x="82" y="395"/>
                    </a:lnTo>
                    <a:lnTo>
                      <a:pt x="74" y="389"/>
                    </a:lnTo>
                    <a:lnTo>
                      <a:pt x="67" y="383"/>
                    </a:lnTo>
                    <a:lnTo>
                      <a:pt x="60" y="377"/>
                    </a:lnTo>
                    <a:lnTo>
                      <a:pt x="54" y="370"/>
                    </a:lnTo>
                    <a:lnTo>
                      <a:pt x="48" y="363"/>
                    </a:lnTo>
                    <a:lnTo>
                      <a:pt x="42" y="356"/>
                    </a:lnTo>
                    <a:lnTo>
                      <a:pt x="39" y="352"/>
                    </a:lnTo>
                    <a:lnTo>
                      <a:pt x="37" y="348"/>
                    </a:lnTo>
                    <a:lnTo>
                      <a:pt x="32" y="340"/>
                    </a:lnTo>
                    <a:lnTo>
                      <a:pt x="27" y="332"/>
                    </a:lnTo>
                    <a:lnTo>
                      <a:pt x="23" y="323"/>
                    </a:lnTo>
                    <a:lnTo>
                      <a:pt x="19" y="314"/>
                    </a:lnTo>
                    <a:lnTo>
                      <a:pt x="15" y="305"/>
                    </a:lnTo>
                    <a:lnTo>
                      <a:pt x="12" y="295"/>
                    </a:lnTo>
                    <a:lnTo>
                      <a:pt x="9" y="286"/>
                    </a:lnTo>
                    <a:lnTo>
                      <a:pt x="7" y="276"/>
                    </a:lnTo>
                    <a:lnTo>
                      <a:pt x="4" y="266"/>
                    </a:lnTo>
                    <a:lnTo>
                      <a:pt x="3" y="255"/>
                    </a:lnTo>
                    <a:lnTo>
                      <a:pt x="0" y="234"/>
                    </a:lnTo>
                    <a:lnTo>
                      <a:pt x="0" y="213"/>
                    </a:lnTo>
                    <a:lnTo>
                      <a:pt x="0" y="191"/>
                    </a:lnTo>
                    <a:lnTo>
                      <a:pt x="1" y="180"/>
                    </a:lnTo>
                    <a:lnTo>
                      <a:pt x="3" y="170"/>
                    </a:lnTo>
                    <a:lnTo>
                      <a:pt x="4" y="160"/>
                    </a:lnTo>
                    <a:lnTo>
                      <a:pt x="7" y="150"/>
                    </a:lnTo>
                    <a:lnTo>
                      <a:pt x="9" y="140"/>
                    </a:lnTo>
                    <a:lnTo>
                      <a:pt x="12" y="130"/>
                    </a:lnTo>
                    <a:lnTo>
                      <a:pt x="15" y="121"/>
                    </a:lnTo>
                    <a:lnTo>
                      <a:pt x="19" y="111"/>
                    </a:lnTo>
                    <a:lnTo>
                      <a:pt x="23" y="102"/>
                    </a:lnTo>
                    <a:lnTo>
                      <a:pt x="27" y="94"/>
                    </a:lnTo>
                    <a:lnTo>
                      <a:pt x="32" y="86"/>
                    </a:lnTo>
                    <a:lnTo>
                      <a:pt x="37" y="77"/>
                    </a:lnTo>
                    <a:lnTo>
                      <a:pt x="42" y="70"/>
                    </a:lnTo>
                    <a:lnTo>
                      <a:pt x="48" y="62"/>
                    </a:lnTo>
                    <a:lnTo>
                      <a:pt x="54" y="55"/>
                    </a:lnTo>
                    <a:lnTo>
                      <a:pt x="60" y="49"/>
                    </a:lnTo>
                    <a:lnTo>
                      <a:pt x="67" y="42"/>
                    </a:lnTo>
                    <a:lnTo>
                      <a:pt x="74" y="36"/>
                    </a:lnTo>
                    <a:lnTo>
                      <a:pt x="82" y="31"/>
                    </a:lnTo>
                    <a:lnTo>
                      <a:pt x="89" y="26"/>
                    </a:lnTo>
                    <a:lnTo>
                      <a:pt x="97" y="21"/>
                    </a:lnTo>
                    <a:lnTo>
                      <a:pt x="106" y="17"/>
                    </a:lnTo>
                    <a:lnTo>
                      <a:pt x="114" y="13"/>
                    </a:lnTo>
                    <a:lnTo>
                      <a:pt x="123" y="10"/>
                    </a:lnTo>
                    <a:lnTo>
                      <a:pt x="133" y="7"/>
                    </a:lnTo>
                    <a:lnTo>
                      <a:pt x="142" y="4"/>
                    </a:lnTo>
                    <a:lnTo>
                      <a:pt x="152" y="2"/>
                    </a:lnTo>
                    <a:lnTo>
                      <a:pt x="163" y="1"/>
                    </a:lnTo>
                    <a:lnTo>
                      <a:pt x="173" y="0"/>
                    </a:lnTo>
                    <a:lnTo>
                      <a:pt x="184" y="0"/>
                    </a:lnTo>
                    <a:lnTo>
                      <a:pt x="195" y="0"/>
                    </a:lnTo>
                    <a:lnTo>
                      <a:pt x="205" y="1"/>
                    </a:lnTo>
                    <a:lnTo>
                      <a:pt x="216" y="2"/>
                    </a:lnTo>
                    <a:lnTo>
                      <a:pt x="225" y="4"/>
                    </a:lnTo>
                    <a:lnTo>
                      <a:pt x="235" y="7"/>
                    </a:lnTo>
                    <a:lnTo>
                      <a:pt x="244" y="10"/>
                    </a:lnTo>
                    <a:lnTo>
                      <a:pt x="253" y="13"/>
                    </a:lnTo>
                    <a:lnTo>
                      <a:pt x="262" y="17"/>
                    </a:lnTo>
                    <a:lnTo>
                      <a:pt x="271" y="21"/>
                    </a:lnTo>
                    <a:lnTo>
                      <a:pt x="279" y="26"/>
                    </a:lnTo>
                    <a:lnTo>
                      <a:pt x="286" y="31"/>
                    </a:lnTo>
                    <a:lnTo>
                      <a:pt x="294" y="36"/>
                    </a:lnTo>
                    <a:lnTo>
                      <a:pt x="301" y="42"/>
                    </a:lnTo>
                    <a:lnTo>
                      <a:pt x="308" y="49"/>
                    </a:lnTo>
                    <a:lnTo>
                      <a:pt x="314" y="55"/>
                    </a:lnTo>
                    <a:lnTo>
                      <a:pt x="320" y="62"/>
                    </a:lnTo>
                    <a:lnTo>
                      <a:pt x="326" y="70"/>
                    </a:lnTo>
                    <a:lnTo>
                      <a:pt x="331" y="77"/>
                    </a:lnTo>
                    <a:lnTo>
                      <a:pt x="336" y="86"/>
                    </a:lnTo>
                    <a:lnTo>
                      <a:pt x="341" y="94"/>
                    </a:lnTo>
                    <a:lnTo>
                      <a:pt x="345" y="102"/>
                    </a:lnTo>
                    <a:lnTo>
                      <a:pt x="349" y="111"/>
                    </a:lnTo>
                    <a:lnTo>
                      <a:pt x="353" y="121"/>
                    </a:lnTo>
                    <a:lnTo>
                      <a:pt x="356" y="130"/>
                    </a:lnTo>
                    <a:lnTo>
                      <a:pt x="359" y="140"/>
                    </a:lnTo>
                    <a:lnTo>
                      <a:pt x="361" y="150"/>
                    </a:lnTo>
                    <a:lnTo>
                      <a:pt x="365" y="170"/>
                    </a:lnTo>
                    <a:lnTo>
                      <a:pt x="367" y="191"/>
                    </a:lnTo>
                    <a:lnTo>
                      <a:pt x="368" y="202"/>
                    </a:lnTo>
                    <a:lnTo>
                      <a:pt x="368" y="213"/>
                    </a:lnTo>
                    <a:lnTo>
                      <a:pt x="367" y="234"/>
                    </a:lnTo>
                    <a:lnTo>
                      <a:pt x="366" y="245"/>
                    </a:lnTo>
                    <a:lnTo>
                      <a:pt x="365" y="255"/>
                    </a:lnTo>
                    <a:lnTo>
                      <a:pt x="363" y="266"/>
                    </a:lnTo>
                    <a:lnTo>
                      <a:pt x="361" y="276"/>
                    </a:lnTo>
                    <a:lnTo>
                      <a:pt x="359" y="286"/>
                    </a:lnTo>
                    <a:lnTo>
                      <a:pt x="356" y="295"/>
                    </a:lnTo>
                    <a:lnTo>
                      <a:pt x="349" y="314"/>
                    </a:lnTo>
                    <a:lnTo>
                      <a:pt x="345" y="323"/>
                    </a:lnTo>
                    <a:lnTo>
                      <a:pt x="341" y="332"/>
                    </a:lnTo>
                    <a:lnTo>
                      <a:pt x="336" y="340"/>
                    </a:lnTo>
                    <a:lnTo>
                      <a:pt x="331" y="348"/>
                    </a:lnTo>
                    <a:lnTo>
                      <a:pt x="320" y="363"/>
                    </a:lnTo>
                    <a:lnTo>
                      <a:pt x="314" y="370"/>
                    </a:lnTo>
                    <a:lnTo>
                      <a:pt x="308" y="377"/>
                    </a:lnTo>
                    <a:lnTo>
                      <a:pt x="301" y="383"/>
                    </a:lnTo>
                    <a:lnTo>
                      <a:pt x="294" y="389"/>
                    </a:lnTo>
                    <a:lnTo>
                      <a:pt x="286" y="395"/>
                    </a:lnTo>
                    <a:lnTo>
                      <a:pt x="279" y="400"/>
                    </a:lnTo>
                    <a:lnTo>
                      <a:pt x="271" y="405"/>
                    </a:lnTo>
                    <a:lnTo>
                      <a:pt x="262" y="409"/>
                    </a:lnTo>
                    <a:lnTo>
                      <a:pt x="253" y="413"/>
                    </a:lnTo>
                    <a:lnTo>
                      <a:pt x="244" y="416"/>
                    </a:lnTo>
                    <a:lnTo>
                      <a:pt x="235" y="419"/>
                    </a:lnTo>
                    <a:lnTo>
                      <a:pt x="225" y="422"/>
                    </a:lnTo>
                    <a:lnTo>
                      <a:pt x="216" y="424"/>
                    </a:lnTo>
                    <a:lnTo>
                      <a:pt x="205" y="425"/>
                    </a:lnTo>
                    <a:lnTo>
                      <a:pt x="195" y="426"/>
                    </a:lnTo>
                    <a:lnTo>
                      <a:pt x="184" y="426"/>
                    </a:lnTo>
                    <a:close/>
                    <a:moveTo>
                      <a:pt x="184" y="59"/>
                    </a:moveTo>
                    <a:lnTo>
                      <a:pt x="176" y="59"/>
                    </a:lnTo>
                    <a:lnTo>
                      <a:pt x="169" y="60"/>
                    </a:lnTo>
                    <a:lnTo>
                      <a:pt x="162" y="61"/>
                    </a:lnTo>
                    <a:lnTo>
                      <a:pt x="155" y="62"/>
                    </a:lnTo>
                    <a:lnTo>
                      <a:pt x="148" y="64"/>
                    </a:lnTo>
                    <a:lnTo>
                      <a:pt x="142" y="66"/>
                    </a:lnTo>
                    <a:lnTo>
                      <a:pt x="136" y="69"/>
                    </a:lnTo>
                    <a:lnTo>
                      <a:pt x="130" y="71"/>
                    </a:lnTo>
                    <a:lnTo>
                      <a:pt x="125" y="75"/>
                    </a:lnTo>
                    <a:lnTo>
                      <a:pt x="119" y="78"/>
                    </a:lnTo>
                    <a:lnTo>
                      <a:pt x="114" y="82"/>
                    </a:lnTo>
                    <a:lnTo>
                      <a:pt x="109" y="86"/>
                    </a:lnTo>
                    <a:lnTo>
                      <a:pt x="104" y="90"/>
                    </a:lnTo>
                    <a:lnTo>
                      <a:pt x="100" y="95"/>
                    </a:lnTo>
                    <a:lnTo>
                      <a:pt x="92" y="105"/>
                    </a:lnTo>
                    <a:lnTo>
                      <a:pt x="85" y="116"/>
                    </a:lnTo>
                    <a:lnTo>
                      <a:pt x="79" y="128"/>
                    </a:lnTo>
                    <a:lnTo>
                      <a:pt x="76" y="134"/>
                    </a:lnTo>
                    <a:lnTo>
                      <a:pt x="73" y="141"/>
                    </a:lnTo>
                    <a:lnTo>
                      <a:pt x="69" y="154"/>
                    </a:lnTo>
                    <a:lnTo>
                      <a:pt x="66" y="168"/>
                    </a:lnTo>
                    <a:lnTo>
                      <a:pt x="65" y="175"/>
                    </a:lnTo>
                    <a:lnTo>
                      <a:pt x="63" y="182"/>
                    </a:lnTo>
                    <a:lnTo>
                      <a:pt x="62" y="197"/>
                    </a:lnTo>
                    <a:lnTo>
                      <a:pt x="62" y="213"/>
                    </a:lnTo>
                    <a:lnTo>
                      <a:pt x="62" y="228"/>
                    </a:lnTo>
                    <a:lnTo>
                      <a:pt x="63" y="243"/>
                    </a:lnTo>
                    <a:lnTo>
                      <a:pt x="66" y="257"/>
                    </a:lnTo>
                    <a:lnTo>
                      <a:pt x="69" y="271"/>
                    </a:lnTo>
                    <a:lnTo>
                      <a:pt x="73" y="285"/>
                    </a:lnTo>
                    <a:lnTo>
                      <a:pt x="79" y="298"/>
                    </a:lnTo>
                    <a:lnTo>
                      <a:pt x="85" y="310"/>
                    </a:lnTo>
                    <a:lnTo>
                      <a:pt x="88" y="315"/>
                    </a:lnTo>
                    <a:lnTo>
                      <a:pt x="92" y="321"/>
                    </a:lnTo>
                    <a:lnTo>
                      <a:pt x="100" y="331"/>
                    </a:lnTo>
                    <a:lnTo>
                      <a:pt x="104" y="335"/>
                    </a:lnTo>
                    <a:lnTo>
                      <a:pt x="109" y="340"/>
                    </a:lnTo>
                    <a:lnTo>
                      <a:pt x="119" y="348"/>
                    </a:lnTo>
                    <a:lnTo>
                      <a:pt x="125" y="351"/>
                    </a:lnTo>
                    <a:lnTo>
                      <a:pt x="130" y="354"/>
                    </a:lnTo>
                    <a:lnTo>
                      <a:pt x="136" y="357"/>
                    </a:lnTo>
                    <a:lnTo>
                      <a:pt x="142" y="360"/>
                    </a:lnTo>
                    <a:lnTo>
                      <a:pt x="148" y="362"/>
                    </a:lnTo>
                    <a:lnTo>
                      <a:pt x="155" y="364"/>
                    </a:lnTo>
                    <a:lnTo>
                      <a:pt x="162" y="365"/>
                    </a:lnTo>
                    <a:lnTo>
                      <a:pt x="169" y="366"/>
                    </a:lnTo>
                    <a:lnTo>
                      <a:pt x="176" y="367"/>
                    </a:lnTo>
                    <a:lnTo>
                      <a:pt x="184" y="367"/>
                    </a:lnTo>
                    <a:lnTo>
                      <a:pt x="191" y="367"/>
                    </a:lnTo>
                    <a:lnTo>
                      <a:pt x="199" y="366"/>
                    </a:lnTo>
                    <a:lnTo>
                      <a:pt x="206" y="365"/>
                    </a:lnTo>
                    <a:lnTo>
                      <a:pt x="213" y="364"/>
                    </a:lnTo>
                    <a:lnTo>
                      <a:pt x="219" y="362"/>
                    </a:lnTo>
                    <a:lnTo>
                      <a:pt x="226" y="360"/>
                    </a:lnTo>
                    <a:lnTo>
                      <a:pt x="232" y="357"/>
                    </a:lnTo>
                    <a:lnTo>
                      <a:pt x="238" y="354"/>
                    </a:lnTo>
                    <a:lnTo>
                      <a:pt x="243" y="351"/>
                    </a:lnTo>
                    <a:lnTo>
                      <a:pt x="249" y="348"/>
                    </a:lnTo>
                    <a:lnTo>
                      <a:pt x="254" y="344"/>
                    </a:lnTo>
                    <a:lnTo>
                      <a:pt x="259" y="340"/>
                    </a:lnTo>
                    <a:lnTo>
                      <a:pt x="263" y="335"/>
                    </a:lnTo>
                    <a:lnTo>
                      <a:pt x="268" y="331"/>
                    </a:lnTo>
                    <a:lnTo>
                      <a:pt x="272" y="326"/>
                    </a:lnTo>
                    <a:lnTo>
                      <a:pt x="276" y="321"/>
                    </a:lnTo>
                    <a:lnTo>
                      <a:pt x="283" y="310"/>
                    </a:lnTo>
                    <a:lnTo>
                      <a:pt x="289" y="298"/>
                    </a:lnTo>
                    <a:lnTo>
                      <a:pt x="292" y="291"/>
                    </a:lnTo>
                    <a:lnTo>
                      <a:pt x="294" y="285"/>
                    </a:lnTo>
                    <a:lnTo>
                      <a:pt x="299" y="271"/>
                    </a:lnTo>
                    <a:lnTo>
                      <a:pt x="302" y="257"/>
                    </a:lnTo>
                    <a:lnTo>
                      <a:pt x="303" y="250"/>
                    </a:lnTo>
                    <a:lnTo>
                      <a:pt x="304" y="243"/>
                    </a:lnTo>
                    <a:lnTo>
                      <a:pt x="306" y="228"/>
                    </a:lnTo>
                    <a:lnTo>
                      <a:pt x="306" y="213"/>
                    </a:lnTo>
                    <a:lnTo>
                      <a:pt x="306" y="197"/>
                    </a:lnTo>
                    <a:lnTo>
                      <a:pt x="304" y="182"/>
                    </a:lnTo>
                    <a:lnTo>
                      <a:pt x="302" y="168"/>
                    </a:lnTo>
                    <a:lnTo>
                      <a:pt x="299" y="154"/>
                    </a:lnTo>
                    <a:lnTo>
                      <a:pt x="294" y="141"/>
                    </a:lnTo>
                    <a:lnTo>
                      <a:pt x="289" y="128"/>
                    </a:lnTo>
                    <a:lnTo>
                      <a:pt x="283" y="116"/>
                    </a:lnTo>
                    <a:lnTo>
                      <a:pt x="280" y="110"/>
                    </a:lnTo>
                    <a:lnTo>
                      <a:pt x="276" y="105"/>
                    </a:lnTo>
                    <a:lnTo>
                      <a:pt x="268" y="95"/>
                    </a:lnTo>
                    <a:lnTo>
                      <a:pt x="263" y="90"/>
                    </a:lnTo>
                    <a:lnTo>
                      <a:pt x="259" y="86"/>
                    </a:lnTo>
                    <a:lnTo>
                      <a:pt x="249" y="78"/>
                    </a:lnTo>
                    <a:lnTo>
                      <a:pt x="243" y="75"/>
                    </a:lnTo>
                    <a:lnTo>
                      <a:pt x="238" y="71"/>
                    </a:lnTo>
                    <a:lnTo>
                      <a:pt x="232" y="69"/>
                    </a:lnTo>
                    <a:lnTo>
                      <a:pt x="226" y="66"/>
                    </a:lnTo>
                    <a:lnTo>
                      <a:pt x="213" y="62"/>
                    </a:lnTo>
                    <a:lnTo>
                      <a:pt x="199" y="60"/>
                    </a:lnTo>
                    <a:lnTo>
                      <a:pt x="191" y="59"/>
                    </a:lnTo>
                    <a:lnTo>
                      <a:pt x="184" y="5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33" name="Freeform 15"/>
              <p:cNvSpPr>
                <a:spLocks/>
              </p:cNvSpPr>
              <p:nvPr userDrawn="1"/>
            </p:nvSpPr>
            <p:spPr bwMode="auto">
              <a:xfrm>
                <a:off x="7953375" y="4525963"/>
                <a:ext cx="328612" cy="666750"/>
              </a:xfrm>
              <a:custGeom>
                <a:avLst/>
                <a:gdLst>
                  <a:gd name="T0" fmla="*/ 207 w 207"/>
                  <a:gd name="T1" fmla="*/ 67 h 420"/>
                  <a:gd name="T2" fmla="*/ 192 w 207"/>
                  <a:gd name="T3" fmla="*/ 63 h 420"/>
                  <a:gd name="T4" fmla="*/ 185 w 207"/>
                  <a:gd name="T5" fmla="*/ 61 h 420"/>
                  <a:gd name="T6" fmla="*/ 178 w 207"/>
                  <a:gd name="T7" fmla="*/ 60 h 420"/>
                  <a:gd name="T8" fmla="*/ 171 w 207"/>
                  <a:gd name="T9" fmla="*/ 60 h 420"/>
                  <a:gd name="T10" fmla="*/ 164 w 207"/>
                  <a:gd name="T11" fmla="*/ 60 h 420"/>
                  <a:gd name="T12" fmla="*/ 157 w 207"/>
                  <a:gd name="T13" fmla="*/ 60 h 420"/>
                  <a:gd name="T14" fmla="*/ 150 w 207"/>
                  <a:gd name="T15" fmla="*/ 61 h 420"/>
                  <a:gd name="T16" fmla="*/ 138 w 207"/>
                  <a:gd name="T17" fmla="*/ 64 h 420"/>
                  <a:gd name="T18" fmla="*/ 132 w 207"/>
                  <a:gd name="T19" fmla="*/ 66 h 420"/>
                  <a:gd name="T20" fmla="*/ 126 w 207"/>
                  <a:gd name="T21" fmla="*/ 68 h 420"/>
                  <a:gd name="T22" fmla="*/ 120 w 207"/>
                  <a:gd name="T23" fmla="*/ 71 h 420"/>
                  <a:gd name="T24" fmla="*/ 115 w 207"/>
                  <a:gd name="T25" fmla="*/ 75 h 420"/>
                  <a:gd name="T26" fmla="*/ 110 w 207"/>
                  <a:gd name="T27" fmla="*/ 78 h 420"/>
                  <a:gd name="T28" fmla="*/ 105 w 207"/>
                  <a:gd name="T29" fmla="*/ 82 h 420"/>
                  <a:gd name="T30" fmla="*/ 100 w 207"/>
                  <a:gd name="T31" fmla="*/ 86 h 420"/>
                  <a:gd name="T32" fmla="*/ 95 w 207"/>
                  <a:gd name="T33" fmla="*/ 91 h 420"/>
                  <a:gd name="T34" fmla="*/ 91 w 207"/>
                  <a:gd name="T35" fmla="*/ 96 h 420"/>
                  <a:gd name="T36" fmla="*/ 87 w 207"/>
                  <a:gd name="T37" fmla="*/ 101 h 420"/>
                  <a:gd name="T38" fmla="*/ 84 w 207"/>
                  <a:gd name="T39" fmla="*/ 107 h 420"/>
                  <a:gd name="T40" fmla="*/ 79 w 207"/>
                  <a:gd name="T41" fmla="*/ 112 h 420"/>
                  <a:gd name="T42" fmla="*/ 76 w 207"/>
                  <a:gd name="T43" fmla="*/ 119 h 420"/>
                  <a:gd name="T44" fmla="*/ 73 w 207"/>
                  <a:gd name="T45" fmla="*/ 125 h 420"/>
                  <a:gd name="T46" fmla="*/ 69 w 207"/>
                  <a:gd name="T47" fmla="*/ 138 h 420"/>
                  <a:gd name="T48" fmla="*/ 65 w 207"/>
                  <a:gd name="T49" fmla="*/ 152 h 420"/>
                  <a:gd name="T50" fmla="*/ 64 w 207"/>
                  <a:gd name="T51" fmla="*/ 160 h 420"/>
                  <a:gd name="T52" fmla="*/ 63 w 207"/>
                  <a:gd name="T53" fmla="*/ 167 h 420"/>
                  <a:gd name="T54" fmla="*/ 63 w 207"/>
                  <a:gd name="T55" fmla="*/ 175 h 420"/>
                  <a:gd name="T56" fmla="*/ 62 w 207"/>
                  <a:gd name="T57" fmla="*/ 183 h 420"/>
                  <a:gd name="T58" fmla="*/ 62 w 207"/>
                  <a:gd name="T59" fmla="*/ 420 h 420"/>
                  <a:gd name="T60" fmla="*/ 0 w 207"/>
                  <a:gd name="T61" fmla="*/ 420 h 420"/>
                  <a:gd name="T62" fmla="*/ 0 w 207"/>
                  <a:gd name="T63" fmla="*/ 8 h 420"/>
                  <a:gd name="T64" fmla="*/ 59 w 207"/>
                  <a:gd name="T65" fmla="*/ 8 h 420"/>
                  <a:gd name="T66" fmla="*/ 59 w 207"/>
                  <a:gd name="T67" fmla="*/ 64 h 420"/>
                  <a:gd name="T68" fmla="*/ 63 w 207"/>
                  <a:gd name="T69" fmla="*/ 57 h 420"/>
                  <a:gd name="T70" fmla="*/ 69 w 207"/>
                  <a:gd name="T71" fmla="*/ 49 h 420"/>
                  <a:gd name="T72" fmla="*/ 71 w 207"/>
                  <a:gd name="T73" fmla="*/ 46 h 420"/>
                  <a:gd name="T74" fmla="*/ 74 w 207"/>
                  <a:gd name="T75" fmla="*/ 42 h 420"/>
                  <a:gd name="T76" fmla="*/ 82 w 207"/>
                  <a:gd name="T77" fmla="*/ 35 h 420"/>
                  <a:gd name="T78" fmla="*/ 86 w 207"/>
                  <a:gd name="T79" fmla="*/ 32 h 420"/>
                  <a:gd name="T80" fmla="*/ 90 w 207"/>
                  <a:gd name="T81" fmla="*/ 28 h 420"/>
                  <a:gd name="T82" fmla="*/ 94 w 207"/>
                  <a:gd name="T83" fmla="*/ 25 h 420"/>
                  <a:gd name="T84" fmla="*/ 98 w 207"/>
                  <a:gd name="T85" fmla="*/ 22 h 420"/>
                  <a:gd name="T86" fmla="*/ 107 w 207"/>
                  <a:gd name="T87" fmla="*/ 17 h 420"/>
                  <a:gd name="T88" fmla="*/ 116 w 207"/>
                  <a:gd name="T89" fmla="*/ 12 h 420"/>
                  <a:gd name="T90" fmla="*/ 126 w 207"/>
                  <a:gd name="T91" fmla="*/ 8 h 420"/>
                  <a:gd name="T92" fmla="*/ 136 w 207"/>
                  <a:gd name="T93" fmla="*/ 4 h 420"/>
                  <a:gd name="T94" fmla="*/ 147 w 207"/>
                  <a:gd name="T95" fmla="*/ 2 h 420"/>
                  <a:gd name="T96" fmla="*/ 159 w 207"/>
                  <a:gd name="T97" fmla="*/ 0 h 420"/>
                  <a:gd name="T98" fmla="*/ 171 w 207"/>
                  <a:gd name="T99" fmla="*/ 0 h 420"/>
                  <a:gd name="T100" fmla="*/ 183 w 207"/>
                  <a:gd name="T101" fmla="*/ 1 h 420"/>
                  <a:gd name="T102" fmla="*/ 195 w 207"/>
                  <a:gd name="T103" fmla="*/ 2 h 420"/>
                  <a:gd name="T104" fmla="*/ 207 w 207"/>
                  <a:gd name="T105" fmla="*/ 5 h 420"/>
                  <a:gd name="T106" fmla="*/ 207 w 207"/>
                  <a:gd name="T107" fmla="*/ 67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07" h="420">
                    <a:moveTo>
                      <a:pt x="207" y="67"/>
                    </a:moveTo>
                    <a:lnTo>
                      <a:pt x="192" y="63"/>
                    </a:lnTo>
                    <a:lnTo>
                      <a:pt x="185" y="61"/>
                    </a:lnTo>
                    <a:lnTo>
                      <a:pt x="178" y="60"/>
                    </a:lnTo>
                    <a:lnTo>
                      <a:pt x="171" y="60"/>
                    </a:lnTo>
                    <a:lnTo>
                      <a:pt x="164" y="60"/>
                    </a:lnTo>
                    <a:lnTo>
                      <a:pt x="157" y="60"/>
                    </a:lnTo>
                    <a:lnTo>
                      <a:pt x="150" y="61"/>
                    </a:lnTo>
                    <a:lnTo>
                      <a:pt x="138" y="64"/>
                    </a:lnTo>
                    <a:lnTo>
                      <a:pt x="132" y="66"/>
                    </a:lnTo>
                    <a:lnTo>
                      <a:pt x="126" y="68"/>
                    </a:lnTo>
                    <a:lnTo>
                      <a:pt x="120" y="71"/>
                    </a:lnTo>
                    <a:lnTo>
                      <a:pt x="115" y="75"/>
                    </a:lnTo>
                    <a:lnTo>
                      <a:pt x="110" y="78"/>
                    </a:lnTo>
                    <a:lnTo>
                      <a:pt x="105" y="82"/>
                    </a:lnTo>
                    <a:lnTo>
                      <a:pt x="100" y="86"/>
                    </a:lnTo>
                    <a:lnTo>
                      <a:pt x="95" y="91"/>
                    </a:lnTo>
                    <a:lnTo>
                      <a:pt x="91" y="96"/>
                    </a:lnTo>
                    <a:lnTo>
                      <a:pt x="87" y="101"/>
                    </a:lnTo>
                    <a:lnTo>
                      <a:pt x="84" y="107"/>
                    </a:lnTo>
                    <a:lnTo>
                      <a:pt x="79" y="112"/>
                    </a:lnTo>
                    <a:lnTo>
                      <a:pt x="76" y="119"/>
                    </a:lnTo>
                    <a:lnTo>
                      <a:pt x="73" y="125"/>
                    </a:lnTo>
                    <a:lnTo>
                      <a:pt x="69" y="138"/>
                    </a:lnTo>
                    <a:lnTo>
                      <a:pt x="65" y="152"/>
                    </a:lnTo>
                    <a:lnTo>
                      <a:pt x="64" y="160"/>
                    </a:lnTo>
                    <a:lnTo>
                      <a:pt x="63" y="167"/>
                    </a:lnTo>
                    <a:lnTo>
                      <a:pt x="63" y="175"/>
                    </a:lnTo>
                    <a:lnTo>
                      <a:pt x="62" y="183"/>
                    </a:lnTo>
                    <a:lnTo>
                      <a:pt x="62" y="420"/>
                    </a:lnTo>
                    <a:lnTo>
                      <a:pt x="0" y="420"/>
                    </a:lnTo>
                    <a:lnTo>
                      <a:pt x="0" y="8"/>
                    </a:lnTo>
                    <a:lnTo>
                      <a:pt x="59" y="8"/>
                    </a:lnTo>
                    <a:lnTo>
                      <a:pt x="59" y="64"/>
                    </a:lnTo>
                    <a:lnTo>
                      <a:pt x="63" y="57"/>
                    </a:lnTo>
                    <a:lnTo>
                      <a:pt x="69" y="49"/>
                    </a:lnTo>
                    <a:lnTo>
                      <a:pt x="71" y="46"/>
                    </a:lnTo>
                    <a:lnTo>
                      <a:pt x="74" y="42"/>
                    </a:lnTo>
                    <a:lnTo>
                      <a:pt x="82" y="35"/>
                    </a:lnTo>
                    <a:lnTo>
                      <a:pt x="86" y="32"/>
                    </a:lnTo>
                    <a:lnTo>
                      <a:pt x="90" y="28"/>
                    </a:lnTo>
                    <a:lnTo>
                      <a:pt x="94" y="25"/>
                    </a:lnTo>
                    <a:lnTo>
                      <a:pt x="98" y="22"/>
                    </a:lnTo>
                    <a:lnTo>
                      <a:pt x="107" y="17"/>
                    </a:lnTo>
                    <a:lnTo>
                      <a:pt x="116" y="12"/>
                    </a:lnTo>
                    <a:lnTo>
                      <a:pt x="126" y="8"/>
                    </a:lnTo>
                    <a:lnTo>
                      <a:pt x="136" y="4"/>
                    </a:lnTo>
                    <a:lnTo>
                      <a:pt x="147" y="2"/>
                    </a:lnTo>
                    <a:lnTo>
                      <a:pt x="159" y="0"/>
                    </a:lnTo>
                    <a:lnTo>
                      <a:pt x="171" y="0"/>
                    </a:lnTo>
                    <a:lnTo>
                      <a:pt x="183" y="1"/>
                    </a:lnTo>
                    <a:lnTo>
                      <a:pt x="195" y="2"/>
                    </a:lnTo>
                    <a:lnTo>
                      <a:pt x="207" y="5"/>
                    </a:lnTo>
                    <a:lnTo>
                      <a:pt x="207" y="6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34" name="Rectangle 16"/>
              <p:cNvSpPr>
                <a:spLocks noChangeArrowheads="1"/>
              </p:cNvSpPr>
              <p:nvPr userDrawn="1"/>
            </p:nvSpPr>
            <p:spPr bwMode="auto">
              <a:xfrm>
                <a:off x="8415338" y="4324351"/>
                <a:ext cx="98425" cy="8667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35" name="Freeform 17"/>
              <p:cNvSpPr>
                <a:spLocks noEditPoints="1"/>
              </p:cNvSpPr>
              <p:nvPr userDrawn="1"/>
            </p:nvSpPr>
            <p:spPr bwMode="auto">
              <a:xfrm>
                <a:off x="8683625" y="4324351"/>
                <a:ext cx="582612" cy="879475"/>
              </a:xfrm>
              <a:custGeom>
                <a:avLst/>
                <a:gdLst>
                  <a:gd name="T0" fmla="*/ 308 w 367"/>
                  <a:gd name="T1" fmla="*/ 547 h 554"/>
                  <a:gd name="T2" fmla="*/ 290 w 367"/>
                  <a:gd name="T3" fmla="*/ 505 h 554"/>
                  <a:gd name="T4" fmla="*/ 261 w 367"/>
                  <a:gd name="T5" fmla="*/ 530 h 554"/>
                  <a:gd name="T6" fmla="*/ 236 w 367"/>
                  <a:gd name="T7" fmla="*/ 543 h 554"/>
                  <a:gd name="T8" fmla="*/ 197 w 367"/>
                  <a:gd name="T9" fmla="*/ 553 h 554"/>
                  <a:gd name="T10" fmla="*/ 155 w 367"/>
                  <a:gd name="T11" fmla="*/ 553 h 554"/>
                  <a:gd name="T12" fmla="*/ 119 w 367"/>
                  <a:gd name="T13" fmla="*/ 544 h 554"/>
                  <a:gd name="T14" fmla="*/ 87 w 367"/>
                  <a:gd name="T15" fmla="*/ 528 h 554"/>
                  <a:gd name="T16" fmla="*/ 66 w 367"/>
                  <a:gd name="T17" fmla="*/ 512 h 554"/>
                  <a:gd name="T18" fmla="*/ 42 w 367"/>
                  <a:gd name="T19" fmla="*/ 484 h 554"/>
                  <a:gd name="T20" fmla="*/ 19 w 367"/>
                  <a:gd name="T21" fmla="*/ 443 h 554"/>
                  <a:gd name="T22" fmla="*/ 7 w 367"/>
                  <a:gd name="T23" fmla="*/ 404 h 554"/>
                  <a:gd name="T24" fmla="*/ 0 w 367"/>
                  <a:gd name="T25" fmla="*/ 341 h 554"/>
                  <a:gd name="T26" fmla="*/ 5 w 367"/>
                  <a:gd name="T27" fmla="*/ 288 h 554"/>
                  <a:gd name="T28" fmla="*/ 19 w 367"/>
                  <a:gd name="T29" fmla="*/ 240 h 554"/>
                  <a:gd name="T30" fmla="*/ 37 w 367"/>
                  <a:gd name="T31" fmla="*/ 206 h 554"/>
                  <a:gd name="T32" fmla="*/ 61 w 367"/>
                  <a:gd name="T33" fmla="*/ 177 h 554"/>
                  <a:gd name="T34" fmla="*/ 89 w 367"/>
                  <a:gd name="T35" fmla="*/ 154 h 554"/>
                  <a:gd name="T36" fmla="*/ 123 w 367"/>
                  <a:gd name="T37" fmla="*/ 138 h 554"/>
                  <a:gd name="T38" fmla="*/ 161 w 367"/>
                  <a:gd name="T39" fmla="*/ 129 h 554"/>
                  <a:gd name="T40" fmla="*/ 202 w 367"/>
                  <a:gd name="T41" fmla="*/ 129 h 554"/>
                  <a:gd name="T42" fmla="*/ 238 w 367"/>
                  <a:gd name="T43" fmla="*/ 139 h 554"/>
                  <a:gd name="T44" fmla="*/ 269 w 367"/>
                  <a:gd name="T45" fmla="*/ 156 h 554"/>
                  <a:gd name="T46" fmla="*/ 286 w 367"/>
                  <a:gd name="T47" fmla="*/ 170 h 554"/>
                  <a:gd name="T48" fmla="*/ 305 w 367"/>
                  <a:gd name="T49" fmla="*/ 194 h 554"/>
                  <a:gd name="T50" fmla="*/ 169 w 367"/>
                  <a:gd name="T51" fmla="*/ 188 h 554"/>
                  <a:gd name="T52" fmla="*/ 143 w 367"/>
                  <a:gd name="T53" fmla="*/ 194 h 554"/>
                  <a:gd name="T54" fmla="*/ 120 w 367"/>
                  <a:gd name="T55" fmla="*/ 206 h 554"/>
                  <a:gd name="T56" fmla="*/ 101 w 367"/>
                  <a:gd name="T57" fmla="*/ 223 h 554"/>
                  <a:gd name="T58" fmla="*/ 80 w 367"/>
                  <a:gd name="T59" fmla="*/ 256 h 554"/>
                  <a:gd name="T60" fmla="*/ 64 w 367"/>
                  <a:gd name="T61" fmla="*/ 311 h 554"/>
                  <a:gd name="T62" fmla="*/ 64 w 367"/>
                  <a:gd name="T63" fmla="*/ 372 h 554"/>
                  <a:gd name="T64" fmla="*/ 74 w 367"/>
                  <a:gd name="T65" fmla="*/ 413 h 554"/>
                  <a:gd name="T66" fmla="*/ 93 w 367"/>
                  <a:gd name="T67" fmla="*/ 449 h 554"/>
                  <a:gd name="T68" fmla="*/ 115 w 367"/>
                  <a:gd name="T69" fmla="*/ 472 h 554"/>
                  <a:gd name="T70" fmla="*/ 137 w 367"/>
                  <a:gd name="T71" fmla="*/ 485 h 554"/>
                  <a:gd name="T72" fmla="*/ 183 w 367"/>
                  <a:gd name="T73" fmla="*/ 495 h 554"/>
                  <a:gd name="T74" fmla="*/ 220 w 367"/>
                  <a:gd name="T75" fmla="*/ 490 h 554"/>
                  <a:gd name="T76" fmla="*/ 244 w 367"/>
                  <a:gd name="T77" fmla="*/ 479 h 554"/>
                  <a:gd name="T78" fmla="*/ 264 w 367"/>
                  <a:gd name="T79" fmla="*/ 464 h 554"/>
                  <a:gd name="T80" fmla="*/ 287 w 367"/>
                  <a:gd name="T81" fmla="*/ 432 h 554"/>
                  <a:gd name="T82" fmla="*/ 302 w 367"/>
                  <a:gd name="T83" fmla="*/ 386 h 554"/>
                  <a:gd name="T84" fmla="*/ 306 w 367"/>
                  <a:gd name="T85" fmla="*/ 341 h 554"/>
                  <a:gd name="T86" fmla="*/ 298 w 367"/>
                  <a:gd name="T87" fmla="*/ 283 h 554"/>
                  <a:gd name="T88" fmla="*/ 282 w 367"/>
                  <a:gd name="T89" fmla="*/ 244 h 554"/>
                  <a:gd name="T90" fmla="*/ 262 w 367"/>
                  <a:gd name="T91" fmla="*/ 219 h 554"/>
                  <a:gd name="T92" fmla="*/ 236 w 367"/>
                  <a:gd name="T93" fmla="*/ 199 h 554"/>
                  <a:gd name="T94" fmla="*/ 211 w 367"/>
                  <a:gd name="T95" fmla="*/ 190 h 5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367" h="554">
                    <a:moveTo>
                      <a:pt x="305" y="0"/>
                    </a:moveTo>
                    <a:lnTo>
                      <a:pt x="367" y="0"/>
                    </a:lnTo>
                    <a:lnTo>
                      <a:pt x="367" y="547"/>
                    </a:lnTo>
                    <a:lnTo>
                      <a:pt x="308" y="547"/>
                    </a:lnTo>
                    <a:lnTo>
                      <a:pt x="308" y="481"/>
                    </a:lnTo>
                    <a:lnTo>
                      <a:pt x="303" y="489"/>
                    </a:lnTo>
                    <a:lnTo>
                      <a:pt x="297" y="498"/>
                    </a:lnTo>
                    <a:lnTo>
                      <a:pt x="290" y="505"/>
                    </a:lnTo>
                    <a:lnTo>
                      <a:pt x="284" y="512"/>
                    </a:lnTo>
                    <a:lnTo>
                      <a:pt x="277" y="519"/>
                    </a:lnTo>
                    <a:lnTo>
                      <a:pt x="269" y="525"/>
                    </a:lnTo>
                    <a:lnTo>
                      <a:pt x="261" y="530"/>
                    </a:lnTo>
                    <a:lnTo>
                      <a:pt x="253" y="535"/>
                    </a:lnTo>
                    <a:lnTo>
                      <a:pt x="245" y="539"/>
                    </a:lnTo>
                    <a:lnTo>
                      <a:pt x="240" y="541"/>
                    </a:lnTo>
                    <a:lnTo>
                      <a:pt x="236" y="543"/>
                    </a:lnTo>
                    <a:lnTo>
                      <a:pt x="226" y="547"/>
                    </a:lnTo>
                    <a:lnTo>
                      <a:pt x="217" y="549"/>
                    </a:lnTo>
                    <a:lnTo>
                      <a:pt x="207" y="551"/>
                    </a:lnTo>
                    <a:lnTo>
                      <a:pt x="197" y="553"/>
                    </a:lnTo>
                    <a:lnTo>
                      <a:pt x="186" y="554"/>
                    </a:lnTo>
                    <a:lnTo>
                      <a:pt x="175" y="554"/>
                    </a:lnTo>
                    <a:lnTo>
                      <a:pt x="165" y="554"/>
                    </a:lnTo>
                    <a:lnTo>
                      <a:pt x="155" y="553"/>
                    </a:lnTo>
                    <a:lnTo>
                      <a:pt x="146" y="552"/>
                    </a:lnTo>
                    <a:lnTo>
                      <a:pt x="137" y="550"/>
                    </a:lnTo>
                    <a:lnTo>
                      <a:pt x="128" y="547"/>
                    </a:lnTo>
                    <a:lnTo>
                      <a:pt x="119" y="544"/>
                    </a:lnTo>
                    <a:lnTo>
                      <a:pt x="110" y="541"/>
                    </a:lnTo>
                    <a:lnTo>
                      <a:pt x="102" y="537"/>
                    </a:lnTo>
                    <a:lnTo>
                      <a:pt x="94" y="533"/>
                    </a:lnTo>
                    <a:lnTo>
                      <a:pt x="87" y="528"/>
                    </a:lnTo>
                    <a:lnTo>
                      <a:pt x="83" y="526"/>
                    </a:lnTo>
                    <a:lnTo>
                      <a:pt x="79" y="523"/>
                    </a:lnTo>
                    <a:lnTo>
                      <a:pt x="72" y="518"/>
                    </a:lnTo>
                    <a:lnTo>
                      <a:pt x="66" y="512"/>
                    </a:lnTo>
                    <a:lnTo>
                      <a:pt x="59" y="505"/>
                    </a:lnTo>
                    <a:lnTo>
                      <a:pt x="53" y="499"/>
                    </a:lnTo>
                    <a:lnTo>
                      <a:pt x="47" y="492"/>
                    </a:lnTo>
                    <a:lnTo>
                      <a:pt x="42" y="484"/>
                    </a:lnTo>
                    <a:lnTo>
                      <a:pt x="37" y="477"/>
                    </a:lnTo>
                    <a:lnTo>
                      <a:pt x="27" y="460"/>
                    </a:lnTo>
                    <a:lnTo>
                      <a:pt x="23" y="452"/>
                    </a:lnTo>
                    <a:lnTo>
                      <a:pt x="19" y="443"/>
                    </a:lnTo>
                    <a:lnTo>
                      <a:pt x="16" y="433"/>
                    </a:lnTo>
                    <a:lnTo>
                      <a:pt x="12" y="424"/>
                    </a:lnTo>
                    <a:lnTo>
                      <a:pt x="10" y="414"/>
                    </a:lnTo>
                    <a:lnTo>
                      <a:pt x="7" y="404"/>
                    </a:lnTo>
                    <a:lnTo>
                      <a:pt x="3" y="384"/>
                    </a:lnTo>
                    <a:lnTo>
                      <a:pt x="1" y="363"/>
                    </a:lnTo>
                    <a:lnTo>
                      <a:pt x="1" y="352"/>
                    </a:lnTo>
                    <a:lnTo>
                      <a:pt x="0" y="341"/>
                    </a:lnTo>
                    <a:lnTo>
                      <a:pt x="1" y="320"/>
                    </a:lnTo>
                    <a:lnTo>
                      <a:pt x="2" y="309"/>
                    </a:lnTo>
                    <a:lnTo>
                      <a:pt x="3" y="299"/>
                    </a:lnTo>
                    <a:lnTo>
                      <a:pt x="5" y="288"/>
                    </a:lnTo>
                    <a:lnTo>
                      <a:pt x="7" y="278"/>
                    </a:lnTo>
                    <a:lnTo>
                      <a:pt x="10" y="268"/>
                    </a:lnTo>
                    <a:lnTo>
                      <a:pt x="13" y="259"/>
                    </a:lnTo>
                    <a:lnTo>
                      <a:pt x="19" y="240"/>
                    </a:lnTo>
                    <a:lnTo>
                      <a:pt x="23" y="231"/>
                    </a:lnTo>
                    <a:lnTo>
                      <a:pt x="28" y="222"/>
                    </a:lnTo>
                    <a:lnTo>
                      <a:pt x="32" y="214"/>
                    </a:lnTo>
                    <a:lnTo>
                      <a:pt x="37" y="206"/>
                    </a:lnTo>
                    <a:lnTo>
                      <a:pt x="43" y="198"/>
                    </a:lnTo>
                    <a:lnTo>
                      <a:pt x="48" y="191"/>
                    </a:lnTo>
                    <a:lnTo>
                      <a:pt x="54" y="184"/>
                    </a:lnTo>
                    <a:lnTo>
                      <a:pt x="61" y="177"/>
                    </a:lnTo>
                    <a:lnTo>
                      <a:pt x="67" y="171"/>
                    </a:lnTo>
                    <a:lnTo>
                      <a:pt x="74" y="165"/>
                    </a:lnTo>
                    <a:lnTo>
                      <a:pt x="82" y="159"/>
                    </a:lnTo>
                    <a:lnTo>
                      <a:pt x="89" y="154"/>
                    </a:lnTo>
                    <a:lnTo>
                      <a:pt x="97" y="149"/>
                    </a:lnTo>
                    <a:lnTo>
                      <a:pt x="105" y="145"/>
                    </a:lnTo>
                    <a:lnTo>
                      <a:pt x="114" y="141"/>
                    </a:lnTo>
                    <a:lnTo>
                      <a:pt x="123" y="138"/>
                    </a:lnTo>
                    <a:lnTo>
                      <a:pt x="132" y="135"/>
                    </a:lnTo>
                    <a:lnTo>
                      <a:pt x="142" y="132"/>
                    </a:lnTo>
                    <a:lnTo>
                      <a:pt x="151" y="130"/>
                    </a:lnTo>
                    <a:lnTo>
                      <a:pt x="161" y="129"/>
                    </a:lnTo>
                    <a:lnTo>
                      <a:pt x="172" y="128"/>
                    </a:lnTo>
                    <a:lnTo>
                      <a:pt x="182" y="128"/>
                    </a:lnTo>
                    <a:lnTo>
                      <a:pt x="192" y="128"/>
                    </a:lnTo>
                    <a:lnTo>
                      <a:pt x="202" y="129"/>
                    </a:lnTo>
                    <a:lnTo>
                      <a:pt x="212" y="131"/>
                    </a:lnTo>
                    <a:lnTo>
                      <a:pt x="221" y="133"/>
                    </a:lnTo>
                    <a:lnTo>
                      <a:pt x="230" y="135"/>
                    </a:lnTo>
                    <a:lnTo>
                      <a:pt x="238" y="139"/>
                    </a:lnTo>
                    <a:lnTo>
                      <a:pt x="247" y="142"/>
                    </a:lnTo>
                    <a:lnTo>
                      <a:pt x="254" y="146"/>
                    </a:lnTo>
                    <a:lnTo>
                      <a:pt x="262" y="151"/>
                    </a:lnTo>
                    <a:lnTo>
                      <a:pt x="269" y="156"/>
                    </a:lnTo>
                    <a:lnTo>
                      <a:pt x="273" y="158"/>
                    </a:lnTo>
                    <a:lnTo>
                      <a:pt x="276" y="161"/>
                    </a:lnTo>
                    <a:lnTo>
                      <a:pt x="283" y="167"/>
                    </a:lnTo>
                    <a:lnTo>
                      <a:pt x="286" y="170"/>
                    </a:lnTo>
                    <a:lnTo>
                      <a:pt x="289" y="173"/>
                    </a:lnTo>
                    <a:lnTo>
                      <a:pt x="294" y="180"/>
                    </a:lnTo>
                    <a:lnTo>
                      <a:pt x="300" y="186"/>
                    </a:lnTo>
                    <a:lnTo>
                      <a:pt x="305" y="194"/>
                    </a:lnTo>
                    <a:lnTo>
                      <a:pt x="305" y="0"/>
                    </a:lnTo>
                    <a:close/>
                    <a:moveTo>
                      <a:pt x="183" y="187"/>
                    </a:moveTo>
                    <a:lnTo>
                      <a:pt x="176" y="187"/>
                    </a:lnTo>
                    <a:lnTo>
                      <a:pt x="169" y="188"/>
                    </a:lnTo>
                    <a:lnTo>
                      <a:pt x="162" y="189"/>
                    </a:lnTo>
                    <a:lnTo>
                      <a:pt x="155" y="190"/>
                    </a:lnTo>
                    <a:lnTo>
                      <a:pt x="149" y="192"/>
                    </a:lnTo>
                    <a:lnTo>
                      <a:pt x="143" y="194"/>
                    </a:lnTo>
                    <a:lnTo>
                      <a:pt x="137" y="197"/>
                    </a:lnTo>
                    <a:lnTo>
                      <a:pt x="131" y="199"/>
                    </a:lnTo>
                    <a:lnTo>
                      <a:pt x="126" y="203"/>
                    </a:lnTo>
                    <a:lnTo>
                      <a:pt x="120" y="206"/>
                    </a:lnTo>
                    <a:lnTo>
                      <a:pt x="115" y="210"/>
                    </a:lnTo>
                    <a:lnTo>
                      <a:pt x="110" y="214"/>
                    </a:lnTo>
                    <a:lnTo>
                      <a:pt x="106" y="219"/>
                    </a:lnTo>
                    <a:lnTo>
                      <a:pt x="101" y="223"/>
                    </a:lnTo>
                    <a:lnTo>
                      <a:pt x="97" y="228"/>
                    </a:lnTo>
                    <a:lnTo>
                      <a:pt x="93" y="233"/>
                    </a:lnTo>
                    <a:lnTo>
                      <a:pt x="86" y="244"/>
                    </a:lnTo>
                    <a:lnTo>
                      <a:pt x="80" y="256"/>
                    </a:lnTo>
                    <a:lnTo>
                      <a:pt x="75" y="269"/>
                    </a:lnTo>
                    <a:lnTo>
                      <a:pt x="70" y="283"/>
                    </a:lnTo>
                    <a:lnTo>
                      <a:pt x="67" y="297"/>
                    </a:lnTo>
                    <a:lnTo>
                      <a:pt x="64" y="311"/>
                    </a:lnTo>
                    <a:lnTo>
                      <a:pt x="63" y="326"/>
                    </a:lnTo>
                    <a:lnTo>
                      <a:pt x="62" y="341"/>
                    </a:lnTo>
                    <a:lnTo>
                      <a:pt x="63" y="357"/>
                    </a:lnTo>
                    <a:lnTo>
                      <a:pt x="64" y="372"/>
                    </a:lnTo>
                    <a:lnTo>
                      <a:pt x="67" y="386"/>
                    </a:lnTo>
                    <a:lnTo>
                      <a:pt x="68" y="393"/>
                    </a:lnTo>
                    <a:lnTo>
                      <a:pt x="70" y="400"/>
                    </a:lnTo>
                    <a:lnTo>
                      <a:pt x="74" y="413"/>
                    </a:lnTo>
                    <a:lnTo>
                      <a:pt x="80" y="426"/>
                    </a:lnTo>
                    <a:lnTo>
                      <a:pt x="86" y="438"/>
                    </a:lnTo>
                    <a:lnTo>
                      <a:pt x="89" y="444"/>
                    </a:lnTo>
                    <a:lnTo>
                      <a:pt x="93" y="449"/>
                    </a:lnTo>
                    <a:lnTo>
                      <a:pt x="101" y="459"/>
                    </a:lnTo>
                    <a:lnTo>
                      <a:pt x="105" y="464"/>
                    </a:lnTo>
                    <a:lnTo>
                      <a:pt x="110" y="468"/>
                    </a:lnTo>
                    <a:lnTo>
                      <a:pt x="115" y="472"/>
                    </a:lnTo>
                    <a:lnTo>
                      <a:pt x="120" y="476"/>
                    </a:lnTo>
                    <a:lnTo>
                      <a:pt x="125" y="479"/>
                    </a:lnTo>
                    <a:lnTo>
                      <a:pt x="131" y="483"/>
                    </a:lnTo>
                    <a:lnTo>
                      <a:pt x="137" y="485"/>
                    </a:lnTo>
                    <a:lnTo>
                      <a:pt x="143" y="488"/>
                    </a:lnTo>
                    <a:lnTo>
                      <a:pt x="155" y="492"/>
                    </a:lnTo>
                    <a:lnTo>
                      <a:pt x="169" y="494"/>
                    </a:lnTo>
                    <a:lnTo>
                      <a:pt x="183" y="495"/>
                    </a:lnTo>
                    <a:lnTo>
                      <a:pt x="199" y="494"/>
                    </a:lnTo>
                    <a:lnTo>
                      <a:pt x="206" y="493"/>
                    </a:lnTo>
                    <a:lnTo>
                      <a:pt x="213" y="492"/>
                    </a:lnTo>
                    <a:lnTo>
                      <a:pt x="220" y="490"/>
                    </a:lnTo>
                    <a:lnTo>
                      <a:pt x="226" y="488"/>
                    </a:lnTo>
                    <a:lnTo>
                      <a:pt x="232" y="485"/>
                    </a:lnTo>
                    <a:lnTo>
                      <a:pt x="238" y="483"/>
                    </a:lnTo>
                    <a:lnTo>
                      <a:pt x="244" y="479"/>
                    </a:lnTo>
                    <a:lnTo>
                      <a:pt x="249" y="476"/>
                    </a:lnTo>
                    <a:lnTo>
                      <a:pt x="255" y="472"/>
                    </a:lnTo>
                    <a:lnTo>
                      <a:pt x="259" y="468"/>
                    </a:lnTo>
                    <a:lnTo>
                      <a:pt x="264" y="464"/>
                    </a:lnTo>
                    <a:lnTo>
                      <a:pt x="269" y="459"/>
                    </a:lnTo>
                    <a:lnTo>
                      <a:pt x="277" y="449"/>
                    </a:lnTo>
                    <a:lnTo>
                      <a:pt x="284" y="438"/>
                    </a:lnTo>
                    <a:lnTo>
                      <a:pt x="287" y="432"/>
                    </a:lnTo>
                    <a:lnTo>
                      <a:pt x="290" y="426"/>
                    </a:lnTo>
                    <a:lnTo>
                      <a:pt x="295" y="413"/>
                    </a:lnTo>
                    <a:lnTo>
                      <a:pt x="299" y="400"/>
                    </a:lnTo>
                    <a:lnTo>
                      <a:pt x="302" y="386"/>
                    </a:lnTo>
                    <a:lnTo>
                      <a:pt x="303" y="379"/>
                    </a:lnTo>
                    <a:lnTo>
                      <a:pt x="304" y="372"/>
                    </a:lnTo>
                    <a:lnTo>
                      <a:pt x="306" y="357"/>
                    </a:lnTo>
                    <a:lnTo>
                      <a:pt x="306" y="341"/>
                    </a:lnTo>
                    <a:lnTo>
                      <a:pt x="306" y="326"/>
                    </a:lnTo>
                    <a:lnTo>
                      <a:pt x="304" y="311"/>
                    </a:lnTo>
                    <a:lnTo>
                      <a:pt x="302" y="297"/>
                    </a:lnTo>
                    <a:lnTo>
                      <a:pt x="298" y="283"/>
                    </a:lnTo>
                    <a:lnTo>
                      <a:pt x="294" y="269"/>
                    </a:lnTo>
                    <a:lnTo>
                      <a:pt x="288" y="256"/>
                    </a:lnTo>
                    <a:lnTo>
                      <a:pt x="285" y="250"/>
                    </a:lnTo>
                    <a:lnTo>
                      <a:pt x="282" y="244"/>
                    </a:lnTo>
                    <a:lnTo>
                      <a:pt x="275" y="233"/>
                    </a:lnTo>
                    <a:lnTo>
                      <a:pt x="271" y="228"/>
                    </a:lnTo>
                    <a:lnTo>
                      <a:pt x="266" y="223"/>
                    </a:lnTo>
                    <a:lnTo>
                      <a:pt x="262" y="219"/>
                    </a:lnTo>
                    <a:lnTo>
                      <a:pt x="257" y="214"/>
                    </a:lnTo>
                    <a:lnTo>
                      <a:pt x="247" y="206"/>
                    </a:lnTo>
                    <a:lnTo>
                      <a:pt x="242" y="203"/>
                    </a:lnTo>
                    <a:lnTo>
                      <a:pt x="236" y="199"/>
                    </a:lnTo>
                    <a:lnTo>
                      <a:pt x="230" y="197"/>
                    </a:lnTo>
                    <a:lnTo>
                      <a:pt x="224" y="194"/>
                    </a:lnTo>
                    <a:lnTo>
                      <a:pt x="218" y="192"/>
                    </a:lnTo>
                    <a:lnTo>
                      <a:pt x="211" y="190"/>
                    </a:lnTo>
                    <a:lnTo>
                      <a:pt x="205" y="189"/>
                    </a:lnTo>
                    <a:lnTo>
                      <a:pt x="198" y="188"/>
                    </a:lnTo>
                    <a:lnTo>
                      <a:pt x="183" y="18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829842143"/>
      </p:ext>
    </p:extLst>
  </p:cSld>
  <p:clrMapOvr>
    <a:masterClrMapping/>
  </p:clrMapOvr>
  <p:transition spd="med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ub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1" y="1727200"/>
            <a:ext cx="9502362" cy="432117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0BAD9-1B0A-488D-B593-6527745204A7}" type="datetime3">
              <a:rPr lang="en-US" smtClean="0"/>
              <a:pPr/>
              <a:t>5 January 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Presentation name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31800" y="863600"/>
            <a:ext cx="9502775" cy="576163"/>
          </a:xfrm>
        </p:spPr>
        <p:txBody>
          <a:bodyPr/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fi-FI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650" y="360363"/>
            <a:ext cx="9506249" cy="503237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xmlns="" val="509361552"/>
      </p:ext>
    </p:extLst>
  </p:cSld>
  <p:clrMapOvr>
    <a:masterClrMapping/>
  </p:clrMapOvr>
  <p:transition spd="med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1727200"/>
            <a:ext cx="4608959" cy="432117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28791" y="1727200"/>
            <a:ext cx="4608958" cy="432117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8C145-A6BF-4FA2-A159-6D3CEBD233BE}" type="datetime3">
              <a:rPr lang="en-US" smtClean="0"/>
              <a:pPr/>
              <a:t>5 January 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Presentation name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191827802"/>
      </p:ext>
    </p:extLst>
  </p:cSld>
  <p:clrMapOvr>
    <a:masterClrMapping/>
  </p:clrMapOvr>
  <p:transition spd="med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4976" y="1727200"/>
            <a:ext cx="4605784" cy="360188"/>
          </a:xfrm>
        </p:spPr>
        <p:txBody>
          <a:bodyPr anchor="t" anchorCtr="0"/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800" y="2231852"/>
            <a:ext cx="4608959" cy="3816524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28790" y="1727200"/>
            <a:ext cx="4608960" cy="360188"/>
          </a:xfrm>
        </p:spPr>
        <p:txBody>
          <a:bodyPr anchor="t" anchorCtr="0"/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28790" y="2231852"/>
            <a:ext cx="4608960" cy="3816524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i-FI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9BCB4-F7B8-43AD-AF05-3DFAA1564AC6}" type="datetime3">
              <a:rPr lang="en-US" smtClean="0"/>
              <a:pPr/>
              <a:t>5 January 2017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Presentation name</a:t>
            </a:r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2498026192"/>
      </p:ext>
    </p:extLst>
  </p:cSld>
  <p:clrMapOvr>
    <a:masterClrMapping/>
  </p:clrMapOvr>
  <p:transition spd="med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(sub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4976" y="1727200"/>
            <a:ext cx="4605784" cy="360188"/>
          </a:xfrm>
        </p:spPr>
        <p:txBody>
          <a:bodyPr anchor="t" anchorCtr="0"/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800" y="2231852"/>
            <a:ext cx="4608959" cy="3816524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28790" y="1727200"/>
            <a:ext cx="4608960" cy="360188"/>
          </a:xfrm>
        </p:spPr>
        <p:txBody>
          <a:bodyPr anchor="t" anchorCtr="0"/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28790" y="2231852"/>
            <a:ext cx="4608960" cy="3816524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i-FI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AB384-8957-4CC7-AE07-3FF319F8614B}" type="datetime3">
              <a:rPr lang="en-US" smtClean="0"/>
              <a:pPr/>
              <a:t>5 January 2017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Presentation name</a:t>
            </a:r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31800" y="863600"/>
            <a:ext cx="9502775" cy="576163"/>
          </a:xfrm>
        </p:spPr>
        <p:txBody>
          <a:bodyPr/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fi-FI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31650" y="360363"/>
            <a:ext cx="9506249" cy="503237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xmlns="" val="3282204130"/>
      </p:ext>
    </p:extLst>
  </p:cSld>
  <p:clrMapOvr>
    <a:masterClrMapping/>
  </p:clrMapOvr>
  <p:transition spd="med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1" y="1727200"/>
            <a:ext cx="6913214" cy="432117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32B98-E853-4994-8C88-57DCD80CF282}" type="datetime3">
              <a:rPr lang="en-US" smtClean="0"/>
              <a:pPr/>
              <a:t>5 January 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Presentation name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7777163" y="1727200"/>
            <a:ext cx="2160587" cy="4321175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1409618027"/>
      </p:ext>
    </p:extLst>
  </p:cSld>
  <p:clrMapOvr>
    <a:masterClrMapping/>
  </p:clrMapOvr>
  <p:transition spd="med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1" y="1727200"/>
            <a:ext cx="4752974" cy="432117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A49D5-3CCF-4FD3-88E6-D045F7E0E4A7}" type="datetime3">
              <a:rPr lang="en-US" smtClean="0"/>
              <a:pPr/>
              <a:t>5 January 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Presentation name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616823" y="1727200"/>
            <a:ext cx="4320927" cy="4321175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xmlns="" val="3742051269"/>
      </p:ext>
    </p:extLst>
  </p:cSld>
  <p:clrMapOvr>
    <a:masterClrMapping/>
  </p:clrMapOvr>
  <p:transition spd="med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34975" y="863599"/>
            <a:ext cx="9502775" cy="5184775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fi-F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B088F3F-DCFE-438F-A379-8C836440E110}" type="datetime3">
              <a:rPr lang="en-US" smtClean="0"/>
              <a:pPr/>
              <a:t>5 January 2017</a:t>
            </a:fld>
            <a:endParaRPr lang="fi-FI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 smtClean="0"/>
              <a:t>Presentation name</a:t>
            </a:r>
            <a:endParaRPr lang="fi-FI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xmlns="" val="4285715147"/>
      </p:ext>
    </p:extLst>
  </p:cSld>
  <p:clrMapOvr>
    <a:masterClrMapping/>
  </p:clrMapOvr>
  <p:transition spd="med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34975" y="863599"/>
            <a:ext cx="9502775" cy="5184775"/>
          </a:xfrm>
          <a:prstGeom prst="corner">
            <a:avLst>
              <a:gd name="adj1" fmla="val 83349"/>
              <a:gd name="adj2" fmla="val 124874"/>
            </a:avLst>
          </a:prstGeo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fi-F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B088F3F-DCFE-438F-A379-8C836440E110}" type="datetime3">
              <a:rPr lang="en-US" smtClean="0"/>
              <a:pPr/>
              <a:t>5 January 2017</a:t>
            </a:fld>
            <a:endParaRPr lang="fi-FI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 smtClean="0"/>
              <a:t>Presentation name</a:t>
            </a:r>
            <a:endParaRPr lang="fi-FI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7056983" y="863600"/>
            <a:ext cx="2880320" cy="720179"/>
          </a:xfrm>
        </p:spPr>
        <p:txBody>
          <a:bodyPr/>
          <a:lstStyle>
            <a:lvl1pPr marL="0" indent="0">
              <a:spcAft>
                <a:spcPts val="200"/>
              </a:spcAft>
              <a:buFontTx/>
              <a:buNone/>
              <a:defRPr sz="1600"/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xmlns="" val="2325316017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/ Divider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DC9EF2B4-D58D-4963-8482-AD79B01C2CEB}" type="datetime3">
              <a:rPr lang="en-US" smtClean="0"/>
              <a:pPr/>
              <a:t>5 January 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smtClean="0"/>
              <a:t>Presentation name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Freeform 16"/>
          <p:cNvSpPr>
            <a:spLocks noChangeAspect="1" noEditPoints="1"/>
          </p:cNvSpPr>
          <p:nvPr userDrawn="1"/>
        </p:nvSpPr>
        <p:spPr bwMode="auto">
          <a:xfrm>
            <a:off x="5184775" y="3456775"/>
            <a:ext cx="1729906" cy="1728000"/>
          </a:xfrm>
          <a:custGeom>
            <a:avLst/>
            <a:gdLst>
              <a:gd name="T0" fmla="*/ 653 w 908"/>
              <a:gd name="T1" fmla="*/ 675 h 907"/>
              <a:gd name="T2" fmla="*/ 651 w 908"/>
              <a:gd name="T3" fmla="*/ 382 h 907"/>
              <a:gd name="T4" fmla="*/ 644 w 908"/>
              <a:gd name="T5" fmla="*/ 348 h 907"/>
              <a:gd name="T6" fmla="*/ 630 w 908"/>
              <a:gd name="T7" fmla="*/ 320 h 907"/>
              <a:gd name="T8" fmla="*/ 613 w 908"/>
              <a:gd name="T9" fmla="*/ 305 h 907"/>
              <a:gd name="T10" fmla="*/ 595 w 908"/>
              <a:gd name="T11" fmla="*/ 298 h 907"/>
              <a:gd name="T12" fmla="*/ 579 w 908"/>
              <a:gd name="T13" fmla="*/ 296 h 907"/>
              <a:gd name="T14" fmla="*/ 565 w 908"/>
              <a:gd name="T15" fmla="*/ 298 h 907"/>
              <a:gd name="T16" fmla="*/ 546 w 908"/>
              <a:gd name="T17" fmla="*/ 304 h 907"/>
              <a:gd name="T18" fmla="*/ 526 w 908"/>
              <a:gd name="T19" fmla="*/ 320 h 907"/>
              <a:gd name="T20" fmla="*/ 514 w 908"/>
              <a:gd name="T21" fmla="*/ 337 h 907"/>
              <a:gd name="T22" fmla="*/ 507 w 908"/>
              <a:gd name="T23" fmla="*/ 354 h 907"/>
              <a:gd name="T24" fmla="*/ 502 w 908"/>
              <a:gd name="T25" fmla="*/ 375 h 907"/>
              <a:gd name="T26" fmla="*/ 499 w 908"/>
              <a:gd name="T27" fmla="*/ 411 h 907"/>
              <a:gd name="T28" fmla="*/ 410 w 908"/>
              <a:gd name="T29" fmla="*/ 409 h 907"/>
              <a:gd name="T30" fmla="*/ 408 w 908"/>
              <a:gd name="T31" fmla="*/ 374 h 907"/>
              <a:gd name="T32" fmla="*/ 398 w 908"/>
              <a:gd name="T33" fmla="*/ 337 h 907"/>
              <a:gd name="T34" fmla="*/ 382 w 908"/>
              <a:gd name="T35" fmla="*/ 314 h 907"/>
              <a:gd name="T36" fmla="*/ 364 w 908"/>
              <a:gd name="T37" fmla="*/ 302 h 907"/>
              <a:gd name="T38" fmla="*/ 347 w 908"/>
              <a:gd name="T39" fmla="*/ 297 h 907"/>
              <a:gd name="T40" fmla="*/ 333 w 908"/>
              <a:gd name="T41" fmla="*/ 297 h 907"/>
              <a:gd name="T42" fmla="*/ 317 w 908"/>
              <a:gd name="T43" fmla="*/ 299 h 907"/>
              <a:gd name="T44" fmla="*/ 297 w 908"/>
              <a:gd name="T45" fmla="*/ 308 h 907"/>
              <a:gd name="T46" fmla="*/ 278 w 908"/>
              <a:gd name="T47" fmla="*/ 327 h 907"/>
              <a:gd name="T48" fmla="*/ 268 w 908"/>
              <a:gd name="T49" fmla="*/ 348 h 907"/>
              <a:gd name="T50" fmla="*/ 261 w 908"/>
              <a:gd name="T51" fmla="*/ 375 h 907"/>
              <a:gd name="T52" fmla="*/ 258 w 908"/>
              <a:gd name="T53" fmla="*/ 411 h 907"/>
              <a:gd name="T54" fmla="*/ 169 w 908"/>
              <a:gd name="T55" fmla="*/ 230 h 907"/>
              <a:gd name="T56" fmla="*/ 260 w 908"/>
              <a:gd name="T57" fmla="*/ 272 h 907"/>
              <a:gd name="T58" fmla="*/ 277 w 908"/>
              <a:gd name="T59" fmla="*/ 251 h 907"/>
              <a:gd name="T60" fmla="*/ 298 w 908"/>
              <a:gd name="T61" fmla="*/ 237 h 907"/>
              <a:gd name="T62" fmla="*/ 319 w 908"/>
              <a:gd name="T63" fmla="*/ 227 h 907"/>
              <a:gd name="T64" fmla="*/ 348 w 908"/>
              <a:gd name="T65" fmla="*/ 221 h 907"/>
              <a:gd name="T66" fmla="*/ 378 w 908"/>
              <a:gd name="T67" fmla="*/ 222 h 907"/>
              <a:gd name="T68" fmla="*/ 404 w 908"/>
              <a:gd name="T69" fmla="*/ 228 h 907"/>
              <a:gd name="T70" fmla="*/ 427 w 908"/>
              <a:gd name="T71" fmla="*/ 238 h 907"/>
              <a:gd name="T72" fmla="*/ 448 w 908"/>
              <a:gd name="T73" fmla="*/ 254 h 907"/>
              <a:gd name="T74" fmla="*/ 465 w 908"/>
              <a:gd name="T75" fmla="*/ 275 h 907"/>
              <a:gd name="T76" fmla="*/ 481 w 908"/>
              <a:gd name="T77" fmla="*/ 282 h 907"/>
              <a:gd name="T78" fmla="*/ 502 w 908"/>
              <a:gd name="T79" fmla="*/ 257 h 907"/>
              <a:gd name="T80" fmla="*/ 526 w 908"/>
              <a:gd name="T81" fmla="*/ 240 h 907"/>
              <a:gd name="T82" fmla="*/ 552 w 908"/>
              <a:gd name="T83" fmla="*/ 228 h 907"/>
              <a:gd name="T84" fmla="*/ 576 w 908"/>
              <a:gd name="T85" fmla="*/ 222 h 907"/>
              <a:gd name="T86" fmla="*/ 611 w 908"/>
              <a:gd name="T87" fmla="*/ 221 h 907"/>
              <a:gd name="T88" fmla="*/ 649 w 908"/>
              <a:gd name="T89" fmla="*/ 229 h 907"/>
              <a:gd name="T90" fmla="*/ 674 w 908"/>
              <a:gd name="T91" fmla="*/ 240 h 907"/>
              <a:gd name="T92" fmla="*/ 692 w 908"/>
              <a:gd name="T93" fmla="*/ 253 h 907"/>
              <a:gd name="T94" fmla="*/ 707 w 908"/>
              <a:gd name="T95" fmla="*/ 270 h 907"/>
              <a:gd name="T96" fmla="*/ 721 w 908"/>
              <a:gd name="T97" fmla="*/ 290 h 907"/>
              <a:gd name="T98" fmla="*/ 731 w 908"/>
              <a:gd name="T99" fmla="*/ 315 h 907"/>
              <a:gd name="T100" fmla="*/ 739 w 908"/>
              <a:gd name="T101" fmla="*/ 346 h 907"/>
              <a:gd name="T102" fmla="*/ 742 w 908"/>
              <a:gd name="T103" fmla="*/ 381 h 907"/>
              <a:gd name="T104" fmla="*/ 0 w 908"/>
              <a:gd name="T105" fmla="*/ 907 h 907"/>
              <a:gd name="T106" fmla="*/ 908 w 908"/>
              <a:gd name="T107" fmla="*/ 453 h 907"/>
              <a:gd name="T108" fmla="*/ 0 w 908"/>
              <a:gd name="T109" fmla="*/ 0 h 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908" h="907">
                <a:moveTo>
                  <a:pt x="743" y="408"/>
                </a:moveTo>
                <a:lnTo>
                  <a:pt x="743" y="675"/>
                </a:lnTo>
                <a:lnTo>
                  <a:pt x="653" y="675"/>
                </a:lnTo>
                <a:lnTo>
                  <a:pt x="653" y="409"/>
                </a:lnTo>
                <a:lnTo>
                  <a:pt x="652" y="390"/>
                </a:lnTo>
                <a:lnTo>
                  <a:pt x="651" y="382"/>
                </a:lnTo>
                <a:lnTo>
                  <a:pt x="650" y="374"/>
                </a:lnTo>
                <a:lnTo>
                  <a:pt x="648" y="360"/>
                </a:lnTo>
                <a:lnTo>
                  <a:pt x="644" y="348"/>
                </a:lnTo>
                <a:lnTo>
                  <a:pt x="640" y="337"/>
                </a:lnTo>
                <a:lnTo>
                  <a:pt x="636" y="328"/>
                </a:lnTo>
                <a:lnTo>
                  <a:pt x="630" y="320"/>
                </a:lnTo>
                <a:lnTo>
                  <a:pt x="625" y="314"/>
                </a:lnTo>
                <a:lnTo>
                  <a:pt x="619" y="309"/>
                </a:lnTo>
                <a:lnTo>
                  <a:pt x="613" y="305"/>
                </a:lnTo>
                <a:lnTo>
                  <a:pt x="607" y="302"/>
                </a:lnTo>
                <a:lnTo>
                  <a:pt x="601" y="299"/>
                </a:lnTo>
                <a:lnTo>
                  <a:pt x="595" y="298"/>
                </a:lnTo>
                <a:lnTo>
                  <a:pt x="589" y="297"/>
                </a:lnTo>
                <a:lnTo>
                  <a:pt x="584" y="297"/>
                </a:lnTo>
                <a:lnTo>
                  <a:pt x="579" y="296"/>
                </a:lnTo>
                <a:lnTo>
                  <a:pt x="575" y="297"/>
                </a:lnTo>
                <a:lnTo>
                  <a:pt x="571" y="297"/>
                </a:lnTo>
                <a:lnTo>
                  <a:pt x="565" y="298"/>
                </a:lnTo>
                <a:lnTo>
                  <a:pt x="559" y="299"/>
                </a:lnTo>
                <a:lnTo>
                  <a:pt x="552" y="301"/>
                </a:lnTo>
                <a:lnTo>
                  <a:pt x="546" y="304"/>
                </a:lnTo>
                <a:lnTo>
                  <a:pt x="539" y="308"/>
                </a:lnTo>
                <a:lnTo>
                  <a:pt x="532" y="313"/>
                </a:lnTo>
                <a:lnTo>
                  <a:pt x="526" y="320"/>
                </a:lnTo>
                <a:lnTo>
                  <a:pt x="520" y="327"/>
                </a:lnTo>
                <a:lnTo>
                  <a:pt x="517" y="332"/>
                </a:lnTo>
                <a:lnTo>
                  <a:pt x="514" y="337"/>
                </a:lnTo>
                <a:lnTo>
                  <a:pt x="511" y="342"/>
                </a:lnTo>
                <a:lnTo>
                  <a:pt x="509" y="348"/>
                </a:lnTo>
                <a:lnTo>
                  <a:pt x="507" y="354"/>
                </a:lnTo>
                <a:lnTo>
                  <a:pt x="505" y="360"/>
                </a:lnTo>
                <a:lnTo>
                  <a:pt x="503" y="368"/>
                </a:lnTo>
                <a:lnTo>
                  <a:pt x="502" y="375"/>
                </a:lnTo>
                <a:lnTo>
                  <a:pt x="500" y="392"/>
                </a:lnTo>
                <a:lnTo>
                  <a:pt x="499" y="402"/>
                </a:lnTo>
                <a:lnTo>
                  <a:pt x="499" y="411"/>
                </a:lnTo>
                <a:lnTo>
                  <a:pt x="499" y="675"/>
                </a:lnTo>
                <a:lnTo>
                  <a:pt x="410" y="675"/>
                </a:lnTo>
                <a:lnTo>
                  <a:pt x="410" y="409"/>
                </a:lnTo>
                <a:lnTo>
                  <a:pt x="409" y="390"/>
                </a:lnTo>
                <a:lnTo>
                  <a:pt x="409" y="382"/>
                </a:lnTo>
                <a:lnTo>
                  <a:pt x="408" y="374"/>
                </a:lnTo>
                <a:lnTo>
                  <a:pt x="405" y="360"/>
                </a:lnTo>
                <a:lnTo>
                  <a:pt x="402" y="348"/>
                </a:lnTo>
                <a:lnTo>
                  <a:pt x="398" y="337"/>
                </a:lnTo>
                <a:lnTo>
                  <a:pt x="393" y="328"/>
                </a:lnTo>
                <a:lnTo>
                  <a:pt x="388" y="320"/>
                </a:lnTo>
                <a:lnTo>
                  <a:pt x="382" y="314"/>
                </a:lnTo>
                <a:lnTo>
                  <a:pt x="376" y="309"/>
                </a:lnTo>
                <a:lnTo>
                  <a:pt x="370" y="305"/>
                </a:lnTo>
                <a:lnTo>
                  <a:pt x="364" y="302"/>
                </a:lnTo>
                <a:lnTo>
                  <a:pt x="358" y="299"/>
                </a:lnTo>
                <a:lnTo>
                  <a:pt x="352" y="298"/>
                </a:lnTo>
                <a:lnTo>
                  <a:pt x="347" y="297"/>
                </a:lnTo>
                <a:lnTo>
                  <a:pt x="342" y="297"/>
                </a:lnTo>
                <a:lnTo>
                  <a:pt x="337" y="296"/>
                </a:lnTo>
                <a:lnTo>
                  <a:pt x="333" y="297"/>
                </a:lnTo>
                <a:lnTo>
                  <a:pt x="328" y="297"/>
                </a:lnTo>
                <a:lnTo>
                  <a:pt x="323" y="298"/>
                </a:lnTo>
                <a:lnTo>
                  <a:pt x="317" y="299"/>
                </a:lnTo>
                <a:lnTo>
                  <a:pt x="310" y="301"/>
                </a:lnTo>
                <a:lnTo>
                  <a:pt x="304" y="304"/>
                </a:lnTo>
                <a:lnTo>
                  <a:pt x="297" y="308"/>
                </a:lnTo>
                <a:lnTo>
                  <a:pt x="291" y="313"/>
                </a:lnTo>
                <a:lnTo>
                  <a:pt x="284" y="320"/>
                </a:lnTo>
                <a:lnTo>
                  <a:pt x="278" y="327"/>
                </a:lnTo>
                <a:lnTo>
                  <a:pt x="276" y="332"/>
                </a:lnTo>
                <a:lnTo>
                  <a:pt x="273" y="337"/>
                </a:lnTo>
                <a:lnTo>
                  <a:pt x="268" y="348"/>
                </a:lnTo>
                <a:lnTo>
                  <a:pt x="264" y="360"/>
                </a:lnTo>
                <a:lnTo>
                  <a:pt x="262" y="368"/>
                </a:lnTo>
                <a:lnTo>
                  <a:pt x="261" y="375"/>
                </a:lnTo>
                <a:lnTo>
                  <a:pt x="259" y="392"/>
                </a:lnTo>
                <a:lnTo>
                  <a:pt x="259" y="402"/>
                </a:lnTo>
                <a:lnTo>
                  <a:pt x="258" y="411"/>
                </a:lnTo>
                <a:lnTo>
                  <a:pt x="258" y="675"/>
                </a:lnTo>
                <a:lnTo>
                  <a:pt x="169" y="675"/>
                </a:lnTo>
                <a:lnTo>
                  <a:pt x="169" y="230"/>
                </a:lnTo>
                <a:lnTo>
                  <a:pt x="255" y="230"/>
                </a:lnTo>
                <a:lnTo>
                  <a:pt x="255" y="280"/>
                </a:lnTo>
                <a:lnTo>
                  <a:pt x="260" y="272"/>
                </a:lnTo>
                <a:lnTo>
                  <a:pt x="265" y="264"/>
                </a:lnTo>
                <a:lnTo>
                  <a:pt x="271" y="257"/>
                </a:lnTo>
                <a:lnTo>
                  <a:pt x="277" y="251"/>
                </a:lnTo>
                <a:lnTo>
                  <a:pt x="284" y="246"/>
                </a:lnTo>
                <a:lnTo>
                  <a:pt x="291" y="241"/>
                </a:lnTo>
                <a:lnTo>
                  <a:pt x="298" y="237"/>
                </a:lnTo>
                <a:lnTo>
                  <a:pt x="305" y="233"/>
                </a:lnTo>
                <a:lnTo>
                  <a:pt x="312" y="230"/>
                </a:lnTo>
                <a:lnTo>
                  <a:pt x="319" y="227"/>
                </a:lnTo>
                <a:lnTo>
                  <a:pt x="334" y="223"/>
                </a:lnTo>
                <a:lnTo>
                  <a:pt x="341" y="222"/>
                </a:lnTo>
                <a:lnTo>
                  <a:pt x="348" y="221"/>
                </a:lnTo>
                <a:lnTo>
                  <a:pt x="360" y="221"/>
                </a:lnTo>
                <a:lnTo>
                  <a:pt x="369" y="221"/>
                </a:lnTo>
                <a:lnTo>
                  <a:pt x="378" y="222"/>
                </a:lnTo>
                <a:lnTo>
                  <a:pt x="387" y="223"/>
                </a:lnTo>
                <a:lnTo>
                  <a:pt x="395" y="225"/>
                </a:lnTo>
                <a:lnTo>
                  <a:pt x="404" y="228"/>
                </a:lnTo>
                <a:lnTo>
                  <a:pt x="412" y="231"/>
                </a:lnTo>
                <a:lnTo>
                  <a:pt x="419" y="234"/>
                </a:lnTo>
                <a:lnTo>
                  <a:pt x="427" y="238"/>
                </a:lnTo>
                <a:lnTo>
                  <a:pt x="434" y="243"/>
                </a:lnTo>
                <a:lnTo>
                  <a:pt x="441" y="248"/>
                </a:lnTo>
                <a:lnTo>
                  <a:pt x="448" y="254"/>
                </a:lnTo>
                <a:lnTo>
                  <a:pt x="454" y="261"/>
                </a:lnTo>
                <a:lnTo>
                  <a:pt x="460" y="268"/>
                </a:lnTo>
                <a:lnTo>
                  <a:pt x="465" y="275"/>
                </a:lnTo>
                <a:lnTo>
                  <a:pt x="470" y="283"/>
                </a:lnTo>
                <a:lnTo>
                  <a:pt x="475" y="292"/>
                </a:lnTo>
                <a:lnTo>
                  <a:pt x="481" y="282"/>
                </a:lnTo>
                <a:lnTo>
                  <a:pt x="488" y="273"/>
                </a:lnTo>
                <a:lnTo>
                  <a:pt x="495" y="265"/>
                </a:lnTo>
                <a:lnTo>
                  <a:pt x="502" y="257"/>
                </a:lnTo>
                <a:lnTo>
                  <a:pt x="510" y="251"/>
                </a:lnTo>
                <a:lnTo>
                  <a:pt x="518" y="245"/>
                </a:lnTo>
                <a:lnTo>
                  <a:pt x="526" y="240"/>
                </a:lnTo>
                <a:lnTo>
                  <a:pt x="535" y="235"/>
                </a:lnTo>
                <a:lnTo>
                  <a:pt x="543" y="232"/>
                </a:lnTo>
                <a:lnTo>
                  <a:pt x="552" y="228"/>
                </a:lnTo>
                <a:lnTo>
                  <a:pt x="560" y="226"/>
                </a:lnTo>
                <a:lnTo>
                  <a:pt x="568" y="224"/>
                </a:lnTo>
                <a:lnTo>
                  <a:pt x="576" y="222"/>
                </a:lnTo>
                <a:lnTo>
                  <a:pt x="584" y="221"/>
                </a:lnTo>
                <a:lnTo>
                  <a:pt x="598" y="221"/>
                </a:lnTo>
                <a:lnTo>
                  <a:pt x="611" y="221"/>
                </a:lnTo>
                <a:lnTo>
                  <a:pt x="624" y="223"/>
                </a:lnTo>
                <a:lnTo>
                  <a:pt x="636" y="225"/>
                </a:lnTo>
                <a:lnTo>
                  <a:pt x="649" y="229"/>
                </a:lnTo>
                <a:lnTo>
                  <a:pt x="662" y="234"/>
                </a:lnTo>
                <a:lnTo>
                  <a:pt x="668" y="237"/>
                </a:lnTo>
                <a:lnTo>
                  <a:pt x="674" y="240"/>
                </a:lnTo>
                <a:lnTo>
                  <a:pt x="680" y="244"/>
                </a:lnTo>
                <a:lnTo>
                  <a:pt x="686" y="248"/>
                </a:lnTo>
                <a:lnTo>
                  <a:pt x="692" y="253"/>
                </a:lnTo>
                <a:lnTo>
                  <a:pt x="697" y="258"/>
                </a:lnTo>
                <a:lnTo>
                  <a:pt x="702" y="264"/>
                </a:lnTo>
                <a:lnTo>
                  <a:pt x="707" y="270"/>
                </a:lnTo>
                <a:lnTo>
                  <a:pt x="712" y="276"/>
                </a:lnTo>
                <a:lnTo>
                  <a:pt x="716" y="283"/>
                </a:lnTo>
                <a:lnTo>
                  <a:pt x="721" y="290"/>
                </a:lnTo>
                <a:lnTo>
                  <a:pt x="724" y="298"/>
                </a:lnTo>
                <a:lnTo>
                  <a:pt x="728" y="307"/>
                </a:lnTo>
                <a:lnTo>
                  <a:pt x="731" y="315"/>
                </a:lnTo>
                <a:lnTo>
                  <a:pt x="734" y="325"/>
                </a:lnTo>
                <a:lnTo>
                  <a:pt x="736" y="335"/>
                </a:lnTo>
                <a:lnTo>
                  <a:pt x="739" y="346"/>
                </a:lnTo>
                <a:lnTo>
                  <a:pt x="740" y="357"/>
                </a:lnTo>
                <a:lnTo>
                  <a:pt x="741" y="369"/>
                </a:lnTo>
                <a:lnTo>
                  <a:pt x="742" y="381"/>
                </a:lnTo>
                <a:lnTo>
                  <a:pt x="743" y="394"/>
                </a:lnTo>
                <a:lnTo>
                  <a:pt x="743" y="408"/>
                </a:lnTo>
                <a:close/>
                <a:moveTo>
                  <a:pt x="0" y="907"/>
                </a:moveTo>
                <a:lnTo>
                  <a:pt x="453" y="907"/>
                </a:lnTo>
                <a:lnTo>
                  <a:pt x="908" y="907"/>
                </a:lnTo>
                <a:lnTo>
                  <a:pt x="908" y="453"/>
                </a:lnTo>
                <a:lnTo>
                  <a:pt x="908" y="0"/>
                </a:lnTo>
                <a:lnTo>
                  <a:pt x="453" y="0"/>
                </a:lnTo>
                <a:lnTo>
                  <a:pt x="0" y="0"/>
                </a:lnTo>
                <a:lnTo>
                  <a:pt x="0" y="453"/>
                </a:lnTo>
                <a:lnTo>
                  <a:pt x="0" y="90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8" name="Freeform 17"/>
          <p:cNvSpPr>
            <a:spLocks noChangeAspect="1" noEditPoints="1"/>
          </p:cNvSpPr>
          <p:nvPr userDrawn="1"/>
        </p:nvSpPr>
        <p:spPr bwMode="auto">
          <a:xfrm>
            <a:off x="3455988" y="-800"/>
            <a:ext cx="1726098" cy="1728000"/>
          </a:xfrm>
          <a:custGeom>
            <a:avLst/>
            <a:gdLst>
              <a:gd name="T0" fmla="*/ 587 w 907"/>
              <a:gd name="T1" fmla="*/ 676 h 908"/>
              <a:gd name="T2" fmla="*/ 587 w 907"/>
              <a:gd name="T3" fmla="*/ 444 h 908"/>
              <a:gd name="T4" fmla="*/ 586 w 907"/>
              <a:gd name="T5" fmla="*/ 428 h 908"/>
              <a:gd name="T6" fmla="*/ 583 w 907"/>
              <a:gd name="T7" fmla="*/ 412 h 908"/>
              <a:gd name="T8" fmla="*/ 580 w 907"/>
              <a:gd name="T9" fmla="*/ 397 h 908"/>
              <a:gd name="T10" fmla="*/ 575 w 907"/>
              <a:gd name="T11" fmla="*/ 383 h 908"/>
              <a:gd name="T12" fmla="*/ 566 w 907"/>
              <a:gd name="T13" fmla="*/ 364 h 908"/>
              <a:gd name="T14" fmla="*/ 555 w 907"/>
              <a:gd name="T15" fmla="*/ 347 h 908"/>
              <a:gd name="T16" fmla="*/ 546 w 907"/>
              <a:gd name="T17" fmla="*/ 337 h 908"/>
              <a:gd name="T18" fmla="*/ 532 w 907"/>
              <a:gd name="T19" fmla="*/ 325 h 908"/>
              <a:gd name="T20" fmla="*/ 516 w 907"/>
              <a:gd name="T21" fmla="*/ 314 h 908"/>
              <a:gd name="T22" fmla="*/ 504 w 907"/>
              <a:gd name="T23" fmla="*/ 309 h 908"/>
              <a:gd name="T24" fmla="*/ 492 w 907"/>
              <a:gd name="T25" fmla="*/ 305 h 908"/>
              <a:gd name="T26" fmla="*/ 479 w 907"/>
              <a:gd name="T27" fmla="*/ 303 h 908"/>
              <a:gd name="T28" fmla="*/ 460 w 907"/>
              <a:gd name="T29" fmla="*/ 301 h 908"/>
              <a:gd name="T30" fmla="*/ 439 w 907"/>
              <a:gd name="T31" fmla="*/ 302 h 908"/>
              <a:gd name="T32" fmla="*/ 419 w 907"/>
              <a:gd name="T33" fmla="*/ 307 h 908"/>
              <a:gd name="T34" fmla="*/ 407 w 907"/>
              <a:gd name="T35" fmla="*/ 312 h 908"/>
              <a:gd name="T36" fmla="*/ 395 w 907"/>
              <a:gd name="T37" fmla="*/ 317 h 908"/>
              <a:gd name="T38" fmla="*/ 383 w 907"/>
              <a:gd name="T39" fmla="*/ 325 h 908"/>
              <a:gd name="T40" fmla="*/ 373 w 907"/>
              <a:gd name="T41" fmla="*/ 333 h 908"/>
              <a:gd name="T42" fmla="*/ 363 w 907"/>
              <a:gd name="T43" fmla="*/ 343 h 908"/>
              <a:gd name="T44" fmla="*/ 354 w 907"/>
              <a:gd name="T45" fmla="*/ 354 h 908"/>
              <a:gd name="T46" fmla="*/ 345 w 907"/>
              <a:gd name="T47" fmla="*/ 366 h 908"/>
              <a:gd name="T48" fmla="*/ 335 w 907"/>
              <a:gd name="T49" fmla="*/ 387 h 908"/>
              <a:gd name="T50" fmla="*/ 327 w 907"/>
              <a:gd name="T51" fmla="*/ 410 h 908"/>
              <a:gd name="T52" fmla="*/ 324 w 907"/>
              <a:gd name="T53" fmla="*/ 427 h 908"/>
              <a:gd name="T54" fmla="*/ 321 w 907"/>
              <a:gd name="T55" fmla="*/ 446 h 908"/>
              <a:gd name="T56" fmla="*/ 321 w 907"/>
              <a:gd name="T57" fmla="*/ 676 h 908"/>
              <a:gd name="T58" fmla="*/ 231 w 907"/>
              <a:gd name="T59" fmla="*/ 230 h 908"/>
              <a:gd name="T60" fmla="*/ 318 w 907"/>
              <a:gd name="T61" fmla="*/ 305 h 908"/>
              <a:gd name="T62" fmla="*/ 329 w 907"/>
              <a:gd name="T63" fmla="*/ 286 h 908"/>
              <a:gd name="T64" fmla="*/ 344 w 907"/>
              <a:gd name="T65" fmla="*/ 270 h 908"/>
              <a:gd name="T66" fmla="*/ 352 w 907"/>
              <a:gd name="T67" fmla="*/ 262 h 908"/>
              <a:gd name="T68" fmla="*/ 371 w 907"/>
              <a:gd name="T69" fmla="*/ 249 h 908"/>
              <a:gd name="T70" fmla="*/ 392 w 907"/>
              <a:gd name="T71" fmla="*/ 238 h 908"/>
              <a:gd name="T72" fmla="*/ 414 w 907"/>
              <a:gd name="T73" fmla="*/ 230 h 908"/>
              <a:gd name="T74" fmla="*/ 438 w 907"/>
              <a:gd name="T75" fmla="*/ 224 h 908"/>
              <a:gd name="T76" fmla="*/ 461 w 907"/>
              <a:gd name="T77" fmla="*/ 221 h 908"/>
              <a:gd name="T78" fmla="*/ 492 w 907"/>
              <a:gd name="T79" fmla="*/ 221 h 908"/>
              <a:gd name="T80" fmla="*/ 520 w 907"/>
              <a:gd name="T81" fmla="*/ 225 h 908"/>
              <a:gd name="T82" fmla="*/ 538 w 907"/>
              <a:gd name="T83" fmla="*/ 230 h 908"/>
              <a:gd name="T84" fmla="*/ 556 w 907"/>
              <a:gd name="T85" fmla="*/ 236 h 908"/>
              <a:gd name="T86" fmla="*/ 573 w 907"/>
              <a:gd name="T87" fmla="*/ 244 h 908"/>
              <a:gd name="T88" fmla="*/ 590 w 907"/>
              <a:gd name="T89" fmla="*/ 253 h 908"/>
              <a:gd name="T90" fmla="*/ 605 w 907"/>
              <a:gd name="T91" fmla="*/ 265 h 908"/>
              <a:gd name="T92" fmla="*/ 619 w 907"/>
              <a:gd name="T93" fmla="*/ 278 h 908"/>
              <a:gd name="T94" fmla="*/ 632 w 907"/>
              <a:gd name="T95" fmla="*/ 293 h 908"/>
              <a:gd name="T96" fmla="*/ 644 w 907"/>
              <a:gd name="T97" fmla="*/ 310 h 908"/>
              <a:gd name="T98" fmla="*/ 654 w 907"/>
              <a:gd name="T99" fmla="*/ 328 h 908"/>
              <a:gd name="T100" fmla="*/ 663 w 907"/>
              <a:gd name="T101" fmla="*/ 349 h 908"/>
              <a:gd name="T102" fmla="*/ 669 w 907"/>
              <a:gd name="T103" fmla="*/ 372 h 908"/>
              <a:gd name="T104" fmla="*/ 674 w 907"/>
              <a:gd name="T105" fmla="*/ 397 h 908"/>
              <a:gd name="T106" fmla="*/ 676 w 907"/>
              <a:gd name="T107" fmla="*/ 424 h 908"/>
              <a:gd name="T108" fmla="*/ 676 w 907"/>
              <a:gd name="T109" fmla="*/ 676 h 908"/>
              <a:gd name="T110" fmla="*/ 453 w 907"/>
              <a:gd name="T111" fmla="*/ 908 h 908"/>
              <a:gd name="T112" fmla="*/ 907 w 907"/>
              <a:gd name="T113" fmla="*/ 453 h 908"/>
              <a:gd name="T114" fmla="*/ 453 w 907"/>
              <a:gd name="T115" fmla="*/ 0 h 908"/>
              <a:gd name="T116" fmla="*/ 0 w 907"/>
              <a:gd name="T117" fmla="*/ 453 h 9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907" h="908">
                <a:moveTo>
                  <a:pt x="676" y="676"/>
                </a:moveTo>
                <a:lnTo>
                  <a:pt x="587" y="676"/>
                </a:lnTo>
                <a:lnTo>
                  <a:pt x="587" y="453"/>
                </a:lnTo>
                <a:lnTo>
                  <a:pt x="587" y="444"/>
                </a:lnTo>
                <a:lnTo>
                  <a:pt x="586" y="436"/>
                </a:lnTo>
                <a:lnTo>
                  <a:pt x="586" y="428"/>
                </a:lnTo>
                <a:lnTo>
                  <a:pt x="585" y="420"/>
                </a:lnTo>
                <a:lnTo>
                  <a:pt x="583" y="412"/>
                </a:lnTo>
                <a:lnTo>
                  <a:pt x="581" y="404"/>
                </a:lnTo>
                <a:lnTo>
                  <a:pt x="580" y="397"/>
                </a:lnTo>
                <a:lnTo>
                  <a:pt x="577" y="390"/>
                </a:lnTo>
                <a:lnTo>
                  <a:pt x="575" y="383"/>
                </a:lnTo>
                <a:lnTo>
                  <a:pt x="572" y="376"/>
                </a:lnTo>
                <a:lnTo>
                  <a:pt x="566" y="364"/>
                </a:lnTo>
                <a:lnTo>
                  <a:pt x="559" y="352"/>
                </a:lnTo>
                <a:lnTo>
                  <a:pt x="555" y="347"/>
                </a:lnTo>
                <a:lnTo>
                  <a:pt x="550" y="342"/>
                </a:lnTo>
                <a:lnTo>
                  <a:pt x="546" y="337"/>
                </a:lnTo>
                <a:lnTo>
                  <a:pt x="541" y="333"/>
                </a:lnTo>
                <a:lnTo>
                  <a:pt x="532" y="325"/>
                </a:lnTo>
                <a:lnTo>
                  <a:pt x="521" y="317"/>
                </a:lnTo>
                <a:lnTo>
                  <a:pt x="516" y="314"/>
                </a:lnTo>
                <a:lnTo>
                  <a:pt x="510" y="312"/>
                </a:lnTo>
                <a:lnTo>
                  <a:pt x="504" y="309"/>
                </a:lnTo>
                <a:lnTo>
                  <a:pt x="498" y="307"/>
                </a:lnTo>
                <a:lnTo>
                  <a:pt x="492" y="305"/>
                </a:lnTo>
                <a:lnTo>
                  <a:pt x="486" y="304"/>
                </a:lnTo>
                <a:lnTo>
                  <a:pt x="479" y="303"/>
                </a:lnTo>
                <a:lnTo>
                  <a:pt x="473" y="302"/>
                </a:lnTo>
                <a:lnTo>
                  <a:pt x="460" y="301"/>
                </a:lnTo>
                <a:lnTo>
                  <a:pt x="446" y="302"/>
                </a:lnTo>
                <a:lnTo>
                  <a:pt x="439" y="302"/>
                </a:lnTo>
                <a:lnTo>
                  <a:pt x="432" y="304"/>
                </a:lnTo>
                <a:lnTo>
                  <a:pt x="419" y="307"/>
                </a:lnTo>
                <a:lnTo>
                  <a:pt x="413" y="309"/>
                </a:lnTo>
                <a:lnTo>
                  <a:pt x="407" y="312"/>
                </a:lnTo>
                <a:lnTo>
                  <a:pt x="401" y="314"/>
                </a:lnTo>
                <a:lnTo>
                  <a:pt x="395" y="317"/>
                </a:lnTo>
                <a:lnTo>
                  <a:pt x="389" y="321"/>
                </a:lnTo>
                <a:lnTo>
                  <a:pt x="383" y="325"/>
                </a:lnTo>
                <a:lnTo>
                  <a:pt x="378" y="329"/>
                </a:lnTo>
                <a:lnTo>
                  <a:pt x="373" y="333"/>
                </a:lnTo>
                <a:lnTo>
                  <a:pt x="367" y="338"/>
                </a:lnTo>
                <a:lnTo>
                  <a:pt x="363" y="343"/>
                </a:lnTo>
                <a:lnTo>
                  <a:pt x="358" y="348"/>
                </a:lnTo>
                <a:lnTo>
                  <a:pt x="354" y="354"/>
                </a:lnTo>
                <a:lnTo>
                  <a:pt x="349" y="360"/>
                </a:lnTo>
                <a:lnTo>
                  <a:pt x="345" y="366"/>
                </a:lnTo>
                <a:lnTo>
                  <a:pt x="338" y="380"/>
                </a:lnTo>
                <a:lnTo>
                  <a:pt x="335" y="387"/>
                </a:lnTo>
                <a:lnTo>
                  <a:pt x="332" y="394"/>
                </a:lnTo>
                <a:lnTo>
                  <a:pt x="327" y="410"/>
                </a:lnTo>
                <a:lnTo>
                  <a:pt x="325" y="419"/>
                </a:lnTo>
                <a:lnTo>
                  <a:pt x="324" y="427"/>
                </a:lnTo>
                <a:lnTo>
                  <a:pt x="322" y="436"/>
                </a:lnTo>
                <a:lnTo>
                  <a:pt x="321" y="446"/>
                </a:lnTo>
                <a:lnTo>
                  <a:pt x="321" y="466"/>
                </a:lnTo>
                <a:lnTo>
                  <a:pt x="321" y="676"/>
                </a:lnTo>
                <a:lnTo>
                  <a:pt x="231" y="676"/>
                </a:lnTo>
                <a:lnTo>
                  <a:pt x="231" y="230"/>
                </a:lnTo>
                <a:lnTo>
                  <a:pt x="318" y="230"/>
                </a:lnTo>
                <a:lnTo>
                  <a:pt x="318" y="305"/>
                </a:lnTo>
                <a:lnTo>
                  <a:pt x="323" y="296"/>
                </a:lnTo>
                <a:lnTo>
                  <a:pt x="329" y="286"/>
                </a:lnTo>
                <a:lnTo>
                  <a:pt x="336" y="278"/>
                </a:lnTo>
                <a:lnTo>
                  <a:pt x="344" y="270"/>
                </a:lnTo>
                <a:lnTo>
                  <a:pt x="348" y="266"/>
                </a:lnTo>
                <a:lnTo>
                  <a:pt x="352" y="262"/>
                </a:lnTo>
                <a:lnTo>
                  <a:pt x="361" y="255"/>
                </a:lnTo>
                <a:lnTo>
                  <a:pt x="371" y="249"/>
                </a:lnTo>
                <a:lnTo>
                  <a:pt x="381" y="243"/>
                </a:lnTo>
                <a:lnTo>
                  <a:pt x="392" y="238"/>
                </a:lnTo>
                <a:lnTo>
                  <a:pt x="403" y="233"/>
                </a:lnTo>
                <a:lnTo>
                  <a:pt x="414" y="230"/>
                </a:lnTo>
                <a:lnTo>
                  <a:pt x="426" y="226"/>
                </a:lnTo>
                <a:lnTo>
                  <a:pt x="438" y="224"/>
                </a:lnTo>
                <a:lnTo>
                  <a:pt x="449" y="222"/>
                </a:lnTo>
                <a:lnTo>
                  <a:pt x="461" y="221"/>
                </a:lnTo>
                <a:lnTo>
                  <a:pt x="473" y="221"/>
                </a:lnTo>
                <a:lnTo>
                  <a:pt x="492" y="221"/>
                </a:lnTo>
                <a:lnTo>
                  <a:pt x="511" y="224"/>
                </a:lnTo>
                <a:lnTo>
                  <a:pt x="520" y="225"/>
                </a:lnTo>
                <a:lnTo>
                  <a:pt x="529" y="227"/>
                </a:lnTo>
                <a:lnTo>
                  <a:pt x="538" y="230"/>
                </a:lnTo>
                <a:lnTo>
                  <a:pt x="547" y="233"/>
                </a:lnTo>
                <a:lnTo>
                  <a:pt x="556" y="236"/>
                </a:lnTo>
                <a:lnTo>
                  <a:pt x="565" y="240"/>
                </a:lnTo>
                <a:lnTo>
                  <a:pt x="573" y="244"/>
                </a:lnTo>
                <a:lnTo>
                  <a:pt x="582" y="248"/>
                </a:lnTo>
                <a:lnTo>
                  <a:pt x="590" y="253"/>
                </a:lnTo>
                <a:lnTo>
                  <a:pt x="597" y="259"/>
                </a:lnTo>
                <a:lnTo>
                  <a:pt x="605" y="265"/>
                </a:lnTo>
                <a:lnTo>
                  <a:pt x="612" y="271"/>
                </a:lnTo>
                <a:lnTo>
                  <a:pt x="619" y="278"/>
                </a:lnTo>
                <a:lnTo>
                  <a:pt x="626" y="285"/>
                </a:lnTo>
                <a:lnTo>
                  <a:pt x="632" y="293"/>
                </a:lnTo>
                <a:lnTo>
                  <a:pt x="638" y="301"/>
                </a:lnTo>
                <a:lnTo>
                  <a:pt x="644" y="310"/>
                </a:lnTo>
                <a:lnTo>
                  <a:pt x="649" y="319"/>
                </a:lnTo>
                <a:lnTo>
                  <a:pt x="654" y="328"/>
                </a:lnTo>
                <a:lnTo>
                  <a:pt x="659" y="338"/>
                </a:lnTo>
                <a:lnTo>
                  <a:pt x="663" y="349"/>
                </a:lnTo>
                <a:lnTo>
                  <a:pt x="666" y="360"/>
                </a:lnTo>
                <a:lnTo>
                  <a:pt x="669" y="372"/>
                </a:lnTo>
                <a:lnTo>
                  <a:pt x="672" y="384"/>
                </a:lnTo>
                <a:lnTo>
                  <a:pt x="674" y="397"/>
                </a:lnTo>
                <a:lnTo>
                  <a:pt x="675" y="410"/>
                </a:lnTo>
                <a:lnTo>
                  <a:pt x="676" y="424"/>
                </a:lnTo>
                <a:lnTo>
                  <a:pt x="676" y="438"/>
                </a:lnTo>
                <a:lnTo>
                  <a:pt x="676" y="676"/>
                </a:lnTo>
                <a:close/>
                <a:moveTo>
                  <a:pt x="0" y="908"/>
                </a:moveTo>
                <a:lnTo>
                  <a:pt x="453" y="908"/>
                </a:lnTo>
                <a:lnTo>
                  <a:pt x="907" y="908"/>
                </a:lnTo>
                <a:lnTo>
                  <a:pt x="907" y="453"/>
                </a:lnTo>
                <a:lnTo>
                  <a:pt x="907" y="0"/>
                </a:lnTo>
                <a:lnTo>
                  <a:pt x="453" y="0"/>
                </a:lnTo>
                <a:lnTo>
                  <a:pt x="0" y="0"/>
                </a:lnTo>
                <a:lnTo>
                  <a:pt x="0" y="453"/>
                </a:lnTo>
                <a:lnTo>
                  <a:pt x="0" y="90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" name="Freeform 18"/>
          <p:cNvSpPr>
            <a:spLocks noChangeAspect="1" noEditPoints="1"/>
          </p:cNvSpPr>
          <p:nvPr userDrawn="1"/>
        </p:nvSpPr>
        <p:spPr bwMode="auto">
          <a:xfrm>
            <a:off x="8640763" y="-800"/>
            <a:ext cx="1726098" cy="1728000"/>
          </a:xfrm>
          <a:custGeom>
            <a:avLst/>
            <a:gdLst>
              <a:gd name="T0" fmla="*/ 433 w 907"/>
              <a:gd name="T1" fmla="*/ 300 h 908"/>
              <a:gd name="T2" fmla="*/ 403 w 907"/>
              <a:gd name="T3" fmla="*/ 308 h 908"/>
              <a:gd name="T4" fmla="*/ 366 w 907"/>
              <a:gd name="T5" fmla="*/ 332 h 908"/>
              <a:gd name="T6" fmla="*/ 343 w 907"/>
              <a:gd name="T7" fmla="*/ 360 h 908"/>
              <a:gd name="T8" fmla="*/ 325 w 907"/>
              <a:gd name="T9" fmla="*/ 398 h 908"/>
              <a:gd name="T10" fmla="*/ 316 w 907"/>
              <a:gd name="T11" fmla="*/ 455 h 908"/>
              <a:gd name="T12" fmla="*/ 321 w 907"/>
              <a:gd name="T13" fmla="*/ 497 h 908"/>
              <a:gd name="T14" fmla="*/ 330 w 907"/>
              <a:gd name="T15" fmla="*/ 524 h 908"/>
              <a:gd name="T16" fmla="*/ 343 w 907"/>
              <a:gd name="T17" fmla="*/ 549 h 908"/>
              <a:gd name="T18" fmla="*/ 361 w 907"/>
              <a:gd name="T19" fmla="*/ 571 h 908"/>
              <a:gd name="T20" fmla="*/ 383 w 907"/>
              <a:gd name="T21" fmla="*/ 589 h 908"/>
              <a:gd name="T22" fmla="*/ 410 w 907"/>
              <a:gd name="T23" fmla="*/ 603 h 908"/>
              <a:gd name="T24" fmla="*/ 441 w 907"/>
              <a:gd name="T25" fmla="*/ 610 h 908"/>
              <a:gd name="T26" fmla="*/ 484 w 907"/>
              <a:gd name="T27" fmla="*/ 608 h 908"/>
              <a:gd name="T28" fmla="*/ 520 w 907"/>
              <a:gd name="T29" fmla="*/ 596 h 908"/>
              <a:gd name="T30" fmla="*/ 547 w 907"/>
              <a:gd name="T31" fmla="*/ 577 h 908"/>
              <a:gd name="T32" fmla="*/ 565 w 907"/>
              <a:gd name="T33" fmla="*/ 557 h 908"/>
              <a:gd name="T34" fmla="*/ 583 w 907"/>
              <a:gd name="T35" fmla="*/ 524 h 908"/>
              <a:gd name="T36" fmla="*/ 592 w 907"/>
              <a:gd name="T37" fmla="*/ 483 h 908"/>
              <a:gd name="T38" fmla="*/ 594 w 907"/>
              <a:gd name="T39" fmla="*/ 445 h 908"/>
              <a:gd name="T40" fmla="*/ 587 w 907"/>
              <a:gd name="T41" fmla="*/ 400 h 908"/>
              <a:gd name="T42" fmla="*/ 577 w 907"/>
              <a:gd name="T43" fmla="*/ 370 h 908"/>
              <a:gd name="T44" fmla="*/ 561 w 907"/>
              <a:gd name="T45" fmla="*/ 346 h 908"/>
              <a:gd name="T46" fmla="*/ 526 w 907"/>
              <a:gd name="T47" fmla="*/ 315 h 908"/>
              <a:gd name="T48" fmla="*/ 503 w 907"/>
              <a:gd name="T49" fmla="*/ 305 h 908"/>
              <a:gd name="T50" fmla="*/ 471 w 907"/>
              <a:gd name="T51" fmla="*/ 298 h 908"/>
              <a:gd name="T52" fmla="*/ 453 w 907"/>
              <a:gd name="T53" fmla="*/ 908 h 908"/>
              <a:gd name="T54" fmla="*/ 453 w 907"/>
              <a:gd name="T55" fmla="*/ 0 h 908"/>
              <a:gd name="T56" fmla="*/ 681 w 907"/>
              <a:gd name="T57" fmla="*/ 676 h 908"/>
              <a:gd name="T58" fmla="*/ 585 w 907"/>
              <a:gd name="T59" fmla="*/ 631 h 908"/>
              <a:gd name="T60" fmla="*/ 549 w 907"/>
              <a:gd name="T61" fmla="*/ 660 h 908"/>
              <a:gd name="T62" fmla="*/ 514 w 907"/>
              <a:gd name="T63" fmla="*/ 676 h 908"/>
              <a:gd name="T64" fmla="*/ 473 w 907"/>
              <a:gd name="T65" fmla="*/ 685 h 908"/>
              <a:gd name="T66" fmla="*/ 427 w 907"/>
              <a:gd name="T67" fmla="*/ 685 h 908"/>
              <a:gd name="T68" fmla="*/ 382 w 907"/>
              <a:gd name="T69" fmla="*/ 676 h 908"/>
              <a:gd name="T70" fmla="*/ 342 w 907"/>
              <a:gd name="T71" fmla="*/ 658 h 908"/>
              <a:gd name="T72" fmla="*/ 306 w 907"/>
              <a:gd name="T73" fmla="*/ 633 h 908"/>
              <a:gd name="T74" fmla="*/ 276 w 907"/>
              <a:gd name="T75" fmla="*/ 602 h 908"/>
              <a:gd name="T76" fmla="*/ 253 w 907"/>
              <a:gd name="T77" fmla="*/ 565 h 908"/>
              <a:gd name="T78" fmla="*/ 236 w 907"/>
              <a:gd name="T79" fmla="*/ 523 h 908"/>
              <a:gd name="T80" fmla="*/ 228 w 907"/>
              <a:gd name="T81" fmla="*/ 478 h 908"/>
              <a:gd name="T82" fmla="*/ 228 w 907"/>
              <a:gd name="T83" fmla="*/ 430 h 908"/>
              <a:gd name="T84" fmla="*/ 235 w 907"/>
              <a:gd name="T85" fmla="*/ 390 h 908"/>
              <a:gd name="T86" fmla="*/ 248 w 907"/>
              <a:gd name="T87" fmla="*/ 353 h 908"/>
              <a:gd name="T88" fmla="*/ 270 w 907"/>
              <a:gd name="T89" fmla="*/ 315 h 908"/>
              <a:gd name="T90" fmla="*/ 298 w 907"/>
              <a:gd name="T91" fmla="*/ 282 h 908"/>
              <a:gd name="T92" fmla="*/ 323 w 907"/>
              <a:gd name="T93" fmla="*/ 261 h 908"/>
              <a:gd name="T94" fmla="*/ 361 w 907"/>
              <a:gd name="T95" fmla="*/ 240 h 908"/>
              <a:gd name="T96" fmla="*/ 404 w 907"/>
              <a:gd name="T97" fmla="*/ 227 h 908"/>
              <a:gd name="T98" fmla="*/ 451 w 907"/>
              <a:gd name="T99" fmla="*/ 222 h 908"/>
              <a:gd name="T100" fmla="*/ 494 w 907"/>
              <a:gd name="T101" fmla="*/ 226 h 908"/>
              <a:gd name="T102" fmla="*/ 532 w 907"/>
              <a:gd name="T103" fmla="*/ 239 h 908"/>
              <a:gd name="T104" fmla="*/ 560 w 907"/>
              <a:gd name="T105" fmla="*/ 255 h 908"/>
              <a:gd name="T106" fmla="*/ 585 w 907"/>
              <a:gd name="T107" fmla="*/ 277 h 908"/>
              <a:gd name="T108" fmla="*/ 681 w 907"/>
              <a:gd name="T109" fmla="*/ 676 h 9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907" h="908">
                <a:moveTo>
                  <a:pt x="459" y="298"/>
                </a:moveTo>
                <a:lnTo>
                  <a:pt x="450" y="298"/>
                </a:lnTo>
                <a:lnTo>
                  <a:pt x="441" y="299"/>
                </a:lnTo>
                <a:lnTo>
                  <a:pt x="433" y="300"/>
                </a:lnTo>
                <a:lnTo>
                  <a:pt x="425" y="301"/>
                </a:lnTo>
                <a:lnTo>
                  <a:pt x="417" y="303"/>
                </a:lnTo>
                <a:lnTo>
                  <a:pt x="410" y="306"/>
                </a:lnTo>
                <a:lnTo>
                  <a:pt x="403" y="308"/>
                </a:lnTo>
                <a:lnTo>
                  <a:pt x="396" y="312"/>
                </a:lnTo>
                <a:lnTo>
                  <a:pt x="383" y="319"/>
                </a:lnTo>
                <a:lnTo>
                  <a:pt x="371" y="328"/>
                </a:lnTo>
                <a:lnTo>
                  <a:pt x="366" y="332"/>
                </a:lnTo>
                <a:lnTo>
                  <a:pt x="361" y="337"/>
                </a:lnTo>
                <a:lnTo>
                  <a:pt x="351" y="348"/>
                </a:lnTo>
                <a:lnTo>
                  <a:pt x="347" y="354"/>
                </a:lnTo>
                <a:lnTo>
                  <a:pt x="343" y="360"/>
                </a:lnTo>
                <a:lnTo>
                  <a:pt x="336" y="372"/>
                </a:lnTo>
                <a:lnTo>
                  <a:pt x="333" y="378"/>
                </a:lnTo>
                <a:lnTo>
                  <a:pt x="330" y="385"/>
                </a:lnTo>
                <a:lnTo>
                  <a:pt x="325" y="398"/>
                </a:lnTo>
                <a:lnTo>
                  <a:pt x="321" y="412"/>
                </a:lnTo>
                <a:lnTo>
                  <a:pt x="318" y="426"/>
                </a:lnTo>
                <a:lnTo>
                  <a:pt x="316" y="440"/>
                </a:lnTo>
                <a:lnTo>
                  <a:pt x="316" y="455"/>
                </a:lnTo>
                <a:lnTo>
                  <a:pt x="316" y="469"/>
                </a:lnTo>
                <a:lnTo>
                  <a:pt x="317" y="476"/>
                </a:lnTo>
                <a:lnTo>
                  <a:pt x="318" y="483"/>
                </a:lnTo>
                <a:lnTo>
                  <a:pt x="321" y="497"/>
                </a:lnTo>
                <a:lnTo>
                  <a:pt x="323" y="504"/>
                </a:lnTo>
                <a:lnTo>
                  <a:pt x="325" y="511"/>
                </a:lnTo>
                <a:lnTo>
                  <a:pt x="327" y="517"/>
                </a:lnTo>
                <a:lnTo>
                  <a:pt x="330" y="524"/>
                </a:lnTo>
                <a:lnTo>
                  <a:pt x="333" y="530"/>
                </a:lnTo>
                <a:lnTo>
                  <a:pt x="336" y="537"/>
                </a:lnTo>
                <a:lnTo>
                  <a:pt x="339" y="543"/>
                </a:lnTo>
                <a:lnTo>
                  <a:pt x="343" y="549"/>
                </a:lnTo>
                <a:lnTo>
                  <a:pt x="347" y="555"/>
                </a:lnTo>
                <a:lnTo>
                  <a:pt x="351" y="561"/>
                </a:lnTo>
                <a:lnTo>
                  <a:pt x="356" y="566"/>
                </a:lnTo>
                <a:lnTo>
                  <a:pt x="361" y="571"/>
                </a:lnTo>
                <a:lnTo>
                  <a:pt x="366" y="576"/>
                </a:lnTo>
                <a:lnTo>
                  <a:pt x="371" y="581"/>
                </a:lnTo>
                <a:lnTo>
                  <a:pt x="377" y="585"/>
                </a:lnTo>
                <a:lnTo>
                  <a:pt x="383" y="589"/>
                </a:lnTo>
                <a:lnTo>
                  <a:pt x="389" y="593"/>
                </a:lnTo>
                <a:lnTo>
                  <a:pt x="396" y="597"/>
                </a:lnTo>
                <a:lnTo>
                  <a:pt x="403" y="600"/>
                </a:lnTo>
                <a:lnTo>
                  <a:pt x="410" y="603"/>
                </a:lnTo>
                <a:lnTo>
                  <a:pt x="417" y="605"/>
                </a:lnTo>
                <a:lnTo>
                  <a:pt x="425" y="607"/>
                </a:lnTo>
                <a:lnTo>
                  <a:pt x="433" y="608"/>
                </a:lnTo>
                <a:lnTo>
                  <a:pt x="441" y="610"/>
                </a:lnTo>
                <a:lnTo>
                  <a:pt x="450" y="610"/>
                </a:lnTo>
                <a:lnTo>
                  <a:pt x="459" y="611"/>
                </a:lnTo>
                <a:lnTo>
                  <a:pt x="471" y="610"/>
                </a:lnTo>
                <a:lnTo>
                  <a:pt x="484" y="608"/>
                </a:lnTo>
                <a:lnTo>
                  <a:pt x="497" y="605"/>
                </a:lnTo>
                <a:lnTo>
                  <a:pt x="509" y="601"/>
                </a:lnTo>
                <a:lnTo>
                  <a:pt x="515" y="599"/>
                </a:lnTo>
                <a:lnTo>
                  <a:pt x="520" y="596"/>
                </a:lnTo>
                <a:lnTo>
                  <a:pt x="532" y="589"/>
                </a:lnTo>
                <a:lnTo>
                  <a:pt x="537" y="586"/>
                </a:lnTo>
                <a:lnTo>
                  <a:pt x="542" y="582"/>
                </a:lnTo>
                <a:lnTo>
                  <a:pt x="547" y="577"/>
                </a:lnTo>
                <a:lnTo>
                  <a:pt x="552" y="573"/>
                </a:lnTo>
                <a:lnTo>
                  <a:pt x="557" y="568"/>
                </a:lnTo>
                <a:lnTo>
                  <a:pt x="561" y="562"/>
                </a:lnTo>
                <a:lnTo>
                  <a:pt x="565" y="557"/>
                </a:lnTo>
                <a:lnTo>
                  <a:pt x="569" y="551"/>
                </a:lnTo>
                <a:lnTo>
                  <a:pt x="577" y="538"/>
                </a:lnTo>
                <a:lnTo>
                  <a:pt x="580" y="531"/>
                </a:lnTo>
                <a:lnTo>
                  <a:pt x="583" y="524"/>
                </a:lnTo>
                <a:lnTo>
                  <a:pt x="587" y="509"/>
                </a:lnTo>
                <a:lnTo>
                  <a:pt x="589" y="500"/>
                </a:lnTo>
                <a:lnTo>
                  <a:pt x="591" y="492"/>
                </a:lnTo>
                <a:lnTo>
                  <a:pt x="592" y="483"/>
                </a:lnTo>
                <a:lnTo>
                  <a:pt x="593" y="474"/>
                </a:lnTo>
                <a:lnTo>
                  <a:pt x="594" y="464"/>
                </a:lnTo>
                <a:lnTo>
                  <a:pt x="594" y="455"/>
                </a:lnTo>
                <a:lnTo>
                  <a:pt x="594" y="445"/>
                </a:lnTo>
                <a:lnTo>
                  <a:pt x="593" y="435"/>
                </a:lnTo>
                <a:lnTo>
                  <a:pt x="592" y="426"/>
                </a:lnTo>
                <a:lnTo>
                  <a:pt x="591" y="417"/>
                </a:lnTo>
                <a:lnTo>
                  <a:pt x="587" y="400"/>
                </a:lnTo>
                <a:lnTo>
                  <a:pt x="585" y="392"/>
                </a:lnTo>
                <a:lnTo>
                  <a:pt x="583" y="385"/>
                </a:lnTo>
                <a:lnTo>
                  <a:pt x="580" y="377"/>
                </a:lnTo>
                <a:lnTo>
                  <a:pt x="577" y="370"/>
                </a:lnTo>
                <a:lnTo>
                  <a:pt x="573" y="364"/>
                </a:lnTo>
                <a:lnTo>
                  <a:pt x="569" y="357"/>
                </a:lnTo>
                <a:lnTo>
                  <a:pt x="565" y="352"/>
                </a:lnTo>
                <a:lnTo>
                  <a:pt x="561" y="346"/>
                </a:lnTo>
                <a:lnTo>
                  <a:pt x="552" y="336"/>
                </a:lnTo>
                <a:lnTo>
                  <a:pt x="542" y="327"/>
                </a:lnTo>
                <a:lnTo>
                  <a:pt x="532" y="319"/>
                </a:lnTo>
                <a:lnTo>
                  <a:pt x="526" y="315"/>
                </a:lnTo>
                <a:lnTo>
                  <a:pt x="520" y="312"/>
                </a:lnTo>
                <a:lnTo>
                  <a:pt x="515" y="309"/>
                </a:lnTo>
                <a:lnTo>
                  <a:pt x="509" y="307"/>
                </a:lnTo>
                <a:lnTo>
                  <a:pt x="503" y="305"/>
                </a:lnTo>
                <a:lnTo>
                  <a:pt x="497" y="303"/>
                </a:lnTo>
                <a:lnTo>
                  <a:pt x="490" y="301"/>
                </a:lnTo>
                <a:lnTo>
                  <a:pt x="484" y="300"/>
                </a:lnTo>
                <a:lnTo>
                  <a:pt x="471" y="298"/>
                </a:lnTo>
                <a:lnTo>
                  <a:pt x="465" y="298"/>
                </a:lnTo>
                <a:lnTo>
                  <a:pt x="459" y="298"/>
                </a:lnTo>
                <a:close/>
                <a:moveTo>
                  <a:pt x="0" y="908"/>
                </a:moveTo>
                <a:lnTo>
                  <a:pt x="453" y="908"/>
                </a:lnTo>
                <a:lnTo>
                  <a:pt x="907" y="908"/>
                </a:lnTo>
                <a:lnTo>
                  <a:pt x="907" y="454"/>
                </a:lnTo>
                <a:lnTo>
                  <a:pt x="907" y="0"/>
                </a:lnTo>
                <a:lnTo>
                  <a:pt x="453" y="0"/>
                </a:lnTo>
                <a:lnTo>
                  <a:pt x="0" y="0"/>
                </a:lnTo>
                <a:lnTo>
                  <a:pt x="0" y="454"/>
                </a:lnTo>
                <a:lnTo>
                  <a:pt x="0" y="908"/>
                </a:lnTo>
                <a:close/>
                <a:moveTo>
                  <a:pt x="681" y="676"/>
                </a:moveTo>
                <a:lnTo>
                  <a:pt x="591" y="676"/>
                </a:lnTo>
                <a:lnTo>
                  <a:pt x="591" y="624"/>
                </a:lnTo>
                <a:lnTo>
                  <a:pt x="588" y="627"/>
                </a:lnTo>
                <a:lnTo>
                  <a:pt x="585" y="631"/>
                </a:lnTo>
                <a:lnTo>
                  <a:pt x="579" y="637"/>
                </a:lnTo>
                <a:lnTo>
                  <a:pt x="572" y="644"/>
                </a:lnTo>
                <a:lnTo>
                  <a:pt x="565" y="649"/>
                </a:lnTo>
                <a:lnTo>
                  <a:pt x="549" y="660"/>
                </a:lnTo>
                <a:lnTo>
                  <a:pt x="541" y="665"/>
                </a:lnTo>
                <a:lnTo>
                  <a:pt x="532" y="669"/>
                </a:lnTo>
                <a:lnTo>
                  <a:pt x="523" y="673"/>
                </a:lnTo>
                <a:lnTo>
                  <a:pt x="514" y="676"/>
                </a:lnTo>
                <a:lnTo>
                  <a:pt x="504" y="679"/>
                </a:lnTo>
                <a:lnTo>
                  <a:pt x="494" y="682"/>
                </a:lnTo>
                <a:lnTo>
                  <a:pt x="484" y="684"/>
                </a:lnTo>
                <a:lnTo>
                  <a:pt x="473" y="685"/>
                </a:lnTo>
                <a:lnTo>
                  <a:pt x="462" y="686"/>
                </a:lnTo>
                <a:lnTo>
                  <a:pt x="451" y="686"/>
                </a:lnTo>
                <a:lnTo>
                  <a:pt x="439" y="686"/>
                </a:lnTo>
                <a:lnTo>
                  <a:pt x="427" y="685"/>
                </a:lnTo>
                <a:lnTo>
                  <a:pt x="415" y="684"/>
                </a:lnTo>
                <a:lnTo>
                  <a:pt x="404" y="682"/>
                </a:lnTo>
                <a:lnTo>
                  <a:pt x="393" y="679"/>
                </a:lnTo>
                <a:lnTo>
                  <a:pt x="382" y="676"/>
                </a:lnTo>
                <a:lnTo>
                  <a:pt x="372" y="672"/>
                </a:lnTo>
                <a:lnTo>
                  <a:pt x="361" y="668"/>
                </a:lnTo>
                <a:lnTo>
                  <a:pt x="351" y="663"/>
                </a:lnTo>
                <a:lnTo>
                  <a:pt x="342" y="658"/>
                </a:lnTo>
                <a:lnTo>
                  <a:pt x="332" y="653"/>
                </a:lnTo>
                <a:lnTo>
                  <a:pt x="323" y="647"/>
                </a:lnTo>
                <a:lnTo>
                  <a:pt x="315" y="640"/>
                </a:lnTo>
                <a:lnTo>
                  <a:pt x="306" y="633"/>
                </a:lnTo>
                <a:lnTo>
                  <a:pt x="298" y="626"/>
                </a:lnTo>
                <a:lnTo>
                  <a:pt x="291" y="618"/>
                </a:lnTo>
                <a:lnTo>
                  <a:pt x="283" y="610"/>
                </a:lnTo>
                <a:lnTo>
                  <a:pt x="276" y="602"/>
                </a:lnTo>
                <a:lnTo>
                  <a:pt x="270" y="593"/>
                </a:lnTo>
                <a:lnTo>
                  <a:pt x="264" y="584"/>
                </a:lnTo>
                <a:lnTo>
                  <a:pt x="258" y="575"/>
                </a:lnTo>
                <a:lnTo>
                  <a:pt x="253" y="565"/>
                </a:lnTo>
                <a:lnTo>
                  <a:pt x="248" y="555"/>
                </a:lnTo>
                <a:lnTo>
                  <a:pt x="244" y="545"/>
                </a:lnTo>
                <a:lnTo>
                  <a:pt x="240" y="534"/>
                </a:lnTo>
                <a:lnTo>
                  <a:pt x="236" y="523"/>
                </a:lnTo>
                <a:lnTo>
                  <a:pt x="234" y="512"/>
                </a:lnTo>
                <a:lnTo>
                  <a:pt x="231" y="501"/>
                </a:lnTo>
                <a:lnTo>
                  <a:pt x="229" y="489"/>
                </a:lnTo>
                <a:lnTo>
                  <a:pt x="228" y="478"/>
                </a:lnTo>
                <a:lnTo>
                  <a:pt x="227" y="466"/>
                </a:lnTo>
                <a:lnTo>
                  <a:pt x="227" y="454"/>
                </a:lnTo>
                <a:lnTo>
                  <a:pt x="227" y="442"/>
                </a:lnTo>
                <a:lnTo>
                  <a:pt x="228" y="430"/>
                </a:lnTo>
                <a:lnTo>
                  <a:pt x="229" y="418"/>
                </a:lnTo>
                <a:lnTo>
                  <a:pt x="231" y="407"/>
                </a:lnTo>
                <a:lnTo>
                  <a:pt x="234" y="396"/>
                </a:lnTo>
                <a:lnTo>
                  <a:pt x="235" y="390"/>
                </a:lnTo>
                <a:lnTo>
                  <a:pt x="236" y="385"/>
                </a:lnTo>
                <a:lnTo>
                  <a:pt x="240" y="374"/>
                </a:lnTo>
                <a:lnTo>
                  <a:pt x="244" y="363"/>
                </a:lnTo>
                <a:lnTo>
                  <a:pt x="248" y="353"/>
                </a:lnTo>
                <a:lnTo>
                  <a:pt x="253" y="343"/>
                </a:lnTo>
                <a:lnTo>
                  <a:pt x="258" y="333"/>
                </a:lnTo>
                <a:lnTo>
                  <a:pt x="264" y="324"/>
                </a:lnTo>
                <a:lnTo>
                  <a:pt x="270" y="315"/>
                </a:lnTo>
                <a:lnTo>
                  <a:pt x="276" y="306"/>
                </a:lnTo>
                <a:lnTo>
                  <a:pt x="283" y="298"/>
                </a:lnTo>
                <a:lnTo>
                  <a:pt x="291" y="290"/>
                </a:lnTo>
                <a:lnTo>
                  <a:pt x="298" y="282"/>
                </a:lnTo>
                <a:lnTo>
                  <a:pt x="306" y="275"/>
                </a:lnTo>
                <a:lnTo>
                  <a:pt x="310" y="271"/>
                </a:lnTo>
                <a:lnTo>
                  <a:pt x="315" y="268"/>
                </a:lnTo>
                <a:lnTo>
                  <a:pt x="323" y="261"/>
                </a:lnTo>
                <a:lnTo>
                  <a:pt x="332" y="255"/>
                </a:lnTo>
                <a:lnTo>
                  <a:pt x="342" y="250"/>
                </a:lnTo>
                <a:lnTo>
                  <a:pt x="351" y="245"/>
                </a:lnTo>
                <a:lnTo>
                  <a:pt x="361" y="240"/>
                </a:lnTo>
                <a:lnTo>
                  <a:pt x="372" y="236"/>
                </a:lnTo>
                <a:lnTo>
                  <a:pt x="382" y="232"/>
                </a:lnTo>
                <a:lnTo>
                  <a:pt x="393" y="229"/>
                </a:lnTo>
                <a:lnTo>
                  <a:pt x="404" y="227"/>
                </a:lnTo>
                <a:lnTo>
                  <a:pt x="415" y="225"/>
                </a:lnTo>
                <a:lnTo>
                  <a:pt x="427" y="223"/>
                </a:lnTo>
                <a:lnTo>
                  <a:pt x="439" y="222"/>
                </a:lnTo>
                <a:lnTo>
                  <a:pt x="451" y="222"/>
                </a:lnTo>
                <a:lnTo>
                  <a:pt x="462" y="222"/>
                </a:lnTo>
                <a:lnTo>
                  <a:pt x="473" y="223"/>
                </a:lnTo>
                <a:lnTo>
                  <a:pt x="484" y="224"/>
                </a:lnTo>
                <a:lnTo>
                  <a:pt x="494" y="226"/>
                </a:lnTo>
                <a:lnTo>
                  <a:pt x="504" y="229"/>
                </a:lnTo>
                <a:lnTo>
                  <a:pt x="513" y="231"/>
                </a:lnTo>
                <a:lnTo>
                  <a:pt x="523" y="235"/>
                </a:lnTo>
                <a:lnTo>
                  <a:pt x="532" y="239"/>
                </a:lnTo>
                <a:lnTo>
                  <a:pt x="540" y="243"/>
                </a:lnTo>
                <a:lnTo>
                  <a:pt x="549" y="247"/>
                </a:lnTo>
                <a:lnTo>
                  <a:pt x="557" y="253"/>
                </a:lnTo>
                <a:lnTo>
                  <a:pt x="560" y="255"/>
                </a:lnTo>
                <a:lnTo>
                  <a:pt x="564" y="258"/>
                </a:lnTo>
                <a:lnTo>
                  <a:pt x="571" y="264"/>
                </a:lnTo>
                <a:lnTo>
                  <a:pt x="578" y="270"/>
                </a:lnTo>
                <a:lnTo>
                  <a:pt x="585" y="277"/>
                </a:lnTo>
                <a:lnTo>
                  <a:pt x="591" y="283"/>
                </a:lnTo>
                <a:lnTo>
                  <a:pt x="591" y="231"/>
                </a:lnTo>
                <a:lnTo>
                  <a:pt x="681" y="231"/>
                </a:lnTo>
                <a:lnTo>
                  <a:pt x="681" y="67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0" name="Freeform 19"/>
          <p:cNvSpPr>
            <a:spLocks noChangeAspect="1" noEditPoints="1"/>
          </p:cNvSpPr>
          <p:nvPr userDrawn="1"/>
        </p:nvSpPr>
        <p:spPr bwMode="auto">
          <a:xfrm>
            <a:off x="-1405" y="-1588"/>
            <a:ext cx="1728788" cy="1728788"/>
          </a:xfrm>
          <a:custGeom>
            <a:avLst/>
            <a:gdLst>
              <a:gd name="T0" fmla="*/ 424 w 908"/>
              <a:gd name="T1" fmla="*/ 683 h 908"/>
              <a:gd name="T2" fmla="*/ 365 w 908"/>
              <a:gd name="T3" fmla="*/ 671 h 908"/>
              <a:gd name="T4" fmla="*/ 304 w 908"/>
              <a:gd name="T5" fmla="*/ 647 h 908"/>
              <a:gd name="T6" fmla="*/ 247 w 908"/>
              <a:gd name="T7" fmla="*/ 610 h 908"/>
              <a:gd name="T8" fmla="*/ 286 w 908"/>
              <a:gd name="T9" fmla="*/ 536 h 908"/>
              <a:gd name="T10" fmla="*/ 321 w 908"/>
              <a:gd name="T11" fmla="*/ 562 h 908"/>
              <a:gd name="T12" fmla="*/ 365 w 908"/>
              <a:gd name="T13" fmla="*/ 585 h 908"/>
              <a:gd name="T14" fmla="*/ 405 w 908"/>
              <a:gd name="T15" fmla="*/ 598 h 908"/>
              <a:gd name="T16" fmla="*/ 441 w 908"/>
              <a:gd name="T17" fmla="*/ 604 h 908"/>
              <a:gd name="T18" fmla="*/ 508 w 908"/>
              <a:gd name="T19" fmla="*/ 602 h 908"/>
              <a:gd name="T20" fmla="*/ 551 w 908"/>
              <a:gd name="T21" fmla="*/ 589 h 908"/>
              <a:gd name="T22" fmla="*/ 571 w 908"/>
              <a:gd name="T23" fmla="*/ 575 h 908"/>
              <a:gd name="T24" fmla="*/ 582 w 908"/>
              <a:gd name="T25" fmla="*/ 556 h 908"/>
              <a:gd name="T26" fmla="*/ 583 w 908"/>
              <a:gd name="T27" fmla="*/ 539 h 908"/>
              <a:gd name="T28" fmla="*/ 575 w 908"/>
              <a:gd name="T29" fmla="*/ 524 h 908"/>
              <a:gd name="T30" fmla="*/ 559 w 908"/>
              <a:gd name="T31" fmla="*/ 512 h 908"/>
              <a:gd name="T32" fmla="*/ 521 w 908"/>
              <a:gd name="T33" fmla="*/ 501 h 908"/>
              <a:gd name="T34" fmla="*/ 394 w 908"/>
              <a:gd name="T35" fmla="*/ 483 h 908"/>
              <a:gd name="T36" fmla="*/ 324 w 908"/>
              <a:gd name="T37" fmla="*/ 465 h 908"/>
              <a:gd name="T38" fmla="*/ 280 w 908"/>
              <a:gd name="T39" fmla="*/ 442 h 908"/>
              <a:gd name="T40" fmla="*/ 257 w 908"/>
              <a:gd name="T41" fmla="*/ 420 h 908"/>
              <a:gd name="T42" fmla="*/ 243 w 908"/>
              <a:gd name="T43" fmla="*/ 392 h 908"/>
              <a:gd name="T44" fmla="*/ 237 w 908"/>
              <a:gd name="T45" fmla="*/ 356 h 908"/>
              <a:gd name="T46" fmla="*/ 242 w 908"/>
              <a:gd name="T47" fmla="*/ 328 h 908"/>
              <a:gd name="T48" fmla="*/ 254 w 908"/>
              <a:gd name="T49" fmla="*/ 302 h 908"/>
              <a:gd name="T50" fmla="*/ 274 w 908"/>
              <a:gd name="T51" fmla="*/ 279 h 908"/>
              <a:gd name="T52" fmla="*/ 299 w 908"/>
              <a:gd name="T53" fmla="*/ 260 h 908"/>
              <a:gd name="T54" fmla="*/ 347 w 908"/>
              <a:gd name="T55" fmla="*/ 237 h 908"/>
              <a:gd name="T56" fmla="*/ 422 w 908"/>
              <a:gd name="T57" fmla="*/ 222 h 908"/>
              <a:gd name="T58" fmla="*/ 489 w 908"/>
              <a:gd name="T59" fmla="*/ 224 h 908"/>
              <a:gd name="T60" fmla="*/ 545 w 908"/>
              <a:gd name="T61" fmla="*/ 235 h 908"/>
              <a:gd name="T62" fmla="*/ 596 w 908"/>
              <a:gd name="T63" fmla="*/ 255 h 908"/>
              <a:gd name="T64" fmla="*/ 641 w 908"/>
              <a:gd name="T65" fmla="*/ 283 h 908"/>
              <a:gd name="T66" fmla="*/ 591 w 908"/>
              <a:gd name="T67" fmla="*/ 351 h 908"/>
              <a:gd name="T68" fmla="*/ 550 w 908"/>
              <a:gd name="T69" fmla="*/ 325 h 908"/>
              <a:gd name="T70" fmla="*/ 503 w 908"/>
              <a:gd name="T71" fmla="*/ 308 h 908"/>
              <a:gd name="T72" fmla="*/ 462 w 908"/>
              <a:gd name="T73" fmla="*/ 302 h 908"/>
              <a:gd name="T74" fmla="*/ 416 w 908"/>
              <a:gd name="T75" fmla="*/ 303 h 908"/>
              <a:gd name="T76" fmla="*/ 372 w 908"/>
              <a:gd name="T77" fmla="*/ 313 h 908"/>
              <a:gd name="T78" fmla="*/ 343 w 908"/>
              <a:gd name="T79" fmla="*/ 329 h 908"/>
              <a:gd name="T80" fmla="*/ 328 w 908"/>
              <a:gd name="T81" fmla="*/ 347 h 908"/>
              <a:gd name="T82" fmla="*/ 328 w 908"/>
              <a:gd name="T83" fmla="*/ 366 h 908"/>
              <a:gd name="T84" fmla="*/ 338 w 908"/>
              <a:gd name="T85" fmla="*/ 380 h 908"/>
              <a:gd name="T86" fmla="*/ 369 w 908"/>
              <a:gd name="T87" fmla="*/ 395 h 908"/>
              <a:gd name="T88" fmla="*/ 443 w 908"/>
              <a:gd name="T89" fmla="*/ 407 h 908"/>
              <a:gd name="T90" fmla="*/ 550 w 908"/>
              <a:gd name="T91" fmla="*/ 424 h 908"/>
              <a:gd name="T92" fmla="*/ 607 w 908"/>
              <a:gd name="T93" fmla="*/ 442 h 908"/>
              <a:gd name="T94" fmla="*/ 639 w 908"/>
              <a:gd name="T95" fmla="*/ 462 h 908"/>
              <a:gd name="T96" fmla="*/ 658 w 908"/>
              <a:gd name="T97" fmla="*/ 483 h 908"/>
              <a:gd name="T98" fmla="*/ 670 w 908"/>
              <a:gd name="T99" fmla="*/ 511 h 908"/>
              <a:gd name="T100" fmla="*/ 674 w 908"/>
              <a:gd name="T101" fmla="*/ 545 h 908"/>
              <a:gd name="T102" fmla="*/ 670 w 908"/>
              <a:gd name="T103" fmla="*/ 573 h 908"/>
              <a:gd name="T104" fmla="*/ 659 w 908"/>
              <a:gd name="T105" fmla="*/ 600 h 908"/>
              <a:gd name="T106" fmla="*/ 641 w 908"/>
              <a:gd name="T107" fmla="*/ 624 h 908"/>
              <a:gd name="T108" fmla="*/ 616 w 908"/>
              <a:gd name="T109" fmla="*/ 644 h 908"/>
              <a:gd name="T110" fmla="*/ 569 w 908"/>
              <a:gd name="T111" fmla="*/ 668 h 908"/>
              <a:gd name="T112" fmla="*/ 510 w 908"/>
              <a:gd name="T113" fmla="*/ 683 h 908"/>
              <a:gd name="T114" fmla="*/ 0 w 908"/>
              <a:gd name="T115" fmla="*/ 908 h 908"/>
              <a:gd name="T116" fmla="*/ 908 w 908"/>
              <a:gd name="T117" fmla="*/ 0 h 908"/>
              <a:gd name="T118" fmla="*/ 0 w 908"/>
              <a:gd name="T119" fmla="*/ 908 h 9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908" h="908">
                <a:moveTo>
                  <a:pt x="466" y="685"/>
                </a:moveTo>
                <a:lnTo>
                  <a:pt x="452" y="685"/>
                </a:lnTo>
                <a:lnTo>
                  <a:pt x="438" y="684"/>
                </a:lnTo>
                <a:lnTo>
                  <a:pt x="424" y="683"/>
                </a:lnTo>
                <a:lnTo>
                  <a:pt x="410" y="681"/>
                </a:lnTo>
                <a:lnTo>
                  <a:pt x="395" y="678"/>
                </a:lnTo>
                <a:lnTo>
                  <a:pt x="380" y="675"/>
                </a:lnTo>
                <a:lnTo>
                  <a:pt x="365" y="671"/>
                </a:lnTo>
                <a:lnTo>
                  <a:pt x="350" y="666"/>
                </a:lnTo>
                <a:lnTo>
                  <a:pt x="335" y="661"/>
                </a:lnTo>
                <a:lnTo>
                  <a:pt x="319" y="654"/>
                </a:lnTo>
                <a:lnTo>
                  <a:pt x="304" y="647"/>
                </a:lnTo>
                <a:lnTo>
                  <a:pt x="290" y="639"/>
                </a:lnTo>
                <a:lnTo>
                  <a:pt x="275" y="631"/>
                </a:lnTo>
                <a:lnTo>
                  <a:pt x="261" y="621"/>
                </a:lnTo>
                <a:lnTo>
                  <a:pt x="247" y="610"/>
                </a:lnTo>
                <a:lnTo>
                  <a:pt x="240" y="605"/>
                </a:lnTo>
                <a:lnTo>
                  <a:pt x="233" y="599"/>
                </a:lnTo>
                <a:lnTo>
                  <a:pt x="283" y="533"/>
                </a:lnTo>
                <a:lnTo>
                  <a:pt x="286" y="536"/>
                </a:lnTo>
                <a:lnTo>
                  <a:pt x="296" y="544"/>
                </a:lnTo>
                <a:lnTo>
                  <a:pt x="303" y="550"/>
                </a:lnTo>
                <a:lnTo>
                  <a:pt x="311" y="556"/>
                </a:lnTo>
                <a:lnTo>
                  <a:pt x="321" y="562"/>
                </a:lnTo>
                <a:lnTo>
                  <a:pt x="332" y="569"/>
                </a:lnTo>
                <a:lnTo>
                  <a:pt x="345" y="576"/>
                </a:lnTo>
                <a:lnTo>
                  <a:pt x="358" y="582"/>
                </a:lnTo>
                <a:lnTo>
                  <a:pt x="365" y="585"/>
                </a:lnTo>
                <a:lnTo>
                  <a:pt x="373" y="588"/>
                </a:lnTo>
                <a:lnTo>
                  <a:pt x="388" y="594"/>
                </a:lnTo>
                <a:lnTo>
                  <a:pt x="396" y="596"/>
                </a:lnTo>
                <a:lnTo>
                  <a:pt x="405" y="598"/>
                </a:lnTo>
                <a:lnTo>
                  <a:pt x="414" y="600"/>
                </a:lnTo>
                <a:lnTo>
                  <a:pt x="423" y="602"/>
                </a:lnTo>
                <a:lnTo>
                  <a:pt x="432" y="603"/>
                </a:lnTo>
                <a:lnTo>
                  <a:pt x="441" y="604"/>
                </a:lnTo>
                <a:lnTo>
                  <a:pt x="460" y="605"/>
                </a:lnTo>
                <a:lnTo>
                  <a:pt x="478" y="605"/>
                </a:lnTo>
                <a:lnTo>
                  <a:pt x="494" y="604"/>
                </a:lnTo>
                <a:lnTo>
                  <a:pt x="508" y="602"/>
                </a:lnTo>
                <a:lnTo>
                  <a:pt x="521" y="599"/>
                </a:lnTo>
                <a:lnTo>
                  <a:pt x="533" y="596"/>
                </a:lnTo>
                <a:lnTo>
                  <a:pt x="543" y="593"/>
                </a:lnTo>
                <a:lnTo>
                  <a:pt x="551" y="589"/>
                </a:lnTo>
                <a:lnTo>
                  <a:pt x="559" y="585"/>
                </a:lnTo>
                <a:lnTo>
                  <a:pt x="565" y="580"/>
                </a:lnTo>
                <a:lnTo>
                  <a:pt x="568" y="578"/>
                </a:lnTo>
                <a:lnTo>
                  <a:pt x="571" y="575"/>
                </a:lnTo>
                <a:lnTo>
                  <a:pt x="575" y="571"/>
                </a:lnTo>
                <a:lnTo>
                  <a:pt x="578" y="566"/>
                </a:lnTo>
                <a:lnTo>
                  <a:pt x="580" y="561"/>
                </a:lnTo>
                <a:lnTo>
                  <a:pt x="582" y="556"/>
                </a:lnTo>
                <a:lnTo>
                  <a:pt x="583" y="552"/>
                </a:lnTo>
                <a:lnTo>
                  <a:pt x="583" y="547"/>
                </a:lnTo>
                <a:lnTo>
                  <a:pt x="583" y="543"/>
                </a:lnTo>
                <a:lnTo>
                  <a:pt x="583" y="539"/>
                </a:lnTo>
                <a:lnTo>
                  <a:pt x="582" y="536"/>
                </a:lnTo>
                <a:lnTo>
                  <a:pt x="580" y="533"/>
                </a:lnTo>
                <a:lnTo>
                  <a:pt x="577" y="526"/>
                </a:lnTo>
                <a:lnTo>
                  <a:pt x="575" y="524"/>
                </a:lnTo>
                <a:lnTo>
                  <a:pt x="572" y="521"/>
                </a:lnTo>
                <a:lnTo>
                  <a:pt x="569" y="519"/>
                </a:lnTo>
                <a:lnTo>
                  <a:pt x="566" y="516"/>
                </a:lnTo>
                <a:lnTo>
                  <a:pt x="559" y="512"/>
                </a:lnTo>
                <a:lnTo>
                  <a:pt x="551" y="509"/>
                </a:lnTo>
                <a:lnTo>
                  <a:pt x="542" y="506"/>
                </a:lnTo>
                <a:lnTo>
                  <a:pt x="532" y="503"/>
                </a:lnTo>
                <a:lnTo>
                  <a:pt x="521" y="501"/>
                </a:lnTo>
                <a:lnTo>
                  <a:pt x="498" y="497"/>
                </a:lnTo>
                <a:lnTo>
                  <a:pt x="447" y="490"/>
                </a:lnTo>
                <a:lnTo>
                  <a:pt x="412" y="485"/>
                </a:lnTo>
                <a:lnTo>
                  <a:pt x="394" y="483"/>
                </a:lnTo>
                <a:lnTo>
                  <a:pt x="376" y="479"/>
                </a:lnTo>
                <a:lnTo>
                  <a:pt x="358" y="475"/>
                </a:lnTo>
                <a:lnTo>
                  <a:pt x="341" y="471"/>
                </a:lnTo>
                <a:lnTo>
                  <a:pt x="324" y="465"/>
                </a:lnTo>
                <a:lnTo>
                  <a:pt x="308" y="459"/>
                </a:lnTo>
                <a:lnTo>
                  <a:pt x="301" y="455"/>
                </a:lnTo>
                <a:lnTo>
                  <a:pt x="293" y="451"/>
                </a:lnTo>
                <a:lnTo>
                  <a:pt x="280" y="442"/>
                </a:lnTo>
                <a:lnTo>
                  <a:pt x="274" y="437"/>
                </a:lnTo>
                <a:lnTo>
                  <a:pt x="268" y="432"/>
                </a:lnTo>
                <a:lnTo>
                  <a:pt x="262" y="426"/>
                </a:lnTo>
                <a:lnTo>
                  <a:pt x="257" y="420"/>
                </a:lnTo>
                <a:lnTo>
                  <a:pt x="253" y="414"/>
                </a:lnTo>
                <a:lnTo>
                  <a:pt x="249" y="407"/>
                </a:lnTo>
                <a:lnTo>
                  <a:pt x="246" y="400"/>
                </a:lnTo>
                <a:lnTo>
                  <a:pt x="243" y="392"/>
                </a:lnTo>
                <a:lnTo>
                  <a:pt x="240" y="384"/>
                </a:lnTo>
                <a:lnTo>
                  <a:pt x="239" y="375"/>
                </a:lnTo>
                <a:lnTo>
                  <a:pt x="238" y="366"/>
                </a:lnTo>
                <a:lnTo>
                  <a:pt x="237" y="356"/>
                </a:lnTo>
                <a:lnTo>
                  <a:pt x="238" y="349"/>
                </a:lnTo>
                <a:lnTo>
                  <a:pt x="239" y="342"/>
                </a:lnTo>
                <a:lnTo>
                  <a:pt x="240" y="335"/>
                </a:lnTo>
                <a:lnTo>
                  <a:pt x="242" y="328"/>
                </a:lnTo>
                <a:lnTo>
                  <a:pt x="244" y="321"/>
                </a:lnTo>
                <a:lnTo>
                  <a:pt x="247" y="315"/>
                </a:lnTo>
                <a:lnTo>
                  <a:pt x="250" y="308"/>
                </a:lnTo>
                <a:lnTo>
                  <a:pt x="254" y="302"/>
                </a:lnTo>
                <a:lnTo>
                  <a:pt x="258" y="296"/>
                </a:lnTo>
                <a:lnTo>
                  <a:pt x="263" y="290"/>
                </a:lnTo>
                <a:lnTo>
                  <a:pt x="268" y="285"/>
                </a:lnTo>
                <a:lnTo>
                  <a:pt x="274" y="279"/>
                </a:lnTo>
                <a:lnTo>
                  <a:pt x="280" y="274"/>
                </a:lnTo>
                <a:lnTo>
                  <a:pt x="286" y="269"/>
                </a:lnTo>
                <a:lnTo>
                  <a:pt x="292" y="264"/>
                </a:lnTo>
                <a:lnTo>
                  <a:pt x="299" y="260"/>
                </a:lnTo>
                <a:lnTo>
                  <a:pt x="314" y="251"/>
                </a:lnTo>
                <a:lnTo>
                  <a:pt x="322" y="247"/>
                </a:lnTo>
                <a:lnTo>
                  <a:pt x="330" y="244"/>
                </a:lnTo>
                <a:lnTo>
                  <a:pt x="347" y="237"/>
                </a:lnTo>
                <a:lnTo>
                  <a:pt x="365" y="232"/>
                </a:lnTo>
                <a:lnTo>
                  <a:pt x="383" y="227"/>
                </a:lnTo>
                <a:lnTo>
                  <a:pt x="402" y="224"/>
                </a:lnTo>
                <a:lnTo>
                  <a:pt x="422" y="222"/>
                </a:lnTo>
                <a:lnTo>
                  <a:pt x="443" y="222"/>
                </a:lnTo>
                <a:lnTo>
                  <a:pt x="458" y="222"/>
                </a:lnTo>
                <a:lnTo>
                  <a:pt x="474" y="223"/>
                </a:lnTo>
                <a:lnTo>
                  <a:pt x="489" y="224"/>
                </a:lnTo>
                <a:lnTo>
                  <a:pt x="504" y="226"/>
                </a:lnTo>
                <a:lnTo>
                  <a:pt x="518" y="229"/>
                </a:lnTo>
                <a:lnTo>
                  <a:pt x="532" y="232"/>
                </a:lnTo>
                <a:lnTo>
                  <a:pt x="545" y="235"/>
                </a:lnTo>
                <a:lnTo>
                  <a:pt x="559" y="239"/>
                </a:lnTo>
                <a:lnTo>
                  <a:pt x="571" y="244"/>
                </a:lnTo>
                <a:lnTo>
                  <a:pt x="584" y="249"/>
                </a:lnTo>
                <a:lnTo>
                  <a:pt x="596" y="255"/>
                </a:lnTo>
                <a:lnTo>
                  <a:pt x="607" y="261"/>
                </a:lnTo>
                <a:lnTo>
                  <a:pt x="619" y="268"/>
                </a:lnTo>
                <a:lnTo>
                  <a:pt x="630" y="275"/>
                </a:lnTo>
                <a:lnTo>
                  <a:pt x="641" y="283"/>
                </a:lnTo>
                <a:lnTo>
                  <a:pt x="651" y="291"/>
                </a:lnTo>
                <a:lnTo>
                  <a:pt x="602" y="360"/>
                </a:lnTo>
                <a:lnTo>
                  <a:pt x="599" y="357"/>
                </a:lnTo>
                <a:lnTo>
                  <a:pt x="591" y="351"/>
                </a:lnTo>
                <a:lnTo>
                  <a:pt x="578" y="341"/>
                </a:lnTo>
                <a:lnTo>
                  <a:pt x="570" y="336"/>
                </a:lnTo>
                <a:lnTo>
                  <a:pt x="560" y="331"/>
                </a:lnTo>
                <a:lnTo>
                  <a:pt x="550" y="325"/>
                </a:lnTo>
                <a:lnTo>
                  <a:pt x="538" y="320"/>
                </a:lnTo>
                <a:lnTo>
                  <a:pt x="525" y="315"/>
                </a:lnTo>
                <a:lnTo>
                  <a:pt x="511" y="310"/>
                </a:lnTo>
                <a:lnTo>
                  <a:pt x="503" y="308"/>
                </a:lnTo>
                <a:lnTo>
                  <a:pt x="496" y="307"/>
                </a:lnTo>
                <a:lnTo>
                  <a:pt x="479" y="304"/>
                </a:lnTo>
                <a:lnTo>
                  <a:pt x="471" y="303"/>
                </a:lnTo>
                <a:lnTo>
                  <a:pt x="462" y="302"/>
                </a:lnTo>
                <a:lnTo>
                  <a:pt x="453" y="301"/>
                </a:lnTo>
                <a:lnTo>
                  <a:pt x="444" y="301"/>
                </a:lnTo>
                <a:lnTo>
                  <a:pt x="430" y="302"/>
                </a:lnTo>
                <a:lnTo>
                  <a:pt x="416" y="303"/>
                </a:lnTo>
                <a:lnTo>
                  <a:pt x="404" y="304"/>
                </a:lnTo>
                <a:lnTo>
                  <a:pt x="392" y="307"/>
                </a:lnTo>
                <a:lnTo>
                  <a:pt x="382" y="310"/>
                </a:lnTo>
                <a:lnTo>
                  <a:pt x="372" y="313"/>
                </a:lnTo>
                <a:lnTo>
                  <a:pt x="363" y="317"/>
                </a:lnTo>
                <a:lnTo>
                  <a:pt x="356" y="321"/>
                </a:lnTo>
                <a:lnTo>
                  <a:pt x="349" y="325"/>
                </a:lnTo>
                <a:lnTo>
                  <a:pt x="343" y="329"/>
                </a:lnTo>
                <a:lnTo>
                  <a:pt x="338" y="334"/>
                </a:lnTo>
                <a:lnTo>
                  <a:pt x="334" y="338"/>
                </a:lnTo>
                <a:lnTo>
                  <a:pt x="331" y="343"/>
                </a:lnTo>
                <a:lnTo>
                  <a:pt x="328" y="347"/>
                </a:lnTo>
                <a:lnTo>
                  <a:pt x="327" y="352"/>
                </a:lnTo>
                <a:lnTo>
                  <a:pt x="327" y="356"/>
                </a:lnTo>
                <a:lnTo>
                  <a:pt x="327" y="363"/>
                </a:lnTo>
                <a:lnTo>
                  <a:pt x="328" y="366"/>
                </a:lnTo>
                <a:lnTo>
                  <a:pt x="330" y="369"/>
                </a:lnTo>
                <a:lnTo>
                  <a:pt x="333" y="375"/>
                </a:lnTo>
                <a:lnTo>
                  <a:pt x="335" y="378"/>
                </a:lnTo>
                <a:lnTo>
                  <a:pt x="338" y="380"/>
                </a:lnTo>
                <a:lnTo>
                  <a:pt x="344" y="385"/>
                </a:lnTo>
                <a:lnTo>
                  <a:pt x="351" y="389"/>
                </a:lnTo>
                <a:lnTo>
                  <a:pt x="360" y="392"/>
                </a:lnTo>
                <a:lnTo>
                  <a:pt x="369" y="395"/>
                </a:lnTo>
                <a:lnTo>
                  <a:pt x="380" y="397"/>
                </a:lnTo>
                <a:lnTo>
                  <a:pt x="391" y="400"/>
                </a:lnTo>
                <a:lnTo>
                  <a:pt x="416" y="404"/>
                </a:lnTo>
                <a:lnTo>
                  <a:pt x="443" y="407"/>
                </a:lnTo>
                <a:lnTo>
                  <a:pt x="473" y="411"/>
                </a:lnTo>
                <a:lnTo>
                  <a:pt x="513" y="417"/>
                </a:lnTo>
                <a:lnTo>
                  <a:pt x="532" y="420"/>
                </a:lnTo>
                <a:lnTo>
                  <a:pt x="550" y="424"/>
                </a:lnTo>
                <a:lnTo>
                  <a:pt x="568" y="428"/>
                </a:lnTo>
                <a:lnTo>
                  <a:pt x="584" y="433"/>
                </a:lnTo>
                <a:lnTo>
                  <a:pt x="600" y="439"/>
                </a:lnTo>
                <a:lnTo>
                  <a:pt x="607" y="442"/>
                </a:lnTo>
                <a:lnTo>
                  <a:pt x="614" y="446"/>
                </a:lnTo>
                <a:lnTo>
                  <a:pt x="627" y="453"/>
                </a:lnTo>
                <a:lnTo>
                  <a:pt x="634" y="458"/>
                </a:lnTo>
                <a:lnTo>
                  <a:pt x="639" y="462"/>
                </a:lnTo>
                <a:lnTo>
                  <a:pt x="645" y="467"/>
                </a:lnTo>
                <a:lnTo>
                  <a:pt x="649" y="472"/>
                </a:lnTo>
                <a:lnTo>
                  <a:pt x="654" y="478"/>
                </a:lnTo>
                <a:lnTo>
                  <a:pt x="658" y="483"/>
                </a:lnTo>
                <a:lnTo>
                  <a:pt x="662" y="490"/>
                </a:lnTo>
                <a:lnTo>
                  <a:pt x="665" y="496"/>
                </a:lnTo>
                <a:lnTo>
                  <a:pt x="668" y="503"/>
                </a:lnTo>
                <a:lnTo>
                  <a:pt x="670" y="511"/>
                </a:lnTo>
                <a:lnTo>
                  <a:pt x="672" y="518"/>
                </a:lnTo>
                <a:lnTo>
                  <a:pt x="673" y="527"/>
                </a:lnTo>
                <a:lnTo>
                  <a:pt x="674" y="535"/>
                </a:lnTo>
                <a:lnTo>
                  <a:pt x="674" y="545"/>
                </a:lnTo>
                <a:lnTo>
                  <a:pt x="674" y="552"/>
                </a:lnTo>
                <a:lnTo>
                  <a:pt x="673" y="559"/>
                </a:lnTo>
                <a:lnTo>
                  <a:pt x="672" y="566"/>
                </a:lnTo>
                <a:lnTo>
                  <a:pt x="670" y="573"/>
                </a:lnTo>
                <a:lnTo>
                  <a:pt x="668" y="580"/>
                </a:lnTo>
                <a:lnTo>
                  <a:pt x="666" y="587"/>
                </a:lnTo>
                <a:lnTo>
                  <a:pt x="663" y="593"/>
                </a:lnTo>
                <a:lnTo>
                  <a:pt x="659" y="600"/>
                </a:lnTo>
                <a:lnTo>
                  <a:pt x="655" y="606"/>
                </a:lnTo>
                <a:lnTo>
                  <a:pt x="651" y="612"/>
                </a:lnTo>
                <a:lnTo>
                  <a:pt x="646" y="618"/>
                </a:lnTo>
                <a:lnTo>
                  <a:pt x="641" y="624"/>
                </a:lnTo>
                <a:lnTo>
                  <a:pt x="635" y="629"/>
                </a:lnTo>
                <a:lnTo>
                  <a:pt x="629" y="634"/>
                </a:lnTo>
                <a:lnTo>
                  <a:pt x="623" y="639"/>
                </a:lnTo>
                <a:lnTo>
                  <a:pt x="616" y="644"/>
                </a:lnTo>
                <a:lnTo>
                  <a:pt x="609" y="649"/>
                </a:lnTo>
                <a:lnTo>
                  <a:pt x="602" y="653"/>
                </a:lnTo>
                <a:lnTo>
                  <a:pt x="586" y="661"/>
                </a:lnTo>
                <a:lnTo>
                  <a:pt x="569" y="668"/>
                </a:lnTo>
                <a:lnTo>
                  <a:pt x="560" y="672"/>
                </a:lnTo>
                <a:lnTo>
                  <a:pt x="550" y="674"/>
                </a:lnTo>
                <a:lnTo>
                  <a:pt x="531" y="679"/>
                </a:lnTo>
                <a:lnTo>
                  <a:pt x="510" y="683"/>
                </a:lnTo>
                <a:lnTo>
                  <a:pt x="499" y="684"/>
                </a:lnTo>
                <a:lnTo>
                  <a:pt x="488" y="685"/>
                </a:lnTo>
                <a:lnTo>
                  <a:pt x="466" y="685"/>
                </a:lnTo>
                <a:close/>
                <a:moveTo>
                  <a:pt x="0" y="908"/>
                </a:moveTo>
                <a:lnTo>
                  <a:pt x="453" y="908"/>
                </a:lnTo>
                <a:lnTo>
                  <a:pt x="908" y="908"/>
                </a:lnTo>
                <a:lnTo>
                  <a:pt x="908" y="453"/>
                </a:lnTo>
                <a:lnTo>
                  <a:pt x="908" y="0"/>
                </a:lnTo>
                <a:lnTo>
                  <a:pt x="453" y="0"/>
                </a:lnTo>
                <a:lnTo>
                  <a:pt x="0" y="0"/>
                </a:lnTo>
                <a:lnTo>
                  <a:pt x="0" y="453"/>
                </a:lnTo>
                <a:lnTo>
                  <a:pt x="0" y="90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1" name="Freeform 20"/>
          <p:cNvSpPr>
            <a:spLocks noChangeAspect="1" noEditPoints="1"/>
          </p:cNvSpPr>
          <p:nvPr userDrawn="1"/>
        </p:nvSpPr>
        <p:spPr bwMode="auto">
          <a:xfrm>
            <a:off x="3457175" y="1722393"/>
            <a:ext cx="1728000" cy="1728000"/>
          </a:xfrm>
          <a:custGeom>
            <a:avLst/>
            <a:gdLst>
              <a:gd name="T0" fmla="*/ 908 w 908"/>
              <a:gd name="T1" fmla="*/ 453 h 908"/>
              <a:gd name="T2" fmla="*/ 0 w 908"/>
              <a:gd name="T3" fmla="*/ 453 h 908"/>
              <a:gd name="T4" fmla="*/ 431 w 908"/>
              <a:gd name="T5" fmla="*/ 684 h 908"/>
              <a:gd name="T6" fmla="*/ 386 w 908"/>
              <a:gd name="T7" fmla="*/ 675 h 908"/>
              <a:gd name="T8" fmla="*/ 344 w 908"/>
              <a:gd name="T9" fmla="*/ 657 h 908"/>
              <a:gd name="T10" fmla="*/ 307 w 908"/>
              <a:gd name="T11" fmla="*/ 632 h 908"/>
              <a:gd name="T12" fmla="*/ 276 w 908"/>
              <a:gd name="T13" fmla="*/ 601 h 908"/>
              <a:gd name="T14" fmla="*/ 251 w 908"/>
              <a:gd name="T15" fmla="*/ 564 h 908"/>
              <a:gd name="T16" fmla="*/ 233 w 908"/>
              <a:gd name="T17" fmla="*/ 523 h 908"/>
              <a:gd name="T18" fmla="*/ 223 w 908"/>
              <a:gd name="T19" fmla="*/ 477 h 908"/>
              <a:gd name="T20" fmla="*/ 223 w 908"/>
              <a:gd name="T21" fmla="*/ 429 h 908"/>
              <a:gd name="T22" fmla="*/ 233 w 908"/>
              <a:gd name="T23" fmla="*/ 383 h 908"/>
              <a:gd name="T24" fmla="*/ 251 w 908"/>
              <a:gd name="T25" fmla="*/ 342 h 908"/>
              <a:gd name="T26" fmla="*/ 276 w 908"/>
              <a:gd name="T27" fmla="*/ 305 h 908"/>
              <a:gd name="T28" fmla="*/ 307 w 908"/>
              <a:gd name="T29" fmla="*/ 274 h 908"/>
              <a:gd name="T30" fmla="*/ 344 w 908"/>
              <a:gd name="T31" fmla="*/ 249 h 908"/>
              <a:gd name="T32" fmla="*/ 386 w 908"/>
              <a:gd name="T33" fmla="*/ 231 h 908"/>
              <a:gd name="T34" fmla="*/ 431 w 908"/>
              <a:gd name="T35" fmla="*/ 222 h 908"/>
              <a:gd name="T36" fmla="*/ 479 w 908"/>
              <a:gd name="T37" fmla="*/ 222 h 908"/>
              <a:gd name="T38" fmla="*/ 524 w 908"/>
              <a:gd name="T39" fmla="*/ 231 h 908"/>
              <a:gd name="T40" fmla="*/ 565 w 908"/>
              <a:gd name="T41" fmla="*/ 249 h 908"/>
              <a:gd name="T42" fmla="*/ 602 w 908"/>
              <a:gd name="T43" fmla="*/ 274 h 908"/>
              <a:gd name="T44" fmla="*/ 634 w 908"/>
              <a:gd name="T45" fmla="*/ 305 h 908"/>
              <a:gd name="T46" fmla="*/ 659 w 908"/>
              <a:gd name="T47" fmla="*/ 342 h 908"/>
              <a:gd name="T48" fmla="*/ 676 w 908"/>
              <a:gd name="T49" fmla="*/ 383 h 908"/>
              <a:gd name="T50" fmla="*/ 685 w 908"/>
              <a:gd name="T51" fmla="*/ 429 h 908"/>
              <a:gd name="T52" fmla="*/ 685 w 908"/>
              <a:gd name="T53" fmla="*/ 477 h 908"/>
              <a:gd name="T54" fmla="*/ 676 w 908"/>
              <a:gd name="T55" fmla="*/ 523 h 908"/>
              <a:gd name="T56" fmla="*/ 659 w 908"/>
              <a:gd name="T57" fmla="*/ 564 h 908"/>
              <a:gd name="T58" fmla="*/ 634 w 908"/>
              <a:gd name="T59" fmla="*/ 601 h 908"/>
              <a:gd name="T60" fmla="*/ 602 w 908"/>
              <a:gd name="T61" fmla="*/ 632 h 908"/>
              <a:gd name="T62" fmla="*/ 565 w 908"/>
              <a:gd name="T63" fmla="*/ 657 h 908"/>
              <a:gd name="T64" fmla="*/ 524 w 908"/>
              <a:gd name="T65" fmla="*/ 675 h 908"/>
              <a:gd name="T66" fmla="*/ 479 w 908"/>
              <a:gd name="T67" fmla="*/ 684 h 908"/>
              <a:gd name="T68" fmla="*/ 440 w 908"/>
              <a:gd name="T69" fmla="*/ 302 h 908"/>
              <a:gd name="T70" fmla="*/ 406 w 908"/>
              <a:gd name="T71" fmla="*/ 309 h 908"/>
              <a:gd name="T72" fmla="*/ 381 w 908"/>
              <a:gd name="T73" fmla="*/ 321 h 908"/>
              <a:gd name="T74" fmla="*/ 359 w 908"/>
              <a:gd name="T75" fmla="*/ 338 h 908"/>
              <a:gd name="T76" fmla="*/ 341 w 908"/>
              <a:gd name="T77" fmla="*/ 359 h 908"/>
              <a:gd name="T78" fmla="*/ 323 w 908"/>
              <a:gd name="T79" fmla="*/ 391 h 908"/>
              <a:gd name="T80" fmla="*/ 315 w 908"/>
              <a:gd name="T81" fmla="*/ 420 h 908"/>
              <a:gd name="T82" fmla="*/ 313 w 908"/>
              <a:gd name="T83" fmla="*/ 470 h 908"/>
              <a:gd name="T84" fmla="*/ 323 w 908"/>
              <a:gd name="T85" fmla="*/ 515 h 908"/>
              <a:gd name="T86" fmla="*/ 341 w 908"/>
              <a:gd name="T87" fmla="*/ 547 h 908"/>
              <a:gd name="T88" fmla="*/ 359 w 908"/>
              <a:gd name="T89" fmla="*/ 568 h 908"/>
              <a:gd name="T90" fmla="*/ 387 w 908"/>
              <a:gd name="T91" fmla="*/ 588 h 908"/>
              <a:gd name="T92" fmla="*/ 426 w 908"/>
              <a:gd name="T93" fmla="*/ 602 h 908"/>
              <a:gd name="T94" fmla="*/ 469 w 908"/>
              <a:gd name="T95" fmla="*/ 604 h 908"/>
              <a:gd name="T96" fmla="*/ 504 w 908"/>
              <a:gd name="T97" fmla="*/ 597 h 908"/>
              <a:gd name="T98" fmla="*/ 529 w 908"/>
              <a:gd name="T99" fmla="*/ 585 h 908"/>
              <a:gd name="T100" fmla="*/ 551 w 908"/>
              <a:gd name="T101" fmla="*/ 568 h 908"/>
              <a:gd name="T102" fmla="*/ 569 w 908"/>
              <a:gd name="T103" fmla="*/ 547 h 908"/>
              <a:gd name="T104" fmla="*/ 586 w 908"/>
              <a:gd name="T105" fmla="*/ 515 h 908"/>
              <a:gd name="T106" fmla="*/ 595 w 908"/>
              <a:gd name="T107" fmla="*/ 486 h 908"/>
              <a:gd name="T108" fmla="*/ 597 w 908"/>
              <a:gd name="T109" fmla="*/ 436 h 908"/>
              <a:gd name="T110" fmla="*/ 586 w 908"/>
              <a:gd name="T111" fmla="*/ 391 h 908"/>
              <a:gd name="T112" fmla="*/ 569 w 908"/>
              <a:gd name="T113" fmla="*/ 359 h 908"/>
              <a:gd name="T114" fmla="*/ 551 w 908"/>
              <a:gd name="T115" fmla="*/ 338 h 908"/>
              <a:gd name="T116" fmla="*/ 523 w 908"/>
              <a:gd name="T117" fmla="*/ 318 h 908"/>
              <a:gd name="T118" fmla="*/ 484 w 908"/>
              <a:gd name="T119" fmla="*/ 304 h 9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908" h="908">
                <a:moveTo>
                  <a:pt x="0" y="908"/>
                </a:moveTo>
                <a:lnTo>
                  <a:pt x="454" y="908"/>
                </a:lnTo>
                <a:lnTo>
                  <a:pt x="908" y="908"/>
                </a:lnTo>
                <a:lnTo>
                  <a:pt x="908" y="453"/>
                </a:lnTo>
                <a:lnTo>
                  <a:pt x="908" y="0"/>
                </a:lnTo>
                <a:lnTo>
                  <a:pt x="454" y="0"/>
                </a:lnTo>
                <a:lnTo>
                  <a:pt x="0" y="0"/>
                </a:lnTo>
                <a:lnTo>
                  <a:pt x="0" y="453"/>
                </a:lnTo>
                <a:lnTo>
                  <a:pt x="0" y="908"/>
                </a:lnTo>
                <a:close/>
                <a:moveTo>
                  <a:pt x="455" y="685"/>
                </a:moveTo>
                <a:lnTo>
                  <a:pt x="443" y="685"/>
                </a:lnTo>
                <a:lnTo>
                  <a:pt x="431" y="684"/>
                </a:lnTo>
                <a:lnTo>
                  <a:pt x="419" y="683"/>
                </a:lnTo>
                <a:lnTo>
                  <a:pt x="408" y="681"/>
                </a:lnTo>
                <a:lnTo>
                  <a:pt x="397" y="678"/>
                </a:lnTo>
                <a:lnTo>
                  <a:pt x="386" y="675"/>
                </a:lnTo>
                <a:lnTo>
                  <a:pt x="375" y="671"/>
                </a:lnTo>
                <a:lnTo>
                  <a:pt x="364" y="667"/>
                </a:lnTo>
                <a:lnTo>
                  <a:pt x="354" y="663"/>
                </a:lnTo>
                <a:lnTo>
                  <a:pt x="344" y="657"/>
                </a:lnTo>
                <a:lnTo>
                  <a:pt x="334" y="652"/>
                </a:lnTo>
                <a:lnTo>
                  <a:pt x="325" y="646"/>
                </a:lnTo>
                <a:lnTo>
                  <a:pt x="316" y="639"/>
                </a:lnTo>
                <a:lnTo>
                  <a:pt x="307" y="632"/>
                </a:lnTo>
                <a:lnTo>
                  <a:pt x="299" y="625"/>
                </a:lnTo>
                <a:lnTo>
                  <a:pt x="291" y="618"/>
                </a:lnTo>
                <a:lnTo>
                  <a:pt x="283" y="610"/>
                </a:lnTo>
                <a:lnTo>
                  <a:pt x="276" y="601"/>
                </a:lnTo>
                <a:lnTo>
                  <a:pt x="269" y="592"/>
                </a:lnTo>
                <a:lnTo>
                  <a:pt x="263" y="583"/>
                </a:lnTo>
                <a:lnTo>
                  <a:pt x="257" y="574"/>
                </a:lnTo>
                <a:lnTo>
                  <a:pt x="251" y="564"/>
                </a:lnTo>
                <a:lnTo>
                  <a:pt x="246" y="554"/>
                </a:lnTo>
                <a:lnTo>
                  <a:pt x="241" y="544"/>
                </a:lnTo>
                <a:lnTo>
                  <a:pt x="237" y="533"/>
                </a:lnTo>
                <a:lnTo>
                  <a:pt x="233" y="523"/>
                </a:lnTo>
                <a:lnTo>
                  <a:pt x="229" y="512"/>
                </a:lnTo>
                <a:lnTo>
                  <a:pt x="227" y="500"/>
                </a:lnTo>
                <a:lnTo>
                  <a:pt x="225" y="489"/>
                </a:lnTo>
                <a:lnTo>
                  <a:pt x="223" y="477"/>
                </a:lnTo>
                <a:lnTo>
                  <a:pt x="222" y="465"/>
                </a:lnTo>
                <a:lnTo>
                  <a:pt x="222" y="453"/>
                </a:lnTo>
                <a:lnTo>
                  <a:pt x="222" y="441"/>
                </a:lnTo>
                <a:lnTo>
                  <a:pt x="223" y="429"/>
                </a:lnTo>
                <a:lnTo>
                  <a:pt x="225" y="417"/>
                </a:lnTo>
                <a:lnTo>
                  <a:pt x="227" y="406"/>
                </a:lnTo>
                <a:lnTo>
                  <a:pt x="229" y="394"/>
                </a:lnTo>
                <a:lnTo>
                  <a:pt x="233" y="383"/>
                </a:lnTo>
                <a:lnTo>
                  <a:pt x="237" y="373"/>
                </a:lnTo>
                <a:lnTo>
                  <a:pt x="241" y="362"/>
                </a:lnTo>
                <a:lnTo>
                  <a:pt x="246" y="352"/>
                </a:lnTo>
                <a:lnTo>
                  <a:pt x="251" y="342"/>
                </a:lnTo>
                <a:lnTo>
                  <a:pt x="257" y="332"/>
                </a:lnTo>
                <a:lnTo>
                  <a:pt x="263" y="323"/>
                </a:lnTo>
                <a:lnTo>
                  <a:pt x="269" y="314"/>
                </a:lnTo>
                <a:lnTo>
                  <a:pt x="276" y="305"/>
                </a:lnTo>
                <a:lnTo>
                  <a:pt x="283" y="297"/>
                </a:lnTo>
                <a:lnTo>
                  <a:pt x="291" y="288"/>
                </a:lnTo>
                <a:lnTo>
                  <a:pt x="299" y="281"/>
                </a:lnTo>
                <a:lnTo>
                  <a:pt x="307" y="274"/>
                </a:lnTo>
                <a:lnTo>
                  <a:pt x="316" y="267"/>
                </a:lnTo>
                <a:lnTo>
                  <a:pt x="325" y="260"/>
                </a:lnTo>
                <a:lnTo>
                  <a:pt x="334" y="254"/>
                </a:lnTo>
                <a:lnTo>
                  <a:pt x="344" y="249"/>
                </a:lnTo>
                <a:lnTo>
                  <a:pt x="354" y="244"/>
                </a:lnTo>
                <a:lnTo>
                  <a:pt x="364" y="239"/>
                </a:lnTo>
                <a:lnTo>
                  <a:pt x="375" y="235"/>
                </a:lnTo>
                <a:lnTo>
                  <a:pt x="386" y="231"/>
                </a:lnTo>
                <a:lnTo>
                  <a:pt x="397" y="228"/>
                </a:lnTo>
                <a:lnTo>
                  <a:pt x="408" y="225"/>
                </a:lnTo>
                <a:lnTo>
                  <a:pt x="419" y="223"/>
                </a:lnTo>
                <a:lnTo>
                  <a:pt x="431" y="222"/>
                </a:lnTo>
                <a:lnTo>
                  <a:pt x="443" y="221"/>
                </a:lnTo>
                <a:lnTo>
                  <a:pt x="455" y="221"/>
                </a:lnTo>
                <a:lnTo>
                  <a:pt x="467" y="221"/>
                </a:lnTo>
                <a:lnTo>
                  <a:pt x="479" y="222"/>
                </a:lnTo>
                <a:lnTo>
                  <a:pt x="490" y="223"/>
                </a:lnTo>
                <a:lnTo>
                  <a:pt x="502" y="225"/>
                </a:lnTo>
                <a:lnTo>
                  <a:pt x="513" y="228"/>
                </a:lnTo>
                <a:lnTo>
                  <a:pt x="524" y="231"/>
                </a:lnTo>
                <a:lnTo>
                  <a:pt x="535" y="235"/>
                </a:lnTo>
                <a:lnTo>
                  <a:pt x="545" y="239"/>
                </a:lnTo>
                <a:lnTo>
                  <a:pt x="555" y="244"/>
                </a:lnTo>
                <a:lnTo>
                  <a:pt x="565" y="249"/>
                </a:lnTo>
                <a:lnTo>
                  <a:pt x="575" y="254"/>
                </a:lnTo>
                <a:lnTo>
                  <a:pt x="585" y="260"/>
                </a:lnTo>
                <a:lnTo>
                  <a:pt x="594" y="267"/>
                </a:lnTo>
                <a:lnTo>
                  <a:pt x="602" y="274"/>
                </a:lnTo>
                <a:lnTo>
                  <a:pt x="611" y="281"/>
                </a:lnTo>
                <a:lnTo>
                  <a:pt x="619" y="288"/>
                </a:lnTo>
                <a:lnTo>
                  <a:pt x="627" y="297"/>
                </a:lnTo>
                <a:lnTo>
                  <a:pt x="634" y="305"/>
                </a:lnTo>
                <a:lnTo>
                  <a:pt x="641" y="314"/>
                </a:lnTo>
                <a:lnTo>
                  <a:pt x="647" y="323"/>
                </a:lnTo>
                <a:lnTo>
                  <a:pt x="653" y="332"/>
                </a:lnTo>
                <a:lnTo>
                  <a:pt x="659" y="342"/>
                </a:lnTo>
                <a:lnTo>
                  <a:pt x="664" y="352"/>
                </a:lnTo>
                <a:lnTo>
                  <a:pt x="668" y="362"/>
                </a:lnTo>
                <a:lnTo>
                  <a:pt x="673" y="373"/>
                </a:lnTo>
                <a:lnTo>
                  <a:pt x="676" y="383"/>
                </a:lnTo>
                <a:lnTo>
                  <a:pt x="679" y="394"/>
                </a:lnTo>
                <a:lnTo>
                  <a:pt x="682" y="406"/>
                </a:lnTo>
                <a:lnTo>
                  <a:pt x="684" y="417"/>
                </a:lnTo>
                <a:lnTo>
                  <a:pt x="685" y="429"/>
                </a:lnTo>
                <a:lnTo>
                  <a:pt x="686" y="441"/>
                </a:lnTo>
                <a:lnTo>
                  <a:pt x="687" y="453"/>
                </a:lnTo>
                <a:lnTo>
                  <a:pt x="686" y="465"/>
                </a:lnTo>
                <a:lnTo>
                  <a:pt x="685" y="477"/>
                </a:lnTo>
                <a:lnTo>
                  <a:pt x="684" y="489"/>
                </a:lnTo>
                <a:lnTo>
                  <a:pt x="682" y="500"/>
                </a:lnTo>
                <a:lnTo>
                  <a:pt x="679" y="512"/>
                </a:lnTo>
                <a:lnTo>
                  <a:pt x="676" y="523"/>
                </a:lnTo>
                <a:lnTo>
                  <a:pt x="673" y="533"/>
                </a:lnTo>
                <a:lnTo>
                  <a:pt x="668" y="544"/>
                </a:lnTo>
                <a:lnTo>
                  <a:pt x="664" y="554"/>
                </a:lnTo>
                <a:lnTo>
                  <a:pt x="659" y="564"/>
                </a:lnTo>
                <a:lnTo>
                  <a:pt x="653" y="574"/>
                </a:lnTo>
                <a:lnTo>
                  <a:pt x="647" y="583"/>
                </a:lnTo>
                <a:lnTo>
                  <a:pt x="641" y="592"/>
                </a:lnTo>
                <a:lnTo>
                  <a:pt x="634" y="601"/>
                </a:lnTo>
                <a:lnTo>
                  <a:pt x="627" y="610"/>
                </a:lnTo>
                <a:lnTo>
                  <a:pt x="619" y="618"/>
                </a:lnTo>
                <a:lnTo>
                  <a:pt x="611" y="625"/>
                </a:lnTo>
                <a:lnTo>
                  <a:pt x="602" y="632"/>
                </a:lnTo>
                <a:lnTo>
                  <a:pt x="594" y="639"/>
                </a:lnTo>
                <a:lnTo>
                  <a:pt x="585" y="646"/>
                </a:lnTo>
                <a:lnTo>
                  <a:pt x="575" y="652"/>
                </a:lnTo>
                <a:lnTo>
                  <a:pt x="565" y="657"/>
                </a:lnTo>
                <a:lnTo>
                  <a:pt x="555" y="663"/>
                </a:lnTo>
                <a:lnTo>
                  <a:pt x="545" y="667"/>
                </a:lnTo>
                <a:lnTo>
                  <a:pt x="535" y="671"/>
                </a:lnTo>
                <a:lnTo>
                  <a:pt x="524" y="675"/>
                </a:lnTo>
                <a:lnTo>
                  <a:pt x="513" y="678"/>
                </a:lnTo>
                <a:lnTo>
                  <a:pt x="502" y="681"/>
                </a:lnTo>
                <a:lnTo>
                  <a:pt x="490" y="683"/>
                </a:lnTo>
                <a:lnTo>
                  <a:pt x="479" y="684"/>
                </a:lnTo>
                <a:lnTo>
                  <a:pt x="467" y="685"/>
                </a:lnTo>
                <a:lnTo>
                  <a:pt x="455" y="685"/>
                </a:lnTo>
                <a:close/>
                <a:moveTo>
                  <a:pt x="455" y="301"/>
                </a:moveTo>
                <a:lnTo>
                  <a:pt x="440" y="302"/>
                </a:lnTo>
                <a:lnTo>
                  <a:pt x="426" y="304"/>
                </a:lnTo>
                <a:lnTo>
                  <a:pt x="419" y="305"/>
                </a:lnTo>
                <a:lnTo>
                  <a:pt x="412" y="307"/>
                </a:lnTo>
                <a:lnTo>
                  <a:pt x="406" y="309"/>
                </a:lnTo>
                <a:lnTo>
                  <a:pt x="399" y="312"/>
                </a:lnTo>
                <a:lnTo>
                  <a:pt x="393" y="315"/>
                </a:lnTo>
                <a:lnTo>
                  <a:pt x="387" y="318"/>
                </a:lnTo>
                <a:lnTo>
                  <a:pt x="381" y="321"/>
                </a:lnTo>
                <a:lnTo>
                  <a:pt x="375" y="325"/>
                </a:lnTo>
                <a:lnTo>
                  <a:pt x="369" y="329"/>
                </a:lnTo>
                <a:lnTo>
                  <a:pt x="364" y="333"/>
                </a:lnTo>
                <a:lnTo>
                  <a:pt x="359" y="338"/>
                </a:lnTo>
                <a:lnTo>
                  <a:pt x="354" y="343"/>
                </a:lnTo>
                <a:lnTo>
                  <a:pt x="349" y="348"/>
                </a:lnTo>
                <a:lnTo>
                  <a:pt x="345" y="353"/>
                </a:lnTo>
                <a:lnTo>
                  <a:pt x="341" y="359"/>
                </a:lnTo>
                <a:lnTo>
                  <a:pt x="337" y="365"/>
                </a:lnTo>
                <a:lnTo>
                  <a:pt x="329" y="377"/>
                </a:lnTo>
                <a:lnTo>
                  <a:pt x="326" y="384"/>
                </a:lnTo>
                <a:lnTo>
                  <a:pt x="323" y="391"/>
                </a:lnTo>
                <a:lnTo>
                  <a:pt x="321" y="398"/>
                </a:lnTo>
                <a:lnTo>
                  <a:pt x="319" y="405"/>
                </a:lnTo>
                <a:lnTo>
                  <a:pt x="317" y="412"/>
                </a:lnTo>
                <a:lnTo>
                  <a:pt x="315" y="420"/>
                </a:lnTo>
                <a:lnTo>
                  <a:pt x="313" y="436"/>
                </a:lnTo>
                <a:lnTo>
                  <a:pt x="312" y="453"/>
                </a:lnTo>
                <a:lnTo>
                  <a:pt x="312" y="462"/>
                </a:lnTo>
                <a:lnTo>
                  <a:pt x="313" y="470"/>
                </a:lnTo>
                <a:lnTo>
                  <a:pt x="314" y="478"/>
                </a:lnTo>
                <a:lnTo>
                  <a:pt x="315" y="486"/>
                </a:lnTo>
                <a:lnTo>
                  <a:pt x="319" y="501"/>
                </a:lnTo>
                <a:lnTo>
                  <a:pt x="323" y="515"/>
                </a:lnTo>
                <a:lnTo>
                  <a:pt x="329" y="529"/>
                </a:lnTo>
                <a:lnTo>
                  <a:pt x="333" y="535"/>
                </a:lnTo>
                <a:lnTo>
                  <a:pt x="337" y="541"/>
                </a:lnTo>
                <a:lnTo>
                  <a:pt x="341" y="547"/>
                </a:lnTo>
                <a:lnTo>
                  <a:pt x="345" y="553"/>
                </a:lnTo>
                <a:lnTo>
                  <a:pt x="349" y="558"/>
                </a:lnTo>
                <a:lnTo>
                  <a:pt x="354" y="563"/>
                </a:lnTo>
                <a:lnTo>
                  <a:pt x="359" y="568"/>
                </a:lnTo>
                <a:lnTo>
                  <a:pt x="364" y="573"/>
                </a:lnTo>
                <a:lnTo>
                  <a:pt x="369" y="577"/>
                </a:lnTo>
                <a:lnTo>
                  <a:pt x="375" y="581"/>
                </a:lnTo>
                <a:lnTo>
                  <a:pt x="387" y="588"/>
                </a:lnTo>
                <a:lnTo>
                  <a:pt x="393" y="591"/>
                </a:lnTo>
                <a:lnTo>
                  <a:pt x="399" y="594"/>
                </a:lnTo>
                <a:lnTo>
                  <a:pt x="412" y="599"/>
                </a:lnTo>
                <a:lnTo>
                  <a:pt x="426" y="602"/>
                </a:lnTo>
                <a:lnTo>
                  <a:pt x="433" y="604"/>
                </a:lnTo>
                <a:lnTo>
                  <a:pt x="440" y="604"/>
                </a:lnTo>
                <a:lnTo>
                  <a:pt x="455" y="605"/>
                </a:lnTo>
                <a:lnTo>
                  <a:pt x="469" y="604"/>
                </a:lnTo>
                <a:lnTo>
                  <a:pt x="484" y="602"/>
                </a:lnTo>
                <a:lnTo>
                  <a:pt x="490" y="601"/>
                </a:lnTo>
                <a:lnTo>
                  <a:pt x="497" y="599"/>
                </a:lnTo>
                <a:lnTo>
                  <a:pt x="504" y="597"/>
                </a:lnTo>
                <a:lnTo>
                  <a:pt x="510" y="594"/>
                </a:lnTo>
                <a:lnTo>
                  <a:pt x="517" y="591"/>
                </a:lnTo>
                <a:lnTo>
                  <a:pt x="523" y="588"/>
                </a:lnTo>
                <a:lnTo>
                  <a:pt x="529" y="585"/>
                </a:lnTo>
                <a:lnTo>
                  <a:pt x="535" y="581"/>
                </a:lnTo>
                <a:lnTo>
                  <a:pt x="540" y="577"/>
                </a:lnTo>
                <a:lnTo>
                  <a:pt x="546" y="573"/>
                </a:lnTo>
                <a:lnTo>
                  <a:pt x="551" y="568"/>
                </a:lnTo>
                <a:lnTo>
                  <a:pt x="556" y="563"/>
                </a:lnTo>
                <a:lnTo>
                  <a:pt x="560" y="558"/>
                </a:lnTo>
                <a:lnTo>
                  <a:pt x="565" y="553"/>
                </a:lnTo>
                <a:lnTo>
                  <a:pt x="569" y="547"/>
                </a:lnTo>
                <a:lnTo>
                  <a:pt x="573" y="541"/>
                </a:lnTo>
                <a:lnTo>
                  <a:pt x="580" y="529"/>
                </a:lnTo>
                <a:lnTo>
                  <a:pt x="583" y="522"/>
                </a:lnTo>
                <a:lnTo>
                  <a:pt x="586" y="515"/>
                </a:lnTo>
                <a:lnTo>
                  <a:pt x="589" y="508"/>
                </a:lnTo>
                <a:lnTo>
                  <a:pt x="591" y="501"/>
                </a:lnTo>
                <a:lnTo>
                  <a:pt x="593" y="494"/>
                </a:lnTo>
                <a:lnTo>
                  <a:pt x="595" y="486"/>
                </a:lnTo>
                <a:lnTo>
                  <a:pt x="597" y="470"/>
                </a:lnTo>
                <a:lnTo>
                  <a:pt x="597" y="453"/>
                </a:lnTo>
                <a:lnTo>
                  <a:pt x="597" y="444"/>
                </a:lnTo>
                <a:lnTo>
                  <a:pt x="597" y="436"/>
                </a:lnTo>
                <a:lnTo>
                  <a:pt x="596" y="428"/>
                </a:lnTo>
                <a:lnTo>
                  <a:pt x="595" y="420"/>
                </a:lnTo>
                <a:lnTo>
                  <a:pt x="591" y="405"/>
                </a:lnTo>
                <a:lnTo>
                  <a:pt x="586" y="391"/>
                </a:lnTo>
                <a:lnTo>
                  <a:pt x="580" y="377"/>
                </a:lnTo>
                <a:lnTo>
                  <a:pt x="577" y="371"/>
                </a:lnTo>
                <a:lnTo>
                  <a:pt x="573" y="365"/>
                </a:lnTo>
                <a:lnTo>
                  <a:pt x="569" y="359"/>
                </a:lnTo>
                <a:lnTo>
                  <a:pt x="565" y="353"/>
                </a:lnTo>
                <a:lnTo>
                  <a:pt x="560" y="348"/>
                </a:lnTo>
                <a:lnTo>
                  <a:pt x="556" y="343"/>
                </a:lnTo>
                <a:lnTo>
                  <a:pt x="551" y="338"/>
                </a:lnTo>
                <a:lnTo>
                  <a:pt x="546" y="333"/>
                </a:lnTo>
                <a:lnTo>
                  <a:pt x="540" y="329"/>
                </a:lnTo>
                <a:lnTo>
                  <a:pt x="535" y="325"/>
                </a:lnTo>
                <a:lnTo>
                  <a:pt x="523" y="318"/>
                </a:lnTo>
                <a:lnTo>
                  <a:pt x="517" y="315"/>
                </a:lnTo>
                <a:lnTo>
                  <a:pt x="510" y="312"/>
                </a:lnTo>
                <a:lnTo>
                  <a:pt x="497" y="307"/>
                </a:lnTo>
                <a:lnTo>
                  <a:pt x="484" y="304"/>
                </a:lnTo>
                <a:lnTo>
                  <a:pt x="477" y="303"/>
                </a:lnTo>
                <a:lnTo>
                  <a:pt x="469" y="302"/>
                </a:lnTo>
                <a:lnTo>
                  <a:pt x="455" y="30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2" name="Freeform 21"/>
          <p:cNvSpPr>
            <a:spLocks noEditPoints="1"/>
          </p:cNvSpPr>
          <p:nvPr userDrawn="1"/>
        </p:nvSpPr>
        <p:spPr bwMode="auto">
          <a:xfrm>
            <a:off x="1727988" y="0"/>
            <a:ext cx="1728000" cy="1728000"/>
          </a:xfrm>
          <a:custGeom>
            <a:avLst/>
            <a:gdLst>
              <a:gd name="T0" fmla="*/ 908 w 908"/>
              <a:gd name="T1" fmla="*/ 453 h 907"/>
              <a:gd name="T2" fmla="*/ 0 w 908"/>
              <a:gd name="T3" fmla="*/ 453 h 907"/>
              <a:gd name="T4" fmla="*/ 591 w 908"/>
              <a:gd name="T5" fmla="*/ 623 h 907"/>
              <a:gd name="T6" fmla="*/ 572 w 908"/>
              <a:gd name="T7" fmla="*/ 643 h 907"/>
              <a:gd name="T8" fmla="*/ 532 w 908"/>
              <a:gd name="T9" fmla="*/ 668 h 907"/>
              <a:gd name="T10" fmla="*/ 494 w 908"/>
              <a:gd name="T11" fmla="*/ 681 h 907"/>
              <a:gd name="T12" fmla="*/ 450 w 908"/>
              <a:gd name="T13" fmla="*/ 685 h 907"/>
              <a:gd name="T14" fmla="*/ 404 w 908"/>
              <a:gd name="T15" fmla="*/ 681 h 907"/>
              <a:gd name="T16" fmla="*/ 361 w 908"/>
              <a:gd name="T17" fmla="*/ 667 h 907"/>
              <a:gd name="T18" fmla="*/ 323 w 908"/>
              <a:gd name="T19" fmla="*/ 646 h 907"/>
              <a:gd name="T20" fmla="*/ 290 w 908"/>
              <a:gd name="T21" fmla="*/ 618 h 907"/>
              <a:gd name="T22" fmla="*/ 264 w 908"/>
              <a:gd name="T23" fmla="*/ 583 h 907"/>
              <a:gd name="T24" fmla="*/ 244 w 908"/>
              <a:gd name="T25" fmla="*/ 544 h 907"/>
              <a:gd name="T26" fmla="*/ 231 w 908"/>
              <a:gd name="T27" fmla="*/ 500 h 907"/>
              <a:gd name="T28" fmla="*/ 227 w 908"/>
              <a:gd name="T29" fmla="*/ 453 h 907"/>
              <a:gd name="T30" fmla="*/ 231 w 908"/>
              <a:gd name="T31" fmla="*/ 406 h 907"/>
              <a:gd name="T32" fmla="*/ 240 w 908"/>
              <a:gd name="T33" fmla="*/ 373 h 907"/>
              <a:gd name="T34" fmla="*/ 258 w 908"/>
              <a:gd name="T35" fmla="*/ 332 h 907"/>
              <a:gd name="T36" fmla="*/ 283 w 908"/>
              <a:gd name="T37" fmla="*/ 297 h 907"/>
              <a:gd name="T38" fmla="*/ 310 w 908"/>
              <a:gd name="T39" fmla="*/ 270 h 907"/>
              <a:gd name="T40" fmla="*/ 342 w 908"/>
              <a:gd name="T41" fmla="*/ 249 h 907"/>
              <a:gd name="T42" fmla="*/ 382 w 908"/>
              <a:gd name="T43" fmla="*/ 231 h 907"/>
              <a:gd name="T44" fmla="*/ 427 w 908"/>
              <a:gd name="T45" fmla="*/ 222 h 907"/>
              <a:gd name="T46" fmla="*/ 473 w 908"/>
              <a:gd name="T47" fmla="*/ 222 h 907"/>
              <a:gd name="T48" fmla="*/ 513 w 908"/>
              <a:gd name="T49" fmla="*/ 231 h 907"/>
              <a:gd name="T50" fmla="*/ 548 w 908"/>
              <a:gd name="T51" fmla="*/ 247 h 907"/>
              <a:gd name="T52" fmla="*/ 571 w 908"/>
              <a:gd name="T53" fmla="*/ 263 h 907"/>
              <a:gd name="T54" fmla="*/ 591 w 908"/>
              <a:gd name="T55" fmla="*/ 230 h 907"/>
              <a:gd name="T56" fmla="*/ 450 w 908"/>
              <a:gd name="T57" fmla="*/ 306 h 907"/>
              <a:gd name="T58" fmla="*/ 417 w 908"/>
              <a:gd name="T59" fmla="*/ 311 h 907"/>
              <a:gd name="T60" fmla="*/ 383 w 908"/>
              <a:gd name="T61" fmla="*/ 327 h 907"/>
              <a:gd name="T62" fmla="*/ 351 w 908"/>
              <a:gd name="T63" fmla="*/ 356 h 907"/>
              <a:gd name="T64" fmla="*/ 332 w 908"/>
              <a:gd name="T65" fmla="*/ 386 h 907"/>
              <a:gd name="T66" fmla="*/ 318 w 908"/>
              <a:gd name="T67" fmla="*/ 434 h 907"/>
              <a:gd name="T68" fmla="*/ 317 w 908"/>
              <a:gd name="T69" fmla="*/ 484 h 907"/>
              <a:gd name="T70" fmla="*/ 325 w 908"/>
              <a:gd name="T71" fmla="*/ 518 h 907"/>
              <a:gd name="T72" fmla="*/ 336 w 908"/>
              <a:gd name="T73" fmla="*/ 545 h 907"/>
              <a:gd name="T74" fmla="*/ 351 w 908"/>
              <a:gd name="T75" fmla="*/ 568 h 907"/>
              <a:gd name="T76" fmla="*/ 371 w 908"/>
              <a:gd name="T77" fmla="*/ 589 h 907"/>
              <a:gd name="T78" fmla="*/ 396 w 908"/>
              <a:gd name="T79" fmla="*/ 605 h 907"/>
              <a:gd name="T80" fmla="*/ 425 w 908"/>
              <a:gd name="T81" fmla="*/ 615 h 907"/>
              <a:gd name="T82" fmla="*/ 458 w 908"/>
              <a:gd name="T83" fmla="*/ 618 h 907"/>
              <a:gd name="T84" fmla="*/ 509 w 908"/>
              <a:gd name="T85" fmla="*/ 609 h 907"/>
              <a:gd name="T86" fmla="*/ 537 w 908"/>
              <a:gd name="T87" fmla="*/ 593 h 907"/>
              <a:gd name="T88" fmla="*/ 557 w 908"/>
              <a:gd name="T89" fmla="*/ 576 h 907"/>
              <a:gd name="T90" fmla="*/ 576 w 908"/>
              <a:gd name="T91" fmla="*/ 546 h 907"/>
              <a:gd name="T92" fmla="*/ 589 w 908"/>
              <a:gd name="T93" fmla="*/ 508 h 907"/>
              <a:gd name="T94" fmla="*/ 594 w 908"/>
              <a:gd name="T95" fmla="*/ 472 h 907"/>
              <a:gd name="T96" fmla="*/ 592 w 908"/>
              <a:gd name="T97" fmla="*/ 434 h 907"/>
              <a:gd name="T98" fmla="*/ 582 w 908"/>
              <a:gd name="T99" fmla="*/ 392 h 907"/>
              <a:gd name="T100" fmla="*/ 569 w 908"/>
              <a:gd name="T101" fmla="*/ 365 h 907"/>
              <a:gd name="T102" fmla="*/ 542 w 908"/>
              <a:gd name="T103" fmla="*/ 334 h 907"/>
              <a:gd name="T104" fmla="*/ 515 w 908"/>
              <a:gd name="T105" fmla="*/ 317 h 907"/>
              <a:gd name="T106" fmla="*/ 490 w 908"/>
              <a:gd name="T107" fmla="*/ 309 h 907"/>
              <a:gd name="T108" fmla="*/ 458 w 908"/>
              <a:gd name="T109" fmla="*/ 305 h 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908" h="907">
                <a:moveTo>
                  <a:pt x="0" y="907"/>
                </a:moveTo>
                <a:lnTo>
                  <a:pt x="453" y="907"/>
                </a:lnTo>
                <a:lnTo>
                  <a:pt x="908" y="907"/>
                </a:lnTo>
                <a:lnTo>
                  <a:pt x="908" y="453"/>
                </a:lnTo>
                <a:lnTo>
                  <a:pt x="908" y="0"/>
                </a:lnTo>
                <a:lnTo>
                  <a:pt x="453" y="0"/>
                </a:lnTo>
                <a:lnTo>
                  <a:pt x="0" y="0"/>
                </a:lnTo>
                <a:lnTo>
                  <a:pt x="0" y="453"/>
                </a:lnTo>
                <a:lnTo>
                  <a:pt x="0" y="907"/>
                </a:lnTo>
                <a:close/>
                <a:moveTo>
                  <a:pt x="680" y="676"/>
                </a:moveTo>
                <a:lnTo>
                  <a:pt x="591" y="676"/>
                </a:lnTo>
                <a:lnTo>
                  <a:pt x="591" y="623"/>
                </a:lnTo>
                <a:lnTo>
                  <a:pt x="588" y="627"/>
                </a:lnTo>
                <a:lnTo>
                  <a:pt x="585" y="630"/>
                </a:lnTo>
                <a:lnTo>
                  <a:pt x="579" y="636"/>
                </a:lnTo>
                <a:lnTo>
                  <a:pt x="572" y="643"/>
                </a:lnTo>
                <a:lnTo>
                  <a:pt x="564" y="649"/>
                </a:lnTo>
                <a:lnTo>
                  <a:pt x="549" y="659"/>
                </a:lnTo>
                <a:lnTo>
                  <a:pt x="541" y="664"/>
                </a:lnTo>
                <a:lnTo>
                  <a:pt x="532" y="668"/>
                </a:lnTo>
                <a:lnTo>
                  <a:pt x="523" y="672"/>
                </a:lnTo>
                <a:lnTo>
                  <a:pt x="514" y="676"/>
                </a:lnTo>
                <a:lnTo>
                  <a:pt x="504" y="678"/>
                </a:lnTo>
                <a:lnTo>
                  <a:pt x="494" y="681"/>
                </a:lnTo>
                <a:lnTo>
                  <a:pt x="484" y="683"/>
                </a:lnTo>
                <a:lnTo>
                  <a:pt x="473" y="684"/>
                </a:lnTo>
                <a:lnTo>
                  <a:pt x="462" y="685"/>
                </a:lnTo>
                <a:lnTo>
                  <a:pt x="450" y="685"/>
                </a:lnTo>
                <a:lnTo>
                  <a:pt x="439" y="685"/>
                </a:lnTo>
                <a:lnTo>
                  <a:pt x="427" y="684"/>
                </a:lnTo>
                <a:lnTo>
                  <a:pt x="415" y="683"/>
                </a:lnTo>
                <a:lnTo>
                  <a:pt x="404" y="681"/>
                </a:lnTo>
                <a:lnTo>
                  <a:pt x="393" y="678"/>
                </a:lnTo>
                <a:lnTo>
                  <a:pt x="382" y="675"/>
                </a:lnTo>
                <a:lnTo>
                  <a:pt x="372" y="671"/>
                </a:lnTo>
                <a:lnTo>
                  <a:pt x="361" y="667"/>
                </a:lnTo>
                <a:lnTo>
                  <a:pt x="351" y="663"/>
                </a:lnTo>
                <a:lnTo>
                  <a:pt x="342" y="657"/>
                </a:lnTo>
                <a:lnTo>
                  <a:pt x="332" y="652"/>
                </a:lnTo>
                <a:lnTo>
                  <a:pt x="323" y="646"/>
                </a:lnTo>
                <a:lnTo>
                  <a:pt x="315" y="639"/>
                </a:lnTo>
                <a:lnTo>
                  <a:pt x="306" y="633"/>
                </a:lnTo>
                <a:lnTo>
                  <a:pt x="298" y="625"/>
                </a:lnTo>
                <a:lnTo>
                  <a:pt x="290" y="618"/>
                </a:lnTo>
                <a:lnTo>
                  <a:pt x="283" y="609"/>
                </a:lnTo>
                <a:lnTo>
                  <a:pt x="276" y="601"/>
                </a:lnTo>
                <a:lnTo>
                  <a:pt x="270" y="592"/>
                </a:lnTo>
                <a:lnTo>
                  <a:pt x="264" y="583"/>
                </a:lnTo>
                <a:lnTo>
                  <a:pt x="258" y="574"/>
                </a:lnTo>
                <a:lnTo>
                  <a:pt x="253" y="564"/>
                </a:lnTo>
                <a:lnTo>
                  <a:pt x="248" y="554"/>
                </a:lnTo>
                <a:lnTo>
                  <a:pt x="244" y="544"/>
                </a:lnTo>
                <a:lnTo>
                  <a:pt x="240" y="533"/>
                </a:lnTo>
                <a:lnTo>
                  <a:pt x="236" y="522"/>
                </a:lnTo>
                <a:lnTo>
                  <a:pt x="233" y="511"/>
                </a:lnTo>
                <a:lnTo>
                  <a:pt x="231" y="500"/>
                </a:lnTo>
                <a:lnTo>
                  <a:pt x="229" y="488"/>
                </a:lnTo>
                <a:lnTo>
                  <a:pt x="228" y="477"/>
                </a:lnTo>
                <a:lnTo>
                  <a:pt x="227" y="465"/>
                </a:lnTo>
                <a:lnTo>
                  <a:pt x="227" y="453"/>
                </a:lnTo>
                <a:lnTo>
                  <a:pt x="227" y="441"/>
                </a:lnTo>
                <a:lnTo>
                  <a:pt x="228" y="429"/>
                </a:lnTo>
                <a:lnTo>
                  <a:pt x="229" y="417"/>
                </a:lnTo>
                <a:lnTo>
                  <a:pt x="231" y="406"/>
                </a:lnTo>
                <a:lnTo>
                  <a:pt x="233" y="395"/>
                </a:lnTo>
                <a:lnTo>
                  <a:pt x="235" y="389"/>
                </a:lnTo>
                <a:lnTo>
                  <a:pt x="236" y="384"/>
                </a:lnTo>
                <a:lnTo>
                  <a:pt x="240" y="373"/>
                </a:lnTo>
                <a:lnTo>
                  <a:pt x="244" y="362"/>
                </a:lnTo>
                <a:lnTo>
                  <a:pt x="248" y="352"/>
                </a:lnTo>
                <a:lnTo>
                  <a:pt x="253" y="342"/>
                </a:lnTo>
                <a:lnTo>
                  <a:pt x="258" y="332"/>
                </a:lnTo>
                <a:lnTo>
                  <a:pt x="264" y="323"/>
                </a:lnTo>
                <a:lnTo>
                  <a:pt x="270" y="314"/>
                </a:lnTo>
                <a:lnTo>
                  <a:pt x="276" y="305"/>
                </a:lnTo>
                <a:lnTo>
                  <a:pt x="283" y="297"/>
                </a:lnTo>
                <a:lnTo>
                  <a:pt x="290" y="289"/>
                </a:lnTo>
                <a:lnTo>
                  <a:pt x="298" y="281"/>
                </a:lnTo>
                <a:lnTo>
                  <a:pt x="306" y="274"/>
                </a:lnTo>
                <a:lnTo>
                  <a:pt x="310" y="270"/>
                </a:lnTo>
                <a:lnTo>
                  <a:pt x="315" y="267"/>
                </a:lnTo>
                <a:lnTo>
                  <a:pt x="323" y="260"/>
                </a:lnTo>
                <a:lnTo>
                  <a:pt x="332" y="254"/>
                </a:lnTo>
                <a:lnTo>
                  <a:pt x="342" y="249"/>
                </a:lnTo>
                <a:lnTo>
                  <a:pt x="351" y="244"/>
                </a:lnTo>
                <a:lnTo>
                  <a:pt x="361" y="239"/>
                </a:lnTo>
                <a:lnTo>
                  <a:pt x="372" y="235"/>
                </a:lnTo>
                <a:lnTo>
                  <a:pt x="382" y="231"/>
                </a:lnTo>
                <a:lnTo>
                  <a:pt x="393" y="228"/>
                </a:lnTo>
                <a:lnTo>
                  <a:pt x="404" y="226"/>
                </a:lnTo>
                <a:lnTo>
                  <a:pt x="415" y="224"/>
                </a:lnTo>
                <a:lnTo>
                  <a:pt x="427" y="222"/>
                </a:lnTo>
                <a:lnTo>
                  <a:pt x="439" y="221"/>
                </a:lnTo>
                <a:lnTo>
                  <a:pt x="450" y="221"/>
                </a:lnTo>
                <a:lnTo>
                  <a:pt x="462" y="221"/>
                </a:lnTo>
                <a:lnTo>
                  <a:pt x="473" y="222"/>
                </a:lnTo>
                <a:lnTo>
                  <a:pt x="483" y="223"/>
                </a:lnTo>
                <a:lnTo>
                  <a:pt x="494" y="225"/>
                </a:lnTo>
                <a:lnTo>
                  <a:pt x="504" y="228"/>
                </a:lnTo>
                <a:lnTo>
                  <a:pt x="513" y="231"/>
                </a:lnTo>
                <a:lnTo>
                  <a:pt x="523" y="234"/>
                </a:lnTo>
                <a:lnTo>
                  <a:pt x="532" y="238"/>
                </a:lnTo>
                <a:lnTo>
                  <a:pt x="540" y="242"/>
                </a:lnTo>
                <a:lnTo>
                  <a:pt x="548" y="247"/>
                </a:lnTo>
                <a:lnTo>
                  <a:pt x="556" y="252"/>
                </a:lnTo>
                <a:lnTo>
                  <a:pt x="560" y="254"/>
                </a:lnTo>
                <a:lnTo>
                  <a:pt x="564" y="257"/>
                </a:lnTo>
                <a:lnTo>
                  <a:pt x="571" y="263"/>
                </a:lnTo>
                <a:lnTo>
                  <a:pt x="578" y="269"/>
                </a:lnTo>
                <a:lnTo>
                  <a:pt x="585" y="276"/>
                </a:lnTo>
                <a:lnTo>
                  <a:pt x="591" y="282"/>
                </a:lnTo>
                <a:lnTo>
                  <a:pt x="591" y="230"/>
                </a:lnTo>
                <a:lnTo>
                  <a:pt x="680" y="230"/>
                </a:lnTo>
                <a:lnTo>
                  <a:pt x="680" y="676"/>
                </a:lnTo>
                <a:close/>
                <a:moveTo>
                  <a:pt x="458" y="305"/>
                </a:moveTo>
                <a:lnTo>
                  <a:pt x="450" y="306"/>
                </a:lnTo>
                <a:lnTo>
                  <a:pt x="441" y="306"/>
                </a:lnTo>
                <a:lnTo>
                  <a:pt x="433" y="308"/>
                </a:lnTo>
                <a:lnTo>
                  <a:pt x="425" y="309"/>
                </a:lnTo>
                <a:lnTo>
                  <a:pt x="417" y="311"/>
                </a:lnTo>
                <a:lnTo>
                  <a:pt x="410" y="314"/>
                </a:lnTo>
                <a:lnTo>
                  <a:pt x="402" y="316"/>
                </a:lnTo>
                <a:lnTo>
                  <a:pt x="396" y="319"/>
                </a:lnTo>
                <a:lnTo>
                  <a:pt x="383" y="327"/>
                </a:lnTo>
                <a:lnTo>
                  <a:pt x="371" y="335"/>
                </a:lnTo>
                <a:lnTo>
                  <a:pt x="366" y="340"/>
                </a:lnTo>
                <a:lnTo>
                  <a:pt x="361" y="345"/>
                </a:lnTo>
                <a:lnTo>
                  <a:pt x="351" y="356"/>
                </a:lnTo>
                <a:lnTo>
                  <a:pt x="347" y="362"/>
                </a:lnTo>
                <a:lnTo>
                  <a:pt x="343" y="367"/>
                </a:lnTo>
                <a:lnTo>
                  <a:pt x="336" y="380"/>
                </a:lnTo>
                <a:lnTo>
                  <a:pt x="332" y="386"/>
                </a:lnTo>
                <a:lnTo>
                  <a:pt x="330" y="393"/>
                </a:lnTo>
                <a:lnTo>
                  <a:pt x="325" y="406"/>
                </a:lnTo>
                <a:lnTo>
                  <a:pt x="321" y="420"/>
                </a:lnTo>
                <a:lnTo>
                  <a:pt x="318" y="434"/>
                </a:lnTo>
                <a:lnTo>
                  <a:pt x="316" y="448"/>
                </a:lnTo>
                <a:lnTo>
                  <a:pt x="316" y="462"/>
                </a:lnTo>
                <a:lnTo>
                  <a:pt x="316" y="476"/>
                </a:lnTo>
                <a:lnTo>
                  <a:pt x="317" y="484"/>
                </a:lnTo>
                <a:lnTo>
                  <a:pt x="318" y="491"/>
                </a:lnTo>
                <a:lnTo>
                  <a:pt x="321" y="505"/>
                </a:lnTo>
                <a:lnTo>
                  <a:pt x="323" y="511"/>
                </a:lnTo>
                <a:lnTo>
                  <a:pt x="325" y="518"/>
                </a:lnTo>
                <a:lnTo>
                  <a:pt x="327" y="525"/>
                </a:lnTo>
                <a:lnTo>
                  <a:pt x="330" y="532"/>
                </a:lnTo>
                <a:lnTo>
                  <a:pt x="332" y="538"/>
                </a:lnTo>
                <a:lnTo>
                  <a:pt x="336" y="545"/>
                </a:lnTo>
                <a:lnTo>
                  <a:pt x="339" y="551"/>
                </a:lnTo>
                <a:lnTo>
                  <a:pt x="343" y="557"/>
                </a:lnTo>
                <a:lnTo>
                  <a:pt x="347" y="563"/>
                </a:lnTo>
                <a:lnTo>
                  <a:pt x="351" y="568"/>
                </a:lnTo>
                <a:lnTo>
                  <a:pt x="356" y="574"/>
                </a:lnTo>
                <a:lnTo>
                  <a:pt x="361" y="579"/>
                </a:lnTo>
                <a:lnTo>
                  <a:pt x="366" y="584"/>
                </a:lnTo>
                <a:lnTo>
                  <a:pt x="371" y="589"/>
                </a:lnTo>
                <a:lnTo>
                  <a:pt x="377" y="593"/>
                </a:lnTo>
                <a:lnTo>
                  <a:pt x="383" y="597"/>
                </a:lnTo>
                <a:lnTo>
                  <a:pt x="389" y="601"/>
                </a:lnTo>
                <a:lnTo>
                  <a:pt x="396" y="605"/>
                </a:lnTo>
                <a:lnTo>
                  <a:pt x="402" y="608"/>
                </a:lnTo>
                <a:lnTo>
                  <a:pt x="410" y="610"/>
                </a:lnTo>
                <a:lnTo>
                  <a:pt x="417" y="613"/>
                </a:lnTo>
                <a:lnTo>
                  <a:pt x="425" y="615"/>
                </a:lnTo>
                <a:lnTo>
                  <a:pt x="433" y="616"/>
                </a:lnTo>
                <a:lnTo>
                  <a:pt x="441" y="617"/>
                </a:lnTo>
                <a:lnTo>
                  <a:pt x="450" y="618"/>
                </a:lnTo>
                <a:lnTo>
                  <a:pt x="458" y="618"/>
                </a:lnTo>
                <a:lnTo>
                  <a:pt x="471" y="618"/>
                </a:lnTo>
                <a:lnTo>
                  <a:pt x="484" y="616"/>
                </a:lnTo>
                <a:lnTo>
                  <a:pt x="496" y="613"/>
                </a:lnTo>
                <a:lnTo>
                  <a:pt x="509" y="609"/>
                </a:lnTo>
                <a:lnTo>
                  <a:pt x="515" y="607"/>
                </a:lnTo>
                <a:lnTo>
                  <a:pt x="520" y="604"/>
                </a:lnTo>
                <a:lnTo>
                  <a:pt x="532" y="597"/>
                </a:lnTo>
                <a:lnTo>
                  <a:pt x="537" y="593"/>
                </a:lnTo>
                <a:lnTo>
                  <a:pt x="542" y="589"/>
                </a:lnTo>
                <a:lnTo>
                  <a:pt x="547" y="585"/>
                </a:lnTo>
                <a:lnTo>
                  <a:pt x="552" y="580"/>
                </a:lnTo>
                <a:lnTo>
                  <a:pt x="557" y="576"/>
                </a:lnTo>
                <a:lnTo>
                  <a:pt x="561" y="570"/>
                </a:lnTo>
                <a:lnTo>
                  <a:pt x="565" y="565"/>
                </a:lnTo>
                <a:lnTo>
                  <a:pt x="569" y="559"/>
                </a:lnTo>
                <a:lnTo>
                  <a:pt x="576" y="546"/>
                </a:lnTo>
                <a:lnTo>
                  <a:pt x="580" y="539"/>
                </a:lnTo>
                <a:lnTo>
                  <a:pt x="582" y="532"/>
                </a:lnTo>
                <a:lnTo>
                  <a:pt x="587" y="516"/>
                </a:lnTo>
                <a:lnTo>
                  <a:pt x="589" y="508"/>
                </a:lnTo>
                <a:lnTo>
                  <a:pt x="591" y="500"/>
                </a:lnTo>
                <a:lnTo>
                  <a:pt x="592" y="491"/>
                </a:lnTo>
                <a:lnTo>
                  <a:pt x="593" y="482"/>
                </a:lnTo>
                <a:lnTo>
                  <a:pt x="594" y="472"/>
                </a:lnTo>
                <a:lnTo>
                  <a:pt x="594" y="462"/>
                </a:lnTo>
                <a:lnTo>
                  <a:pt x="594" y="452"/>
                </a:lnTo>
                <a:lnTo>
                  <a:pt x="593" y="443"/>
                </a:lnTo>
                <a:lnTo>
                  <a:pt x="592" y="434"/>
                </a:lnTo>
                <a:lnTo>
                  <a:pt x="591" y="425"/>
                </a:lnTo>
                <a:lnTo>
                  <a:pt x="587" y="408"/>
                </a:lnTo>
                <a:lnTo>
                  <a:pt x="585" y="400"/>
                </a:lnTo>
                <a:lnTo>
                  <a:pt x="582" y="392"/>
                </a:lnTo>
                <a:lnTo>
                  <a:pt x="580" y="385"/>
                </a:lnTo>
                <a:lnTo>
                  <a:pt x="576" y="378"/>
                </a:lnTo>
                <a:lnTo>
                  <a:pt x="573" y="372"/>
                </a:lnTo>
                <a:lnTo>
                  <a:pt x="569" y="365"/>
                </a:lnTo>
                <a:lnTo>
                  <a:pt x="565" y="359"/>
                </a:lnTo>
                <a:lnTo>
                  <a:pt x="561" y="354"/>
                </a:lnTo>
                <a:lnTo>
                  <a:pt x="552" y="343"/>
                </a:lnTo>
                <a:lnTo>
                  <a:pt x="542" y="334"/>
                </a:lnTo>
                <a:lnTo>
                  <a:pt x="532" y="327"/>
                </a:lnTo>
                <a:lnTo>
                  <a:pt x="526" y="323"/>
                </a:lnTo>
                <a:lnTo>
                  <a:pt x="520" y="320"/>
                </a:lnTo>
                <a:lnTo>
                  <a:pt x="515" y="317"/>
                </a:lnTo>
                <a:lnTo>
                  <a:pt x="509" y="315"/>
                </a:lnTo>
                <a:lnTo>
                  <a:pt x="503" y="313"/>
                </a:lnTo>
                <a:lnTo>
                  <a:pt x="496" y="311"/>
                </a:lnTo>
                <a:lnTo>
                  <a:pt x="490" y="309"/>
                </a:lnTo>
                <a:lnTo>
                  <a:pt x="484" y="308"/>
                </a:lnTo>
                <a:lnTo>
                  <a:pt x="471" y="306"/>
                </a:lnTo>
                <a:lnTo>
                  <a:pt x="465" y="306"/>
                </a:lnTo>
                <a:lnTo>
                  <a:pt x="458" y="30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431800" y="4317221"/>
            <a:ext cx="3889375" cy="1728786"/>
          </a:xfrm>
        </p:spPr>
        <p:txBody>
          <a:bodyPr anchor="b" anchorCtr="0"/>
          <a:lstStyle>
            <a:lvl1pPr>
              <a:defRPr sz="3000" b="1"/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xmlns="" val="89847126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ighligh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CCD0BAD9-1B0A-488D-B593-6527745204A7}" type="datetime3">
              <a:rPr lang="en-US" smtClean="0"/>
              <a:pPr/>
              <a:t>5 January 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smtClean="0"/>
              <a:t>Presentation name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5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0369549" cy="6911975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276" y="1727200"/>
            <a:ext cx="4322451" cy="1531491"/>
          </a:xfrm>
          <a:solidFill>
            <a:schemeClr val="bg1"/>
          </a:solidFill>
        </p:spPr>
        <p:txBody>
          <a:bodyPr wrap="square" lIns="360000" tIns="324000" rIns="360000" bIns="324000" anchor="b" anchorCtr="0">
            <a:spAutoFit/>
          </a:bodyPr>
          <a:lstStyle>
            <a:lvl1pPr>
              <a:defRPr sz="3000"/>
            </a:lvl1pPr>
          </a:lstStyle>
          <a:p>
            <a:r>
              <a:rPr lang="en-US" dirty="0" smtClean="0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xmlns="" val="776683464"/>
      </p:ext>
    </p:extLst>
  </p:cSld>
  <p:clrMapOvr>
    <a:masterClrMapping/>
  </p:clrMapOvr>
  <p:transition spd="med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 userDrawn="1"/>
        </p:nvSpPr>
        <p:spPr>
          <a:xfrm>
            <a:off x="7489031" y="0"/>
            <a:ext cx="720000" cy="72008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42" name="Rectangle 41"/>
          <p:cNvSpPr/>
          <p:nvPr userDrawn="1"/>
        </p:nvSpPr>
        <p:spPr>
          <a:xfrm>
            <a:off x="8209111" y="719683"/>
            <a:ext cx="2160439" cy="72008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41" name="Rectangle 40"/>
          <p:cNvSpPr/>
          <p:nvPr userDrawn="1"/>
        </p:nvSpPr>
        <p:spPr>
          <a:xfrm>
            <a:off x="6768672" y="719683"/>
            <a:ext cx="720000" cy="72008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1" y="1727200"/>
            <a:ext cx="9502362" cy="43211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i-FI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00059A1-0099-4B10-A5CF-27E515FB5E4A}" type="datetime3">
              <a:rPr lang="en-US" smtClean="0"/>
              <a:pPr/>
              <a:t>5 January 2017</a:t>
            </a:fld>
            <a:endParaRPr lang="fi-FI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 smtClean="0"/>
              <a:t>Presentation name</a:t>
            </a:r>
            <a:endParaRPr lang="fi-FI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31650" y="360363"/>
            <a:ext cx="6049269" cy="106652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xmlns="" val="1904021725"/>
      </p:ext>
    </p:extLst>
  </p:cSld>
  <p:clrMapOvr>
    <a:masterClrMapping/>
  </p:clrMapOvr>
  <p:transition spd="med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B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 userDrawn="1"/>
        </p:nvSpPr>
        <p:spPr>
          <a:xfrm>
            <a:off x="9649550" y="4032051"/>
            <a:ext cx="720000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41" name="Rectangle 40"/>
          <p:cNvSpPr/>
          <p:nvPr userDrawn="1"/>
        </p:nvSpPr>
        <p:spPr>
          <a:xfrm>
            <a:off x="8929191" y="4752727"/>
            <a:ext cx="720000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42" name="Rectangle 41"/>
          <p:cNvSpPr/>
          <p:nvPr userDrawn="1"/>
        </p:nvSpPr>
        <p:spPr>
          <a:xfrm>
            <a:off x="9649550" y="5472211"/>
            <a:ext cx="720000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43" name="Rectangle 42"/>
          <p:cNvSpPr/>
          <p:nvPr userDrawn="1"/>
        </p:nvSpPr>
        <p:spPr>
          <a:xfrm>
            <a:off x="7561039" y="6191895"/>
            <a:ext cx="2808511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1" y="1727200"/>
            <a:ext cx="9502362" cy="43211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i-FI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00059A1-0099-4B10-A5CF-27E515FB5E4A}" type="datetime3">
              <a:rPr lang="en-US" smtClean="0"/>
              <a:pPr/>
              <a:t>5 January 2017</a:t>
            </a:fld>
            <a:endParaRPr lang="fi-FI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 smtClean="0"/>
              <a:t>Presentation name</a:t>
            </a:r>
            <a:endParaRPr lang="fi-FI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grpSp>
        <p:nvGrpSpPr>
          <p:cNvPr id="44" name="Group 43"/>
          <p:cNvGrpSpPr>
            <a:grpSpLocks noChangeAspect="1"/>
          </p:cNvGrpSpPr>
          <p:nvPr userDrawn="1"/>
        </p:nvGrpSpPr>
        <p:grpSpPr>
          <a:xfrm>
            <a:off x="7921079" y="6455139"/>
            <a:ext cx="1979146" cy="169200"/>
            <a:chOff x="425958" y="6336331"/>
            <a:chExt cx="2526569" cy="216000"/>
          </a:xfrm>
        </p:grpSpPr>
        <p:sp>
          <p:nvSpPr>
            <p:cNvPr id="45" name="Freeform 6"/>
            <p:cNvSpPr>
              <a:spLocks noChangeAspect="1" noEditPoints="1"/>
            </p:cNvSpPr>
            <p:nvPr userDrawn="1"/>
          </p:nvSpPr>
          <p:spPr bwMode="auto">
            <a:xfrm>
              <a:off x="425958" y="6336331"/>
              <a:ext cx="1295526" cy="216000"/>
            </a:xfrm>
            <a:custGeom>
              <a:avLst/>
              <a:gdLst>
                <a:gd name="T0" fmla="*/ 4989 w 5446"/>
                <a:gd name="T1" fmla="*/ 686 h 908"/>
                <a:gd name="T2" fmla="*/ 4808 w 5446"/>
                <a:gd name="T3" fmla="*/ 593 h 908"/>
                <a:gd name="T4" fmla="*/ 4773 w 5446"/>
                <a:gd name="T5" fmla="*/ 389 h 908"/>
                <a:gd name="T6" fmla="*/ 4890 w 5446"/>
                <a:gd name="T7" fmla="*/ 244 h 908"/>
                <a:gd name="T8" fmla="*/ 5087 w 5446"/>
                <a:gd name="T9" fmla="*/ 246 h 908"/>
                <a:gd name="T10" fmla="*/ 4275 w 5446"/>
                <a:gd name="T11" fmla="*/ 348 h 908"/>
                <a:gd name="T12" fmla="*/ 4169 w 5446"/>
                <a:gd name="T13" fmla="*/ 308 h 908"/>
                <a:gd name="T14" fmla="*/ 4039 w 5446"/>
                <a:gd name="T15" fmla="*/ 382 h 908"/>
                <a:gd name="T16" fmla="*/ 3947 w 5446"/>
                <a:gd name="T17" fmla="*/ 299 h 908"/>
                <a:gd name="T18" fmla="*/ 3885 w 5446"/>
                <a:gd name="T19" fmla="*/ 230 h 908"/>
                <a:gd name="T20" fmla="*/ 4026 w 5446"/>
                <a:gd name="T21" fmla="*/ 225 h 908"/>
                <a:gd name="T22" fmla="*/ 4157 w 5446"/>
                <a:gd name="T23" fmla="*/ 240 h 908"/>
                <a:gd name="T24" fmla="*/ 4327 w 5446"/>
                <a:gd name="T25" fmla="*/ 258 h 908"/>
                <a:gd name="T26" fmla="*/ 3153 w 5446"/>
                <a:gd name="T27" fmla="*/ 684 h 908"/>
                <a:gd name="T28" fmla="*/ 2979 w 5446"/>
                <a:gd name="T29" fmla="*/ 574 h 908"/>
                <a:gd name="T30" fmla="*/ 2963 w 5446"/>
                <a:gd name="T31" fmla="*/ 362 h 908"/>
                <a:gd name="T32" fmla="*/ 3119 w 5446"/>
                <a:gd name="T33" fmla="*/ 228 h 908"/>
                <a:gd name="T34" fmla="*/ 3325 w 5446"/>
                <a:gd name="T35" fmla="*/ 274 h 908"/>
                <a:gd name="T36" fmla="*/ 3408 w 5446"/>
                <a:gd name="T37" fmla="*/ 466 h 908"/>
                <a:gd name="T38" fmla="*/ 3307 w 5446"/>
                <a:gd name="T39" fmla="*/ 646 h 908"/>
                <a:gd name="T40" fmla="*/ 2400 w 5446"/>
                <a:gd name="T41" fmla="*/ 420 h 908"/>
                <a:gd name="T42" fmla="*/ 2307 w 5446"/>
                <a:gd name="T43" fmla="*/ 305 h 908"/>
                <a:gd name="T44" fmla="*/ 2173 w 5446"/>
                <a:gd name="T45" fmla="*/ 348 h 908"/>
                <a:gd name="T46" fmla="*/ 2144 w 5446"/>
                <a:gd name="T47" fmla="*/ 287 h 908"/>
                <a:gd name="T48" fmla="*/ 2344 w 5446"/>
                <a:gd name="T49" fmla="*/ 228 h 908"/>
                <a:gd name="T50" fmla="*/ 2478 w 5446"/>
                <a:gd name="T51" fmla="*/ 349 h 908"/>
                <a:gd name="T52" fmla="*/ 1440 w 5446"/>
                <a:gd name="T53" fmla="*/ 669 h 908"/>
                <a:gd name="T54" fmla="*/ 1240 w 5446"/>
                <a:gd name="T55" fmla="*/ 653 h 908"/>
                <a:gd name="T56" fmla="*/ 1136 w 5446"/>
                <a:gd name="T57" fmla="*/ 478 h 908"/>
                <a:gd name="T58" fmla="*/ 1199 w 5446"/>
                <a:gd name="T59" fmla="*/ 289 h 908"/>
                <a:gd name="T60" fmla="*/ 1381 w 5446"/>
                <a:gd name="T61" fmla="*/ 222 h 908"/>
                <a:gd name="T62" fmla="*/ 466 w 5446"/>
                <a:gd name="T63" fmla="*/ 686 h 908"/>
                <a:gd name="T64" fmla="*/ 258 w 5446"/>
                <a:gd name="T65" fmla="*/ 567 h 908"/>
                <a:gd name="T66" fmla="*/ 460 w 5446"/>
                <a:gd name="T67" fmla="*/ 606 h 908"/>
                <a:gd name="T68" fmla="*/ 583 w 5446"/>
                <a:gd name="T69" fmla="*/ 540 h 908"/>
                <a:gd name="T70" fmla="*/ 341 w 5446"/>
                <a:gd name="T71" fmla="*/ 472 h 908"/>
                <a:gd name="T72" fmla="*/ 239 w 5446"/>
                <a:gd name="T73" fmla="*/ 342 h 908"/>
                <a:gd name="T74" fmla="*/ 365 w 5446"/>
                <a:gd name="T75" fmla="*/ 232 h 908"/>
                <a:gd name="T76" fmla="*/ 641 w 5446"/>
                <a:gd name="T77" fmla="*/ 283 h 908"/>
                <a:gd name="T78" fmla="*/ 462 w 5446"/>
                <a:gd name="T79" fmla="*/ 302 h 908"/>
                <a:gd name="T80" fmla="*/ 327 w 5446"/>
                <a:gd name="T81" fmla="*/ 363 h 908"/>
                <a:gd name="T82" fmla="*/ 584 w 5446"/>
                <a:gd name="T83" fmla="*/ 433 h 908"/>
                <a:gd name="T84" fmla="*/ 674 w 5446"/>
                <a:gd name="T85" fmla="*/ 553 h 908"/>
                <a:gd name="T86" fmla="*/ 569 w 5446"/>
                <a:gd name="T87" fmla="*/ 669 h 908"/>
                <a:gd name="T88" fmla="*/ 5446 w 5446"/>
                <a:gd name="T89" fmla="*/ 453 h 908"/>
                <a:gd name="T90" fmla="*/ 1291 w 5446"/>
                <a:gd name="T91" fmla="*/ 318 h 908"/>
                <a:gd name="T92" fmla="*/ 1231 w 5446"/>
                <a:gd name="T93" fmla="*/ 504 h 908"/>
                <a:gd name="T94" fmla="*/ 1318 w 5446"/>
                <a:gd name="T95" fmla="*/ 603 h 908"/>
                <a:gd name="T96" fmla="*/ 1469 w 5446"/>
                <a:gd name="T97" fmla="*/ 562 h 908"/>
                <a:gd name="T98" fmla="*/ 1491 w 5446"/>
                <a:gd name="T99" fmla="*/ 384 h 908"/>
                <a:gd name="T100" fmla="*/ 1373 w 5446"/>
                <a:gd name="T101" fmla="*/ 297 h 908"/>
                <a:gd name="T102" fmla="*/ 3063 w 5446"/>
                <a:gd name="T103" fmla="*/ 359 h 908"/>
                <a:gd name="T104" fmla="*/ 3059 w 5446"/>
                <a:gd name="T105" fmla="*/ 541 h 908"/>
                <a:gd name="T106" fmla="*/ 3213 w 5446"/>
                <a:gd name="T107" fmla="*/ 601 h 908"/>
                <a:gd name="T108" fmla="*/ 3311 w 5446"/>
                <a:gd name="T109" fmla="*/ 508 h 908"/>
                <a:gd name="T110" fmla="*/ 3273 w 5446"/>
                <a:gd name="T111" fmla="*/ 338 h 908"/>
                <a:gd name="T112" fmla="*/ 4941 w 5446"/>
                <a:gd name="T113" fmla="*/ 307 h 908"/>
                <a:gd name="T114" fmla="*/ 4856 w 5446"/>
                <a:gd name="T115" fmla="*/ 483 h 908"/>
                <a:gd name="T116" fmla="*/ 4934 w 5446"/>
                <a:gd name="T117" fmla="*/ 597 h 908"/>
                <a:gd name="T118" fmla="*/ 5090 w 5446"/>
                <a:gd name="T119" fmla="*/ 573 h 908"/>
                <a:gd name="T120" fmla="*/ 5126 w 5446"/>
                <a:gd name="T121" fmla="*/ 399 h 908"/>
                <a:gd name="T122" fmla="*/ 5022 w 5446"/>
                <a:gd name="T123" fmla="*/ 299 h 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446" h="908">
                  <a:moveTo>
                    <a:pt x="5219" y="677"/>
                  </a:moveTo>
                  <a:lnTo>
                    <a:pt x="5130" y="677"/>
                  </a:lnTo>
                  <a:lnTo>
                    <a:pt x="5130" y="624"/>
                  </a:lnTo>
                  <a:lnTo>
                    <a:pt x="5127" y="627"/>
                  </a:lnTo>
                  <a:lnTo>
                    <a:pt x="5124" y="631"/>
                  </a:lnTo>
                  <a:lnTo>
                    <a:pt x="5117" y="637"/>
                  </a:lnTo>
                  <a:lnTo>
                    <a:pt x="5110" y="644"/>
                  </a:lnTo>
                  <a:lnTo>
                    <a:pt x="5103" y="649"/>
                  </a:lnTo>
                  <a:lnTo>
                    <a:pt x="5087" y="660"/>
                  </a:lnTo>
                  <a:lnTo>
                    <a:pt x="5079" y="665"/>
                  </a:lnTo>
                  <a:lnTo>
                    <a:pt x="5070" y="669"/>
                  </a:lnTo>
                  <a:lnTo>
                    <a:pt x="5061" y="673"/>
                  </a:lnTo>
                  <a:lnTo>
                    <a:pt x="5052" y="676"/>
                  </a:lnTo>
                  <a:lnTo>
                    <a:pt x="5042" y="679"/>
                  </a:lnTo>
                  <a:lnTo>
                    <a:pt x="5032" y="682"/>
                  </a:lnTo>
                  <a:lnTo>
                    <a:pt x="5022" y="684"/>
                  </a:lnTo>
                  <a:lnTo>
                    <a:pt x="5011" y="685"/>
                  </a:lnTo>
                  <a:lnTo>
                    <a:pt x="5000" y="686"/>
                  </a:lnTo>
                  <a:lnTo>
                    <a:pt x="4989" y="686"/>
                  </a:lnTo>
                  <a:lnTo>
                    <a:pt x="4977" y="686"/>
                  </a:lnTo>
                  <a:lnTo>
                    <a:pt x="4965" y="685"/>
                  </a:lnTo>
                  <a:lnTo>
                    <a:pt x="4954" y="684"/>
                  </a:lnTo>
                  <a:lnTo>
                    <a:pt x="4942" y="682"/>
                  </a:lnTo>
                  <a:lnTo>
                    <a:pt x="4931" y="679"/>
                  </a:lnTo>
                  <a:lnTo>
                    <a:pt x="4921" y="676"/>
                  </a:lnTo>
                  <a:lnTo>
                    <a:pt x="4910" y="672"/>
                  </a:lnTo>
                  <a:lnTo>
                    <a:pt x="4900" y="668"/>
                  </a:lnTo>
                  <a:lnTo>
                    <a:pt x="4890" y="663"/>
                  </a:lnTo>
                  <a:lnTo>
                    <a:pt x="4880" y="658"/>
                  </a:lnTo>
                  <a:lnTo>
                    <a:pt x="4871" y="653"/>
                  </a:lnTo>
                  <a:lnTo>
                    <a:pt x="4862" y="647"/>
                  </a:lnTo>
                  <a:lnTo>
                    <a:pt x="4853" y="640"/>
                  </a:lnTo>
                  <a:lnTo>
                    <a:pt x="4845" y="633"/>
                  </a:lnTo>
                  <a:lnTo>
                    <a:pt x="4837" y="626"/>
                  </a:lnTo>
                  <a:lnTo>
                    <a:pt x="4829" y="618"/>
                  </a:lnTo>
                  <a:lnTo>
                    <a:pt x="4822" y="610"/>
                  </a:lnTo>
                  <a:lnTo>
                    <a:pt x="4815" y="602"/>
                  </a:lnTo>
                  <a:lnTo>
                    <a:pt x="4808" y="593"/>
                  </a:lnTo>
                  <a:lnTo>
                    <a:pt x="4802" y="584"/>
                  </a:lnTo>
                  <a:lnTo>
                    <a:pt x="4796" y="575"/>
                  </a:lnTo>
                  <a:lnTo>
                    <a:pt x="4791" y="565"/>
                  </a:lnTo>
                  <a:lnTo>
                    <a:pt x="4786" y="555"/>
                  </a:lnTo>
                  <a:lnTo>
                    <a:pt x="4782" y="545"/>
                  </a:lnTo>
                  <a:lnTo>
                    <a:pt x="4778" y="534"/>
                  </a:lnTo>
                  <a:lnTo>
                    <a:pt x="4775" y="523"/>
                  </a:lnTo>
                  <a:lnTo>
                    <a:pt x="4772" y="512"/>
                  </a:lnTo>
                  <a:lnTo>
                    <a:pt x="4770" y="501"/>
                  </a:lnTo>
                  <a:lnTo>
                    <a:pt x="4768" y="489"/>
                  </a:lnTo>
                  <a:lnTo>
                    <a:pt x="4766" y="478"/>
                  </a:lnTo>
                  <a:lnTo>
                    <a:pt x="4765" y="466"/>
                  </a:lnTo>
                  <a:lnTo>
                    <a:pt x="4765" y="453"/>
                  </a:lnTo>
                  <a:lnTo>
                    <a:pt x="4765" y="441"/>
                  </a:lnTo>
                  <a:lnTo>
                    <a:pt x="4766" y="429"/>
                  </a:lnTo>
                  <a:lnTo>
                    <a:pt x="4768" y="417"/>
                  </a:lnTo>
                  <a:lnTo>
                    <a:pt x="4770" y="406"/>
                  </a:lnTo>
                  <a:lnTo>
                    <a:pt x="4772" y="395"/>
                  </a:lnTo>
                  <a:lnTo>
                    <a:pt x="4773" y="389"/>
                  </a:lnTo>
                  <a:lnTo>
                    <a:pt x="4775" y="384"/>
                  </a:lnTo>
                  <a:lnTo>
                    <a:pt x="4778" y="373"/>
                  </a:lnTo>
                  <a:lnTo>
                    <a:pt x="4782" y="362"/>
                  </a:lnTo>
                  <a:lnTo>
                    <a:pt x="4786" y="352"/>
                  </a:lnTo>
                  <a:lnTo>
                    <a:pt x="4791" y="342"/>
                  </a:lnTo>
                  <a:lnTo>
                    <a:pt x="4796" y="332"/>
                  </a:lnTo>
                  <a:lnTo>
                    <a:pt x="4802" y="323"/>
                  </a:lnTo>
                  <a:lnTo>
                    <a:pt x="4808" y="314"/>
                  </a:lnTo>
                  <a:lnTo>
                    <a:pt x="4815" y="305"/>
                  </a:lnTo>
                  <a:lnTo>
                    <a:pt x="4822" y="297"/>
                  </a:lnTo>
                  <a:lnTo>
                    <a:pt x="4829" y="289"/>
                  </a:lnTo>
                  <a:lnTo>
                    <a:pt x="4837" y="281"/>
                  </a:lnTo>
                  <a:lnTo>
                    <a:pt x="4845" y="274"/>
                  </a:lnTo>
                  <a:lnTo>
                    <a:pt x="4849" y="270"/>
                  </a:lnTo>
                  <a:lnTo>
                    <a:pt x="4853" y="267"/>
                  </a:lnTo>
                  <a:lnTo>
                    <a:pt x="4862" y="260"/>
                  </a:lnTo>
                  <a:lnTo>
                    <a:pt x="4871" y="254"/>
                  </a:lnTo>
                  <a:lnTo>
                    <a:pt x="4880" y="249"/>
                  </a:lnTo>
                  <a:lnTo>
                    <a:pt x="4890" y="244"/>
                  </a:lnTo>
                  <a:lnTo>
                    <a:pt x="4900" y="239"/>
                  </a:lnTo>
                  <a:lnTo>
                    <a:pt x="4910" y="235"/>
                  </a:lnTo>
                  <a:lnTo>
                    <a:pt x="4921" y="231"/>
                  </a:lnTo>
                  <a:lnTo>
                    <a:pt x="4931" y="228"/>
                  </a:lnTo>
                  <a:lnTo>
                    <a:pt x="4942" y="226"/>
                  </a:lnTo>
                  <a:lnTo>
                    <a:pt x="4954" y="224"/>
                  </a:lnTo>
                  <a:lnTo>
                    <a:pt x="4965" y="222"/>
                  </a:lnTo>
                  <a:lnTo>
                    <a:pt x="4977" y="221"/>
                  </a:lnTo>
                  <a:lnTo>
                    <a:pt x="4989" y="221"/>
                  </a:lnTo>
                  <a:lnTo>
                    <a:pt x="5000" y="221"/>
                  </a:lnTo>
                  <a:lnTo>
                    <a:pt x="5011" y="222"/>
                  </a:lnTo>
                  <a:lnTo>
                    <a:pt x="5022" y="223"/>
                  </a:lnTo>
                  <a:lnTo>
                    <a:pt x="5032" y="225"/>
                  </a:lnTo>
                  <a:lnTo>
                    <a:pt x="5042" y="228"/>
                  </a:lnTo>
                  <a:lnTo>
                    <a:pt x="5052" y="230"/>
                  </a:lnTo>
                  <a:lnTo>
                    <a:pt x="5061" y="234"/>
                  </a:lnTo>
                  <a:lnTo>
                    <a:pt x="5070" y="238"/>
                  </a:lnTo>
                  <a:lnTo>
                    <a:pt x="5079" y="242"/>
                  </a:lnTo>
                  <a:lnTo>
                    <a:pt x="5087" y="246"/>
                  </a:lnTo>
                  <a:lnTo>
                    <a:pt x="5095" y="251"/>
                  </a:lnTo>
                  <a:lnTo>
                    <a:pt x="5099" y="254"/>
                  </a:lnTo>
                  <a:lnTo>
                    <a:pt x="5102" y="257"/>
                  </a:lnTo>
                  <a:lnTo>
                    <a:pt x="5110" y="263"/>
                  </a:lnTo>
                  <a:lnTo>
                    <a:pt x="5117" y="269"/>
                  </a:lnTo>
                  <a:lnTo>
                    <a:pt x="5123" y="275"/>
                  </a:lnTo>
                  <a:lnTo>
                    <a:pt x="5130" y="282"/>
                  </a:lnTo>
                  <a:lnTo>
                    <a:pt x="5130" y="230"/>
                  </a:lnTo>
                  <a:lnTo>
                    <a:pt x="5219" y="230"/>
                  </a:lnTo>
                  <a:lnTo>
                    <a:pt x="5219" y="677"/>
                  </a:lnTo>
                  <a:close/>
                  <a:moveTo>
                    <a:pt x="4372" y="408"/>
                  </a:moveTo>
                  <a:lnTo>
                    <a:pt x="4372" y="676"/>
                  </a:lnTo>
                  <a:lnTo>
                    <a:pt x="4283" y="676"/>
                  </a:lnTo>
                  <a:lnTo>
                    <a:pt x="4283" y="409"/>
                  </a:lnTo>
                  <a:lnTo>
                    <a:pt x="4282" y="391"/>
                  </a:lnTo>
                  <a:lnTo>
                    <a:pt x="4282" y="382"/>
                  </a:lnTo>
                  <a:lnTo>
                    <a:pt x="4281" y="374"/>
                  </a:lnTo>
                  <a:lnTo>
                    <a:pt x="4278" y="360"/>
                  </a:lnTo>
                  <a:lnTo>
                    <a:pt x="4275" y="348"/>
                  </a:lnTo>
                  <a:lnTo>
                    <a:pt x="4271" y="337"/>
                  </a:lnTo>
                  <a:lnTo>
                    <a:pt x="4266" y="328"/>
                  </a:lnTo>
                  <a:lnTo>
                    <a:pt x="4261" y="320"/>
                  </a:lnTo>
                  <a:lnTo>
                    <a:pt x="4255" y="314"/>
                  </a:lnTo>
                  <a:lnTo>
                    <a:pt x="4249" y="309"/>
                  </a:lnTo>
                  <a:lnTo>
                    <a:pt x="4243" y="305"/>
                  </a:lnTo>
                  <a:lnTo>
                    <a:pt x="4237" y="302"/>
                  </a:lnTo>
                  <a:lnTo>
                    <a:pt x="4231" y="300"/>
                  </a:lnTo>
                  <a:lnTo>
                    <a:pt x="4225" y="298"/>
                  </a:lnTo>
                  <a:lnTo>
                    <a:pt x="4220" y="297"/>
                  </a:lnTo>
                  <a:lnTo>
                    <a:pt x="4214" y="297"/>
                  </a:lnTo>
                  <a:lnTo>
                    <a:pt x="4210" y="297"/>
                  </a:lnTo>
                  <a:lnTo>
                    <a:pt x="4206" y="297"/>
                  </a:lnTo>
                  <a:lnTo>
                    <a:pt x="4201" y="297"/>
                  </a:lnTo>
                  <a:lnTo>
                    <a:pt x="4195" y="298"/>
                  </a:lnTo>
                  <a:lnTo>
                    <a:pt x="4189" y="299"/>
                  </a:lnTo>
                  <a:lnTo>
                    <a:pt x="4183" y="301"/>
                  </a:lnTo>
                  <a:lnTo>
                    <a:pt x="4176" y="304"/>
                  </a:lnTo>
                  <a:lnTo>
                    <a:pt x="4169" y="308"/>
                  </a:lnTo>
                  <a:lnTo>
                    <a:pt x="4163" y="313"/>
                  </a:lnTo>
                  <a:lnTo>
                    <a:pt x="4156" y="320"/>
                  </a:lnTo>
                  <a:lnTo>
                    <a:pt x="4150" y="327"/>
                  </a:lnTo>
                  <a:lnTo>
                    <a:pt x="4147" y="332"/>
                  </a:lnTo>
                  <a:lnTo>
                    <a:pt x="4144" y="337"/>
                  </a:lnTo>
                  <a:lnTo>
                    <a:pt x="4142" y="342"/>
                  </a:lnTo>
                  <a:lnTo>
                    <a:pt x="4139" y="348"/>
                  </a:lnTo>
                  <a:lnTo>
                    <a:pt x="4137" y="354"/>
                  </a:lnTo>
                  <a:lnTo>
                    <a:pt x="4135" y="361"/>
                  </a:lnTo>
                  <a:lnTo>
                    <a:pt x="4134" y="368"/>
                  </a:lnTo>
                  <a:lnTo>
                    <a:pt x="4132" y="375"/>
                  </a:lnTo>
                  <a:lnTo>
                    <a:pt x="4130" y="392"/>
                  </a:lnTo>
                  <a:lnTo>
                    <a:pt x="4130" y="402"/>
                  </a:lnTo>
                  <a:lnTo>
                    <a:pt x="4129" y="412"/>
                  </a:lnTo>
                  <a:lnTo>
                    <a:pt x="4129" y="676"/>
                  </a:lnTo>
                  <a:lnTo>
                    <a:pt x="4040" y="676"/>
                  </a:lnTo>
                  <a:lnTo>
                    <a:pt x="4040" y="409"/>
                  </a:lnTo>
                  <a:lnTo>
                    <a:pt x="4040" y="391"/>
                  </a:lnTo>
                  <a:lnTo>
                    <a:pt x="4039" y="382"/>
                  </a:lnTo>
                  <a:lnTo>
                    <a:pt x="4038" y="374"/>
                  </a:lnTo>
                  <a:lnTo>
                    <a:pt x="4036" y="360"/>
                  </a:lnTo>
                  <a:lnTo>
                    <a:pt x="4032" y="348"/>
                  </a:lnTo>
                  <a:lnTo>
                    <a:pt x="4028" y="337"/>
                  </a:lnTo>
                  <a:lnTo>
                    <a:pt x="4023" y="328"/>
                  </a:lnTo>
                  <a:lnTo>
                    <a:pt x="4018" y="320"/>
                  </a:lnTo>
                  <a:lnTo>
                    <a:pt x="4012" y="314"/>
                  </a:lnTo>
                  <a:lnTo>
                    <a:pt x="4007" y="309"/>
                  </a:lnTo>
                  <a:lnTo>
                    <a:pt x="4001" y="305"/>
                  </a:lnTo>
                  <a:lnTo>
                    <a:pt x="3994" y="302"/>
                  </a:lnTo>
                  <a:lnTo>
                    <a:pt x="3988" y="300"/>
                  </a:lnTo>
                  <a:lnTo>
                    <a:pt x="3983" y="298"/>
                  </a:lnTo>
                  <a:lnTo>
                    <a:pt x="3977" y="297"/>
                  </a:lnTo>
                  <a:lnTo>
                    <a:pt x="3972" y="297"/>
                  </a:lnTo>
                  <a:lnTo>
                    <a:pt x="3967" y="297"/>
                  </a:lnTo>
                  <a:lnTo>
                    <a:pt x="3963" y="297"/>
                  </a:lnTo>
                  <a:lnTo>
                    <a:pt x="3959" y="297"/>
                  </a:lnTo>
                  <a:lnTo>
                    <a:pt x="3953" y="298"/>
                  </a:lnTo>
                  <a:lnTo>
                    <a:pt x="3947" y="299"/>
                  </a:lnTo>
                  <a:lnTo>
                    <a:pt x="3941" y="301"/>
                  </a:lnTo>
                  <a:lnTo>
                    <a:pt x="3934" y="304"/>
                  </a:lnTo>
                  <a:lnTo>
                    <a:pt x="3928" y="308"/>
                  </a:lnTo>
                  <a:lnTo>
                    <a:pt x="3921" y="313"/>
                  </a:lnTo>
                  <a:lnTo>
                    <a:pt x="3915" y="320"/>
                  </a:lnTo>
                  <a:lnTo>
                    <a:pt x="3909" y="327"/>
                  </a:lnTo>
                  <a:lnTo>
                    <a:pt x="3906" y="332"/>
                  </a:lnTo>
                  <a:lnTo>
                    <a:pt x="3903" y="337"/>
                  </a:lnTo>
                  <a:lnTo>
                    <a:pt x="3898" y="348"/>
                  </a:lnTo>
                  <a:lnTo>
                    <a:pt x="3894" y="361"/>
                  </a:lnTo>
                  <a:lnTo>
                    <a:pt x="3893" y="368"/>
                  </a:lnTo>
                  <a:lnTo>
                    <a:pt x="3891" y="375"/>
                  </a:lnTo>
                  <a:lnTo>
                    <a:pt x="3889" y="392"/>
                  </a:lnTo>
                  <a:lnTo>
                    <a:pt x="3889" y="402"/>
                  </a:lnTo>
                  <a:lnTo>
                    <a:pt x="3889" y="412"/>
                  </a:lnTo>
                  <a:lnTo>
                    <a:pt x="3889" y="676"/>
                  </a:lnTo>
                  <a:lnTo>
                    <a:pt x="3800" y="676"/>
                  </a:lnTo>
                  <a:lnTo>
                    <a:pt x="3800" y="230"/>
                  </a:lnTo>
                  <a:lnTo>
                    <a:pt x="3885" y="230"/>
                  </a:lnTo>
                  <a:lnTo>
                    <a:pt x="3885" y="281"/>
                  </a:lnTo>
                  <a:lnTo>
                    <a:pt x="3890" y="272"/>
                  </a:lnTo>
                  <a:lnTo>
                    <a:pt x="3895" y="264"/>
                  </a:lnTo>
                  <a:lnTo>
                    <a:pt x="3901" y="258"/>
                  </a:lnTo>
                  <a:lnTo>
                    <a:pt x="3907" y="251"/>
                  </a:lnTo>
                  <a:lnTo>
                    <a:pt x="3914" y="246"/>
                  </a:lnTo>
                  <a:lnTo>
                    <a:pt x="3921" y="241"/>
                  </a:lnTo>
                  <a:lnTo>
                    <a:pt x="3928" y="237"/>
                  </a:lnTo>
                  <a:lnTo>
                    <a:pt x="3935" y="233"/>
                  </a:lnTo>
                  <a:lnTo>
                    <a:pt x="3942" y="230"/>
                  </a:lnTo>
                  <a:lnTo>
                    <a:pt x="3950" y="227"/>
                  </a:lnTo>
                  <a:lnTo>
                    <a:pt x="3964" y="224"/>
                  </a:lnTo>
                  <a:lnTo>
                    <a:pt x="3971" y="222"/>
                  </a:lnTo>
                  <a:lnTo>
                    <a:pt x="3978" y="221"/>
                  </a:lnTo>
                  <a:lnTo>
                    <a:pt x="3990" y="221"/>
                  </a:lnTo>
                  <a:lnTo>
                    <a:pt x="4000" y="221"/>
                  </a:lnTo>
                  <a:lnTo>
                    <a:pt x="4008" y="222"/>
                  </a:lnTo>
                  <a:lnTo>
                    <a:pt x="4017" y="223"/>
                  </a:lnTo>
                  <a:lnTo>
                    <a:pt x="4026" y="225"/>
                  </a:lnTo>
                  <a:lnTo>
                    <a:pt x="4034" y="228"/>
                  </a:lnTo>
                  <a:lnTo>
                    <a:pt x="4042" y="231"/>
                  </a:lnTo>
                  <a:lnTo>
                    <a:pt x="4050" y="234"/>
                  </a:lnTo>
                  <a:lnTo>
                    <a:pt x="4057" y="238"/>
                  </a:lnTo>
                  <a:lnTo>
                    <a:pt x="4064" y="243"/>
                  </a:lnTo>
                  <a:lnTo>
                    <a:pt x="4071" y="248"/>
                  </a:lnTo>
                  <a:lnTo>
                    <a:pt x="4078" y="254"/>
                  </a:lnTo>
                  <a:lnTo>
                    <a:pt x="4084" y="261"/>
                  </a:lnTo>
                  <a:lnTo>
                    <a:pt x="4090" y="268"/>
                  </a:lnTo>
                  <a:lnTo>
                    <a:pt x="4096" y="275"/>
                  </a:lnTo>
                  <a:lnTo>
                    <a:pt x="4101" y="283"/>
                  </a:lnTo>
                  <a:lnTo>
                    <a:pt x="4105" y="292"/>
                  </a:lnTo>
                  <a:lnTo>
                    <a:pt x="4111" y="282"/>
                  </a:lnTo>
                  <a:lnTo>
                    <a:pt x="4118" y="273"/>
                  </a:lnTo>
                  <a:lnTo>
                    <a:pt x="4125" y="265"/>
                  </a:lnTo>
                  <a:lnTo>
                    <a:pt x="4133" y="257"/>
                  </a:lnTo>
                  <a:lnTo>
                    <a:pt x="4140" y="251"/>
                  </a:lnTo>
                  <a:lnTo>
                    <a:pt x="4148" y="245"/>
                  </a:lnTo>
                  <a:lnTo>
                    <a:pt x="4157" y="240"/>
                  </a:lnTo>
                  <a:lnTo>
                    <a:pt x="4165" y="235"/>
                  </a:lnTo>
                  <a:lnTo>
                    <a:pt x="4174" y="232"/>
                  </a:lnTo>
                  <a:lnTo>
                    <a:pt x="4182" y="229"/>
                  </a:lnTo>
                  <a:lnTo>
                    <a:pt x="4191" y="226"/>
                  </a:lnTo>
                  <a:lnTo>
                    <a:pt x="4199" y="224"/>
                  </a:lnTo>
                  <a:lnTo>
                    <a:pt x="4207" y="223"/>
                  </a:lnTo>
                  <a:lnTo>
                    <a:pt x="4214" y="222"/>
                  </a:lnTo>
                  <a:lnTo>
                    <a:pt x="4228" y="221"/>
                  </a:lnTo>
                  <a:lnTo>
                    <a:pt x="4241" y="221"/>
                  </a:lnTo>
                  <a:lnTo>
                    <a:pt x="4254" y="223"/>
                  </a:lnTo>
                  <a:lnTo>
                    <a:pt x="4267" y="225"/>
                  </a:lnTo>
                  <a:lnTo>
                    <a:pt x="4280" y="229"/>
                  </a:lnTo>
                  <a:lnTo>
                    <a:pt x="4292" y="234"/>
                  </a:lnTo>
                  <a:lnTo>
                    <a:pt x="4298" y="237"/>
                  </a:lnTo>
                  <a:lnTo>
                    <a:pt x="4304" y="241"/>
                  </a:lnTo>
                  <a:lnTo>
                    <a:pt x="4310" y="244"/>
                  </a:lnTo>
                  <a:lnTo>
                    <a:pt x="4316" y="249"/>
                  </a:lnTo>
                  <a:lnTo>
                    <a:pt x="4321" y="253"/>
                  </a:lnTo>
                  <a:lnTo>
                    <a:pt x="4327" y="258"/>
                  </a:lnTo>
                  <a:lnTo>
                    <a:pt x="4332" y="264"/>
                  </a:lnTo>
                  <a:lnTo>
                    <a:pt x="4337" y="270"/>
                  </a:lnTo>
                  <a:lnTo>
                    <a:pt x="4341" y="276"/>
                  </a:lnTo>
                  <a:lnTo>
                    <a:pt x="4346" y="283"/>
                  </a:lnTo>
                  <a:lnTo>
                    <a:pt x="4350" y="290"/>
                  </a:lnTo>
                  <a:lnTo>
                    <a:pt x="4354" y="298"/>
                  </a:lnTo>
                  <a:lnTo>
                    <a:pt x="4357" y="307"/>
                  </a:lnTo>
                  <a:lnTo>
                    <a:pt x="4360" y="316"/>
                  </a:lnTo>
                  <a:lnTo>
                    <a:pt x="4363" y="325"/>
                  </a:lnTo>
                  <a:lnTo>
                    <a:pt x="4366" y="335"/>
                  </a:lnTo>
                  <a:lnTo>
                    <a:pt x="4368" y="346"/>
                  </a:lnTo>
                  <a:lnTo>
                    <a:pt x="4370" y="357"/>
                  </a:lnTo>
                  <a:lnTo>
                    <a:pt x="4371" y="369"/>
                  </a:lnTo>
                  <a:lnTo>
                    <a:pt x="4372" y="381"/>
                  </a:lnTo>
                  <a:lnTo>
                    <a:pt x="4372" y="394"/>
                  </a:lnTo>
                  <a:lnTo>
                    <a:pt x="4372" y="408"/>
                  </a:lnTo>
                  <a:close/>
                  <a:moveTo>
                    <a:pt x="3177" y="685"/>
                  </a:moveTo>
                  <a:lnTo>
                    <a:pt x="3165" y="685"/>
                  </a:lnTo>
                  <a:lnTo>
                    <a:pt x="3153" y="684"/>
                  </a:lnTo>
                  <a:lnTo>
                    <a:pt x="3142" y="683"/>
                  </a:lnTo>
                  <a:lnTo>
                    <a:pt x="3130" y="681"/>
                  </a:lnTo>
                  <a:lnTo>
                    <a:pt x="3119" y="678"/>
                  </a:lnTo>
                  <a:lnTo>
                    <a:pt x="3108" y="675"/>
                  </a:lnTo>
                  <a:lnTo>
                    <a:pt x="3097" y="671"/>
                  </a:lnTo>
                  <a:lnTo>
                    <a:pt x="3087" y="667"/>
                  </a:lnTo>
                  <a:lnTo>
                    <a:pt x="3076" y="663"/>
                  </a:lnTo>
                  <a:lnTo>
                    <a:pt x="3066" y="658"/>
                  </a:lnTo>
                  <a:lnTo>
                    <a:pt x="3057" y="652"/>
                  </a:lnTo>
                  <a:lnTo>
                    <a:pt x="3047" y="646"/>
                  </a:lnTo>
                  <a:lnTo>
                    <a:pt x="3038" y="639"/>
                  </a:lnTo>
                  <a:lnTo>
                    <a:pt x="3029" y="633"/>
                  </a:lnTo>
                  <a:lnTo>
                    <a:pt x="3021" y="625"/>
                  </a:lnTo>
                  <a:lnTo>
                    <a:pt x="3013" y="618"/>
                  </a:lnTo>
                  <a:lnTo>
                    <a:pt x="3005" y="610"/>
                  </a:lnTo>
                  <a:lnTo>
                    <a:pt x="2998" y="601"/>
                  </a:lnTo>
                  <a:lnTo>
                    <a:pt x="2991" y="592"/>
                  </a:lnTo>
                  <a:lnTo>
                    <a:pt x="2985" y="583"/>
                  </a:lnTo>
                  <a:lnTo>
                    <a:pt x="2979" y="574"/>
                  </a:lnTo>
                  <a:lnTo>
                    <a:pt x="2973" y="564"/>
                  </a:lnTo>
                  <a:lnTo>
                    <a:pt x="2968" y="554"/>
                  </a:lnTo>
                  <a:lnTo>
                    <a:pt x="2963" y="544"/>
                  </a:lnTo>
                  <a:lnTo>
                    <a:pt x="2959" y="533"/>
                  </a:lnTo>
                  <a:lnTo>
                    <a:pt x="2956" y="523"/>
                  </a:lnTo>
                  <a:lnTo>
                    <a:pt x="2952" y="512"/>
                  </a:lnTo>
                  <a:lnTo>
                    <a:pt x="2950" y="500"/>
                  </a:lnTo>
                  <a:lnTo>
                    <a:pt x="2948" y="489"/>
                  </a:lnTo>
                  <a:lnTo>
                    <a:pt x="2946" y="477"/>
                  </a:lnTo>
                  <a:lnTo>
                    <a:pt x="2945" y="466"/>
                  </a:lnTo>
                  <a:lnTo>
                    <a:pt x="2945" y="453"/>
                  </a:lnTo>
                  <a:lnTo>
                    <a:pt x="2945" y="441"/>
                  </a:lnTo>
                  <a:lnTo>
                    <a:pt x="2946" y="429"/>
                  </a:lnTo>
                  <a:lnTo>
                    <a:pt x="2948" y="417"/>
                  </a:lnTo>
                  <a:lnTo>
                    <a:pt x="2950" y="406"/>
                  </a:lnTo>
                  <a:lnTo>
                    <a:pt x="2952" y="395"/>
                  </a:lnTo>
                  <a:lnTo>
                    <a:pt x="2956" y="384"/>
                  </a:lnTo>
                  <a:lnTo>
                    <a:pt x="2959" y="373"/>
                  </a:lnTo>
                  <a:lnTo>
                    <a:pt x="2963" y="362"/>
                  </a:lnTo>
                  <a:lnTo>
                    <a:pt x="2968" y="352"/>
                  </a:lnTo>
                  <a:lnTo>
                    <a:pt x="2973" y="342"/>
                  </a:lnTo>
                  <a:lnTo>
                    <a:pt x="2979" y="332"/>
                  </a:lnTo>
                  <a:lnTo>
                    <a:pt x="2985" y="323"/>
                  </a:lnTo>
                  <a:lnTo>
                    <a:pt x="2991" y="314"/>
                  </a:lnTo>
                  <a:lnTo>
                    <a:pt x="2998" y="305"/>
                  </a:lnTo>
                  <a:lnTo>
                    <a:pt x="3005" y="297"/>
                  </a:lnTo>
                  <a:lnTo>
                    <a:pt x="3013" y="289"/>
                  </a:lnTo>
                  <a:lnTo>
                    <a:pt x="3021" y="281"/>
                  </a:lnTo>
                  <a:lnTo>
                    <a:pt x="3029" y="274"/>
                  </a:lnTo>
                  <a:lnTo>
                    <a:pt x="3038" y="267"/>
                  </a:lnTo>
                  <a:lnTo>
                    <a:pt x="3047" y="260"/>
                  </a:lnTo>
                  <a:lnTo>
                    <a:pt x="3057" y="254"/>
                  </a:lnTo>
                  <a:lnTo>
                    <a:pt x="3066" y="249"/>
                  </a:lnTo>
                  <a:lnTo>
                    <a:pt x="3076" y="244"/>
                  </a:lnTo>
                  <a:lnTo>
                    <a:pt x="3087" y="239"/>
                  </a:lnTo>
                  <a:lnTo>
                    <a:pt x="3097" y="235"/>
                  </a:lnTo>
                  <a:lnTo>
                    <a:pt x="3108" y="231"/>
                  </a:lnTo>
                  <a:lnTo>
                    <a:pt x="3119" y="228"/>
                  </a:lnTo>
                  <a:lnTo>
                    <a:pt x="3130" y="226"/>
                  </a:lnTo>
                  <a:lnTo>
                    <a:pt x="3142" y="224"/>
                  </a:lnTo>
                  <a:lnTo>
                    <a:pt x="3153" y="222"/>
                  </a:lnTo>
                  <a:lnTo>
                    <a:pt x="3165" y="221"/>
                  </a:lnTo>
                  <a:lnTo>
                    <a:pt x="3177" y="221"/>
                  </a:lnTo>
                  <a:lnTo>
                    <a:pt x="3189" y="221"/>
                  </a:lnTo>
                  <a:lnTo>
                    <a:pt x="3201" y="222"/>
                  </a:lnTo>
                  <a:lnTo>
                    <a:pt x="3212" y="224"/>
                  </a:lnTo>
                  <a:lnTo>
                    <a:pt x="3224" y="226"/>
                  </a:lnTo>
                  <a:lnTo>
                    <a:pt x="3235" y="228"/>
                  </a:lnTo>
                  <a:lnTo>
                    <a:pt x="3246" y="231"/>
                  </a:lnTo>
                  <a:lnTo>
                    <a:pt x="3257" y="235"/>
                  </a:lnTo>
                  <a:lnTo>
                    <a:pt x="3267" y="239"/>
                  </a:lnTo>
                  <a:lnTo>
                    <a:pt x="3278" y="244"/>
                  </a:lnTo>
                  <a:lnTo>
                    <a:pt x="3288" y="249"/>
                  </a:lnTo>
                  <a:lnTo>
                    <a:pt x="3297" y="254"/>
                  </a:lnTo>
                  <a:lnTo>
                    <a:pt x="3307" y="260"/>
                  </a:lnTo>
                  <a:lnTo>
                    <a:pt x="3316" y="267"/>
                  </a:lnTo>
                  <a:lnTo>
                    <a:pt x="3325" y="274"/>
                  </a:lnTo>
                  <a:lnTo>
                    <a:pt x="3333" y="281"/>
                  </a:lnTo>
                  <a:lnTo>
                    <a:pt x="3341" y="289"/>
                  </a:lnTo>
                  <a:lnTo>
                    <a:pt x="3349" y="297"/>
                  </a:lnTo>
                  <a:lnTo>
                    <a:pt x="3356" y="305"/>
                  </a:lnTo>
                  <a:lnTo>
                    <a:pt x="3363" y="314"/>
                  </a:lnTo>
                  <a:lnTo>
                    <a:pt x="3369" y="323"/>
                  </a:lnTo>
                  <a:lnTo>
                    <a:pt x="3375" y="332"/>
                  </a:lnTo>
                  <a:lnTo>
                    <a:pt x="3381" y="342"/>
                  </a:lnTo>
                  <a:lnTo>
                    <a:pt x="3386" y="352"/>
                  </a:lnTo>
                  <a:lnTo>
                    <a:pt x="3391" y="362"/>
                  </a:lnTo>
                  <a:lnTo>
                    <a:pt x="3395" y="373"/>
                  </a:lnTo>
                  <a:lnTo>
                    <a:pt x="3398" y="384"/>
                  </a:lnTo>
                  <a:lnTo>
                    <a:pt x="3401" y="395"/>
                  </a:lnTo>
                  <a:lnTo>
                    <a:pt x="3404" y="406"/>
                  </a:lnTo>
                  <a:lnTo>
                    <a:pt x="3406" y="417"/>
                  </a:lnTo>
                  <a:lnTo>
                    <a:pt x="3408" y="429"/>
                  </a:lnTo>
                  <a:lnTo>
                    <a:pt x="3408" y="441"/>
                  </a:lnTo>
                  <a:lnTo>
                    <a:pt x="3409" y="453"/>
                  </a:lnTo>
                  <a:lnTo>
                    <a:pt x="3408" y="466"/>
                  </a:lnTo>
                  <a:lnTo>
                    <a:pt x="3408" y="477"/>
                  </a:lnTo>
                  <a:lnTo>
                    <a:pt x="3406" y="489"/>
                  </a:lnTo>
                  <a:lnTo>
                    <a:pt x="3404" y="500"/>
                  </a:lnTo>
                  <a:lnTo>
                    <a:pt x="3401" y="512"/>
                  </a:lnTo>
                  <a:lnTo>
                    <a:pt x="3398" y="523"/>
                  </a:lnTo>
                  <a:lnTo>
                    <a:pt x="3395" y="533"/>
                  </a:lnTo>
                  <a:lnTo>
                    <a:pt x="3391" y="544"/>
                  </a:lnTo>
                  <a:lnTo>
                    <a:pt x="3386" y="554"/>
                  </a:lnTo>
                  <a:lnTo>
                    <a:pt x="3381" y="564"/>
                  </a:lnTo>
                  <a:lnTo>
                    <a:pt x="3375" y="574"/>
                  </a:lnTo>
                  <a:lnTo>
                    <a:pt x="3369" y="583"/>
                  </a:lnTo>
                  <a:lnTo>
                    <a:pt x="3363" y="592"/>
                  </a:lnTo>
                  <a:lnTo>
                    <a:pt x="3356" y="601"/>
                  </a:lnTo>
                  <a:lnTo>
                    <a:pt x="3349" y="610"/>
                  </a:lnTo>
                  <a:lnTo>
                    <a:pt x="3341" y="618"/>
                  </a:lnTo>
                  <a:lnTo>
                    <a:pt x="3333" y="625"/>
                  </a:lnTo>
                  <a:lnTo>
                    <a:pt x="3325" y="633"/>
                  </a:lnTo>
                  <a:lnTo>
                    <a:pt x="3316" y="639"/>
                  </a:lnTo>
                  <a:lnTo>
                    <a:pt x="3307" y="646"/>
                  </a:lnTo>
                  <a:lnTo>
                    <a:pt x="3297" y="652"/>
                  </a:lnTo>
                  <a:lnTo>
                    <a:pt x="3288" y="658"/>
                  </a:lnTo>
                  <a:lnTo>
                    <a:pt x="3278" y="663"/>
                  </a:lnTo>
                  <a:lnTo>
                    <a:pt x="3267" y="667"/>
                  </a:lnTo>
                  <a:lnTo>
                    <a:pt x="3257" y="671"/>
                  </a:lnTo>
                  <a:lnTo>
                    <a:pt x="3246" y="675"/>
                  </a:lnTo>
                  <a:lnTo>
                    <a:pt x="3235" y="678"/>
                  </a:lnTo>
                  <a:lnTo>
                    <a:pt x="3224" y="681"/>
                  </a:lnTo>
                  <a:lnTo>
                    <a:pt x="3212" y="683"/>
                  </a:lnTo>
                  <a:lnTo>
                    <a:pt x="3201" y="684"/>
                  </a:lnTo>
                  <a:lnTo>
                    <a:pt x="3189" y="685"/>
                  </a:lnTo>
                  <a:lnTo>
                    <a:pt x="3177" y="685"/>
                  </a:lnTo>
                  <a:close/>
                  <a:moveTo>
                    <a:pt x="2491" y="677"/>
                  </a:moveTo>
                  <a:lnTo>
                    <a:pt x="2402" y="677"/>
                  </a:lnTo>
                  <a:lnTo>
                    <a:pt x="2402" y="453"/>
                  </a:lnTo>
                  <a:lnTo>
                    <a:pt x="2402" y="444"/>
                  </a:lnTo>
                  <a:lnTo>
                    <a:pt x="2402" y="436"/>
                  </a:lnTo>
                  <a:lnTo>
                    <a:pt x="2401" y="428"/>
                  </a:lnTo>
                  <a:lnTo>
                    <a:pt x="2400" y="420"/>
                  </a:lnTo>
                  <a:lnTo>
                    <a:pt x="2398" y="412"/>
                  </a:lnTo>
                  <a:lnTo>
                    <a:pt x="2397" y="404"/>
                  </a:lnTo>
                  <a:lnTo>
                    <a:pt x="2395" y="397"/>
                  </a:lnTo>
                  <a:lnTo>
                    <a:pt x="2392" y="390"/>
                  </a:lnTo>
                  <a:lnTo>
                    <a:pt x="2390" y="383"/>
                  </a:lnTo>
                  <a:lnTo>
                    <a:pt x="2387" y="377"/>
                  </a:lnTo>
                  <a:lnTo>
                    <a:pt x="2381" y="364"/>
                  </a:lnTo>
                  <a:lnTo>
                    <a:pt x="2374" y="353"/>
                  </a:lnTo>
                  <a:lnTo>
                    <a:pt x="2370" y="347"/>
                  </a:lnTo>
                  <a:lnTo>
                    <a:pt x="2365" y="342"/>
                  </a:lnTo>
                  <a:lnTo>
                    <a:pt x="2361" y="337"/>
                  </a:lnTo>
                  <a:lnTo>
                    <a:pt x="2357" y="333"/>
                  </a:lnTo>
                  <a:lnTo>
                    <a:pt x="2347" y="325"/>
                  </a:lnTo>
                  <a:lnTo>
                    <a:pt x="2336" y="318"/>
                  </a:lnTo>
                  <a:lnTo>
                    <a:pt x="2331" y="314"/>
                  </a:lnTo>
                  <a:lnTo>
                    <a:pt x="2325" y="312"/>
                  </a:lnTo>
                  <a:lnTo>
                    <a:pt x="2319" y="309"/>
                  </a:lnTo>
                  <a:lnTo>
                    <a:pt x="2313" y="307"/>
                  </a:lnTo>
                  <a:lnTo>
                    <a:pt x="2307" y="305"/>
                  </a:lnTo>
                  <a:lnTo>
                    <a:pt x="2301" y="304"/>
                  </a:lnTo>
                  <a:lnTo>
                    <a:pt x="2295" y="303"/>
                  </a:lnTo>
                  <a:lnTo>
                    <a:pt x="2288" y="302"/>
                  </a:lnTo>
                  <a:lnTo>
                    <a:pt x="2275" y="301"/>
                  </a:lnTo>
                  <a:lnTo>
                    <a:pt x="2261" y="302"/>
                  </a:lnTo>
                  <a:lnTo>
                    <a:pt x="2254" y="303"/>
                  </a:lnTo>
                  <a:lnTo>
                    <a:pt x="2247" y="304"/>
                  </a:lnTo>
                  <a:lnTo>
                    <a:pt x="2234" y="307"/>
                  </a:lnTo>
                  <a:lnTo>
                    <a:pt x="2228" y="309"/>
                  </a:lnTo>
                  <a:lnTo>
                    <a:pt x="2222" y="312"/>
                  </a:lnTo>
                  <a:lnTo>
                    <a:pt x="2216" y="314"/>
                  </a:lnTo>
                  <a:lnTo>
                    <a:pt x="2210" y="318"/>
                  </a:lnTo>
                  <a:lnTo>
                    <a:pt x="2204" y="321"/>
                  </a:lnTo>
                  <a:lnTo>
                    <a:pt x="2198" y="325"/>
                  </a:lnTo>
                  <a:lnTo>
                    <a:pt x="2193" y="329"/>
                  </a:lnTo>
                  <a:lnTo>
                    <a:pt x="2188" y="333"/>
                  </a:lnTo>
                  <a:lnTo>
                    <a:pt x="2183" y="338"/>
                  </a:lnTo>
                  <a:lnTo>
                    <a:pt x="2178" y="343"/>
                  </a:lnTo>
                  <a:lnTo>
                    <a:pt x="2173" y="348"/>
                  </a:lnTo>
                  <a:lnTo>
                    <a:pt x="2169" y="354"/>
                  </a:lnTo>
                  <a:lnTo>
                    <a:pt x="2164" y="360"/>
                  </a:lnTo>
                  <a:lnTo>
                    <a:pt x="2160" y="366"/>
                  </a:lnTo>
                  <a:lnTo>
                    <a:pt x="2153" y="380"/>
                  </a:lnTo>
                  <a:lnTo>
                    <a:pt x="2150" y="387"/>
                  </a:lnTo>
                  <a:lnTo>
                    <a:pt x="2147" y="394"/>
                  </a:lnTo>
                  <a:lnTo>
                    <a:pt x="2142" y="410"/>
                  </a:lnTo>
                  <a:lnTo>
                    <a:pt x="2140" y="419"/>
                  </a:lnTo>
                  <a:lnTo>
                    <a:pt x="2139" y="427"/>
                  </a:lnTo>
                  <a:lnTo>
                    <a:pt x="2137" y="436"/>
                  </a:lnTo>
                  <a:lnTo>
                    <a:pt x="2137" y="446"/>
                  </a:lnTo>
                  <a:lnTo>
                    <a:pt x="2136" y="466"/>
                  </a:lnTo>
                  <a:lnTo>
                    <a:pt x="2136" y="677"/>
                  </a:lnTo>
                  <a:lnTo>
                    <a:pt x="2046" y="677"/>
                  </a:lnTo>
                  <a:lnTo>
                    <a:pt x="2046" y="230"/>
                  </a:lnTo>
                  <a:lnTo>
                    <a:pt x="2133" y="230"/>
                  </a:lnTo>
                  <a:lnTo>
                    <a:pt x="2133" y="306"/>
                  </a:lnTo>
                  <a:lnTo>
                    <a:pt x="2138" y="296"/>
                  </a:lnTo>
                  <a:lnTo>
                    <a:pt x="2144" y="287"/>
                  </a:lnTo>
                  <a:lnTo>
                    <a:pt x="2151" y="278"/>
                  </a:lnTo>
                  <a:lnTo>
                    <a:pt x="2159" y="270"/>
                  </a:lnTo>
                  <a:lnTo>
                    <a:pt x="2163" y="266"/>
                  </a:lnTo>
                  <a:lnTo>
                    <a:pt x="2167" y="262"/>
                  </a:lnTo>
                  <a:lnTo>
                    <a:pt x="2177" y="255"/>
                  </a:lnTo>
                  <a:lnTo>
                    <a:pt x="2186" y="249"/>
                  </a:lnTo>
                  <a:lnTo>
                    <a:pt x="2196" y="243"/>
                  </a:lnTo>
                  <a:lnTo>
                    <a:pt x="2207" y="238"/>
                  </a:lnTo>
                  <a:lnTo>
                    <a:pt x="2218" y="234"/>
                  </a:lnTo>
                  <a:lnTo>
                    <a:pt x="2229" y="230"/>
                  </a:lnTo>
                  <a:lnTo>
                    <a:pt x="2241" y="227"/>
                  </a:lnTo>
                  <a:lnTo>
                    <a:pt x="2253" y="224"/>
                  </a:lnTo>
                  <a:lnTo>
                    <a:pt x="2264" y="222"/>
                  </a:lnTo>
                  <a:lnTo>
                    <a:pt x="2276" y="221"/>
                  </a:lnTo>
                  <a:lnTo>
                    <a:pt x="2288" y="221"/>
                  </a:lnTo>
                  <a:lnTo>
                    <a:pt x="2307" y="222"/>
                  </a:lnTo>
                  <a:lnTo>
                    <a:pt x="2326" y="224"/>
                  </a:lnTo>
                  <a:lnTo>
                    <a:pt x="2335" y="225"/>
                  </a:lnTo>
                  <a:lnTo>
                    <a:pt x="2344" y="228"/>
                  </a:lnTo>
                  <a:lnTo>
                    <a:pt x="2353" y="230"/>
                  </a:lnTo>
                  <a:lnTo>
                    <a:pt x="2362" y="233"/>
                  </a:lnTo>
                  <a:lnTo>
                    <a:pt x="2371" y="236"/>
                  </a:lnTo>
                  <a:lnTo>
                    <a:pt x="2380" y="240"/>
                  </a:lnTo>
                  <a:lnTo>
                    <a:pt x="2388" y="244"/>
                  </a:lnTo>
                  <a:lnTo>
                    <a:pt x="2397" y="249"/>
                  </a:lnTo>
                  <a:lnTo>
                    <a:pt x="2405" y="254"/>
                  </a:lnTo>
                  <a:lnTo>
                    <a:pt x="2413" y="259"/>
                  </a:lnTo>
                  <a:lnTo>
                    <a:pt x="2420" y="265"/>
                  </a:lnTo>
                  <a:lnTo>
                    <a:pt x="2427" y="271"/>
                  </a:lnTo>
                  <a:lnTo>
                    <a:pt x="2434" y="278"/>
                  </a:lnTo>
                  <a:lnTo>
                    <a:pt x="2441" y="285"/>
                  </a:lnTo>
                  <a:lnTo>
                    <a:pt x="2448" y="293"/>
                  </a:lnTo>
                  <a:lnTo>
                    <a:pt x="2454" y="301"/>
                  </a:lnTo>
                  <a:lnTo>
                    <a:pt x="2459" y="310"/>
                  </a:lnTo>
                  <a:lnTo>
                    <a:pt x="2464" y="319"/>
                  </a:lnTo>
                  <a:lnTo>
                    <a:pt x="2469" y="328"/>
                  </a:lnTo>
                  <a:lnTo>
                    <a:pt x="2474" y="339"/>
                  </a:lnTo>
                  <a:lnTo>
                    <a:pt x="2478" y="349"/>
                  </a:lnTo>
                  <a:lnTo>
                    <a:pt x="2481" y="360"/>
                  </a:lnTo>
                  <a:lnTo>
                    <a:pt x="2484" y="372"/>
                  </a:lnTo>
                  <a:lnTo>
                    <a:pt x="2487" y="384"/>
                  </a:lnTo>
                  <a:lnTo>
                    <a:pt x="2489" y="397"/>
                  </a:lnTo>
                  <a:lnTo>
                    <a:pt x="2490" y="410"/>
                  </a:lnTo>
                  <a:lnTo>
                    <a:pt x="2491" y="424"/>
                  </a:lnTo>
                  <a:lnTo>
                    <a:pt x="2491" y="438"/>
                  </a:lnTo>
                  <a:lnTo>
                    <a:pt x="2491" y="677"/>
                  </a:lnTo>
                  <a:close/>
                  <a:moveTo>
                    <a:pt x="1589" y="677"/>
                  </a:moveTo>
                  <a:lnTo>
                    <a:pt x="1499" y="677"/>
                  </a:lnTo>
                  <a:lnTo>
                    <a:pt x="1499" y="624"/>
                  </a:lnTo>
                  <a:lnTo>
                    <a:pt x="1496" y="627"/>
                  </a:lnTo>
                  <a:lnTo>
                    <a:pt x="1493" y="631"/>
                  </a:lnTo>
                  <a:lnTo>
                    <a:pt x="1487" y="637"/>
                  </a:lnTo>
                  <a:lnTo>
                    <a:pt x="1480" y="644"/>
                  </a:lnTo>
                  <a:lnTo>
                    <a:pt x="1473" y="649"/>
                  </a:lnTo>
                  <a:lnTo>
                    <a:pt x="1457" y="660"/>
                  </a:lnTo>
                  <a:lnTo>
                    <a:pt x="1449" y="665"/>
                  </a:lnTo>
                  <a:lnTo>
                    <a:pt x="1440" y="669"/>
                  </a:lnTo>
                  <a:lnTo>
                    <a:pt x="1431" y="673"/>
                  </a:lnTo>
                  <a:lnTo>
                    <a:pt x="1422" y="676"/>
                  </a:lnTo>
                  <a:lnTo>
                    <a:pt x="1412" y="679"/>
                  </a:lnTo>
                  <a:lnTo>
                    <a:pt x="1402" y="682"/>
                  </a:lnTo>
                  <a:lnTo>
                    <a:pt x="1392" y="684"/>
                  </a:lnTo>
                  <a:lnTo>
                    <a:pt x="1381" y="685"/>
                  </a:lnTo>
                  <a:lnTo>
                    <a:pt x="1370" y="686"/>
                  </a:lnTo>
                  <a:lnTo>
                    <a:pt x="1359" y="686"/>
                  </a:lnTo>
                  <a:lnTo>
                    <a:pt x="1347" y="686"/>
                  </a:lnTo>
                  <a:lnTo>
                    <a:pt x="1335" y="685"/>
                  </a:lnTo>
                  <a:lnTo>
                    <a:pt x="1323" y="684"/>
                  </a:lnTo>
                  <a:lnTo>
                    <a:pt x="1312" y="682"/>
                  </a:lnTo>
                  <a:lnTo>
                    <a:pt x="1301" y="679"/>
                  </a:lnTo>
                  <a:lnTo>
                    <a:pt x="1290" y="676"/>
                  </a:lnTo>
                  <a:lnTo>
                    <a:pt x="1280" y="672"/>
                  </a:lnTo>
                  <a:lnTo>
                    <a:pt x="1269" y="668"/>
                  </a:lnTo>
                  <a:lnTo>
                    <a:pt x="1259" y="663"/>
                  </a:lnTo>
                  <a:lnTo>
                    <a:pt x="1250" y="658"/>
                  </a:lnTo>
                  <a:lnTo>
                    <a:pt x="1240" y="653"/>
                  </a:lnTo>
                  <a:lnTo>
                    <a:pt x="1231" y="647"/>
                  </a:lnTo>
                  <a:lnTo>
                    <a:pt x="1223" y="640"/>
                  </a:lnTo>
                  <a:lnTo>
                    <a:pt x="1214" y="633"/>
                  </a:lnTo>
                  <a:lnTo>
                    <a:pt x="1206" y="626"/>
                  </a:lnTo>
                  <a:lnTo>
                    <a:pt x="1199" y="618"/>
                  </a:lnTo>
                  <a:lnTo>
                    <a:pt x="1191" y="610"/>
                  </a:lnTo>
                  <a:lnTo>
                    <a:pt x="1184" y="602"/>
                  </a:lnTo>
                  <a:lnTo>
                    <a:pt x="1178" y="593"/>
                  </a:lnTo>
                  <a:lnTo>
                    <a:pt x="1172" y="584"/>
                  </a:lnTo>
                  <a:lnTo>
                    <a:pt x="1166" y="575"/>
                  </a:lnTo>
                  <a:lnTo>
                    <a:pt x="1161" y="565"/>
                  </a:lnTo>
                  <a:lnTo>
                    <a:pt x="1156" y="555"/>
                  </a:lnTo>
                  <a:lnTo>
                    <a:pt x="1152" y="545"/>
                  </a:lnTo>
                  <a:lnTo>
                    <a:pt x="1148" y="534"/>
                  </a:lnTo>
                  <a:lnTo>
                    <a:pt x="1144" y="523"/>
                  </a:lnTo>
                  <a:lnTo>
                    <a:pt x="1142" y="512"/>
                  </a:lnTo>
                  <a:lnTo>
                    <a:pt x="1139" y="501"/>
                  </a:lnTo>
                  <a:lnTo>
                    <a:pt x="1137" y="489"/>
                  </a:lnTo>
                  <a:lnTo>
                    <a:pt x="1136" y="478"/>
                  </a:lnTo>
                  <a:lnTo>
                    <a:pt x="1135" y="466"/>
                  </a:lnTo>
                  <a:lnTo>
                    <a:pt x="1135" y="453"/>
                  </a:lnTo>
                  <a:lnTo>
                    <a:pt x="1135" y="441"/>
                  </a:lnTo>
                  <a:lnTo>
                    <a:pt x="1136" y="429"/>
                  </a:lnTo>
                  <a:lnTo>
                    <a:pt x="1137" y="417"/>
                  </a:lnTo>
                  <a:lnTo>
                    <a:pt x="1139" y="406"/>
                  </a:lnTo>
                  <a:lnTo>
                    <a:pt x="1142" y="395"/>
                  </a:lnTo>
                  <a:lnTo>
                    <a:pt x="1143" y="389"/>
                  </a:lnTo>
                  <a:lnTo>
                    <a:pt x="1144" y="384"/>
                  </a:lnTo>
                  <a:lnTo>
                    <a:pt x="1148" y="373"/>
                  </a:lnTo>
                  <a:lnTo>
                    <a:pt x="1152" y="362"/>
                  </a:lnTo>
                  <a:lnTo>
                    <a:pt x="1156" y="352"/>
                  </a:lnTo>
                  <a:lnTo>
                    <a:pt x="1161" y="342"/>
                  </a:lnTo>
                  <a:lnTo>
                    <a:pt x="1166" y="332"/>
                  </a:lnTo>
                  <a:lnTo>
                    <a:pt x="1172" y="323"/>
                  </a:lnTo>
                  <a:lnTo>
                    <a:pt x="1178" y="314"/>
                  </a:lnTo>
                  <a:lnTo>
                    <a:pt x="1184" y="305"/>
                  </a:lnTo>
                  <a:lnTo>
                    <a:pt x="1191" y="297"/>
                  </a:lnTo>
                  <a:lnTo>
                    <a:pt x="1199" y="289"/>
                  </a:lnTo>
                  <a:lnTo>
                    <a:pt x="1206" y="281"/>
                  </a:lnTo>
                  <a:lnTo>
                    <a:pt x="1214" y="274"/>
                  </a:lnTo>
                  <a:lnTo>
                    <a:pt x="1218" y="270"/>
                  </a:lnTo>
                  <a:lnTo>
                    <a:pt x="1223" y="267"/>
                  </a:lnTo>
                  <a:lnTo>
                    <a:pt x="1231" y="260"/>
                  </a:lnTo>
                  <a:lnTo>
                    <a:pt x="1240" y="254"/>
                  </a:lnTo>
                  <a:lnTo>
                    <a:pt x="1250" y="249"/>
                  </a:lnTo>
                  <a:lnTo>
                    <a:pt x="1259" y="244"/>
                  </a:lnTo>
                  <a:lnTo>
                    <a:pt x="1269" y="239"/>
                  </a:lnTo>
                  <a:lnTo>
                    <a:pt x="1280" y="235"/>
                  </a:lnTo>
                  <a:lnTo>
                    <a:pt x="1290" y="231"/>
                  </a:lnTo>
                  <a:lnTo>
                    <a:pt x="1301" y="228"/>
                  </a:lnTo>
                  <a:lnTo>
                    <a:pt x="1312" y="226"/>
                  </a:lnTo>
                  <a:lnTo>
                    <a:pt x="1323" y="224"/>
                  </a:lnTo>
                  <a:lnTo>
                    <a:pt x="1335" y="222"/>
                  </a:lnTo>
                  <a:lnTo>
                    <a:pt x="1347" y="221"/>
                  </a:lnTo>
                  <a:lnTo>
                    <a:pt x="1359" y="221"/>
                  </a:lnTo>
                  <a:lnTo>
                    <a:pt x="1370" y="221"/>
                  </a:lnTo>
                  <a:lnTo>
                    <a:pt x="1381" y="222"/>
                  </a:lnTo>
                  <a:lnTo>
                    <a:pt x="1392" y="223"/>
                  </a:lnTo>
                  <a:lnTo>
                    <a:pt x="1402" y="225"/>
                  </a:lnTo>
                  <a:lnTo>
                    <a:pt x="1412" y="228"/>
                  </a:lnTo>
                  <a:lnTo>
                    <a:pt x="1421" y="230"/>
                  </a:lnTo>
                  <a:lnTo>
                    <a:pt x="1431" y="234"/>
                  </a:lnTo>
                  <a:lnTo>
                    <a:pt x="1440" y="238"/>
                  </a:lnTo>
                  <a:lnTo>
                    <a:pt x="1448" y="242"/>
                  </a:lnTo>
                  <a:lnTo>
                    <a:pt x="1457" y="246"/>
                  </a:lnTo>
                  <a:lnTo>
                    <a:pt x="1465" y="251"/>
                  </a:lnTo>
                  <a:lnTo>
                    <a:pt x="1468" y="254"/>
                  </a:lnTo>
                  <a:lnTo>
                    <a:pt x="1472" y="257"/>
                  </a:lnTo>
                  <a:lnTo>
                    <a:pt x="1479" y="263"/>
                  </a:lnTo>
                  <a:lnTo>
                    <a:pt x="1486" y="269"/>
                  </a:lnTo>
                  <a:lnTo>
                    <a:pt x="1493" y="275"/>
                  </a:lnTo>
                  <a:lnTo>
                    <a:pt x="1499" y="282"/>
                  </a:lnTo>
                  <a:lnTo>
                    <a:pt x="1499" y="230"/>
                  </a:lnTo>
                  <a:lnTo>
                    <a:pt x="1589" y="230"/>
                  </a:lnTo>
                  <a:lnTo>
                    <a:pt x="1589" y="677"/>
                  </a:lnTo>
                  <a:close/>
                  <a:moveTo>
                    <a:pt x="466" y="686"/>
                  </a:moveTo>
                  <a:lnTo>
                    <a:pt x="452" y="686"/>
                  </a:lnTo>
                  <a:lnTo>
                    <a:pt x="438" y="685"/>
                  </a:lnTo>
                  <a:lnTo>
                    <a:pt x="424" y="684"/>
                  </a:lnTo>
                  <a:lnTo>
                    <a:pt x="410" y="682"/>
                  </a:lnTo>
                  <a:lnTo>
                    <a:pt x="395" y="679"/>
                  </a:lnTo>
                  <a:lnTo>
                    <a:pt x="380" y="676"/>
                  </a:lnTo>
                  <a:lnTo>
                    <a:pt x="365" y="672"/>
                  </a:lnTo>
                  <a:lnTo>
                    <a:pt x="350" y="667"/>
                  </a:lnTo>
                  <a:lnTo>
                    <a:pt x="335" y="662"/>
                  </a:lnTo>
                  <a:lnTo>
                    <a:pt x="319" y="655"/>
                  </a:lnTo>
                  <a:lnTo>
                    <a:pt x="304" y="648"/>
                  </a:lnTo>
                  <a:lnTo>
                    <a:pt x="290" y="640"/>
                  </a:lnTo>
                  <a:lnTo>
                    <a:pt x="275" y="632"/>
                  </a:lnTo>
                  <a:lnTo>
                    <a:pt x="261" y="622"/>
                  </a:lnTo>
                  <a:lnTo>
                    <a:pt x="247" y="611"/>
                  </a:lnTo>
                  <a:lnTo>
                    <a:pt x="240" y="606"/>
                  </a:lnTo>
                  <a:lnTo>
                    <a:pt x="233" y="600"/>
                  </a:lnTo>
                  <a:lnTo>
                    <a:pt x="241" y="590"/>
                  </a:lnTo>
                  <a:lnTo>
                    <a:pt x="258" y="567"/>
                  </a:lnTo>
                  <a:lnTo>
                    <a:pt x="283" y="534"/>
                  </a:lnTo>
                  <a:lnTo>
                    <a:pt x="286" y="537"/>
                  </a:lnTo>
                  <a:lnTo>
                    <a:pt x="296" y="545"/>
                  </a:lnTo>
                  <a:lnTo>
                    <a:pt x="303" y="551"/>
                  </a:lnTo>
                  <a:lnTo>
                    <a:pt x="311" y="557"/>
                  </a:lnTo>
                  <a:lnTo>
                    <a:pt x="321" y="563"/>
                  </a:lnTo>
                  <a:lnTo>
                    <a:pt x="332" y="570"/>
                  </a:lnTo>
                  <a:lnTo>
                    <a:pt x="345" y="577"/>
                  </a:lnTo>
                  <a:lnTo>
                    <a:pt x="358" y="583"/>
                  </a:lnTo>
                  <a:lnTo>
                    <a:pt x="365" y="586"/>
                  </a:lnTo>
                  <a:lnTo>
                    <a:pt x="373" y="589"/>
                  </a:lnTo>
                  <a:lnTo>
                    <a:pt x="388" y="595"/>
                  </a:lnTo>
                  <a:lnTo>
                    <a:pt x="396" y="597"/>
                  </a:lnTo>
                  <a:lnTo>
                    <a:pt x="405" y="599"/>
                  </a:lnTo>
                  <a:lnTo>
                    <a:pt x="414" y="601"/>
                  </a:lnTo>
                  <a:lnTo>
                    <a:pt x="423" y="603"/>
                  </a:lnTo>
                  <a:lnTo>
                    <a:pt x="432" y="604"/>
                  </a:lnTo>
                  <a:lnTo>
                    <a:pt x="441" y="605"/>
                  </a:lnTo>
                  <a:lnTo>
                    <a:pt x="460" y="606"/>
                  </a:lnTo>
                  <a:lnTo>
                    <a:pt x="478" y="606"/>
                  </a:lnTo>
                  <a:lnTo>
                    <a:pt x="494" y="605"/>
                  </a:lnTo>
                  <a:lnTo>
                    <a:pt x="508" y="603"/>
                  </a:lnTo>
                  <a:lnTo>
                    <a:pt x="521" y="600"/>
                  </a:lnTo>
                  <a:lnTo>
                    <a:pt x="533" y="597"/>
                  </a:lnTo>
                  <a:lnTo>
                    <a:pt x="543" y="594"/>
                  </a:lnTo>
                  <a:lnTo>
                    <a:pt x="551" y="590"/>
                  </a:lnTo>
                  <a:lnTo>
                    <a:pt x="559" y="585"/>
                  </a:lnTo>
                  <a:lnTo>
                    <a:pt x="565" y="581"/>
                  </a:lnTo>
                  <a:lnTo>
                    <a:pt x="568" y="579"/>
                  </a:lnTo>
                  <a:lnTo>
                    <a:pt x="571" y="576"/>
                  </a:lnTo>
                  <a:lnTo>
                    <a:pt x="575" y="571"/>
                  </a:lnTo>
                  <a:lnTo>
                    <a:pt x="578" y="567"/>
                  </a:lnTo>
                  <a:lnTo>
                    <a:pt x="580" y="562"/>
                  </a:lnTo>
                  <a:lnTo>
                    <a:pt x="582" y="557"/>
                  </a:lnTo>
                  <a:lnTo>
                    <a:pt x="583" y="552"/>
                  </a:lnTo>
                  <a:lnTo>
                    <a:pt x="583" y="548"/>
                  </a:lnTo>
                  <a:lnTo>
                    <a:pt x="583" y="544"/>
                  </a:lnTo>
                  <a:lnTo>
                    <a:pt x="583" y="540"/>
                  </a:lnTo>
                  <a:lnTo>
                    <a:pt x="582" y="537"/>
                  </a:lnTo>
                  <a:lnTo>
                    <a:pt x="580" y="534"/>
                  </a:lnTo>
                  <a:lnTo>
                    <a:pt x="577" y="527"/>
                  </a:lnTo>
                  <a:lnTo>
                    <a:pt x="575" y="525"/>
                  </a:lnTo>
                  <a:lnTo>
                    <a:pt x="572" y="522"/>
                  </a:lnTo>
                  <a:lnTo>
                    <a:pt x="569" y="520"/>
                  </a:lnTo>
                  <a:lnTo>
                    <a:pt x="566" y="517"/>
                  </a:lnTo>
                  <a:lnTo>
                    <a:pt x="559" y="513"/>
                  </a:lnTo>
                  <a:lnTo>
                    <a:pt x="551" y="510"/>
                  </a:lnTo>
                  <a:lnTo>
                    <a:pt x="542" y="507"/>
                  </a:lnTo>
                  <a:lnTo>
                    <a:pt x="532" y="504"/>
                  </a:lnTo>
                  <a:lnTo>
                    <a:pt x="521" y="502"/>
                  </a:lnTo>
                  <a:lnTo>
                    <a:pt x="498" y="498"/>
                  </a:lnTo>
                  <a:lnTo>
                    <a:pt x="447" y="491"/>
                  </a:lnTo>
                  <a:lnTo>
                    <a:pt x="412" y="486"/>
                  </a:lnTo>
                  <a:lnTo>
                    <a:pt x="394" y="484"/>
                  </a:lnTo>
                  <a:lnTo>
                    <a:pt x="376" y="480"/>
                  </a:lnTo>
                  <a:lnTo>
                    <a:pt x="358" y="476"/>
                  </a:lnTo>
                  <a:lnTo>
                    <a:pt x="341" y="472"/>
                  </a:lnTo>
                  <a:lnTo>
                    <a:pt x="324" y="466"/>
                  </a:lnTo>
                  <a:lnTo>
                    <a:pt x="308" y="460"/>
                  </a:lnTo>
                  <a:lnTo>
                    <a:pt x="301" y="456"/>
                  </a:lnTo>
                  <a:lnTo>
                    <a:pt x="293" y="451"/>
                  </a:lnTo>
                  <a:lnTo>
                    <a:pt x="280" y="442"/>
                  </a:lnTo>
                  <a:lnTo>
                    <a:pt x="274" y="437"/>
                  </a:lnTo>
                  <a:lnTo>
                    <a:pt x="268" y="432"/>
                  </a:lnTo>
                  <a:lnTo>
                    <a:pt x="262" y="426"/>
                  </a:lnTo>
                  <a:lnTo>
                    <a:pt x="257" y="420"/>
                  </a:lnTo>
                  <a:lnTo>
                    <a:pt x="253" y="414"/>
                  </a:lnTo>
                  <a:lnTo>
                    <a:pt x="249" y="407"/>
                  </a:lnTo>
                  <a:lnTo>
                    <a:pt x="246" y="400"/>
                  </a:lnTo>
                  <a:lnTo>
                    <a:pt x="243" y="392"/>
                  </a:lnTo>
                  <a:lnTo>
                    <a:pt x="240" y="384"/>
                  </a:lnTo>
                  <a:lnTo>
                    <a:pt x="239" y="375"/>
                  </a:lnTo>
                  <a:lnTo>
                    <a:pt x="238" y="366"/>
                  </a:lnTo>
                  <a:lnTo>
                    <a:pt x="237" y="356"/>
                  </a:lnTo>
                  <a:lnTo>
                    <a:pt x="238" y="349"/>
                  </a:lnTo>
                  <a:lnTo>
                    <a:pt x="239" y="342"/>
                  </a:lnTo>
                  <a:lnTo>
                    <a:pt x="240" y="335"/>
                  </a:lnTo>
                  <a:lnTo>
                    <a:pt x="242" y="328"/>
                  </a:lnTo>
                  <a:lnTo>
                    <a:pt x="244" y="321"/>
                  </a:lnTo>
                  <a:lnTo>
                    <a:pt x="247" y="315"/>
                  </a:lnTo>
                  <a:lnTo>
                    <a:pt x="250" y="308"/>
                  </a:lnTo>
                  <a:lnTo>
                    <a:pt x="254" y="302"/>
                  </a:lnTo>
                  <a:lnTo>
                    <a:pt x="258" y="296"/>
                  </a:lnTo>
                  <a:lnTo>
                    <a:pt x="263" y="290"/>
                  </a:lnTo>
                  <a:lnTo>
                    <a:pt x="268" y="285"/>
                  </a:lnTo>
                  <a:lnTo>
                    <a:pt x="274" y="279"/>
                  </a:lnTo>
                  <a:lnTo>
                    <a:pt x="280" y="274"/>
                  </a:lnTo>
                  <a:lnTo>
                    <a:pt x="286" y="269"/>
                  </a:lnTo>
                  <a:lnTo>
                    <a:pt x="292" y="264"/>
                  </a:lnTo>
                  <a:lnTo>
                    <a:pt x="299" y="260"/>
                  </a:lnTo>
                  <a:lnTo>
                    <a:pt x="314" y="251"/>
                  </a:lnTo>
                  <a:lnTo>
                    <a:pt x="322" y="247"/>
                  </a:lnTo>
                  <a:lnTo>
                    <a:pt x="330" y="244"/>
                  </a:lnTo>
                  <a:lnTo>
                    <a:pt x="347" y="237"/>
                  </a:lnTo>
                  <a:lnTo>
                    <a:pt x="365" y="232"/>
                  </a:lnTo>
                  <a:lnTo>
                    <a:pt x="383" y="227"/>
                  </a:lnTo>
                  <a:lnTo>
                    <a:pt x="402" y="224"/>
                  </a:lnTo>
                  <a:lnTo>
                    <a:pt x="422" y="222"/>
                  </a:lnTo>
                  <a:lnTo>
                    <a:pt x="443" y="222"/>
                  </a:lnTo>
                  <a:lnTo>
                    <a:pt x="459" y="222"/>
                  </a:lnTo>
                  <a:lnTo>
                    <a:pt x="474" y="223"/>
                  </a:lnTo>
                  <a:lnTo>
                    <a:pt x="489" y="224"/>
                  </a:lnTo>
                  <a:lnTo>
                    <a:pt x="504" y="226"/>
                  </a:lnTo>
                  <a:lnTo>
                    <a:pt x="518" y="229"/>
                  </a:lnTo>
                  <a:lnTo>
                    <a:pt x="532" y="232"/>
                  </a:lnTo>
                  <a:lnTo>
                    <a:pt x="545" y="235"/>
                  </a:lnTo>
                  <a:lnTo>
                    <a:pt x="559" y="239"/>
                  </a:lnTo>
                  <a:lnTo>
                    <a:pt x="571" y="244"/>
                  </a:lnTo>
                  <a:lnTo>
                    <a:pt x="584" y="249"/>
                  </a:lnTo>
                  <a:lnTo>
                    <a:pt x="596" y="255"/>
                  </a:lnTo>
                  <a:lnTo>
                    <a:pt x="607" y="261"/>
                  </a:lnTo>
                  <a:lnTo>
                    <a:pt x="619" y="268"/>
                  </a:lnTo>
                  <a:lnTo>
                    <a:pt x="630" y="275"/>
                  </a:lnTo>
                  <a:lnTo>
                    <a:pt x="641" y="283"/>
                  </a:lnTo>
                  <a:lnTo>
                    <a:pt x="651" y="291"/>
                  </a:lnTo>
                  <a:lnTo>
                    <a:pt x="649" y="294"/>
                  </a:lnTo>
                  <a:lnTo>
                    <a:pt x="644" y="302"/>
                  </a:lnTo>
                  <a:lnTo>
                    <a:pt x="627" y="326"/>
                  </a:lnTo>
                  <a:lnTo>
                    <a:pt x="602" y="360"/>
                  </a:lnTo>
                  <a:lnTo>
                    <a:pt x="599" y="357"/>
                  </a:lnTo>
                  <a:lnTo>
                    <a:pt x="591" y="351"/>
                  </a:lnTo>
                  <a:lnTo>
                    <a:pt x="578" y="341"/>
                  </a:lnTo>
                  <a:lnTo>
                    <a:pt x="570" y="336"/>
                  </a:lnTo>
                  <a:lnTo>
                    <a:pt x="560" y="330"/>
                  </a:lnTo>
                  <a:lnTo>
                    <a:pt x="550" y="325"/>
                  </a:lnTo>
                  <a:lnTo>
                    <a:pt x="538" y="320"/>
                  </a:lnTo>
                  <a:lnTo>
                    <a:pt x="525" y="315"/>
                  </a:lnTo>
                  <a:lnTo>
                    <a:pt x="511" y="310"/>
                  </a:lnTo>
                  <a:lnTo>
                    <a:pt x="503" y="308"/>
                  </a:lnTo>
                  <a:lnTo>
                    <a:pt x="496" y="307"/>
                  </a:lnTo>
                  <a:lnTo>
                    <a:pt x="479" y="304"/>
                  </a:lnTo>
                  <a:lnTo>
                    <a:pt x="471" y="303"/>
                  </a:lnTo>
                  <a:lnTo>
                    <a:pt x="462" y="302"/>
                  </a:lnTo>
                  <a:lnTo>
                    <a:pt x="453" y="301"/>
                  </a:lnTo>
                  <a:lnTo>
                    <a:pt x="444" y="301"/>
                  </a:lnTo>
                  <a:lnTo>
                    <a:pt x="430" y="301"/>
                  </a:lnTo>
                  <a:lnTo>
                    <a:pt x="416" y="303"/>
                  </a:lnTo>
                  <a:lnTo>
                    <a:pt x="404" y="304"/>
                  </a:lnTo>
                  <a:lnTo>
                    <a:pt x="392" y="307"/>
                  </a:lnTo>
                  <a:lnTo>
                    <a:pt x="382" y="310"/>
                  </a:lnTo>
                  <a:lnTo>
                    <a:pt x="372" y="313"/>
                  </a:lnTo>
                  <a:lnTo>
                    <a:pt x="363" y="317"/>
                  </a:lnTo>
                  <a:lnTo>
                    <a:pt x="356" y="321"/>
                  </a:lnTo>
                  <a:lnTo>
                    <a:pt x="349" y="325"/>
                  </a:lnTo>
                  <a:lnTo>
                    <a:pt x="343" y="329"/>
                  </a:lnTo>
                  <a:lnTo>
                    <a:pt x="338" y="334"/>
                  </a:lnTo>
                  <a:lnTo>
                    <a:pt x="334" y="338"/>
                  </a:lnTo>
                  <a:lnTo>
                    <a:pt x="331" y="343"/>
                  </a:lnTo>
                  <a:lnTo>
                    <a:pt x="328" y="347"/>
                  </a:lnTo>
                  <a:lnTo>
                    <a:pt x="327" y="351"/>
                  </a:lnTo>
                  <a:lnTo>
                    <a:pt x="327" y="355"/>
                  </a:lnTo>
                  <a:lnTo>
                    <a:pt x="327" y="363"/>
                  </a:lnTo>
                  <a:lnTo>
                    <a:pt x="328" y="366"/>
                  </a:lnTo>
                  <a:lnTo>
                    <a:pt x="330" y="369"/>
                  </a:lnTo>
                  <a:lnTo>
                    <a:pt x="333" y="375"/>
                  </a:lnTo>
                  <a:lnTo>
                    <a:pt x="335" y="378"/>
                  </a:lnTo>
                  <a:lnTo>
                    <a:pt x="338" y="380"/>
                  </a:lnTo>
                  <a:lnTo>
                    <a:pt x="344" y="385"/>
                  </a:lnTo>
                  <a:lnTo>
                    <a:pt x="351" y="389"/>
                  </a:lnTo>
                  <a:lnTo>
                    <a:pt x="360" y="392"/>
                  </a:lnTo>
                  <a:lnTo>
                    <a:pt x="369" y="395"/>
                  </a:lnTo>
                  <a:lnTo>
                    <a:pt x="380" y="397"/>
                  </a:lnTo>
                  <a:lnTo>
                    <a:pt x="391" y="400"/>
                  </a:lnTo>
                  <a:lnTo>
                    <a:pt x="416" y="403"/>
                  </a:lnTo>
                  <a:lnTo>
                    <a:pt x="443" y="407"/>
                  </a:lnTo>
                  <a:lnTo>
                    <a:pt x="473" y="411"/>
                  </a:lnTo>
                  <a:lnTo>
                    <a:pt x="513" y="416"/>
                  </a:lnTo>
                  <a:lnTo>
                    <a:pt x="532" y="420"/>
                  </a:lnTo>
                  <a:lnTo>
                    <a:pt x="550" y="424"/>
                  </a:lnTo>
                  <a:lnTo>
                    <a:pt x="568" y="428"/>
                  </a:lnTo>
                  <a:lnTo>
                    <a:pt x="584" y="433"/>
                  </a:lnTo>
                  <a:lnTo>
                    <a:pt x="600" y="439"/>
                  </a:lnTo>
                  <a:lnTo>
                    <a:pt x="607" y="442"/>
                  </a:lnTo>
                  <a:lnTo>
                    <a:pt x="614" y="446"/>
                  </a:lnTo>
                  <a:lnTo>
                    <a:pt x="627" y="453"/>
                  </a:lnTo>
                  <a:lnTo>
                    <a:pt x="634" y="458"/>
                  </a:lnTo>
                  <a:lnTo>
                    <a:pt x="639" y="463"/>
                  </a:lnTo>
                  <a:lnTo>
                    <a:pt x="645" y="468"/>
                  </a:lnTo>
                  <a:lnTo>
                    <a:pt x="649" y="473"/>
                  </a:lnTo>
                  <a:lnTo>
                    <a:pt x="654" y="479"/>
                  </a:lnTo>
                  <a:lnTo>
                    <a:pt x="658" y="484"/>
                  </a:lnTo>
                  <a:lnTo>
                    <a:pt x="662" y="491"/>
                  </a:lnTo>
                  <a:lnTo>
                    <a:pt x="665" y="497"/>
                  </a:lnTo>
                  <a:lnTo>
                    <a:pt x="668" y="504"/>
                  </a:lnTo>
                  <a:lnTo>
                    <a:pt x="670" y="512"/>
                  </a:lnTo>
                  <a:lnTo>
                    <a:pt x="672" y="519"/>
                  </a:lnTo>
                  <a:lnTo>
                    <a:pt x="673" y="528"/>
                  </a:lnTo>
                  <a:lnTo>
                    <a:pt x="674" y="536"/>
                  </a:lnTo>
                  <a:lnTo>
                    <a:pt x="674" y="545"/>
                  </a:lnTo>
                  <a:lnTo>
                    <a:pt x="674" y="553"/>
                  </a:lnTo>
                  <a:lnTo>
                    <a:pt x="673" y="560"/>
                  </a:lnTo>
                  <a:lnTo>
                    <a:pt x="672" y="567"/>
                  </a:lnTo>
                  <a:lnTo>
                    <a:pt x="670" y="574"/>
                  </a:lnTo>
                  <a:lnTo>
                    <a:pt x="668" y="581"/>
                  </a:lnTo>
                  <a:lnTo>
                    <a:pt x="666" y="588"/>
                  </a:lnTo>
                  <a:lnTo>
                    <a:pt x="663" y="594"/>
                  </a:lnTo>
                  <a:lnTo>
                    <a:pt x="659" y="601"/>
                  </a:lnTo>
                  <a:lnTo>
                    <a:pt x="655" y="607"/>
                  </a:lnTo>
                  <a:lnTo>
                    <a:pt x="651" y="613"/>
                  </a:lnTo>
                  <a:lnTo>
                    <a:pt x="646" y="619"/>
                  </a:lnTo>
                  <a:lnTo>
                    <a:pt x="641" y="625"/>
                  </a:lnTo>
                  <a:lnTo>
                    <a:pt x="635" y="630"/>
                  </a:lnTo>
                  <a:lnTo>
                    <a:pt x="629" y="635"/>
                  </a:lnTo>
                  <a:lnTo>
                    <a:pt x="623" y="640"/>
                  </a:lnTo>
                  <a:lnTo>
                    <a:pt x="616" y="645"/>
                  </a:lnTo>
                  <a:lnTo>
                    <a:pt x="609" y="650"/>
                  </a:lnTo>
                  <a:lnTo>
                    <a:pt x="602" y="654"/>
                  </a:lnTo>
                  <a:lnTo>
                    <a:pt x="586" y="662"/>
                  </a:lnTo>
                  <a:lnTo>
                    <a:pt x="569" y="669"/>
                  </a:lnTo>
                  <a:lnTo>
                    <a:pt x="560" y="673"/>
                  </a:lnTo>
                  <a:lnTo>
                    <a:pt x="550" y="675"/>
                  </a:lnTo>
                  <a:lnTo>
                    <a:pt x="531" y="680"/>
                  </a:lnTo>
                  <a:lnTo>
                    <a:pt x="510" y="683"/>
                  </a:lnTo>
                  <a:lnTo>
                    <a:pt x="499" y="685"/>
                  </a:lnTo>
                  <a:lnTo>
                    <a:pt x="488" y="686"/>
                  </a:lnTo>
                  <a:lnTo>
                    <a:pt x="466" y="686"/>
                  </a:lnTo>
                  <a:close/>
                  <a:moveTo>
                    <a:pt x="0" y="0"/>
                  </a:moveTo>
                  <a:lnTo>
                    <a:pt x="0" y="453"/>
                  </a:lnTo>
                  <a:lnTo>
                    <a:pt x="0" y="908"/>
                  </a:lnTo>
                  <a:lnTo>
                    <a:pt x="680" y="908"/>
                  </a:lnTo>
                  <a:lnTo>
                    <a:pt x="1361" y="908"/>
                  </a:lnTo>
                  <a:lnTo>
                    <a:pt x="2041" y="908"/>
                  </a:lnTo>
                  <a:lnTo>
                    <a:pt x="2723" y="908"/>
                  </a:lnTo>
                  <a:lnTo>
                    <a:pt x="3403" y="908"/>
                  </a:lnTo>
                  <a:lnTo>
                    <a:pt x="4084" y="908"/>
                  </a:lnTo>
                  <a:lnTo>
                    <a:pt x="4765" y="908"/>
                  </a:lnTo>
                  <a:lnTo>
                    <a:pt x="5446" y="908"/>
                  </a:lnTo>
                  <a:lnTo>
                    <a:pt x="5446" y="453"/>
                  </a:lnTo>
                  <a:lnTo>
                    <a:pt x="5446" y="0"/>
                  </a:lnTo>
                  <a:lnTo>
                    <a:pt x="4765" y="0"/>
                  </a:lnTo>
                  <a:lnTo>
                    <a:pt x="4084" y="0"/>
                  </a:lnTo>
                  <a:lnTo>
                    <a:pt x="3403" y="0"/>
                  </a:lnTo>
                  <a:lnTo>
                    <a:pt x="2723" y="0"/>
                  </a:lnTo>
                  <a:lnTo>
                    <a:pt x="2041" y="0"/>
                  </a:lnTo>
                  <a:lnTo>
                    <a:pt x="1361" y="0"/>
                  </a:lnTo>
                  <a:lnTo>
                    <a:pt x="680" y="0"/>
                  </a:lnTo>
                  <a:lnTo>
                    <a:pt x="0" y="0"/>
                  </a:lnTo>
                  <a:close/>
                  <a:moveTo>
                    <a:pt x="1367" y="297"/>
                  </a:moveTo>
                  <a:lnTo>
                    <a:pt x="1358" y="297"/>
                  </a:lnTo>
                  <a:lnTo>
                    <a:pt x="1349" y="298"/>
                  </a:lnTo>
                  <a:lnTo>
                    <a:pt x="1341" y="299"/>
                  </a:lnTo>
                  <a:lnTo>
                    <a:pt x="1333" y="300"/>
                  </a:lnTo>
                  <a:lnTo>
                    <a:pt x="1325" y="302"/>
                  </a:lnTo>
                  <a:lnTo>
                    <a:pt x="1318" y="305"/>
                  </a:lnTo>
                  <a:lnTo>
                    <a:pt x="1311" y="307"/>
                  </a:lnTo>
                  <a:lnTo>
                    <a:pt x="1304" y="311"/>
                  </a:lnTo>
                  <a:lnTo>
                    <a:pt x="1291" y="318"/>
                  </a:lnTo>
                  <a:lnTo>
                    <a:pt x="1279" y="327"/>
                  </a:lnTo>
                  <a:lnTo>
                    <a:pt x="1274" y="331"/>
                  </a:lnTo>
                  <a:lnTo>
                    <a:pt x="1269" y="336"/>
                  </a:lnTo>
                  <a:lnTo>
                    <a:pt x="1259" y="347"/>
                  </a:lnTo>
                  <a:lnTo>
                    <a:pt x="1255" y="353"/>
                  </a:lnTo>
                  <a:lnTo>
                    <a:pt x="1251" y="359"/>
                  </a:lnTo>
                  <a:lnTo>
                    <a:pt x="1244" y="371"/>
                  </a:lnTo>
                  <a:lnTo>
                    <a:pt x="1241" y="377"/>
                  </a:lnTo>
                  <a:lnTo>
                    <a:pt x="1238" y="384"/>
                  </a:lnTo>
                  <a:lnTo>
                    <a:pt x="1233" y="397"/>
                  </a:lnTo>
                  <a:lnTo>
                    <a:pt x="1229" y="411"/>
                  </a:lnTo>
                  <a:lnTo>
                    <a:pt x="1226" y="425"/>
                  </a:lnTo>
                  <a:lnTo>
                    <a:pt x="1225" y="439"/>
                  </a:lnTo>
                  <a:lnTo>
                    <a:pt x="1224" y="454"/>
                  </a:lnTo>
                  <a:lnTo>
                    <a:pt x="1225" y="469"/>
                  </a:lnTo>
                  <a:lnTo>
                    <a:pt x="1225" y="476"/>
                  </a:lnTo>
                  <a:lnTo>
                    <a:pt x="1226" y="483"/>
                  </a:lnTo>
                  <a:lnTo>
                    <a:pt x="1229" y="497"/>
                  </a:lnTo>
                  <a:lnTo>
                    <a:pt x="1231" y="504"/>
                  </a:lnTo>
                  <a:lnTo>
                    <a:pt x="1233" y="510"/>
                  </a:lnTo>
                  <a:lnTo>
                    <a:pt x="1235" y="517"/>
                  </a:lnTo>
                  <a:lnTo>
                    <a:pt x="1238" y="524"/>
                  </a:lnTo>
                  <a:lnTo>
                    <a:pt x="1241" y="530"/>
                  </a:lnTo>
                  <a:lnTo>
                    <a:pt x="1244" y="537"/>
                  </a:lnTo>
                  <a:lnTo>
                    <a:pt x="1247" y="543"/>
                  </a:lnTo>
                  <a:lnTo>
                    <a:pt x="1251" y="549"/>
                  </a:lnTo>
                  <a:lnTo>
                    <a:pt x="1255" y="555"/>
                  </a:lnTo>
                  <a:lnTo>
                    <a:pt x="1259" y="561"/>
                  </a:lnTo>
                  <a:lnTo>
                    <a:pt x="1264" y="566"/>
                  </a:lnTo>
                  <a:lnTo>
                    <a:pt x="1269" y="571"/>
                  </a:lnTo>
                  <a:lnTo>
                    <a:pt x="1274" y="576"/>
                  </a:lnTo>
                  <a:lnTo>
                    <a:pt x="1279" y="581"/>
                  </a:lnTo>
                  <a:lnTo>
                    <a:pt x="1285" y="585"/>
                  </a:lnTo>
                  <a:lnTo>
                    <a:pt x="1291" y="589"/>
                  </a:lnTo>
                  <a:lnTo>
                    <a:pt x="1297" y="593"/>
                  </a:lnTo>
                  <a:lnTo>
                    <a:pt x="1304" y="597"/>
                  </a:lnTo>
                  <a:lnTo>
                    <a:pt x="1311" y="600"/>
                  </a:lnTo>
                  <a:lnTo>
                    <a:pt x="1318" y="603"/>
                  </a:lnTo>
                  <a:lnTo>
                    <a:pt x="1325" y="605"/>
                  </a:lnTo>
                  <a:lnTo>
                    <a:pt x="1333" y="607"/>
                  </a:lnTo>
                  <a:lnTo>
                    <a:pt x="1341" y="608"/>
                  </a:lnTo>
                  <a:lnTo>
                    <a:pt x="1349" y="610"/>
                  </a:lnTo>
                  <a:lnTo>
                    <a:pt x="1358" y="610"/>
                  </a:lnTo>
                  <a:lnTo>
                    <a:pt x="1367" y="611"/>
                  </a:lnTo>
                  <a:lnTo>
                    <a:pt x="1379" y="610"/>
                  </a:lnTo>
                  <a:lnTo>
                    <a:pt x="1392" y="608"/>
                  </a:lnTo>
                  <a:lnTo>
                    <a:pt x="1405" y="605"/>
                  </a:lnTo>
                  <a:lnTo>
                    <a:pt x="1417" y="601"/>
                  </a:lnTo>
                  <a:lnTo>
                    <a:pt x="1423" y="599"/>
                  </a:lnTo>
                  <a:lnTo>
                    <a:pt x="1428" y="596"/>
                  </a:lnTo>
                  <a:lnTo>
                    <a:pt x="1440" y="589"/>
                  </a:lnTo>
                  <a:lnTo>
                    <a:pt x="1445" y="586"/>
                  </a:lnTo>
                  <a:lnTo>
                    <a:pt x="1450" y="582"/>
                  </a:lnTo>
                  <a:lnTo>
                    <a:pt x="1455" y="577"/>
                  </a:lnTo>
                  <a:lnTo>
                    <a:pt x="1460" y="573"/>
                  </a:lnTo>
                  <a:lnTo>
                    <a:pt x="1465" y="568"/>
                  </a:lnTo>
                  <a:lnTo>
                    <a:pt x="1469" y="562"/>
                  </a:lnTo>
                  <a:lnTo>
                    <a:pt x="1473" y="557"/>
                  </a:lnTo>
                  <a:lnTo>
                    <a:pt x="1477" y="551"/>
                  </a:lnTo>
                  <a:lnTo>
                    <a:pt x="1485" y="538"/>
                  </a:lnTo>
                  <a:lnTo>
                    <a:pt x="1488" y="531"/>
                  </a:lnTo>
                  <a:lnTo>
                    <a:pt x="1491" y="524"/>
                  </a:lnTo>
                  <a:lnTo>
                    <a:pt x="1495" y="509"/>
                  </a:lnTo>
                  <a:lnTo>
                    <a:pt x="1497" y="500"/>
                  </a:lnTo>
                  <a:lnTo>
                    <a:pt x="1499" y="492"/>
                  </a:lnTo>
                  <a:lnTo>
                    <a:pt x="1500" y="483"/>
                  </a:lnTo>
                  <a:lnTo>
                    <a:pt x="1501" y="474"/>
                  </a:lnTo>
                  <a:lnTo>
                    <a:pt x="1502" y="464"/>
                  </a:lnTo>
                  <a:lnTo>
                    <a:pt x="1502" y="454"/>
                  </a:lnTo>
                  <a:lnTo>
                    <a:pt x="1502" y="444"/>
                  </a:lnTo>
                  <a:lnTo>
                    <a:pt x="1501" y="434"/>
                  </a:lnTo>
                  <a:lnTo>
                    <a:pt x="1500" y="425"/>
                  </a:lnTo>
                  <a:lnTo>
                    <a:pt x="1499" y="416"/>
                  </a:lnTo>
                  <a:lnTo>
                    <a:pt x="1495" y="399"/>
                  </a:lnTo>
                  <a:lnTo>
                    <a:pt x="1493" y="391"/>
                  </a:lnTo>
                  <a:lnTo>
                    <a:pt x="1491" y="384"/>
                  </a:lnTo>
                  <a:lnTo>
                    <a:pt x="1488" y="376"/>
                  </a:lnTo>
                  <a:lnTo>
                    <a:pt x="1485" y="369"/>
                  </a:lnTo>
                  <a:lnTo>
                    <a:pt x="1481" y="363"/>
                  </a:lnTo>
                  <a:lnTo>
                    <a:pt x="1477" y="356"/>
                  </a:lnTo>
                  <a:lnTo>
                    <a:pt x="1473" y="351"/>
                  </a:lnTo>
                  <a:lnTo>
                    <a:pt x="1469" y="345"/>
                  </a:lnTo>
                  <a:lnTo>
                    <a:pt x="1460" y="335"/>
                  </a:lnTo>
                  <a:lnTo>
                    <a:pt x="1450" y="326"/>
                  </a:lnTo>
                  <a:lnTo>
                    <a:pt x="1440" y="318"/>
                  </a:lnTo>
                  <a:lnTo>
                    <a:pt x="1434" y="314"/>
                  </a:lnTo>
                  <a:lnTo>
                    <a:pt x="1428" y="311"/>
                  </a:lnTo>
                  <a:lnTo>
                    <a:pt x="1423" y="308"/>
                  </a:lnTo>
                  <a:lnTo>
                    <a:pt x="1417" y="306"/>
                  </a:lnTo>
                  <a:lnTo>
                    <a:pt x="1411" y="304"/>
                  </a:lnTo>
                  <a:lnTo>
                    <a:pt x="1405" y="302"/>
                  </a:lnTo>
                  <a:lnTo>
                    <a:pt x="1398" y="300"/>
                  </a:lnTo>
                  <a:lnTo>
                    <a:pt x="1392" y="299"/>
                  </a:lnTo>
                  <a:lnTo>
                    <a:pt x="1379" y="297"/>
                  </a:lnTo>
                  <a:lnTo>
                    <a:pt x="1373" y="297"/>
                  </a:lnTo>
                  <a:lnTo>
                    <a:pt x="1367" y="297"/>
                  </a:lnTo>
                  <a:close/>
                  <a:moveTo>
                    <a:pt x="3177" y="301"/>
                  </a:moveTo>
                  <a:lnTo>
                    <a:pt x="3162" y="302"/>
                  </a:lnTo>
                  <a:lnTo>
                    <a:pt x="3148" y="304"/>
                  </a:lnTo>
                  <a:lnTo>
                    <a:pt x="3141" y="305"/>
                  </a:lnTo>
                  <a:lnTo>
                    <a:pt x="3135" y="307"/>
                  </a:lnTo>
                  <a:lnTo>
                    <a:pt x="3128" y="310"/>
                  </a:lnTo>
                  <a:lnTo>
                    <a:pt x="3121" y="312"/>
                  </a:lnTo>
                  <a:lnTo>
                    <a:pt x="3115" y="315"/>
                  </a:lnTo>
                  <a:lnTo>
                    <a:pt x="3109" y="318"/>
                  </a:lnTo>
                  <a:lnTo>
                    <a:pt x="3103" y="321"/>
                  </a:lnTo>
                  <a:lnTo>
                    <a:pt x="3097" y="325"/>
                  </a:lnTo>
                  <a:lnTo>
                    <a:pt x="3092" y="329"/>
                  </a:lnTo>
                  <a:lnTo>
                    <a:pt x="3086" y="334"/>
                  </a:lnTo>
                  <a:lnTo>
                    <a:pt x="3081" y="338"/>
                  </a:lnTo>
                  <a:lnTo>
                    <a:pt x="3076" y="343"/>
                  </a:lnTo>
                  <a:lnTo>
                    <a:pt x="3071" y="348"/>
                  </a:lnTo>
                  <a:lnTo>
                    <a:pt x="3067" y="353"/>
                  </a:lnTo>
                  <a:lnTo>
                    <a:pt x="3063" y="359"/>
                  </a:lnTo>
                  <a:lnTo>
                    <a:pt x="3059" y="365"/>
                  </a:lnTo>
                  <a:lnTo>
                    <a:pt x="3052" y="377"/>
                  </a:lnTo>
                  <a:lnTo>
                    <a:pt x="3048" y="384"/>
                  </a:lnTo>
                  <a:lnTo>
                    <a:pt x="3046" y="391"/>
                  </a:lnTo>
                  <a:lnTo>
                    <a:pt x="3043" y="398"/>
                  </a:lnTo>
                  <a:lnTo>
                    <a:pt x="3041" y="405"/>
                  </a:lnTo>
                  <a:lnTo>
                    <a:pt x="3039" y="413"/>
                  </a:lnTo>
                  <a:lnTo>
                    <a:pt x="3037" y="420"/>
                  </a:lnTo>
                  <a:lnTo>
                    <a:pt x="3035" y="436"/>
                  </a:lnTo>
                  <a:lnTo>
                    <a:pt x="3034" y="453"/>
                  </a:lnTo>
                  <a:lnTo>
                    <a:pt x="3034" y="462"/>
                  </a:lnTo>
                  <a:lnTo>
                    <a:pt x="3035" y="470"/>
                  </a:lnTo>
                  <a:lnTo>
                    <a:pt x="3036" y="478"/>
                  </a:lnTo>
                  <a:lnTo>
                    <a:pt x="3037" y="486"/>
                  </a:lnTo>
                  <a:lnTo>
                    <a:pt x="3041" y="501"/>
                  </a:lnTo>
                  <a:lnTo>
                    <a:pt x="3046" y="515"/>
                  </a:lnTo>
                  <a:lnTo>
                    <a:pt x="3052" y="529"/>
                  </a:lnTo>
                  <a:lnTo>
                    <a:pt x="3055" y="535"/>
                  </a:lnTo>
                  <a:lnTo>
                    <a:pt x="3059" y="541"/>
                  </a:lnTo>
                  <a:lnTo>
                    <a:pt x="3063" y="547"/>
                  </a:lnTo>
                  <a:lnTo>
                    <a:pt x="3067" y="553"/>
                  </a:lnTo>
                  <a:lnTo>
                    <a:pt x="3071" y="558"/>
                  </a:lnTo>
                  <a:lnTo>
                    <a:pt x="3076" y="563"/>
                  </a:lnTo>
                  <a:lnTo>
                    <a:pt x="3081" y="568"/>
                  </a:lnTo>
                  <a:lnTo>
                    <a:pt x="3086" y="573"/>
                  </a:lnTo>
                  <a:lnTo>
                    <a:pt x="3092" y="577"/>
                  </a:lnTo>
                  <a:lnTo>
                    <a:pt x="3097" y="581"/>
                  </a:lnTo>
                  <a:lnTo>
                    <a:pt x="3109" y="588"/>
                  </a:lnTo>
                  <a:lnTo>
                    <a:pt x="3115" y="591"/>
                  </a:lnTo>
                  <a:lnTo>
                    <a:pt x="3121" y="594"/>
                  </a:lnTo>
                  <a:lnTo>
                    <a:pt x="3135" y="599"/>
                  </a:lnTo>
                  <a:lnTo>
                    <a:pt x="3148" y="602"/>
                  </a:lnTo>
                  <a:lnTo>
                    <a:pt x="3155" y="604"/>
                  </a:lnTo>
                  <a:lnTo>
                    <a:pt x="3162" y="604"/>
                  </a:lnTo>
                  <a:lnTo>
                    <a:pt x="3177" y="605"/>
                  </a:lnTo>
                  <a:lnTo>
                    <a:pt x="3192" y="604"/>
                  </a:lnTo>
                  <a:lnTo>
                    <a:pt x="3206" y="602"/>
                  </a:lnTo>
                  <a:lnTo>
                    <a:pt x="3213" y="601"/>
                  </a:lnTo>
                  <a:lnTo>
                    <a:pt x="3219" y="599"/>
                  </a:lnTo>
                  <a:lnTo>
                    <a:pt x="3226" y="597"/>
                  </a:lnTo>
                  <a:lnTo>
                    <a:pt x="3232" y="594"/>
                  </a:lnTo>
                  <a:lnTo>
                    <a:pt x="3239" y="591"/>
                  </a:lnTo>
                  <a:lnTo>
                    <a:pt x="3245" y="588"/>
                  </a:lnTo>
                  <a:lnTo>
                    <a:pt x="3251" y="585"/>
                  </a:lnTo>
                  <a:lnTo>
                    <a:pt x="3257" y="581"/>
                  </a:lnTo>
                  <a:lnTo>
                    <a:pt x="3262" y="577"/>
                  </a:lnTo>
                  <a:lnTo>
                    <a:pt x="3268" y="573"/>
                  </a:lnTo>
                  <a:lnTo>
                    <a:pt x="3273" y="568"/>
                  </a:lnTo>
                  <a:lnTo>
                    <a:pt x="3278" y="563"/>
                  </a:lnTo>
                  <a:lnTo>
                    <a:pt x="3282" y="558"/>
                  </a:lnTo>
                  <a:lnTo>
                    <a:pt x="3287" y="553"/>
                  </a:lnTo>
                  <a:lnTo>
                    <a:pt x="3291" y="547"/>
                  </a:lnTo>
                  <a:lnTo>
                    <a:pt x="3295" y="541"/>
                  </a:lnTo>
                  <a:lnTo>
                    <a:pt x="3302" y="529"/>
                  </a:lnTo>
                  <a:lnTo>
                    <a:pt x="3305" y="522"/>
                  </a:lnTo>
                  <a:lnTo>
                    <a:pt x="3308" y="515"/>
                  </a:lnTo>
                  <a:lnTo>
                    <a:pt x="3311" y="508"/>
                  </a:lnTo>
                  <a:lnTo>
                    <a:pt x="3313" y="501"/>
                  </a:lnTo>
                  <a:lnTo>
                    <a:pt x="3315" y="494"/>
                  </a:lnTo>
                  <a:lnTo>
                    <a:pt x="3317" y="486"/>
                  </a:lnTo>
                  <a:lnTo>
                    <a:pt x="3319" y="470"/>
                  </a:lnTo>
                  <a:lnTo>
                    <a:pt x="3320" y="453"/>
                  </a:lnTo>
                  <a:lnTo>
                    <a:pt x="3319" y="444"/>
                  </a:lnTo>
                  <a:lnTo>
                    <a:pt x="3319" y="436"/>
                  </a:lnTo>
                  <a:lnTo>
                    <a:pt x="3318" y="428"/>
                  </a:lnTo>
                  <a:lnTo>
                    <a:pt x="3317" y="420"/>
                  </a:lnTo>
                  <a:lnTo>
                    <a:pt x="3313" y="405"/>
                  </a:lnTo>
                  <a:lnTo>
                    <a:pt x="3308" y="391"/>
                  </a:lnTo>
                  <a:lnTo>
                    <a:pt x="3302" y="377"/>
                  </a:lnTo>
                  <a:lnTo>
                    <a:pt x="3299" y="371"/>
                  </a:lnTo>
                  <a:lnTo>
                    <a:pt x="3295" y="365"/>
                  </a:lnTo>
                  <a:lnTo>
                    <a:pt x="3291" y="359"/>
                  </a:lnTo>
                  <a:lnTo>
                    <a:pt x="3287" y="353"/>
                  </a:lnTo>
                  <a:lnTo>
                    <a:pt x="3282" y="348"/>
                  </a:lnTo>
                  <a:lnTo>
                    <a:pt x="3278" y="343"/>
                  </a:lnTo>
                  <a:lnTo>
                    <a:pt x="3273" y="338"/>
                  </a:lnTo>
                  <a:lnTo>
                    <a:pt x="3268" y="334"/>
                  </a:lnTo>
                  <a:lnTo>
                    <a:pt x="3262" y="329"/>
                  </a:lnTo>
                  <a:lnTo>
                    <a:pt x="3257" y="325"/>
                  </a:lnTo>
                  <a:lnTo>
                    <a:pt x="3245" y="318"/>
                  </a:lnTo>
                  <a:lnTo>
                    <a:pt x="3239" y="315"/>
                  </a:lnTo>
                  <a:lnTo>
                    <a:pt x="3232" y="312"/>
                  </a:lnTo>
                  <a:lnTo>
                    <a:pt x="3219" y="307"/>
                  </a:lnTo>
                  <a:lnTo>
                    <a:pt x="3206" y="304"/>
                  </a:lnTo>
                  <a:lnTo>
                    <a:pt x="3199" y="303"/>
                  </a:lnTo>
                  <a:lnTo>
                    <a:pt x="3192" y="302"/>
                  </a:lnTo>
                  <a:lnTo>
                    <a:pt x="3177" y="301"/>
                  </a:lnTo>
                  <a:close/>
                  <a:moveTo>
                    <a:pt x="4997" y="297"/>
                  </a:moveTo>
                  <a:lnTo>
                    <a:pt x="4988" y="297"/>
                  </a:lnTo>
                  <a:lnTo>
                    <a:pt x="4979" y="298"/>
                  </a:lnTo>
                  <a:lnTo>
                    <a:pt x="4971" y="299"/>
                  </a:lnTo>
                  <a:lnTo>
                    <a:pt x="4963" y="300"/>
                  </a:lnTo>
                  <a:lnTo>
                    <a:pt x="4955" y="302"/>
                  </a:lnTo>
                  <a:lnTo>
                    <a:pt x="4948" y="305"/>
                  </a:lnTo>
                  <a:lnTo>
                    <a:pt x="4941" y="307"/>
                  </a:lnTo>
                  <a:lnTo>
                    <a:pt x="4934" y="311"/>
                  </a:lnTo>
                  <a:lnTo>
                    <a:pt x="4921" y="318"/>
                  </a:lnTo>
                  <a:lnTo>
                    <a:pt x="4910" y="327"/>
                  </a:lnTo>
                  <a:lnTo>
                    <a:pt x="4904" y="331"/>
                  </a:lnTo>
                  <a:lnTo>
                    <a:pt x="4899" y="336"/>
                  </a:lnTo>
                  <a:lnTo>
                    <a:pt x="4890" y="347"/>
                  </a:lnTo>
                  <a:lnTo>
                    <a:pt x="4885" y="353"/>
                  </a:lnTo>
                  <a:lnTo>
                    <a:pt x="4881" y="359"/>
                  </a:lnTo>
                  <a:lnTo>
                    <a:pt x="4874" y="371"/>
                  </a:lnTo>
                  <a:lnTo>
                    <a:pt x="4871" y="377"/>
                  </a:lnTo>
                  <a:lnTo>
                    <a:pt x="4868" y="384"/>
                  </a:lnTo>
                  <a:lnTo>
                    <a:pt x="4863" y="397"/>
                  </a:lnTo>
                  <a:lnTo>
                    <a:pt x="4859" y="411"/>
                  </a:lnTo>
                  <a:lnTo>
                    <a:pt x="4856" y="425"/>
                  </a:lnTo>
                  <a:lnTo>
                    <a:pt x="4855" y="439"/>
                  </a:lnTo>
                  <a:lnTo>
                    <a:pt x="4854" y="454"/>
                  </a:lnTo>
                  <a:lnTo>
                    <a:pt x="4855" y="469"/>
                  </a:lnTo>
                  <a:lnTo>
                    <a:pt x="4856" y="476"/>
                  </a:lnTo>
                  <a:lnTo>
                    <a:pt x="4856" y="483"/>
                  </a:lnTo>
                  <a:lnTo>
                    <a:pt x="4859" y="497"/>
                  </a:lnTo>
                  <a:lnTo>
                    <a:pt x="4861" y="504"/>
                  </a:lnTo>
                  <a:lnTo>
                    <a:pt x="4863" y="510"/>
                  </a:lnTo>
                  <a:lnTo>
                    <a:pt x="4865" y="517"/>
                  </a:lnTo>
                  <a:lnTo>
                    <a:pt x="4868" y="524"/>
                  </a:lnTo>
                  <a:lnTo>
                    <a:pt x="4871" y="530"/>
                  </a:lnTo>
                  <a:lnTo>
                    <a:pt x="4874" y="537"/>
                  </a:lnTo>
                  <a:lnTo>
                    <a:pt x="4878" y="543"/>
                  </a:lnTo>
                  <a:lnTo>
                    <a:pt x="4881" y="549"/>
                  </a:lnTo>
                  <a:lnTo>
                    <a:pt x="4885" y="555"/>
                  </a:lnTo>
                  <a:lnTo>
                    <a:pt x="4890" y="561"/>
                  </a:lnTo>
                  <a:lnTo>
                    <a:pt x="4894" y="566"/>
                  </a:lnTo>
                  <a:lnTo>
                    <a:pt x="4899" y="571"/>
                  </a:lnTo>
                  <a:lnTo>
                    <a:pt x="4904" y="576"/>
                  </a:lnTo>
                  <a:lnTo>
                    <a:pt x="4910" y="581"/>
                  </a:lnTo>
                  <a:lnTo>
                    <a:pt x="4915" y="585"/>
                  </a:lnTo>
                  <a:lnTo>
                    <a:pt x="4921" y="589"/>
                  </a:lnTo>
                  <a:lnTo>
                    <a:pt x="4927" y="593"/>
                  </a:lnTo>
                  <a:lnTo>
                    <a:pt x="4934" y="597"/>
                  </a:lnTo>
                  <a:lnTo>
                    <a:pt x="4941" y="600"/>
                  </a:lnTo>
                  <a:lnTo>
                    <a:pt x="4948" y="603"/>
                  </a:lnTo>
                  <a:lnTo>
                    <a:pt x="4955" y="605"/>
                  </a:lnTo>
                  <a:lnTo>
                    <a:pt x="4963" y="607"/>
                  </a:lnTo>
                  <a:lnTo>
                    <a:pt x="4971" y="608"/>
                  </a:lnTo>
                  <a:lnTo>
                    <a:pt x="4979" y="610"/>
                  </a:lnTo>
                  <a:lnTo>
                    <a:pt x="4988" y="610"/>
                  </a:lnTo>
                  <a:lnTo>
                    <a:pt x="4997" y="611"/>
                  </a:lnTo>
                  <a:lnTo>
                    <a:pt x="5010" y="610"/>
                  </a:lnTo>
                  <a:lnTo>
                    <a:pt x="5022" y="608"/>
                  </a:lnTo>
                  <a:lnTo>
                    <a:pt x="5035" y="605"/>
                  </a:lnTo>
                  <a:lnTo>
                    <a:pt x="5047" y="601"/>
                  </a:lnTo>
                  <a:lnTo>
                    <a:pt x="5053" y="599"/>
                  </a:lnTo>
                  <a:lnTo>
                    <a:pt x="5059" y="596"/>
                  </a:lnTo>
                  <a:lnTo>
                    <a:pt x="5070" y="589"/>
                  </a:lnTo>
                  <a:lnTo>
                    <a:pt x="5075" y="586"/>
                  </a:lnTo>
                  <a:lnTo>
                    <a:pt x="5081" y="582"/>
                  </a:lnTo>
                  <a:lnTo>
                    <a:pt x="5086" y="577"/>
                  </a:lnTo>
                  <a:lnTo>
                    <a:pt x="5090" y="573"/>
                  </a:lnTo>
                  <a:lnTo>
                    <a:pt x="5095" y="568"/>
                  </a:lnTo>
                  <a:lnTo>
                    <a:pt x="5100" y="562"/>
                  </a:lnTo>
                  <a:lnTo>
                    <a:pt x="5104" y="557"/>
                  </a:lnTo>
                  <a:lnTo>
                    <a:pt x="5108" y="551"/>
                  </a:lnTo>
                  <a:lnTo>
                    <a:pt x="5115" y="538"/>
                  </a:lnTo>
                  <a:lnTo>
                    <a:pt x="5118" y="531"/>
                  </a:lnTo>
                  <a:lnTo>
                    <a:pt x="5121" y="524"/>
                  </a:lnTo>
                  <a:lnTo>
                    <a:pt x="5126" y="509"/>
                  </a:lnTo>
                  <a:lnTo>
                    <a:pt x="5128" y="500"/>
                  </a:lnTo>
                  <a:lnTo>
                    <a:pt x="5129" y="492"/>
                  </a:lnTo>
                  <a:lnTo>
                    <a:pt x="5131" y="483"/>
                  </a:lnTo>
                  <a:lnTo>
                    <a:pt x="5132" y="474"/>
                  </a:lnTo>
                  <a:lnTo>
                    <a:pt x="5132" y="464"/>
                  </a:lnTo>
                  <a:lnTo>
                    <a:pt x="5132" y="454"/>
                  </a:lnTo>
                  <a:lnTo>
                    <a:pt x="5132" y="444"/>
                  </a:lnTo>
                  <a:lnTo>
                    <a:pt x="5132" y="434"/>
                  </a:lnTo>
                  <a:lnTo>
                    <a:pt x="5131" y="425"/>
                  </a:lnTo>
                  <a:lnTo>
                    <a:pt x="5129" y="416"/>
                  </a:lnTo>
                  <a:lnTo>
                    <a:pt x="5126" y="399"/>
                  </a:lnTo>
                  <a:lnTo>
                    <a:pt x="5124" y="391"/>
                  </a:lnTo>
                  <a:lnTo>
                    <a:pt x="5121" y="384"/>
                  </a:lnTo>
                  <a:lnTo>
                    <a:pt x="5118" y="376"/>
                  </a:lnTo>
                  <a:lnTo>
                    <a:pt x="5115" y="369"/>
                  </a:lnTo>
                  <a:lnTo>
                    <a:pt x="5111" y="363"/>
                  </a:lnTo>
                  <a:lnTo>
                    <a:pt x="5108" y="356"/>
                  </a:lnTo>
                  <a:lnTo>
                    <a:pt x="5104" y="351"/>
                  </a:lnTo>
                  <a:lnTo>
                    <a:pt x="5100" y="345"/>
                  </a:lnTo>
                  <a:lnTo>
                    <a:pt x="5090" y="335"/>
                  </a:lnTo>
                  <a:lnTo>
                    <a:pt x="5081" y="326"/>
                  </a:lnTo>
                  <a:lnTo>
                    <a:pt x="5070" y="318"/>
                  </a:lnTo>
                  <a:lnTo>
                    <a:pt x="5064" y="314"/>
                  </a:lnTo>
                  <a:lnTo>
                    <a:pt x="5059" y="311"/>
                  </a:lnTo>
                  <a:lnTo>
                    <a:pt x="5053" y="308"/>
                  </a:lnTo>
                  <a:lnTo>
                    <a:pt x="5047" y="306"/>
                  </a:lnTo>
                  <a:lnTo>
                    <a:pt x="5041" y="304"/>
                  </a:lnTo>
                  <a:lnTo>
                    <a:pt x="5035" y="302"/>
                  </a:lnTo>
                  <a:lnTo>
                    <a:pt x="5029" y="300"/>
                  </a:lnTo>
                  <a:lnTo>
                    <a:pt x="5022" y="299"/>
                  </a:lnTo>
                  <a:lnTo>
                    <a:pt x="5010" y="297"/>
                  </a:lnTo>
                  <a:lnTo>
                    <a:pt x="5003" y="297"/>
                  </a:lnTo>
                  <a:lnTo>
                    <a:pt x="4997" y="29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grpSp>
          <p:nvGrpSpPr>
            <p:cNvPr id="46" name="Group 45"/>
            <p:cNvGrpSpPr>
              <a:grpSpLocks noChangeAspect="1"/>
            </p:cNvGrpSpPr>
            <p:nvPr userDrawn="1"/>
          </p:nvGrpSpPr>
          <p:grpSpPr>
            <a:xfrm>
              <a:off x="1900114" y="6364340"/>
              <a:ext cx="1052413" cy="162000"/>
              <a:chOff x="2160588" y="4324351"/>
              <a:chExt cx="7105649" cy="1093788"/>
            </a:xfrm>
            <a:solidFill>
              <a:schemeClr val="accent1"/>
            </a:solidFill>
          </p:grpSpPr>
          <p:sp>
            <p:nvSpPr>
              <p:cNvPr id="47" name="Freeform 7"/>
              <p:cNvSpPr>
                <a:spLocks noEditPoints="1"/>
              </p:cNvSpPr>
              <p:nvPr userDrawn="1"/>
            </p:nvSpPr>
            <p:spPr bwMode="auto">
              <a:xfrm>
                <a:off x="2160588" y="4527551"/>
                <a:ext cx="595312" cy="890588"/>
              </a:xfrm>
              <a:custGeom>
                <a:avLst/>
                <a:gdLst>
                  <a:gd name="T0" fmla="*/ 372 w 375"/>
                  <a:gd name="T1" fmla="*/ 420 h 561"/>
                  <a:gd name="T2" fmla="*/ 357 w 375"/>
                  <a:gd name="T3" fmla="*/ 465 h 561"/>
                  <a:gd name="T4" fmla="*/ 333 w 375"/>
                  <a:gd name="T5" fmla="*/ 502 h 561"/>
                  <a:gd name="T6" fmla="*/ 301 w 375"/>
                  <a:gd name="T7" fmla="*/ 530 h 561"/>
                  <a:gd name="T8" fmla="*/ 262 w 375"/>
                  <a:gd name="T9" fmla="*/ 549 h 561"/>
                  <a:gd name="T10" fmla="*/ 198 w 375"/>
                  <a:gd name="T11" fmla="*/ 561 h 561"/>
                  <a:gd name="T12" fmla="*/ 140 w 375"/>
                  <a:gd name="T13" fmla="*/ 557 h 561"/>
                  <a:gd name="T14" fmla="*/ 86 w 375"/>
                  <a:gd name="T15" fmla="*/ 540 h 561"/>
                  <a:gd name="T16" fmla="*/ 43 w 375"/>
                  <a:gd name="T17" fmla="*/ 515 h 561"/>
                  <a:gd name="T18" fmla="*/ 85 w 375"/>
                  <a:gd name="T19" fmla="*/ 469 h 561"/>
                  <a:gd name="T20" fmla="*/ 134 w 375"/>
                  <a:gd name="T21" fmla="*/ 494 h 561"/>
                  <a:gd name="T22" fmla="*/ 178 w 375"/>
                  <a:gd name="T23" fmla="*/ 502 h 561"/>
                  <a:gd name="T24" fmla="*/ 238 w 375"/>
                  <a:gd name="T25" fmla="*/ 494 h 561"/>
                  <a:gd name="T26" fmla="*/ 269 w 375"/>
                  <a:gd name="T27" fmla="*/ 478 h 561"/>
                  <a:gd name="T28" fmla="*/ 302 w 375"/>
                  <a:gd name="T29" fmla="*/ 437 h 561"/>
                  <a:gd name="T30" fmla="*/ 311 w 375"/>
                  <a:gd name="T31" fmla="*/ 406 h 561"/>
                  <a:gd name="T32" fmla="*/ 314 w 375"/>
                  <a:gd name="T33" fmla="*/ 342 h 561"/>
                  <a:gd name="T34" fmla="*/ 285 w 375"/>
                  <a:gd name="T35" fmla="*/ 375 h 561"/>
                  <a:gd name="T36" fmla="*/ 248 w 375"/>
                  <a:gd name="T37" fmla="*/ 397 h 561"/>
                  <a:gd name="T38" fmla="*/ 203 w 375"/>
                  <a:gd name="T39" fmla="*/ 410 h 561"/>
                  <a:gd name="T40" fmla="*/ 154 w 375"/>
                  <a:gd name="T41" fmla="*/ 409 h 561"/>
                  <a:gd name="T42" fmla="*/ 109 w 375"/>
                  <a:gd name="T43" fmla="*/ 396 h 561"/>
                  <a:gd name="T44" fmla="*/ 70 w 375"/>
                  <a:gd name="T45" fmla="*/ 372 h 561"/>
                  <a:gd name="T46" fmla="*/ 39 w 375"/>
                  <a:gd name="T47" fmla="*/ 339 h 561"/>
                  <a:gd name="T48" fmla="*/ 13 w 375"/>
                  <a:gd name="T49" fmla="*/ 290 h 561"/>
                  <a:gd name="T50" fmla="*/ 2 w 375"/>
                  <a:gd name="T51" fmla="*/ 241 h 561"/>
                  <a:gd name="T52" fmla="*/ 1 w 375"/>
                  <a:gd name="T53" fmla="*/ 187 h 561"/>
                  <a:gd name="T54" fmla="*/ 11 w 375"/>
                  <a:gd name="T55" fmla="*/ 136 h 561"/>
                  <a:gd name="T56" fmla="*/ 30 w 375"/>
                  <a:gd name="T57" fmla="*/ 91 h 561"/>
                  <a:gd name="T58" fmla="*/ 59 w 375"/>
                  <a:gd name="T59" fmla="*/ 53 h 561"/>
                  <a:gd name="T60" fmla="*/ 96 w 375"/>
                  <a:gd name="T61" fmla="*/ 25 h 561"/>
                  <a:gd name="T62" fmla="*/ 141 w 375"/>
                  <a:gd name="T63" fmla="*/ 6 h 561"/>
                  <a:gd name="T64" fmla="*/ 193 w 375"/>
                  <a:gd name="T65" fmla="*/ 0 h 561"/>
                  <a:gd name="T66" fmla="*/ 243 w 375"/>
                  <a:gd name="T67" fmla="*/ 9 h 561"/>
                  <a:gd name="T68" fmla="*/ 283 w 375"/>
                  <a:gd name="T69" fmla="*/ 30 h 561"/>
                  <a:gd name="T70" fmla="*/ 316 w 375"/>
                  <a:gd name="T71" fmla="*/ 63 h 561"/>
                  <a:gd name="T72" fmla="*/ 176 w 375"/>
                  <a:gd name="T73" fmla="*/ 60 h 561"/>
                  <a:gd name="T74" fmla="*/ 137 w 375"/>
                  <a:gd name="T75" fmla="*/ 71 h 561"/>
                  <a:gd name="T76" fmla="*/ 105 w 375"/>
                  <a:gd name="T77" fmla="*/ 93 h 561"/>
                  <a:gd name="T78" fmla="*/ 82 w 375"/>
                  <a:gd name="T79" fmla="*/ 125 h 561"/>
                  <a:gd name="T80" fmla="*/ 65 w 375"/>
                  <a:gd name="T81" fmla="*/ 179 h 561"/>
                  <a:gd name="T82" fmla="*/ 65 w 375"/>
                  <a:gd name="T83" fmla="*/ 239 h 561"/>
                  <a:gd name="T84" fmla="*/ 76 w 375"/>
                  <a:gd name="T85" fmla="*/ 279 h 561"/>
                  <a:gd name="T86" fmla="*/ 96 w 375"/>
                  <a:gd name="T87" fmla="*/ 312 h 561"/>
                  <a:gd name="T88" fmla="*/ 131 w 375"/>
                  <a:gd name="T89" fmla="*/ 339 h 561"/>
                  <a:gd name="T90" fmla="*/ 176 w 375"/>
                  <a:gd name="T91" fmla="*/ 352 h 561"/>
                  <a:gd name="T92" fmla="*/ 220 w 375"/>
                  <a:gd name="T93" fmla="*/ 350 h 561"/>
                  <a:gd name="T94" fmla="*/ 245 w 375"/>
                  <a:gd name="T95" fmla="*/ 340 h 561"/>
                  <a:gd name="T96" fmla="*/ 271 w 375"/>
                  <a:gd name="T97" fmla="*/ 321 h 561"/>
                  <a:gd name="T98" fmla="*/ 302 w 375"/>
                  <a:gd name="T99" fmla="*/ 272 h 561"/>
                  <a:gd name="T100" fmla="*/ 314 w 375"/>
                  <a:gd name="T101" fmla="*/ 208 h 561"/>
                  <a:gd name="T102" fmla="*/ 303 w 375"/>
                  <a:gd name="T103" fmla="*/ 143 h 561"/>
                  <a:gd name="T104" fmla="*/ 282 w 375"/>
                  <a:gd name="T105" fmla="*/ 102 h 561"/>
                  <a:gd name="T106" fmla="*/ 243 w 375"/>
                  <a:gd name="T107" fmla="*/ 70 h 561"/>
                  <a:gd name="T108" fmla="*/ 190 w 375"/>
                  <a:gd name="T109" fmla="*/ 59 h 5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75" h="561">
                    <a:moveTo>
                      <a:pt x="375" y="379"/>
                    </a:moveTo>
                    <a:lnTo>
                      <a:pt x="375" y="390"/>
                    </a:lnTo>
                    <a:lnTo>
                      <a:pt x="375" y="400"/>
                    </a:lnTo>
                    <a:lnTo>
                      <a:pt x="373" y="411"/>
                    </a:lnTo>
                    <a:lnTo>
                      <a:pt x="372" y="420"/>
                    </a:lnTo>
                    <a:lnTo>
                      <a:pt x="370" y="430"/>
                    </a:lnTo>
                    <a:lnTo>
                      <a:pt x="367" y="439"/>
                    </a:lnTo>
                    <a:lnTo>
                      <a:pt x="364" y="448"/>
                    </a:lnTo>
                    <a:lnTo>
                      <a:pt x="361" y="457"/>
                    </a:lnTo>
                    <a:lnTo>
                      <a:pt x="357" y="465"/>
                    </a:lnTo>
                    <a:lnTo>
                      <a:pt x="353" y="473"/>
                    </a:lnTo>
                    <a:lnTo>
                      <a:pt x="349" y="481"/>
                    </a:lnTo>
                    <a:lnTo>
                      <a:pt x="344" y="488"/>
                    </a:lnTo>
                    <a:lnTo>
                      <a:pt x="339" y="495"/>
                    </a:lnTo>
                    <a:lnTo>
                      <a:pt x="333" y="502"/>
                    </a:lnTo>
                    <a:lnTo>
                      <a:pt x="327" y="508"/>
                    </a:lnTo>
                    <a:lnTo>
                      <a:pt x="321" y="514"/>
                    </a:lnTo>
                    <a:lnTo>
                      <a:pt x="315" y="520"/>
                    </a:lnTo>
                    <a:lnTo>
                      <a:pt x="308" y="525"/>
                    </a:lnTo>
                    <a:lnTo>
                      <a:pt x="301" y="530"/>
                    </a:lnTo>
                    <a:lnTo>
                      <a:pt x="294" y="534"/>
                    </a:lnTo>
                    <a:lnTo>
                      <a:pt x="286" y="539"/>
                    </a:lnTo>
                    <a:lnTo>
                      <a:pt x="278" y="542"/>
                    </a:lnTo>
                    <a:lnTo>
                      <a:pt x="270" y="546"/>
                    </a:lnTo>
                    <a:lnTo>
                      <a:pt x="262" y="549"/>
                    </a:lnTo>
                    <a:lnTo>
                      <a:pt x="253" y="552"/>
                    </a:lnTo>
                    <a:lnTo>
                      <a:pt x="245" y="554"/>
                    </a:lnTo>
                    <a:lnTo>
                      <a:pt x="226" y="558"/>
                    </a:lnTo>
                    <a:lnTo>
                      <a:pt x="208" y="560"/>
                    </a:lnTo>
                    <a:lnTo>
                      <a:pt x="198" y="561"/>
                    </a:lnTo>
                    <a:lnTo>
                      <a:pt x="188" y="561"/>
                    </a:lnTo>
                    <a:lnTo>
                      <a:pt x="176" y="561"/>
                    </a:lnTo>
                    <a:lnTo>
                      <a:pt x="163" y="560"/>
                    </a:lnTo>
                    <a:lnTo>
                      <a:pt x="151" y="559"/>
                    </a:lnTo>
                    <a:lnTo>
                      <a:pt x="140" y="557"/>
                    </a:lnTo>
                    <a:lnTo>
                      <a:pt x="128" y="554"/>
                    </a:lnTo>
                    <a:lnTo>
                      <a:pt x="117" y="551"/>
                    </a:lnTo>
                    <a:lnTo>
                      <a:pt x="107" y="548"/>
                    </a:lnTo>
                    <a:lnTo>
                      <a:pt x="96" y="544"/>
                    </a:lnTo>
                    <a:lnTo>
                      <a:pt x="86" y="540"/>
                    </a:lnTo>
                    <a:lnTo>
                      <a:pt x="77" y="536"/>
                    </a:lnTo>
                    <a:lnTo>
                      <a:pt x="68" y="531"/>
                    </a:lnTo>
                    <a:lnTo>
                      <a:pt x="59" y="526"/>
                    </a:lnTo>
                    <a:lnTo>
                      <a:pt x="50" y="520"/>
                    </a:lnTo>
                    <a:lnTo>
                      <a:pt x="43" y="515"/>
                    </a:lnTo>
                    <a:lnTo>
                      <a:pt x="35" y="509"/>
                    </a:lnTo>
                    <a:lnTo>
                      <a:pt x="28" y="503"/>
                    </a:lnTo>
                    <a:lnTo>
                      <a:pt x="68" y="456"/>
                    </a:lnTo>
                    <a:lnTo>
                      <a:pt x="79" y="465"/>
                    </a:lnTo>
                    <a:lnTo>
                      <a:pt x="85" y="469"/>
                    </a:lnTo>
                    <a:lnTo>
                      <a:pt x="91" y="473"/>
                    </a:lnTo>
                    <a:lnTo>
                      <a:pt x="104" y="481"/>
                    </a:lnTo>
                    <a:lnTo>
                      <a:pt x="119" y="488"/>
                    </a:lnTo>
                    <a:lnTo>
                      <a:pt x="126" y="491"/>
                    </a:lnTo>
                    <a:lnTo>
                      <a:pt x="134" y="494"/>
                    </a:lnTo>
                    <a:lnTo>
                      <a:pt x="143" y="496"/>
                    </a:lnTo>
                    <a:lnTo>
                      <a:pt x="151" y="498"/>
                    </a:lnTo>
                    <a:lnTo>
                      <a:pt x="160" y="500"/>
                    </a:lnTo>
                    <a:lnTo>
                      <a:pt x="169" y="501"/>
                    </a:lnTo>
                    <a:lnTo>
                      <a:pt x="178" y="502"/>
                    </a:lnTo>
                    <a:lnTo>
                      <a:pt x="188" y="502"/>
                    </a:lnTo>
                    <a:lnTo>
                      <a:pt x="201" y="502"/>
                    </a:lnTo>
                    <a:lnTo>
                      <a:pt x="214" y="500"/>
                    </a:lnTo>
                    <a:lnTo>
                      <a:pt x="226" y="498"/>
                    </a:lnTo>
                    <a:lnTo>
                      <a:pt x="238" y="494"/>
                    </a:lnTo>
                    <a:lnTo>
                      <a:pt x="244" y="492"/>
                    </a:lnTo>
                    <a:lnTo>
                      <a:pt x="249" y="490"/>
                    </a:lnTo>
                    <a:lnTo>
                      <a:pt x="259" y="484"/>
                    </a:lnTo>
                    <a:lnTo>
                      <a:pt x="264" y="481"/>
                    </a:lnTo>
                    <a:lnTo>
                      <a:pt x="269" y="478"/>
                    </a:lnTo>
                    <a:lnTo>
                      <a:pt x="278" y="471"/>
                    </a:lnTo>
                    <a:lnTo>
                      <a:pt x="286" y="462"/>
                    </a:lnTo>
                    <a:lnTo>
                      <a:pt x="293" y="453"/>
                    </a:lnTo>
                    <a:lnTo>
                      <a:pt x="299" y="443"/>
                    </a:lnTo>
                    <a:lnTo>
                      <a:pt x="302" y="437"/>
                    </a:lnTo>
                    <a:lnTo>
                      <a:pt x="304" y="432"/>
                    </a:lnTo>
                    <a:lnTo>
                      <a:pt x="306" y="426"/>
                    </a:lnTo>
                    <a:lnTo>
                      <a:pt x="308" y="420"/>
                    </a:lnTo>
                    <a:lnTo>
                      <a:pt x="310" y="413"/>
                    </a:lnTo>
                    <a:lnTo>
                      <a:pt x="311" y="406"/>
                    </a:lnTo>
                    <a:lnTo>
                      <a:pt x="312" y="400"/>
                    </a:lnTo>
                    <a:lnTo>
                      <a:pt x="313" y="392"/>
                    </a:lnTo>
                    <a:lnTo>
                      <a:pt x="313" y="385"/>
                    </a:lnTo>
                    <a:lnTo>
                      <a:pt x="314" y="378"/>
                    </a:lnTo>
                    <a:lnTo>
                      <a:pt x="314" y="342"/>
                    </a:lnTo>
                    <a:lnTo>
                      <a:pt x="308" y="350"/>
                    </a:lnTo>
                    <a:lnTo>
                      <a:pt x="302" y="358"/>
                    </a:lnTo>
                    <a:lnTo>
                      <a:pt x="295" y="365"/>
                    </a:lnTo>
                    <a:lnTo>
                      <a:pt x="288" y="371"/>
                    </a:lnTo>
                    <a:lnTo>
                      <a:pt x="285" y="375"/>
                    </a:lnTo>
                    <a:lnTo>
                      <a:pt x="281" y="378"/>
                    </a:lnTo>
                    <a:lnTo>
                      <a:pt x="273" y="383"/>
                    </a:lnTo>
                    <a:lnTo>
                      <a:pt x="265" y="388"/>
                    </a:lnTo>
                    <a:lnTo>
                      <a:pt x="257" y="393"/>
                    </a:lnTo>
                    <a:lnTo>
                      <a:pt x="248" y="397"/>
                    </a:lnTo>
                    <a:lnTo>
                      <a:pt x="239" y="401"/>
                    </a:lnTo>
                    <a:lnTo>
                      <a:pt x="230" y="404"/>
                    </a:lnTo>
                    <a:lnTo>
                      <a:pt x="221" y="406"/>
                    </a:lnTo>
                    <a:lnTo>
                      <a:pt x="212" y="408"/>
                    </a:lnTo>
                    <a:lnTo>
                      <a:pt x="203" y="410"/>
                    </a:lnTo>
                    <a:lnTo>
                      <a:pt x="194" y="411"/>
                    </a:lnTo>
                    <a:lnTo>
                      <a:pt x="184" y="411"/>
                    </a:lnTo>
                    <a:lnTo>
                      <a:pt x="174" y="411"/>
                    </a:lnTo>
                    <a:lnTo>
                      <a:pt x="164" y="410"/>
                    </a:lnTo>
                    <a:lnTo>
                      <a:pt x="154" y="409"/>
                    </a:lnTo>
                    <a:lnTo>
                      <a:pt x="145" y="407"/>
                    </a:lnTo>
                    <a:lnTo>
                      <a:pt x="135" y="405"/>
                    </a:lnTo>
                    <a:lnTo>
                      <a:pt x="126" y="402"/>
                    </a:lnTo>
                    <a:lnTo>
                      <a:pt x="117" y="399"/>
                    </a:lnTo>
                    <a:lnTo>
                      <a:pt x="109" y="396"/>
                    </a:lnTo>
                    <a:lnTo>
                      <a:pt x="100" y="392"/>
                    </a:lnTo>
                    <a:lnTo>
                      <a:pt x="92" y="388"/>
                    </a:lnTo>
                    <a:lnTo>
                      <a:pt x="85" y="383"/>
                    </a:lnTo>
                    <a:lnTo>
                      <a:pt x="77" y="378"/>
                    </a:lnTo>
                    <a:lnTo>
                      <a:pt x="70" y="372"/>
                    </a:lnTo>
                    <a:lnTo>
                      <a:pt x="63" y="366"/>
                    </a:lnTo>
                    <a:lnTo>
                      <a:pt x="57" y="360"/>
                    </a:lnTo>
                    <a:lnTo>
                      <a:pt x="51" y="354"/>
                    </a:lnTo>
                    <a:lnTo>
                      <a:pt x="45" y="347"/>
                    </a:lnTo>
                    <a:lnTo>
                      <a:pt x="39" y="339"/>
                    </a:lnTo>
                    <a:lnTo>
                      <a:pt x="34" y="332"/>
                    </a:lnTo>
                    <a:lnTo>
                      <a:pt x="29" y="324"/>
                    </a:lnTo>
                    <a:lnTo>
                      <a:pt x="20" y="307"/>
                    </a:lnTo>
                    <a:lnTo>
                      <a:pt x="17" y="299"/>
                    </a:lnTo>
                    <a:lnTo>
                      <a:pt x="13" y="290"/>
                    </a:lnTo>
                    <a:lnTo>
                      <a:pt x="10" y="280"/>
                    </a:lnTo>
                    <a:lnTo>
                      <a:pt x="8" y="271"/>
                    </a:lnTo>
                    <a:lnTo>
                      <a:pt x="5" y="261"/>
                    </a:lnTo>
                    <a:lnTo>
                      <a:pt x="3" y="251"/>
                    </a:lnTo>
                    <a:lnTo>
                      <a:pt x="2" y="241"/>
                    </a:lnTo>
                    <a:lnTo>
                      <a:pt x="1" y="230"/>
                    </a:lnTo>
                    <a:lnTo>
                      <a:pt x="0" y="220"/>
                    </a:lnTo>
                    <a:lnTo>
                      <a:pt x="0" y="209"/>
                    </a:lnTo>
                    <a:lnTo>
                      <a:pt x="0" y="198"/>
                    </a:lnTo>
                    <a:lnTo>
                      <a:pt x="1" y="187"/>
                    </a:lnTo>
                    <a:lnTo>
                      <a:pt x="2" y="176"/>
                    </a:lnTo>
                    <a:lnTo>
                      <a:pt x="4" y="166"/>
                    </a:lnTo>
                    <a:lnTo>
                      <a:pt x="6" y="156"/>
                    </a:lnTo>
                    <a:lnTo>
                      <a:pt x="8" y="146"/>
                    </a:lnTo>
                    <a:lnTo>
                      <a:pt x="11" y="136"/>
                    </a:lnTo>
                    <a:lnTo>
                      <a:pt x="14" y="126"/>
                    </a:lnTo>
                    <a:lnTo>
                      <a:pt x="17" y="117"/>
                    </a:lnTo>
                    <a:lnTo>
                      <a:pt x="21" y="108"/>
                    </a:lnTo>
                    <a:lnTo>
                      <a:pt x="26" y="99"/>
                    </a:lnTo>
                    <a:lnTo>
                      <a:pt x="30" y="91"/>
                    </a:lnTo>
                    <a:lnTo>
                      <a:pt x="35" y="82"/>
                    </a:lnTo>
                    <a:lnTo>
                      <a:pt x="41" y="75"/>
                    </a:lnTo>
                    <a:lnTo>
                      <a:pt x="47" y="67"/>
                    </a:lnTo>
                    <a:lnTo>
                      <a:pt x="53" y="60"/>
                    </a:lnTo>
                    <a:lnTo>
                      <a:pt x="59" y="53"/>
                    </a:lnTo>
                    <a:lnTo>
                      <a:pt x="66" y="47"/>
                    </a:lnTo>
                    <a:lnTo>
                      <a:pt x="73" y="41"/>
                    </a:lnTo>
                    <a:lnTo>
                      <a:pt x="81" y="35"/>
                    </a:lnTo>
                    <a:lnTo>
                      <a:pt x="88" y="29"/>
                    </a:lnTo>
                    <a:lnTo>
                      <a:pt x="96" y="25"/>
                    </a:lnTo>
                    <a:lnTo>
                      <a:pt x="105" y="20"/>
                    </a:lnTo>
                    <a:lnTo>
                      <a:pt x="113" y="16"/>
                    </a:lnTo>
                    <a:lnTo>
                      <a:pt x="122" y="12"/>
                    </a:lnTo>
                    <a:lnTo>
                      <a:pt x="132" y="9"/>
                    </a:lnTo>
                    <a:lnTo>
                      <a:pt x="141" y="6"/>
                    </a:lnTo>
                    <a:lnTo>
                      <a:pt x="151" y="4"/>
                    </a:lnTo>
                    <a:lnTo>
                      <a:pt x="161" y="2"/>
                    </a:lnTo>
                    <a:lnTo>
                      <a:pt x="171" y="1"/>
                    </a:lnTo>
                    <a:lnTo>
                      <a:pt x="182" y="0"/>
                    </a:lnTo>
                    <a:lnTo>
                      <a:pt x="193" y="0"/>
                    </a:lnTo>
                    <a:lnTo>
                      <a:pt x="201" y="0"/>
                    </a:lnTo>
                    <a:lnTo>
                      <a:pt x="209" y="1"/>
                    </a:lnTo>
                    <a:lnTo>
                      <a:pt x="226" y="4"/>
                    </a:lnTo>
                    <a:lnTo>
                      <a:pt x="235" y="6"/>
                    </a:lnTo>
                    <a:lnTo>
                      <a:pt x="243" y="9"/>
                    </a:lnTo>
                    <a:lnTo>
                      <a:pt x="252" y="12"/>
                    </a:lnTo>
                    <a:lnTo>
                      <a:pt x="260" y="16"/>
                    </a:lnTo>
                    <a:lnTo>
                      <a:pt x="268" y="20"/>
                    </a:lnTo>
                    <a:lnTo>
                      <a:pt x="276" y="25"/>
                    </a:lnTo>
                    <a:lnTo>
                      <a:pt x="283" y="30"/>
                    </a:lnTo>
                    <a:lnTo>
                      <a:pt x="290" y="36"/>
                    </a:lnTo>
                    <a:lnTo>
                      <a:pt x="297" y="42"/>
                    </a:lnTo>
                    <a:lnTo>
                      <a:pt x="304" y="48"/>
                    </a:lnTo>
                    <a:lnTo>
                      <a:pt x="310" y="56"/>
                    </a:lnTo>
                    <a:lnTo>
                      <a:pt x="316" y="63"/>
                    </a:lnTo>
                    <a:lnTo>
                      <a:pt x="316" y="7"/>
                    </a:lnTo>
                    <a:lnTo>
                      <a:pt x="375" y="7"/>
                    </a:lnTo>
                    <a:lnTo>
                      <a:pt x="375" y="379"/>
                    </a:lnTo>
                    <a:close/>
                    <a:moveTo>
                      <a:pt x="190" y="59"/>
                    </a:moveTo>
                    <a:lnTo>
                      <a:pt x="176" y="60"/>
                    </a:lnTo>
                    <a:lnTo>
                      <a:pt x="169" y="61"/>
                    </a:lnTo>
                    <a:lnTo>
                      <a:pt x="162" y="62"/>
                    </a:lnTo>
                    <a:lnTo>
                      <a:pt x="155" y="64"/>
                    </a:lnTo>
                    <a:lnTo>
                      <a:pt x="149" y="66"/>
                    </a:lnTo>
                    <a:lnTo>
                      <a:pt x="137" y="71"/>
                    </a:lnTo>
                    <a:lnTo>
                      <a:pt x="125" y="77"/>
                    </a:lnTo>
                    <a:lnTo>
                      <a:pt x="120" y="81"/>
                    </a:lnTo>
                    <a:lnTo>
                      <a:pt x="115" y="85"/>
                    </a:lnTo>
                    <a:lnTo>
                      <a:pt x="110" y="89"/>
                    </a:lnTo>
                    <a:lnTo>
                      <a:pt x="105" y="93"/>
                    </a:lnTo>
                    <a:lnTo>
                      <a:pt x="101" y="98"/>
                    </a:lnTo>
                    <a:lnTo>
                      <a:pt x="97" y="103"/>
                    </a:lnTo>
                    <a:lnTo>
                      <a:pt x="89" y="113"/>
                    </a:lnTo>
                    <a:lnTo>
                      <a:pt x="85" y="119"/>
                    </a:lnTo>
                    <a:lnTo>
                      <a:pt x="82" y="125"/>
                    </a:lnTo>
                    <a:lnTo>
                      <a:pt x="76" y="137"/>
                    </a:lnTo>
                    <a:lnTo>
                      <a:pt x="71" y="151"/>
                    </a:lnTo>
                    <a:lnTo>
                      <a:pt x="69" y="157"/>
                    </a:lnTo>
                    <a:lnTo>
                      <a:pt x="68" y="164"/>
                    </a:lnTo>
                    <a:lnTo>
                      <a:pt x="65" y="179"/>
                    </a:lnTo>
                    <a:lnTo>
                      <a:pt x="63" y="194"/>
                    </a:lnTo>
                    <a:lnTo>
                      <a:pt x="63" y="209"/>
                    </a:lnTo>
                    <a:lnTo>
                      <a:pt x="63" y="224"/>
                    </a:lnTo>
                    <a:lnTo>
                      <a:pt x="64" y="231"/>
                    </a:lnTo>
                    <a:lnTo>
                      <a:pt x="65" y="239"/>
                    </a:lnTo>
                    <a:lnTo>
                      <a:pt x="66" y="246"/>
                    </a:lnTo>
                    <a:lnTo>
                      <a:pt x="68" y="253"/>
                    </a:lnTo>
                    <a:lnTo>
                      <a:pt x="69" y="259"/>
                    </a:lnTo>
                    <a:lnTo>
                      <a:pt x="71" y="266"/>
                    </a:lnTo>
                    <a:lnTo>
                      <a:pt x="76" y="279"/>
                    </a:lnTo>
                    <a:lnTo>
                      <a:pt x="82" y="291"/>
                    </a:lnTo>
                    <a:lnTo>
                      <a:pt x="85" y="296"/>
                    </a:lnTo>
                    <a:lnTo>
                      <a:pt x="89" y="302"/>
                    </a:lnTo>
                    <a:lnTo>
                      <a:pt x="92" y="307"/>
                    </a:lnTo>
                    <a:lnTo>
                      <a:pt x="96" y="312"/>
                    </a:lnTo>
                    <a:lnTo>
                      <a:pt x="105" y="321"/>
                    </a:lnTo>
                    <a:lnTo>
                      <a:pt x="110" y="325"/>
                    </a:lnTo>
                    <a:lnTo>
                      <a:pt x="115" y="329"/>
                    </a:lnTo>
                    <a:lnTo>
                      <a:pt x="125" y="336"/>
                    </a:lnTo>
                    <a:lnTo>
                      <a:pt x="131" y="339"/>
                    </a:lnTo>
                    <a:lnTo>
                      <a:pt x="137" y="342"/>
                    </a:lnTo>
                    <a:lnTo>
                      <a:pt x="149" y="347"/>
                    </a:lnTo>
                    <a:lnTo>
                      <a:pt x="162" y="350"/>
                    </a:lnTo>
                    <a:lnTo>
                      <a:pt x="169" y="351"/>
                    </a:lnTo>
                    <a:lnTo>
                      <a:pt x="176" y="352"/>
                    </a:lnTo>
                    <a:lnTo>
                      <a:pt x="191" y="353"/>
                    </a:lnTo>
                    <a:lnTo>
                      <a:pt x="199" y="353"/>
                    </a:lnTo>
                    <a:lnTo>
                      <a:pt x="206" y="352"/>
                    </a:lnTo>
                    <a:lnTo>
                      <a:pt x="213" y="351"/>
                    </a:lnTo>
                    <a:lnTo>
                      <a:pt x="220" y="350"/>
                    </a:lnTo>
                    <a:lnTo>
                      <a:pt x="227" y="348"/>
                    </a:lnTo>
                    <a:lnTo>
                      <a:pt x="233" y="345"/>
                    </a:lnTo>
                    <a:lnTo>
                      <a:pt x="239" y="343"/>
                    </a:lnTo>
                    <a:lnTo>
                      <a:pt x="242" y="342"/>
                    </a:lnTo>
                    <a:lnTo>
                      <a:pt x="245" y="340"/>
                    </a:lnTo>
                    <a:lnTo>
                      <a:pt x="251" y="337"/>
                    </a:lnTo>
                    <a:lnTo>
                      <a:pt x="256" y="333"/>
                    </a:lnTo>
                    <a:lnTo>
                      <a:pt x="261" y="329"/>
                    </a:lnTo>
                    <a:lnTo>
                      <a:pt x="266" y="325"/>
                    </a:lnTo>
                    <a:lnTo>
                      <a:pt x="271" y="321"/>
                    </a:lnTo>
                    <a:lnTo>
                      <a:pt x="275" y="316"/>
                    </a:lnTo>
                    <a:lnTo>
                      <a:pt x="283" y="307"/>
                    </a:lnTo>
                    <a:lnTo>
                      <a:pt x="290" y="296"/>
                    </a:lnTo>
                    <a:lnTo>
                      <a:pt x="296" y="284"/>
                    </a:lnTo>
                    <a:lnTo>
                      <a:pt x="302" y="272"/>
                    </a:lnTo>
                    <a:lnTo>
                      <a:pt x="306" y="260"/>
                    </a:lnTo>
                    <a:lnTo>
                      <a:pt x="309" y="247"/>
                    </a:lnTo>
                    <a:lnTo>
                      <a:pt x="312" y="234"/>
                    </a:lnTo>
                    <a:lnTo>
                      <a:pt x="313" y="221"/>
                    </a:lnTo>
                    <a:lnTo>
                      <a:pt x="314" y="208"/>
                    </a:lnTo>
                    <a:lnTo>
                      <a:pt x="313" y="193"/>
                    </a:lnTo>
                    <a:lnTo>
                      <a:pt x="311" y="178"/>
                    </a:lnTo>
                    <a:lnTo>
                      <a:pt x="309" y="163"/>
                    </a:lnTo>
                    <a:lnTo>
                      <a:pt x="305" y="150"/>
                    </a:lnTo>
                    <a:lnTo>
                      <a:pt x="303" y="143"/>
                    </a:lnTo>
                    <a:lnTo>
                      <a:pt x="301" y="136"/>
                    </a:lnTo>
                    <a:lnTo>
                      <a:pt x="295" y="124"/>
                    </a:lnTo>
                    <a:lnTo>
                      <a:pt x="289" y="113"/>
                    </a:lnTo>
                    <a:lnTo>
                      <a:pt x="285" y="107"/>
                    </a:lnTo>
                    <a:lnTo>
                      <a:pt x="282" y="102"/>
                    </a:lnTo>
                    <a:lnTo>
                      <a:pt x="273" y="93"/>
                    </a:lnTo>
                    <a:lnTo>
                      <a:pt x="264" y="84"/>
                    </a:lnTo>
                    <a:lnTo>
                      <a:pt x="259" y="80"/>
                    </a:lnTo>
                    <a:lnTo>
                      <a:pt x="254" y="77"/>
                    </a:lnTo>
                    <a:lnTo>
                      <a:pt x="243" y="70"/>
                    </a:lnTo>
                    <a:lnTo>
                      <a:pt x="231" y="65"/>
                    </a:lnTo>
                    <a:lnTo>
                      <a:pt x="225" y="64"/>
                    </a:lnTo>
                    <a:lnTo>
                      <a:pt x="218" y="62"/>
                    </a:lnTo>
                    <a:lnTo>
                      <a:pt x="205" y="60"/>
                    </a:lnTo>
                    <a:lnTo>
                      <a:pt x="190" y="5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48" name="Freeform 8"/>
              <p:cNvSpPr>
                <a:spLocks noEditPoints="1"/>
              </p:cNvSpPr>
              <p:nvPr userDrawn="1"/>
            </p:nvSpPr>
            <p:spPr bwMode="auto">
              <a:xfrm>
                <a:off x="2919413" y="4527551"/>
                <a:ext cx="552450" cy="676275"/>
              </a:xfrm>
              <a:custGeom>
                <a:avLst/>
                <a:gdLst>
                  <a:gd name="T0" fmla="*/ 65 w 348"/>
                  <a:gd name="T1" fmla="*/ 246 h 426"/>
                  <a:gd name="T2" fmla="*/ 71 w 348"/>
                  <a:gd name="T3" fmla="*/ 272 h 426"/>
                  <a:gd name="T4" fmla="*/ 83 w 348"/>
                  <a:gd name="T5" fmla="*/ 302 h 426"/>
                  <a:gd name="T6" fmla="*/ 98 w 348"/>
                  <a:gd name="T7" fmla="*/ 323 h 426"/>
                  <a:gd name="T8" fmla="*/ 120 w 348"/>
                  <a:gd name="T9" fmla="*/ 345 h 426"/>
                  <a:gd name="T10" fmla="*/ 142 w 348"/>
                  <a:gd name="T11" fmla="*/ 358 h 426"/>
                  <a:gd name="T12" fmla="*/ 161 w 348"/>
                  <a:gd name="T13" fmla="*/ 364 h 426"/>
                  <a:gd name="T14" fmla="*/ 188 w 348"/>
                  <a:gd name="T15" fmla="*/ 367 h 426"/>
                  <a:gd name="T16" fmla="*/ 220 w 348"/>
                  <a:gd name="T17" fmla="*/ 364 h 426"/>
                  <a:gd name="T18" fmla="*/ 247 w 348"/>
                  <a:gd name="T19" fmla="*/ 355 h 426"/>
                  <a:gd name="T20" fmla="*/ 269 w 348"/>
                  <a:gd name="T21" fmla="*/ 343 h 426"/>
                  <a:gd name="T22" fmla="*/ 295 w 348"/>
                  <a:gd name="T23" fmla="*/ 320 h 426"/>
                  <a:gd name="T24" fmla="*/ 342 w 348"/>
                  <a:gd name="T25" fmla="*/ 356 h 426"/>
                  <a:gd name="T26" fmla="*/ 322 w 348"/>
                  <a:gd name="T27" fmla="*/ 377 h 426"/>
                  <a:gd name="T28" fmla="*/ 296 w 348"/>
                  <a:gd name="T29" fmla="*/ 396 h 426"/>
                  <a:gd name="T30" fmla="*/ 263 w 348"/>
                  <a:gd name="T31" fmla="*/ 412 h 426"/>
                  <a:gd name="T32" fmla="*/ 226 w 348"/>
                  <a:gd name="T33" fmla="*/ 422 h 426"/>
                  <a:gd name="T34" fmla="*/ 183 w 348"/>
                  <a:gd name="T35" fmla="*/ 426 h 426"/>
                  <a:gd name="T36" fmla="*/ 154 w 348"/>
                  <a:gd name="T37" fmla="*/ 424 h 426"/>
                  <a:gd name="T38" fmla="*/ 126 w 348"/>
                  <a:gd name="T39" fmla="*/ 417 h 426"/>
                  <a:gd name="T40" fmla="*/ 101 w 348"/>
                  <a:gd name="T41" fmla="*/ 406 h 426"/>
                  <a:gd name="T42" fmla="*/ 78 w 348"/>
                  <a:gd name="T43" fmla="*/ 391 h 426"/>
                  <a:gd name="T44" fmla="*/ 57 w 348"/>
                  <a:gd name="T45" fmla="*/ 373 h 426"/>
                  <a:gd name="T46" fmla="*/ 39 w 348"/>
                  <a:gd name="T47" fmla="*/ 351 h 426"/>
                  <a:gd name="T48" fmla="*/ 20 w 348"/>
                  <a:gd name="T49" fmla="*/ 317 h 426"/>
                  <a:gd name="T50" fmla="*/ 10 w 348"/>
                  <a:gd name="T51" fmla="*/ 288 h 426"/>
                  <a:gd name="T52" fmla="*/ 3 w 348"/>
                  <a:gd name="T53" fmla="*/ 257 h 426"/>
                  <a:gd name="T54" fmla="*/ 0 w 348"/>
                  <a:gd name="T55" fmla="*/ 224 h 426"/>
                  <a:gd name="T56" fmla="*/ 1 w 348"/>
                  <a:gd name="T57" fmla="*/ 191 h 426"/>
                  <a:gd name="T58" fmla="*/ 6 w 348"/>
                  <a:gd name="T59" fmla="*/ 159 h 426"/>
                  <a:gd name="T60" fmla="*/ 14 w 348"/>
                  <a:gd name="T61" fmla="*/ 129 h 426"/>
                  <a:gd name="T62" fmla="*/ 27 w 348"/>
                  <a:gd name="T63" fmla="*/ 102 h 426"/>
                  <a:gd name="T64" fmla="*/ 42 w 348"/>
                  <a:gd name="T65" fmla="*/ 77 h 426"/>
                  <a:gd name="T66" fmla="*/ 67 w 348"/>
                  <a:gd name="T67" fmla="*/ 48 h 426"/>
                  <a:gd name="T68" fmla="*/ 89 w 348"/>
                  <a:gd name="T69" fmla="*/ 30 h 426"/>
                  <a:gd name="T70" fmla="*/ 113 w 348"/>
                  <a:gd name="T71" fmla="*/ 17 h 426"/>
                  <a:gd name="T72" fmla="*/ 138 w 348"/>
                  <a:gd name="T73" fmla="*/ 7 h 426"/>
                  <a:gd name="T74" fmla="*/ 165 w 348"/>
                  <a:gd name="T75" fmla="*/ 1 h 426"/>
                  <a:gd name="T76" fmla="*/ 194 w 348"/>
                  <a:gd name="T77" fmla="*/ 0 h 426"/>
                  <a:gd name="T78" fmla="*/ 224 w 348"/>
                  <a:gd name="T79" fmla="*/ 4 h 426"/>
                  <a:gd name="T80" fmla="*/ 250 w 348"/>
                  <a:gd name="T81" fmla="*/ 13 h 426"/>
                  <a:gd name="T82" fmla="*/ 274 w 348"/>
                  <a:gd name="T83" fmla="*/ 25 h 426"/>
                  <a:gd name="T84" fmla="*/ 294 w 348"/>
                  <a:gd name="T85" fmla="*/ 41 h 426"/>
                  <a:gd name="T86" fmla="*/ 310 w 348"/>
                  <a:gd name="T87" fmla="*/ 60 h 426"/>
                  <a:gd name="T88" fmla="*/ 331 w 348"/>
                  <a:gd name="T89" fmla="*/ 96 h 426"/>
                  <a:gd name="T90" fmla="*/ 339 w 348"/>
                  <a:gd name="T91" fmla="*/ 121 h 426"/>
                  <a:gd name="T92" fmla="*/ 345 w 348"/>
                  <a:gd name="T93" fmla="*/ 146 h 426"/>
                  <a:gd name="T94" fmla="*/ 348 w 348"/>
                  <a:gd name="T95" fmla="*/ 189 h 426"/>
                  <a:gd name="T96" fmla="*/ 65 w 348"/>
                  <a:gd name="T97" fmla="*/ 176 h 426"/>
                  <a:gd name="T98" fmla="*/ 288 w 348"/>
                  <a:gd name="T99" fmla="*/ 157 h 426"/>
                  <a:gd name="T100" fmla="*/ 281 w 348"/>
                  <a:gd name="T101" fmla="*/ 129 h 426"/>
                  <a:gd name="T102" fmla="*/ 272 w 348"/>
                  <a:gd name="T103" fmla="*/ 109 h 426"/>
                  <a:gd name="T104" fmla="*/ 251 w 348"/>
                  <a:gd name="T105" fmla="*/ 84 h 426"/>
                  <a:gd name="T106" fmla="*/ 226 w 348"/>
                  <a:gd name="T107" fmla="*/ 68 h 426"/>
                  <a:gd name="T108" fmla="*/ 195 w 348"/>
                  <a:gd name="T109" fmla="*/ 59 h 426"/>
                  <a:gd name="T110" fmla="*/ 160 w 348"/>
                  <a:gd name="T111" fmla="*/ 61 h 426"/>
                  <a:gd name="T112" fmla="*/ 139 w 348"/>
                  <a:gd name="T113" fmla="*/ 68 h 426"/>
                  <a:gd name="T114" fmla="*/ 112 w 348"/>
                  <a:gd name="T115" fmla="*/ 86 h 426"/>
                  <a:gd name="T116" fmla="*/ 91 w 348"/>
                  <a:gd name="T117" fmla="*/ 111 h 426"/>
                  <a:gd name="T118" fmla="*/ 77 w 348"/>
                  <a:gd name="T119" fmla="*/ 136 h 426"/>
                  <a:gd name="T120" fmla="*/ 68 w 348"/>
                  <a:gd name="T121" fmla="*/ 164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48" h="426">
                    <a:moveTo>
                      <a:pt x="64" y="227"/>
                    </a:moveTo>
                    <a:lnTo>
                      <a:pt x="64" y="240"/>
                    </a:lnTo>
                    <a:lnTo>
                      <a:pt x="65" y="246"/>
                    </a:lnTo>
                    <a:lnTo>
                      <a:pt x="66" y="253"/>
                    </a:lnTo>
                    <a:lnTo>
                      <a:pt x="69" y="266"/>
                    </a:lnTo>
                    <a:lnTo>
                      <a:pt x="71" y="272"/>
                    </a:lnTo>
                    <a:lnTo>
                      <a:pt x="73" y="278"/>
                    </a:lnTo>
                    <a:lnTo>
                      <a:pt x="77" y="290"/>
                    </a:lnTo>
                    <a:lnTo>
                      <a:pt x="83" y="302"/>
                    </a:lnTo>
                    <a:lnTo>
                      <a:pt x="86" y="307"/>
                    </a:lnTo>
                    <a:lnTo>
                      <a:pt x="90" y="313"/>
                    </a:lnTo>
                    <a:lnTo>
                      <a:pt x="98" y="323"/>
                    </a:lnTo>
                    <a:lnTo>
                      <a:pt x="106" y="332"/>
                    </a:lnTo>
                    <a:lnTo>
                      <a:pt x="115" y="341"/>
                    </a:lnTo>
                    <a:lnTo>
                      <a:pt x="120" y="345"/>
                    </a:lnTo>
                    <a:lnTo>
                      <a:pt x="126" y="349"/>
                    </a:lnTo>
                    <a:lnTo>
                      <a:pt x="137" y="355"/>
                    </a:lnTo>
                    <a:lnTo>
                      <a:pt x="142" y="358"/>
                    </a:lnTo>
                    <a:lnTo>
                      <a:pt x="148" y="360"/>
                    </a:lnTo>
                    <a:lnTo>
                      <a:pt x="154" y="362"/>
                    </a:lnTo>
                    <a:lnTo>
                      <a:pt x="161" y="364"/>
                    </a:lnTo>
                    <a:lnTo>
                      <a:pt x="167" y="365"/>
                    </a:lnTo>
                    <a:lnTo>
                      <a:pt x="174" y="366"/>
                    </a:lnTo>
                    <a:lnTo>
                      <a:pt x="188" y="367"/>
                    </a:lnTo>
                    <a:lnTo>
                      <a:pt x="199" y="367"/>
                    </a:lnTo>
                    <a:lnTo>
                      <a:pt x="210" y="366"/>
                    </a:lnTo>
                    <a:lnTo>
                      <a:pt x="220" y="364"/>
                    </a:lnTo>
                    <a:lnTo>
                      <a:pt x="230" y="361"/>
                    </a:lnTo>
                    <a:lnTo>
                      <a:pt x="239" y="359"/>
                    </a:lnTo>
                    <a:lnTo>
                      <a:pt x="247" y="355"/>
                    </a:lnTo>
                    <a:lnTo>
                      <a:pt x="254" y="352"/>
                    </a:lnTo>
                    <a:lnTo>
                      <a:pt x="261" y="348"/>
                    </a:lnTo>
                    <a:lnTo>
                      <a:pt x="269" y="343"/>
                    </a:lnTo>
                    <a:lnTo>
                      <a:pt x="275" y="339"/>
                    </a:lnTo>
                    <a:lnTo>
                      <a:pt x="286" y="330"/>
                    </a:lnTo>
                    <a:lnTo>
                      <a:pt x="295" y="320"/>
                    </a:lnTo>
                    <a:lnTo>
                      <a:pt x="302" y="312"/>
                    </a:lnTo>
                    <a:lnTo>
                      <a:pt x="347" y="349"/>
                    </a:lnTo>
                    <a:lnTo>
                      <a:pt x="342" y="356"/>
                    </a:lnTo>
                    <a:lnTo>
                      <a:pt x="336" y="363"/>
                    </a:lnTo>
                    <a:lnTo>
                      <a:pt x="329" y="370"/>
                    </a:lnTo>
                    <a:lnTo>
                      <a:pt x="322" y="377"/>
                    </a:lnTo>
                    <a:lnTo>
                      <a:pt x="314" y="384"/>
                    </a:lnTo>
                    <a:lnTo>
                      <a:pt x="305" y="390"/>
                    </a:lnTo>
                    <a:lnTo>
                      <a:pt x="296" y="396"/>
                    </a:lnTo>
                    <a:lnTo>
                      <a:pt x="286" y="402"/>
                    </a:lnTo>
                    <a:lnTo>
                      <a:pt x="276" y="407"/>
                    </a:lnTo>
                    <a:lnTo>
                      <a:pt x="263" y="412"/>
                    </a:lnTo>
                    <a:lnTo>
                      <a:pt x="252" y="416"/>
                    </a:lnTo>
                    <a:lnTo>
                      <a:pt x="239" y="419"/>
                    </a:lnTo>
                    <a:lnTo>
                      <a:pt x="226" y="422"/>
                    </a:lnTo>
                    <a:lnTo>
                      <a:pt x="212" y="424"/>
                    </a:lnTo>
                    <a:lnTo>
                      <a:pt x="198" y="426"/>
                    </a:lnTo>
                    <a:lnTo>
                      <a:pt x="183" y="426"/>
                    </a:lnTo>
                    <a:lnTo>
                      <a:pt x="173" y="426"/>
                    </a:lnTo>
                    <a:lnTo>
                      <a:pt x="163" y="425"/>
                    </a:lnTo>
                    <a:lnTo>
                      <a:pt x="154" y="424"/>
                    </a:lnTo>
                    <a:lnTo>
                      <a:pt x="144" y="422"/>
                    </a:lnTo>
                    <a:lnTo>
                      <a:pt x="135" y="420"/>
                    </a:lnTo>
                    <a:lnTo>
                      <a:pt x="126" y="417"/>
                    </a:lnTo>
                    <a:lnTo>
                      <a:pt x="117" y="414"/>
                    </a:lnTo>
                    <a:lnTo>
                      <a:pt x="109" y="410"/>
                    </a:lnTo>
                    <a:lnTo>
                      <a:pt x="101" y="406"/>
                    </a:lnTo>
                    <a:lnTo>
                      <a:pt x="93" y="401"/>
                    </a:lnTo>
                    <a:lnTo>
                      <a:pt x="85" y="397"/>
                    </a:lnTo>
                    <a:lnTo>
                      <a:pt x="78" y="391"/>
                    </a:lnTo>
                    <a:lnTo>
                      <a:pt x="70" y="385"/>
                    </a:lnTo>
                    <a:lnTo>
                      <a:pt x="64" y="379"/>
                    </a:lnTo>
                    <a:lnTo>
                      <a:pt x="57" y="373"/>
                    </a:lnTo>
                    <a:lnTo>
                      <a:pt x="51" y="366"/>
                    </a:lnTo>
                    <a:lnTo>
                      <a:pt x="45" y="359"/>
                    </a:lnTo>
                    <a:lnTo>
                      <a:pt x="39" y="351"/>
                    </a:lnTo>
                    <a:lnTo>
                      <a:pt x="29" y="335"/>
                    </a:lnTo>
                    <a:lnTo>
                      <a:pt x="25" y="326"/>
                    </a:lnTo>
                    <a:lnTo>
                      <a:pt x="20" y="317"/>
                    </a:lnTo>
                    <a:lnTo>
                      <a:pt x="17" y="308"/>
                    </a:lnTo>
                    <a:lnTo>
                      <a:pt x="13" y="298"/>
                    </a:lnTo>
                    <a:lnTo>
                      <a:pt x="10" y="288"/>
                    </a:lnTo>
                    <a:lnTo>
                      <a:pt x="7" y="278"/>
                    </a:lnTo>
                    <a:lnTo>
                      <a:pt x="5" y="268"/>
                    </a:lnTo>
                    <a:lnTo>
                      <a:pt x="3" y="257"/>
                    </a:lnTo>
                    <a:lnTo>
                      <a:pt x="2" y="247"/>
                    </a:lnTo>
                    <a:lnTo>
                      <a:pt x="1" y="235"/>
                    </a:lnTo>
                    <a:lnTo>
                      <a:pt x="0" y="224"/>
                    </a:lnTo>
                    <a:lnTo>
                      <a:pt x="0" y="213"/>
                    </a:lnTo>
                    <a:lnTo>
                      <a:pt x="0" y="202"/>
                    </a:lnTo>
                    <a:lnTo>
                      <a:pt x="1" y="191"/>
                    </a:lnTo>
                    <a:lnTo>
                      <a:pt x="2" y="180"/>
                    </a:lnTo>
                    <a:lnTo>
                      <a:pt x="3" y="169"/>
                    </a:lnTo>
                    <a:lnTo>
                      <a:pt x="6" y="159"/>
                    </a:lnTo>
                    <a:lnTo>
                      <a:pt x="8" y="149"/>
                    </a:lnTo>
                    <a:lnTo>
                      <a:pt x="11" y="139"/>
                    </a:lnTo>
                    <a:lnTo>
                      <a:pt x="14" y="129"/>
                    </a:lnTo>
                    <a:lnTo>
                      <a:pt x="18" y="120"/>
                    </a:lnTo>
                    <a:lnTo>
                      <a:pt x="22" y="111"/>
                    </a:lnTo>
                    <a:lnTo>
                      <a:pt x="27" y="102"/>
                    </a:lnTo>
                    <a:lnTo>
                      <a:pt x="32" y="93"/>
                    </a:lnTo>
                    <a:lnTo>
                      <a:pt x="37" y="85"/>
                    </a:lnTo>
                    <a:lnTo>
                      <a:pt x="42" y="77"/>
                    </a:lnTo>
                    <a:lnTo>
                      <a:pt x="48" y="69"/>
                    </a:lnTo>
                    <a:lnTo>
                      <a:pt x="54" y="62"/>
                    </a:lnTo>
                    <a:lnTo>
                      <a:pt x="67" y="48"/>
                    </a:lnTo>
                    <a:lnTo>
                      <a:pt x="74" y="42"/>
                    </a:lnTo>
                    <a:lnTo>
                      <a:pt x="82" y="36"/>
                    </a:lnTo>
                    <a:lnTo>
                      <a:pt x="89" y="30"/>
                    </a:lnTo>
                    <a:lnTo>
                      <a:pt x="97" y="25"/>
                    </a:lnTo>
                    <a:lnTo>
                      <a:pt x="105" y="21"/>
                    </a:lnTo>
                    <a:lnTo>
                      <a:pt x="113" y="17"/>
                    </a:lnTo>
                    <a:lnTo>
                      <a:pt x="121" y="13"/>
                    </a:lnTo>
                    <a:lnTo>
                      <a:pt x="129" y="9"/>
                    </a:lnTo>
                    <a:lnTo>
                      <a:pt x="138" y="7"/>
                    </a:lnTo>
                    <a:lnTo>
                      <a:pt x="147" y="4"/>
                    </a:lnTo>
                    <a:lnTo>
                      <a:pt x="156" y="2"/>
                    </a:lnTo>
                    <a:lnTo>
                      <a:pt x="165" y="1"/>
                    </a:lnTo>
                    <a:lnTo>
                      <a:pt x="174" y="0"/>
                    </a:lnTo>
                    <a:lnTo>
                      <a:pt x="183" y="0"/>
                    </a:lnTo>
                    <a:lnTo>
                      <a:pt x="194" y="0"/>
                    </a:lnTo>
                    <a:lnTo>
                      <a:pt x="204" y="1"/>
                    </a:lnTo>
                    <a:lnTo>
                      <a:pt x="214" y="2"/>
                    </a:lnTo>
                    <a:lnTo>
                      <a:pt x="224" y="4"/>
                    </a:lnTo>
                    <a:lnTo>
                      <a:pt x="233" y="7"/>
                    </a:lnTo>
                    <a:lnTo>
                      <a:pt x="242" y="9"/>
                    </a:lnTo>
                    <a:lnTo>
                      <a:pt x="250" y="13"/>
                    </a:lnTo>
                    <a:lnTo>
                      <a:pt x="258" y="16"/>
                    </a:lnTo>
                    <a:lnTo>
                      <a:pt x="266" y="21"/>
                    </a:lnTo>
                    <a:lnTo>
                      <a:pt x="274" y="25"/>
                    </a:lnTo>
                    <a:lnTo>
                      <a:pt x="281" y="30"/>
                    </a:lnTo>
                    <a:lnTo>
                      <a:pt x="288" y="35"/>
                    </a:lnTo>
                    <a:lnTo>
                      <a:pt x="294" y="41"/>
                    </a:lnTo>
                    <a:lnTo>
                      <a:pt x="300" y="47"/>
                    </a:lnTo>
                    <a:lnTo>
                      <a:pt x="305" y="53"/>
                    </a:lnTo>
                    <a:lnTo>
                      <a:pt x="310" y="60"/>
                    </a:lnTo>
                    <a:lnTo>
                      <a:pt x="319" y="74"/>
                    </a:lnTo>
                    <a:lnTo>
                      <a:pt x="327" y="89"/>
                    </a:lnTo>
                    <a:lnTo>
                      <a:pt x="331" y="96"/>
                    </a:lnTo>
                    <a:lnTo>
                      <a:pt x="334" y="104"/>
                    </a:lnTo>
                    <a:lnTo>
                      <a:pt x="337" y="112"/>
                    </a:lnTo>
                    <a:lnTo>
                      <a:pt x="339" y="121"/>
                    </a:lnTo>
                    <a:lnTo>
                      <a:pt x="341" y="129"/>
                    </a:lnTo>
                    <a:lnTo>
                      <a:pt x="343" y="137"/>
                    </a:lnTo>
                    <a:lnTo>
                      <a:pt x="345" y="146"/>
                    </a:lnTo>
                    <a:lnTo>
                      <a:pt x="346" y="155"/>
                    </a:lnTo>
                    <a:lnTo>
                      <a:pt x="348" y="172"/>
                    </a:lnTo>
                    <a:lnTo>
                      <a:pt x="348" y="189"/>
                    </a:lnTo>
                    <a:lnTo>
                      <a:pt x="348" y="227"/>
                    </a:lnTo>
                    <a:lnTo>
                      <a:pt x="64" y="227"/>
                    </a:lnTo>
                    <a:close/>
                    <a:moveTo>
                      <a:pt x="65" y="176"/>
                    </a:moveTo>
                    <a:lnTo>
                      <a:pt x="289" y="176"/>
                    </a:lnTo>
                    <a:lnTo>
                      <a:pt x="288" y="163"/>
                    </a:lnTo>
                    <a:lnTo>
                      <a:pt x="288" y="157"/>
                    </a:lnTo>
                    <a:lnTo>
                      <a:pt x="287" y="151"/>
                    </a:lnTo>
                    <a:lnTo>
                      <a:pt x="284" y="140"/>
                    </a:lnTo>
                    <a:lnTo>
                      <a:pt x="281" y="129"/>
                    </a:lnTo>
                    <a:lnTo>
                      <a:pt x="279" y="124"/>
                    </a:lnTo>
                    <a:lnTo>
                      <a:pt x="277" y="118"/>
                    </a:lnTo>
                    <a:lnTo>
                      <a:pt x="272" y="109"/>
                    </a:lnTo>
                    <a:lnTo>
                      <a:pt x="265" y="100"/>
                    </a:lnTo>
                    <a:lnTo>
                      <a:pt x="259" y="92"/>
                    </a:lnTo>
                    <a:lnTo>
                      <a:pt x="251" y="84"/>
                    </a:lnTo>
                    <a:lnTo>
                      <a:pt x="244" y="78"/>
                    </a:lnTo>
                    <a:lnTo>
                      <a:pt x="235" y="72"/>
                    </a:lnTo>
                    <a:lnTo>
                      <a:pt x="226" y="68"/>
                    </a:lnTo>
                    <a:lnTo>
                      <a:pt x="216" y="64"/>
                    </a:lnTo>
                    <a:lnTo>
                      <a:pt x="206" y="61"/>
                    </a:lnTo>
                    <a:lnTo>
                      <a:pt x="195" y="59"/>
                    </a:lnTo>
                    <a:lnTo>
                      <a:pt x="183" y="59"/>
                    </a:lnTo>
                    <a:lnTo>
                      <a:pt x="171" y="60"/>
                    </a:lnTo>
                    <a:lnTo>
                      <a:pt x="160" y="61"/>
                    </a:lnTo>
                    <a:lnTo>
                      <a:pt x="155" y="63"/>
                    </a:lnTo>
                    <a:lnTo>
                      <a:pt x="149" y="64"/>
                    </a:lnTo>
                    <a:lnTo>
                      <a:pt x="139" y="68"/>
                    </a:lnTo>
                    <a:lnTo>
                      <a:pt x="130" y="73"/>
                    </a:lnTo>
                    <a:lnTo>
                      <a:pt x="121" y="79"/>
                    </a:lnTo>
                    <a:lnTo>
                      <a:pt x="112" y="86"/>
                    </a:lnTo>
                    <a:lnTo>
                      <a:pt x="104" y="94"/>
                    </a:lnTo>
                    <a:lnTo>
                      <a:pt x="97" y="102"/>
                    </a:lnTo>
                    <a:lnTo>
                      <a:pt x="91" y="111"/>
                    </a:lnTo>
                    <a:lnTo>
                      <a:pt x="85" y="121"/>
                    </a:lnTo>
                    <a:lnTo>
                      <a:pt x="79" y="131"/>
                    </a:lnTo>
                    <a:lnTo>
                      <a:pt x="77" y="136"/>
                    </a:lnTo>
                    <a:lnTo>
                      <a:pt x="75" y="142"/>
                    </a:lnTo>
                    <a:lnTo>
                      <a:pt x="71" y="153"/>
                    </a:lnTo>
                    <a:lnTo>
                      <a:pt x="68" y="164"/>
                    </a:lnTo>
                    <a:lnTo>
                      <a:pt x="65" y="17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49" name="Freeform 9"/>
              <p:cNvSpPr>
                <a:spLocks/>
              </p:cNvSpPr>
              <p:nvPr userDrawn="1"/>
            </p:nvSpPr>
            <p:spPr bwMode="auto">
              <a:xfrm>
                <a:off x="3554413" y="4386263"/>
                <a:ext cx="350837" cy="806450"/>
              </a:xfrm>
              <a:custGeom>
                <a:avLst/>
                <a:gdLst>
                  <a:gd name="T0" fmla="*/ 221 w 221"/>
                  <a:gd name="T1" fmla="*/ 508 h 508"/>
                  <a:gd name="T2" fmla="*/ 183 w 221"/>
                  <a:gd name="T3" fmla="*/ 508 h 508"/>
                  <a:gd name="T4" fmla="*/ 163 w 221"/>
                  <a:gd name="T5" fmla="*/ 507 h 508"/>
                  <a:gd name="T6" fmla="*/ 152 w 221"/>
                  <a:gd name="T7" fmla="*/ 506 h 508"/>
                  <a:gd name="T8" fmla="*/ 142 w 221"/>
                  <a:gd name="T9" fmla="*/ 504 h 508"/>
                  <a:gd name="T10" fmla="*/ 132 w 221"/>
                  <a:gd name="T11" fmla="*/ 502 h 508"/>
                  <a:gd name="T12" fmla="*/ 127 w 221"/>
                  <a:gd name="T13" fmla="*/ 500 h 508"/>
                  <a:gd name="T14" fmla="*/ 122 w 221"/>
                  <a:gd name="T15" fmla="*/ 498 h 508"/>
                  <a:gd name="T16" fmla="*/ 117 w 221"/>
                  <a:gd name="T17" fmla="*/ 496 h 508"/>
                  <a:gd name="T18" fmla="*/ 112 w 221"/>
                  <a:gd name="T19" fmla="*/ 494 h 508"/>
                  <a:gd name="T20" fmla="*/ 103 w 221"/>
                  <a:gd name="T21" fmla="*/ 488 h 508"/>
                  <a:gd name="T22" fmla="*/ 99 w 221"/>
                  <a:gd name="T23" fmla="*/ 485 h 508"/>
                  <a:gd name="T24" fmla="*/ 94 w 221"/>
                  <a:gd name="T25" fmla="*/ 481 h 508"/>
                  <a:gd name="T26" fmla="*/ 90 w 221"/>
                  <a:gd name="T27" fmla="*/ 477 h 508"/>
                  <a:gd name="T28" fmla="*/ 87 w 221"/>
                  <a:gd name="T29" fmla="*/ 473 h 508"/>
                  <a:gd name="T30" fmla="*/ 83 w 221"/>
                  <a:gd name="T31" fmla="*/ 468 h 508"/>
                  <a:gd name="T32" fmla="*/ 80 w 221"/>
                  <a:gd name="T33" fmla="*/ 463 h 508"/>
                  <a:gd name="T34" fmla="*/ 77 w 221"/>
                  <a:gd name="T35" fmla="*/ 458 h 508"/>
                  <a:gd name="T36" fmla="*/ 74 w 221"/>
                  <a:gd name="T37" fmla="*/ 452 h 508"/>
                  <a:gd name="T38" fmla="*/ 71 w 221"/>
                  <a:gd name="T39" fmla="*/ 445 h 508"/>
                  <a:gd name="T40" fmla="*/ 69 w 221"/>
                  <a:gd name="T41" fmla="*/ 439 h 508"/>
                  <a:gd name="T42" fmla="*/ 67 w 221"/>
                  <a:gd name="T43" fmla="*/ 431 h 508"/>
                  <a:gd name="T44" fmla="*/ 66 w 221"/>
                  <a:gd name="T45" fmla="*/ 423 h 508"/>
                  <a:gd name="T46" fmla="*/ 64 w 221"/>
                  <a:gd name="T47" fmla="*/ 415 h 508"/>
                  <a:gd name="T48" fmla="*/ 63 w 221"/>
                  <a:gd name="T49" fmla="*/ 406 h 508"/>
                  <a:gd name="T50" fmla="*/ 63 w 221"/>
                  <a:gd name="T51" fmla="*/ 397 h 508"/>
                  <a:gd name="T52" fmla="*/ 63 w 221"/>
                  <a:gd name="T53" fmla="*/ 387 h 508"/>
                  <a:gd name="T54" fmla="*/ 63 w 221"/>
                  <a:gd name="T55" fmla="*/ 150 h 508"/>
                  <a:gd name="T56" fmla="*/ 0 w 221"/>
                  <a:gd name="T57" fmla="*/ 150 h 508"/>
                  <a:gd name="T58" fmla="*/ 0 w 221"/>
                  <a:gd name="T59" fmla="*/ 96 h 508"/>
                  <a:gd name="T60" fmla="*/ 63 w 221"/>
                  <a:gd name="T61" fmla="*/ 96 h 508"/>
                  <a:gd name="T62" fmla="*/ 63 w 221"/>
                  <a:gd name="T63" fmla="*/ 0 h 508"/>
                  <a:gd name="T64" fmla="*/ 124 w 221"/>
                  <a:gd name="T65" fmla="*/ 0 h 508"/>
                  <a:gd name="T66" fmla="*/ 124 w 221"/>
                  <a:gd name="T67" fmla="*/ 96 h 508"/>
                  <a:gd name="T68" fmla="*/ 219 w 221"/>
                  <a:gd name="T69" fmla="*/ 96 h 508"/>
                  <a:gd name="T70" fmla="*/ 219 w 221"/>
                  <a:gd name="T71" fmla="*/ 150 h 508"/>
                  <a:gd name="T72" fmla="*/ 124 w 221"/>
                  <a:gd name="T73" fmla="*/ 150 h 508"/>
                  <a:gd name="T74" fmla="*/ 124 w 221"/>
                  <a:gd name="T75" fmla="*/ 376 h 508"/>
                  <a:gd name="T76" fmla="*/ 125 w 221"/>
                  <a:gd name="T77" fmla="*/ 389 h 508"/>
                  <a:gd name="T78" fmla="*/ 126 w 221"/>
                  <a:gd name="T79" fmla="*/ 400 h 508"/>
                  <a:gd name="T80" fmla="*/ 128 w 221"/>
                  <a:gd name="T81" fmla="*/ 410 h 508"/>
                  <a:gd name="T82" fmla="*/ 131 w 221"/>
                  <a:gd name="T83" fmla="*/ 418 h 508"/>
                  <a:gd name="T84" fmla="*/ 134 w 221"/>
                  <a:gd name="T85" fmla="*/ 425 h 508"/>
                  <a:gd name="T86" fmla="*/ 137 w 221"/>
                  <a:gd name="T87" fmla="*/ 432 h 508"/>
                  <a:gd name="T88" fmla="*/ 140 w 221"/>
                  <a:gd name="T89" fmla="*/ 434 h 508"/>
                  <a:gd name="T90" fmla="*/ 142 w 221"/>
                  <a:gd name="T91" fmla="*/ 437 h 508"/>
                  <a:gd name="T92" fmla="*/ 147 w 221"/>
                  <a:gd name="T93" fmla="*/ 441 h 508"/>
                  <a:gd name="T94" fmla="*/ 152 w 221"/>
                  <a:gd name="T95" fmla="*/ 445 h 508"/>
                  <a:gd name="T96" fmla="*/ 157 w 221"/>
                  <a:gd name="T97" fmla="*/ 447 h 508"/>
                  <a:gd name="T98" fmla="*/ 163 w 221"/>
                  <a:gd name="T99" fmla="*/ 450 h 508"/>
                  <a:gd name="T100" fmla="*/ 169 w 221"/>
                  <a:gd name="T101" fmla="*/ 451 h 508"/>
                  <a:gd name="T102" fmla="*/ 182 w 221"/>
                  <a:gd name="T103" fmla="*/ 453 h 508"/>
                  <a:gd name="T104" fmla="*/ 195 w 221"/>
                  <a:gd name="T105" fmla="*/ 453 h 508"/>
                  <a:gd name="T106" fmla="*/ 221 w 221"/>
                  <a:gd name="T107" fmla="*/ 453 h 508"/>
                  <a:gd name="T108" fmla="*/ 221 w 221"/>
                  <a:gd name="T109" fmla="*/ 508 h 5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21" h="508">
                    <a:moveTo>
                      <a:pt x="221" y="508"/>
                    </a:moveTo>
                    <a:lnTo>
                      <a:pt x="183" y="508"/>
                    </a:lnTo>
                    <a:lnTo>
                      <a:pt x="163" y="507"/>
                    </a:lnTo>
                    <a:lnTo>
                      <a:pt x="152" y="506"/>
                    </a:lnTo>
                    <a:lnTo>
                      <a:pt x="142" y="504"/>
                    </a:lnTo>
                    <a:lnTo>
                      <a:pt x="132" y="502"/>
                    </a:lnTo>
                    <a:lnTo>
                      <a:pt x="127" y="500"/>
                    </a:lnTo>
                    <a:lnTo>
                      <a:pt x="122" y="498"/>
                    </a:lnTo>
                    <a:lnTo>
                      <a:pt x="117" y="496"/>
                    </a:lnTo>
                    <a:lnTo>
                      <a:pt x="112" y="494"/>
                    </a:lnTo>
                    <a:lnTo>
                      <a:pt x="103" y="488"/>
                    </a:lnTo>
                    <a:lnTo>
                      <a:pt x="99" y="485"/>
                    </a:lnTo>
                    <a:lnTo>
                      <a:pt x="94" y="481"/>
                    </a:lnTo>
                    <a:lnTo>
                      <a:pt x="90" y="477"/>
                    </a:lnTo>
                    <a:lnTo>
                      <a:pt x="87" y="473"/>
                    </a:lnTo>
                    <a:lnTo>
                      <a:pt x="83" y="468"/>
                    </a:lnTo>
                    <a:lnTo>
                      <a:pt x="80" y="463"/>
                    </a:lnTo>
                    <a:lnTo>
                      <a:pt x="77" y="458"/>
                    </a:lnTo>
                    <a:lnTo>
                      <a:pt x="74" y="452"/>
                    </a:lnTo>
                    <a:lnTo>
                      <a:pt x="71" y="445"/>
                    </a:lnTo>
                    <a:lnTo>
                      <a:pt x="69" y="439"/>
                    </a:lnTo>
                    <a:lnTo>
                      <a:pt x="67" y="431"/>
                    </a:lnTo>
                    <a:lnTo>
                      <a:pt x="66" y="423"/>
                    </a:lnTo>
                    <a:lnTo>
                      <a:pt x="64" y="415"/>
                    </a:lnTo>
                    <a:lnTo>
                      <a:pt x="63" y="406"/>
                    </a:lnTo>
                    <a:lnTo>
                      <a:pt x="63" y="397"/>
                    </a:lnTo>
                    <a:lnTo>
                      <a:pt x="63" y="387"/>
                    </a:lnTo>
                    <a:lnTo>
                      <a:pt x="63" y="150"/>
                    </a:lnTo>
                    <a:lnTo>
                      <a:pt x="0" y="150"/>
                    </a:lnTo>
                    <a:lnTo>
                      <a:pt x="0" y="96"/>
                    </a:lnTo>
                    <a:lnTo>
                      <a:pt x="63" y="96"/>
                    </a:lnTo>
                    <a:lnTo>
                      <a:pt x="63" y="0"/>
                    </a:lnTo>
                    <a:lnTo>
                      <a:pt x="124" y="0"/>
                    </a:lnTo>
                    <a:lnTo>
                      <a:pt x="124" y="96"/>
                    </a:lnTo>
                    <a:lnTo>
                      <a:pt x="219" y="96"/>
                    </a:lnTo>
                    <a:lnTo>
                      <a:pt x="219" y="150"/>
                    </a:lnTo>
                    <a:lnTo>
                      <a:pt x="124" y="150"/>
                    </a:lnTo>
                    <a:lnTo>
                      <a:pt x="124" y="376"/>
                    </a:lnTo>
                    <a:lnTo>
                      <a:pt x="125" y="389"/>
                    </a:lnTo>
                    <a:lnTo>
                      <a:pt x="126" y="400"/>
                    </a:lnTo>
                    <a:lnTo>
                      <a:pt x="128" y="410"/>
                    </a:lnTo>
                    <a:lnTo>
                      <a:pt x="131" y="418"/>
                    </a:lnTo>
                    <a:lnTo>
                      <a:pt x="134" y="425"/>
                    </a:lnTo>
                    <a:lnTo>
                      <a:pt x="137" y="432"/>
                    </a:lnTo>
                    <a:lnTo>
                      <a:pt x="140" y="434"/>
                    </a:lnTo>
                    <a:lnTo>
                      <a:pt x="142" y="437"/>
                    </a:lnTo>
                    <a:lnTo>
                      <a:pt x="147" y="441"/>
                    </a:lnTo>
                    <a:lnTo>
                      <a:pt x="152" y="445"/>
                    </a:lnTo>
                    <a:lnTo>
                      <a:pt x="157" y="447"/>
                    </a:lnTo>
                    <a:lnTo>
                      <a:pt x="163" y="450"/>
                    </a:lnTo>
                    <a:lnTo>
                      <a:pt x="169" y="451"/>
                    </a:lnTo>
                    <a:lnTo>
                      <a:pt x="182" y="453"/>
                    </a:lnTo>
                    <a:lnTo>
                      <a:pt x="195" y="453"/>
                    </a:lnTo>
                    <a:lnTo>
                      <a:pt x="221" y="453"/>
                    </a:lnTo>
                    <a:lnTo>
                      <a:pt x="221" y="50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50" name="Freeform 10"/>
              <p:cNvSpPr>
                <a:spLocks/>
              </p:cNvSpPr>
              <p:nvPr userDrawn="1"/>
            </p:nvSpPr>
            <p:spPr bwMode="auto">
              <a:xfrm>
                <a:off x="4187825" y="4386263"/>
                <a:ext cx="350837" cy="806450"/>
              </a:xfrm>
              <a:custGeom>
                <a:avLst/>
                <a:gdLst>
                  <a:gd name="T0" fmla="*/ 221 w 221"/>
                  <a:gd name="T1" fmla="*/ 508 h 508"/>
                  <a:gd name="T2" fmla="*/ 184 w 221"/>
                  <a:gd name="T3" fmla="*/ 508 h 508"/>
                  <a:gd name="T4" fmla="*/ 163 w 221"/>
                  <a:gd name="T5" fmla="*/ 507 h 508"/>
                  <a:gd name="T6" fmla="*/ 153 w 221"/>
                  <a:gd name="T7" fmla="*/ 506 h 508"/>
                  <a:gd name="T8" fmla="*/ 142 w 221"/>
                  <a:gd name="T9" fmla="*/ 504 h 508"/>
                  <a:gd name="T10" fmla="*/ 132 w 221"/>
                  <a:gd name="T11" fmla="*/ 502 h 508"/>
                  <a:gd name="T12" fmla="*/ 127 w 221"/>
                  <a:gd name="T13" fmla="*/ 500 h 508"/>
                  <a:gd name="T14" fmla="*/ 122 w 221"/>
                  <a:gd name="T15" fmla="*/ 498 h 508"/>
                  <a:gd name="T16" fmla="*/ 117 w 221"/>
                  <a:gd name="T17" fmla="*/ 496 h 508"/>
                  <a:gd name="T18" fmla="*/ 112 w 221"/>
                  <a:gd name="T19" fmla="*/ 494 h 508"/>
                  <a:gd name="T20" fmla="*/ 103 w 221"/>
                  <a:gd name="T21" fmla="*/ 488 h 508"/>
                  <a:gd name="T22" fmla="*/ 99 w 221"/>
                  <a:gd name="T23" fmla="*/ 485 h 508"/>
                  <a:gd name="T24" fmla="*/ 95 w 221"/>
                  <a:gd name="T25" fmla="*/ 481 h 508"/>
                  <a:gd name="T26" fmla="*/ 91 w 221"/>
                  <a:gd name="T27" fmla="*/ 477 h 508"/>
                  <a:gd name="T28" fmla="*/ 87 w 221"/>
                  <a:gd name="T29" fmla="*/ 473 h 508"/>
                  <a:gd name="T30" fmla="*/ 83 w 221"/>
                  <a:gd name="T31" fmla="*/ 468 h 508"/>
                  <a:gd name="T32" fmla="*/ 80 w 221"/>
                  <a:gd name="T33" fmla="*/ 463 h 508"/>
                  <a:gd name="T34" fmla="*/ 77 w 221"/>
                  <a:gd name="T35" fmla="*/ 458 h 508"/>
                  <a:gd name="T36" fmla="*/ 74 w 221"/>
                  <a:gd name="T37" fmla="*/ 452 h 508"/>
                  <a:gd name="T38" fmla="*/ 72 w 221"/>
                  <a:gd name="T39" fmla="*/ 445 h 508"/>
                  <a:gd name="T40" fmla="*/ 69 w 221"/>
                  <a:gd name="T41" fmla="*/ 439 h 508"/>
                  <a:gd name="T42" fmla="*/ 67 w 221"/>
                  <a:gd name="T43" fmla="*/ 431 h 508"/>
                  <a:gd name="T44" fmla="*/ 66 w 221"/>
                  <a:gd name="T45" fmla="*/ 423 h 508"/>
                  <a:gd name="T46" fmla="*/ 64 w 221"/>
                  <a:gd name="T47" fmla="*/ 415 h 508"/>
                  <a:gd name="T48" fmla="*/ 64 w 221"/>
                  <a:gd name="T49" fmla="*/ 406 h 508"/>
                  <a:gd name="T50" fmla="*/ 63 w 221"/>
                  <a:gd name="T51" fmla="*/ 397 h 508"/>
                  <a:gd name="T52" fmla="*/ 63 w 221"/>
                  <a:gd name="T53" fmla="*/ 387 h 508"/>
                  <a:gd name="T54" fmla="*/ 63 w 221"/>
                  <a:gd name="T55" fmla="*/ 150 h 508"/>
                  <a:gd name="T56" fmla="*/ 0 w 221"/>
                  <a:gd name="T57" fmla="*/ 150 h 508"/>
                  <a:gd name="T58" fmla="*/ 0 w 221"/>
                  <a:gd name="T59" fmla="*/ 96 h 508"/>
                  <a:gd name="T60" fmla="*/ 63 w 221"/>
                  <a:gd name="T61" fmla="*/ 96 h 508"/>
                  <a:gd name="T62" fmla="*/ 63 w 221"/>
                  <a:gd name="T63" fmla="*/ 0 h 508"/>
                  <a:gd name="T64" fmla="*/ 125 w 221"/>
                  <a:gd name="T65" fmla="*/ 0 h 508"/>
                  <a:gd name="T66" fmla="*/ 125 w 221"/>
                  <a:gd name="T67" fmla="*/ 96 h 508"/>
                  <a:gd name="T68" fmla="*/ 219 w 221"/>
                  <a:gd name="T69" fmla="*/ 96 h 508"/>
                  <a:gd name="T70" fmla="*/ 219 w 221"/>
                  <a:gd name="T71" fmla="*/ 150 h 508"/>
                  <a:gd name="T72" fmla="*/ 125 w 221"/>
                  <a:gd name="T73" fmla="*/ 150 h 508"/>
                  <a:gd name="T74" fmla="*/ 125 w 221"/>
                  <a:gd name="T75" fmla="*/ 376 h 508"/>
                  <a:gd name="T76" fmla="*/ 125 w 221"/>
                  <a:gd name="T77" fmla="*/ 389 h 508"/>
                  <a:gd name="T78" fmla="*/ 126 w 221"/>
                  <a:gd name="T79" fmla="*/ 400 h 508"/>
                  <a:gd name="T80" fmla="*/ 128 w 221"/>
                  <a:gd name="T81" fmla="*/ 410 h 508"/>
                  <a:gd name="T82" fmla="*/ 131 w 221"/>
                  <a:gd name="T83" fmla="*/ 418 h 508"/>
                  <a:gd name="T84" fmla="*/ 134 w 221"/>
                  <a:gd name="T85" fmla="*/ 425 h 508"/>
                  <a:gd name="T86" fmla="*/ 138 w 221"/>
                  <a:gd name="T87" fmla="*/ 432 h 508"/>
                  <a:gd name="T88" fmla="*/ 140 w 221"/>
                  <a:gd name="T89" fmla="*/ 434 h 508"/>
                  <a:gd name="T90" fmla="*/ 142 w 221"/>
                  <a:gd name="T91" fmla="*/ 437 h 508"/>
                  <a:gd name="T92" fmla="*/ 147 w 221"/>
                  <a:gd name="T93" fmla="*/ 441 h 508"/>
                  <a:gd name="T94" fmla="*/ 152 w 221"/>
                  <a:gd name="T95" fmla="*/ 445 h 508"/>
                  <a:gd name="T96" fmla="*/ 157 w 221"/>
                  <a:gd name="T97" fmla="*/ 447 h 508"/>
                  <a:gd name="T98" fmla="*/ 163 w 221"/>
                  <a:gd name="T99" fmla="*/ 450 h 508"/>
                  <a:gd name="T100" fmla="*/ 169 w 221"/>
                  <a:gd name="T101" fmla="*/ 451 h 508"/>
                  <a:gd name="T102" fmla="*/ 182 w 221"/>
                  <a:gd name="T103" fmla="*/ 453 h 508"/>
                  <a:gd name="T104" fmla="*/ 196 w 221"/>
                  <a:gd name="T105" fmla="*/ 453 h 508"/>
                  <a:gd name="T106" fmla="*/ 221 w 221"/>
                  <a:gd name="T107" fmla="*/ 453 h 508"/>
                  <a:gd name="T108" fmla="*/ 221 w 221"/>
                  <a:gd name="T109" fmla="*/ 508 h 5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21" h="508">
                    <a:moveTo>
                      <a:pt x="221" y="508"/>
                    </a:moveTo>
                    <a:lnTo>
                      <a:pt x="184" y="508"/>
                    </a:lnTo>
                    <a:lnTo>
                      <a:pt x="163" y="507"/>
                    </a:lnTo>
                    <a:lnTo>
                      <a:pt x="153" y="506"/>
                    </a:lnTo>
                    <a:lnTo>
                      <a:pt x="142" y="504"/>
                    </a:lnTo>
                    <a:lnTo>
                      <a:pt x="132" y="502"/>
                    </a:lnTo>
                    <a:lnTo>
                      <a:pt x="127" y="500"/>
                    </a:lnTo>
                    <a:lnTo>
                      <a:pt x="122" y="498"/>
                    </a:lnTo>
                    <a:lnTo>
                      <a:pt x="117" y="496"/>
                    </a:lnTo>
                    <a:lnTo>
                      <a:pt x="112" y="494"/>
                    </a:lnTo>
                    <a:lnTo>
                      <a:pt x="103" y="488"/>
                    </a:lnTo>
                    <a:lnTo>
                      <a:pt x="99" y="485"/>
                    </a:lnTo>
                    <a:lnTo>
                      <a:pt x="95" y="481"/>
                    </a:lnTo>
                    <a:lnTo>
                      <a:pt x="91" y="477"/>
                    </a:lnTo>
                    <a:lnTo>
                      <a:pt x="87" y="473"/>
                    </a:lnTo>
                    <a:lnTo>
                      <a:pt x="83" y="468"/>
                    </a:lnTo>
                    <a:lnTo>
                      <a:pt x="80" y="463"/>
                    </a:lnTo>
                    <a:lnTo>
                      <a:pt x="77" y="458"/>
                    </a:lnTo>
                    <a:lnTo>
                      <a:pt x="74" y="452"/>
                    </a:lnTo>
                    <a:lnTo>
                      <a:pt x="72" y="445"/>
                    </a:lnTo>
                    <a:lnTo>
                      <a:pt x="69" y="439"/>
                    </a:lnTo>
                    <a:lnTo>
                      <a:pt x="67" y="431"/>
                    </a:lnTo>
                    <a:lnTo>
                      <a:pt x="66" y="423"/>
                    </a:lnTo>
                    <a:lnTo>
                      <a:pt x="64" y="415"/>
                    </a:lnTo>
                    <a:lnTo>
                      <a:pt x="64" y="406"/>
                    </a:lnTo>
                    <a:lnTo>
                      <a:pt x="63" y="397"/>
                    </a:lnTo>
                    <a:lnTo>
                      <a:pt x="63" y="387"/>
                    </a:lnTo>
                    <a:lnTo>
                      <a:pt x="63" y="150"/>
                    </a:lnTo>
                    <a:lnTo>
                      <a:pt x="0" y="150"/>
                    </a:lnTo>
                    <a:lnTo>
                      <a:pt x="0" y="96"/>
                    </a:lnTo>
                    <a:lnTo>
                      <a:pt x="63" y="96"/>
                    </a:lnTo>
                    <a:lnTo>
                      <a:pt x="63" y="0"/>
                    </a:lnTo>
                    <a:lnTo>
                      <a:pt x="125" y="0"/>
                    </a:lnTo>
                    <a:lnTo>
                      <a:pt x="125" y="96"/>
                    </a:lnTo>
                    <a:lnTo>
                      <a:pt x="219" y="96"/>
                    </a:lnTo>
                    <a:lnTo>
                      <a:pt x="219" y="150"/>
                    </a:lnTo>
                    <a:lnTo>
                      <a:pt x="125" y="150"/>
                    </a:lnTo>
                    <a:lnTo>
                      <a:pt x="125" y="376"/>
                    </a:lnTo>
                    <a:lnTo>
                      <a:pt x="125" y="389"/>
                    </a:lnTo>
                    <a:lnTo>
                      <a:pt x="126" y="400"/>
                    </a:lnTo>
                    <a:lnTo>
                      <a:pt x="128" y="410"/>
                    </a:lnTo>
                    <a:lnTo>
                      <a:pt x="131" y="418"/>
                    </a:lnTo>
                    <a:lnTo>
                      <a:pt x="134" y="425"/>
                    </a:lnTo>
                    <a:lnTo>
                      <a:pt x="138" y="432"/>
                    </a:lnTo>
                    <a:lnTo>
                      <a:pt x="140" y="434"/>
                    </a:lnTo>
                    <a:lnTo>
                      <a:pt x="142" y="437"/>
                    </a:lnTo>
                    <a:lnTo>
                      <a:pt x="147" y="441"/>
                    </a:lnTo>
                    <a:lnTo>
                      <a:pt x="152" y="445"/>
                    </a:lnTo>
                    <a:lnTo>
                      <a:pt x="157" y="447"/>
                    </a:lnTo>
                    <a:lnTo>
                      <a:pt x="163" y="450"/>
                    </a:lnTo>
                    <a:lnTo>
                      <a:pt x="169" y="451"/>
                    </a:lnTo>
                    <a:lnTo>
                      <a:pt x="182" y="453"/>
                    </a:lnTo>
                    <a:lnTo>
                      <a:pt x="196" y="453"/>
                    </a:lnTo>
                    <a:lnTo>
                      <a:pt x="221" y="453"/>
                    </a:lnTo>
                    <a:lnTo>
                      <a:pt x="221" y="50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51" name="Freeform 11"/>
              <p:cNvSpPr>
                <a:spLocks/>
              </p:cNvSpPr>
              <p:nvPr userDrawn="1"/>
            </p:nvSpPr>
            <p:spPr bwMode="auto">
              <a:xfrm>
                <a:off x="4662488" y="4324351"/>
                <a:ext cx="511175" cy="868363"/>
              </a:xfrm>
              <a:custGeom>
                <a:avLst/>
                <a:gdLst>
                  <a:gd name="T0" fmla="*/ 259 w 322"/>
                  <a:gd name="T1" fmla="*/ 547 h 547"/>
                  <a:gd name="T2" fmla="*/ 259 w 322"/>
                  <a:gd name="T3" fmla="*/ 285 h 547"/>
                  <a:gd name="T4" fmla="*/ 258 w 322"/>
                  <a:gd name="T5" fmla="*/ 269 h 547"/>
                  <a:gd name="T6" fmla="*/ 255 w 322"/>
                  <a:gd name="T7" fmla="*/ 254 h 547"/>
                  <a:gd name="T8" fmla="*/ 249 w 322"/>
                  <a:gd name="T9" fmla="*/ 235 h 547"/>
                  <a:gd name="T10" fmla="*/ 240 w 322"/>
                  <a:gd name="T11" fmla="*/ 219 h 547"/>
                  <a:gd name="T12" fmla="*/ 228 w 322"/>
                  <a:gd name="T13" fmla="*/ 205 h 547"/>
                  <a:gd name="T14" fmla="*/ 220 w 322"/>
                  <a:gd name="T15" fmla="*/ 199 h 547"/>
                  <a:gd name="T16" fmla="*/ 203 w 322"/>
                  <a:gd name="T17" fmla="*/ 190 h 547"/>
                  <a:gd name="T18" fmla="*/ 193 w 322"/>
                  <a:gd name="T19" fmla="*/ 187 h 547"/>
                  <a:gd name="T20" fmla="*/ 181 w 322"/>
                  <a:gd name="T21" fmla="*/ 185 h 547"/>
                  <a:gd name="T22" fmla="*/ 169 w 322"/>
                  <a:gd name="T23" fmla="*/ 185 h 547"/>
                  <a:gd name="T24" fmla="*/ 147 w 322"/>
                  <a:gd name="T25" fmla="*/ 187 h 547"/>
                  <a:gd name="T26" fmla="*/ 126 w 322"/>
                  <a:gd name="T27" fmla="*/ 194 h 547"/>
                  <a:gd name="T28" fmla="*/ 112 w 322"/>
                  <a:gd name="T29" fmla="*/ 202 h 547"/>
                  <a:gd name="T30" fmla="*/ 100 w 322"/>
                  <a:gd name="T31" fmla="*/ 212 h 547"/>
                  <a:gd name="T32" fmla="*/ 86 w 322"/>
                  <a:gd name="T33" fmla="*/ 228 h 547"/>
                  <a:gd name="T34" fmla="*/ 74 w 322"/>
                  <a:gd name="T35" fmla="*/ 248 h 547"/>
                  <a:gd name="T36" fmla="*/ 67 w 322"/>
                  <a:gd name="T37" fmla="*/ 271 h 547"/>
                  <a:gd name="T38" fmla="*/ 63 w 322"/>
                  <a:gd name="T39" fmla="*/ 290 h 547"/>
                  <a:gd name="T40" fmla="*/ 62 w 322"/>
                  <a:gd name="T41" fmla="*/ 310 h 547"/>
                  <a:gd name="T42" fmla="*/ 0 w 322"/>
                  <a:gd name="T43" fmla="*/ 547 h 547"/>
                  <a:gd name="T44" fmla="*/ 59 w 322"/>
                  <a:gd name="T45" fmla="*/ 0 h 547"/>
                  <a:gd name="T46" fmla="*/ 63 w 322"/>
                  <a:gd name="T47" fmla="*/ 183 h 547"/>
                  <a:gd name="T48" fmla="*/ 71 w 322"/>
                  <a:gd name="T49" fmla="*/ 171 h 547"/>
                  <a:gd name="T50" fmla="*/ 82 w 322"/>
                  <a:gd name="T51" fmla="*/ 160 h 547"/>
                  <a:gd name="T52" fmla="*/ 96 w 322"/>
                  <a:gd name="T53" fmla="*/ 150 h 547"/>
                  <a:gd name="T54" fmla="*/ 111 w 322"/>
                  <a:gd name="T55" fmla="*/ 142 h 547"/>
                  <a:gd name="T56" fmla="*/ 129 w 322"/>
                  <a:gd name="T57" fmla="*/ 135 h 547"/>
                  <a:gd name="T58" fmla="*/ 149 w 322"/>
                  <a:gd name="T59" fmla="*/ 131 h 547"/>
                  <a:gd name="T60" fmla="*/ 170 w 322"/>
                  <a:gd name="T61" fmla="*/ 128 h 547"/>
                  <a:gd name="T62" fmla="*/ 190 w 322"/>
                  <a:gd name="T63" fmla="*/ 128 h 547"/>
                  <a:gd name="T64" fmla="*/ 208 w 322"/>
                  <a:gd name="T65" fmla="*/ 130 h 547"/>
                  <a:gd name="T66" fmla="*/ 224 w 322"/>
                  <a:gd name="T67" fmla="*/ 133 h 547"/>
                  <a:gd name="T68" fmla="*/ 239 w 322"/>
                  <a:gd name="T69" fmla="*/ 138 h 547"/>
                  <a:gd name="T70" fmla="*/ 253 w 322"/>
                  <a:gd name="T71" fmla="*/ 145 h 547"/>
                  <a:gd name="T72" fmla="*/ 265 w 322"/>
                  <a:gd name="T73" fmla="*/ 152 h 547"/>
                  <a:gd name="T74" fmla="*/ 276 w 322"/>
                  <a:gd name="T75" fmla="*/ 161 h 547"/>
                  <a:gd name="T76" fmla="*/ 286 w 322"/>
                  <a:gd name="T77" fmla="*/ 172 h 547"/>
                  <a:gd name="T78" fmla="*/ 294 w 322"/>
                  <a:gd name="T79" fmla="*/ 183 h 547"/>
                  <a:gd name="T80" fmla="*/ 304 w 322"/>
                  <a:gd name="T81" fmla="*/ 202 h 547"/>
                  <a:gd name="T82" fmla="*/ 314 w 322"/>
                  <a:gd name="T83" fmla="*/ 230 h 547"/>
                  <a:gd name="T84" fmla="*/ 318 w 322"/>
                  <a:gd name="T85" fmla="*/ 246 h 547"/>
                  <a:gd name="T86" fmla="*/ 320 w 322"/>
                  <a:gd name="T87" fmla="*/ 262 h 547"/>
                  <a:gd name="T88" fmla="*/ 322 w 322"/>
                  <a:gd name="T89" fmla="*/ 295 h 5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322" h="547">
                    <a:moveTo>
                      <a:pt x="322" y="547"/>
                    </a:moveTo>
                    <a:lnTo>
                      <a:pt x="259" y="547"/>
                    </a:lnTo>
                    <a:lnTo>
                      <a:pt x="259" y="296"/>
                    </a:lnTo>
                    <a:lnTo>
                      <a:pt x="259" y="285"/>
                    </a:lnTo>
                    <a:lnTo>
                      <a:pt x="258" y="275"/>
                    </a:lnTo>
                    <a:lnTo>
                      <a:pt x="258" y="269"/>
                    </a:lnTo>
                    <a:lnTo>
                      <a:pt x="257" y="264"/>
                    </a:lnTo>
                    <a:lnTo>
                      <a:pt x="255" y="254"/>
                    </a:lnTo>
                    <a:lnTo>
                      <a:pt x="252" y="245"/>
                    </a:lnTo>
                    <a:lnTo>
                      <a:pt x="249" y="235"/>
                    </a:lnTo>
                    <a:lnTo>
                      <a:pt x="245" y="227"/>
                    </a:lnTo>
                    <a:lnTo>
                      <a:pt x="240" y="219"/>
                    </a:lnTo>
                    <a:lnTo>
                      <a:pt x="234" y="211"/>
                    </a:lnTo>
                    <a:lnTo>
                      <a:pt x="228" y="205"/>
                    </a:lnTo>
                    <a:lnTo>
                      <a:pt x="224" y="202"/>
                    </a:lnTo>
                    <a:lnTo>
                      <a:pt x="220" y="199"/>
                    </a:lnTo>
                    <a:lnTo>
                      <a:pt x="212" y="194"/>
                    </a:lnTo>
                    <a:lnTo>
                      <a:pt x="203" y="190"/>
                    </a:lnTo>
                    <a:lnTo>
                      <a:pt x="198" y="188"/>
                    </a:lnTo>
                    <a:lnTo>
                      <a:pt x="193" y="187"/>
                    </a:lnTo>
                    <a:lnTo>
                      <a:pt x="187" y="186"/>
                    </a:lnTo>
                    <a:lnTo>
                      <a:pt x="181" y="185"/>
                    </a:lnTo>
                    <a:lnTo>
                      <a:pt x="175" y="185"/>
                    </a:lnTo>
                    <a:lnTo>
                      <a:pt x="169" y="185"/>
                    </a:lnTo>
                    <a:lnTo>
                      <a:pt x="158" y="185"/>
                    </a:lnTo>
                    <a:lnTo>
                      <a:pt x="147" y="187"/>
                    </a:lnTo>
                    <a:lnTo>
                      <a:pt x="136" y="190"/>
                    </a:lnTo>
                    <a:lnTo>
                      <a:pt x="126" y="194"/>
                    </a:lnTo>
                    <a:lnTo>
                      <a:pt x="117" y="199"/>
                    </a:lnTo>
                    <a:lnTo>
                      <a:pt x="112" y="202"/>
                    </a:lnTo>
                    <a:lnTo>
                      <a:pt x="108" y="205"/>
                    </a:lnTo>
                    <a:lnTo>
                      <a:pt x="100" y="212"/>
                    </a:lnTo>
                    <a:lnTo>
                      <a:pt x="92" y="220"/>
                    </a:lnTo>
                    <a:lnTo>
                      <a:pt x="86" y="228"/>
                    </a:lnTo>
                    <a:lnTo>
                      <a:pt x="80" y="238"/>
                    </a:lnTo>
                    <a:lnTo>
                      <a:pt x="74" y="248"/>
                    </a:lnTo>
                    <a:lnTo>
                      <a:pt x="70" y="259"/>
                    </a:lnTo>
                    <a:lnTo>
                      <a:pt x="67" y="271"/>
                    </a:lnTo>
                    <a:lnTo>
                      <a:pt x="64" y="283"/>
                    </a:lnTo>
                    <a:lnTo>
                      <a:pt x="63" y="290"/>
                    </a:lnTo>
                    <a:lnTo>
                      <a:pt x="63" y="296"/>
                    </a:lnTo>
                    <a:lnTo>
                      <a:pt x="62" y="310"/>
                    </a:lnTo>
                    <a:lnTo>
                      <a:pt x="62" y="547"/>
                    </a:lnTo>
                    <a:lnTo>
                      <a:pt x="0" y="547"/>
                    </a:lnTo>
                    <a:lnTo>
                      <a:pt x="0" y="0"/>
                    </a:lnTo>
                    <a:lnTo>
                      <a:pt x="59" y="0"/>
                    </a:lnTo>
                    <a:lnTo>
                      <a:pt x="59" y="189"/>
                    </a:lnTo>
                    <a:lnTo>
                      <a:pt x="63" y="183"/>
                    </a:lnTo>
                    <a:lnTo>
                      <a:pt x="66" y="177"/>
                    </a:lnTo>
                    <a:lnTo>
                      <a:pt x="71" y="171"/>
                    </a:lnTo>
                    <a:lnTo>
                      <a:pt x="76" y="165"/>
                    </a:lnTo>
                    <a:lnTo>
                      <a:pt x="82" y="160"/>
                    </a:lnTo>
                    <a:lnTo>
                      <a:pt x="89" y="155"/>
                    </a:lnTo>
                    <a:lnTo>
                      <a:pt x="96" y="150"/>
                    </a:lnTo>
                    <a:lnTo>
                      <a:pt x="103" y="146"/>
                    </a:lnTo>
                    <a:lnTo>
                      <a:pt x="111" y="142"/>
                    </a:lnTo>
                    <a:lnTo>
                      <a:pt x="120" y="138"/>
                    </a:lnTo>
                    <a:lnTo>
                      <a:pt x="129" y="135"/>
                    </a:lnTo>
                    <a:lnTo>
                      <a:pt x="139" y="133"/>
                    </a:lnTo>
                    <a:lnTo>
                      <a:pt x="149" y="131"/>
                    </a:lnTo>
                    <a:lnTo>
                      <a:pt x="159" y="129"/>
                    </a:lnTo>
                    <a:lnTo>
                      <a:pt x="170" y="128"/>
                    </a:lnTo>
                    <a:lnTo>
                      <a:pt x="181" y="128"/>
                    </a:lnTo>
                    <a:lnTo>
                      <a:pt x="190" y="128"/>
                    </a:lnTo>
                    <a:lnTo>
                      <a:pt x="199" y="129"/>
                    </a:lnTo>
                    <a:lnTo>
                      <a:pt x="208" y="130"/>
                    </a:lnTo>
                    <a:lnTo>
                      <a:pt x="216" y="131"/>
                    </a:lnTo>
                    <a:lnTo>
                      <a:pt x="224" y="133"/>
                    </a:lnTo>
                    <a:lnTo>
                      <a:pt x="232" y="136"/>
                    </a:lnTo>
                    <a:lnTo>
                      <a:pt x="239" y="138"/>
                    </a:lnTo>
                    <a:lnTo>
                      <a:pt x="246" y="141"/>
                    </a:lnTo>
                    <a:lnTo>
                      <a:pt x="253" y="145"/>
                    </a:lnTo>
                    <a:lnTo>
                      <a:pt x="259" y="148"/>
                    </a:lnTo>
                    <a:lnTo>
                      <a:pt x="265" y="152"/>
                    </a:lnTo>
                    <a:lnTo>
                      <a:pt x="271" y="157"/>
                    </a:lnTo>
                    <a:lnTo>
                      <a:pt x="276" y="161"/>
                    </a:lnTo>
                    <a:lnTo>
                      <a:pt x="281" y="166"/>
                    </a:lnTo>
                    <a:lnTo>
                      <a:pt x="286" y="172"/>
                    </a:lnTo>
                    <a:lnTo>
                      <a:pt x="290" y="177"/>
                    </a:lnTo>
                    <a:lnTo>
                      <a:pt x="294" y="183"/>
                    </a:lnTo>
                    <a:lnTo>
                      <a:pt x="298" y="189"/>
                    </a:lnTo>
                    <a:lnTo>
                      <a:pt x="304" y="202"/>
                    </a:lnTo>
                    <a:lnTo>
                      <a:pt x="310" y="216"/>
                    </a:lnTo>
                    <a:lnTo>
                      <a:pt x="314" y="230"/>
                    </a:lnTo>
                    <a:lnTo>
                      <a:pt x="316" y="238"/>
                    </a:lnTo>
                    <a:lnTo>
                      <a:pt x="318" y="246"/>
                    </a:lnTo>
                    <a:lnTo>
                      <a:pt x="319" y="254"/>
                    </a:lnTo>
                    <a:lnTo>
                      <a:pt x="320" y="262"/>
                    </a:lnTo>
                    <a:lnTo>
                      <a:pt x="321" y="278"/>
                    </a:lnTo>
                    <a:lnTo>
                      <a:pt x="322" y="295"/>
                    </a:lnTo>
                    <a:lnTo>
                      <a:pt x="322" y="54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52" name="Freeform 12"/>
              <p:cNvSpPr>
                <a:spLocks noEditPoints="1"/>
              </p:cNvSpPr>
              <p:nvPr userDrawn="1"/>
            </p:nvSpPr>
            <p:spPr bwMode="auto">
              <a:xfrm>
                <a:off x="5335588" y="4527551"/>
                <a:ext cx="554037" cy="676275"/>
              </a:xfrm>
              <a:custGeom>
                <a:avLst/>
                <a:gdLst>
                  <a:gd name="T0" fmla="*/ 66 w 349"/>
                  <a:gd name="T1" fmla="*/ 246 h 426"/>
                  <a:gd name="T2" fmla="*/ 71 w 349"/>
                  <a:gd name="T3" fmla="*/ 272 h 426"/>
                  <a:gd name="T4" fmla="*/ 84 w 349"/>
                  <a:gd name="T5" fmla="*/ 302 h 426"/>
                  <a:gd name="T6" fmla="*/ 98 w 349"/>
                  <a:gd name="T7" fmla="*/ 323 h 426"/>
                  <a:gd name="T8" fmla="*/ 121 w 349"/>
                  <a:gd name="T9" fmla="*/ 345 h 426"/>
                  <a:gd name="T10" fmla="*/ 143 w 349"/>
                  <a:gd name="T11" fmla="*/ 358 h 426"/>
                  <a:gd name="T12" fmla="*/ 161 w 349"/>
                  <a:gd name="T13" fmla="*/ 364 h 426"/>
                  <a:gd name="T14" fmla="*/ 188 w 349"/>
                  <a:gd name="T15" fmla="*/ 367 h 426"/>
                  <a:gd name="T16" fmla="*/ 221 w 349"/>
                  <a:gd name="T17" fmla="*/ 364 h 426"/>
                  <a:gd name="T18" fmla="*/ 248 w 349"/>
                  <a:gd name="T19" fmla="*/ 355 h 426"/>
                  <a:gd name="T20" fmla="*/ 269 w 349"/>
                  <a:gd name="T21" fmla="*/ 343 h 426"/>
                  <a:gd name="T22" fmla="*/ 295 w 349"/>
                  <a:gd name="T23" fmla="*/ 320 h 426"/>
                  <a:gd name="T24" fmla="*/ 342 w 349"/>
                  <a:gd name="T25" fmla="*/ 356 h 426"/>
                  <a:gd name="T26" fmla="*/ 322 w 349"/>
                  <a:gd name="T27" fmla="*/ 377 h 426"/>
                  <a:gd name="T28" fmla="*/ 296 w 349"/>
                  <a:gd name="T29" fmla="*/ 396 h 426"/>
                  <a:gd name="T30" fmla="*/ 265 w 349"/>
                  <a:gd name="T31" fmla="*/ 412 h 426"/>
                  <a:gd name="T32" fmla="*/ 227 w 349"/>
                  <a:gd name="T33" fmla="*/ 422 h 426"/>
                  <a:gd name="T34" fmla="*/ 184 w 349"/>
                  <a:gd name="T35" fmla="*/ 426 h 426"/>
                  <a:gd name="T36" fmla="*/ 154 w 349"/>
                  <a:gd name="T37" fmla="*/ 424 h 426"/>
                  <a:gd name="T38" fmla="*/ 127 w 349"/>
                  <a:gd name="T39" fmla="*/ 417 h 426"/>
                  <a:gd name="T40" fmla="*/ 101 w 349"/>
                  <a:gd name="T41" fmla="*/ 406 h 426"/>
                  <a:gd name="T42" fmla="*/ 78 w 349"/>
                  <a:gd name="T43" fmla="*/ 391 h 426"/>
                  <a:gd name="T44" fmla="*/ 58 w 349"/>
                  <a:gd name="T45" fmla="*/ 373 h 426"/>
                  <a:gd name="T46" fmla="*/ 40 w 349"/>
                  <a:gd name="T47" fmla="*/ 351 h 426"/>
                  <a:gd name="T48" fmla="*/ 21 w 349"/>
                  <a:gd name="T49" fmla="*/ 317 h 426"/>
                  <a:gd name="T50" fmla="*/ 11 w 349"/>
                  <a:gd name="T51" fmla="*/ 288 h 426"/>
                  <a:gd name="T52" fmla="*/ 4 w 349"/>
                  <a:gd name="T53" fmla="*/ 257 h 426"/>
                  <a:gd name="T54" fmla="*/ 0 w 349"/>
                  <a:gd name="T55" fmla="*/ 224 h 426"/>
                  <a:gd name="T56" fmla="*/ 1 w 349"/>
                  <a:gd name="T57" fmla="*/ 191 h 426"/>
                  <a:gd name="T58" fmla="*/ 6 w 349"/>
                  <a:gd name="T59" fmla="*/ 159 h 426"/>
                  <a:gd name="T60" fmla="*/ 15 w 349"/>
                  <a:gd name="T61" fmla="*/ 129 h 426"/>
                  <a:gd name="T62" fmla="*/ 27 w 349"/>
                  <a:gd name="T63" fmla="*/ 102 h 426"/>
                  <a:gd name="T64" fmla="*/ 43 w 349"/>
                  <a:gd name="T65" fmla="*/ 77 h 426"/>
                  <a:gd name="T66" fmla="*/ 68 w 349"/>
                  <a:gd name="T67" fmla="*/ 48 h 426"/>
                  <a:gd name="T68" fmla="*/ 89 w 349"/>
                  <a:gd name="T69" fmla="*/ 30 h 426"/>
                  <a:gd name="T70" fmla="*/ 113 w 349"/>
                  <a:gd name="T71" fmla="*/ 17 h 426"/>
                  <a:gd name="T72" fmla="*/ 139 w 349"/>
                  <a:gd name="T73" fmla="*/ 7 h 426"/>
                  <a:gd name="T74" fmla="*/ 165 w 349"/>
                  <a:gd name="T75" fmla="*/ 1 h 426"/>
                  <a:gd name="T76" fmla="*/ 194 w 349"/>
                  <a:gd name="T77" fmla="*/ 0 h 426"/>
                  <a:gd name="T78" fmla="*/ 224 w 349"/>
                  <a:gd name="T79" fmla="*/ 4 h 426"/>
                  <a:gd name="T80" fmla="*/ 252 w 349"/>
                  <a:gd name="T81" fmla="*/ 13 h 426"/>
                  <a:gd name="T82" fmla="*/ 275 w 349"/>
                  <a:gd name="T83" fmla="*/ 25 h 426"/>
                  <a:gd name="T84" fmla="*/ 294 w 349"/>
                  <a:gd name="T85" fmla="*/ 41 h 426"/>
                  <a:gd name="T86" fmla="*/ 311 w 349"/>
                  <a:gd name="T87" fmla="*/ 60 h 426"/>
                  <a:gd name="T88" fmla="*/ 331 w 349"/>
                  <a:gd name="T89" fmla="*/ 96 h 426"/>
                  <a:gd name="T90" fmla="*/ 340 w 349"/>
                  <a:gd name="T91" fmla="*/ 121 h 426"/>
                  <a:gd name="T92" fmla="*/ 345 w 349"/>
                  <a:gd name="T93" fmla="*/ 146 h 426"/>
                  <a:gd name="T94" fmla="*/ 349 w 349"/>
                  <a:gd name="T95" fmla="*/ 189 h 426"/>
                  <a:gd name="T96" fmla="*/ 66 w 349"/>
                  <a:gd name="T97" fmla="*/ 176 h 426"/>
                  <a:gd name="T98" fmla="*/ 288 w 349"/>
                  <a:gd name="T99" fmla="*/ 157 h 426"/>
                  <a:gd name="T100" fmla="*/ 282 w 349"/>
                  <a:gd name="T101" fmla="*/ 129 h 426"/>
                  <a:gd name="T102" fmla="*/ 272 w 349"/>
                  <a:gd name="T103" fmla="*/ 109 h 426"/>
                  <a:gd name="T104" fmla="*/ 253 w 349"/>
                  <a:gd name="T105" fmla="*/ 84 h 426"/>
                  <a:gd name="T106" fmla="*/ 226 w 349"/>
                  <a:gd name="T107" fmla="*/ 68 h 426"/>
                  <a:gd name="T108" fmla="*/ 195 w 349"/>
                  <a:gd name="T109" fmla="*/ 59 h 426"/>
                  <a:gd name="T110" fmla="*/ 161 w 349"/>
                  <a:gd name="T111" fmla="*/ 61 h 426"/>
                  <a:gd name="T112" fmla="*/ 140 w 349"/>
                  <a:gd name="T113" fmla="*/ 68 h 426"/>
                  <a:gd name="T114" fmla="*/ 113 w 349"/>
                  <a:gd name="T115" fmla="*/ 86 h 426"/>
                  <a:gd name="T116" fmla="*/ 91 w 349"/>
                  <a:gd name="T117" fmla="*/ 111 h 426"/>
                  <a:gd name="T118" fmla="*/ 78 w 349"/>
                  <a:gd name="T119" fmla="*/ 136 h 426"/>
                  <a:gd name="T120" fmla="*/ 68 w 349"/>
                  <a:gd name="T121" fmla="*/ 164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49" h="426">
                    <a:moveTo>
                      <a:pt x="64" y="227"/>
                    </a:moveTo>
                    <a:lnTo>
                      <a:pt x="65" y="240"/>
                    </a:lnTo>
                    <a:lnTo>
                      <a:pt x="66" y="246"/>
                    </a:lnTo>
                    <a:lnTo>
                      <a:pt x="67" y="253"/>
                    </a:lnTo>
                    <a:lnTo>
                      <a:pt x="69" y="266"/>
                    </a:lnTo>
                    <a:lnTo>
                      <a:pt x="71" y="272"/>
                    </a:lnTo>
                    <a:lnTo>
                      <a:pt x="73" y="278"/>
                    </a:lnTo>
                    <a:lnTo>
                      <a:pt x="78" y="290"/>
                    </a:lnTo>
                    <a:lnTo>
                      <a:pt x="84" y="302"/>
                    </a:lnTo>
                    <a:lnTo>
                      <a:pt x="87" y="307"/>
                    </a:lnTo>
                    <a:lnTo>
                      <a:pt x="90" y="313"/>
                    </a:lnTo>
                    <a:lnTo>
                      <a:pt x="98" y="323"/>
                    </a:lnTo>
                    <a:lnTo>
                      <a:pt x="107" y="332"/>
                    </a:lnTo>
                    <a:lnTo>
                      <a:pt x="116" y="341"/>
                    </a:lnTo>
                    <a:lnTo>
                      <a:pt x="121" y="345"/>
                    </a:lnTo>
                    <a:lnTo>
                      <a:pt x="126" y="349"/>
                    </a:lnTo>
                    <a:lnTo>
                      <a:pt x="137" y="355"/>
                    </a:lnTo>
                    <a:lnTo>
                      <a:pt x="143" y="358"/>
                    </a:lnTo>
                    <a:lnTo>
                      <a:pt x="149" y="360"/>
                    </a:lnTo>
                    <a:lnTo>
                      <a:pt x="155" y="362"/>
                    </a:lnTo>
                    <a:lnTo>
                      <a:pt x="161" y="364"/>
                    </a:lnTo>
                    <a:lnTo>
                      <a:pt x="168" y="365"/>
                    </a:lnTo>
                    <a:lnTo>
                      <a:pt x="174" y="366"/>
                    </a:lnTo>
                    <a:lnTo>
                      <a:pt x="188" y="367"/>
                    </a:lnTo>
                    <a:lnTo>
                      <a:pt x="200" y="367"/>
                    </a:lnTo>
                    <a:lnTo>
                      <a:pt x="211" y="366"/>
                    </a:lnTo>
                    <a:lnTo>
                      <a:pt x="221" y="364"/>
                    </a:lnTo>
                    <a:lnTo>
                      <a:pt x="230" y="361"/>
                    </a:lnTo>
                    <a:lnTo>
                      <a:pt x="240" y="359"/>
                    </a:lnTo>
                    <a:lnTo>
                      <a:pt x="248" y="355"/>
                    </a:lnTo>
                    <a:lnTo>
                      <a:pt x="256" y="352"/>
                    </a:lnTo>
                    <a:lnTo>
                      <a:pt x="263" y="348"/>
                    </a:lnTo>
                    <a:lnTo>
                      <a:pt x="269" y="343"/>
                    </a:lnTo>
                    <a:lnTo>
                      <a:pt x="275" y="339"/>
                    </a:lnTo>
                    <a:lnTo>
                      <a:pt x="286" y="330"/>
                    </a:lnTo>
                    <a:lnTo>
                      <a:pt x="295" y="320"/>
                    </a:lnTo>
                    <a:lnTo>
                      <a:pt x="303" y="312"/>
                    </a:lnTo>
                    <a:lnTo>
                      <a:pt x="347" y="349"/>
                    </a:lnTo>
                    <a:lnTo>
                      <a:pt x="342" y="356"/>
                    </a:lnTo>
                    <a:lnTo>
                      <a:pt x="336" y="363"/>
                    </a:lnTo>
                    <a:lnTo>
                      <a:pt x="329" y="370"/>
                    </a:lnTo>
                    <a:lnTo>
                      <a:pt x="322" y="377"/>
                    </a:lnTo>
                    <a:lnTo>
                      <a:pt x="314" y="384"/>
                    </a:lnTo>
                    <a:lnTo>
                      <a:pt x="306" y="390"/>
                    </a:lnTo>
                    <a:lnTo>
                      <a:pt x="296" y="396"/>
                    </a:lnTo>
                    <a:lnTo>
                      <a:pt x="286" y="402"/>
                    </a:lnTo>
                    <a:lnTo>
                      <a:pt x="276" y="407"/>
                    </a:lnTo>
                    <a:lnTo>
                      <a:pt x="265" y="412"/>
                    </a:lnTo>
                    <a:lnTo>
                      <a:pt x="253" y="416"/>
                    </a:lnTo>
                    <a:lnTo>
                      <a:pt x="241" y="419"/>
                    </a:lnTo>
                    <a:lnTo>
                      <a:pt x="227" y="422"/>
                    </a:lnTo>
                    <a:lnTo>
                      <a:pt x="213" y="424"/>
                    </a:lnTo>
                    <a:lnTo>
                      <a:pt x="199" y="426"/>
                    </a:lnTo>
                    <a:lnTo>
                      <a:pt x="184" y="426"/>
                    </a:lnTo>
                    <a:lnTo>
                      <a:pt x="174" y="426"/>
                    </a:lnTo>
                    <a:lnTo>
                      <a:pt x="164" y="425"/>
                    </a:lnTo>
                    <a:lnTo>
                      <a:pt x="154" y="424"/>
                    </a:lnTo>
                    <a:lnTo>
                      <a:pt x="145" y="422"/>
                    </a:lnTo>
                    <a:lnTo>
                      <a:pt x="136" y="420"/>
                    </a:lnTo>
                    <a:lnTo>
                      <a:pt x="127" y="417"/>
                    </a:lnTo>
                    <a:lnTo>
                      <a:pt x="118" y="414"/>
                    </a:lnTo>
                    <a:lnTo>
                      <a:pt x="109" y="410"/>
                    </a:lnTo>
                    <a:lnTo>
                      <a:pt x="101" y="406"/>
                    </a:lnTo>
                    <a:lnTo>
                      <a:pt x="93" y="401"/>
                    </a:lnTo>
                    <a:lnTo>
                      <a:pt x="85" y="397"/>
                    </a:lnTo>
                    <a:lnTo>
                      <a:pt x="78" y="391"/>
                    </a:lnTo>
                    <a:lnTo>
                      <a:pt x="71" y="385"/>
                    </a:lnTo>
                    <a:lnTo>
                      <a:pt x="64" y="379"/>
                    </a:lnTo>
                    <a:lnTo>
                      <a:pt x="58" y="373"/>
                    </a:lnTo>
                    <a:lnTo>
                      <a:pt x="51" y="366"/>
                    </a:lnTo>
                    <a:lnTo>
                      <a:pt x="45" y="359"/>
                    </a:lnTo>
                    <a:lnTo>
                      <a:pt x="40" y="351"/>
                    </a:lnTo>
                    <a:lnTo>
                      <a:pt x="30" y="335"/>
                    </a:lnTo>
                    <a:lnTo>
                      <a:pt x="25" y="326"/>
                    </a:lnTo>
                    <a:lnTo>
                      <a:pt x="21" y="317"/>
                    </a:lnTo>
                    <a:lnTo>
                      <a:pt x="17" y="308"/>
                    </a:lnTo>
                    <a:lnTo>
                      <a:pt x="14" y="298"/>
                    </a:lnTo>
                    <a:lnTo>
                      <a:pt x="11" y="288"/>
                    </a:lnTo>
                    <a:lnTo>
                      <a:pt x="8" y="278"/>
                    </a:lnTo>
                    <a:lnTo>
                      <a:pt x="5" y="268"/>
                    </a:lnTo>
                    <a:lnTo>
                      <a:pt x="4" y="257"/>
                    </a:lnTo>
                    <a:lnTo>
                      <a:pt x="2" y="247"/>
                    </a:lnTo>
                    <a:lnTo>
                      <a:pt x="1" y="235"/>
                    </a:lnTo>
                    <a:lnTo>
                      <a:pt x="0" y="224"/>
                    </a:lnTo>
                    <a:lnTo>
                      <a:pt x="0" y="213"/>
                    </a:lnTo>
                    <a:lnTo>
                      <a:pt x="0" y="202"/>
                    </a:lnTo>
                    <a:lnTo>
                      <a:pt x="1" y="191"/>
                    </a:lnTo>
                    <a:lnTo>
                      <a:pt x="2" y="180"/>
                    </a:lnTo>
                    <a:lnTo>
                      <a:pt x="4" y="169"/>
                    </a:lnTo>
                    <a:lnTo>
                      <a:pt x="6" y="159"/>
                    </a:lnTo>
                    <a:lnTo>
                      <a:pt x="9" y="149"/>
                    </a:lnTo>
                    <a:lnTo>
                      <a:pt x="12" y="139"/>
                    </a:lnTo>
                    <a:lnTo>
                      <a:pt x="15" y="129"/>
                    </a:lnTo>
                    <a:lnTo>
                      <a:pt x="19" y="120"/>
                    </a:lnTo>
                    <a:lnTo>
                      <a:pt x="23" y="111"/>
                    </a:lnTo>
                    <a:lnTo>
                      <a:pt x="27" y="102"/>
                    </a:lnTo>
                    <a:lnTo>
                      <a:pt x="32" y="93"/>
                    </a:lnTo>
                    <a:lnTo>
                      <a:pt x="37" y="85"/>
                    </a:lnTo>
                    <a:lnTo>
                      <a:pt x="43" y="77"/>
                    </a:lnTo>
                    <a:lnTo>
                      <a:pt x="49" y="69"/>
                    </a:lnTo>
                    <a:lnTo>
                      <a:pt x="55" y="62"/>
                    </a:lnTo>
                    <a:lnTo>
                      <a:pt x="68" y="48"/>
                    </a:lnTo>
                    <a:lnTo>
                      <a:pt x="75" y="42"/>
                    </a:lnTo>
                    <a:lnTo>
                      <a:pt x="82" y="36"/>
                    </a:lnTo>
                    <a:lnTo>
                      <a:pt x="89" y="30"/>
                    </a:lnTo>
                    <a:lnTo>
                      <a:pt x="97" y="25"/>
                    </a:lnTo>
                    <a:lnTo>
                      <a:pt x="105" y="21"/>
                    </a:lnTo>
                    <a:lnTo>
                      <a:pt x="113" y="17"/>
                    </a:lnTo>
                    <a:lnTo>
                      <a:pt x="121" y="13"/>
                    </a:lnTo>
                    <a:lnTo>
                      <a:pt x="130" y="9"/>
                    </a:lnTo>
                    <a:lnTo>
                      <a:pt x="139" y="7"/>
                    </a:lnTo>
                    <a:lnTo>
                      <a:pt x="147" y="4"/>
                    </a:lnTo>
                    <a:lnTo>
                      <a:pt x="156" y="2"/>
                    </a:lnTo>
                    <a:lnTo>
                      <a:pt x="165" y="1"/>
                    </a:lnTo>
                    <a:lnTo>
                      <a:pt x="174" y="0"/>
                    </a:lnTo>
                    <a:lnTo>
                      <a:pt x="184" y="0"/>
                    </a:lnTo>
                    <a:lnTo>
                      <a:pt x="194" y="0"/>
                    </a:lnTo>
                    <a:lnTo>
                      <a:pt x="205" y="1"/>
                    </a:lnTo>
                    <a:lnTo>
                      <a:pt x="215" y="2"/>
                    </a:lnTo>
                    <a:lnTo>
                      <a:pt x="224" y="4"/>
                    </a:lnTo>
                    <a:lnTo>
                      <a:pt x="234" y="7"/>
                    </a:lnTo>
                    <a:lnTo>
                      <a:pt x="243" y="9"/>
                    </a:lnTo>
                    <a:lnTo>
                      <a:pt x="252" y="13"/>
                    </a:lnTo>
                    <a:lnTo>
                      <a:pt x="260" y="16"/>
                    </a:lnTo>
                    <a:lnTo>
                      <a:pt x="267" y="21"/>
                    </a:lnTo>
                    <a:lnTo>
                      <a:pt x="275" y="25"/>
                    </a:lnTo>
                    <a:lnTo>
                      <a:pt x="282" y="30"/>
                    </a:lnTo>
                    <a:lnTo>
                      <a:pt x="288" y="35"/>
                    </a:lnTo>
                    <a:lnTo>
                      <a:pt x="294" y="41"/>
                    </a:lnTo>
                    <a:lnTo>
                      <a:pt x="300" y="47"/>
                    </a:lnTo>
                    <a:lnTo>
                      <a:pt x="306" y="53"/>
                    </a:lnTo>
                    <a:lnTo>
                      <a:pt x="311" y="60"/>
                    </a:lnTo>
                    <a:lnTo>
                      <a:pt x="320" y="74"/>
                    </a:lnTo>
                    <a:lnTo>
                      <a:pt x="328" y="89"/>
                    </a:lnTo>
                    <a:lnTo>
                      <a:pt x="331" y="96"/>
                    </a:lnTo>
                    <a:lnTo>
                      <a:pt x="334" y="104"/>
                    </a:lnTo>
                    <a:lnTo>
                      <a:pt x="337" y="112"/>
                    </a:lnTo>
                    <a:lnTo>
                      <a:pt x="340" y="121"/>
                    </a:lnTo>
                    <a:lnTo>
                      <a:pt x="342" y="129"/>
                    </a:lnTo>
                    <a:lnTo>
                      <a:pt x="344" y="137"/>
                    </a:lnTo>
                    <a:lnTo>
                      <a:pt x="345" y="146"/>
                    </a:lnTo>
                    <a:lnTo>
                      <a:pt x="347" y="155"/>
                    </a:lnTo>
                    <a:lnTo>
                      <a:pt x="348" y="172"/>
                    </a:lnTo>
                    <a:lnTo>
                      <a:pt x="349" y="189"/>
                    </a:lnTo>
                    <a:lnTo>
                      <a:pt x="349" y="227"/>
                    </a:lnTo>
                    <a:lnTo>
                      <a:pt x="64" y="227"/>
                    </a:lnTo>
                    <a:close/>
                    <a:moveTo>
                      <a:pt x="66" y="176"/>
                    </a:moveTo>
                    <a:lnTo>
                      <a:pt x="289" y="176"/>
                    </a:lnTo>
                    <a:lnTo>
                      <a:pt x="289" y="163"/>
                    </a:lnTo>
                    <a:lnTo>
                      <a:pt x="288" y="157"/>
                    </a:lnTo>
                    <a:lnTo>
                      <a:pt x="287" y="151"/>
                    </a:lnTo>
                    <a:lnTo>
                      <a:pt x="285" y="140"/>
                    </a:lnTo>
                    <a:lnTo>
                      <a:pt x="282" y="129"/>
                    </a:lnTo>
                    <a:lnTo>
                      <a:pt x="280" y="124"/>
                    </a:lnTo>
                    <a:lnTo>
                      <a:pt x="277" y="118"/>
                    </a:lnTo>
                    <a:lnTo>
                      <a:pt x="272" y="109"/>
                    </a:lnTo>
                    <a:lnTo>
                      <a:pt x="267" y="100"/>
                    </a:lnTo>
                    <a:lnTo>
                      <a:pt x="260" y="92"/>
                    </a:lnTo>
                    <a:lnTo>
                      <a:pt x="253" y="84"/>
                    </a:lnTo>
                    <a:lnTo>
                      <a:pt x="245" y="78"/>
                    </a:lnTo>
                    <a:lnTo>
                      <a:pt x="235" y="72"/>
                    </a:lnTo>
                    <a:lnTo>
                      <a:pt x="226" y="68"/>
                    </a:lnTo>
                    <a:lnTo>
                      <a:pt x="216" y="64"/>
                    </a:lnTo>
                    <a:lnTo>
                      <a:pt x="206" y="61"/>
                    </a:lnTo>
                    <a:lnTo>
                      <a:pt x="195" y="59"/>
                    </a:lnTo>
                    <a:lnTo>
                      <a:pt x="184" y="59"/>
                    </a:lnTo>
                    <a:lnTo>
                      <a:pt x="172" y="60"/>
                    </a:lnTo>
                    <a:lnTo>
                      <a:pt x="161" y="61"/>
                    </a:lnTo>
                    <a:lnTo>
                      <a:pt x="155" y="63"/>
                    </a:lnTo>
                    <a:lnTo>
                      <a:pt x="150" y="64"/>
                    </a:lnTo>
                    <a:lnTo>
                      <a:pt x="140" y="68"/>
                    </a:lnTo>
                    <a:lnTo>
                      <a:pt x="130" y="73"/>
                    </a:lnTo>
                    <a:lnTo>
                      <a:pt x="121" y="79"/>
                    </a:lnTo>
                    <a:lnTo>
                      <a:pt x="113" y="86"/>
                    </a:lnTo>
                    <a:lnTo>
                      <a:pt x="105" y="94"/>
                    </a:lnTo>
                    <a:lnTo>
                      <a:pt x="98" y="102"/>
                    </a:lnTo>
                    <a:lnTo>
                      <a:pt x="91" y="111"/>
                    </a:lnTo>
                    <a:lnTo>
                      <a:pt x="85" y="121"/>
                    </a:lnTo>
                    <a:lnTo>
                      <a:pt x="80" y="131"/>
                    </a:lnTo>
                    <a:lnTo>
                      <a:pt x="78" y="136"/>
                    </a:lnTo>
                    <a:lnTo>
                      <a:pt x="75" y="142"/>
                    </a:lnTo>
                    <a:lnTo>
                      <a:pt x="71" y="153"/>
                    </a:lnTo>
                    <a:lnTo>
                      <a:pt x="68" y="164"/>
                    </a:lnTo>
                    <a:lnTo>
                      <a:pt x="66" y="17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53" name="Freeform 13"/>
              <p:cNvSpPr>
                <a:spLocks/>
              </p:cNvSpPr>
              <p:nvPr userDrawn="1"/>
            </p:nvSpPr>
            <p:spPr bwMode="auto">
              <a:xfrm>
                <a:off x="6226175" y="4538663"/>
                <a:ext cx="908050" cy="652463"/>
              </a:xfrm>
              <a:custGeom>
                <a:avLst/>
                <a:gdLst>
                  <a:gd name="T0" fmla="*/ 448 w 572"/>
                  <a:gd name="T1" fmla="*/ 411 h 411"/>
                  <a:gd name="T2" fmla="*/ 377 w 572"/>
                  <a:gd name="T3" fmla="*/ 411 h 411"/>
                  <a:gd name="T4" fmla="*/ 285 w 572"/>
                  <a:gd name="T5" fmla="*/ 80 h 411"/>
                  <a:gd name="T6" fmla="*/ 194 w 572"/>
                  <a:gd name="T7" fmla="*/ 411 h 411"/>
                  <a:gd name="T8" fmla="*/ 124 w 572"/>
                  <a:gd name="T9" fmla="*/ 411 h 411"/>
                  <a:gd name="T10" fmla="*/ 0 w 572"/>
                  <a:gd name="T11" fmla="*/ 0 h 411"/>
                  <a:gd name="T12" fmla="*/ 68 w 572"/>
                  <a:gd name="T13" fmla="*/ 0 h 411"/>
                  <a:gd name="T14" fmla="*/ 161 w 572"/>
                  <a:gd name="T15" fmla="*/ 340 h 411"/>
                  <a:gd name="T16" fmla="*/ 256 w 572"/>
                  <a:gd name="T17" fmla="*/ 0 h 411"/>
                  <a:gd name="T18" fmla="*/ 319 w 572"/>
                  <a:gd name="T19" fmla="*/ 0 h 411"/>
                  <a:gd name="T20" fmla="*/ 415 w 572"/>
                  <a:gd name="T21" fmla="*/ 340 h 411"/>
                  <a:gd name="T22" fmla="*/ 507 w 572"/>
                  <a:gd name="T23" fmla="*/ 0 h 411"/>
                  <a:gd name="T24" fmla="*/ 572 w 572"/>
                  <a:gd name="T25" fmla="*/ 0 h 411"/>
                  <a:gd name="T26" fmla="*/ 448 w 572"/>
                  <a:gd name="T27" fmla="*/ 411 h 4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72" h="411">
                    <a:moveTo>
                      <a:pt x="448" y="411"/>
                    </a:moveTo>
                    <a:lnTo>
                      <a:pt x="377" y="411"/>
                    </a:lnTo>
                    <a:lnTo>
                      <a:pt x="285" y="80"/>
                    </a:lnTo>
                    <a:lnTo>
                      <a:pt x="194" y="411"/>
                    </a:lnTo>
                    <a:lnTo>
                      <a:pt x="124" y="411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161" y="340"/>
                    </a:lnTo>
                    <a:lnTo>
                      <a:pt x="256" y="0"/>
                    </a:lnTo>
                    <a:lnTo>
                      <a:pt x="319" y="0"/>
                    </a:lnTo>
                    <a:lnTo>
                      <a:pt x="415" y="340"/>
                    </a:lnTo>
                    <a:lnTo>
                      <a:pt x="507" y="0"/>
                    </a:lnTo>
                    <a:lnTo>
                      <a:pt x="572" y="0"/>
                    </a:lnTo>
                    <a:lnTo>
                      <a:pt x="448" y="41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54" name="Freeform 14"/>
              <p:cNvSpPr>
                <a:spLocks noEditPoints="1"/>
              </p:cNvSpPr>
              <p:nvPr userDrawn="1"/>
            </p:nvSpPr>
            <p:spPr bwMode="auto">
              <a:xfrm>
                <a:off x="7207250" y="4527551"/>
                <a:ext cx="584200" cy="676275"/>
              </a:xfrm>
              <a:custGeom>
                <a:avLst/>
                <a:gdLst>
                  <a:gd name="T0" fmla="*/ 152 w 368"/>
                  <a:gd name="T1" fmla="*/ 424 h 426"/>
                  <a:gd name="T2" fmla="*/ 114 w 368"/>
                  <a:gd name="T3" fmla="*/ 413 h 426"/>
                  <a:gd name="T4" fmla="*/ 82 w 368"/>
                  <a:gd name="T5" fmla="*/ 395 h 426"/>
                  <a:gd name="T6" fmla="*/ 54 w 368"/>
                  <a:gd name="T7" fmla="*/ 370 h 426"/>
                  <a:gd name="T8" fmla="*/ 37 w 368"/>
                  <a:gd name="T9" fmla="*/ 348 h 426"/>
                  <a:gd name="T10" fmla="*/ 19 w 368"/>
                  <a:gd name="T11" fmla="*/ 314 h 426"/>
                  <a:gd name="T12" fmla="*/ 7 w 368"/>
                  <a:gd name="T13" fmla="*/ 276 h 426"/>
                  <a:gd name="T14" fmla="*/ 0 w 368"/>
                  <a:gd name="T15" fmla="*/ 213 h 426"/>
                  <a:gd name="T16" fmla="*/ 4 w 368"/>
                  <a:gd name="T17" fmla="*/ 160 h 426"/>
                  <a:gd name="T18" fmla="*/ 15 w 368"/>
                  <a:gd name="T19" fmla="*/ 121 h 426"/>
                  <a:gd name="T20" fmla="*/ 32 w 368"/>
                  <a:gd name="T21" fmla="*/ 86 h 426"/>
                  <a:gd name="T22" fmla="*/ 54 w 368"/>
                  <a:gd name="T23" fmla="*/ 55 h 426"/>
                  <a:gd name="T24" fmla="*/ 82 w 368"/>
                  <a:gd name="T25" fmla="*/ 31 h 426"/>
                  <a:gd name="T26" fmla="*/ 114 w 368"/>
                  <a:gd name="T27" fmla="*/ 13 h 426"/>
                  <a:gd name="T28" fmla="*/ 152 w 368"/>
                  <a:gd name="T29" fmla="*/ 2 h 426"/>
                  <a:gd name="T30" fmla="*/ 195 w 368"/>
                  <a:gd name="T31" fmla="*/ 0 h 426"/>
                  <a:gd name="T32" fmla="*/ 235 w 368"/>
                  <a:gd name="T33" fmla="*/ 7 h 426"/>
                  <a:gd name="T34" fmla="*/ 271 w 368"/>
                  <a:gd name="T35" fmla="*/ 21 h 426"/>
                  <a:gd name="T36" fmla="*/ 301 w 368"/>
                  <a:gd name="T37" fmla="*/ 42 h 426"/>
                  <a:gd name="T38" fmla="*/ 326 w 368"/>
                  <a:gd name="T39" fmla="*/ 70 h 426"/>
                  <a:gd name="T40" fmla="*/ 345 w 368"/>
                  <a:gd name="T41" fmla="*/ 102 h 426"/>
                  <a:gd name="T42" fmla="*/ 359 w 368"/>
                  <a:gd name="T43" fmla="*/ 140 h 426"/>
                  <a:gd name="T44" fmla="*/ 368 w 368"/>
                  <a:gd name="T45" fmla="*/ 202 h 426"/>
                  <a:gd name="T46" fmla="*/ 365 w 368"/>
                  <a:gd name="T47" fmla="*/ 255 h 426"/>
                  <a:gd name="T48" fmla="*/ 356 w 368"/>
                  <a:gd name="T49" fmla="*/ 295 h 426"/>
                  <a:gd name="T50" fmla="*/ 336 w 368"/>
                  <a:gd name="T51" fmla="*/ 340 h 426"/>
                  <a:gd name="T52" fmla="*/ 308 w 368"/>
                  <a:gd name="T53" fmla="*/ 377 h 426"/>
                  <a:gd name="T54" fmla="*/ 279 w 368"/>
                  <a:gd name="T55" fmla="*/ 400 h 426"/>
                  <a:gd name="T56" fmla="*/ 244 w 368"/>
                  <a:gd name="T57" fmla="*/ 416 h 426"/>
                  <a:gd name="T58" fmla="*/ 205 w 368"/>
                  <a:gd name="T59" fmla="*/ 425 h 426"/>
                  <a:gd name="T60" fmla="*/ 176 w 368"/>
                  <a:gd name="T61" fmla="*/ 59 h 426"/>
                  <a:gd name="T62" fmla="*/ 148 w 368"/>
                  <a:gd name="T63" fmla="*/ 64 h 426"/>
                  <a:gd name="T64" fmla="*/ 125 w 368"/>
                  <a:gd name="T65" fmla="*/ 75 h 426"/>
                  <a:gd name="T66" fmla="*/ 104 w 368"/>
                  <a:gd name="T67" fmla="*/ 90 h 426"/>
                  <a:gd name="T68" fmla="*/ 79 w 368"/>
                  <a:gd name="T69" fmla="*/ 128 h 426"/>
                  <a:gd name="T70" fmla="*/ 66 w 368"/>
                  <a:gd name="T71" fmla="*/ 168 h 426"/>
                  <a:gd name="T72" fmla="*/ 62 w 368"/>
                  <a:gd name="T73" fmla="*/ 213 h 426"/>
                  <a:gd name="T74" fmla="*/ 69 w 368"/>
                  <a:gd name="T75" fmla="*/ 271 h 426"/>
                  <a:gd name="T76" fmla="*/ 88 w 368"/>
                  <a:gd name="T77" fmla="*/ 315 h 426"/>
                  <a:gd name="T78" fmla="*/ 109 w 368"/>
                  <a:gd name="T79" fmla="*/ 340 h 426"/>
                  <a:gd name="T80" fmla="*/ 136 w 368"/>
                  <a:gd name="T81" fmla="*/ 357 h 426"/>
                  <a:gd name="T82" fmla="*/ 162 w 368"/>
                  <a:gd name="T83" fmla="*/ 365 h 426"/>
                  <a:gd name="T84" fmla="*/ 191 w 368"/>
                  <a:gd name="T85" fmla="*/ 367 h 426"/>
                  <a:gd name="T86" fmla="*/ 219 w 368"/>
                  <a:gd name="T87" fmla="*/ 362 h 426"/>
                  <a:gd name="T88" fmla="*/ 243 w 368"/>
                  <a:gd name="T89" fmla="*/ 351 h 426"/>
                  <a:gd name="T90" fmla="*/ 263 w 368"/>
                  <a:gd name="T91" fmla="*/ 335 h 426"/>
                  <a:gd name="T92" fmla="*/ 283 w 368"/>
                  <a:gd name="T93" fmla="*/ 310 h 426"/>
                  <a:gd name="T94" fmla="*/ 299 w 368"/>
                  <a:gd name="T95" fmla="*/ 271 h 426"/>
                  <a:gd name="T96" fmla="*/ 306 w 368"/>
                  <a:gd name="T97" fmla="*/ 228 h 426"/>
                  <a:gd name="T98" fmla="*/ 302 w 368"/>
                  <a:gd name="T99" fmla="*/ 168 h 426"/>
                  <a:gd name="T100" fmla="*/ 283 w 368"/>
                  <a:gd name="T101" fmla="*/ 116 h 426"/>
                  <a:gd name="T102" fmla="*/ 263 w 368"/>
                  <a:gd name="T103" fmla="*/ 90 h 426"/>
                  <a:gd name="T104" fmla="*/ 238 w 368"/>
                  <a:gd name="T105" fmla="*/ 71 h 426"/>
                  <a:gd name="T106" fmla="*/ 199 w 368"/>
                  <a:gd name="T107" fmla="*/ 60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68" h="426">
                    <a:moveTo>
                      <a:pt x="184" y="426"/>
                    </a:moveTo>
                    <a:lnTo>
                      <a:pt x="173" y="426"/>
                    </a:lnTo>
                    <a:lnTo>
                      <a:pt x="163" y="425"/>
                    </a:lnTo>
                    <a:lnTo>
                      <a:pt x="152" y="424"/>
                    </a:lnTo>
                    <a:lnTo>
                      <a:pt x="142" y="422"/>
                    </a:lnTo>
                    <a:lnTo>
                      <a:pt x="133" y="419"/>
                    </a:lnTo>
                    <a:lnTo>
                      <a:pt x="123" y="416"/>
                    </a:lnTo>
                    <a:lnTo>
                      <a:pt x="114" y="413"/>
                    </a:lnTo>
                    <a:lnTo>
                      <a:pt x="106" y="409"/>
                    </a:lnTo>
                    <a:lnTo>
                      <a:pt x="97" y="405"/>
                    </a:lnTo>
                    <a:lnTo>
                      <a:pt x="89" y="400"/>
                    </a:lnTo>
                    <a:lnTo>
                      <a:pt x="82" y="395"/>
                    </a:lnTo>
                    <a:lnTo>
                      <a:pt x="74" y="389"/>
                    </a:lnTo>
                    <a:lnTo>
                      <a:pt x="67" y="383"/>
                    </a:lnTo>
                    <a:lnTo>
                      <a:pt x="60" y="377"/>
                    </a:lnTo>
                    <a:lnTo>
                      <a:pt x="54" y="370"/>
                    </a:lnTo>
                    <a:lnTo>
                      <a:pt x="48" y="363"/>
                    </a:lnTo>
                    <a:lnTo>
                      <a:pt x="42" y="356"/>
                    </a:lnTo>
                    <a:lnTo>
                      <a:pt x="39" y="352"/>
                    </a:lnTo>
                    <a:lnTo>
                      <a:pt x="37" y="348"/>
                    </a:lnTo>
                    <a:lnTo>
                      <a:pt x="32" y="340"/>
                    </a:lnTo>
                    <a:lnTo>
                      <a:pt x="27" y="332"/>
                    </a:lnTo>
                    <a:lnTo>
                      <a:pt x="23" y="323"/>
                    </a:lnTo>
                    <a:lnTo>
                      <a:pt x="19" y="314"/>
                    </a:lnTo>
                    <a:lnTo>
                      <a:pt x="15" y="305"/>
                    </a:lnTo>
                    <a:lnTo>
                      <a:pt x="12" y="295"/>
                    </a:lnTo>
                    <a:lnTo>
                      <a:pt x="9" y="286"/>
                    </a:lnTo>
                    <a:lnTo>
                      <a:pt x="7" y="276"/>
                    </a:lnTo>
                    <a:lnTo>
                      <a:pt x="4" y="266"/>
                    </a:lnTo>
                    <a:lnTo>
                      <a:pt x="3" y="255"/>
                    </a:lnTo>
                    <a:lnTo>
                      <a:pt x="0" y="234"/>
                    </a:lnTo>
                    <a:lnTo>
                      <a:pt x="0" y="213"/>
                    </a:lnTo>
                    <a:lnTo>
                      <a:pt x="0" y="191"/>
                    </a:lnTo>
                    <a:lnTo>
                      <a:pt x="1" y="180"/>
                    </a:lnTo>
                    <a:lnTo>
                      <a:pt x="3" y="170"/>
                    </a:lnTo>
                    <a:lnTo>
                      <a:pt x="4" y="160"/>
                    </a:lnTo>
                    <a:lnTo>
                      <a:pt x="7" y="150"/>
                    </a:lnTo>
                    <a:lnTo>
                      <a:pt x="9" y="140"/>
                    </a:lnTo>
                    <a:lnTo>
                      <a:pt x="12" y="130"/>
                    </a:lnTo>
                    <a:lnTo>
                      <a:pt x="15" y="121"/>
                    </a:lnTo>
                    <a:lnTo>
                      <a:pt x="19" y="111"/>
                    </a:lnTo>
                    <a:lnTo>
                      <a:pt x="23" y="102"/>
                    </a:lnTo>
                    <a:lnTo>
                      <a:pt x="27" y="94"/>
                    </a:lnTo>
                    <a:lnTo>
                      <a:pt x="32" y="86"/>
                    </a:lnTo>
                    <a:lnTo>
                      <a:pt x="37" y="77"/>
                    </a:lnTo>
                    <a:lnTo>
                      <a:pt x="42" y="70"/>
                    </a:lnTo>
                    <a:lnTo>
                      <a:pt x="48" y="62"/>
                    </a:lnTo>
                    <a:lnTo>
                      <a:pt x="54" y="55"/>
                    </a:lnTo>
                    <a:lnTo>
                      <a:pt x="60" y="49"/>
                    </a:lnTo>
                    <a:lnTo>
                      <a:pt x="67" y="42"/>
                    </a:lnTo>
                    <a:lnTo>
                      <a:pt x="74" y="36"/>
                    </a:lnTo>
                    <a:lnTo>
                      <a:pt x="82" y="31"/>
                    </a:lnTo>
                    <a:lnTo>
                      <a:pt x="89" y="26"/>
                    </a:lnTo>
                    <a:lnTo>
                      <a:pt x="97" y="21"/>
                    </a:lnTo>
                    <a:lnTo>
                      <a:pt x="106" y="17"/>
                    </a:lnTo>
                    <a:lnTo>
                      <a:pt x="114" y="13"/>
                    </a:lnTo>
                    <a:lnTo>
                      <a:pt x="123" y="10"/>
                    </a:lnTo>
                    <a:lnTo>
                      <a:pt x="133" y="7"/>
                    </a:lnTo>
                    <a:lnTo>
                      <a:pt x="142" y="4"/>
                    </a:lnTo>
                    <a:lnTo>
                      <a:pt x="152" y="2"/>
                    </a:lnTo>
                    <a:lnTo>
                      <a:pt x="163" y="1"/>
                    </a:lnTo>
                    <a:lnTo>
                      <a:pt x="173" y="0"/>
                    </a:lnTo>
                    <a:lnTo>
                      <a:pt x="184" y="0"/>
                    </a:lnTo>
                    <a:lnTo>
                      <a:pt x="195" y="0"/>
                    </a:lnTo>
                    <a:lnTo>
                      <a:pt x="205" y="1"/>
                    </a:lnTo>
                    <a:lnTo>
                      <a:pt x="216" y="2"/>
                    </a:lnTo>
                    <a:lnTo>
                      <a:pt x="225" y="4"/>
                    </a:lnTo>
                    <a:lnTo>
                      <a:pt x="235" y="7"/>
                    </a:lnTo>
                    <a:lnTo>
                      <a:pt x="244" y="10"/>
                    </a:lnTo>
                    <a:lnTo>
                      <a:pt x="253" y="13"/>
                    </a:lnTo>
                    <a:lnTo>
                      <a:pt x="262" y="17"/>
                    </a:lnTo>
                    <a:lnTo>
                      <a:pt x="271" y="21"/>
                    </a:lnTo>
                    <a:lnTo>
                      <a:pt x="279" y="26"/>
                    </a:lnTo>
                    <a:lnTo>
                      <a:pt x="286" y="31"/>
                    </a:lnTo>
                    <a:lnTo>
                      <a:pt x="294" y="36"/>
                    </a:lnTo>
                    <a:lnTo>
                      <a:pt x="301" y="42"/>
                    </a:lnTo>
                    <a:lnTo>
                      <a:pt x="308" y="49"/>
                    </a:lnTo>
                    <a:lnTo>
                      <a:pt x="314" y="55"/>
                    </a:lnTo>
                    <a:lnTo>
                      <a:pt x="320" y="62"/>
                    </a:lnTo>
                    <a:lnTo>
                      <a:pt x="326" y="70"/>
                    </a:lnTo>
                    <a:lnTo>
                      <a:pt x="331" y="77"/>
                    </a:lnTo>
                    <a:lnTo>
                      <a:pt x="336" y="86"/>
                    </a:lnTo>
                    <a:lnTo>
                      <a:pt x="341" y="94"/>
                    </a:lnTo>
                    <a:lnTo>
                      <a:pt x="345" y="102"/>
                    </a:lnTo>
                    <a:lnTo>
                      <a:pt x="349" y="111"/>
                    </a:lnTo>
                    <a:lnTo>
                      <a:pt x="353" y="121"/>
                    </a:lnTo>
                    <a:lnTo>
                      <a:pt x="356" y="130"/>
                    </a:lnTo>
                    <a:lnTo>
                      <a:pt x="359" y="140"/>
                    </a:lnTo>
                    <a:lnTo>
                      <a:pt x="361" y="150"/>
                    </a:lnTo>
                    <a:lnTo>
                      <a:pt x="365" y="170"/>
                    </a:lnTo>
                    <a:lnTo>
                      <a:pt x="367" y="191"/>
                    </a:lnTo>
                    <a:lnTo>
                      <a:pt x="368" y="202"/>
                    </a:lnTo>
                    <a:lnTo>
                      <a:pt x="368" y="213"/>
                    </a:lnTo>
                    <a:lnTo>
                      <a:pt x="367" y="234"/>
                    </a:lnTo>
                    <a:lnTo>
                      <a:pt x="366" y="245"/>
                    </a:lnTo>
                    <a:lnTo>
                      <a:pt x="365" y="255"/>
                    </a:lnTo>
                    <a:lnTo>
                      <a:pt x="363" y="266"/>
                    </a:lnTo>
                    <a:lnTo>
                      <a:pt x="361" y="276"/>
                    </a:lnTo>
                    <a:lnTo>
                      <a:pt x="359" y="286"/>
                    </a:lnTo>
                    <a:lnTo>
                      <a:pt x="356" y="295"/>
                    </a:lnTo>
                    <a:lnTo>
                      <a:pt x="349" y="314"/>
                    </a:lnTo>
                    <a:lnTo>
                      <a:pt x="345" y="323"/>
                    </a:lnTo>
                    <a:lnTo>
                      <a:pt x="341" y="332"/>
                    </a:lnTo>
                    <a:lnTo>
                      <a:pt x="336" y="340"/>
                    </a:lnTo>
                    <a:lnTo>
                      <a:pt x="331" y="348"/>
                    </a:lnTo>
                    <a:lnTo>
                      <a:pt x="320" y="363"/>
                    </a:lnTo>
                    <a:lnTo>
                      <a:pt x="314" y="370"/>
                    </a:lnTo>
                    <a:lnTo>
                      <a:pt x="308" y="377"/>
                    </a:lnTo>
                    <a:lnTo>
                      <a:pt x="301" y="383"/>
                    </a:lnTo>
                    <a:lnTo>
                      <a:pt x="294" y="389"/>
                    </a:lnTo>
                    <a:lnTo>
                      <a:pt x="286" y="395"/>
                    </a:lnTo>
                    <a:lnTo>
                      <a:pt x="279" y="400"/>
                    </a:lnTo>
                    <a:lnTo>
                      <a:pt x="271" y="405"/>
                    </a:lnTo>
                    <a:lnTo>
                      <a:pt x="262" y="409"/>
                    </a:lnTo>
                    <a:lnTo>
                      <a:pt x="253" y="413"/>
                    </a:lnTo>
                    <a:lnTo>
                      <a:pt x="244" y="416"/>
                    </a:lnTo>
                    <a:lnTo>
                      <a:pt x="235" y="419"/>
                    </a:lnTo>
                    <a:lnTo>
                      <a:pt x="225" y="422"/>
                    </a:lnTo>
                    <a:lnTo>
                      <a:pt x="216" y="424"/>
                    </a:lnTo>
                    <a:lnTo>
                      <a:pt x="205" y="425"/>
                    </a:lnTo>
                    <a:lnTo>
                      <a:pt x="195" y="426"/>
                    </a:lnTo>
                    <a:lnTo>
                      <a:pt x="184" y="426"/>
                    </a:lnTo>
                    <a:close/>
                    <a:moveTo>
                      <a:pt x="184" y="59"/>
                    </a:moveTo>
                    <a:lnTo>
                      <a:pt x="176" y="59"/>
                    </a:lnTo>
                    <a:lnTo>
                      <a:pt x="169" y="60"/>
                    </a:lnTo>
                    <a:lnTo>
                      <a:pt x="162" y="61"/>
                    </a:lnTo>
                    <a:lnTo>
                      <a:pt x="155" y="62"/>
                    </a:lnTo>
                    <a:lnTo>
                      <a:pt x="148" y="64"/>
                    </a:lnTo>
                    <a:lnTo>
                      <a:pt x="142" y="66"/>
                    </a:lnTo>
                    <a:lnTo>
                      <a:pt x="136" y="69"/>
                    </a:lnTo>
                    <a:lnTo>
                      <a:pt x="130" y="71"/>
                    </a:lnTo>
                    <a:lnTo>
                      <a:pt x="125" y="75"/>
                    </a:lnTo>
                    <a:lnTo>
                      <a:pt x="119" y="78"/>
                    </a:lnTo>
                    <a:lnTo>
                      <a:pt x="114" y="82"/>
                    </a:lnTo>
                    <a:lnTo>
                      <a:pt x="109" y="86"/>
                    </a:lnTo>
                    <a:lnTo>
                      <a:pt x="104" y="90"/>
                    </a:lnTo>
                    <a:lnTo>
                      <a:pt x="100" y="95"/>
                    </a:lnTo>
                    <a:lnTo>
                      <a:pt x="92" y="105"/>
                    </a:lnTo>
                    <a:lnTo>
                      <a:pt x="85" y="116"/>
                    </a:lnTo>
                    <a:lnTo>
                      <a:pt x="79" y="128"/>
                    </a:lnTo>
                    <a:lnTo>
                      <a:pt x="76" y="134"/>
                    </a:lnTo>
                    <a:lnTo>
                      <a:pt x="73" y="141"/>
                    </a:lnTo>
                    <a:lnTo>
                      <a:pt x="69" y="154"/>
                    </a:lnTo>
                    <a:lnTo>
                      <a:pt x="66" y="168"/>
                    </a:lnTo>
                    <a:lnTo>
                      <a:pt x="65" y="175"/>
                    </a:lnTo>
                    <a:lnTo>
                      <a:pt x="63" y="182"/>
                    </a:lnTo>
                    <a:lnTo>
                      <a:pt x="62" y="197"/>
                    </a:lnTo>
                    <a:lnTo>
                      <a:pt x="62" y="213"/>
                    </a:lnTo>
                    <a:lnTo>
                      <a:pt x="62" y="228"/>
                    </a:lnTo>
                    <a:lnTo>
                      <a:pt x="63" y="243"/>
                    </a:lnTo>
                    <a:lnTo>
                      <a:pt x="66" y="257"/>
                    </a:lnTo>
                    <a:lnTo>
                      <a:pt x="69" y="271"/>
                    </a:lnTo>
                    <a:lnTo>
                      <a:pt x="73" y="285"/>
                    </a:lnTo>
                    <a:lnTo>
                      <a:pt x="79" y="298"/>
                    </a:lnTo>
                    <a:lnTo>
                      <a:pt x="85" y="310"/>
                    </a:lnTo>
                    <a:lnTo>
                      <a:pt x="88" y="315"/>
                    </a:lnTo>
                    <a:lnTo>
                      <a:pt x="92" y="321"/>
                    </a:lnTo>
                    <a:lnTo>
                      <a:pt x="100" y="331"/>
                    </a:lnTo>
                    <a:lnTo>
                      <a:pt x="104" y="335"/>
                    </a:lnTo>
                    <a:lnTo>
                      <a:pt x="109" y="340"/>
                    </a:lnTo>
                    <a:lnTo>
                      <a:pt x="119" y="348"/>
                    </a:lnTo>
                    <a:lnTo>
                      <a:pt x="125" y="351"/>
                    </a:lnTo>
                    <a:lnTo>
                      <a:pt x="130" y="354"/>
                    </a:lnTo>
                    <a:lnTo>
                      <a:pt x="136" y="357"/>
                    </a:lnTo>
                    <a:lnTo>
                      <a:pt x="142" y="360"/>
                    </a:lnTo>
                    <a:lnTo>
                      <a:pt x="148" y="362"/>
                    </a:lnTo>
                    <a:lnTo>
                      <a:pt x="155" y="364"/>
                    </a:lnTo>
                    <a:lnTo>
                      <a:pt x="162" y="365"/>
                    </a:lnTo>
                    <a:lnTo>
                      <a:pt x="169" y="366"/>
                    </a:lnTo>
                    <a:lnTo>
                      <a:pt x="176" y="367"/>
                    </a:lnTo>
                    <a:lnTo>
                      <a:pt x="184" y="367"/>
                    </a:lnTo>
                    <a:lnTo>
                      <a:pt x="191" y="367"/>
                    </a:lnTo>
                    <a:lnTo>
                      <a:pt x="199" y="366"/>
                    </a:lnTo>
                    <a:lnTo>
                      <a:pt x="206" y="365"/>
                    </a:lnTo>
                    <a:lnTo>
                      <a:pt x="213" y="364"/>
                    </a:lnTo>
                    <a:lnTo>
                      <a:pt x="219" y="362"/>
                    </a:lnTo>
                    <a:lnTo>
                      <a:pt x="226" y="360"/>
                    </a:lnTo>
                    <a:lnTo>
                      <a:pt x="232" y="357"/>
                    </a:lnTo>
                    <a:lnTo>
                      <a:pt x="238" y="354"/>
                    </a:lnTo>
                    <a:lnTo>
                      <a:pt x="243" y="351"/>
                    </a:lnTo>
                    <a:lnTo>
                      <a:pt x="249" y="348"/>
                    </a:lnTo>
                    <a:lnTo>
                      <a:pt x="254" y="344"/>
                    </a:lnTo>
                    <a:lnTo>
                      <a:pt x="259" y="340"/>
                    </a:lnTo>
                    <a:lnTo>
                      <a:pt x="263" y="335"/>
                    </a:lnTo>
                    <a:lnTo>
                      <a:pt x="268" y="331"/>
                    </a:lnTo>
                    <a:lnTo>
                      <a:pt x="272" y="326"/>
                    </a:lnTo>
                    <a:lnTo>
                      <a:pt x="276" y="321"/>
                    </a:lnTo>
                    <a:lnTo>
                      <a:pt x="283" y="310"/>
                    </a:lnTo>
                    <a:lnTo>
                      <a:pt x="289" y="298"/>
                    </a:lnTo>
                    <a:lnTo>
                      <a:pt x="292" y="291"/>
                    </a:lnTo>
                    <a:lnTo>
                      <a:pt x="294" y="285"/>
                    </a:lnTo>
                    <a:lnTo>
                      <a:pt x="299" y="271"/>
                    </a:lnTo>
                    <a:lnTo>
                      <a:pt x="302" y="257"/>
                    </a:lnTo>
                    <a:lnTo>
                      <a:pt x="303" y="250"/>
                    </a:lnTo>
                    <a:lnTo>
                      <a:pt x="304" y="243"/>
                    </a:lnTo>
                    <a:lnTo>
                      <a:pt x="306" y="228"/>
                    </a:lnTo>
                    <a:lnTo>
                      <a:pt x="306" y="213"/>
                    </a:lnTo>
                    <a:lnTo>
                      <a:pt x="306" y="197"/>
                    </a:lnTo>
                    <a:lnTo>
                      <a:pt x="304" y="182"/>
                    </a:lnTo>
                    <a:lnTo>
                      <a:pt x="302" y="168"/>
                    </a:lnTo>
                    <a:lnTo>
                      <a:pt x="299" y="154"/>
                    </a:lnTo>
                    <a:lnTo>
                      <a:pt x="294" y="141"/>
                    </a:lnTo>
                    <a:lnTo>
                      <a:pt x="289" y="128"/>
                    </a:lnTo>
                    <a:lnTo>
                      <a:pt x="283" y="116"/>
                    </a:lnTo>
                    <a:lnTo>
                      <a:pt x="280" y="110"/>
                    </a:lnTo>
                    <a:lnTo>
                      <a:pt x="276" y="105"/>
                    </a:lnTo>
                    <a:lnTo>
                      <a:pt x="268" y="95"/>
                    </a:lnTo>
                    <a:lnTo>
                      <a:pt x="263" y="90"/>
                    </a:lnTo>
                    <a:lnTo>
                      <a:pt x="259" y="86"/>
                    </a:lnTo>
                    <a:lnTo>
                      <a:pt x="249" y="78"/>
                    </a:lnTo>
                    <a:lnTo>
                      <a:pt x="243" y="75"/>
                    </a:lnTo>
                    <a:lnTo>
                      <a:pt x="238" y="71"/>
                    </a:lnTo>
                    <a:lnTo>
                      <a:pt x="232" y="69"/>
                    </a:lnTo>
                    <a:lnTo>
                      <a:pt x="226" y="66"/>
                    </a:lnTo>
                    <a:lnTo>
                      <a:pt x="213" y="62"/>
                    </a:lnTo>
                    <a:lnTo>
                      <a:pt x="199" y="60"/>
                    </a:lnTo>
                    <a:lnTo>
                      <a:pt x="191" y="59"/>
                    </a:lnTo>
                    <a:lnTo>
                      <a:pt x="184" y="5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55" name="Freeform 15"/>
              <p:cNvSpPr>
                <a:spLocks/>
              </p:cNvSpPr>
              <p:nvPr userDrawn="1"/>
            </p:nvSpPr>
            <p:spPr bwMode="auto">
              <a:xfrm>
                <a:off x="7953375" y="4525963"/>
                <a:ext cx="328612" cy="666750"/>
              </a:xfrm>
              <a:custGeom>
                <a:avLst/>
                <a:gdLst>
                  <a:gd name="T0" fmla="*/ 207 w 207"/>
                  <a:gd name="T1" fmla="*/ 67 h 420"/>
                  <a:gd name="T2" fmla="*/ 192 w 207"/>
                  <a:gd name="T3" fmla="*/ 63 h 420"/>
                  <a:gd name="T4" fmla="*/ 185 w 207"/>
                  <a:gd name="T5" fmla="*/ 61 h 420"/>
                  <a:gd name="T6" fmla="*/ 178 w 207"/>
                  <a:gd name="T7" fmla="*/ 60 h 420"/>
                  <a:gd name="T8" fmla="*/ 171 w 207"/>
                  <a:gd name="T9" fmla="*/ 60 h 420"/>
                  <a:gd name="T10" fmla="*/ 164 w 207"/>
                  <a:gd name="T11" fmla="*/ 60 h 420"/>
                  <a:gd name="T12" fmla="*/ 157 w 207"/>
                  <a:gd name="T13" fmla="*/ 60 h 420"/>
                  <a:gd name="T14" fmla="*/ 150 w 207"/>
                  <a:gd name="T15" fmla="*/ 61 h 420"/>
                  <a:gd name="T16" fmla="*/ 138 w 207"/>
                  <a:gd name="T17" fmla="*/ 64 h 420"/>
                  <a:gd name="T18" fmla="*/ 132 w 207"/>
                  <a:gd name="T19" fmla="*/ 66 h 420"/>
                  <a:gd name="T20" fmla="*/ 126 w 207"/>
                  <a:gd name="T21" fmla="*/ 68 h 420"/>
                  <a:gd name="T22" fmla="*/ 120 w 207"/>
                  <a:gd name="T23" fmla="*/ 71 h 420"/>
                  <a:gd name="T24" fmla="*/ 115 w 207"/>
                  <a:gd name="T25" fmla="*/ 75 h 420"/>
                  <a:gd name="T26" fmla="*/ 110 w 207"/>
                  <a:gd name="T27" fmla="*/ 78 h 420"/>
                  <a:gd name="T28" fmla="*/ 105 w 207"/>
                  <a:gd name="T29" fmla="*/ 82 h 420"/>
                  <a:gd name="T30" fmla="*/ 100 w 207"/>
                  <a:gd name="T31" fmla="*/ 86 h 420"/>
                  <a:gd name="T32" fmla="*/ 95 w 207"/>
                  <a:gd name="T33" fmla="*/ 91 h 420"/>
                  <a:gd name="T34" fmla="*/ 91 w 207"/>
                  <a:gd name="T35" fmla="*/ 96 h 420"/>
                  <a:gd name="T36" fmla="*/ 87 w 207"/>
                  <a:gd name="T37" fmla="*/ 101 h 420"/>
                  <a:gd name="T38" fmla="*/ 84 w 207"/>
                  <a:gd name="T39" fmla="*/ 107 h 420"/>
                  <a:gd name="T40" fmla="*/ 79 w 207"/>
                  <a:gd name="T41" fmla="*/ 112 h 420"/>
                  <a:gd name="T42" fmla="*/ 76 w 207"/>
                  <a:gd name="T43" fmla="*/ 119 h 420"/>
                  <a:gd name="T44" fmla="*/ 73 w 207"/>
                  <a:gd name="T45" fmla="*/ 125 h 420"/>
                  <a:gd name="T46" fmla="*/ 69 w 207"/>
                  <a:gd name="T47" fmla="*/ 138 h 420"/>
                  <a:gd name="T48" fmla="*/ 65 w 207"/>
                  <a:gd name="T49" fmla="*/ 152 h 420"/>
                  <a:gd name="T50" fmla="*/ 64 w 207"/>
                  <a:gd name="T51" fmla="*/ 160 h 420"/>
                  <a:gd name="T52" fmla="*/ 63 w 207"/>
                  <a:gd name="T53" fmla="*/ 167 h 420"/>
                  <a:gd name="T54" fmla="*/ 63 w 207"/>
                  <a:gd name="T55" fmla="*/ 175 h 420"/>
                  <a:gd name="T56" fmla="*/ 62 w 207"/>
                  <a:gd name="T57" fmla="*/ 183 h 420"/>
                  <a:gd name="T58" fmla="*/ 62 w 207"/>
                  <a:gd name="T59" fmla="*/ 420 h 420"/>
                  <a:gd name="T60" fmla="*/ 0 w 207"/>
                  <a:gd name="T61" fmla="*/ 420 h 420"/>
                  <a:gd name="T62" fmla="*/ 0 w 207"/>
                  <a:gd name="T63" fmla="*/ 8 h 420"/>
                  <a:gd name="T64" fmla="*/ 59 w 207"/>
                  <a:gd name="T65" fmla="*/ 8 h 420"/>
                  <a:gd name="T66" fmla="*/ 59 w 207"/>
                  <a:gd name="T67" fmla="*/ 64 h 420"/>
                  <a:gd name="T68" fmla="*/ 63 w 207"/>
                  <a:gd name="T69" fmla="*/ 57 h 420"/>
                  <a:gd name="T70" fmla="*/ 69 w 207"/>
                  <a:gd name="T71" fmla="*/ 49 h 420"/>
                  <a:gd name="T72" fmla="*/ 71 w 207"/>
                  <a:gd name="T73" fmla="*/ 46 h 420"/>
                  <a:gd name="T74" fmla="*/ 74 w 207"/>
                  <a:gd name="T75" fmla="*/ 42 h 420"/>
                  <a:gd name="T76" fmla="*/ 82 w 207"/>
                  <a:gd name="T77" fmla="*/ 35 h 420"/>
                  <a:gd name="T78" fmla="*/ 86 w 207"/>
                  <a:gd name="T79" fmla="*/ 32 h 420"/>
                  <a:gd name="T80" fmla="*/ 90 w 207"/>
                  <a:gd name="T81" fmla="*/ 28 h 420"/>
                  <a:gd name="T82" fmla="*/ 94 w 207"/>
                  <a:gd name="T83" fmla="*/ 25 h 420"/>
                  <a:gd name="T84" fmla="*/ 98 w 207"/>
                  <a:gd name="T85" fmla="*/ 22 h 420"/>
                  <a:gd name="T86" fmla="*/ 107 w 207"/>
                  <a:gd name="T87" fmla="*/ 17 h 420"/>
                  <a:gd name="T88" fmla="*/ 116 w 207"/>
                  <a:gd name="T89" fmla="*/ 12 h 420"/>
                  <a:gd name="T90" fmla="*/ 126 w 207"/>
                  <a:gd name="T91" fmla="*/ 8 h 420"/>
                  <a:gd name="T92" fmla="*/ 136 w 207"/>
                  <a:gd name="T93" fmla="*/ 4 h 420"/>
                  <a:gd name="T94" fmla="*/ 147 w 207"/>
                  <a:gd name="T95" fmla="*/ 2 h 420"/>
                  <a:gd name="T96" fmla="*/ 159 w 207"/>
                  <a:gd name="T97" fmla="*/ 0 h 420"/>
                  <a:gd name="T98" fmla="*/ 171 w 207"/>
                  <a:gd name="T99" fmla="*/ 0 h 420"/>
                  <a:gd name="T100" fmla="*/ 183 w 207"/>
                  <a:gd name="T101" fmla="*/ 1 h 420"/>
                  <a:gd name="T102" fmla="*/ 195 w 207"/>
                  <a:gd name="T103" fmla="*/ 2 h 420"/>
                  <a:gd name="T104" fmla="*/ 207 w 207"/>
                  <a:gd name="T105" fmla="*/ 5 h 420"/>
                  <a:gd name="T106" fmla="*/ 207 w 207"/>
                  <a:gd name="T107" fmla="*/ 67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07" h="420">
                    <a:moveTo>
                      <a:pt x="207" y="67"/>
                    </a:moveTo>
                    <a:lnTo>
                      <a:pt x="192" y="63"/>
                    </a:lnTo>
                    <a:lnTo>
                      <a:pt x="185" y="61"/>
                    </a:lnTo>
                    <a:lnTo>
                      <a:pt x="178" y="60"/>
                    </a:lnTo>
                    <a:lnTo>
                      <a:pt x="171" y="60"/>
                    </a:lnTo>
                    <a:lnTo>
                      <a:pt x="164" y="60"/>
                    </a:lnTo>
                    <a:lnTo>
                      <a:pt x="157" y="60"/>
                    </a:lnTo>
                    <a:lnTo>
                      <a:pt x="150" y="61"/>
                    </a:lnTo>
                    <a:lnTo>
                      <a:pt x="138" y="64"/>
                    </a:lnTo>
                    <a:lnTo>
                      <a:pt x="132" y="66"/>
                    </a:lnTo>
                    <a:lnTo>
                      <a:pt x="126" y="68"/>
                    </a:lnTo>
                    <a:lnTo>
                      <a:pt x="120" y="71"/>
                    </a:lnTo>
                    <a:lnTo>
                      <a:pt x="115" y="75"/>
                    </a:lnTo>
                    <a:lnTo>
                      <a:pt x="110" y="78"/>
                    </a:lnTo>
                    <a:lnTo>
                      <a:pt x="105" y="82"/>
                    </a:lnTo>
                    <a:lnTo>
                      <a:pt x="100" y="86"/>
                    </a:lnTo>
                    <a:lnTo>
                      <a:pt x="95" y="91"/>
                    </a:lnTo>
                    <a:lnTo>
                      <a:pt x="91" y="96"/>
                    </a:lnTo>
                    <a:lnTo>
                      <a:pt x="87" y="101"/>
                    </a:lnTo>
                    <a:lnTo>
                      <a:pt x="84" y="107"/>
                    </a:lnTo>
                    <a:lnTo>
                      <a:pt x="79" y="112"/>
                    </a:lnTo>
                    <a:lnTo>
                      <a:pt x="76" y="119"/>
                    </a:lnTo>
                    <a:lnTo>
                      <a:pt x="73" y="125"/>
                    </a:lnTo>
                    <a:lnTo>
                      <a:pt x="69" y="138"/>
                    </a:lnTo>
                    <a:lnTo>
                      <a:pt x="65" y="152"/>
                    </a:lnTo>
                    <a:lnTo>
                      <a:pt x="64" y="160"/>
                    </a:lnTo>
                    <a:lnTo>
                      <a:pt x="63" y="167"/>
                    </a:lnTo>
                    <a:lnTo>
                      <a:pt x="63" y="175"/>
                    </a:lnTo>
                    <a:lnTo>
                      <a:pt x="62" y="183"/>
                    </a:lnTo>
                    <a:lnTo>
                      <a:pt x="62" y="420"/>
                    </a:lnTo>
                    <a:lnTo>
                      <a:pt x="0" y="420"/>
                    </a:lnTo>
                    <a:lnTo>
                      <a:pt x="0" y="8"/>
                    </a:lnTo>
                    <a:lnTo>
                      <a:pt x="59" y="8"/>
                    </a:lnTo>
                    <a:lnTo>
                      <a:pt x="59" y="64"/>
                    </a:lnTo>
                    <a:lnTo>
                      <a:pt x="63" y="57"/>
                    </a:lnTo>
                    <a:lnTo>
                      <a:pt x="69" y="49"/>
                    </a:lnTo>
                    <a:lnTo>
                      <a:pt x="71" y="46"/>
                    </a:lnTo>
                    <a:lnTo>
                      <a:pt x="74" y="42"/>
                    </a:lnTo>
                    <a:lnTo>
                      <a:pt x="82" y="35"/>
                    </a:lnTo>
                    <a:lnTo>
                      <a:pt x="86" y="32"/>
                    </a:lnTo>
                    <a:lnTo>
                      <a:pt x="90" y="28"/>
                    </a:lnTo>
                    <a:lnTo>
                      <a:pt x="94" y="25"/>
                    </a:lnTo>
                    <a:lnTo>
                      <a:pt x="98" y="22"/>
                    </a:lnTo>
                    <a:lnTo>
                      <a:pt x="107" y="17"/>
                    </a:lnTo>
                    <a:lnTo>
                      <a:pt x="116" y="12"/>
                    </a:lnTo>
                    <a:lnTo>
                      <a:pt x="126" y="8"/>
                    </a:lnTo>
                    <a:lnTo>
                      <a:pt x="136" y="4"/>
                    </a:lnTo>
                    <a:lnTo>
                      <a:pt x="147" y="2"/>
                    </a:lnTo>
                    <a:lnTo>
                      <a:pt x="159" y="0"/>
                    </a:lnTo>
                    <a:lnTo>
                      <a:pt x="171" y="0"/>
                    </a:lnTo>
                    <a:lnTo>
                      <a:pt x="183" y="1"/>
                    </a:lnTo>
                    <a:lnTo>
                      <a:pt x="195" y="2"/>
                    </a:lnTo>
                    <a:lnTo>
                      <a:pt x="207" y="5"/>
                    </a:lnTo>
                    <a:lnTo>
                      <a:pt x="207" y="6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56" name="Rectangle 16"/>
              <p:cNvSpPr>
                <a:spLocks noChangeArrowheads="1"/>
              </p:cNvSpPr>
              <p:nvPr userDrawn="1"/>
            </p:nvSpPr>
            <p:spPr bwMode="auto">
              <a:xfrm>
                <a:off x="8415338" y="4324351"/>
                <a:ext cx="98425" cy="8667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57" name="Freeform 17"/>
              <p:cNvSpPr>
                <a:spLocks noEditPoints="1"/>
              </p:cNvSpPr>
              <p:nvPr userDrawn="1"/>
            </p:nvSpPr>
            <p:spPr bwMode="auto">
              <a:xfrm>
                <a:off x="8683625" y="4324351"/>
                <a:ext cx="582612" cy="879475"/>
              </a:xfrm>
              <a:custGeom>
                <a:avLst/>
                <a:gdLst>
                  <a:gd name="T0" fmla="*/ 308 w 367"/>
                  <a:gd name="T1" fmla="*/ 547 h 554"/>
                  <a:gd name="T2" fmla="*/ 290 w 367"/>
                  <a:gd name="T3" fmla="*/ 505 h 554"/>
                  <a:gd name="T4" fmla="*/ 261 w 367"/>
                  <a:gd name="T5" fmla="*/ 530 h 554"/>
                  <a:gd name="T6" fmla="*/ 236 w 367"/>
                  <a:gd name="T7" fmla="*/ 543 h 554"/>
                  <a:gd name="T8" fmla="*/ 197 w 367"/>
                  <a:gd name="T9" fmla="*/ 553 h 554"/>
                  <a:gd name="T10" fmla="*/ 155 w 367"/>
                  <a:gd name="T11" fmla="*/ 553 h 554"/>
                  <a:gd name="T12" fmla="*/ 119 w 367"/>
                  <a:gd name="T13" fmla="*/ 544 h 554"/>
                  <a:gd name="T14" fmla="*/ 87 w 367"/>
                  <a:gd name="T15" fmla="*/ 528 h 554"/>
                  <a:gd name="T16" fmla="*/ 66 w 367"/>
                  <a:gd name="T17" fmla="*/ 512 h 554"/>
                  <a:gd name="T18" fmla="*/ 42 w 367"/>
                  <a:gd name="T19" fmla="*/ 484 h 554"/>
                  <a:gd name="T20" fmla="*/ 19 w 367"/>
                  <a:gd name="T21" fmla="*/ 443 h 554"/>
                  <a:gd name="T22" fmla="*/ 7 w 367"/>
                  <a:gd name="T23" fmla="*/ 404 h 554"/>
                  <a:gd name="T24" fmla="*/ 0 w 367"/>
                  <a:gd name="T25" fmla="*/ 341 h 554"/>
                  <a:gd name="T26" fmla="*/ 5 w 367"/>
                  <a:gd name="T27" fmla="*/ 288 h 554"/>
                  <a:gd name="T28" fmla="*/ 19 w 367"/>
                  <a:gd name="T29" fmla="*/ 240 h 554"/>
                  <a:gd name="T30" fmla="*/ 37 w 367"/>
                  <a:gd name="T31" fmla="*/ 206 h 554"/>
                  <a:gd name="T32" fmla="*/ 61 w 367"/>
                  <a:gd name="T33" fmla="*/ 177 h 554"/>
                  <a:gd name="T34" fmla="*/ 89 w 367"/>
                  <a:gd name="T35" fmla="*/ 154 h 554"/>
                  <a:gd name="T36" fmla="*/ 123 w 367"/>
                  <a:gd name="T37" fmla="*/ 138 h 554"/>
                  <a:gd name="T38" fmla="*/ 161 w 367"/>
                  <a:gd name="T39" fmla="*/ 129 h 554"/>
                  <a:gd name="T40" fmla="*/ 202 w 367"/>
                  <a:gd name="T41" fmla="*/ 129 h 554"/>
                  <a:gd name="T42" fmla="*/ 238 w 367"/>
                  <a:gd name="T43" fmla="*/ 139 h 554"/>
                  <a:gd name="T44" fmla="*/ 269 w 367"/>
                  <a:gd name="T45" fmla="*/ 156 h 554"/>
                  <a:gd name="T46" fmla="*/ 286 w 367"/>
                  <a:gd name="T47" fmla="*/ 170 h 554"/>
                  <a:gd name="T48" fmla="*/ 305 w 367"/>
                  <a:gd name="T49" fmla="*/ 194 h 554"/>
                  <a:gd name="T50" fmla="*/ 169 w 367"/>
                  <a:gd name="T51" fmla="*/ 188 h 554"/>
                  <a:gd name="T52" fmla="*/ 143 w 367"/>
                  <a:gd name="T53" fmla="*/ 194 h 554"/>
                  <a:gd name="T54" fmla="*/ 120 w 367"/>
                  <a:gd name="T55" fmla="*/ 206 h 554"/>
                  <a:gd name="T56" fmla="*/ 101 w 367"/>
                  <a:gd name="T57" fmla="*/ 223 h 554"/>
                  <a:gd name="T58" fmla="*/ 80 w 367"/>
                  <a:gd name="T59" fmla="*/ 256 h 554"/>
                  <a:gd name="T60" fmla="*/ 64 w 367"/>
                  <a:gd name="T61" fmla="*/ 311 h 554"/>
                  <a:gd name="T62" fmla="*/ 64 w 367"/>
                  <a:gd name="T63" fmla="*/ 372 h 554"/>
                  <a:gd name="T64" fmla="*/ 74 w 367"/>
                  <a:gd name="T65" fmla="*/ 413 h 554"/>
                  <a:gd name="T66" fmla="*/ 93 w 367"/>
                  <a:gd name="T67" fmla="*/ 449 h 554"/>
                  <a:gd name="T68" fmla="*/ 115 w 367"/>
                  <a:gd name="T69" fmla="*/ 472 h 554"/>
                  <a:gd name="T70" fmla="*/ 137 w 367"/>
                  <a:gd name="T71" fmla="*/ 485 h 554"/>
                  <a:gd name="T72" fmla="*/ 183 w 367"/>
                  <a:gd name="T73" fmla="*/ 495 h 554"/>
                  <a:gd name="T74" fmla="*/ 220 w 367"/>
                  <a:gd name="T75" fmla="*/ 490 h 554"/>
                  <a:gd name="T76" fmla="*/ 244 w 367"/>
                  <a:gd name="T77" fmla="*/ 479 h 554"/>
                  <a:gd name="T78" fmla="*/ 264 w 367"/>
                  <a:gd name="T79" fmla="*/ 464 h 554"/>
                  <a:gd name="T80" fmla="*/ 287 w 367"/>
                  <a:gd name="T81" fmla="*/ 432 h 554"/>
                  <a:gd name="T82" fmla="*/ 302 w 367"/>
                  <a:gd name="T83" fmla="*/ 386 h 554"/>
                  <a:gd name="T84" fmla="*/ 306 w 367"/>
                  <a:gd name="T85" fmla="*/ 341 h 554"/>
                  <a:gd name="T86" fmla="*/ 298 w 367"/>
                  <a:gd name="T87" fmla="*/ 283 h 554"/>
                  <a:gd name="T88" fmla="*/ 282 w 367"/>
                  <a:gd name="T89" fmla="*/ 244 h 554"/>
                  <a:gd name="T90" fmla="*/ 262 w 367"/>
                  <a:gd name="T91" fmla="*/ 219 h 554"/>
                  <a:gd name="T92" fmla="*/ 236 w 367"/>
                  <a:gd name="T93" fmla="*/ 199 h 554"/>
                  <a:gd name="T94" fmla="*/ 211 w 367"/>
                  <a:gd name="T95" fmla="*/ 190 h 5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367" h="554">
                    <a:moveTo>
                      <a:pt x="305" y="0"/>
                    </a:moveTo>
                    <a:lnTo>
                      <a:pt x="367" y="0"/>
                    </a:lnTo>
                    <a:lnTo>
                      <a:pt x="367" y="547"/>
                    </a:lnTo>
                    <a:lnTo>
                      <a:pt x="308" y="547"/>
                    </a:lnTo>
                    <a:lnTo>
                      <a:pt x="308" y="481"/>
                    </a:lnTo>
                    <a:lnTo>
                      <a:pt x="303" y="489"/>
                    </a:lnTo>
                    <a:lnTo>
                      <a:pt x="297" y="498"/>
                    </a:lnTo>
                    <a:lnTo>
                      <a:pt x="290" y="505"/>
                    </a:lnTo>
                    <a:lnTo>
                      <a:pt x="284" y="512"/>
                    </a:lnTo>
                    <a:lnTo>
                      <a:pt x="277" y="519"/>
                    </a:lnTo>
                    <a:lnTo>
                      <a:pt x="269" y="525"/>
                    </a:lnTo>
                    <a:lnTo>
                      <a:pt x="261" y="530"/>
                    </a:lnTo>
                    <a:lnTo>
                      <a:pt x="253" y="535"/>
                    </a:lnTo>
                    <a:lnTo>
                      <a:pt x="245" y="539"/>
                    </a:lnTo>
                    <a:lnTo>
                      <a:pt x="240" y="541"/>
                    </a:lnTo>
                    <a:lnTo>
                      <a:pt x="236" y="543"/>
                    </a:lnTo>
                    <a:lnTo>
                      <a:pt x="226" y="547"/>
                    </a:lnTo>
                    <a:lnTo>
                      <a:pt x="217" y="549"/>
                    </a:lnTo>
                    <a:lnTo>
                      <a:pt x="207" y="551"/>
                    </a:lnTo>
                    <a:lnTo>
                      <a:pt x="197" y="553"/>
                    </a:lnTo>
                    <a:lnTo>
                      <a:pt x="186" y="554"/>
                    </a:lnTo>
                    <a:lnTo>
                      <a:pt x="175" y="554"/>
                    </a:lnTo>
                    <a:lnTo>
                      <a:pt x="165" y="554"/>
                    </a:lnTo>
                    <a:lnTo>
                      <a:pt x="155" y="553"/>
                    </a:lnTo>
                    <a:lnTo>
                      <a:pt x="146" y="552"/>
                    </a:lnTo>
                    <a:lnTo>
                      <a:pt x="137" y="550"/>
                    </a:lnTo>
                    <a:lnTo>
                      <a:pt x="128" y="547"/>
                    </a:lnTo>
                    <a:lnTo>
                      <a:pt x="119" y="544"/>
                    </a:lnTo>
                    <a:lnTo>
                      <a:pt x="110" y="541"/>
                    </a:lnTo>
                    <a:lnTo>
                      <a:pt x="102" y="537"/>
                    </a:lnTo>
                    <a:lnTo>
                      <a:pt x="94" y="533"/>
                    </a:lnTo>
                    <a:lnTo>
                      <a:pt x="87" y="528"/>
                    </a:lnTo>
                    <a:lnTo>
                      <a:pt x="83" y="526"/>
                    </a:lnTo>
                    <a:lnTo>
                      <a:pt x="79" y="523"/>
                    </a:lnTo>
                    <a:lnTo>
                      <a:pt x="72" y="518"/>
                    </a:lnTo>
                    <a:lnTo>
                      <a:pt x="66" y="512"/>
                    </a:lnTo>
                    <a:lnTo>
                      <a:pt x="59" y="505"/>
                    </a:lnTo>
                    <a:lnTo>
                      <a:pt x="53" y="499"/>
                    </a:lnTo>
                    <a:lnTo>
                      <a:pt x="47" y="492"/>
                    </a:lnTo>
                    <a:lnTo>
                      <a:pt x="42" y="484"/>
                    </a:lnTo>
                    <a:lnTo>
                      <a:pt x="37" y="477"/>
                    </a:lnTo>
                    <a:lnTo>
                      <a:pt x="27" y="460"/>
                    </a:lnTo>
                    <a:lnTo>
                      <a:pt x="23" y="452"/>
                    </a:lnTo>
                    <a:lnTo>
                      <a:pt x="19" y="443"/>
                    </a:lnTo>
                    <a:lnTo>
                      <a:pt x="16" y="433"/>
                    </a:lnTo>
                    <a:lnTo>
                      <a:pt x="12" y="424"/>
                    </a:lnTo>
                    <a:lnTo>
                      <a:pt x="10" y="414"/>
                    </a:lnTo>
                    <a:lnTo>
                      <a:pt x="7" y="404"/>
                    </a:lnTo>
                    <a:lnTo>
                      <a:pt x="3" y="384"/>
                    </a:lnTo>
                    <a:lnTo>
                      <a:pt x="1" y="363"/>
                    </a:lnTo>
                    <a:lnTo>
                      <a:pt x="1" y="352"/>
                    </a:lnTo>
                    <a:lnTo>
                      <a:pt x="0" y="341"/>
                    </a:lnTo>
                    <a:lnTo>
                      <a:pt x="1" y="320"/>
                    </a:lnTo>
                    <a:lnTo>
                      <a:pt x="2" y="309"/>
                    </a:lnTo>
                    <a:lnTo>
                      <a:pt x="3" y="299"/>
                    </a:lnTo>
                    <a:lnTo>
                      <a:pt x="5" y="288"/>
                    </a:lnTo>
                    <a:lnTo>
                      <a:pt x="7" y="278"/>
                    </a:lnTo>
                    <a:lnTo>
                      <a:pt x="10" y="268"/>
                    </a:lnTo>
                    <a:lnTo>
                      <a:pt x="13" y="259"/>
                    </a:lnTo>
                    <a:lnTo>
                      <a:pt x="19" y="240"/>
                    </a:lnTo>
                    <a:lnTo>
                      <a:pt x="23" y="231"/>
                    </a:lnTo>
                    <a:lnTo>
                      <a:pt x="28" y="222"/>
                    </a:lnTo>
                    <a:lnTo>
                      <a:pt x="32" y="214"/>
                    </a:lnTo>
                    <a:lnTo>
                      <a:pt x="37" y="206"/>
                    </a:lnTo>
                    <a:lnTo>
                      <a:pt x="43" y="198"/>
                    </a:lnTo>
                    <a:lnTo>
                      <a:pt x="48" y="191"/>
                    </a:lnTo>
                    <a:lnTo>
                      <a:pt x="54" y="184"/>
                    </a:lnTo>
                    <a:lnTo>
                      <a:pt x="61" y="177"/>
                    </a:lnTo>
                    <a:lnTo>
                      <a:pt x="67" y="171"/>
                    </a:lnTo>
                    <a:lnTo>
                      <a:pt x="74" y="165"/>
                    </a:lnTo>
                    <a:lnTo>
                      <a:pt x="82" y="159"/>
                    </a:lnTo>
                    <a:lnTo>
                      <a:pt x="89" y="154"/>
                    </a:lnTo>
                    <a:lnTo>
                      <a:pt x="97" y="149"/>
                    </a:lnTo>
                    <a:lnTo>
                      <a:pt x="105" y="145"/>
                    </a:lnTo>
                    <a:lnTo>
                      <a:pt x="114" y="141"/>
                    </a:lnTo>
                    <a:lnTo>
                      <a:pt x="123" y="138"/>
                    </a:lnTo>
                    <a:lnTo>
                      <a:pt x="132" y="135"/>
                    </a:lnTo>
                    <a:lnTo>
                      <a:pt x="142" y="132"/>
                    </a:lnTo>
                    <a:lnTo>
                      <a:pt x="151" y="130"/>
                    </a:lnTo>
                    <a:lnTo>
                      <a:pt x="161" y="129"/>
                    </a:lnTo>
                    <a:lnTo>
                      <a:pt x="172" y="128"/>
                    </a:lnTo>
                    <a:lnTo>
                      <a:pt x="182" y="128"/>
                    </a:lnTo>
                    <a:lnTo>
                      <a:pt x="192" y="128"/>
                    </a:lnTo>
                    <a:lnTo>
                      <a:pt x="202" y="129"/>
                    </a:lnTo>
                    <a:lnTo>
                      <a:pt x="212" y="131"/>
                    </a:lnTo>
                    <a:lnTo>
                      <a:pt x="221" y="133"/>
                    </a:lnTo>
                    <a:lnTo>
                      <a:pt x="230" y="135"/>
                    </a:lnTo>
                    <a:lnTo>
                      <a:pt x="238" y="139"/>
                    </a:lnTo>
                    <a:lnTo>
                      <a:pt x="247" y="142"/>
                    </a:lnTo>
                    <a:lnTo>
                      <a:pt x="254" y="146"/>
                    </a:lnTo>
                    <a:lnTo>
                      <a:pt x="262" y="151"/>
                    </a:lnTo>
                    <a:lnTo>
                      <a:pt x="269" y="156"/>
                    </a:lnTo>
                    <a:lnTo>
                      <a:pt x="273" y="158"/>
                    </a:lnTo>
                    <a:lnTo>
                      <a:pt x="276" y="161"/>
                    </a:lnTo>
                    <a:lnTo>
                      <a:pt x="283" y="167"/>
                    </a:lnTo>
                    <a:lnTo>
                      <a:pt x="286" y="170"/>
                    </a:lnTo>
                    <a:lnTo>
                      <a:pt x="289" y="173"/>
                    </a:lnTo>
                    <a:lnTo>
                      <a:pt x="294" y="180"/>
                    </a:lnTo>
                    <a:lnTo>
                      <a:pt x="300" y="186"/>
                    </a:lnTo>
                    <a:lnTo>
                      <a:pt x="305" y="194"/>
                    </a:lnTo>
                    <a:lnTo>
                      <a:pt x="305" y="0"/>
                    </a:lnTo>
                    <a:close/>
                    <a:moveTo>
                      <a:pt x="183" y="187"/>
                    </a:moveTo>
                    <a:lnTo>
                      <a:pt x="176" y="187"/>
                    </a:lnTo>
                    <a:lnTo>
                      <a:pt x="169" y="188"/>
                    </a:lnTo>
                    <a:lnTo>
                      <a:pt x="162" y="189"/>
                    </a:lnTo>
                    <a:lnTo>
                      <a:pt x="155" y="190"/>
                    </a:lnTo>
                    <a:lnTo>
                      <a:pt x="149" y="192"/>
                    </a:lnTo>
                    <a:lnTo>
                      <a:pt x="143" y="194"/>
                    </a:lnTo>
                    <a:lnTo>
                      <a:pt x="137" y="197"/>
                    </a:lnTo>
                    <a:lnTo>
                      <a:pt x="131" y="199"/>
                    </a:lnTo>
                    <a:lnTo>
                      <a:pt x="126" y="203"/>
                    </a:lnTo>
                    <a:lnTo>
                      <a:pt x="120" y="206"/>
                    </a:lnTo>
                    <a:lnTo>
                      <a:pt x="115" y="210"/>
                    </a:lnTo>
                    <a:lnTo>
                      <a:pt x="110" y="214"/>
                    </a:lnTo>
                    <a:lnTo>
                      <a:pt x="106" y="219"/>
                    </a:lnTo>
                    <a:lnTo>
                      <a:pt x="101" y="223"/>
                    </a:lnTo>
                    <a:lnTo>
                      <a:pt x="97" y="228"/>
                    </a:lnTo>
                    <a:lnTo>
                      <a:pt x="93" y="233"/>
                    </a:lnTo>
                    <a:lnTo>
                      <a:pt x="86" y="244"/>
                    </a:lnTo>
                    <a:lnTo>
                      <a:pt x="80" y="256"/>
                    </a:lnTo>
                    <a:lnTo>
                      <a:pt x="75" y="269"/>
                    </a:lnTo>
                    <a:lnTo>
                      <a:pt x="70" y="283"/>
                    </a:lnTo>
                    <a:lnTo>
                      <a:pt x="67" y="297"/>
                    </a:lnTo>
                    <a:lnTo>
                      <a:pt x="64" y="311"/>
                    </a:lnTo>
                    <a:lnTo>
                      <a:pt x="63" y="326"/>
                    </a:lnTo>
                    <a:lnTo>
                      <a:pt x="62" y="341"/>
                    </a:lnTo>
                    <a:lnTo>
                      <a:pt x="63" y="357"/>
                    </a:lnTo>
                    <a:lnTo>
                      <a:pt x="64" y="372"/>
                    </a:lnTo>
                    <a:lnTo>
                      <a:pt x="67" y="386"/>
                    </a:lnTo>
                    <a:lnTo>
                      <a:pt x="68" y="393"/>
                    </a:lnTo>
                    <a:lnTo>
                      <a:pt x="70" y="400"/>
                    </a:lnTo>
                    <a:lnTo>
                      <a:pt x="74" y="413"/>
                    </a:lnTo>
                    <a:lnTo>
                      <a:pt x="80" y="426"/>
                    </a:lnTo>
                    <a:lnTo>
                      <a:pt x="86" y="438"/>
                    </a:lnTo>
                    <a:lnTo>
                      <a:pt x="89" y="444"/>
                    </a:lnTo>
                    <a:lnTo>
                      <a:pt x="93" y="449"/>
                    </a:lnTo>
                    <a:lnTo>
                      <a:pt x="101" y="459"/>
                    </a:lnTo>
                    <a:lnTo>
                      <a:pt x="105" y="464"/>
                    </a:lnTo>
                    <a:lnTo>
                      <a:pt x="110" y="468"/>
                    </a:lnTo>
                    <a:lnTo>
                      <a:pt x="115" y="472"/>
                    </a:lnTo>
                    <a:lnTo>
                      <a:pt x="120" y="476"/>
                    </a:lnTo>
                    <a:lnTo>
                      <a:pt x="125" y="479"/>
                    </a:lnTo>
                    <a:lnTo>
                      <a:pt x="131" y="483"/>
                    </a:lnTo>
                    <a:lnTo>
                      <a:pt x="137" y="485"/>
                    </a:lnTo>
                    <a:lnTo>
                      <a:pt x="143" y="488"/>
                    </a:lnTo>
                    <a:lnTo>
                      <a:pt x="155" y="492"/>
                    </a:lnTo>
                    <a:lnTo>
                      <a:pt x="169" y="494"/>
                    </a:lnTo>
                    <a:lnTo>
                      <a:pt x="183" y="495"/>
                    </a:lnTo>
                    <a:lnTo>
                      <a:pt x="199" y="494"/>
                    </a:lnTo>
                    <a:lnTo>
                      <a:pt x="206" y="493"/>
                    </a:lnTo>
                    <a:lnTo>
                      <a:pt x="213" y="492"/>
                    </a:lnTo>
                    <a:lnTo>
                      <a:pt x="220" y="490"/>
                    </a:lnTo>
                    <a:lnTo>
                      <a:pt x="226" y="488"/>
                    </a:lnTo>
                    <a:lnTo>
                      <a:pt x="232" y="485"/>
                    </a:lnTo>
                    <a:lnTo>
                      <a:pt x="238" y="483"/>
                    </a:lnTo>
                    <a:lnTo>
                      <a:pt x="244" y="479"/>
                    </a:lnTo>
                    <a:lnTo>
                      <a:pt x="249" y="476"/>
                    </a:lnTo>
                    <a:lnTo>
                      <a:pt x="255" y="472"/>
                    </a:lnTo>
                    <a:lnTo>
                      <a:pt x="259" y="468"/>
                    </a:lnTo>
                    <a:lnTo>
                      <a:pt x="264" y="464"/>
                    </a:lnTo>
                    <a:lnTo>
                      <a:pt x="269" y="459"/>
                    </a:lnTo>
                    <a:lnTo>
                      <a:pt x="277" y="449"/>
                    </a:lnTo>
                    <a:lnTo>
                      <a:pt x="284" y="438"/>
                    </a:lnTo>
                    <a:lnTo>
                      <a:pt x="287" y="432"/>
                    </a:lnTo>
                    <a:lnTo>
                      <a:pt x="290" y="426"/>
                    </a:lnTo>
                    <a:lnTo>
                      <a:pt x="295" y="413"/>
                    </a:lnTo>
                    <a:lnTo>
                      <a:pt x="299" y="400"/>
                    </a:lnTo>
                    <a:lnTo>
                      <a:pt x="302" y="386"/>
                    </a:lnTo>
                    <a:lnTo>
                      <a:pt x="303" y="379"/>
                    </a:lnTo>
                    <a:lnTo>
                      <a:pt x="304" y="372"/>
                    </a:lnTo>
                    <a:lnTo>
                      <a:pt x="306" y="357"/>
                    </a:lnTo>
                    <a:lnTo>
                      <a:pt x="306" y="341"/>
                    </a:lnTo>
                    <a:lnTo>
                      <a:pt x="306" y="326"/>
                    </a:lnTo>
                    <a:lnTo>
                      <a:pt x="304" y="311"/>
                    </a:lnTo>
                    <a:lnTo>
                      <a:pt x="302" y="297"/>
                    </a:lnTo>
                    <a:lnTo>
                      <a:pt x="298" y="283"/>
                    </a:lnTo>
                    <a:lnTo>
                      <a:pt x="294" y="269"/>
                    </a:lnTo>
                    <a:lnTo>
                      <a:pt x="288" y="256"/>
                    </a:lnTo>
                    <a:lnTo>
                      <a:pt x="285" y="250"/>
                    </a:lnTo>
                    <a:lnTo>
                      <a:pt x="282" y="244"/>
                    </a:lnTo>
                    <a:lnTo>
                      <a:pt x="275" y="233"/>
                    </a:lnTo>
                    <a:lnTo>
                      <a:pt x="271" y="228"/>
                    </a:lnTo>
                    <a:lnTo>
                      <a:pt x="266" y="223"/>
                    </a:lnTo>
                    <a:lnTo>
                      <a:pt x="262" y="219"/>
                    </a:lnTo>
                    <a:lnTo>
                      <a:pt x="257" y="214"/>
                    </a:lnTo>
                    <a:lnTo>
                      <a:pt x="247" y="206"/>
                    </a:lnTo>
                    <a:lnTo>
                      <a:pt x="242" y="203"/>
                    </a:lnTo>
                    <a:lnTo>
                      <a:pt x="236" y="199"/>
                    </a:lnTo>
                    <a:lnTo>
                      <a:pt x="230" y="197"/>
                    </a:lnTo>
                    <a:lnTo>
                      <a:pt x="224" y="194"/>
                    </a:lnTo>
                    <a:lnTo>
                      <a:pt x="218" y="192"/>
                    </a:lnTo>
                    <a:lnTo>
                      <a:pt x="211" y="190"/>
                    </a:lnTo>
                    <a:lnTo>
                      <a:pt x="205" y="189"/>
                    </a:lnTo>
                    <a:lnTo>
                      <a:pt x="198" y="188"/>
                    </a:lnTo>
                    <a:lnTo>
                      <a:pt x="183" y="18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</p:grpSp>
      </p:grp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2853659191"/>
      </p:ext>
    </p:extLst>
  </p:cSld>
  <p:clrMapOvr>
    <a:masterClrMapping/>
  </p:clrMapOvr>
  <p:transition spd="med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C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/>
          <p:cNvSpPr/>
          <p:nvPr userDrawn="1"/>
        </p:nvSpPr>
        <p:spPr>
          <a:xfrm>
            <a:off x="8929191" y="4752727"/>
            <a:ext cx="720000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56" name="Rectangle 55"/>
          <p:cNvSpPr/>
          <p:nvPr userDrawn="1"/>
        </p:nvSpPr>
        <p:spPr>
          <a:xfrm>
            <a:off x="9649550" y="5472211"/>
            <a:ext cx="720000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57" name="Rectangle 56"/>
          <p:cNvSpPr/>
          <p:nvPr userDrawn="1"/>
        </p:nvSpPr>
        <p:spPr>
          <a:xfrm>
            <a:off x="7561039" y="6191895"/>
            <a:ext cx="2808511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1" y="1727200"/>
            <a:ext cx="9502362" cy="43211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i-FI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00059A1-0099-4B10-A5CF-27E515FB5E4A}" type="datetime3">
              <a:rPr lang="en-US" smtClean="0"/>
              <a:pPr/>
              <a:t>5 January 2017</a:t>
            </a:fld>
            <a:endParaRPr lang="fi-FI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 smtClean="0"/>
              <a:t>Presentation name</a:t>
            </a:r>
            <a:endParaRPr lang="fi-FI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grpSp>
        <p:nvGrpSpPr>
          <p:cNvPr id="41" name="Group 40"/>
          <p:cNvGrpSpPr>
            <a:grpSpLocks noChangeAspect="1"/>
          </p:cNvGrpSpPr>
          <p:nvPr userDrawn="1"/>
        </p:nvGrpSpPr>
        <p:grpSpPr>
          <a:xfrm>
            <a:off x="7921079" y="6455139"/>
            <a:ext cx="1979146" cy="169200"/>
            <a:chOff x="425958" y="6336331"/>
            <a:chExt cx="2526569" cy="216000"/>
          </a:xfrm>
        </p:grpSpPr>
        <p:sp>
          <p:nvSpPr>
            <p:cNvPr id="42" name="Freeform 6"/>
            <p:cNvSpPr>
              <a:spLocks noChangeAspect="1" noEditPoints="1"/>
            </p:cNvSpPr>
            <p:nvPr userDrawn="1"/>
          </p:nvSpPr>
          <p:spPr bwMode="auto">
            <a:xfrm>
              <a:off x="425958" y="6336331"/>
              <a:ext cx="1295526" cy="216000"/>
            </a:xfrm>
            <a:custGeom>
              <a:avLst/>
              <a:gdLst>
                <a:gd name="T0" fmla="*/ 4989 w 5446"/>
                <a:gd name="T1" fmla="*/ 686 h 908"/>
                <a:gd name="T2" fmla="*/ 4808 w 5446"/>
                <a:gd name="T3" fmla="*/ 593 h 908"/>
                <a:gd name="T4" fmla="*/ 4773 w 5446"/>
                <a:gd name="T5" fmla="*/ 389 h 908"/>
                <a:gd name="T6" fmla="*/ 4890 w 5446"/>
                <a:gd name="T7" fmla="*/ 244 h 908"/>
                <a:gd name="T8" fmla="*/ 5087 w 5446"/>
                <a:gd name="T9" fmla="*/ 246 h 908"/>
                <a:gd name="T10" fmla="*/ 4275 w 5446"/>
                <a:gd name="T11" fmla="*/ 348 h 908"/>
                <a:gd name="T12" fmla="*/ 4169 w 5446"/>
                <a:gd name="T13" fmla="*/ 308 h 908"/>
                <a:gd name="T14" fmla="*/ 4039 w 5446"/>
                <a:gd name="T15" fmla="*/ 382 h 908"/>
                <a:gd name="T16" fmla="*/ 3947 w 5446"/>
                <a:gd name="T17" fmla="*/ 299 h 908"/>
                <a:gd name="T18" fmla="*/ 3885 w 5446"/>
                <a:gd name="T19" fmla="*/ 230 h 908"/>
                <a:gd name="T20" fmla="*/ 4026 w 5446"/>
                <a:gd name="T21" fmla="*/ 225 h 908"/>
                <a:gd name="T22" fmla="*/ 4157 w 5446"/>
                <a:gd name="T23" fmla="*/ 240 h 908"/>
                <a:gd name="T24" fmla="*/ 4327 w 5446"/>
                <a:gd name="T25" fmla="*/ 258 h 908"/>
                <a:gd name="T26" fmla="*/ 3153 w 5446"/>
                <a:gd name="T27" fmla="*/ 684 h 908"/>
                <a:gd name="T28" fmla="*/ 2979 w 5446"/>
                <a:gd name="T29" fmla="*/ 574 h 908"/>
                <a:gd name="T30" fmla="*/ 2963 w 5446"/>
                <a:gd name="T31" fmla="*/ 362 h 908"/>
                <a:gd name="T32" fmla="*/ 3119 w 5446"/>
                <a:gd name="T33" fmla="*/ 228 h 908"/>
                <a:gd name="T34" fmla="*/ 3325 w 5446"/>
                <a:gd name="T35" fmla="*/ 274 h 908"/>
                <a:gd name="T36" fmla="*/ 3408 w 5446"/>
                <a:gd name="T37" fmla="*/ 466 h 908"/>
                <a:gd name="T38" fmla="*/ 3307 w 5446"/>
                <a:gd name="T39" fmla="*/ 646 h 908"/>
                <a:gd name="T40" fmla="*/ 2400 w 5446"/>
                <a:gd name="T41" fmla="*/ 420 h 908"/>
                <a:gd name="T42" fmla="*/ 2307 w 5446"/>
                <a:gd name="T43" fmla="*/ 305 h 908"/>
                <a:gd name="T44" fmla="*/ 2173 w 5446"/>
                <a:gd name="T45" fmla="*/ 348 h 908"/>
                <a:gd name="T46" fmla="*/ 2144 w 5446"/>
                <a:gd name="T47" fmla="*/ 287 h 908"/>
                <a:gd name="T48" fmla="*/ 2344 w 5446"/>
                <a:gd name="T49" fmla="*/ 228 h 908"/>
                <a:gd name="T50" fmla="*/ 2478 w 5446"/>
                <a:gd name="T51" fmla="*/ 349 h 908"/>
                <a:gd name="T52" fmla="*/ 1440 w 5446"/>
                <a:gd name="T53" fmla="*/ 669 h 908"/>
                <a:gd name="T54" fmla="*/ 1240 w 5446"/>
                <a:gd name="T55" fmla="*/ 653 h 908"/>
                <a:gd name="T56" fmla="*/ 1136 w 5446"/>
                <a:gd name="T57" fmla="*/ 478 h 908"/>
                <a:gd name="T58" fmla="*/ 1199 w 5446"/>
                <a:gd name="T59" fmla="*/ 289 h 908"/>
                <a:gd name="T60" fmla="*/ 1381 w 5446"/>
                <a:gd name="T61" fmla="*/ 222 h 908"/>
                <a:gd name="T62" fmla="*/ 466 w 5446"/>
                <a:gd name="T63" fmla="*/ 686 h 908"/>
                <a:gd name="T64" fmla="*/ 258 w 5446"/>
                <a:gd name="T65" fmla="*/ 567 h 908"/>
                <a:gd name="T66" fmla="*/ 460 w 5446"/>
                <a:gd name="T67" fmla="*/ 606 h 908"/>
                <a:gd name="T68" fmla="*/ 583 w 5446"/>
                <a:gd name="T69" fmla="*/ 540 h 908"/>
                <a:gd name="T70" fmla="*/ 341 w 5446"/>
                <a:gd name="T71" fmla="*/ 472 h 908"/>
                <a:gd name="T72" fmla="*/ 239 w 5446"/>
                <a:gd name="T73" fmla="*/ 342 h 908"/>
                <a:gd name="T74" fmla="*/ 365 w 5446"/>
                <a:gd name="T75" fmla="*/ 232 h 908"/>
                <a:gd name="T76" fmla="*/ 641 w 5446"/>
                <a:gd name="T77" fmla="*/ 283 h 908"/>
                <a:gd name="T78" fmla="*/ 462 w 5446"/>
                <a:gd name="T79" fmla="*/ 302 h 908"/>
                <a:gd name="T80" fmla="*/ 327 w 5446"/>
                <a:gd name="T81" fmla="*/ 363 h 908"/>
                <a:gd name="T82" fmla="*/ 584 w 5446"/>
                <a:gd name="T83" fmla="*/ 433 h 908"/>
                <a:gd name="T84" fmla="*/ 674 w 5446"/>
                <a:gd name="T85" fmla="*/ 553 h 908"/>
                <a:gd name="T86" fmla="*/ 569 w 5446"/>
                <a:gd name="T87" fmla="*/ 669 h 908"/>
                <a:gd name="T88" fmla="*/ 5446 w 5446"/>
                <a:gd name="T89" fmla="*/ 453 h 908"/>
                <a:gd name="T90" fmla="*/ 1291 w 5446"/>
                <a:gd name="T91" fmla="*/ 318 h 908"/>
                <a:gd name="T92" fmla="*/ 1231 w 5446"/>
                <a:gd name="T93" fmla="*/ 504 h 908"/>
                <a:gd name="T94" fmla="*/ 1318 w 5446"/>
                <a:gd name="T95" fmla="*/ 603 h 908"/>
                <a:gd name="T96" fmla="*/ 1469 w 5446"/>
                <a:gd name="T97" fmla="*/ 562 h 908"/>
                <a:gd name="T98" fmla="*/ 1491 w 5446"/>
                <a:gd name="T99" fmla="*/ 384 h 908"/>
                <a:gd name="T100" fmla="*/ 1373 w 5446"/>
                <a:gd name="T101" fmla="*/ 297 h 908"/>
                <a:gd name="T102" fmla="*/ 3063 w 5446"/>
                <a:gd name="T103" fmla="*/ 359 h 908"/>
                <a:gd name="T104" fmla="*/ 3059 w 5446"/>
                <a:gd name="T105" fmla="*/ 541 h 908"/>
                <a:gd name="T106" fmla="*/ 3213 w 5446"/>
                <a:gd name="T107" fmla="*/ 601 h 908"/>
                <a:gd name="T108" fmla="*/ 3311 w 5446"/>
                <a:gd name="T109" fmla="*/ 508 h 908"/>
                <a:gd name="T110" fmla="*/ 3273 w 5446"/>
                <a:gd name="T111" fmla="*/ 338 h 908"/>
                <a:gd name="T112" fmla="*/ 4941 w 5446"/>
                <a:gd name="T113" fmla="*/ 307 h 908"/>
                <a:gd name="T114" fmla="*/ 4856 w 5446"/>
                <a:gd name="T115" fmla="*/ 483 h 908"/>
                <a:gd name="T116" fmla="*/ 4934 w 5446"/>
                <a:gd name="T117" fmla="*/ 597 h 908"/>
                <a:gd name="T118" fmla="*/ 5090 w 5446"/>
                <a:gd name="T119" fmla="*/ 573 h 908"/>
                <a:gd name="T120" fmla="*/ 5126 w 5446"/>
                <a:gd name="T121" fmla="*/ 399 h 908"/>
                <a:gd name="T122" fmla="*/ 5022 w 5446"/>
                <a:gd name="T123" fmla="*/ 299 h 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446" h="908">
                  <a:moveTo>
                    <a:pt x="5219" y="677"/>
                  </a:moveTo>
                  <a:lnTo>
                    <a:pt x="5130" y="677"/>
                  </a:lnTo>
                  <a:lnTo>
                    <a:pt x="5130" y="624"/>
                  </a:lnTo>
                  <a:lnTo>
                    <a:pt x="5127" y="627"/>
                  </a:lnTo>
                  <a:lnTo>
                    <a:pt x="5124" y="631"/>
                  </a:lnTo>
                  <a:lnTo>
                    <a:pt x="5117" y="637"/>
                  </a:lnTo>
                  <a:lnTo>
                    <a:pt x="5110" y="644"/>
                  </a:lnTo>
                  <a:lnTo>
                    <a:pt x="5103" y="649"/>
                  </a:lnTo>
                  <a:lnTo>
                    <a:pt x="5087" y="660"/>
                  </a:lnTo>
                  <a:lnTo>
                    <a:pt x="5079" y="665"/>
                  </a:lnTo>
                  <a:lnTo>
                    <a:pt x="5070" y="669"/>
                  </a:lnTo>
                  <a:lnTo>
                    <a:pt x="5061" y="673"/>
                  </a:lnTo>
                  <a:lnTo>
                    <a:pt x="5052" y="676"/>
                  </a:lnTo>
                  <a:lnTo>
                    <a:pt x="5042" y="679"/>
                  </a:lnTo>
                  <a:lnTo>
                    <a:pt x="5032" y="682"/>
                  </a:lnTo>
                  <a:lnTo>
                    <a:pt x="5022" y="684"/>
                  </a:lnTo>
                  <a:lnTo>
                    <a:pt x="5011" y="685"/>
                  </a:lnTo>
                  <a:lnTo>
                    <a:pt x="5000" y="686"/>
                  </a:lnTo>
                  <a:lnTo>
                    <a:pt x="4989" y="686"/>
                  </a:lnTo>
                  <a:lnTo>
                    <a:pt x="4977" y="686"/>
                  </a:lnTo>
                  <a:lnTo>
                    <a:pt x="4965" y="685"/>
                  </a:lnTo>
                  <a:lnTo>
                    <a:pt x="4954" y="684"/>
                  </a:lnTo>
                  <a:lnTo>
                    <a:pt x="4942" y="682"/>
                  </a:lnTo>
                  <a:lnTo>
                    <a:pt x="4931" y="679"/>
                  </a:lnTo>
                  <a:lnTo>
                    <a:pt x="4921" y="676"/>
                  </a:lnTo>
                  <a:lnTo>
                    <a:pt x="4910" y="672"/>
                  </a:lnTo>
                  <a:lnTo>
                    <a:pt x="4900" y="668"/>
                  </a:lnTo>
                  <a:lnTo>
                    <a:pt x="4890" y="663"/>
                  </a:lnTo>
                  <a:lnTo>
                    <a:pt x="4880" y="658"/>
                  </a:lnTo>
                  <a:lnTo>
                    <a:pt x="4871" y="653"/>
                  </a:lnTo>
                  <a:lnTo>
                    <a:pt x="4862" y="647"/>
                  </a:lnTo>
                  <a:lnTo>
                    <a:pt x="4853" y="640"/>
                  </a:lnTo>
                  <a:lnTo>
                    <a:pt x="4845" y="633"/>
                  </a:lnTo>
                  <a:lnTo>
                    <a:pt x="4837" y="626"/>
                  </a:lnTo>
                  <a:lnTo>
                    <a:pt x="4829" y="618"/>
                  </a:lnTo>
                  <a:lnTo>
                    <a:pt x="4822" y="610"/>
                  </a:lnTo>
                  <a:lnTo>
                    <a:pt x="4815" y="602"/>
                  </a:lnTo>
                  <a:lnTo>
                    <a:pt x="4808" y="593"/>
                  </a:lnTo>
                  <a:lnTo>
                    <a:pt x="4802" y="584"/>
                  </a:lnTo>
                  <a:lnTo>
                    <a:pt x="4796" y="575"/>
                  </a:lnTo>
                  <a:lnTo>
                    <a:pt x="4791" y="565"/>
                  </a:lnTo>
                  <a:lnTo>
                    <a:pt x="4786" y="555"/>
                  </a:lnTo>
                  <a:lnTo>
                    <a:pt x="4782" y="545"/>
                  </a:lnTo>
                  <a:lnTo>
                    <a:pt x="4778" y="534"/>
                  </a:lnTo>
                  <a:lnTo>
                    <a:pt x="4775" y="523"/>
                  </a:lnTo>
                  <a:lnTo>
                    <a:pt x="4772" y="512"/>
                  </a:lnTo>
                  <a:lnTo>
                    <a:pt x="4770" y="501"/>
                  </a:lnTo>
                  <a:lnTo>
                    <a:pt x="4768" y="489"/>
                  </a:lnTo>
                  <a:lnTo>
                    <a:pt x="4766" y="478"/>
                  </a:lnTo>
                  <a:lnTo>
                    <a:pt x="4765" y="466"/>
                  </a:lnTo>
                  <a:lnTo>
                    <a:pt x="4765" y="453"/>
                  </a:lnTo>
                  <a:lnTo>
                    <a:pt x="4765" y="441"/>
                  </a:lnTo>
                  <a:lnTo>
                    <a:pt x="4766" y="429"/>
                  </a:lnTo>
                  <a:lnTo>
                    <a:pt x="4768" y="417"/>
                  </a:lnTo>
                  <a:lnTo>
                    <a:pt x="4770" y="406"/>
                  </a:lnTo>
                  <a:lnTo>
                    <a:pt x="4772" y="395"/>
                  </a:lnTo>
                  <a:lnTo>
                    <a:pt x="4773" y="389"/>
                  </a:lnTo>
                  <a:lnTo>
                    <a:pt x="4775" y="384"/>
                  </a:lnTo>
                  <a:lnTo>
                    <a:pt x="4778" y="373"/>
                  </a:lnTo>
                  <a:lnTo>
                    <a:pt x="4782" y="362"/>
                  </a:lnTo>
                  <a:lnTo>
                    <a:pt x="4786" y="352"/>
                  </a:lnTo>
                  <a:lnTo>
                    <a:pt x="4791" y="342"/>
                  </a:lnTo>
                  <a:lnTo>
                    <a:pt x="4796" y="332"/>
                  </a:lnTo>
                  <a:lnTo>
                    <a:pt x="4802" y="323"/>
                  </a:lnTo>
                  <a:lnTo>
                    <a:pt x="4808" y="314"/>
                  </a:lnTo>
                  <a:lnTo>
                    <a:pt x="4815" y="305"/>
                  </a:lnTo>
                  <a:lnTo>
                    <a:pt x="4822" y="297"/>
                  </a:lnTo>
                  <a:lnTo>
                    <a:pt x="4829" y="289"/>
                  </a:lnTo>
                  <a:lnTo>
                    <a:pt x="4837" y="281"/>
                  </a:lnTo>
                  <a:lnTo>
                    <a:pt x="4845" y="274"/>
                  </a:lnTo>
                  <a:lnTo>
                    <a:pt x="4849" y="270"/>
                  </a:lnTo>
                  <a:lnTo>
                    <a:pt x="4853" y="267"/>
                  </a:lnTo>
                  <a:lnTo>
                    <a:pt x="4862" y="260"/>
                  </a:lnTo>
                  <a:lnTo>
                    <a:pt x="4871" y="254"/>
                  </a:lnTo>
                  <a:lnTo>
                    <a:pt x="4880" y="249"/>
                  </a:lnTo>
                  <a:lnTo>
                    <a:pt x="4890" y="244"/>
                  </a:lnTo>
                  <a:lnTo>
                    <a:pt x="4900" y="239"/>
                  </a:lnTo>
                  <a:lnTo>
                    <a:pt x="4910" y="235"/>
                  </a:lnTo>
                  <a:lnTo>
                    <a:pt x="4921" y="231"/>
                  </a:lnTo>
                  <a:lnTo>
                    <a:pt x="4931" y="228"/>
                  </a:lnTo>
                  <a:lnTo>
                    <a:pt x="4942" y="226"/>
                  </a:lnTo>
                  <a:lnTo>
                    <a:pt x="4954" y="224"/>
                  </a:lnTo>
                  <a:lnTo>
                    <a:pt x="4965" y="222"/>
                  </a:lnTo>
                  <a:lnTo>
                    <a:pt x="4977" y="221"/>
                  </a:lnTo>
                  <a:lnTo>
                    <a:pt x="4989" y="221"/>
                  </a:lnTo>
                  <a:lnTo>
                    <a:pt x="5000" y="221"/>
                  </a:lnTo>
                  <a:lnTo>
                    <a:pt x="5011" y="222"/>
                  </a:lnTo>
                  <a:lnTo>
                    <a:pt x="5022" y="223"/>
                  </a:lnTo>
                  <a:lnTo>
                    <a:pt x="5032" y="225"/>
                  </a:lnTo>
                  <a:lnTo>
                    <a:pt x="5042" y="228"/>
                  </a:lnTo>
                  <a:lnTo>
                    <a:pt x="5052" y="230"/>
                  </a:lnTo>
                  <a:lnTo>
                    <a:pt x="5061" y="234"/>
                  </a:lnTo>
                  <a:lnTo>
                    <a:pt x="5070" y="238"/>
                  </a:lnTo>
                  <a:lnTo>
                    <a:pt x="5079" y="242"/>
                  </a:lnTo>
                  <a:lnTo>
                    <a:pt x="5087" y="246"/>
                  </a:lnTo>
                  <a:lnTo>
                    <a:pt x="5095" y="251"/>
                  </a:lnTo>
                  <a:lnTo>
                    <a:pt x="5099" y="254"/>
                  </a:lnTo>
                  <a:lnTo>
                    <a:pt x="5102" y="257"/>
                  </a:lnTo>
                  <a:lnTo>
                    <a:pt x="5110" y="263"/>
                  </a:lnTo>
                  <a:lnTo>
                    <a:pt x="5117" y="269"/>
                  </a:lnTo>
                  <a:lnTo>
                    <a:pt x="5123" y="275"/>
                  </a:lnTo>
                  <a:lnTo>
                    <a:pt x="5130" y="282"/>
                  </a:lnTo>
                  <a:lnTo>
                    <a:pt x="5130" y="230"/>
                  </a:lnTo>
                  <a:lnTo>
                    <a:pt x="5219" y="230"/>
                  </a:lnTo>
                  <a:lnTo>
                    <a:pt x="5219" y="677"/>
                  </a:lnTo>
                  <a:close/>
                  <a:moveTo>
                    <a:pt x="4372" y="408"/>
                  </a:moveTo>
                  <a:lnTo>
                    <a:pt x="4372" y="676"/>
                  </a:lnTo>
                  <a:lnTo>
                    <a:pt x="4283" y="676"/>
                  </a:lnTo>
                  <a:lnTo>
                    <a:pt x="4283" y="409"/>
                  </a:lnTo>
                  <a:lnTo>
                    <a:pt x="4282" y="391"/>
                  </a:lnTo>
                  <a:lnTo>
                    <a:pt x="4282" y="382"/>
                  </a:lnTo>
                  <a:lnTo>
                    <a:pt x="4281" y="374"/>
                  </a:lnTo>
                  <a:lnTo>
                    <a:pt x="4278" y="360"/>
                  </a:lnTo>
                  <a:lnTo>
                    <a:pt x="4275" y="348"/>
                  </a:lnTo>
                  <a:lnTo>
                    <a:pt x="4271" y="337"/>
                  </a:lnTo>
                  <a:lnTo>
                    <a:pt x="4266" y="328"/>
                  </a:lnTo>
                  <a:lnTo>
                    <a:pt x="4261" y="320"/>
                  </a:lnTo>
                  <a:lnTo>
                    <a:pt x="4255" y="314"/>
                  </a:lnTo>
                  <a:lnTo>
                    <a:pt x="4249" y="309"/>
                  </a:lnTo>
                  <a:lnTo>
                    <a:pt x="4243" y="305"/>
                  </a:lnTo>
                  <a:lnTo>
                    <a:pt x="4237" y="302"/>
                  </a:lnTo>
                  <a:lnTo>
                    <a:pt x="4231" y="300"/>
                  </a:lnTo>
                  <a:lnTo>
                    <a:pt x="4225" y="298"/>
                  </a:lnTo>
                  <a:lnTo>
                    <a:pt x="4220" y="297"/>
                  </a:lnTo>
                  <a:lnTo>
                    <a:pt x="4214" y="297"/>
                  </a:lnTo>
                  <a:lnTo>
                    <a:pt x="4210" y="297"/>
                  </a:lnTo>
                  <a:lnTo>
                    <a:pt x="4206" y="297"/>
                  </a:lnTo>
                  <a:lnTo>
                    <a:pt x="4201" y="297"/>
                  </a:lnTo>
                  <a:lnTo>
                    <a:pt x="4195" y="298"/>
                  </a:lnTo>
                  <a:lnTo>
                    <a:pt x="4189" y="299"/>
                  </a:lnTo>
                  <a:lnTo>
                    <a:pt x="4183" y="301"/>
                  </a:lnTo>
                  <a:lnTo>
                    <a:pt x="4176" y="304"/>
                  </a:lnTo>
                  <a:lnTo>
                    <a:pt x="4169" y="308"/>
                  </a:lnTo>
                  <a:lnTo>
                    <a:pt x="4163" y="313"/>
                  </a:lnTo>
                  <a:lnTo>
                    <a:pt x="4156" y="320"/>
                  </a:lnTo>
                  <a:lnTo>
                    <a:pt x="4150" y="327"/>
                  </a:lnTo>
                  <a:lnTo>
                    <a:pt x="4147" y="332"/>
                  </a:lnTo>
                  <a:lnTo>
                    <a:pt x="4144" y="337"/>
                  </a:lnTo>
                  <a:lnTo>
                    <a:pt x="4142" y="342"/>
                  </a:lnTo>
                  <a:lnTo>
                    <a:pt x="4139" y="348"/>
                  </a:lnTo>
                  <a:lnTo>
                    <a:pt x="4137" y="354"/>
                  </a:lnTo>
                  <a:lnTo>
                    <a:pt x="4135" y="361"/>
                  </a:lnTo>
                  <a:lnTo>
                    <a:pt x="4134" y="368"/>
                  </a:lnTo>
                  <a:lnTo>
                    <a:pt x="4132" y="375"/>
                  </a:lnTo>
                  <a:lnTo>
                    <a:pt x="4130" y="392"/>
                  </a:lnTo>
                  <a:lnTo>
                    <a:pt x="4130" y="402"/>
                  </a:lnTo>
                  <a:lnTo>
                    <a:pt x="4129" y="412"/>
                  </a:lnTo>
                  <a:lnTo>
                    <a:pt x="4129" y="676"/>
                  </a:lnTo>
                  <a:lnTo>
                    <a:pt x="4040" y="676"/>
                  </a:lnTo>
                  <a:lnTo>
                    <a:pt x="4040" y="409"/>
                  </a:lnTo>
                  <a:lnTo>
                    <a:pt x="4040" y="391"/>
                  </a:lnTo>
                  <a:lnTo>
                    <a:pt x="4039" y="382"/>
                  </a:lnTo>
                  <a:lnTo>
                    <a:pt x="4038" y="374"/>
                  </a:lnTo>
                  <a:lnTo>
                    <a:pt x="4036" y="360"/>
                  </a:lnTo>
                  <a:lnTo>
                    <a:pt x="4032" y="348"/>
                  </a:lnTo>
                  <a:lnTo>
                    <a:pt x="4028" y="337"/>
                  </a:lnTo>
                  <a:lnTo>
                    <a:pt x="4023" y="328"/>
                  </a:lnTo>
                  <a:lnTo>
                    <a:pt x="4018" y="320"/>
                  </a:lnTo>
                  <a:lnTo>
                    <a:pt x="4012" y="314"/>
                  </a:lnTo>
                  <a:lnTo>
                    <a:pt x="4007" y="309"/>
                  </a:lnTo>
                  <a:lnTo>
                    <a:pt x="4001" y="305"/>
                  </a:lnTo>
                  <a:lnTo>
                    <a:pt x="3994" y="302"/>
                  </a:lnTo>
                  <a:lnTo>
                    <a:pt x="3988" y="300"/>
                  </a:lnTo>
                  <a:lnTo>
                    <a:pt x="3983" y="298"/>
                  </a:lnTo>
                  <a:lnTo>
                    <a:pt x="3977" y="297"/>
                  </a:lnTo>
                  <a:lnTo>
                    <a:pt x="3972" y="297"/>
                  </a:lnTo>
                  <a:lnTo>
                    <a:pt x="3967" y="297"/>
                  </a:lnTo>
                  <a:lnTo>
                    <a:pt x="3963" y="297"/>
                  </a:lnTo>
                  <a:lnTo>
                    <a:pt x="3959" y="297"/>
                  </a:lnTo>
                  <a:lnTo>
                    <a:pt x="3953" y="298"/>
                  </a:lnTo>
                  <a:lnTo>
                    <a:pt x="3947" y="299"/>
                  </a:lnTo>
                  <a:lnTo>
                    <a:pt x="3941" y="301"/>
                  </a:lnTo>
                  <a:lnTo>
                    <a:pt x="3934" y="304"/>
                  </a:lnTo>
                  <a:lnTo>
                    <a:pt x="3928" y="308"/>
                  </a:lnTo>
                  <a:lnTo>
                    <a:pt x="3921" y="313"/>
                  </a:lnTo>
                  <a:lnTo>
                    <a:pt x="3915" y="320"/>
                  </a:lnTo>
                  <a:lnTo>
                    <a:pt x="3909" y="327"/>
                  </a:lnTo>
                  <a:lnTo>
                    <a:pt x="3906" y="332"/>
                  </a:lnTo>
                  <a:lnTo>
                    <a:pt x="3903" y="337"/>
                  </a:lnTo>
                  <a:lnTo>
                    <a:pt x="3898" y="348"/>
                  </a:lnTo>
                  <a:lnTo>
                    <a:pt x="3894" y="361"/>
                  </a:lnTo>
                  <a:lnTo>
                    <a:pt x="3893" y="368"/>
                  </a:lnTo>
                  <a:lnTo>
                    <a:pt x="3891" y="375"/>
                  </a:lnTo>
                  <a:lnTo>
                    <a:pt x="3889" y="392"/>
                  </a:lnTo>
                  <a:lnTo>
                    <a:pt x="3889" y="402"/>
                  </a:lnTo>
                  <a:lnTo>
                    <a:pt x="3889" y="412"/>
                  </a:lnTo>
                  <a:lnTo>
                    <a:pt x="3889" y="676"/>
                  </a:lnTo>
                  <a:lnTo>
                    <a:pt x="3800" y="676"/>
                  </a:lnTo>
                  <a:lnTo>
                    <a:pt x="3800" y="230"/>
                  </a:lnTo>
                  <a:lnTo>
                    <a:pt x="3885" y="230"/>
                  </a:lnTo>
                  <a:lnTo>
                    <a:pt x="3885" y="281"/>
                  </a:lnTo>
                  <a:lnTo>
                    <a:pt x="3890" y="272"/>
                  </a:lnTo>
                  <a:lnTo>
                    <a:pt x="3895" y="264"/>
                  </a:lnTo>
                  <a:lnTo>
                    <a:pt x="3901" y="258"/>
                  </a:lnTo>
                  <a:lnTo>
                    <a:pt x="3907" y="251"/>
                  </a:lnTo>
                  <a:lnTo>
                    <a:pt x="3914" y="246"/>
                  </a:lnTo>
                  <a:lnTo>
                    <a:pt x="3921" y="241"/>
                  </a:lnTo>
                  <a:lnTo>
                    <a:pt x="3928" y="237"/>
                  </a:lnTo>
                  <a:lnTo>
                    <a:pt x="3935" y="233"/>
                  </a:lnTo>
                  <a:lnTo>
                    <a:pt x="3942" y="230"/>
                  </a:lnTo>
                  <a:lnTo>
                    <a:pt x="3950" y="227"/>
                  </a:lnTo>
                  <a:lnTo>
                    <a:pt x="3964" y="224"/>
                  </a:lnTo>
                  <a:lnTo>
                    <a:pt x="3971" y="222"/>
                  </a:lnTo>
                  <a:lnTo>
                    <a:pt x="3978" y="221"/>
                  </a:lnTo>
                  <a:lnTo>
                    <a:pt x="3990" y="221"/>
                  </a:lnTo>
                  <a:lnTo>
                    <a:pt x="4000" y="221"/>
                  </a:lnTo>
                  <a:lnTo>
                    <a:pt x="4008" y="222"/>
                  </a:lnTo>
                  <a:lnTo>
                    <a:pt x="4017" y="223"/>
                  </a:lnTo>
                  <a:lnTo>
                    <a:pt x="4026" y="225"/>
                  </a:lnTo>
                  <a:lnTo>
                    <a:pt x="4034" y="228"/>
                  </a:lnTo>
                  <a:lnTo>
                    <a:pt x="4042" y="231"/>
                  </a:lnTo>
                  <a:lnTo>
                    <a:pt x="4050" y="234"/>
                  </a:lnTo>
                  <a:lnTo>
                    <a:pt x="4057" y="238"/>
                  </a:lnTo>
                  <a:lnTo>
                    <a:pt x="4064" y="243"/>
                  </a:lnTo>
                  <a:lnTo>
                    <a:pt x="4071" y="248"/>
                  </a:lnTo>
                  <a:lnTo>
                    <a:pt x="4078" y="254"/>
                  </a:lnTo>
                  <a:lnTo>
                    <a:pt x="4084" y="261"/>
                  </a:lnTo>
                  <a:lnTo>
                    <a:pt x="4090" y="268"/>
                  </a:lnTo>
                  <a:lnTo>
                    <a:pt x="4096" y="275"/>
                  </a:lnTo>
                  <a:lnTo>
                    <a:pt x="4101" y="283"/>
                  </a:lnTo>
                  <a:lnTo>
                    <a:pt x="4105" y="292"/>
                  </a:lnTo>
                  <a:lnTo>
                    <a:pt x="4111" y="282"/>
                  </a:lnTo>
                  <a:lnTo>
                    <a:pt x="4118" y="273"/>
                  </a:lnTo>
                  <a:lnTo>
                    <a:pt x="4125" y="265"/>
                  </a:lnTo>
                  <a:lnTo>
                    <a:pt x="4133" y="257"/>
                  </a:lnTo>
                  <a:lnTo>
                    <a:pt x="4140" y="251"/>
                  </a:lnTo>
                  <a:lnTo>
                    <a:pt x="4148" y="245"/>
                  </a:lnTo>
                  <a:lnTo>
                    <a:pt x="4157" y="240"/>
                  </a:lnTo>
                  <a:lnTo>
                    <a:pt x="4165" y="235"/>
                  </a:lnTo>
                  <a:lnTo>
                    <a:pt x="4174" y="232"/>
                  </a:lnTo>
                  <a:lnTo>
                    <a:pt x="4182" y="229"/>
                  </a:lnTo>
                  <a:lnTo>
                    <a:pt x="4191" y="226"/>
                  </a:lnTo>
                  <a:lnTo>
                    <a:pt x="4199" y="224"/>
                  </a:lnTo>
                  <a:lnTo>
                    <a:pt x="4207" y="223"/>
                  </a:lnTo>
                  <a:lnTo>
                    <a:pt x="4214" y="222"/>
                  </a:lnTo>
                  <a:lnTo>
                    <a:pt x="4228" y="221"/>
                  </a:lnTo>
                  <a:lnTo>
                    <a:pt x="4241" y="221"/>
                  </a:lnTo>
                  <a:lnTo>
                    <a:pt x="4254" y="223"/>
                  </a:lnTo>
                  <a:lnTo>
                    <a:pt x="4267" y="225"/>
                  </a:lnTo>
                  <a:lnTo>
                    <a:pt x="4280" y="229"/>
                  </a:lnTo>
                  <a:lnTo>
                    <a:pt x="4292" y="234"/>
                  </a:lnTo>
                  <a:lnTo>
                    <a:pt x="4298" y="237"/>
                  </a:lnTo>
                  <a:lnTo>
                    <a:pt x="4304" y="241"/>
                  </a:lnTo>
                  <a:lnTo>
                    <a:pt x="4310" y="244"/>
                  </a:lnTo>
                  <a:lnTo>
                    <a:pt x="4316" y="249"/>
                  </a:lnTo>
                  <a:lnTo>
                    <a:pt x="4321" y="253"/>
                  </a:lnTo>
                  <a:lnTo>
                    <a:pt x="4327" y="258"/>
                  </a:lnTo>
                  <a:lnTo>
                    <a:pt x="4332" y="264"/>
                  </a:lnTo>
                  <a:lnTo>
                    <a:pt x="4337" y="270"/>
                  </a:lnTo>
                  <a:lnTo>
                    <a:pt x="4341" y="276"/>
                  </a:lnTo>
                  <a:lnTo>
                    <a:pt x="4346" y="283"/>
                  </a:lnTo>
                  <a:lnTo>
                    <a:pt x="4350" y="290"/>
                  </a:lnTo>
                  <a:lnTo>
                    <a:pt x="4354" y="298"/>
                  </a:lnTo>
                  <a:lnTo>
                    <a:pt x="4357" y="307"/>
                  </a:lnTo>
                  <a:lnTo>
                    <a:pt x="4360" y="316"/>
                  </a:lnTo>
                  <a:lnTo>
                    <a:pt x="4363" y="325"/>
                  </a:lnTo>
                  <a:lnTo>
                    <a:pt x="4366" y="335"/>
                  </a:lnTo>
                  <a:lnTo>
                    <a:pt x="4368" y="346"/>
                  </a:lnTo>
                  <a:lnTo>
                    <a:pt x="4370" y="357"/>
                  </a:lnTo>
                  <a:lnTo>
                    <a:pt x="4371" y="369"/>
                  </a:lnTo>
                  <a:lnTo>
                    <a:pt x="4372" y="381"/>
                  </a:lnTo>
                  <a:lnTo>
                    <a:pt x="4372" y="394"/>
                  </a:lnTo>
                  <a:lnTo>
                    <a:pt x="4372" y="408"/>
                  </a:lnTo>
                  <a:close/>
                  <a:moveTo>
                    <a:pt x="3177" y="685"/>
                  </a:moveTo>
                  <a:lnTo>
                    <a:pt x="3165" y="685"/>
                  </a:lnTo>
                  <a:lnTo>
                    <a:pt x="3153" y="684"/>
                  </a:lnTo>
                  <a:lnTo>
                    <a:pt x="3142" y="683"/>
                  </a:lnTo>
                  <a:lnTo>
                    <a:pt x="3130" y="681"/>
                  </a:lnTo>
                  <a:lnTo>
                    <a:pt x="3119" y="678"/>
                  </a:lnTo>
                  <a:lnTo>
                    <a:pt x="3108" y="675"/>
                  </a:lnTo>
                  <a:lnTo>
                    <a:pt x="3097" y="671"/>
                  </a:lnTo>
                  <a:lnTo>
                    <a:pt x="3087" y="667"/>
                  </a:lnTo>
                  <a:lnTo>
                    <a:pt x="3076" y="663"/>
                  </a:lnTo>
                  <a:lnTo>
                    <a:pt x="3066" y="658"/>
                  </a:lnTo>
                  <a:lnTo>
                    <a:pt x="3057" y="652"/>
                  </a:lnTo>
                  <a:lnTo>
                    <a:pt x="3047" y="646"/>
                  </a:lnTo>
                  <a:lnTo>
                    <a:pt x="3038" y="639"/>
                  </a:lnTo>
                  <a:lnTo>
                    <a:pt x="3029" y="633"/>
                  </a:lnTo>
                  <a:lnTo>
                    <a:pt x="3021" y="625"/>
                  </a:lnTo>
                  <a:lnTo>
                    <a:pt x="3013" y="618"/>
                  </a:lnTo>
                  <a:lnTo>
                    <a:pt x="3005" y="610"/>
                  </a:lnTo>
                  <a:lnTo>
                    <a:pt x="2998" y="601"/>
                  </a:lnTo>
                  <a:lnTo>
                    <a:pt x="2991" y="592"/>
                  </a:lnTo>
                  <a:lnTo>
                    <a:pt x="2985" y="583"/>
                  </a:lnTo>
                  <a:lnTo>
                    <a:pt x="2979" y="574"/>
                  </a:lnTo>
                  <a:lnTo>
                    <a:pt x="2973" y="564"/>
                  </a:lnTo>
                  <a:lnTo>
                    <a:pt x="2968" y="554"/>
                  </a:lnTo>
                  <a:lnTo>
                    <a:pt x="2963" y="544"/>
                  </a:lnTo>
                  <a:lnTo>
                    <a:pt x="2959" y="533"/>
                  </a:lnTo>
                  <a:lnTo>
                    <a:pt x="2956" y="523"/>
                  </a:lnTo>
                  <a:lnTo>
                    <a:pt x="2952" y="512"/>
                  </a:lnTo>
                  <a:lnTo>
                    <a:pt x="2950" y="500"/>
                  </a:lnTo>
                  <a:lnTo>
                    <a:pt x="2948" y="489"/>
                  </a:lnTo>
                  <a:lnTo>
                    <a:pt x="2946" y="477"/>
                  </a:lnTo>
                  <a:lnTo>
                    <a:pt x="2945" y="466"/>
                  </a:lnTo>
                  <a:lnTo>
                    <a:pt x="2945" y="453"/>
                  </a:lnTo>
                  <a:lnTo>
                    <a:pt x="2945" y="441"/>
                  </a:lnTo>
                  <a:lnTo>
                    <a:pt x="2946" y="429"/>
                  </a:lnTo>
                  <a:lnTo>
                    <a:pt x="2948" y="417"/>
                  </a:lnTo>
                  <a:lnTo>
                    <a:pt x="2950" y="406"/>
                  </a:lnTo>
                  <a:lnTo>
                    <a:pt x="2952" y="395"/>
                  </a:lnTo>
                  <a:lnTo>
                    <a:pt x="2956" y="384"/>
                  </a:lnTo>
                  <a:lnTo>
                    <a:pt x="2959" y="373"/>
                  </a:lnTo>
                  <a:lnTo>
                    <a:pt x="2963" y="362"/>
                  </a:lnTo>
                  <a:lnTo>
                    <a:pt x="2968" y="352"/>
                  </a:lnTo>
                  <a:lnTo>
                    <a:pt x="2973" y="342"/>
                  </a:lnTo>
                  <a:lnTo>
                    <a:pt x="2979" y="332"/>
                  </a:lnTo>
                  <a:lnTo>
                    <a:pt x="2985" y="323"/>
                  </a:lnTo>
                  <a:lnTo>
                    <a:pt x="2991" y="314"/>
                  </a:lnTo>
                  <a:lnTo>
                    <a:pt x="2998" y="305"/>
                  </a:lnTo>
                  <a:lnTo>
                    <a:pt x="3005" y="297"/>
                  </a:lnTo>
                  <a:lnTo>
                    <a:pt x="3013" y="289"/>
                  </a:lnTo>
                  <a:lnTo>
                    <a:pt x="3021" y="281"/>
                  </a:lnTo>
                  <a:lnTo>
                    <a:pt x="3029" y="274"/>
                  </a:lnTo>
                  <a:lnTo>
                    <a:pt x="3038" y="267"/>
                  </a:lnTo>
                  <a:lnTo>
                    <a:pt x="3047" y="260"/>
                  </a:lnTo>
                  <a:lnTo>
                    <a:pt x="3057" y="254"/>
                  </a:lnTo>
                  <a:lnTo>
                    <a:pt x="3066" y="249"/>
                  </a:lnTo>
                  <a:lnTo>
                    <a:pt x="3076" y="244"/>
                  </a:lnTo>
                  <a:lnTo>
                    <a:pt x="3087" y="239"/>
                  </a:lnTo>
                  <a:lnTo>
                    <a:pt x="3097" y="235"/>
                  </a:lnTo>
                  <a:lnTo>
                    <a:pt x="3108" y="231"/>
                  </a:lnTo>
                  <a:lnTo>
                    <a:pt x="3119" y="228"/>
                  </a:lnTo>
                  <a:lnTo>
                    <a:pt x="3130" y="226"/>
                  </a:lnTo>
                  <a:lnTo>
                    <a:pt x="3142" y="224"/>
                  </a:lnTo>
                  <a:lnTo>
                    <a:pt x="3153" y="222"/>
                  </a:lnTo>
                  <a:lnTo>
                    <a:pt x="3165" y="221"/>
                  </a:lnTo>
                  <a:lnTo>
                    <a:pt x="3177" y="221"/>
                  </a:lnTo>
                  <a:lnTo>
                    <a:pt x="3189" y="221"/>
                  </a:lnTo>
                  <a:lnTo>
                    <a:pt x="3201" y="222"/>
                  </a:lnTo>
                  <a:lnTo>
                    <a:pt x="3212" y="224"/>
                  </a:lnTo>
                  <a:lnTo>
                    <a:pt x="3224" y="226"/>
                  </a:lnTo>
                  <a:lnTo>
                    <a:pt x="3235" y="228"/>
                  </a:lnTo>
                  <a:lnTo>
                    <a:pt x="3246" y="231"/>
                  </a:lnTo>
                  <a:lnTo>
                    <a:pt x="3257" y="235"/>
                  </a:lnTo>
                  <a:lnTo>
                    <a:pt x="3267" y="239"/>
                  </a:lnTo>
                  <a:lnTo>
                    <a:pt x="3278" y="244"/>
                  </a:lnTo>
                  <a:lnTo>
                    <a:pt x="3288" y="249"/>
                  </a:lnTo>
                  <a:lnTo>
                    <a:pt x="3297" y="254"/>
                  </a:lnTo>
                  <a:lnTo>
                    <a:pt x="3307" y="260"/>
                  </a:lnTo>
                  <a:lnTo>
                    <a:pt x="3316" y="267"/>
                  </a:lnTo>
                  <a:lnTo>
                    <a:pt x="3325" y="274"/>
                  </a:lnTo>
                  <a:lnTo>
                    <a:pt x="3333" y="281"/>
                  </a:lnTo>
                  <a:lnTo>
                    <a:pt x="3341" y="289"/>
                  </a:lnTo>
                  <a:lnTo>
                    <a:pt x="3349" y="297"/>
                  </a:lnTo>
                  <a:lnTo>
                    <a:pt x="3356" y="305"/>
                  </a:lnTo>
                  <a:lnTo>
                    <a:pt x="3363" y="314"/>
                  </a:lnTo>
                  <a:lnTo>
                    <a:pt x="3369" y="323"/>
                  </a:lnTo>
                  <a:lnTo>
                    <a:pt x="3375" y="332"/>
                  </a:lnTo>
                  <a:lnTo>
                    <a:pt x="3381" y="342"/>
                  </a:lnTo>
                  <a:lnTo>
                    <a:pt x="3386" y="352"/>
                  </a:lnTo>
                  <a:lnTo>
                    <a:pt x="3391" y="362"/>
                  </a:lnTo>
                  <a:lnTo>
                    <a:pt x="3395" y="373"/>
                  </a:lnTo>
                  <a:lnTo>
                    <a:pt x="3398" y="384"/>
                  </a:lnTo>
                  <a:lnTo>
                    <a:pt x="3401" y="395"/>
                  </a:lnTo>
                  <a:lnTo>
                    <a:pt x="3404" y="406"/>
                  </a:lnTo>
                  <a:lnTo>
                    <a:pt x="3406" y="417"/>
                  </a:lnTo>
                  <a:lnTo>
                    <a:pt x="3408" y="429"/>
                  </a:lnTo>
                  <a:lnTo>
                    <a:pt x="3408" y="441"/>
                  </a:lnTo>
                  <a:lnTo>
                    <a:pt x="3409" y="453"/>
                  </a:lnTo>
                  <a:lnTo>
                    <a:pt x="3408" y="466"/>
                  </a:lnTo>
                  <a:lnTo>
                    <a:pt x="3408" y="477"/>
                  </a:lnTo>
                  <a:lnTo>
                    <a:pt x="3406" y="489"/>
                  </a:lnTo>
                  <a:lnTo>
                    <a:pt x="3404" y="500"/>
                  </a:lnTo>
                  <a:lnTo>
                    <a:pt x="3401" y="512"/>
                  </a:lnTo>
                  <a:lnTo>
                    <a:pt x="3398" y="523"/>
                  </a:lnTo>
                  <a:lnTo>
                    <a:pt x="3395" y="533"/>
                  </a:lnTo>
                  <a:lnTo>
                    <a:pt x="3391" y="544"/>
                  </a:lnTo>
                  <a:lnTo>
                    <a:pt x="3386" y="554"/>
                  </a:lnTo>
                  <a:lnTo>
                    <a:pt x="3381" y="564"/>
                  </a:lnTo>
                  <a:lnTo>
                    <a:pt x="3375" y="574"/>
                  </a:lnTo>
                  <a:lnTo>
                    <a:pt x="3369" y="583"/>
                  </a:lnTo>
                  <a:lnTo>
                    <a:pt x="3363" y="592"/>
                  </a:lnTo>
                  <a:lnTo>
                    <a:pt x="3356" y="601"/>
                  </a:lnTo>
                  <a:lnTo>
                    <a:pt x="3349" y="610"/>
                  </a:lnTo>
                  <a:lnTo>
                    <a:pt x="3341" y="618"/>
                  </a:lnTo>
                  <a:lnTo>
                    <a:pt x="3333" y="625"/>
                  </a:lnTo>
                  <a:lnTo>
                    <a:pt x="3325" y="633"/>
                  </a:lnTo>
                  <a:lnTo>
                    <a:pt x="3316" y="639"/>
                  </a:lnTo>
                  <a:lnTo>
                    <a:pt x="3307" y="646"/>
                  </a:lnTo>
                  <a:lnTo>
                    <a:pt x="3297" y="652"/>
                  </a:lnTo>
                  <a:lnTo>
                    <a:pt x="3288" y="658"/>
                  </a:lnTo>
                  <a:lnTo>
                    <a:pt x="3278" y="663"/>
                  </a:lnTo>
                  <a:lnTo>
                    <a:pt x="3267" y="667"/>
                  </a:lnTo>
                  <a:lnTo>
                    <a:pt x="3257" y="671"/>
                  </a:lnTo>
                  <a:lnTo>
                    <a:pt x="3246" y="675"/>
                  </a:lnTo>
                  <a:lnTo>
                    <a:pt x="3235" y="678"/>
                  </a:lnTo>
                  <a:lnTo>
                    <a:pt x="3224" y="681"/>
                  </a:lnTo>
                  <a:lnTo>
                    <a:pt x="3212" y="683"/>
                  </a:lnTo>
                  <a:lnTo>
                    <a:pt x="3201" y="684"/>
                  </a:lnTo>
                  <a:lnTo>
                    <a:pt x="3189" y="685"/>
                  </a:lnTo>
                  <a:lnTo>
                    <a:pt x="3177" y="685"/>
                  </a:lnTo>
                  <a:close/>
                  <a:moveTo>
                    <a:pt x="2491" y="677"/>
                  </a:moveTo>
                  <a:lnTo>
                    <a:pt x="2402" y="677"/>
                  </a:lnTo>
                  <a:lnTo>
                    <a:pt x="2402" y="453"/>
                  </a:lnTo>
                  <a:lnTo>
                    <a:pt x="2402" y="444"/>
                  </a:lnTo>
                  <a:lnTo>
                    <a:pt x="2402" y="436"/>
                  </a:lnTo>
                  <a:lnTo>
                    <a:pt x="2401" y="428"/>
                  </a:lnTo>
                  <a:lnTo>
                    <a:pt x="2400" y="420"/>
                  </a:lnTo>
                  <a:lnTo>
                    <a:pt x="2398" y="412"/>
                  </a:lnTo>
                  <a:lnTo>
                    <a:pt x="2397" y="404"/>
                  </a:lnTo>
                  <a:lnTo>
                    <a:pt x="2395" y="397"/>
                  </a:lnTo>
                  <a:lnTo>
                    <a:pt x="2392" y="390"/>
                  </a:lnTo>
                  <a:lnTo>
                    <a:pt x="2390" y="383"/>
                  </a:lnTo>
                  <a:lnTo>
                    <a:pt x="2387" y="377"/>
                  </a:lnTo>
                  <a:lnTo>
                    <a:pt x="2381" y="364"/>
                  </a:lnTo>
                  <a:lnTo>
                    <a:pt x="2374" y="353"/>
                  </a:lnTo>
                  <a:lnTo>
                    <a:pt x="2370" y="347"/>
                  </a:lnTo>
                  <a:lnTo>
                    <a:pt x="2365" y="342"/>
                  </a:lnTo>
                  <a:lnTo>
                    <a:pt x="2361" y="337"/>
                  </a:lnTo>
                  <a:lnTo>
                    <a:pt x="2357" y="333"/>
                  </a:lnTo>
                  <a:lnTo>
                    <a:pt x="2347" y="325"/>
                  </a:lnTo>
                  <a:lnTo>
                    <a:pt x="2336" y="318"/>
                  </a:lnTo>
                  <a:lnTo>
                    <a:pt x="2331" y="314"/>
                  </a:lnTo>
                  <a:lnTo>
                    <a:pt x="2325" y="312"/>
                  </a:lnTo>
                  <a:lnTo>
                    <a:pt x="2319" y="309"/>
                  </a:lnTo>
                  <a:lnTo>
                    <a:pt x="2313" y="307"/>
                  </a:lnTo>
                  <a:lnTo>
                    <a:pt x="2307" y="305"/>
                  </a:lnTo>
                  <a:lnTo>
                    <a:pt x="2301" y="304"/>
                  </a:lnTo>
                  <a:lnTo>
                    <a:pt x="2295" y="303"/>
                  </a:lnTo>
                  <a:lnTo>
                    <a:pt x="2288" y="302"/>
                  </a:lnTo>
                  <a:lnTo>
                    <a:pt x="2275" y="301"/>
                  </a:lnTo>
                  <a:lnTo>
                    <a:pt x="2261" y="302"/>
                  </a:lnTo>
                  <a:lnTo>
                    <a:pt x="2254" y="303"/>
                  </a:lnTo>
                  <a:lnTo>
                    <a:pt x="2247" y="304"/>
                  </a:lnTo>
                  <a:lnTo>
                    <a:pt x="2234" y="307"/>
                  </a:lnTo>
                  <a:lnTo>
                    <a:pt x="2228" y="309"/>
                  </a:lnTo>
                  <a:lnTo>
                    <a:pt x="2222" y="312"/>
                  </a:lnTo>
                  <a:lnTo>
                    <a:pt x="2216" y="314"/>
                  </a:lnTo>
                  <a:lnTo>
                    <a:pt x="2210" y="318"/>
                  </a:lnTo>
                  <a:lnTo>
                    <a:pt x="2204" y="321"/>
                  </a:lnTo>
                  <a:lnTo>
                    <a:pt x="2198" y="325"/>
                  </a:lnTo>
                  <a:lnTo>
                    <a:pt x="2193" y="329"/>
                  </a:lnTo>
                  <a:lnTo>
                    <a:pt x="2188" y="333"/>
                  </a:lnTo>
                  <a:lnTo>
                    <a:pt x="2183" y="338"/>
                  </a:lnTo>
                  <a:lnTo>
                    <a:pt x="2178" y="343"/>
                  </a:lnTo>
                  <a:lnTo>
                    <a:pt x="2173" y="348"/>
                  </a:lnTo>
                  <a:lnTo>
                    <a:pt x="2169" y="354"/>
                  </a:lnTo>
                  <a:lnTo>
                    <a:pt x="2164" y="360"/>
                  </a:lnTo>
                  <a:lnTo>
                    <a:pt x="2160" y="366"/>
                  </a:lnTo>
                  <a:lnTo>
                    <a:pt x="2153" y="380"/>
                  </a:lnTo>
                  <a:lnTo>
                    <a:pt x="2150" y="387"/>
                  </a:lnTo>
                  <a:lnTo>
                    <a:pt x="2147" y="394"/>
                  </a:lnTo>
                  <a:lnTo>
                    <a:pt x="2142" y="410"/>
                  </a:lnTo>
                  <a:lnTo>
                    <a:pt x="2140" y="419"/>
                  </a:lnTo>
                  <a:lnTo>
                    <a:pt x="2139" y="427"/>
                  </a:lnTo>
                  <a:lnTo>
                    <a:pt x="2137" y="436"/>
                  </a:lnTo>
                  <a:lnTo>
                    <a:pt x="2137" y="446"/>
                  </a:lnTo>
                  <a:lnTo>
                    <a:pt x="2136" y="466"/>
                  </a:lnTo>
                  <a:lnTo>
                    <a:pt x="2136" y="677"/>
                  </a:lnTo>
                  <a:lnTo>
                    <a:pt x="2046" y="677"/>
                  </a:lnTo>
                  <a:lnTo>
                    <a:pt x="2046" y="230"/>
                  </a:lnTo>
                  <a:lnTo>
                    <a:pt x="2133" y="230"/>
                  </a:lnTo>
                  <a:lnTo>
                    <a:pt x="2133" y="306"/>
                  </a:lnTo>
                  <a:lnTo>
                    <a:pt x="2138" y="296"/>
                  </a:lnTo>
                  <a:lnTo>
                    <a:pt x="2144" y="287"/>
                  </a:lnTo>
                  <a:lnTo>
                    <a:pt x="2151" y="278"/>
                  </a:lnTo>
                  <a:lnTo>
                    <a:pt x="2159" y="270"/>
                  </a:lnTo>
                  <a:lnTo>
                    <a:pt x="2163" y="266"/>
                  </a:lnTo>
                  <a:lnTo>
                    <a:pt x="2167" y="262"/>
                  </a:lnTo>
                  <a:lnTo>
                    <a:pt x="2177" y="255"/>
                  </a:lnTo>
                  <a:lnTo>
                    <a:pt x="2186" y="249"/>
                  </a:lnTo>
                  <a:lnTo>
                    <a:pt x="2196" y="243"/>
                  </a:lnTo>
                  <a:lnTo>
                    <a:pt x="2207" y="238"/>
                  </a:lnTo>
                  <a:lnTo>
                    <a:pt x="2218" y="234"/>
                  </a:lnTo>
                  <a:lnTo>
                    <a:pt x="2229" y="230"/>
                  </a:lnTo>
                  <a:lnTo>
                    <a:pt x="2241" y="227"/>
                  </a:lnTo>
                  <a:lnTo>
                    <a:pt x="2253" y="224"/>
                  </a:lnTo>
                  <a:lnTo>
                    <a:pt x="2264" y="222"/>
                  </a:lnTo>
                  <a:lnTo>
                    <a:pt x="2276" y="221"/>
                  </a:lnTo>
                  <a:lnTo>
                    <a:pt x="2288" y="221"/>
                  </a:lnTo>
                  <a:lnTo>
                    <a:pt x="2307" y="222"/>
                  </a:lnTo>
                  <a:lnTo>
                    <a:pt x="2326" y="224"/>
                  </a:lnTo>
                  <a:lnTo>
                    <a:pt x="2335" y="225"/>
                  </a:lnTo>
                  <a:lnTo>
                    <a:pt x="2344" y="228"/>
                  </a:lnTo>
                  <a:lnTo>
                    <a:pt x="2353" y="230"/>
                  </a:lnTo>
                  <a:lnTo>
                    <a:pt x="2362" y="233"/>
                  </a:lnTo>
                  <a:lnTo>
                    <a:pt x="2371" y="236"/>
                  </a:lnTo>
                  <a:lnTo>
                    <a:pt x="2380" y="240"/>
                  </a:lnTo>
                  <a:lnTo>
                    <a:pt x="2388" y="244"/>
                  </a:lnTo>
                  <a:lnTo>
                    <a:pt x="2397" y="249"/>
                  </a:lnTo>
                  <a:lnTo>
                    <a:pt x="2405" y="254"/>
                  </a:lnTo>
                  <a:lnTo>
                    <a:pt x="2413" y="259"/>
                  </a:lnTo>
                  <a:lnTo>
                    <a:pt x="2420" y="265"/>
                  </a:lnTo>
                  <a:lnTo>
                    <a:pt x="2427" y="271"/>
                  </a:lnTo>
                  <a:lnTo>
                    <a:pt x="2434" y="278"/>
                  </a:lnTo>
                  <a:lnTo>
                    <a:pt x="2441" y="285"/>
                  </a:lnTo>
                  <a:lnTo>
                    <a:pt x="2448" y="293"/>
                  </a:lnTo>
                  <a:lnTo>
                    <a:pt x="2454" y="301"/>
                  </a:lnTo>
                  <a:lnTo>
                    <a:pt x="2459" y="310"/>
                  </a:lnTo>
                  <a:lnTo>
                    <a:pt x="2464" y="319"/>
                  </a:lnTo>
                  <a:lnTo>
                    <a:pt x="2469" y="328"/>
                  </a:lnTo>
                  <a:lnTo>
                    <a:pt x="2474" y="339"/>
                  </a:lnTo>
                  <a:lnTo>
                    <a:pt x="2478" y="349"/>
                  </a:lnTo>
                  <a:lnTo>
                    <a:pt x="2481" y="360"/>
                  </a:lnTo>
                  <a:lnTo>
                    <a:pt x="2484" y="372"/>
                  </a:lnTo>
                  <a:lnTo>
                    <a:pt x="2487" y="384"/>
                  </a:lnTo>
                  <a:lnTo>
                    <a:pt x="2489" y="397"/>
                  </a:lnTo>
                  <a:lnTo>
                    <a:pt x="2490" y="410"/>
                  </a:lnTo>
                  <a:lnTo>
                    <a:pt x="2491" y="424"/>
                  </a:lnTo>
                  <a:lnTo>
                    <a:pt x="2491" y="438"/>
                  </a:lnTo>
                  <a:lnTo>
                    <a:pt x="2491" y="677"/>
                  </a:lnTo>
                  <a:close/>
                  <a:moveTo>
                    <a:pt x="1589" y="677"/>
                  </a:moveTo>
                  <a:lnTo>
                    <a:pt x="1499" y="677"/>
                  </a:lnTo>
                  <a:lnTo>
                    <a:pt x="1499" y="624"/>
                  </a:lnTo>
                  <a:lnTo>
                    <a:pt x="1496" y="627"/>
                  </a:lnTo>
                  <a:lnTo>
                    <a:pt x="1493" y="631"/>
                  </a:lnTo>
                  <a:lnTo>
                    <a:pt x="1487" y="637"/>
                  </a:lnTo>
                  <a:lnTo>
                    <a:pt x="1480" y="644"/>
                  </a:lnTo>
                  <a:lnTo>
                    <a:pt x="1473" y="649"/>
                  </a:lnTo>
                  <a:lnTo>
                    <a:pt x="1457" y="660"/>
                  </a:lnTo>
                  <a:lnTo>
                    <a:pt x="1449" y="665"/>
                  </a:lnTo>
                  <a:lnTo>
                    <a:pt x="1440" y="669"/>
                  </a:lnTo>
                  <a:lnTo>
                    <a:pt x="1431" y="673"/>
                  </a:lnTo>
                  <a:lnTo>
                    <a:pt x="1422" y="676"/>
                  </a:lnTo>
                  <a:lnTo>
                    <a:pt x="1412" y="679"/>
                  </a:lnTo>
                  <a:lnTo>
                    <a:pt x="1402" y="682"/>
                  </a:lnTo>
                  <a:lnTo>
                    <a:pt x="1392" y="684"/>
                  </a:lnTo>
                  <a:lnTo>
                    <a:pt x="1381" y="685"/>
                  </a:lnTo>
                  <a:lnTo>
                    <a:pt x="1370" y="686"/>
                  </a:lnTo>
                  <a:lnTo>
                    <a:pt x="1359" y="686"/>
                  </a:lnTo>
                  <a:lnTo>
                    <a:pt x="1347" y="686"/>
                  </a:lnTo>
                  <a:lnTo>
                    <a:pt x="1335" y="685"/>
                  </a:lnTo>
                  <a:lnTo>
                    <a:pt x="1323" y="684"/>
                  </a:lnTo>
                  <a:lnTo>
                    <a:pt x="1312" y="682"/>
                  </a:lnTo>
                  <a:lnTo>
                    <a:pt x="1301" y="679"/>
                  </a:lnTo>
                  <a:lnTo>
                    <a:pt x="1290" y="676"/>
                  </a:lnTo>
                  <a:lnTo>
                    <a:pt x="1280" y="672"/>
                  </a:lnTo>
                  <a:lnTo>
                    <a:pt x="1269" y="668"/>
                  </a:lnTo>
                  <a:lnTo>
                    <a:pt x="1259" y="663"/>
                  </a:lnTo>
                  <a:lnTo>
                    <a:pt x="1250" y="658"/>
                  </a:lnTo>
                  <a:lnTo>
                    <a:pt x="1240" y="653"/>
                  </a:lnTo>
                  <a:lnTo>
                    <a:pt x="1231" y="647"/>
                  </a:lnTo>
                  <a:lnTo>
                    <a:pt x="1223" y="640"/>
                  </a:lnTo>
                  <a:lnTo>
                    <a:pt x="1214" y="633"/>
                  </a:lnTo>
                  <a:lnTo>
                    <a:pt x="1206" y="626"/>
                  </a:lnTo>
                  <a:lnTo>
                    <a:pt x="1199" y="618"/>
                  </a:lnTo>
                  <a:lnTo>
                    <a:pt x="1191" y="610"/>
                  </a:lnTo>
                  <a:lnTo>
                    <a:pt x="1184" y="602"/>
                  </a:lnTo>
                  <a:lnTo>
                    <a:pt x="1178" y="593"/>
                  </a:lnTo>
                  <a:lnTo>
                    <a:pt x="1172" y="584"/>
                  </a:lnTo>
                  <a:lnTo>
                    <a:pt x="1166" y="575"/>
                  </a:lnTo>
                  <a:lnTo>
                    <a:pt x="1161" y="565"/>
                  </a:lnTo>
                  <a:lnTo>
                    <a:pt x="1156" y="555"/>
                  </a:lnTo>
                  <a:lnTo>
                    <a:pt x="1152" y="545"/>
                  </a:lnTo>
                  <a:lnTo>
                    <a:pt x="1148" y="534"/>
                  </a:lnTo>
                  <a:lnTo>
                    <a:pt x="1144" y="523"/>
                  </a:lnTo>
                  <a:lnTo>
                    <a:pt x="1142" y="512"/>
                  </a:lnTo>
                  <a:lnTo>
                    <a:pt x="1139" y="501"/>
                  </a:lnTo>
                  <a:lnTo>
                    <a:pt x="1137" y="489"/>
                  </a:lnTo>
                  <a:lnTo>
                    <a:pt x="1136" y="478"/>
                  </a:lnTo>
                  <a:lnTo>
                    <a:pt x="1135" y="466"/>
                  </a:lnTo>
                  <a:lnTo>
                    <a:pt x="1135" y="453"/>
                  </a:lnTo>
                  <a:lnTo>
                    <a:pt x="1135" y="441"/>
                  </a:lnTo>
                  <a:lnTo>
                    <a:pt x="1136" y="429"/>
                  </a:lnTo>
                  <a:lnTo>
                    <a:pt x="1137" y="417"/>
                  </a:lnTo>
                  <a:lnTo>
                    <a:pt x="1139" y="406"/>
                  </a:lnTo>
                  <a:lnTo>
                    <a:pt x="1142" y="395"/>
                  </a:lnTo>
                  <a:lnTo>
                    <a:pt x="1143" y="389"/>
                  </a:lnTo>
                  <a:lnTo>
                    <a:pt x="1144" y="384"/>
                  </a:lnTo>
                  <a:lnTo>
                    <a:pt x="1148" y="373"/>
                  </a:lnTo>
                  <a:lnTo>
                    <a:pt x="1152" y="362"/>
                  </a:lnTo>
                  <a:lnTo>
                    <a:pt x="1156" y="352"/>
                  </a:lnTo>
                  <a:lnTo>
                    <a:pt x="1161" y="342"/>
                  </a:lnTo>
                  <a:lnTo>
                    <a:pt x="1166" y="332"/>
                  </a:lnTo>
                  <a:lnTo>
                    <a:pt x="1172" y="323"/>
                  </a:lnTo>
                  <a:lnTo>
                    <a:pt x="1178" y="314"/>
                  </a:lnTo>
                  <a:lnTo>
                    <a:pt x="1184" y="305"/>
                  </a:lnTo>
                  <a:lnTo>
                    <a:pt x="1191" y="297"/>
                  </a:lnTo>
                  <a:lnTo>
                    <a:pt x="1199" y="289"/>
                  </a:lnTo>
                  <a:lnTo>
                    <a:pt x="1206" y="281"/>
                  </a:lnTo>
                  <a:lnTo>
                    <a:pt x="1214" y="274"/>
                  </a:lnTo>
                  <a:lnTo>
                    <a:pt x="1218" y="270"/>
                  </a:lnTo>
                  <a:lnTo>
                    <a:pt x="1223" y="267"/>
                  </a:lnTo>
                  <a:lnTo>
                    <a:pt x="1231" y="260"/>
                  </a:lnTo>
                  <a:lnTo>
                    <a:pt x="1240" y="254"/>
                  </a:lnTo>
                  <a:lnTo>
                    <a:pt x="1250" y="249"/>
                  </a:lnTo>
                  <a:lnTo>
                    <a:pt x="1259" y="244"/>
                  </a:lnTo>
                  <a:lnTo>
                    <a:pt x="1269" y="239"/>
                  </a:lnTo>
                  <a:lnTo>
                    <a:pt x="1280" y="235"/>
                  </a:lnTo>
                  <a:lnTo>
                    <a:pt x="1290" y="231"/>
                  </a:lnTo>
                  <a:lnTo>
                    <a:pt x="1301" y="228"/>
                  </a:lnTo>
                  <a:lnTo>
                    <a:pt x="1312" y="226"/>
                  </a:lnTo>
                  <a:lnTo>
                    <a:pt x="1323" y="224"/>
                  </a:lnTo>
                  <a:lnTo>
                    <a:pt x="1335" y="222"/>
                  </a:lnTo>
                  <a:lnTo>
                    <a:pt x="1347" y="221"/>
                  </a:lnTo>
                  <a:lnTo>
                    <a:pt x="1359" y="221"/>
                  </a:lnTo>
                  <a:lnTo>
                    <a:pt x="1370" y="221"/>
                  </a:lnTo>
                  <a:lnTo>
                    <a:pt x="1381" y="222"/>
                  </a:lnTo>
                  <a:lnTo>
                    <a:pt x="1392" y="223"/>
                  </a:lnTo>
                  <a:lnTo>
                    <a:pt x="1402" y="225"/>
                  </a:lnTo>
                  <a:lnTo>
                    <a:pt x="1412" y="228"/>
                  </a:lnTo>
                  <a:lnTo>
                    <a:pt x="1421" y="230"/>
                  </a:lnTo>
                  <a:lnTo>
                    <a:pt x="1431" y="234"/>
                  </a:lnTo>
                  <a:lnTo>
                    <a:pt x="1440" y="238"/>
                  </a:lnTo>
                  <a:lnTo>
                    <a:pt x="1448" y="242"/>
                  </a:lnTo>
                  <a:lnTo>
                    <a:pt x="1457" y="246"/>
                  </a:lnTo>
                  <a:lnTo>
                    <a:pt x="1465" y="251"/>
                  </a:lnTo>
                  <a:lnTo>
                    <a:pt x="1468" y="254"/>
                  </a:lnTo>
                  <a:lnTo>
                    <a:pt x="1472" y="257"/>
                  </a:lnTo>
                  <a:lnTo>
                    <a:pt x="1479" y="263"/>
                  </a:lnTo>
                  <a:lnTo>
                    <a:pt x="1486" y="269"/>
                  </a:lnTo>
                  <a:lnTo>
                    <a:pt x="1493" y="275"/>
                  </a:lnTo>
                  <a:lnTo>
                    <a:pt x="1499" y="282"/>
                  </a:lnTo>
                  <a:lnTo>
                    <a:pt x="1499" y="230"/>
                  </a:lnTo>
                  <a:lnTo>
                    <a:pt x="1589" y="230"/>
                  </a:lnTo>
                  <a:lnTo>
                    <a:pt x="1589" y="677"/>
                  </a:lnTo>
                  <a:close/>
                  <a:moveTo>
                    <a:pt x="466" y="686"/>
                  </a:moveTo>
                  <a:lnTo>
                    <a:pt x="452" y="686"/>
                  </a:lnTo>
                  <a:lnTo>
                    <a:pt x="438" y="685"/>
                  </a:lnTo>
                  <a:lnTo>
                    <a:pt x="424" y="684"/>
                  </a:lnTo>
                  <a:lnTo>
                    <a:pt x="410" y="682"/>
                  </a:lnTo>
                  <a:lnTo>
                    <a:pt x="395" y="679"/>
                  </a:lnTo>
                  <a:lnTo>
                    <a:pt x="380" y="676"/>
                  </a:lnTo>
                  <a:lnTo>
                    <a:pt x="365" y="672"/>
                  </a:lnTo>
                  <a:lnTo>
                    <a:pt x="350" y="667"/>
                  </a:lnTo>
                  <a:lnTo>
                    <a:pt x="335" y="662"/>
                  </a:lnTo>
                  <a:lnTo>
                    <a:pt x="319" y="655"/>
                  </a:lnTo>
                  <a:lnTo>
                    <a:pt x="304" y="648"/>
                  </a:lnTo>
                  <a:lnTo>
                    <a:pt x="290" y="640"/>
                  </a:lnTo>
                  <a:lnTo>
                    <a:pt x="275" y="632"/>
                  </a:lnTo>
                  <a:lnTo>
                    <a:pt x="261" y="622"/>
                  </a:lnTo>
                  <a:lnTo>
                    <a:pt x="247" y="611"/>
                  </a:lnTo>
                  <a:lnTo>
                    <a:pt x="240" y="606"/>
                  </a:lnTo>
                  <a:lnTo>
                    <a:pt x="233" y="600"/>
                  </a:lnTo>
                  <a:lnTo>
                    <a:pt x="241" y="590"/>
                  </a:lnTo>
                  <a:lnTo>
                    <a:pt x="258" y="567"/>
                  </a:lnTo>
                  <a:lnTo>
                    <a:pt x="283" y="534"/>
                  </a:lnTo>
                  <a:lnTo>
                    <a:pt x="286" y="537"/>
                  </a:lnTo>
                  <a:lnTo>
                    <a:pt x="296" y="545"/>
                  </a:lnTo>
                  <a:lnTo>
                    <a:pt x="303" y="551"/>
                  </a:lnTo>
                  <a:lnTo>
                    <a:pt x="311" y="557"/>
                  </a:lnTo>
                  <a:lnTo>
                    <a:pt x="321" y="563"/>
                  </a:lnTo>
                  <a:lnTo>
                    <a:pt x="332" y="570"/>
                  </a:lnTo>
                  <a:lnTo>
                    <a:pt x="345" y="577"/>
                  </a:lnTo>
                  <a:lnTo>
                    <a:pt x="358" y="583"/>
                  </a:lnTo>
                  <a:lnTo>
                    <a:pt x="365" y="586"/>
                  </a:lnTo>
                  <a:lnTo>
                    <a:pt x="373" y="589"/>
                  </a:lnTo>
                  <a:lnTo>
                    <a:pt x="388" y="595"/>
                  </a:lnTo>
                  <a:lnTo>
                    <a:pt x="396" y="597"/>
                  </a:lnTo>
                  <a:lnTo>
                    <a:pt x="405" y="599"/>
                  </a:lnTo>
                  <a:lnTo>
                    <a:pt x="414" y="601"/>
                  </a:lnTo>
                  <a:lnTo>
                    <a:pt x="423" y="603"/>
                  </a:lnTo>
                  <a:lnTo>
                    <a:pt x="432" y="604"/>
                  </a:lnTo>
                  <a:lnTo>
                    <a:pt x="441" y="605"/>
                  </a:lnTo>
                  <a:lnTo>
                    <a:pt x="460" y="606"/>
                  </a:lnTo>
                  <a:lnTo>
                    <a:pt x="478" y="606"/>
                  </a:lnTo>
                  <a:lnTo>
                    <a:pt x="494" y="605"/>
                  </a:lnTo>
                  <a:lnTo>
                    <a:pt x="508" y="603"/>
                  </a:lnTo>
                  <a:lnTo>
                    <a:pt x="521" y="600"/>
                  </a:lnTo>
                  <a:lnTo>
                    <a:pt x="533" y="597"/>
                  </a:lnTo>
                  <a:lnTo>
                    <a:pt x="543" y="594"/>
                  </a:lnTo>
                  <a:lnTo>
                    <a:pt x="551" y="590"/>
                  </a:lnTo>
                  <a:lnTo>
                    <a:pt x="559" y="585"/>
                  </a:lnTo>
                  <a:lnTo>
                    <a:pt x="565" y="581"/>
                  </a:lnTo>
                  <a:lnTo>
                    <a:pt x="568" y="579"/>
                  </a:lnTo>
                  <a:lnTo>
                    <a:pt x="571" y="576"/>
                  </a:lnTo>
                  <a:lnTo>
                    <a:pt x="575" y="571"/>
                  </a:lnTo>
                  <a:lnTo>
                    <a:pt x="578" y="567"/>
                  </a:lnTo>
                  <a:lnTo>
                    <a:pt x="580" y="562"/>
                  </a:lnTo>
                  <a:lnTo>
                    <a:pt x="582" y="557"/>
                  </a:lnTo>
                  <a:lnTo>
                    <a:pt x="583" y="552"/>
                  </a:lnTo>
                  <a:lnTo>
                    <a:pt x="583" y="548"/>
                  </a:lnTo>
                  <a:lnTo>
                    <a:pt x="583" y="544"/>
                  </a:lnTo>
                  <a:lnTo>
                    <a:pt x="583" y="540"/>
                  </a:lnTo>
                  <a:lnTo>
                    <a:pt x="582" y="537"/>
                  </a:lnTo>
                  <a:lnTo>
                    <a:pt x="580" y="534"/>
                  </a:lnTo>
                  <a:lnTo>
                    <a:pt x="577" y="527"/>
                  </a:lnTo>
                  <a:lnTo>
                    <a:pt x="575" y="525"/>
                  </a:lnTo>
                  <a:lnTo>
                    <a:pt x="572" y="522"/>
                  </a:lnTo>
                  <a:lnTo>
                    <a:pt x="569" y="520"/>
                  </a:lnTo>
                  <a:lnTo>
                    <a:pt x="566" y="517"/>
                  </a:lnTo>
                  <a:lnTo>
                    <a:pt x="559" y="513"/>
                  </a:lnTo>
                  <a:lnTo>
                    <a:pt x="551" y="510"/>
                  </a:lnTo>
                  <a:lnTo>
                    <a:pt x="542" y="507"/>
                  </a:lnTo>
                  <a:lnTo>
                    <a:pt x="532" y="504"/>
                  </a:lnTo>
                  <a:lnTo>
                    <a:pt x="521" y="502"/>
                  </a:lnTo>
                  <a:lnTo>
                    <a:pt x="498" y="498"/>
                  </a:lnTo>
                  <a:lnTo>
                    <a:pt x="447" y="491"/>
                  </a:lnTo>
                  <a:lnTo>
                    <a:pt x="412" y="486"/>
                  </a:lnTo>
                  <a:lnTo>
                    <a:pt x="394" y="484"/>
                  </a:lnTo>
                  <a:lnTo>
                    <a:pt x="376" y="480"/>
                  </a:lnTo>
                  <a:lnTo>
                    <a:pt x="358" y="476"/>
                  </a:lnTo>
                  <a:lnTo>
                    <a:pt x="341" y="472"/>
                  </a:lnTo>
                  <a:lnTo>
                    <a:pt x="324" y="466"/>
                  </a:lnTo>
                  <a:lnTo>
                    <a:pt x="308" y="460"/>
                  </a:lnTo>
                  <a:lnTo>
                    <a:pt x="301" y="456"/>
                  </a:lnTo>
                  <a:lnTo>
                    <a:pt x="293" y="451"/>
                  </a:lnTo>
                  <a:lnTo>
                    <a:pt x="280" y="442"/>
                  </a:lnTo>
                  <a:lnTo>
                    <a:pt x="274" y="437"/>
                  </a:lnTo>
                  <a:lnTo>
                    <a:pt x="268" y="432"/>
                  </a:lnTo>
                  <a:lnTo>
                    <a:pt x="262" y="426"/>
                  </a:lnTo>
                  <a:lnTo>
                    <a:pt x="257" y="420"/>
                  </a:lnTo>
                  <a:lnTo>
                    <a:pt x="253" y="414"/>
                  </a:lnTo>
                  <a:lnTo>
                    <a:pt x="249" y="407"/>
                  </a:lnTo>
                  <a:lnTo>
                    <a:pt x="246" y="400"/>
                  </a:lnTo>
                  <a:lnTo>
                    <a:pt x="243" y="392"/>
                  </a:lnTo>
                  <a:lnTo>
                    <a:pt x="240" y="384"/>
                  </a:lnTo>
                  <a:lnTo>
                    <a:pt x="239" y="375"/>
                  </a:lnTo>
                  <a:lnTo>
                    <a:pt x="238" y="366"/>
                  </a:lnTo>
                  <a:lnTo>
                    <a:pt x="237" y="356"/>
                  </a:lnTo>
                  <a:lnTo>
                    <a:pt x="238" y="349"/>
                  </a:lnTo>
                  <a:lnTo>
                    <a:pt x="239" y="342"/>
                  </a:lnTo>
                  <a:lnTo>
                    <a:pt x="240" y="335"/>
                  </a:lnTo>
                  <a:lnTo>
                    <a:pt x="242" y="328"/>
                  </a:lnTo>
                  <a:lnTo>
                    <a:pt x="244" y="321"/>
                  </a:lnTo>
                  <a:lnTo>
                    <a:pt x="247" y="315"/>
                  </a:lnTo>
                  <a:lnTo>
                    <a:pt x="250" y="308"/>
                  </a:lnTo>
                  <a:lnTo>
                    <a:pt x="254" y="302"/>
                  </a:lnTo>
                  <a:lnTo>
                    <a:pt x="258" y="296"/>
                  </a:lnTo>
                  <a:lnTo>
                    <a:pt x="263" y="290"/>
                  </a:lnTo>
                  <a:lnTo>
                    <a:pt x="268" y="285"/>
                  </a:lnTo>
                  <a:lnTo>
                    <a:pt x="274" y="279"/>
                  </a:lnTo>
                  <a:lnTo>
                    <a:pt x="280" y="274"/>
                  </a:lnTo>
                  <a:lnTo>
                    <a:pt x="286" y="269"/>
                  </a:lnTo>
                  <a:lnTo>
                    <a:pt x="292" y="264"/>
                  </a:lnTo>
                  <a:lnTo>
                    <a:pt x="299" y="260"/>
                  </a:lnTo>
                  <a:lnTo>
                    <a:pt x="314" y="251"/>
                  </a:lnTo>
                  <a:lnTo>
                    <a:pt x="322" y="247"/>
                  </a:lnTo>
                  <a:lnTo>
                    <a:pt x="330" y="244"/>
                  </a:lnTo>
                  <a:lnTo>
                    <a:pt x="347" y="237"/>
                  </a:lnTo>
                  <a:lnTo>
                    <a:pt x="365" y="232"/>
                  </a:lnTo>
                  <a:lnTo>
                    <a:pt x="383" y="227"/>
                  </a:lnTo>
                  <a:lnTo>
                    <a:pt x="402" y="224"/>
                  </a:lnTo>
                  <a:lnTo>
                    <a:pt x="422" y="222"/>
                  </a:lnTo>
                  <a:lnTo>
                    <a:pt x="443" y="222"/>
                  </a:lnTo>
                  <a:lnTo>
                    <a:pt x="459" y="222"/>
                  </a:lnTo>
                  <a:lnTo>
                    <a:pt x="474" y="223"/>
                  </a:lnTo>
                  <a:lnTo>
                    <a:pt x="489" y="224"/>
                  </a:lnTo>
                  <a:lnTo>
                    <a:pt x="504" y="226"/>
                  </a:lnTo>
                  <a:lnTo>
                    <a:pt x="518" y="229"/>
                  </a:lnTo>
                  <a:lnTo>
                    <a:pt x="532" y="232"/>
                  </a:lnTo>
                  <a:lnTo>
                    <a:pt x="545" y="235"/>
                  </a:lnTo>
                  <a:lnTo>
                    <a:pt x="559" y="239"/>
                  </a:lnTo>
                  <a:lnTo>
                    <a:pt x="571" y="244"/>
                  </a:lnTo>
                  <a:lnTo>
                    <a:pt x="584" y="249"/>
                  </a:lnTo>
                  <a:lnTo>
                    <a:pt x="596" y="255"/>
                  </a:lnTo>
                  <a:lnTo>
                    <a:pt x="607" y="261"/>
                  </a:lnTo>
                  <a:lnTo>
                    <a:pt x="619" y="268"/>
                  </a:lnTo>
                  <a:lnTo>
                    <a:pt x="630" y="275"/>
                  </a:lnTo>
                  <a:lnTo>
                    <a:pt x="641" y="283"/>
                  </a:lnTo>
                  <a:lnTo>
                    <a:pt x="651" y="291"/>
                  </a:lnTo>
                  <a:lnTo>
                    <a:pt x="649" y="294"/>
                  </a:lnTo>
                  <a:lnTo>
                    <a:pt x="644" y="302"/>
                  </a:lnTo>
                  <a:lnTo>
                    <a:pt x="627" y="326"/>
                  </a:lnTo>
                  <a:lnTo>
                    <a:pt x="602" y="360"/>
                  </a:lnTo>
                  <a:lnTo>
                    <a:pt x="599" y="357"/>
                  </a:lnTo>
                  <a:lnTo>
                    <a:pt x="591" y="351"/>
                  </a:lnTo>
                  <a:lnTo>
                    <a:pt x="578" y="341"/>
                  </a:lnTo>
                  <a:lnTo>
                    <a:pt x="570" y="336"/>
                  </a:lnTo>
                  <a:lnTo>
                    <a:pt x="560" y="330"/>
                  </a:lnTo>
                  <a:lnTo>
                    <a:pt x="550" y="325"/>
                  </a:lnTo>
                  <a:lnTo>
                    <a:pt x="538" y="320"/>
                  </a:lnTo>
                  <a:lnTo>
                    <a:pt x="525" y="315"/>
                  </a:lnTo>
                  <a:lnTo>
                    <a:pt x="511" y="310"/>
                  </a:lnTo>
                  <a:lnTo>
                    <a:pt x="503" y="308"/>
                  </a:lnTo>
                  <a:lnTo>
                    <a:pt x="496" y="307"/>
                  </a:lnTo>
                  <a:lnTo>
                    <a:pt x="479" y="304"/>
                  </a:lnTo>
                  <a:lnTo>
                    <a:pt x="471" y="303"/>
                  </a:lnTo>
                  <a:lnTo>
                    <a:pt x="462" y="302"/>
                  </a:lnTo>
                  <a:lnTo>
                    <a:pt x="453" y="301"/>
                  </a:lnTo>
                  <a:lnTo>
                    <a:pt x="444" y="301"/>
                  </a:lnTo>
                  <a:lnTo>
                    <a:pt x="430" y="301"/>
                  </a:lnTo>
                  <a:lnTo>
                    <a:pt x="416" y="303"/>
                  </a:lnTo>
                  <a:lnTo>
                    <a:pt x="404" y="304"/>
                  </a:lnTo>
                  <a:lnTo>
                    <a:pt x="392" y="307"/>
                  </a:lnTo>
                  <a:lnTo>
                    <a:pt x="382" y="310"/>
                  </a:lnTo>
                  <a:lnTo>
                    <a:pt x="372" y="313"/>
                  </a:lnTo>
                  <a:lnTo>
                    <a:pt x="363" y="317"/>
                  </a:lnTo>
                  <a:lnTo>
                    <a:pt x="356" y="321"/>
                  </a:lnTo>
                  <a:lnTo>
                    <a:pt x="349" y="325"/>
                  </a:lnTo>
                  <a:lnTo>
                    <a:pt x="343" y="329"/>
                  </a:lnTo>
                  <a:lnTo>
                    <a:pt x="338" y="334"/>
                  </a:lnTo>
                  <a:lnTo>
                    <a:pt x="334" y="338"/>
                  </a:lnTo>
                  <a:lnTo>
                    <a:pt x="331" y="343"/>
                  </a:lnTo>
                  <a:lnTo>
                    <a:pt x="328" y="347"/>
                  </a:lnTo>
                  <a:lnTo>
                    <a:pt x="327" y="351"/>
                  </a:lnTo>
                  <a:lnTo>
                    <a:pt x="327" y="355"/>
                  </a:lnTo>
                  <a:lnTo>
                    <a:pt x="327" y="363"/>
                  </a:lnTo>
                  <a:lnTo>
                    <a:pt x="328" y="366"/>
                  </a:lnTo>
                  <a:lnTo>
                    <a:pt x="330" y="369"/>
                  </a:lnTo>
                  <a:lnTo>
                    <a:pt x="333" y="375"/>
                  </a:lnTo>
                  <a:lnTo>
                    <a:pt x="335" y="378"/>
                  </a:lnTo>
                  <a:lnTo>
                    <a:pt x="338" y="380"/>
                  </a:lnTo>
                  <a:lnTo>
                    <a:pt x="344" y="385"/>
                  </a:lnTo>
                  <a:lnTo>
                    <a:pt x="351" y="389"/>
                  </a:lnTo>
                  <a:lnTo>
                    <a:pt x="360" y="392"/>
                  </a:lnTo>
                  <a:lnTo>
                    <a:pt x="369" y="395"/>
                  </a:lnTo>
                  <a:lnTo>
                    <a:pt x="380" y="397"/>
                  </a:lnTo>
                  <a:lnTo>
                    <a:pt x="391" y="400"/>
                  </a:lnTo>
                  <a:lnTo>
                    <a:pt x="416" y="403"/>
                  </a:lnTo>
                  <a:lnTo>
                    <a:pt x="443" y="407"/>
                  </a:lnTo>
                  <a:lnTo>
                    <a:pt x="473" y="411"/>
                  </a:lnTo>
                  <a:lnTo>
                    <a:pt x="513" y="416"/>
                  </a:lnTo>
                  <a:lnTo>
                    <a:pt x="532" y="420"/>
                  </a:lnTo>
                  <a:lnTo>
                    <a:pt x="550" y="424"/>
                  </a:lnTo>
                  <a:lnTo>
                    <a:pt x="568" y="428"/>
                  </a:lnTo>
                  <a:lnTo>
                    <a:pt x="584" y="433"/>
                  </a:lnTo>
                  <a:lnTo>
                    <a:pt x="600" y="439"/>
                  </a:lnTo>
                  <a:lnTo>
                    <a:pt x="607" y="442"/>
                  </a:lnTo>
                  <a:lnTo>
                    <a:pt x="614" y="446"/>
                  </a:lnTo>
                  <a:lnTo>
                    <a:pt x="627" y="453"/>
                  </a:lnTo>
                  <a:lnTo>
                    <a:pt x="634" y="458"/>
                  </a:lnTo>
                  <a:lnTo>
                    <a:pt x="639" y="463"/>
                  </a:lnTo>
                  <a:lnTo>
                    <a:pt x="645" y="468"/>
                  </a:lnTo>
                  <a:lnTo>
                    <a:pt x="649" y="473"/>
                  </a:lnTo>
                  <a:lnTo>
                    <a:pt x="654" y="479"/>
                  </a:lnTo>
                  <a:lnTo>
                    <a:pt x="658" y="484"/>
                  </a:lnTo>
                  <a:lnTo>
                    <a:pt x="662" y="491"/>
                  </a:lnTo>
                  <a:lnTo>
                    <a:pt x="665" y="497"/>
                  </a:lnTo>
                  <a:lnTo>
                    <a:pt x="668" y="504"/>
                  </a:lnTo>
                  <a:lnTo>
                    <a:pt x="670" y="512"/>
                  </a:lnTo>
                  <a:lnTo>
                    <a:pt x="672" y="519"/>
                  </a:lnTo>
                  <a:lnTo>
                    <a:pt x="673" y="528"/>
                  </a:lnTo>
                  <a:lnTo>
                    <a:pt x="674" y="536"/>
                  </a:lnTo>
                  <a:lnTo>
                    <a:pt x="674" y="545"/>
                  </a:lnTo>
                  <a:lnTo>
                    <a:pt x="674" y="553"/>
                  </a:lnTo>
                  <a:lnTo>
                    <a:pt x="673" y="560"/>
                  </a:lnTo>
                  <a:lnTo>
                    <a:pt x="672" y="567"/>
                  </a:lnTo>
                  <a:lnTo>
                    <a:pt x="670" y="574"/>
                  </a:lnTo>
                  <a:lnTo>
                    <a:pt x="668" y="581"/>
                  </a:lnTo>
                  <a:lnTo>
                    <a:pt x="666" y="588"/>
                  </a:lnTo>
                  <a:lnTo>
                    <a:pt x="663" y="594"/>
                  </a:lnTo>
                  <a:lnTo>
                    <a:pt x="659" y="601"/>
                  </a:lnTo>
                  <a:lnTo>
                    <a:pt x="655" y="607"/>
                  </a:lnTo>
                  <a:lnTo>
                    <a:pt x="651" y="613"/>
                  </a:lnTo>
                  <a:lnTo>
                    <a:pt x="646" y="619"/>
                  </a:lnTo>
                  <a:lnTo>
                    <a:pt x="641" y="625"/>
                  </a:lnTo>
                  <a:lnTo>
                    <a:pt x="635" y="630"/>
                  </a:lnTo>
                  <a:lnTo>
                    <a:pt x="629" y="635"/>
                  </a:lnTo>
                  <a:lnTo>
                    <a:pt x="623" y="640"/>
                  </a:lnTo>
                  <a:lnTo>
                    <a:pt x="616" y="645"/>
                  </a:lnTo>
                  <a:lnTo>
                    <a:pt x="609" y="650"/>
                  </a:lnTo>
                  <a:lnTo>
                    <a:pt x="602" y="654"/>
                  </a:lnTo>
                  <a:lnTo>
                    <a:pt x="586" y="662"/>
                  </a:lnTo>
                  <a:lnTo>
                    <a:pt x="569" y="669"/>
                  </a:lnTo>
                  <a:lnTo>
                    <a:pt x="560" y="673"/>
                  </a:lnTo>
                  <a:lnTo>
                    <a:pt x="550" y="675"/>
                  </a:lnTo>
                  <a:lnTo>
                    <a:pt x="531" y="680"/>
                  </a:lnTo>
                  <a:lnTo>
                    <a:pt x="510" y="683"/>
                  </a:lnTo>
                  <a:lnTo>
                    <a:pt x="499" y="685"/>
                  </a:lnTo>
                  <a:lnTo>
                    <a:pt x="488" y="686"/>
                  </a:lnTo>
                  <a:lnTo>
                    <a:pt x="466" y="686"/>
                  </a:lnTo>
                  <a:close/>
                  <a:moveTo>
                    <a:pt x="0" y="0"/>
                  </a:moveTo>
                  <a:lnTo>
                    <a:pt x="0" y="453"/>
                  </a:lnTo>
                  <a:lnTo>
                    <a:pt x="0" y="908"/>
                  </a:lnTo>
                  <a:lnTo>
                    <a:pt x="680" y="908"/>
                  </a:lnTo>
                  <a:lnTo>
                    <a:pt x="1361" y="908"/>
                  </a:lnTo>
                  <a:lnTo>
                    <a:pt x="2041" y="908"/>
                  </a:lnTo>
                  <a:lnTo>
                    <a:pt x="2723" y="908"/>
                  </a:lnTo>
                  <a:lnTo>
                    <a:pt x="3403" y="908"/>
                  </a:lnTo>
                  <a:lnTo>
                    <a:pt x="4084" y="908"/>
                  </a:lnTo>
                  <a:lnTo>
                    <a:pt x="4765" y="908"/>
                  </a:lnTo>
                  <a:lnTo>
                    <a:pt x="5446" y="908"/>
                  </a:lnTo>
                  <a:lnTo>
                    <a:pt x="5446" y="453"/>
                  </a:lnTo>
                  <a:lnTo>
                    <a:pt x="5446" y="0"/>
                  </a:lnTo>
                  <a:lnTo>
                    <a:pt x="4765" y="0"/>
                  </a:lnTo>
                  <a:lnTo>
                    <a:pt x="4084" y="0"/>
                  </a:lnTo>
                  <a:lnTo>
                    <a:pt x="3403" y="0"/>
                  </a:lnTo>
                  <a:lnTo>
                    <a:pt x="2723" y="0"/>
                  </a:lnTo>
                  <a:lnTo>
                    <a:pt x="2041" y="0"/>
                  </a:lnTo>
                  <a:lnTo>
                    <a:pt x="1361" y="0"/>
                  </a:lnTo>
                  <a:lnTo>
                    <a:pt x="680" y="0"/>
                  </a:lnTo>
                  <a:lnTo>
                    <a:pt x="0" y="0"/>
                  </a:lnTo>
                  <a:close/>
                  <a:moveTo>
                    <a:pt x="1367" y="297"/>
                  </a:moveTo>
                  <a:lnTo>
                    <a:pt x="1358" y="297"/>
                  </a:lnTo>
                  <a:lnTo>
                    <a:pt x="1349" y="298"/>
                  </a:lnTo>
                  <a:lnTo>
                    <a:pt x="1341" y="299"/>
                  </a:lnTo>
                  <a:lnTo>
                    <a:pt x="1333" y="300"/>
                  </a:lnTo>
                  <a:lnTo>
                    <a:pt x="1325" y="302"/>
                  </a:lnTo>
                  <a:lnTo>
                    <a:pt x="1318" y="305"/>
                  </a:lnTo>
                  <a:lnTo>
                    <a:pt x="1311" y="307"/>
                  </a:lnTo>
                  <a:lnTo>
                    <a:pt x="1304" y="311"/>
                  </a:lnTo>
                  <a:lnTo>
                    <a:pt x="1291" y="318"/>
                  </a:lnTo>
                  <a:lnTo>
                    <a:pt x="1279" y="327"/>
                  </a:lnTo>
                  <a:lnTo>
                    <a:pt x="1274" y="331"/>
                  </a:lnTo>
                  <a:lnTo>
                    <a:pt x="1269" y="336"/>
                  </a:lnTo>
                  <a:lnTo>
                    <a:pt x="1259" y="347"/>
                  </a:lnTo>
                  <a:lnTo>
                    <a:pt x="1255" y="353"/>
                  </a:lnTo>
                  <a:lnTo>
                    <a:pt x="1251" y="359"/>
                  </a:lnTo>
                  <a:lnTo>
                    <a:pt x="1244" y="371"/>
                  </a:lnTo>
                  <a:lnTo>
                    <a:pt x="1241" y="377"/>
                  </a:lnTo>
                  <a:lnTo>
                    <a:pt x="1238" y="384"/>
                  </a:lnTo>
                  <a:lnTo>
                    <a:pt x="1233" y="397"/>
                  </a:lnTo>
                  <a:lnTo>
                    <a:pt x="1229" y="411"/>
                  </a:lnTo>
                  <a:lnTo>
                    <a:pt x="1226" y="425"/>
                  </a:lnTo>
                  <a:lnTo>
                    <a:pt x="1225" y="439"/>
                  </a:lnTo>
                  <a:lnTo>
                    <a:pt x="1224" y="454"/>
                  </a:lnTo>
                  <a:lnTo>
                    <a:pt x="1225" y="469"/>
                  </a:lnTo>
                  <a:lnTo>
                    <a:pt x="1225" y="476"/>
                  </a:lnTo>
                  <a:lnTo>
                    <a:pt x="1226" y="483"/>
                  </a:lnTo>
                  <a:lnTo>
                    <a:pt x="1229" y="497"/>
                  </a:lnTo>
                  <a:lnTo>
                    <a:pt x="1231" y="504"/>
                  </a:lnTo>
                  <a:lnTo>
                    <a:pt x="1233" y="510"/>
                  </a:lnTo>
                  <a:lnTo>
                    <a:pt x="1235" y="517"/>
                  </a:lnTo>
                  <a:lnTo>
                    <a:pt x="1238" y="524"/>
                  </a:lnTo>
                  <a:lnTo>
                    <a:pt x="1241" y="530"/>
                  </a:lnTo>
                  <a:lnTo>
                    <a:pt x="1244" y="537"/>
                  </a:lnTo>
                  <a:lnTo>
                    <a:pt x="1247" y="543"/>
                  </a:lnTo>
                  <a:lnTo>
                    <a:pt x="1251" y="549"/>
                  </a:lnTo>
                  <a:lnTo>
                    <a:pt x="1255" y="555"/>
                  </a:lnTo>
                  <a:lnTo>
                    <a:pt x="1259" y="561"/>
                  </a:lnTo>
                  <a:lnTo>
                    <a:pt x="1264" y="566"/>
                  </a:lnTo>
                  <a:lnTo>
                    <a:pt x="1269" y="571"/>
                  </a:lnTo>
                  <a:lnTo>
                    <a:pt x="1274" y="576"/>
                  </a:lnTo>
                  <a:lnTo>
                    <a:pt x="1279" y="581"/>
                  </a:lnTo>
                  <a:lnTo>
                    <a:pt x="1285" y="585"/>
                  </a:lnTo>
                  <a:lnTo>
                    <a:pt x="1291" y="589"/>
                  </a:lnTo>
                  <a:lnTo>
                    <a:pt x="1297" y="593"/>
                  </a:lnTo>
                  <a:lnTo>
                    <a:pt x="1304" y="597"/>
                  </a:lnTo>
                  <a:lnTo>
                    <a:pt x="1311" y="600"/>
                  </a:lnTo>
                  <a:lnTo>
                    <a:pt x="1318" y="603"/>
                  </a:lnTo>
                  <a:lnTo>
                    <a:pt x="1325" y="605"/>
                  </a:lnTo>
                  <a:lnTo>
                    <a:pt x="1333" y="607"/>
                  </a:lnTo>
                  <a:lnTo>
                    <a:pt x="1341" y="608"/>
                  </a:lnTo>
                  <a:lnTo>
                    <a:pt x="1349" y="610"/>
                  </a:lnTo>
                  <a:lnTo>
                    <a:pt x="1358" y="610"/>
                  </a:lnTo>
                  <a:lnTo>
                    <a:pt x="1367" y="611"/>
                  </a:lnTo>
                  <a:lnTo>
                    <a:pt x="1379" y="610"/>
                  </a:lnTo>
                  <a:lnTo>
                    <a:pt x="1392" y="608"/>
                  </a:lnTo>
                  <a:lnTo>
                    <a:pt x="1405" y="605"/>
                  </a:lnTo>
                  <a:lnTo>
                    <a:pt x="1417" y="601"/>
                  </a:lnTo>
                  <a:lnTo>
                    <a:pt x="1423" y="599"/>
                  </a:lnTo>
                  <a:lnTo>
                    <a:pt x="1428" y="596"/>
                  </a:lnTo>
                  <a:lnTo>
                    <a:pt x="1440" y="589"/>
                  </a:lnTo>
                  <a:lnTo>
                    <a:pt x="1445" y="586"/>
                  </a:lnTo>
                  <a:lnTo>
                    <a:pt x="1450" y="582"/>
                  </a:lnTo>
                  <a:lnTo>
                    <a:pt x="1455" y="577"/>
                  </a:lnTo>
                  <a:lnTo>
                    <a:pt x="1460" y="573"/>
                  </a:lnTo>
                  <a:lnTo>
                    <a:pt x="1465" y="568"/>
                  </a:lnTo>
                  <a:lnTo>
                    <a:pt x="1469" y="562"/>
                  </a:lnTo>
                  <a:lnTo>
                    <a:pt x="1473" y="557"/>
                  </a:lnTo>
                  <a:lnTo>
                    <a:pt x="1477" y="551"/>
                  </a:lnTo>
                  <a:lnTo>
                    <a:pt x="1485" y="538"/>
                  </a:lnTo>
                  <a:lnTo>
                    <a:pt x="1488" y="531"/>
                  </a:lnTo>
                  <a:lnTo>
                    <a:pt x="1491" y="524"/>
                  </a:lnTo>
                  <a:lnTo>
                    <a:pt x="1495" y="509"/>
                  </a:lnTo>
                  <a:lnTo>
                    <a:pt x="1497" y="500"/>
                  </a:lnTo>
                  <a:lnTo>
                    <a:pt x="1499" y="492"/>
                  </a:lnTo>
                  <a:lnTo>
                    <a:pt x="1500" y="483"/>
                  </a:lnTo>
                  <a:lnTo>
                    <a:pt x="1501" y="474"/>
                  </a:lnTo>
                  <a:lnTo>
                    <a:pt x="1502" y="464"/>
                  </a:lnTo>
                  <a:lnTo>
                    <a:pt x="1502" y="454"/>
                  </a:lnTo>
                  <a:lnTo>
                    <a:pt x="1502" y="444"/>
                  </a:lnTo>
                  <a:lnTo>
                    <a:pt x="1501" y="434"/>
                  </a:lnTo>
                  <a:lnTo>
                    <a:pt x="1500" y="425"/>
                  </a:lnTo>
                  <a:lnTo>
                    <a:pt x="1499" y="416"/>
                  </a:lnTo>
                  <a:lnTo>
                    <a:pt x="1495" y="399"/>
                  </a:lnTo>
                  <a:lnTo>
                    <a:pt x="1493" y="391"/>
                  </a:lnTo>
                  <a:lnTo>
                    <a:pt x="1491" y="384"/>
                  </a:lnTo>
                  <a:lnTo>
                    <a:pt x="1488" y="376"/>
                  </a:lnTo>
                  <a:lnTo>
                    <a:pt x="1485" y="369"/>
                  </a:lnTo>
                  <a:lnTo>
                    <a:pt x="1481" y="363"/>
                  </a:lnTo>
                  <a:lnTo>
                    <a:pt x="1477" y="356"/>
                  </a:lnTo>
                  <a:lnTo>
                    <a:pt x="1473" y="351"/>
                  </a:lnTo>
                  <a:lnTo>
                    <a:pt x="1469" y="345"/>
                  </a:lnTo>
                  <a:lnTo>
                    <a:pt x="1460" y="335"/>
                  </a:lnTo>
                  <a:lnTo>
                    <a:pt x="1450" y="326"/>
                  </a:lnTo>
                  <a:lnTo>
                    <a:pt x="1440" y="318"/>
                  </a:lnTo>
                  <a:lnTo>
                    <a:pt x="1434" y="314"/>
                  </a:lnTo>
                  <a:lnTo>
                    <a:pt x="1428" y="311"/>
                  </a:lnTo>
                  <a:lnTo>
                    <a:pt x="1423" y="308"/>
                  </a:lnTo>
                  <a:lnTo>
                    <a:pt x="1417" y="306"/>
                  </a:lnTo>
                  <a:lnTo>
                    <a:pt x="1411" y="304"/>
                  </a:lnTo>
                  <a:lnTo>
                    <a:pt x="1405" y="302"/>
                  </a:lnTo>
                  <a:lnTo>
                    <a:pt x="1398" y="300"/>
                  </a:lnTo>
                  <a:lnTo>
                    <a:pt x="1392" y="299"/>
                  </a:lnTo>
                  <a:lnTo>
                    <a:pt x="1379" y="297"/>
                  </a:lnTo>
                  <a:lnTo>
                    <a:pt x="1373" y="297"/>
                  </a:lnTo>
                  <a:lnTo>
                    <a:pt x="1367" y="297"/>
                  </a:lnTo>
                  <a:close/>
                  <a:moveTo>
                    <a:pt x="3177" y="301"/>
                  </a:moveTo>
                  <a:lnTo>
                    <a:pt x="3162" y="302"/>
                  </a:lnTo>
                  <a:lnTo>
                    <a:pt x="3148" y="304"/>
                  </a:lnTo>
                  <a:lnTo>
                    <a:pt x="3141" y="305"/>
                  </a:lnTo>
                  <a:lnTo>
                    <a:pt x="3135" y="307"/>
                  </a:lnTo>
                  <a:lnTo>
                    <a:pt x="3128" y="310"/>
                  </a:lnTo>
                  <a:lnTo>
                    <a:pt x="3121" y="312"/>
                  </a:lnTo>
                  <a:lnTo>
                    <a:pt x="3115" y="315"/>
                  </a:lnTo>
                  <a:lnTo>
                    <a:pt x="3109" y="318"/>
                  </a:lnTo>
                  <a:lnTo>
                    <a:pt x="3103" y="321"/>
                  </a:lnTo>
                  <a:lnTo>
                    <a:pt x="3097" y="325"/>
                  </a:lnTo>
                  <a:lnTo>
                    <a:pt x="3092" y="329"/>
                  </a:lnTo>
                  <a:lnTo>
                    <a:pt x="3086" y="334"/>
                  </a:lnTo>
                  <a:lnTo>
                    <a:pt x="3081" y="338"/>
                  </a:lnTo>
                  <a:lnTo>
                    <a:pt x="3076" y="343"/>
                  </a:lnTo>
                  <a:lnTo>
                    <a:pt x="3071" y="348"/>
                  </a:lnTo>
                  <a:lnTo>
                    <a:pt x="3067" y="353"/>
                  </a:lnTo>
                  <a:lnTo>
                    <a:pt x="3063" y="359"/>
                  </a:lnTo>
                  <a:lnTo>
                    <a:pt x="3059" y="365"/>
                  </a:lnTo>
                  <a:lnTo>
                    <a:pt x="3052" y="377"/>
                  </a:lnTo>
                  <a:lnTo>
                    <a:pt x="3048" y="384"/>
                  </a:lnTo>
                  <a:lnTo>
                    <a:pt x="3046" y="391"/>
                  </a:lnTo>
                  <a:lnTo>
                    <a:pt x="3043" y="398"/>
                  </a:lnTo>
                  <a:lnTo>
                    <a:pt x="3041" y="405"/>
                  </a:lnTo>
                  <a:lnTo>
                    <a:pt x="3039" y="413"/>
                  </a:lnTo>
                  <a:lnTo>
                    <a:pt x="3037" y="420"/>
                  </a:lnTo>
                  <a:lnTo>
                    <a:pt x="3035" y="436"/>
                  </a:lnTo>
                  <a:lnTo>
                    <a:pt x="3034" y="453"/>
                  </a:lnTo>
                  <a:lnTo>
                    <a:pt x="3034" y="462"/>
                  </a:lnTo>
                  <a:lnTo>
                    <a:pt x="3035" y="470"/>
                  </a:lnTo>
                  <a:lnTo>
                    <a:pt x="3036" y="478"/>
                  </a:lnTo>
                  <a:lnTo>
                    <a:pt x="3037" y="486"/>
                  </a:lnTo>
                  <a:lnTo>
                    <a:pt x="3041" y="501"/>
                  </a:lnTo>
                  <a:lnTo>
                    <a:pt x="3046" y="515"/>
                  </a:lnTo>
                  <a:lnTo>
                    <a:pt x="3052" y="529"/>
                  </a:lnTo>
                  <a:lnTo>
                    <a:pt x="3055" y="535"/>
                  </a:lnTo>
                  <a:lnTo>
                    <a:pt x="3059" y="541"/>
                  </a:lnTo>
                  <a:lnTo>
                    <a:pt x="3063" y="547"/>
                  </a:lnTo>
                  <a:lnTo>
                    <a:pt x="3067" y="553"/>
                  </a:lnTo>
                  <a:lnTo>
                    <a:pt x="3071" y="558"/>
                  </a:lnTo>
                  <a:lnTo>
                    <a:pt x="3076" y="563"/>
                  </a:lnTo>
                  <a:lnTo>
                    <a:pt x="3081" y="568"/>
                  </a:lnTo>
                  <a:lnTo>
                    <a:pt x="3086" y="573"/>
                  </a:lnTo>
                  <a:lnTo>
                    <a:pt x="3092" y="577"/>
                  </a:lnTo>
                  <a:lnTo>
                    <a:pt x="3097" y="581"/>
                  </a:lnTo>
                  <a:lnTo>
                    <a:pt x="3109" y="588"/>
                  </a:lnTo>
                  <a:lnTo>
                    <a:pt x="3115" y="591"/>
                  </a:lnTo>
                  <a:lnTo>
                    <a:pt x="3121" y="594"/>
                  </a:lnTo>
                  <a:lnTo>
                    <a:pt x="3135" y="599"/>
                  </a:lnTo>
                  <a:lnTo>
                    <a:pt x="3148" y="602"/>
                  </a:lnTo>
                  <a:lnTo>
                    <a:pt x="3155" y="604"/>
                  </a:lnTo>
                  <a:lnTo>
                    <a:pt x="3162" y="604"/>
                  </a:lnTo>
                  <a:lnTo>
                    <a:pt x="3177" y="605"/>
                  </a:lnTo>
                  <a:lnTo>
                    <a:pt x="3192" y="604"/>
                  </a:lnTo>
                  <a:lnTo>
                    <a:pt x="3206" y="602"/>
                  </a:lnTo>
                  <a:lnTo>
                    <a:pt x="3213" y="601"/>
                  </a:lnTo>
                  <a:lnTo>
                    <a:pt x="3219" y="599"/>
                  </a:lnTo>
                  <a:lnTo>
                    <a:pt x="3226" y="597"/>
                  </a:lnTo>
                  <a:lnTo>
                    <a:pt x="3232" y="594"/>
                  </a:lnTo>
                  <a:lnTo>
                    <a:pt x="3239" y="591"/>
                  </a:lnTo>
                  <a:lnTo>
                    <a:pt x="3245" y="588"/>
                  </a:lnTo>
                  <a:lnTo>
                    <a:pt x="3251" y="585"/>
                  </a:lnTo>
                  <a:lnTo>
                    <a:pt x="3257" y="581"/>
                  </a:lnTo>
                  <a:lnTo>
                    <a:pt x="3262" y="577"/>
                  </a:lnTo>
                  <a:lnTo>
                    <a:pt x="3268" y="573"/>
                  </a:lnTo>
                  <a:lnTo>
                    <a:pt x="3273" y="568"/>
                  </a:lnTo>
                  <a:lnTo>
                    <a:pt x="3278" y="563"/>
                  </a:lnTo>
                  <a:lnTo>
                    <a:pt x="3282" y="558"/>
                  </a:lnTo>
                  <a:lnTo>
                    <a:pt x="3287" y="553"/>
                  </a:lnTo>
                  <a:lnTo>
                    <a:pt x="3291" y="547"/>
                  </a:lnTo>
                  <a:lnTo>
                    <a:pt x="3295" y="541"/>
                  </a:lnTo>
                  <a:lnTo>
                    <a:pt x="3302" y="529"/>
                  </a:lnTo>
                  <a:lnTo>
                    <a:pt x="3305" y="522"/>
                  </a:lnTo>
                  <a:lnTo>
                    <a:pt x="3308" y="515"/>
                  </a:lnTo>
                  <a:lnTo>
                    <a:pt x="3311" y="508"/>
                  </a:lnTo>
                  <a:lnTo>
                    <a:pt x="3313" y="501"/>
                  </a:lnTo>
                  <a:lnTo>
                    <a:pt x="3315" y="494"/>
                  </a:lnTo>
                  <a:lnTo>
                    <a:pt x="3317" y="486"/>
                  </a:lnTo>
                  <a:lnTo>
                    <a:pt x="3319" y="470"/>
                  </a:lnTo>
                  <a:lnTo>
                    <a:pt x="3320" y="453"/>
                  </a:lnTo>
                  <a:lnTo>
                    <a:pt x="3319" y="444"/>
                  </a:lnTo>
                  <a:lnTo>
                    <a:pt x="3319" y="436"/>
                  </a:lnTo>
                  <a:lnTo>
                    <a:pt x="3318" y="428"/>
                  </a:lnTo>
                  <a:lnTo>
                    <a:pt x="3317" y="420"/>
                  </a:lnTo>
                  <a:lnTo>
                    <a:pt x="3313" y="405"/>
                  </a:lnTo>
                  <a:lnTo>
                    <a:pt x="3308" y="391"/>
                  </a:lnTo>
                  <a:lnTo>
                    <a:pt x="3302" y="377"/>
                  </a:lnTo>
                  <a:lnTo>
                    <a:pt x="3299" y="371"/>
                  </a:lnTo>
                  <a:lnTo>
                    <a:pt x="3295" y="365"/>
                  </a:lnTo>
                  <a:lnTo>
                    <a:pt x="3291" y="359"/>
                  </a:lnTo>
                  <a:lnTo>
                    <a:pt x="3287" y="353"/>
                  </a:lnTo>
                  <a:lnTo>
                    <a:pt x="3282" y="348"/>
                  </a:lnTo>
                  <a:lnTo>
                    <a:pt x="3278" y="343"/>
                  </a:lnTo>
                  <a:lnTo>
                    <a:pt x="3273" y="338"/>
                  </a:lnTo>
                  <a:lnTo>
                    <a:pt x="3268" y="334"/>
                  </a:lnTo>
                  <a:lnTo>
                    <a:pt x="3262" y="329"/>
                  </a:lnTo>
                  <a:lnTo>
                    <a:pt x="3257" y="325"/>
                  </a:lnTo>
                  <a:lnTo>
                    <a:pt x="3245" y="318"/>
                  </a:lnTo>
                  <a:lnTo>
                    <a:pt x="3239" y="315"/>
                  </a:lnTo>
                  <a:lnTo>
                    <a:pt x="3232" y="312"/>
                  </a:lnTo>
                  <a:lnTo>
                    <a:pt x="3219" y="307"/>
                  </a:lnTo>
                  <a:lnTo>
                    <a:pt x="3206" y="304"/>
                  </a:lnTo>
                  <a:lnTo>
                    <a:pt x="3199" y="303"/>
                  </a:lnTo>
                  <a:lnTo>
                    <a:pt x="3192" y="302"/>
                  </a:lnTo>
                  <a:lnTo>
                    <a:pt x="3177" y="301"/>
                  </a:lnTo>
                  <a:close/>
                  <a:moveTo>
                    <a:pt x="4997" y="297"/>
                  </a:moveTo>
                  <a:lnTo>
                    <a:pt x="4988" y="297"/>
                  </a:lnTo>
                  <a:lnTo>
                    <a:pt x="4979" y="298"/>
                  </a:lnTo>
                  <a:lnTo>
                    <a:pt x="4971" y="299"/>
                  </a:lnTo>
                  <a:lnTo>
                    <a:pt x="4963" y="300"/>
                  </a:lnTo>
                  <a:lnTo>
                    <a:pt x="4955" y="302"/>
                  </a:lnTo>
                  <a:lnTo>
                    <a:pt x="4948" y="305"/>
                  </a:lnTo>
                  <a:lnTo>
                    <a:pt x="4941" y="307"/>
                  </a:lnTo>
                  <a:lnTo>
                    <a:pt x="4934" y="311"/>
                  </a:lnTo>
                  <a:lnTo>
                    <a:pt x="4921" y="318"/>
                  </a:lnTo>
                  <a:lnTo>
                    <a:pt x="4910" y="327"/>
                  </a:lnTo>
                  <a:lnTo>
                    <a:pt x="4904" y="331"/>
                  </a:lnTo>
                  <a:lnTo>
                    <a:pt x="4899" y="336"/>
                  </a:lnTo>
                  <a:lnTo>
                    <a:pt x="4890" y="347"/>
                  </a:lnTo>
                  <a:lnTo>
                    <a:pt x="4885" y="353"/>
                  </a:lnTo>
                  <a:lnTo>
                    <a:pt x="4881" y="359"/>
                  </a:lnTo>
                  <a:lnTo>
                    <a:pt x="4874" y="371"/>
                  </a:lnTo>
                  <a:lnTo>
                    <a:pt x="4871" y="377"/>
                  </a:lnTo>
                  <a:lnTo>
                    <a:pt x="4868" y="384"/>
                  </a:lnTo>
                  <a:lnTo>
                    <a:pt x="4863" y="397"/>
                  </a:lnTo>
                  <a:lnTo>
                    <a:pt x="4859" y="411"/>
                  </a:lnTo>
                  <a:lnTo>
                    <a:pt x="4856" y="425"/>
                  </a:lnTo>
                  <a:lnTo>
                    <a:pt x="4855" y="439"/>
                  </a:lnTo>
                  <a:lnTo>
                    <a:pt x="4854" y="454"/>
                  </a:lnTo>
                  <a:lnTo>
                    <a:pt x="4855" y="469"/>
                  </a:lnTo>
                  <a:lnTo>
                    <a:pt x="4856" y="476"/>
                  </a:lnTo>
                  <a:lnTo>
                    <a:pt x="4856" y="483"/>
                  </a:lnTo>
                  <a:lnTo>
                    <a:pt x="4859" y="497"/>
                  </a:lnTo>
                  <a:lnTo>
                    <a:pt x="4861" y="504"/>
                  </a:lnTo>
                  <a:lnTo>
                    <a:pt x="4863" y="510"/>
                  </a:lnTo>
                  <a:lnTo>
                    <a:pt x="4865" y="517"/>
                  </a:lnTo>
                  <a:lnTo>
                    <a:pt x="4868" y="524"/>
                  </a:lnTo>
                  <a:lnTo>
                    <a:pt x="4871" y="530"/>
                  </a:lnTo>
                  <a:lnTo>
                    <a:pt x="4874" y="537"/>
                  </a:lnTo>
                  <a:lnTo>
                    <a:pt x="4878" y="543"/>
                  </a:lnTo>
                  <a:lnTo>
                    <a:pt x="4881" y="549"/>
                  </a:lnTo>
                  <a:lnTo>
                    <a:pt x="4885" y="555"/>
                  </a:lnTo>
                  <a:lnTo>
                    <a:pt x="4890" y="561"/>
                  </a:lnTo>
                  <a:lnTo>
                    <a:pt x="4894" y="566"/>
                  </a:lnTo>
                  <a:lnTo>
                    <a:pt x="4899" y="571"/>
                  </a:lnTo>
                  <a:lnTo>
                    <a:pt x="4904" y="576"/>
                  </a:lnTo>
                  <a:lnTo>
                    <a:pt x="4910" y="581"/>
                  </a:lnTo>
                  <a:lnTo>
                    <a:pt x="4915" y="585"/>
                  </a:lnTo>
                  <a:lnTo>
                    <a:pt x="4921" y="589"/>
                  </a:lnTo>
                  <a:lnTo>
                    <a:pt x="4927" y="593"/>
                  </a:lnTo>
                  <a:lnTo>
                    <a:pt x="4934" y="597"/>
                  </a:lnTo>
                  <a:lnTo>
                    <a:pt x="4941" y="600"/>
                  </a:lnTo>
                  <a:lnTo>
                    <a:pt x="4948" y="603"/>
                  </a:lnTo>
                  <a:lnTo>
                    <a:pt x="4955" y="605"/>
                  </a:lnTo>
                  <a:lnTo>
                    <a:pt x="4963" y="607"/>
                  </a:lnTo>
                  <a:lnTo>
                    <a:pt x="4971" y="608"/>
                  </a:lnTo>
                  <a:lnTo>
                    <a:pt x="4979" y="610"/>
                  </a:lnTo>
                  <a:lnTo>
                    <a:pt x="4988" y="610"/>
                  </a:lnTo>
                  <a:lnTo>
                    <a:pt x="4997" y="611"/>
                  </a:lnTo>
                  <a:lnTo>
                    <a:pt x="5010" y="610"/>
                  </a:lnTo>
                  <a:lnTo>
                    <a:pt x="5022" y="608"/>
                  </a:lnTo>
                  <a:lnTo>
                    <a:pt x="5035" y="605"/>
                  </a:lnTo>
                  <a:lnTo>
                    <a:pt x="5047" y="601"/>
                  </a:lnTo>
                  <a:lnTo>
                    <a:pt x="5053" y="599"/>
                  </a:lnTo>
                  <a:lnTo>
                    <a:pt x="5059" y="596"/>
                  </a:lnTo>
                  <a:lnTo>
                    <a:pt x="5070" y="589"/>
                  </a:lnTo>
                  <a:lnTo>
                    <a:pt x="5075" y="586"/>
                  </a:lnTo>
                  <a:lnTo>
                    <a:pt x="5081" y="582"/>
                  </a:lnTo>
                  <a:lnTo>
                    <a:pt x="5086" y="577"/>
                  </a:lnTo>
                  <a:lnTo>
                    <a:pt x="5090" y="573"/>
                  </a:lnTo>
                  <a:lnTo>
                    <a:pt x="5095" y="568"/>
                  </a:lnTo>
                  <a:lnTo>
                    <a:pt x="5100" y="562"/>
                  </a:lnTo>
                  <a:lnTo>
                    <a:pt x="5104" y="557"/>
                  </a:lnTo>
                  <a:lnTo>
                    <a:pt x="5108" y="551"/>
                  </a:lnTo>
                  <a:lnTo>
                    <a:pt x="5115" y="538"/>
                  </a:lnTo>
                  <a:lnTo>
                    <a:pt x="5118" y="531"/>
                  </a:lnTo>
                  <a:lnTo>
                    <a:pt x="5121" y="524"/>
                  </a:lnTo>
                  <a:lnTo>
                    <a:pt x="5126" y="509"/>
                  </a:lnTo>
                  <a:lnTo>
                    <a:pt x="5128" y="500"/>
                  </a:lnTo>
                  <a:lnTo>
                    <a:pt x="5129" y="492"/>
                  </a:lnTo>
                  <a:lnTo>
                    <a:pt x="5131" y="483"/>
                  </a:lnTo>
                  <a:lnTo>
                    <a:pt x="5132" y="474"/>
                  </a:lnTo>
                  <a:lnTo>
                    <a:pt x="5132" y="464"/>
                  </a:lnTo>
                  <a:lnTo>
                    <a:pt x="5132" y="454"/>
                  </a:lnTo>
                  <a:lnTo>
                    <a:pt x="5132" y="444"/>
                  </a:lnTo>
                  <a:lnTo>
                    <a:pt x="5132" y="434"/>
                  </a:lnTo>
                  <a:lnTo>
                    <a:pt x="5131" y="425"/>
                  </a:lnTo>
                  <a:lnTo>
                    <a:pt x="5129" y="416"/>
                  </a:lnTo>
                  <a:lnTo>
                    <a:pt x="5126" y="399"/>
                  </a:lnTo>
                  <a:lnTo>
                    <a:pt x="5124" y="391"/>
                  </a:lnTo>
                  <a:lnTo>
                    <a:pt x="5121" y="384"/>
                  </a:lnTo>
                  <a:lnTo>
                    <a:pt x="5118" y="376"/>
                  </a:lnTo>
                  <a:lnTo>
                    <a:pt x="5115" y="369"/>
                  </a:lnTo>
                  <a:lnTo>
                    <a:pt x="5111" y="363"/>
                  </a:lnTo>
                  <a:lnTo>
                    <a:pt x="5108" y="356"/>
                  </a:lnTo>
                  <a:lnTo>
                    <a:pt x="5104" y="351"/>
                  </a:lnTo>
                  <a:lnTo>
                    <a:pt x="5100" y="345"/>
                  </a:lnTo>
                  <a:lnTo>
                    <a:pt x="5090" y="335"/>
                  </a:lnTo>
                  <a:lnTo>
                    <a:pt x="5081" y="326"/>
                  </a:lnTo>
                  <a:lnTo>
                    <a:pt x="5070" y="318"/>
                  </a:lnTo>
                  <a:lnTo>
                    <a:pt x="5064" y="314"/>
                  </a:lnTo>
                  <a:lnTo>
                    <a:pt x="5059" y="311"/>
                  </a:lnTo>
                  <a:lnTo>
                    <a:pt x="5053" y="308"/>
                  </a:lnTo>
                  <a:lnTo>
                    <a:pt x="5047" y="306"/>
                  </a:lnTo>
                  <a:lnTo>
                    <a:pt x="5041" y="304"/>
                  </a:lnTo>
                  <a:lnTo>
                    <a:pt x="5035" y="302"/>
                  </a:lnTo>
                  <a:lnTo>
                    <a:pt x="5029" y="300"/>
                  </a:lnTo>
                  <a:lnTo>
                    <a:pt x="5022" y="299"/>
                  </a:lnTo>
                  <a:lnTo>
                    <a:pt x="5010" y="297"/>
                  </a:lnTo>
                  <a:lnTo>
                    <a:pt x="5003" y="297"/>
                  </a:lnTo>
                  <a:lnTo>
                    <a:pt x="4997" y="29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grpSp>
          <p:nvGrpSpPr>
            <p:cNvPr id="43" name="Group 42"/>
            <p:cNvGrpSpPr>
              <a:grpSpLocks noChangeAspect="1"/>
            </p:cNvGrpSpPr>
            <p:nvPr userDrawn="1"/>
          </p:nvGrpSpPr>
          <p:grpSpPr>
            <a:xfrm>
              <a:off x="1900114" y="6364340"/>
              <a:ext cx="1052413" cy="162000"/>
              <a:chOff x="2160588" y="4324351"/>
              <a:chExt cx="7105649" cy="1093788"/>
            </a:xfrm>
            <a:solidFill>
              <a:schemeClr val="accent1"/>
            </a:solidFill>
          </p:grpSpPr>
          <p:sp>
            <p:nvSpPr>
              <p:cNvPr id="44" name="Freeform 7"/>
              <p:cNvSpPr>
                <a:spLocks noEditPoints="1"/>
              </p:cNvSpPr>
              <p:nvPr userDrawn="1"/>
            </p:nvSpPr>
            <p:spPr bwMode="auto">
              <a:xfrm>
                <a:off x="2160588" y="4527551"/>
                <a:ext cx="595312" cy="890588"/>
              </a:xfrm>
              <a:custGeom>
                <a:avLst/>
                <a:gdLst>
                  <a:gd name="T0" fmla="*/ 372 w 375"/>
                  <a:gd name="T1" fmla="*/ 420 h 561"/>
                  <a:gd name="T2" fmla="*/ 357 w 375"/>
                  <a:gd name="T3" fmla="*/ 465 h 561"/>
                  <a:gd name="T4" fmla="*/ 333 w 375"/>
                  <a:gd name="T5" fmla="*/ 502 h 561"/>
                  <a:gd name="T6" fmla="*/ 301 w 375"/>
                  <a:gd name="T7" fmla="*/ 530 h 561"/>
                  <a:gd name="T8" fmla="*/ 262 w 375"/>
                  <a:gd name="T9" fmla="*/ 549 h 561"/>
                  <a:gd name="T10" fmla="*/ 198 w 375"/>
                  <a:gd name="T11" fmla="*/ 561 h 561"/>
                  <a:gd name="T12" fmla="*/ 140 w 375"/>
                  <a:gd name="T13" fmla="*/ 557 h 561"/>
                  <a:gd name="T14" fmla="*/ 86 w 375"/>
                  <a:gd name="T15" fmla="*/ 540 h 561"/>
                  <a:gd name="T16" fmla="*/ 43 w 375"/>
                  <a:gd name="T17" fmla="*/ 515 h 561"/>
                  <a:gd name="T18" fmla="*/ 85 w 375"/>
                  <a:gd name="T19" fmla="*/ 469 h 561"/>
                  <a:gd name="T20" fmla="*/ 134 w 375"/>
                  <a:gd name="T21" fmla="*/ 494 h 561"/>
                  <a:gd name="T22" fmla="*/ 178 w 375"/>
                  <a:gd name="T23" fmla="*/ 502 h 561"/>
                  <a:gd name="T24" fmla="*/ 238 w 375"/>
                  <a:gd name="T25" fmla="*/ 494 h 561"/>
                  <a:gd name="T26" fmla="*/ 269 w 375"/>
                  <a:gd name="T27" fmla="*/ 478 h 561"/>
                  <a:gd name="T28" fmla="*/ 302 w 375"/>
                  <a:gd name="T29" fmla="*/ 437 h 561"/>
                  <a:gd name="T30" fmla="*/ 311 w 375"/>
                  <a:gd name="T31" fmla="*/ 406 h 561"/>
                  <a:gd name="T32" fmla="*/ 314 w 375"/>
                  <a:gd name="T33" fmla="*/ 342 h 561"/>
                  <a:gd name="T34" fmla="*/ 285 w 375"/>
                  <a:gd name="T35" fmla="*/ 375 h 561"/>
                  <a:gd name="T36" fmla="*/ 248 w 375"/>
                  <a:gd name="T37" fmla="*/ 397 h 561"/>
                  <a:gd name="T38" fmla="*/ 203 w 375"/>
                  <a:gd name="T39" fmla="*/ 410 h 561"/>
                  <a:gd name="T40" fmla="*/ 154 w 375"/>
                  <a:gd name="T41" fmla="*/ 409 h 561"/>
                  <a:gd name="T42" fmla="*/ 109 w 375"/>
                  <a:gd name="T43" fmla="*/ 396 h 561"/>
                  <a:gd name="T44" fmla="*/ 70 w 375"/>
                  <a:gd name="T45" fmla="*/ 372 h 561"/>
                  <a:gd name="T46" fmla="*/ 39 w 375"/>
                  <a:gd name="T47" fmla="*/ 339 h 561"/>
                  <a:gd name="T48" fmla="*/ 13 w 375"/>
                  <a:gd name="T49" fmla="*/ 290 h 561"/>
                  <a:gd name="T50" fmla="*/ 2 w 375"/>
                  <a:gd name="T51" fmla="*/ 241 h 561"/>
                  <a:gd name="T52" fmla="*/ 1 w 375"/>
                  <a:gd name="T53" fmla="*/ 187 h 561"/>
                  <a:gd name="T54" fmla="*/ 11 w 375"/>
                  <a:gd name="T55" fmla="*/ 136 h 561"/>
                  <a:gd name="T56" fmla="*/ 30 w 375"/>
                  <a:gd name="T57" fmla="*/ 91 h 561"/>
                  <a:gd name="T58" fmla="*/ 59 w 375"/>
                  <a:gd name="T59" fmla="*/ 53 h 561"/>
                  <a:gd name="T60" fmla="*/ 96 w 375"/>
                  <a:gd name="T61" fmla="*/ 25 h 561"/>
                  <a:gd name="T62" fmla="*/ 141 w 375"/>
                  <a:gd name="T63" fmla="*/ 6 h 561"/>
                  <a:gd name="T64" fmla="*/ 193 w 375"/>
                  <a:gd name="T65" fmla="*/ 0 h 561"/>
                  <a:gd name="T66" fmla="*/ 243 w 375"/>
                  <a:gd name="T67" fmla="*/ 9 h 561"/>
                  <a:gd name="T68" fmla="*/ 283 w 375"/>
                  <a:gd name="T69" fmla="*/ 30 h 561"/>
                  <a:gd name="T70" fmla="*/ 316 w 375"/>
                  <a:gd name="T71" fmla="*/ 63 h 561"/>
                  <a:gd name="T72" fmla="*/ 176 w 375"/>
                  <a:gd name="T73" fmla="*/ 60 h 561"/>
                  <a:gd name="T74" fmla="*/ 137 w 375"/>
                  <a:gd name="T75" fmla="*/ 71 h 561"/>
                  <a:gd name="T76" fmla="*/ 105 w 375"/>
                  <a:gd name="T77" fmla="*/ 93 h 561"/>
                  <a:gd name="T78" fmla="*/ 82 w 375"/>
                  <a:gd name="T79" fmla="*/ 125 h 561"/>
                  <a:gd name="T80" fmla="*/ 65 w 375"/>
                  <a:gd name="T81" fmla="*/ 179 h 561"/>
                  <a:gd name="T82" fmla="*/ 65 w 375"/>
                  <a:gd name="T83" fmla="*/ 239 h 561"/>
                  <a:gd name="T84" fmla="*/ 76 w 375"/>
                  <a:gd name="T85" fmla="*/ 279 h 561"/>
                  <a:gd name="T86" fmla="*/ 96 w 375"/>
                  <a:gd name="T87" fmla="*/ 312 h 561"/>
                  <a:gd name="T88" fmla="*/ 131 w 375"/>
                  <a:gd name="T89" fmla="*/ 339 h 561"/>
                  <a:gd name="T90" fmla="*/ 176 w 375"/>
                  <a:gd name="T91" fmla="*/ 352 h 561"/>
                  <a:gd name="T92" fmla="*/ 220 w 375"/>
                  <a:gd name="T93" fmla="*/ 350 h 561"/>
                  <a:gd name="T94" fmla="*/ 245 w 375"/>
                  <a:gd name="T95" fmla="*/ 340 h 561"/>
                  <a:gd name="T96" fmla="*/ 271 w 375"/>
                  <a:gd name="T97" fmla="*/ 321 h 561"/>
                  <a:gd name="T98" fmla="*/ 302 w 375"/>
                  <a:gd name="T99" fmla="*/ 272 h 561"/>
                  <a:gd name="T100" fmla="*/ 314 w 375"/>
                  <a:gd name="T101" fmla="*/ 208 h 561"/>
                  <a:gd name="T102" fmla="*/ 303 w 375"/>
                  <a:gd name="T103" fmla="*/ 143 h 561"/>
                  <a:gd name="T104" fmla="*/ 282 w 375"/>
                  <a:gd name="T105" fmla="*/ 102 h 561"/>
                  <a:gd name="T106" fmla="*/ 243 w 375"/>
                  <a:gd name="T107" fmla="*/ 70 h 561"/>
                  <a:gd name="T108" fmla="*/ 190 w 375"/>
                  <a:gd name="T109" fmla="*/ 59 h 5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75" h="561">
                    <a:moveTo>
                      <a:pt x="375" y="379"/>
                    </a:moveTo>
                    <a:lnTo>
                      <a:pt x="375" y="390"/>
                    </a:lnTo>
                    <a:lnTo>
                      <a:pt x="375" y="400"/>
                    </a:lnTo>
                    <a:lnTo>
                      <a:pt x="373" y="411"/>
                    </a:lnTo>
                    <a:lnTo>
                      <a:pt x="372" y="420"/>
                    </a:lnTo>
                    <a:lnTo>
                      <a:pt x="370" y="430"/>
                    </a:lnTo>
                    <a:lnTo>
                      <a:pt x="367" y="439"/>
                    </a:lnTo>
                    <a:lnTo>
                      <a:pt x="364" y="448"/>
                    </a:lnTo>
                    <a:lnTo>
                      <a:pt x="361" y="457"/>
                    </a:lnTo>
                    <a:lnTo>
                      <a:pt x="357" y="465"/>
                    </a:lnTo>
                    <a:lnTo>
                      <a:pt x="353" y="473"/>
                    </a:lnTo>
                    <a:lnTo>
                      <a:pt x="349" y="481"/>
                    </a:lnTo>
                    <a:lnTo>
                      <a:pt x="344" y="488"/>
                    </a:lnTo>
                    <a:lnTo>
                      <a:pt x="339" y="495"/>
                    </a:lnTo>
                    <a:lnTo>
                      <a:pt x="333" y="502"/>
                    </a:lnTo>
                    <a:lnTo>
                      <a:pt x="327" y="508"/>
                    </a:lnTo>
                    <a:lnTo>
                      <a:pt x="321" y="514"/>
                    </a:lnTo>
                    <a:lnTo>
                      <a:pt x="315" y="520"/>
                    </a:lnTo>
                    <a:lnTo>
                      <a:pt x="308" y="525"/>
                    </a:lnTo>
                    <a:lnTo>
                      <a:pt x="301" y="530"/>
                    </a:lnTo>
                    <a:lnTo>
                      <a:pt x="294" y="534"/>
                    </a:lnTo>
                    <a:lnTo>
                      <a:pt x="286" y="539"/>
                    </a:lnTo>
                    <a:lnTo>
                      <a:pt x="278" y="542"/>
                    </a:lnTo>
                    <a:lnTo>
                      <a:pt x="270" y="546"/>
                    </a:lnTo>
                    <a:lnTo>
                      <a:pt x="262" y="549"/>
                    </a:lnTo>
                    <a:lnTo>
                      <a:pt x="253" y="552"/>
                    </a:lnTo>
                    <a:lnTo>
                      <a:pt x="245" y="554"/>
                    </a:lnTo>
                    <a:lnTo>
                      <a:pt x="226" y="558"/>
                    </a:lnTo>
                    <a:lnTo>
                      <a:pt x="208" y="560"/>
                    </a:lnTo>
                    <a:lnTo>
                      <a:pt x="198" y="561"/>
                    </a:lnTo>
                    <a:lnTo>
                      <a:pt x="188" y="561"/>
                    </a:lnTo>
                    <a:lnTo>
                      <a:pt x="176" y="561"/>
                    </a:lnTo>
                    <a:lnTo>
                      <a:pt x="163" y="560"/>
                    </a:lnTo>
                    <a:lnTo>
                      <a:pt x="151" y="559"/>
                    </a:lnTo>
                    <a:lnTo>
                      <a:pt x="140" y="557"/>
                    </a:lnTo>
                    <a:lnTo>
                      <a:pt x="128" y="554"/>
                    </a:lnTo>
                    <a:lnTo>
                      <a:pt x="117" y="551"/>
                    </a:lnTo>
                    <a:lnTo>
                      <a:pt x="107" y="548"/>
                    </a:lnTo>
                    <a:lnTo>
                      <a:pt x="96" y="544"/>
                    </a:lnTo>
                    <a:lnTo>
                      <a:pt x="86" y="540"/>
                    </a:lnTo>
                    <a:lnTo>
                      <a:pt x="77" y="536"/>
                    </a:lnTo>
                    <a:lnTo>
                      <a:pt x="68" y="531"/>
                    </a:lnTo>
                    <a:lnTo>
                      <a:pt x="59" y="526"/>
                    </a:lnTo>
                    <a:lnTo>
                      <a:pt x="50" y="520"/>
                    </a:lnTo>
                    <a:lnTo>
                      <a:pt x="43" y="515"/>
                    </a:lnTo>
                    <a:lnTo>
                      <a:pt x="35" y="509"/>
                    </a:lnTo>
                    <a:lnTo>
                      <a:pt x="28" y="503"/>
                    </a:lnTo>
                    <a:lnTo>
                      <a:pt x="68" y="456"/>
                    </a:lnTo>
                    <a:lnTo>
                      <a:pt x="79" y="465"/>
                    </a:lnTo>
                    <a:lnTo>
                      <a:pt x="85" y="469"/>
                    </a:lnTo>
                    <a:lnTo>
                      <a:pt x="91" y="473"/>
                    </a:lnTo>
                    <a:lnTo>
                      <a:pt x="104" y="481"/>
                    </a:lnTo>
                    <a:lnTo>
                      <a:pt x="119" y="488"/>
                    </a:lnTo>
                    <a:lnTo>
                      <a:pt x="126" y="491"/>
                    </a:lnTo>
                    <a:lnTo>
                      <a:pt x="134" y="494"/>
                    </a:lnTo>
                    <a:lnTo>
                      <a:pt x="143" y="496"/>
                    </a:lnTo>
                    <a:lnTo>
                      <a:pt x="151" y="498"/>
                    </a:lnTo>
                    <a:lnTo>
                      <a:pt x="160" y="500"/>
                    </a:lnTo>
                    <a:lnTo>
                      <a:pt x="169" y="501"/>
                    </a:lnTo>
                    <a:lnTo>
                      <a:pt x="178" y="502"/>
                    </a:lnTo>
                    <a:lnTo>
                      <a:pt x="188" y="502"/>
                    </a:lnTo>
                    <a:lnTo>
                      <a:pt x="201" y="502"/>
                    </a:lnTo>
                    <a:lnTo>
                      <a:pt x="214" y="500"/>
                    </a:lnTo>
                    <a:lnTo>
                      <a:pt x="226" y="498"/>
                    </a:lnTo>
                    <a:lnTo>
                      <a:pt x="238" y="494"/>
                    </a:lnTo>
                    <a:lnTo>
                      <a:pt x="244" y="492"/>
                    </a:lnTo>
                    <a:lnTo>
                      <a:pt x="249" y="490"/>
                    </a:lnTo>
                    <a:lnTo>
                      <a:pt x="259" y="484"/>
                    </a:lnTo>
                    <a:lnTo>
                      <a:pt x="264" y="481"/>
                    </a:lnTo>
                    <a:lnTo>
                      <a:pt x="269" y="478"/>
                    </a:lnTo>
                    <a:lnTo>
                      <a:pt x="278" y="471"/>
                    </a:lnTo>
                    <a:lnTo>
                      <a:pt x="286" y="462"/>
                    </a:lnTo>
                    <a:lnTo>
                      <a:pt x="293" y="453"/>
                    </a:lnTo>
                    <a:lnTo>
                      <a:pt x="299" y="443"/>
                    </a:lnTo>
                    <a:lnTo>
                      <a:pt x="302" y="437"/>
                    </a:lnTo>
                    <a:lnTo>
                      <a:pt x="304" y="432"/>
                    </a:lnTo>
                    <a:lnTo>
                      <a:pt x="306" y="426"/>
                    </a:lnTo>
                    <a:lnTo>
                      <a:pt x="308" y="420"/>
                    </a:lnTo>
                    <a:lnTo>
                      <a:pt x="310" y="413"/>
                    </a:lnTo>
                    <a:lnTo>
                      <a:pt x="311" y="406"/>
                    </a:lnTo>
                    <a:lnTo>
                      <a:pt x="312" y="400"/>
                    </a:lnTo>
                    <a:lnTo>
                      <a:pt x="313" y="392"/>
                    </a:lnTo>
                    <a:lnTo>
                      <a:pt x="313" y="385"/>
                    </a:lnTo>
                    <a:lnTo>
                      <a:pt x="314" y="378"/>
                    </a:lnTo>
                    <a:lnTo>
                      <a:pt x="314" y="342"/>
                    </a:lnTo>
                    <a:lnTo>
                      <a:pt x="308" y="350"/>
                    </a:lnTo>
                    <a:lnTo>
                      <a:pt x="302" y="358"/>
                    </a:lnTo>
                    <a:lnTo>
                      <a:pt x="295" y="365"/>
                    </a:lnTo>
                    <a:lnTo>
                      <a:pt x="288" y="371"/>
                    </a:lnTo>
                    <a:lnTo>
                      <a:pt x="285" y="375"/>
                    </a:lnTo>
                    <a:lnTo>
                      <a:pt x="281" y="378"/>
                    </a:lnTo>
                    <a:lnTo>
                      <a:pt x="273" y="383"/>
                    </a:lnTo>
                    <a:lnTo>
                      <a:pt x="265" y="388"/>
                    </a:lnTo>
                    <a:lnTo>
                      <a:pt x="257" y="393"/>
                    </a:lnTo>
                    <a:lnTo>
                      <a:pt x="248" y="397"/>
                    </a:lnTo>
                    <a:lnTo>
                      <a:pt x="239" y="401"/>
                    </a:lnTo>
                    <a:lnTo>
                      <a:pt x="230" y="404"/>
                    </a:lnTo>
                    <a:lnTo>
                      <a:pt x="221" y="406"/>
                    </a:lnTo>
                    <a:lnTo>
                      <a:pt x="212" y="408"/>
                    </a:lnTo>
                    <a:lnTo>
                      <a:pt x="203" y="410"/>
                    </a:lnTo>
                    <a:lnTo>
                      <a:pt x="194" y="411"/>
                    </a:lnTo>
                    <a:lnTo>
                      <a:pt x="184" y="411"/>
                    </a:lnTo>
                    <a:lnTo>
                      <a:pt x="174" y="411"/>
                    </a:lnTo>
                    <a:lnTo>
                      <a:pt x="164" y="410"/>
                    </a:lnTo>
                    <a:lnTo>
                      <a:pt x="154" y="409"/>
                    </a:lnTo>
                    <a:lnTo>
                      <a:pt x="145" y="407"/>
                    </a:lnTo>
                    <a:lnTo>
                      <a:pt x="135" y="405"/>
                    </a:lnTo>
                    <a:lnTo>
                      <a:pt x="126" y="402"/>
                    </a:lnTo>
                    <a:lnTo>
                      <a:pt x="117" y="399"/>
                    </a:lnTo>
                    <a:lnTo>
                      <a:pt x="109" y="396"/>
                    </a:lnTo>
                    <a:lnTo>
                      <a:pt x="100" y="392"/>
                    </a:lnTo>
                    <a:lnTo>
                      <a:pt x="92" y="388"/>
                    </a:lnTo>
                    <a:lnTo>
                      <a:pt x="85" y="383"/>
                    </a:lnTo>
                    <a:lnTo>
                      <a:pt x="77" y="378"/>
                    </a:lnTo>
                    <a:lnTo>
                      <a:pt x="70" y="372"/>
                    </a:lnTo>
                    <a:lnTo>
                      <a:pt x="63" y="366"/>
                    </a:lnTo>
                    <a:lnTo>
                      <a:pt x="57" y="360"/>
                    </a:lnTo>
                    <a:lnTo>
                      <a:pt x="51" y="354"/>
                    </a:lnTo>
                    <a:lnTo>
                      <a:pt x="45" y="347"/>
                    </a:lnTo>
                    <a:lnTo>
                      <a:pt x="39" y="339"/>
                    </a:lnTo>
                    <a:lnTo>
                      <a:pt x="34" y="332"/>
                    </a:lnTo>
                    <a:lnTo>
                      <a:pt x="29" y="324"/>
                    </a:lnTo>
                    <a:lnTo>
                      <a:pt x="20" y="307"/>
                    </a:lnTo>
                    <a:lnTo>
                      <a:pt x="17" y="299"/>
                    </a:lnTo>
                    <a:lnTo>
                      <a:pt x="13" y="290"/>
                    </a:lnTo>
                    <a:lnTo>
                      <a:pt x="10" y="280"/>
                    </a:lnTo>
                    <a:lnTo>
                      <a:pt x="8" y="271"/>
                    </a:lnTo>
                    <a:lnTo>
                      <a:pt x="5" y="261"/>
                    </a:lnTo>
                    <a:lnTo>
                      <a:pt x="3" y="251"/>
                    </a:lnTo>
                    <a:lnTo>
                      <a:pt x="2" y="241"/>
                    </a:lnTo>
                    <a:lnTo>
                      <a:pt x="1" y="230"/>
                    </a:lnTo>
                    <a:lnTo>
                      <a:pt x="0" y="220"/>
                    </a:lnTo>
                    <a:lnTo>
                      <a:pt x="0" y="209"/>
                    </a:lnTo>
                    <a:lnTo>
                      <a:pt x="0" y="198"/>
                    </a:lnTo>
                    <a:lnTo>
                      <a:pt x="1" y="187"/>
                    </a:lnTo>
                    <a:lnTo>
                      <a:pt x="2" y="176"/>
                    </a:lnTo>
                    <a:lnTo>
                      <a:pt x="4" y="166"/>
                    </a:lnTo>
                    <a:lnTo>
                      <a:pt x="6" y="156"/>
                    </a:lnTo>
                    <a:lnTo>
                      <a:pt x="8" y="146"/>
                    </a:lnTo>
                    <a:lnTo>
                      <a:pt x="11" y="136"/>
                    </a:lnTo>
                    <a:lnTo>
                      <a:pt x="14" y="126"/>
                    </a:lnTo>
                    <a:lnTo>
                      <a:pt x="17" y="117"/>
                    </a:lnTo>
                    <a:lnTo>
                      <a:pt x="21" y="108"/>
                    </a:lnTo>
                    <a:lnTo>
                      <a:pt x="26" y="99"/>
                    </a:lnTo>
                    <a:lnTo>
                      <a:pt x="30" y="91"/>
                    </a:lnTo>
                    <a:lnTo>
                      <a:pt x="35" y="82"/>
                    </a:lnTo>
                    <a:lnTo>
                      <a:pt x="41" y="75"/>
                    </a:lnTo>
                    <a:lnTo>
                      <a:pt x="47" y="67"/>
                    </a:lnTo>
                    <a:lnTo>
                      <a:pt x="53" y="60"/>
                    </a:lnTo>
                    <a:lnTo>
                      <a:pt x="59" y="53"/>
                    </a:lnTo>
                    <a:lnTo>
                      <a:pt x="66" y="47"/>
                    </a:lnTo>
                    <a:lnTo>
                      <a:pt x="73" y="41"/>
                    </a:lnTo>
                    <a:lnTo>
                      <a:pt x="81" y="35"/>
                    </a:lnTo>
                    <a:lnTo>
                      <a:pt x="88" y="29"/>
                    </a:lnTo>
                    <a:lnTo>
                      <a:pt x="96" y="25"/>
                    </a:lnTo>
                    <a:lnTo>
                      <a:pt x="105" y="20"/>
                    </a:lnTo>
                    <a:lnTo>
                      <a:pt x="113" y="16"/>
                    </a:lnTo>
                    <a:lnTo>
                      <a:pt x="122" y="12"/>
                    </a:lnTo>
                    <a:lnTo>
                      <a:pt x="132" y="9"/>
                    </a:lnTo>
                    <a:lnTo>
                      <a:pt x="141" y="6"/>
                    </a:lnTo>
                    <a:lnTo>
                      <a:pt x="151" y="4"/>
                    </a:lnTo>
                    <a:lnTo>
                      <a:pt x="161" y="2"/>
                    </a:lnTo>
                    <a:lnTo>
                      <a:pt x="171" y="1"/>
                    </a:lnTo>
                    <a:lnTo>
                      <a:pt x="182" y="0"/>
                    </a:lnTo>
                    <a:lnTo>
                      <a:pt x="193" y="0"/>
                    </a:lnTo>
                    <a:lnTo>
                      <a:pt x="201" y="0"/>
                    </a:lnTo>
                    <a:lnTo>
                      <a:pt x="209" y="1"/>
                    </a:lnTo>
                    <a:lnTo>
                      <a:pt x="226" y="4"/>
                    </a:lnTo>
                    <a:lnTo>
                      <a:pt x="235" y="6"/>
                    </a:lnTo>
                    <a:lnTo>
                      <a:pt x="243" y="9"/>
                    </a:lnTo>
                    <a:lnTo>
                      <a:pt x="252" y="12"/>
                    </a:lnTo>
                    <a:lnTo>
                      <a:pt x="260" y="16"/>
                    </a:lnTo>
                    <a:lnTo>
                      <a:pt x="268" y="20"/>
                    </a:lnTo>
                    <a:lnTo>
                      <a:pt x="276" y="25"/>
                    </a:lnTo>
                    <a:lnTo>
                      <a:pt x="283" y="30"/>
                    </a:lnTo>
                    <a:lnTo>
                      <a:pt x="290" y="36"/>
                    </a:lnTo>
                    <a:lnTo>
                      <a:pt x="297" y="42"/>
                    </a:lnTo>
                    <a:lnTo>
                      <a:pt x="304" y="48"/>
                    </a:lnTo>
                    <a:lnTo>
                      <a:pt x="310" y="56"/>
                    </a:lnTo>
                    <a:lnTo>
                      <a:pt x="316" y="63"/>
                    </a:lnTo>
                    <a:lnTo>
                      <a:pt x="316" y="7"/>
                    </a:lnTo>
                    <a:lnTo>
                      <a:pt x="375" y="7"/>
                    </a:lnTo>
                    <a:lnTo>
                      <a:pt x="375" y="379"/>
                    </a:lnTo>
                    <a:close/>
                    <a:moveTo>
                      <a:pt x="190" y="59"/>
                    </a:moveTo>
                    <a:lnTo>
                      <a:pt x="176" y="60"/>
                    </a:lnTo>
                    <a:lnTo>
                      <a:pt x="169" y="61"/>
                    </a:lnTo>
                    <a:lnTo>
                      <a:pt x="162" y="62"/>
                    </a:lnTo>
                    <a:lnTo>
                      <a:pt x="155" y="64"/>
                    </a:lnTo>
                    <a:lnTo>
                      <a:pt x="149" y="66"/>
                    </a:lnTo>
                    <a:lnTo>
                      <a:pt x="137" y="71"/>
                    </a:lnTo>
                    <a:lnTo>
                      <a:pt x="125" y="77"/>
                    </a:lnTo>
                    <a:lnTo>
                      <a:pt x="120" y="81"/>
                    </a:lnTo>
                    <a:lnTo>
                      <a:pt x="115" y="85"/>
                    </a:lnTo>
                    <a:lnTo>
                      <a:pt x="110" y="89"/>
                    </a:lnTo>
                    <a:lnTo>
                      <a:pt x="105" y="93"/>
                    </a:lnTo>
                    <a:lnTo>
                      <a:pt x="101" y="98"/>
                    </a:lnTo>
                    <a:lnTo>
                      <a:pt x="97" y="103"/>
                    </a:lnTo>
                    <a:lnTo>
                      <a:pt x="89" y="113"/>
                    </a:lnTo>
                    <a:lnTo>
                      <a:pt x="85" y="119"/>
                    </a:lnTo>
                    <a:lnTo>
                      <a:pt x="82" y="125"/>
                    </a:lnTo>
                    <a:lnTo>
                      <a:pt x="76" y="137"/>
                    </a:lnTo>
                    <a:lnTo>
                      <a:pt x="71" y="151"/>
                    </a:lnTo>
                    <a:lnTo>
                      <a:pt x="69" y="157"/>
                    </a:lnTo>
                    <a:lnTo>
                      <a:pt x="68" y="164"/>
                    </a:lnTo>
                    <a:lnTo>
                      <a:pt x="65" y="179"/>
                    </a:lnTo>
                    <a:lnTo>
                      <a:pt x="63" y="194"/>
                    </a:lnTo>
                    <a:lnTo>
                      <a:pt x="63" y="209"/>
                    </a:lnTo>
                    <a:lnTo>
                      <a:pt x="63" y="224"/>
                    </a:lnTo>
                    <a:lnTo>
                      <a:pt x="64" y="231"/>
                    </a:lnTo>
                    <a:lnTo>
                      <a:pt x="65" y="239"/>
                    </a:lnTo>
                    <a:lnTo>
                      <a:pt x="66" y="246"/>
                    </a:lnTo>
                    <a:lnTo>
                      <a:pt x="68" y="253"/>
                    </a:lnTo>
                    <a:lnTo>
                      <a:pt x="69" y="259"/>
                    </a:lnTo>
                    <a:lnTo>
                      <a:pt x="71" y="266"/>
                    </a:lnTo>
                    <a:lnTo>
                      <a:pt x="76" y="279"/>
                    </a:lnTo>
                    <a:lnTo>
                      <a:pt x="82" y="291"/>
                    </a:lnTo>
                    <a:lnTo>
                      <a:pt x="85" y="296"/>
                    </a:lnTo>
                    <a:lnTo>
                      <a:pt x="89" y="302"/>
                    </a:lnTo>
                    <a:lnTo>
                      <a:pt x="92" y="307"/>
                    </a:lnTo>
                    <a:lnTo>
                      <a:pt x="96" y="312"/>
                    </a:lnTo>
                    <a:lnTo>
                      <a:pt x="105" y="321"/>
                    </a:lnTo>
                    <a:lnTo>
                      <a:pt x="110" y="325"/>
                    </a:lnTo>
                    <a:lnTo>
                      <a:pt x="115" y="329"/>
                    </a:lnTo>
                    <a:lnTo>
                      <a:pt x="125" y="336"/>
                    </a:lnTo>
                    <a:lnTo>
                      <a:pt x="131" y="339"/>
                    </a:lnTo>
                    <a:lnTo>
                      <a:pt x="137" y="342"/>
                    </a:lnTo>
                    <a:lnTo>
                      <a:pt x="149" y="347"/>
                    </a:lnTo>
                    <a:lnTo>
                      <a:pt x="162" y="350"/>
                    </a:lnTo>
                    <a:lnTo>
                      <a:pt x="169" y="351"/>
                    </a:lnTo>
                    <a:lnTo>
                      <a:pt x="176" y="352"/>
                    </a:lnTo>
                    <a:lnTo>
                      <a:pt x="191" y="353"/>
                    </a:lnTo>
                    <a:lnTo>
                      <a:pt x="199" y="353"/>
                    </a:lnTo>
                    <a:lnTo>
                      <a:pt x="206" y="352"/>
                    </a:lnTo>
                    <a:lnTo>
                      <a:pt x="213" y="351"/>
                    </a:lnTo>
                    <a:lnTo>
                      <a:pt x="220" y="350"/>
                    </a:lnTo>
                    <a:lnTo>
                      <a:pt x="227" y="348"/>
                    </a:lnTo>
                    <a:lnTo>
                      <a:pt x="233" y="345"/>
                    </a:lnTo>
                    <a:lnTo>
                      <a:pt x="239" y="343"/>
                    </a:lnTo>
                    <a:lnTo>
                      <a:pt x="242" y="342"/>
                    </a:lnTo>
                    <a:lnTo>
                      <a:pt x="245" y="340"/>
                    </a:lnTo>
                    <a:lnTo>
                      <a:pt x="251" y="337"/>
                    </a:lnTo>
                    <a:lnTo>
                      <a:pt x="256" y="333"/>
                    </a:lnTo>
                    <a:lnTo>
                      <a:pt x="261" y="329"/>
                    </a:lnTo>
                    <a:lnTo>
                      <a:pt x="266" y="325"/>
                    </a:lnTo>
                    <a:lnTo>
                      <a:pt x="271" y="321"/>
                    </a:lnTo>
                    <a:lnTo>
                      <a:pt x="275" y="316"/>
                    </a:lnTo>
                    <a:lnTo>
                      <a:pt x="283" y="307"/>
                    </a:lnTo>
                    <a:lnTo>
                      <a:pt x="290" y="296"/>
                    </a:lnTo>
                    <a:lnTo>
                      <a:pt x="296" y="284"/>
                    </a:lnTo>
                    <a:lnTo>
                      <a:pt x="302" y="272"/>
                    </a:lnTo>
                    <a:lnTo>
                      <a:pt x="306" y="260"/>
                    </a:lnTo>
                    <a:lnTo>
                      <a:pt x="309" y="247"/>
                    </a:lnTo>
                    <a:lnTo>
                      <a:pt x="312" y="234"/>
                    </a:lnTo>
                    <a:lnTo>
                      <a:pt x="313" y="221"/>
                    </a:lnTo>
                    <a:lnTo>
                      <a:pt x="314" y="208"/>
                    </a:lnTo>
                    <a:lnTo>
                      <a:pt x="313" y="193"/>
                    </a:lnTo>
                    <a:lnTo>
                      <a:pt x="311" y="178"/>
                    </a:lnTo>
                    <a:lnTo>
                      <a:pt x="309" y="163"/>
                    </a:lnTo>
                    <a:lnTo>
                      <a:pt x="305" y="150"/>
                    </a:lnTo>
                    <a:lnTo>
                      <a:pt x="303" y="143"/>
                    </a:lnTo>
                    <a:lnTo>
                      <a:pt x="301" y="136"/>
                    </a:lnTo>
                    <a:lnTo>
                      <a:pt x="295" y="124"/>
                    </a:lnTo>
                    <a:lnTo>
                      <a:pt x="289" y="113"/>
                    </a:lnTo>
                    <a:lnTo>
                      <a:pt x="285" y="107"/>
                    </a:lnTo>
                    <a:lnTo>
                      <a:pt x="282" y="102"/>
                    </a:lnTo>
                    <a:lnTo>
                      <a:pt x="273" y="93"/>
                    </a:lnTo>
                    <a:lnTo>
                      <a:pt x="264" y="84"/>
                    </a:lnTo>
                    <a:lnTo>
                      <a:pt x="259" y="80"/>
                    </a:lnTo>
                    <a:lnTo>
                      <a:pt x="254" y="77"/>
                    </a:lnTo>
                    <a:lnTo>
                      <a:pt x="243" y="70"/>
                    </a:lnTo>
                    <a:lnTo>
                      <a:pt x="231" y="65"/>
                    </a:lnTo>
                    <a:lnTo>
                      <a:pt x="225" y="64"/>
                    </a:lnTo>
                    <a:lnTo>
                      <a:pt x="218" y="62"/>
                    </a:lnTo>
                    <a:lnTo>
                      <a:pt x="205" y="60"/>
                    </a:lnTo>
                    <a:lnTo>
                      <a:pt x="190" y="5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45" name="Freeform 8"/>
              <p:cNvSpPr>
                <a:spLocks noEditPoints="1"/>
              </p:cNvSpPr>
              <p:nvPr userDrawn="1"/>
            </p:nvSpPr>
            <p:spPr bwMode="auto">
              <a:xfrm>
                <a:off x="2919413" y="4527551"/>
                <a:ext cx="552450" cy="676275"/>
              </a:xfrm>
              <a:custGeom>
                <a:avLst/>
                <a:gdLst>
                  <a:gd name="T0" fmla="*/ 65 w 348"/>
                  <a:gd name="T1" fmla="*/ 246 h 426"/>
                  <a:gd name="T2" fmla="*/ 71 w 348"/>
                  <a:gd name="T3" fmla="*/ 272 h 426"/>
                  <a:gd name="T4" fmla="*/ 83 w 348"/>
                  <a:gd name="T5" fmla="*/ 302 h 426"/>
                  <a:gd name="T6" fmla="*/ 98 w 348"/>
                  <a:gd name="T7" fmla="*/ 323 h 426"/>
                  <a:gd name="T8" fmla="*/ 120 w 348"/>
                  <a:gd name="T9" fmla="*/ 345 h 426"/>
                  <a:gd name="T10" fmla="*/ 142 w 348"/>
                  <a:gd name="T11" fmla="*/ 358 h 426"/>
                  <a:gd name="T12" fmla="*/ 161 w 348"/>
                  <a:gd name="T13" fmla="*/ 364 h 426"/>
                  <a:gd name="T14" fmla="*/ 188 w 348"/>
                  <a:gd name="T15" fmla="*/ 367 h 426"/>
                  <a:gd name="T16" fmla="*/ 220 w 348"/>
                  <a:gd name="T17" fmla="*/ 364 h 426"/>
                  <a:gd name="T18" fmla="*/ 247 w 348"/>
                  <a:gd name="T19" fmla="*/ 355 h 426"/>
                  <a:gd name="T20" fmla="*/ 269 w 348"/>
                  <a:gd name="T21" fmla="*/ 343 h 426"/>
                  <a:gd name="T22" fmla="*/ 295 w 348"/>
                  <a:gd name="T23" fmla="*/ 320 h 426"/>
                  <a:gd name="T24" fmla="*/ 342 w 348"/>
                  <a:gd name="T25" fmla="*/ 356 h 426"/>
                  <a:gd name="T26" fmla="*/ 322 w 348"/>
                  <a:gd name="T27" fmla="*/ 377 h 426"/>
                  <a:gd name="T28" fmla="*/ 296 w 348"/>
                  <a:gd name="T29" fmla="*/ 396 h 426"/>
                  <a:gd name="T30" fmla="*/ 263 w 348"/>
                  <a:gd name="T31" fmla="*/ 412 h 426"/>
                  <a:gd name="T32" fmla="*/ 226 w 348"/>
                  <a:gd name="T33" fmla="*/ 422 h 426"/>
                  <a:gd name="T34" fmla="*/ 183 w 348"/>
                  <a:gd name="T35" fmla="*/ 426 h 426"/>
                  <a:gd name="T36" fmla="*/ 154 w 348"/>
                  <a:gd name="T37" fmla="*/ 424 h 426"/>
                  <a:gd name="T38" fmla="*/ 126 w 348"/>
                  <a:gd name="T39" fmla="*/ 417 h 426"/>
                  <a:gd name="T40" fmla="*/ 101 w 348"/>
                  <a:gd name="T41" fmla="*/ 406 h 426"/>
                  <a:gd name="T42" fmla="*/ 78 w 348"/>
                  <a:gd name="T43" fmla="*/ 391 h 426"/>
                  <a:gd name="T44" fmla="*/ 57 w 348"/>
                  <a:gd name="T45" fmla="*/ 373 h 426"/>
                  <a:gd name="T46" fmla="*/ 39 w 348"/>
                  <a:gd name="T47" fmla="*/ 351 h 426"/>
                  <a:gd name="T48" fmla="*/ 20 w 348"/>
                  <a:gd name="T49" fmla="*/ 317 h 426"/>
                  <a:gd name="T50" fmla="*/ 10 w 348"/>
                  <a:gd name="T51" fmla="*/ 288 h 426"/>
                  <a:gd name="T52" fmla="*/ 3 w 348"/>
                  <a:gd name="T53" fmla="*/ 257 h 426"/>
                  <a:gd name="T54" fmla="*/ 0 w 348"/>
                  <a:gd name="T55" fmla="*/ 224 h 426"/>
                  <a:gd name="T56" fmla="*/ 1 w 348"/>
                  <a:gd name="T57" fmla="*/ 191 h 426"/>
                  <a:gd name="T58" fmla="*/ 6 w 348"/>
                  <a:gd name="T59" fmla="*/ 159 h 426"/>
                  <a:gd name="T60" fmla="*/ 14 w 348"/>
                  <a:gd name="T61" fmla="*/ 129 h 426"/>
                  <a:gd name="T62" fmla="*/ 27 w 348"/>
                  <a:gd name="T63" fmla="*/ 102 h 426"/>
                  <a:gd name="T64" fmla="*/ 42 w 348"/>
                  <a:gd name="T65" fmla="*/ 77 h 426"/>
                  <a:gd name="T66" fmla="*/ 67 w 348"/>
                  <a:gd name="T67" fmla="*/ 48 h 426"/>
                  <a:gd name="T68" fmla="*/ 89 w 348"/>
                  <a:gd name="T69" fmla="*/ 30 h 426"/>
                  <a:gd name="T70" fmla="*/ 113 w 348"/>
                  <a:gd name="T71" fmla="*/ 17 h 426"/>
                  <a:gd name="T72" fmla="*/ 138 w 348"/>
                  <a:gd name="T73" fmla="*/ 7 h 426"/>
                  <a:gd name="T74" fmla="*/ 165 w 348"/>
                  <a:gd name="T75" fmla="*/ 1 h 426"/>
                  <a:gd name="T76" fmla="*/ 194 w 348"/>
                  <a:gd name="T77" fmla="*/ 0 h 426"/>
                  <a:gd name="T78" fmla="*/ 224 w 348"/>
                  <a:gd name="T79" fmla="*/ 4 h 426"/>
                  <a:gd name="T80" fmla="*/ 250 w 348"/>
                  <a:gd name="T81" fmla="*/ 13 h 426"/>
                  <a:gd name="T82" fmla="*/ 274 w 348"/>
                  <a:gd name="T83" fmla="*/ 25 h 426"/>
                  <a:gd name="T84" fmla="*/ 294 w 348"/>
                  <a:gd name="T85" fmla="*/ 41 h 426"/>
                  <a:gd name="T86" fmla="*/ 310 w 348"/>
                  <a:gd name="T87" fmla="*/ 60 h 426"/>
                  <a:gd name="T88" fmla="*/ 331 w 348"/>
                  <a:gd name="T89" fmla="*/ 96 h 426"/>
                  <a:gd name="T90" fmla="*/ 339 w 348"/>
                  <a:gd name="T91" fmla="*/ 121 h 426"/>
                  <a:gd name="T92" fmla="*/ 345 w 348"/>
                  <a:gd name="T93" fmla="*/ 146 h 426"/>
                  <a:gd name="T94" fmla="*/ 348 w 348"/>
                  <a:gd name="T95" fmla="*/ 189 h 426"/>
                  <a:gd name="T96" fmla="*/ 65 w 348"/>
                  <a:gd name="T97" fmla="*/ 176 h 426"/>
                  <a:gd name="T98" fmla="*/ 288 w 348"/>
                  <a:gd name="T99" fmla="*/ 157 h 426"/>
                  <a:gd name="T100" fmla="*/ 281 w 348"/>
                  <a:gd name="T101" fmla="*/ 129 h 426"/>
                  <a:gd name="T102" fmla="*/ 272 w 348"/>
                  <a:gd name="T103" fmla="*/ 109 h 426"/>
                  <a:gd name="T104" fmla="*/ 251 w 348"/>
                  <a:gd name="T105" fmla="*/ 84 h 426"/>
                  <a:gd name="T106" fmla="*/ 226 w 348"/>
                  <a:gd name="T107" fmla="*/ 68 h 426"/>
                  <a:gd name="T108" fmla="*/ 195 w 348"/>
                  <a:gd name="T109" fmla="*/ 59 h 426"/>
                  <a:gd name="T110" fmla="*/ 160 w 348"/>
                  <a:gd name="T111" fmla="*/ 61 h 426"/>
                  <a:gd name="T112" fmla="*/ 139 w 348"/>
                  <a:gd name="T113" fmla="*/ 68 h 426"/>
                  <a:gd name="T114" fmla="*/ 112 w 348"/>
                  <a:gd name="T115" fmla="*/ 86 h 426"/>
                  <a:gd name="T116" fmla="*/ 91 w 348"/>
                  <a:gd name="T117" fmla="*/ 111 h 426"/>
                  <a:gd name="T118" fmla="*/ 77 w 348"/>
                  <a:gd name="T119" fmla="*/ 136 h 426"/>
                  <a:gd name="T120" fmla="*/ 68 w 348"/>
                  <a:gd name="T121" fmla="*/ 164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48" h="426">
                    <a:moveTo>
                      <a:pt x="64" y="227"/>
                    </a:moveTo>
                    <a:lnTo>
                      <a:pt x="64" y="240"/>
                    </a:lnTo>
                    <a:lnTo>
                      <a:pt x="65" y="246"/>
                    </a:lnTo>
                    <a:lnTo>
                      <a:pt x="66" y="253"/>
                    </a:lnTo>
                    <a:lnTo>
                      <a:pt x="69" y="266"/>
                    </a:lnTo>
                    <a:lnTo>
                      <a:pt x="71" y="272"/>
                    </a:lnTo>
                    <a:lnTo>
                      <a:pt x="73" y="278"/>
                    </a:lnTo>
                    <a:lnTo>
                      <a:pt x="77" y="290"/>
                    </a:lnTo>
                    <a:lnTo>
                      <a:pt x="83" y="302"/>
                    </a:lnTo>
                    <a:lnTo>
                      <a:pt x="86" y="307"/>
                    </a:lnTo>
                    <a:lnTo>
                      <a:pt x="90" y="313"/>
                    </a:lnTo>
                    <a:lnTo>
                      <a:pt x="98" y="323"/>
                    </a:lnTo>
                    <a:lnTo>
                      <a:pt x="106" y="332"/>
                    </a:lnTo>
                    <a:lnTo>
                      <a:pt x="115" y="341"/>
                    </a:lnTo>
                    <a:lnTo>
                      <a:pt x="120" y="345"/>
                    </a:lnTo>
                    <a:lnTo>
                      <a:pt x="126" y="349"/>
                    </a:lnTo>
                    <a:lnTo>
                      <a:pt x="137" y="355"/>
                    </a:lnTo>
                    <a:lnTo>
                      <a:pt x="142" y="358"/>
                    </a:lnTo>
                    <a:lnTo>
                      <a:pt x="148" y="360"/>
                    </a:lnTo>
                    <a:lnTo>
                      <a:pt x="154" y="362"/>
                    </a:lnTo>
                    <a:lnTo>
                      <a:pt x="161" y="364"/>
                    </a:lnTo>
                    <a:lnTo>
                      <a:pt x="167" y="365"/>
                    </a:lnTo>
                    <a:lnTo>
                      <a:pt x="174" y="366"/>
                    </a:lnTo>
                    <a:lnTo>
                      <a:pt x="188" y="367"/>
                    </a:lnTo>
                    <a:lnTo>
                      <a:pt x="199" y="367"/>
                    </a:lnTo>
                    <a:lnTo>
                      <a:pt x="210" y="366"/>
                    </a:lnTo>
                    <a:lnTo>
                      <a:pt x="220" y="364"/>
                    </a:lnTo>
                    <a:lnTo>
                      <a:pt x="230" y="361"/>
                    </a:lnTo>
                    <a:lnTo>
                      <a:pt x="239" y="359"/>
                    </a:lnTo>
                    <a:lnTo>
                      <a:pt x="247" y="355"/>
                    </a:lnTo>
                    <a:lnTo>
                      <a:pt x="254" y="352"/>
                    </a:lnTo>
                    <a:lnTo>
                      <a:pt x="261" y="348"/>
                    </a:lnTo>
                    <a:lnTo>
                      <a:pt x="269" y="343"/>
                    </a:lnTo>
                    <a:lnTo>
                      <a:pt x="275" y="339"/>
                    </a:lnTo>
                    <a:lnTo>
                      <a:pt x="286" y="330"/>
                    </a:lnTo>
                    <a:lnTo>
                      <a:pt x="295" y="320"/>
                    </a:lnTo>
                    <a:lnTo>
                      <a:pt x="302" y="312"/>
                    </a:lnTo>
                    <a:lnTo>
                      <a:pt x="347" y="349"/>
                    </a:lnTo>
                    <a:lnTo>
                      <a:pt x="342" y="356"/>
                    </a:lnTo>
                    <a:lnTo>
                      <a:pt x="336" y="363"/>
                    </a:lnTo>
                    <a:lnTo>
                      <a:pt x="329" y="370"/>
                    </a:lnTo>
                    <a:lnTo>
                      <a:pt x="322" y="377"/>
                    </a:lnTo>
                    <a:lnTo>
                      <a:pt x="314" y="384"/>
                    </a:lnTo>
                    <a:lnTo>
                      <a:pt x="305" y="390"/>
                    </a:lnTo>
                    <a:lnTo>
                      <a:pt x="296" y="396"/>
                    </a:lnTo>
                    <a:lnTo>
                      <a:pt x="286" y="402"/>
                    </a:lnTo>
                    <a:lnTo>
                      <a:pt x="276" y="407"/>
                    </a:lnTo>
                    <a:lnTo>
                      <a:pt x="263" y="412"/>
                    </a:lnTo>
                    <a:lnTo>
                      <a:pt x="252" y="416"/>
                    </a:lnTo>
                    <a:lnTo>
                      <a:pt x="239" y="419"/>
                    </a:lnTo>
                    <a:lnTo>
                      <a:pt x="226" y="422"/>
                    </a:lnTo>
                    <a:lnTo>
                      <a:pt x="212" y="424"/>
                    </a:lnTo>
                    <a:lnTo>
                      <a:pt x="198" y="426"/>
                    </a:lnTo>
                    <a:lnTo>
                      <a:pt x="183" y="426"/>
                    </a:lnTo>
                    <a:lnTo>
                      <a:pt x="173" y="426"/>
                    </a:lnTo>
                    <a:lnTo>
                      <a:pt x="163" y="425"/>
                    </a:lnTo>
                    <a:lnTo>
                      <a:pt x="154" y="424"/>
                    </a:lnTo>
                    <a:lnTo>
                      <a:pt x="144" y="422"/>
                    </a:lnTo>
                    <a:lnTo>
                      <a:pt x="135" y="420"/>
                    </a:lnTo>
                    <a:lnTo>
                      <a:pt x="126" y="417"/>
                    </a:lnTo>
                    <a:lnTo>
                      <a:pt x="117" y="414"/>
                    </a:lnTo>
                    <a:lnTo>
                      <a:pt x="109" y="410"/>
                    </a:lnTo>
                    <a:lnTo>
                      <a:pt x="101" y="406"/>
                    </a:lnTo>
                    <a:lnTo>
                      <a:pt x="93" y="401"/>
                    </a:lnTo>
                    <a:lnTo>
                      <a:pt x="85" y="397"/>
                    </a:lnTo>
                    <a:lnTo>
                      <a:pt x="78" y="391"/>
                    </a:lnTo>
                    <a:lnTo>
                      <a:pt x="70" y="385"/>
                    </a:lnTo>
                    <a:lnTo>
                      <a:pt x="64" y="379"/>
                    </a:lnTo>
                    <a:lnTo>
                      <a:pt x="57" y="373"/>
                    </a:lnTo>
                    <a:lnTo>
                      <a:pt x="51" y="366"/>
                    </a:lnTo>
                    <a:lnTo>
                      <a:pt x="45" y="359"/>
                    </a:lnTo>
                    <a:lnTo>
                      <a:pt x="39" y="351"/>
                    </a:lnTo>
                    <a:lnTo>
                      <a:pt x="29" y="335"/>
                    </a:lnTo>
                    <a:lnTo>
                      <a:pt x="25" y="326"/>
                    </a:lnTo>
                    <a:lnTo>
                      <a:pt x="20" y="317"/>
                    </a:lnTo>
                    <a:lnTo>
                      <a:pt x="17" y="308"/>
                    </a:lnTo>
                    <a:lnTo>
                      <a:pt x="13" y="298"/>
                    </a:lnTo>
                    <a:lnTo>
                      <a:pt x="10" y="288"/>
                    </a:lnTo>
                    <a:lnTo>
                      <a:pt x="7" y="278"/>
                    </a:lnTo>
                    <a:lnTo>
                      <a:pt x="5" y="268"/>
                    </a:lnTo>
                    <a:lnTo>
                      <a:pt x="3" y="257"/>
                    </a:lnTo>
                    <a:lnTo>
                      <a:pt x="2" y="247"/>
                    </a:lnTo>
                    <a:lnTo>
                      <a:pt x="1" y="235"/>
                    </a:lnTo>
                    <a:lnTo>
                      <a:pt x="0" y="224"/>
                    </a:lnTo>
                    <a:lnTo>
                      <a:pt x="0" y="213"/>
                    </a:lnTo>
                    <a:lnTo>
                      <a:pt x="0" y="202"/>
                    </a:lnTo>
                    <a:lnTo>
                      <a:pt x="1" y="191"/>
                    </a:lnTo>
                    <a:lnTo>
                      <a:pt x="2" y="180"/>
                    </a:lnTo>
                    <a:lnTo>
                      <a:pt x="3" y="169"/>
                    </a:lnTo>
                    <a:lnTo>
                      <a:pt x="6" y="159"/>
                    </a:lnTo>
                    <a:lnTo>
                      <a:pt x="8" y="149"/>
                    </a:lnTo>
                    <a:lnTo>
                      <a:pt x="11" y="139"/>
                    </a:lnTo>
                    <a:lnTo>
                      <a:pt x="14" y="129"/>
                    </a:lnTo>
                    <a:lnTo>
                      <a:pt x="18" y="120"/>
                    </a:lnTo>
                    <a:lnTo>
                      <a:pt x="22" y="111"/>
                    </a:lnTo>
                    <a:lnTo>
                      <a:pt x="27" y="102"/>
                    </a:lnTo>
                    <a:lnTo>
                      <a:pt x="32" y="93"/>
                    </a:lnTo>
                    <a:lnTo>
                      <a:pt x="37" y="85"/>
                    </a:lnTo>
                    <a:lnTo>
                      <a:pt x="42" y="77"/>
                    </a:lnTo>
                    <a:lnTo>
                      <a:pt x="48" y="69"/>
                    </a:lnTo>
                    <a:lnTo>
                      <a:pt x="54" y="62"/>
                    </a:lnTo>
                    <a:lnTo>
                      <a:pt x="67" y="48"/>
                    </a:lnTo>
                    <a:lnTo>
                      <a:pt x="74" y="42"/>
                    </a:lnTo>
                    <a:lnTo>
                      <a:pt x="82" y="36"/>
                    </a:lnTo>
                    <a:lnTo>
                      <a:pt x="89" y="30"/>
                    </a:lnTo>
                    <a:lnTo>
                      <a:pt x="97" y="25"/>
                    </a:lnTo>
                    <a:lnTo>
                      <a:pt x="105" y="21"/>
                    </a:lnTo>
                    <a:lnTo>
                      <a:pt x="113" y="17"/>
                    </a:lnTo>
                    <a:lnTo>
                      <a:pt x="121" y="13"/>
                    </a:lnTo>
                    <a:lnTo>
                      <a:pt x="129" y="9"/>
                    </a:lnTo>
                    <a:lnTo>
                      <a:pt x="138" y="7"/>
                    </a:lnTo>
                    <a:lnTo>
                      <a:pt x="147" y="4"/>
                    </a:lnTo>
                    <a:lnTo>
                      <a:pt x="156" y="2"/>
                    </a:lnTo>
                    <a:lnTo>
                      <a:pt x="165" y="1"/>
                    </a:lnTo>
                    <a:lnTo>
                      <a:pt x="174" y="0"/>
                    </a:lnTo>
                    <a:lnTo>
                      <a:pt x="183" y="0"/>
                    </a:lnTo>
                    <a:lnTo>
                      <a:pt x="194" y="0"/>
                    </a:lnTo>
                    <a:lnTo>
                      <a:pt x="204" y="1"/>
                    </a:lnTo>
                    <a:lnTo>
                      <a:pt x="214" y="2"/>
                    </a:lnTo>
                    <a:lnTo>
                      <a:pt x="224" y="4"/>
                    </a:lnTo>
                    <a:lnTo>
                      <a:pt x="233" y="7"/>
                    </a:lnTo>
                    <a:lnTo>
                      <a:pt x="242" y="9"/>
                    </a:lnTo>
                    <a:lnTo>
                      <a:pt x="250" y="13"/>
                    </a:lnTo>
                    <a:lnTo>
                      <a:pt x="258" y="16"/>
                    </a:lnTo>
                    <a:lnTo>
                      <a:pt x="266" y="21"/>
                    </a:lnTo>
                    <a:lnTo>
                      <a:pt x="274" y="25"/>
                    </a:lnTo>
                    <a:lnTo>
                      <a:pt x="281" y="30"/>
                    </a:lnTo>
                    <a:lnTo>
                      <a:pt x="288" y="35"/>
                    </a:lnTo>
                    <a:lnTo>
                      <a:pt x="294" y="41"/>
                    </a:lnTo>
                    <a:lnTo>
                      <a:pt x="300" y="47"/>
                    </a:lnTo>
                    <a:lnTo>
                      <a:pt x="305" y="53"/>
                    </a:lnTo>
                    <a:lnTo>
                      <a:pt x="310" y="60"/>
                    </a:lnTo>
                    <a:lnTo>
                      <a:pt x="319" y="74"/>
                    </a:lnTo>
                    <a:lnTo>
                      <a:pt x="327" y="89"/>
                    </a:lnTo>
                    <a:lnTo>
                      <a:pt x="331" y="96"/>
                    </a:lnTo>
                    <a:lnTo>
                      <a:pt x="334" y="104"/>
                    </a:lnTo>
                    <a:lnTo>
                      <a:pt x="337" y="112"/>
                    </a:lnTo>
                    <a:lnTo>
                      <a:pt x="339" y="121"/>
                    </a:lnTo>
                    <a:lnTo>
                      <a:pt x="341" y="129"/>
                    </a:lnTo>
                    <a:lnTo>
                      <a:pt x="343" y="137"/>
                    </a:lnTo>
                    <a:lnTo>
                      <a:pt x="345" y="146"/>
                    </a:lnTo>
                    <a:lnTo>
                      <a:pt x="346" y="155"/>
                    </a:lnTo>
                    <a:lnTo>
                      <a:pt x="348" y="172"/>
                    </a:lnTo>
                    <a:lnTo>
                      <a:pt x="348" y="189"/>
                    </a:lnTo>
                    <a:lnTo>
                      <a:pt x="348" y="227"/>
                    </a:lnTo>
                    <a:lnTo>
                      <a:pt x="64" y="227"/>
                    </a:lnTo>
                    <a:close/>
                    <a:moveTo>
                      <a:pt x="65" y="176"/>
                    </a:moveTo>
                    <a:lnTo>
                      <a:pt x="289" y="176"/>
                    </a:lnTo>
                    <a:lnTo>
                      <a:pt x="288" y="163"/>
                    </a:lnTo>
                    <a:lnTo>
                      <a:pt x="288" y="157"/>
                    </a:lnTo>
                    <a:lnTo>
                      <a:pt x="287" y="151"/>
                    </a:lnTo>
                    <a:lnTo>
                      <a:pt x="284" y="140"/>
                    </a:lnTo>
                    <a:lnTo>
                      <a:pt x="281" y="129"/>
                    </a:lnTo>
                    <a:lnTo>
                      <a:pt x="279" y="124"/>
                    </a:lnTo>
                    <a:lnTo>
                      <a:pt x="277" y="118"/>
                    </a:lnTo>
                    <a:lnTo>
                      <a:pt x="272" y="109"/>
                    </a:lnTo>
                    <a:lnTo>
                      <a:pt x="265" y="100"/>
                    </a:lnTo>
                    <a:lnTo>
                      <a:pt x="259" y="92"/>
                    </a:lnTo>
                    <a:lnTo>
                      <a:pt x="251" y="84"/>
                    </a:lnTo>
                    <a:lnTo>
                      <a:pt x="244" y="78"/>
                    </a:lnTo>
                    <a:lnTo>
                      <a:pt x="235" y="72"/>
                    </a:lnTo>
                    <a:lnTo>
                      <a:pt x="226" y="68"/>
                    </a:lnTo>
                    <a:lnTo>
                      <a:pt x="216" y="64"/>
                    </a:lnTo>
                    <a:lnTo>
                      <a:pt x="206" y="61"/>
                    </a:lnTo>
                    <a:lnTo>
                      <a:pt x="195" y="59"/>
                    </a:lnTo>
                    <a:lnTo>
                      <a:pt x="183" y="59"/>
                    </a:lnTo>
                    <a:lnTo>
                      <a:pt x="171" y="60"/>
                    </a:lnTo>
                    <a:lnTo>
                      <a:pt x="160" y="61"/>
                    </a:lnTo>
                    <a:lnTo>
                      <a:pt x="155" y="63"/>
                    </a:lnTo>
                    <a:lnTo>
                      <a:pt x="149" y="64"/>
                    </a:lnTo>
                    <a:lnTo>
                      <a:pt x="139" y="68"/>
                    </a:lnTo>
                    <a:lnTo>
                      <a:pt x="130" y="73"/>
                    </a:lnTo>
                    <a:lnTo>
                      <a:pt x="121" y="79"/>
                    </a:lnTo>
                    <a:lnTo>
                      <a:pt x="112" y="86"/>
                    </a:lnTo>
                    <a:lnTo>
                      <a:pt x="104" y="94"/>
                    </a:lnTo>
                    <a:lnTo>
                      <a:pt x="97" y="102"/>
                    </a:lnTo>
                    <a:lnTo>
                      <a:pt x="91" y="111"/>
                    </a:lnTo>
                    <a:lnTo>
                      <a:pt x="85" y="121"/>
                    </a:lnTo>
                    <a:lnTo>
                      <a:pt x="79" y="131"/>
                    </a:lnTo>
                    <a:lnTo>
                      <a:pt x="77" y="136"/>
                    </a:lnTo>
                    <a:lnTo>
                      <a:pt x="75" y="142"/>
                    </a:lnTo>
                    <a:lnTo>
                      <a:pt x="71" y="153"/>
                    </a:lnTo>
                    <a:lnTo>
                      <a:pt x="68" y="164"/>
                    </a:lnTo>
                    <a:lnTo>
                      <a:pt x="65" y="17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46" name="Freeform 9"/>
              <p:cNvSpPr>
                <a:spLocks/>
              </p:cNvSpPr>
              <p:nvPr userDrawn="1"/>
            </p:nvSpPr>
            <p:spPr bwMode="auto">
              <a:xfrm>
                <a:off x="3554413" y="4386263"/>
                <a:ext cx="350837" cy="806450"/>
              </a:xfrm>
              <a:custGeom>
                <a:avLst/>
                <a:gdLst>
                  <a:gd name="T0" fmla="*/ 221 w 221"/>
                  <a:gd name="T1" fmla="*/ 508 h 508"/>
                  <a:gd name="T2" fmla="*/ 183 w 221"/>
                  <a:gd name="T3" fmla="*/ 508 h 508"/>
                  <a:gd name="T4" fmla="*/ 163 w 221"/>
                  <a:gd name="T5" fmla="*/ 507 h 508"/>
                  <a:gd name="T6" fmla="*/ 152 w 221"/>
                  <a:gd name="T7" fmla="*/ 506 h 508"/>
                  <a:gd name="T8" fmla="*/ 142 w 221"/>
                  <a:gd name="T9" fmla="*/ 504 h 508"/>
                  <a:gd name="T10" fmla="*/ 132 w 221"/>
                  <a:gd name="T11" fmla="*/ 502 h 508"/>
                  <a:gd name="T12" fmla="*/ 127 w 221"/>
                  <a:gd name="T13" fmla="*/ 500 h 508"/>
                  <a:gd name="T14" fmla="*/ 122 w 221"/>
                  <a:gd name="T15" fmla="*/ 498 h 508"/>
                  <a:gd name="T16" fmla="*/ 117 w 221"/>
                  <a:gd name="T17" fmla="*/ 496 h 508"/>
                  <a:gd name="T18" fmla="*/ 112 w 221"/>
                  <a:gd name="T19" fmla="*/ 494 h 508"/>
                  <a:gd name="T20" fmla="*/ 103 w 221"/>
                  <a:gd name="T21" fmla="*/ 488 h 508"/>
                  <a:gd name="T22" fmla="*/ 99 w 221"/>
                  <a:gd name="T23" fmla="*/ 485 h 508"/>
                  <a:gd name="T24" fmla="*/ 94 w 221"/>
                  <a:gd name="T25" fmla="*/ 481 h 508"/>
                  <a:gd name="T26" fmla="*/ 90 w 221"/>
                  <a:gd name="T27" fmla="*/ 477 h 508"/>
                  <a:gd name="T28" fmla="*/ 87 w 221"/>
                  <a:gd name="T29" fmla="*/ 473 h 508"/>
                  <a:gd name="T30" fmla="*/ 83 w 221"/>
                  <a:gd name="T31" fmla="*/ 468 h 508"/>
                  <a:gd name="T32" fmla="*/ 80 w 221"/>
                  <a:gd name="T33" fmla="*/ 463 h 508"/>
                  <a:gd name="T34" fmla="*/ 77 w 221"/>
                  <a:gd name="T35" fmla="*/ 458 h 508"/>
                  <a:gd name="T36" fmla="*/ 74 w 221"/>
                  <a:gd name="T37" fmla="*/ 452 h 508"/>
                  <a:gd name="T38" fmla="*/ 71 w 221"/>
                  <a:gd name="T39" fmla="*/ 445 h 508"/>
                  <a:gd name="T40" fmla="*/ 69 w 221"/>
                  <a:gd name="T41" fmla="*/ 439 h 508"/>
                  <a:gd name="T42" fmla="*/ 67 w 221"/>
                  <a:gd name="T43" fmla="*/ 431 h 508"/>
                  <a:gd name="T44" fmla="*/ 66 w 221"/>
                  <a:gd name="T45" fmla="*/ 423 h 508"/>
                  <a:gd name="T46" fmla="*/ 64 w 221"/>
                  <a:gd name="T47" fmla="*/ 415 h 508"/>
                  <a:gd name="T48" fmla="*/ 63 w 221"/>
                  <a:gd name="T49" fmla="*/ 406 h 508"/>
                  <a:gd name="T50" fmla="*/ 63 w 221"/>
                  <a:gd name="T51" fmla="*/ 397 h 508"/>
                  <a:gd name="T52" fmla="*/ 63 w 221"/>
                  <a:gd name="T53" fmla="*/ 387 h 508"/>
                  <a:gd name="T54" fmla="*/ 63 w 221"/>
                  <a:gd name="T55" fmla="*/ 150 h 508"/>
                  <a:gd name="T56" fmla="*/ 0 w 221"/>
                  <a:gd name="T57" fmla="*/ 150 h 508"/>
                  <a:gd name="T58" fmla="*/ 0 w 221"/>
                  <a:gd name="T59" fmla="*/ 96 h 508"/>
                  <a:gd name="T60" fmla="*/ 63 w 221"/>
                  <a:gd name="T61" fmla="*/ 96 h 508"/>
                  <a:gd name="T62" fmla="*/ 63 w 221"/>
                  <a:gd name="T63" fmla="*/ 0 h 508"/>
                  <a:gd name="T64" fmla="*/ 124 w 221"/>
                  <a:gd name="T65" fmla="*/ 0 h 508"/>
                  <a:gd name="T66" fmla="*/ 124 w 221"/>
                  <a:gd name="T67" fmla="*/ 96 h 508"/>
                  <a:gd name="T68" fmla="*/ 219 w 221"/>
                  <a:gd name="T69" fmla="*/ 96 h 508"/>
                  <a:gd name="T70" fmla="*/ 219 w 221"/>
                  <a:gd name="T71" fmla="*/ 150 h 508"/>
                  <a:gd name="T72" fmla="*/ 124 w 221"/>
                  <a:gd name="T73" fmla="*/ 150 h 508"/>
                  <a:gd name="T74" fmla="*/ 124 w 221"/>
                  <a:gd name="T75" fmla="*/ 376 h 508"/>
                  <a:gd name="T76" fmla="*/ 125 w 221"/>
                  <a:gd name="T77" fmla="*/ 389 h 508"/>
                  <a:gd name="T78" fmla="*/ 126 w 221"/>
                  <a:gd name="T79" fmla="*/ 400 h 508"/>
                  <a:gd name="T80" fmla="*/ 128 w 221"/>
                  <a:gd name="T81" fmla="*/ 410 h 508"/>
                  <a:gd name="T82" fmla="*/ 131 w 221"/>
                  <a:gd name="T83" fmla="*/ 418 h 508"/>
                  <a:gd name="T84" fmla="*/ 134 w 221"/>
                  <a:gd name="T85" fmla="*/ 425 h 508"/>
                  <a:gd name="T86" fmla="*/ 137 w 221"/>
                  <a:gd name="T87" fmla="*/ 432 h 508"/>
                  <a:gd name="T88" fmla="*/ 140 w 221"/>
                  <a:gd name="T89" fmla="*/ 434 h 508"/>
                  <a:gd name="T90" fmla="*/ 142 w 221"/>
                  <a:gd name="T91" fmla="*/ 437 h 508"/>
                  <a:gd name="T92" fmla="*/ 147 w 221"/>
                  <a:gd name="T93" fmla="*/ 441 h 508"/>
                  <a:gd name="T94" fmla="*/ 152 w 221"/>
                  <a:gd name="T95" fmla="*/ 445 h 508"/>
                  <a:gd name="T96" fmla="*/ 157 w 221"/>
                  <a:gd name="T97" fmla="*/ 447 h 508"/>
                  <a:gd name="T98" fmla="*/ 163 w 221"/>
                  <a:gd name="T99" fmla="*/ 450 h 508"/>
                  <a:gd name="T100" fmla="*/ 169 w 221"/>
                  <a:gd name="T101" fmla="*/ 451 h 508"/>
                  <a:gd name="T102" fmla="*/ 182 w 221"/>
                  <a:gd name="T103" fmla="*/ 453 h 508"/>
                  <a:gd name="T104" fmla="*/ 195 w 221"/>
                  <a:gd name="T105" fmla="*/ 453 h 508"/>
                  <a:gd name="T106" fmla="*/ 221 w 221"/>
                  <a:gd name="T107" fmla="*/ 453 h 508"/>
                  <a:gd name="T108" fmla="*/ 221 w 221"/>
                  <a:gd name="T109" fmla="*/ 508 h 5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21" h="508">
                    <a:moveTo>
                      <a:pt x="221" y="508"/>
                    </a:moveTo>
                    <a:lnTo>
                      <a:pt x="183" y="508"/>
                    </a:lnTo>
                    <a:lnTo>
                      <a:pt x="163" y="507"/>
                    </a:lnTo>
                    <a:lnTo>
                      <a:pt x="152" y="506"/>
                    </a:lnTo>
                    <a:lnTo>
                      <a:pt x="142" y="504"/>
                    </a:lnTo>
                    <a:lnTo>
                      <a:pt x="132" y="502"/>
                    </a:lnTo>
                    <a:lnTo>
                      <a:pt x="127" y="500"/>
                    </a:lnTo>
                    <a:lnTo>
                      <a:pt x="122" y="498"/>
                    </a:lnTo>
                    <a:lnTo>
                      <a:pt x="117" y="496"/>
                    </a:lnTo>
                    <a:lnTo>
                      <a:pt x="112" y="494"/>
                    </a:lnTo>
                    <a:lnTo>
                      <a:pt x="103" y="488"/>
                    </a:lnTo>
                    <a:lnTo>
                      <a:pt x="99" y="485"/>
                    </a:lnTo>
                    <a:lnTo>
                      <a:pt x="94" y="481"/>
                    </a:lnTo>
                    <a:lnTo>
                      <a:pt x="90" y="477"/>
                    </a:lnTo>
                    <a:lnTo>
                      <a:pt x="87" y="473"/>
                    </a:lnTo>
                    <a:lnTo>
                      <a:pt x="83" y="468"/>
                    </a:lnTo>
                    <a:lnTo>
                      <a:pt x="80" y="463"/>
                    </a:lnTo>
                    <a:lnTo>
                      <a:pt x="77" y="458"/>
                    </a:lnTo>
                    <a:lnTo>
                      <a:pt x="74" y="452"/>
                    </a:lnTo>
                    <a:lnTo>
                      <a:pt x="71" y="445"/>
                    </a:lnTo>
                    <a:lnTo>
                      <a:pt x="69" y="439"/>
                    </a:lnTo>
                    <a:lnTo>
                      <a:pt x="67" y="431"/>
                    </a:lnTo>
                    <a:lnTo>
                      <a:pt x="66" y="423"/>
                    </a:lnTo>
                    <a:lnTo>
                      <a:pt x="64" y="415"/>
                    </a:lnTo>
                    <a:lnTo>
                      <a:pt x="63" y="406"/>
                    </a:lnTo>
                    <a:lnTo>
                      <a:pt x="63" y="397"/>
                    </a:lnTo>
                    <a:lnTo>
                      <a:pt x="63" y="387"/>
                    </a:lnTo>
                    <a:lnTo>
                      <a:pt x="63" y="150"/>
                    </a:lnTo>
                    <a:lnTo>
                      <a:pt x="0" y="150"/>
                    </a:lnTo>
                    <a:lnTo>
                      <a:pt x="0" y="96"/>
                    </a:lnTo>
                    <a:lnTo>
                      <a:pt x="63" y="96"/>
                    </a:lnTo>
                    <a:lnTo>
                      <a:pt x="63" y="0"/>
                    </a:lnTo>
                    <a:lnTo>
                      <a:pt x="124" y="0"/>
                    </a:lnTo>
                    <a:lnTo>
                      <a:pt x="124" y="96"/>
                    </a:lnTo>
                    <a:lnTo>
                      <a:pt x="219" y="96"/>
                    </a:lnTo>
                    <a:lnTo>
                      <a:pt x="219" y="150"/>
                    </a:lnTo>
                    <a:lnTo>
                      <a:pt x="124" y="150"/>
                    </a:lnTo>
                    <a:lnTo>
                      <a:pt x="124" y="376"/>
                    </a:lnTo>
                    <a:lnTo>
                      <a:pt x="125" y="389"/>
                    </a:lnTo>
                    <a:lnTo>
                      <a:pt x="126" y="400"/>
                    </a:lnTo>
                    <a:lnTo>
                      <a:pt x="128" y="410"/>
                    </a:lnTo>
                    <a:lnTo>
                      <a:pt x="131" y="418"/>
                    </a:lnTo>
                    <a:lnTo>
                      <a:pt x="134" y="425"/>
                    </a:lnTo>
                    <a:lnTo>
                      <a:pt x="137" y="432"/>
                    </a:lnTo>
                    <a:lnTo>
                      <a:pt x="140" y="434"/>
                    </a:lnTo>
                    <a:lnTo>
                      <a:pt x="142" y="437"/>
                    </a:lnTo>
                    <a:lnTo>
                      <a:pt x="147" y="441"/>
                    </a:lnTo>
                    <a:lnTo>
                      <a:pt x="152" y="445"/>
                    </a:lnTo>
                    <a:lnTo>
                      <a:pt x="157" y="447"/>
                    </a:lnTo>
                    <a:lnTo>
                      <a:pt x="163" y="450"/>
                    </a:lnTo>
                    <a:lnTo>
                      <a:pt x="169" y="451"/>
                    </a:lnTo>
                    <a:lnTo>
                      <a:pt x="182" y="453"/>
                    </a:lnTo>
                    <a:lnTo>
                      <a:pt x="195" y="453"/>
                    </a:lnTo>
                    <a:lnTo>
                      <a:pt x="221" y="453"/>
                    </a:lnTo>
                    <a:lnTo>
                      <a:pt x="221" y="50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47" name="Freeform 10"/>
              <p:cNvSpPr>
                <a:spLocks/>
              </p:cNvSpPr>
              <p:nvPr userDrawn="1"/>
            </p:nvSpPr>
            <p:spPr bwMode="auto">
              <a:xfrm>
                <a:off x="4187825" y="4386263"/>
                <a:ext cx="350837" cy="806450"/>
              </a:xfrm>
              <a:custGeom>
                <a:avLst/>
                <a:gdLst>
                  <a:gd name="T0" fmla="*/ 221 w 221"/>
                  <a:gd name="T1" fmla="*/ 508 h 508"/>
                  <a:gd name="T2" fmla="*/ 184 w 221"/>
                  <a:gd name="T3" fmla="*/ 508 h 508"/>
                  <a:gd name="T4" fmla="*/ 163 w 221"/>
                  <a:gd name="T5" fmla="*/ 507 h 508"/>
                  <a:gd name="T6" fmla="*/ 153 w 221"/>
                  <a:gd name="T7" fmla="*/ 506 h 508"/>
                  <a:gd name="T8" fmla="*/ 142 w 221"/>
                  <a:gd name="T9" fmla="*/ 504 h 508"/>
                  <a:gd name="T10" fmla="*/ 132 w 221"/>
                  <a:gd name="T11" fmla="*/ 502 h 508"/>
                  <a:gd name="T12" fmla="*/ 127 w 221"/>
                  <a:gd name="T13" fmla="*/ 500 h 508"/>
                  <a:gd name="T14" fmla="*/ 122 w 221"/>
                  <a:gd name="T15" fmla="*/ 498 h 508"/>
                  <a:gd name="T16" fmla="*/ 117 w 221"/>
                  <a:gd name="T17" fmla="*/ 496 h 508"/>
                  <a:gd name="T18" fmla="*/ 112 w 221"/>
                  <a:gd name="T19" fmla="*/ 494 h 508"/>
                  <a:gd name="T20" fmla="*/ 103 w 221"/>
                  <a:gd name="T21" fmla="*/ 488 h 508"/>
                  <a:gd name="T22" fmla="*/ 99 w 221"/>
                  <a:gd name="T23" fmla="*/ 485 h 508"/>
                  <a:gd name="T24" fmla="*/ 95 w 221"/>
                  <a:gd name="T25" fmla="*/ 481 h 508"/>
                  <a:gd name="T26" fmla="*/ 91 w 221"/>
                  <a:gd name="T27" fmla="*/ 477 h 508"/>
                  <a:gd name="T28" fmla="*/ 87 w 221"/>
                  <a:gd name="T29" fmla="*/ 473 h 508"/>
                  <a:gd name="T30" fmla="*/ 83 w 221"/>
                  <a:gd name="T31" fmla="*/ 468 h 508"/>
                  <a:gd name="T32" fmla="*/ 80 w 221"/>
                  <a:gd name="T33" fmla="*/ 463 h 508"/>
                  <a:gd name="T34" fmla="*/ 77 w 221"/>
                  <a:gd name="T35" fmla="*/ 458 h 508"/>
                  <a:gd name="T36" fmla="*/ 74 w 221"/>
                  <a:gd name="T37" fmla="*/ 452 h 508"/>
                  <a:gd name="T38" fmla="*/ 72 w 221"/>
                  <a:gd name="T39" fmla="*/ 445 h 508"/>
                  <a:gd name="T40" fmla="*/ 69 w 221"/>
                  <a:gd name="T41" fmla="*/ 439 h 508"/>
                  <a:gd name="T42" fmla="*/ 67 w 221"/>
                  <a:gd name="T43" fmla="*/ 431 h 508"/>
                  <a:gd name="T44" fmla="*/ 66 w 221"/>
                  <a:gd name="T45" fmla="*/ 423 h 508"/>
                  <a:gd name="T46" fmla="*/ 64 w 221"/>
                  <a:gd name="T47" fmla="*/ 415 h 508"/>
                  <a:gd name="T48" fmla="*/ 64 w 221"/>
                  <a:gd name="T49" fmla="*/ 406 h 508"/>
                  <a:gd name="T50" fmla="*/ 63 w 221"/>
                  <a:gd name="T51" fmla="*/ 397 h 508"/>
                  <a:gd name="T52" fmla="*/ 63 w 221"/>
                  <a:gd name="T53" fmla="*/ 387 h 508"/>
                  <a:gd name="T54" fmla="*/ 63 w 221"/>
                  <a:gd name="T55" fmla="*/ 150 h 508"/>
                  <a:gd name="T56" fmla="*/ 0 w 221"/>
                  <a:gd name="T57" fmla="*/ 150 h 508"/>
                  <a:gd name="T58" fmla="*/ 0 w 221"/>
                  <a:gd name="T59" fmla="*/ 96 h 508"/>
                  <a:gd name="T60" fmla="*/ 63 w 221"/>
                  <a:gd name="T61" fmla="*/ 96 h 508"/>
                  <a:gd name="T62" fmla="*/ 63 w 221"/>
                  <a:gd name="T63" fmla="*/ 0 h 508"/>
                  <a:gd name="T64" fmla="*/ 125 w 221"/>
                  <a:gd name="T65" fmla="*/ 0 h 508"/>
                  <a:gd name="T66" fmla="*/ 125 w 221"/>
                  <a:gd name="T67" fmla="*/ 96 h 508"/>
                  <a:gd name="T68" fmla="*/ 219 w 221"/>
                  <a:gd name="T69" fmla="*/ 96 h 508"/>
                  <a:gd name="T70" fmla="*/ 219 w 221"/>
                  <a:gd name="T71" fmla="*/ 150 h 508"/>
                  <a:gd name="T72" fmla="*/ 125 w 221"/>
                  <a:gd name="T73" fmla="*/ 150 h 508"/>
                  <a:gd name="T74" fmla="*/ 125 w 221"/>
                  <a:gd name="T75" fmla="*/ 376 h 508"/>
                  <a:gd name="T76" fmla="*/ 125 w 221"/>
                  <a:gd name="T77" fmla="*/ 389 h 508"/>
                  <a:gd name="T78" fmla="*/ 126 w 221"/>
                  <a:gd name="T79" fmla="*/ 400 h 508"/>
                  <a:gd name="T80" fmla="*/ 128 w 221"/>
                  <a:gd name="T81" fmla="*/ 410 h 508"/>
                  <a:gd name="T82" fmla="*/ 131 w 221"/>
                  <a:gd name="T83" fmla="*/ 418 h 508"/>
                  <a:gd name="T84" fmla="*/ 134 w 221"/>
                  <a:gd name="T85" fmla="*/ 425 h 508"/>
                  <a:gd name="T86" fmla="*/ 138 w 221"/>
                  <a:gd name="T87" fmla="*/ 432 h 508"/>
                  <a:gd name="T88" fmla="*/ 140 w 221"/>
                  <a:gd name="T89" fmla="*/ 434 h 508"/>
                  <a:gd name="T90" fmla="*/ 142 w 221"/>
                  <a:gd name="T91" fmla="*/ 437 h 508"/>
                  <a:gd name="T92" fmla="*/ 147 w 221"/>
                  <a:gd name="T93" fmla="*/ 441 h 508"/>
                  <a:gd name="T94" fmla="*/ 152 w 221"/>
                  <a:gd name="T95" fmla="*/ 445 h 508"/>
                  <a:gd name="T96" fmla="*/ 157 w 221"/>
                  <a:gd name="T97" fmla="*/ 447 h 508"/>
                  <a:gd name="T98" fmla="*/ 163 w 221"/>
                  <a:gd name="T99" fmla="*/ 450 h 508"/>
                  <a:gd name="T100" fmla="*/ 169 w 221"/>
                  <a:gd name="T101" fmla="*/ 451 h 508"/>
                  <a:gd name="T102" fmla="*/ 182 w 221"/>
                  <a:gd name="T103" fmla="*/ 453 h 508"/>
                  <a:gd name="T104" fmla="*/ 196 w 221"/>
                  <a:gd name="T105" fmla="*/ 453 h 508"/>
                  <a:gd name="T106" fmla="*/ 221 w 221"/>
                  <a:gd name="T107" fmla="*/ 453 h 508"/>
                  <a:gd name="T108" fmla="*/ 221 w 221"/>
                  <a:gd name="T109" fmla="*/ 508 h 5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21" h="508">
                    <a:moveTo>
                      <a:pt x="221" y="508"/>
                    </a:moveTo>
                    <a:lnTo>
                      <a:pt x="184" y="508"/>
                    </a:lnTo>
                    <a:lnTo>
                      <a:pt x="163" y="507"/>
                    </a:lnTo>
                    <a:lnTo>
                      <a:pt x="153" y="506"/>
                    </a:lnTo>
                    <a:lnTo>
                      <a:pt x="142" y="504"/>
                    </a:lnTo>
                    <a:lnTo>
                      <a:pt x="132" y="502"/>
                    </a:lnTo>
                    <a:lnTo>
                      <a:pt x="127" y="500"/>
                    </a:lnTo>
                    <a:lnTo>
                      <a:pt x="122" y="498"/>
                    </a:lnTo>
                    <a:lnTo>
                      <a:pt x="117" y="496"/>
                    </a:lnTo>
                    <a:lnTo>
                      <a:pt x="112" y="494"/>
                    </a:lnTo>
                    <a:lnTo>
                      <a:pt x="103" y="488"/>
                    </a:lnTo>
                    <a:lnTo>
                      <a:pt x="99" y="485"/>
                    </a:lnTo>
                    <a:lnTo>
                      <a:pt x="95" y="481"/>
                    </a:lnTo>
                    <a:lnTo>
                      <a:pt x="91" y="477"/>
                    </a:lnTo>
                    <a:lnTo>
                      <a:pt x="87" y="473"/>
                    </a:lnTo>
                    <a:lnTo>
                      <a:pt x="83" y="468"/>
                    </a:lnTo>
                    <a:lnTo>
                      <a:pt x="80" y="463"/>
                    </a:lnTo>
                    <a:lnTo>
                      <a:pt x="77" y="458"/>
                    </a:lnTo>
                    <a:lnTo>
                      <a:pt x="74" y="452"/>
                    </a:lnTo>
                    <a:lnTo>
                      <a:pt x="72" y="445"/>
                    </a:lnTo>
                    <a:lnTo>
                      <a:pt x="69" y="439"/>
                    </a:lnTo>
                    <a:lnTo>
                      <a:pt x="67" y="431"/>
                    </a:lnTo>
                    <a:lnTo>
                      <a:pt x="66" y="423"/>
                    </a:lnTo>
                    <a:lnTo>
                      <a:pt x="64" y="415"/>
                    </a:lnTo>
                    <a:lnTo>
                      <a:pt x="64" y="406"/>
                    </a:lnTo>
                    <a:lnTo>
                      <a:pt x="63" y="397"/>
                    </a:lnTo>
                    <a:lnTo>
                      <a:pt x="63" y="387"/>
                    </a:lnTo>
                    <a:lnTo>
                      <a:pt x="63" y="150"/>
                    </a:lnTo>
                    <a:lnTo>
                      <a:pt x="0" y="150"/>
                    </a:lnTo>
                    <a:lnTo>
                      <a:pt x="0" y="96"/>
                    </a:lnTo>
                    <a:lnTo>
                      <a:pt x="63" y="96"/>
                    </a:lnTo>
                    <a:lnTo>
                      <a:pt x="63" y="0"/>
                    </a:lnTo>
                    <a:lnTo>
                      <a:pt x="125" y="0"/>
                    </a:lnTo>
                    <a:lnTo>
                      <a:pt x="125" y="96"/>
                    </a:lnTo>
                    <a:lnTo>
                      <a:pt x="219" y="96"/>
                    </a:lnTo>
                    <a:lnTo>
                      <a:pt x="219" y="150"/>
                    </a:lnTo>
                    <a:lnTo>
                      <a:pt x="125" y="150"/>
                    </a:lnTo>
                    <a:lnTo>
                      <a:pt x="125" y="376"/>
                    </a:lnTo>
                    <a:lnTo>
                      <a:pt x="125" y="389"/>
                    </a:lnTo>
                    <a:lnTo>
                      <a:pt x="126" y="400"/>
                    </a:lnTo>
                    <a:lnTo>
                      <a:pt x="128" y="410"/>
                    </a:lnTo>
                    <a:lnTo>
                      <a:pt x="131" y="418"/>
                    </a:lnTo>
                    <a:lnTo>
                      <a:pt x="134" y="425"/>
                    </a:lnTo>
                    <a:lnTo>
                      <a:pt x="138" y="432"/>
                    </a:lnTo>
                    <a:lnTo>
                      <a:pt x="140" y="434"/>
                    </a:lnTo>
                    <a:lnTo>
                      <a:pt x="142" y="437"/>
                    </a:lnTo>
                    <a:lnTo>
                      <a:pt x="147" y="441"/>
                    </a:lnTo>
                    <a:lnTo>
                      <a:pt x="152" y="445"/>
                    </a:lnTo>
                    <a:lnTo>
                      <a:pt x="157" y="447"/>
                    </a:lnTo>
                    <a:lnTo>
                      <a:pt x="163" y="450"/>
                    </a:lnTo>
                    <a:lnTo>
                      <a:pt x="169" y="451"/>
                    </a:lnTo>
                    <a:lnTo>
                      <a:pt x="182" y="453"/>
                    </a:lnTo>
                    <a:lnTo>
                      <a:pt x="196" y="453"/>
                    </a:lnTo>
                    <a:lnTo>
                      <a:pt x="221" y="453"/>
                    </a:lnTo>
                    <a:lnTo>
                      <a:pt x="221" y="50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48" name="Freeform 11"/>
              <p:cNvSpPr>
                <a:spLocks/>
              </p:cNvSpPr>
              <p:nvPr userDrawn="1"/>
            </p:nvSpPr>
            <p:spPr bwMode="auto">
              <a:xfrm>
                <a:off x="4662488" y="4324351"/>
                <a:ext cx="511175" cy="868363"/>
              </a:xfrm>
              <a:custGeom>
                <a:avLst/>
                <a:gdLst>
                  <a:gd name="T0" fmla="*/ 259 w 322"/>
                  <a:gd name="T1" fmla="*/ 547 h 547"/>
                  <a:gd name="T2" fmla="*/ 259 w 322"/>
                  <a:gd name="T3" fmla="*/ 285 h 547"/>
                  <a:gd name="T4" fmla="*/ 258 w 322"/>
                  <a:gd name="T5" fmla="*/ 269 h 547"/>
                  <a:gd name="T6" fmla="*/ 255 w 322"/>
                  <a:gd name="T7" fmla="*/ 254 h 547"/>
                  <a:gd name="T8" fmla="*/ 249 w 322"/>
                  <a:gd name="T9" fmla="*/ 235 h 547"/>
                  <a:gd name="T10" fmla="*/ 240 w 322"/>
                  <a:gd name="T11" fmla="*/ 219 h 547"/>
                  <a:gd name="T12" fmla="*/ 228 w 322"/>
                  <a:gd name="T13" fmla="*/ 205 h 547"/>
                  <a:gd name="T14" fmla="*/ 220 w 322"/>
                  <a:gd name="T15" fmla="*/ 199 h 547"/>
                  <a:gd name="T16" fmla="*/ 203 w 322"/>
                  <a:gd name="T17" fmla="*/ 190 h 547"/>
                  <a:gd name="T18" fmla="*/ 193 w 322"/>
                  <a:gd name="T19" fmla="*/ 187 h 547"/>
                  <a:gd name="T20" fmla="*/ 181 w 322"/>
                  <a:gd name="T21" fmla="*/ 185 h 547"/>
                  <a:gd name="T22" fmla="*/ 169 w 322"/>
                  <a:gd name="T23" fmla="*/ 185 h 547"/>
                  <a:gd name="T24" fmla="*/ 147 w 322"/>
                  <a:gd name="T25" fmla="*/ 187 h 547"/>
                  <a:gd name="T26" fmla="*/ 126 w 322"/>
                  <a:gd name="T27" fmla="*/ 194 h 547"/>
                  <a:gd name="T28" fmla="*/ 112 w 322"/>
                  <a:gd name="T29" fmla="*/ 202 h 547"/>
                  <a:gd name="T30" fmla="*/ 100 w 322"/>
                  <a:gd name="T31" fmla="*/ 212 h 547"/>
                  <a:gd name="T32" fmla="*/ 86 w 322"/>
                  <a:gd name="T33" fmla="*/ 228 h 547"/>
                  <a:gd name="T34" fmla="*/ 74 w 322"/>
                  <a:gd name="T35" fmla="*/ 248 h 547"/>
                  <a:gd name="T36" fmla="*/ 67 w 322"/>
                  <a:gd name="T37" fmla="*/ 271 h 547"/>
                  <a:gd name="T38" fmla="*/ 63 w 322"/>
                  <a:gd name="T39" fmla="*/ 290 h 547"/>
                  <a:gd name="T40" fmla="*/ 62 w 322"/>
                  <a:gd name="T41" fmla="*/ 310 h 547"/>
                  <a:gd name="T42" fmla="*/ 0 w 322"/>
                  <a:gd name="T43" fmla="*/ 547 h 547"/>
                  <a:gd name="T44" fmla="*/ 59 w 322"/>
                  <a:gd name="T45" fmla="*/ 0 h 547"/>
                  <a:gd name="T46" fmla="*/ 63 w 322"/>
                  <a:gd name="T47" fmla="*/ 183 h 547"/>
                  <a:gd name="T48" fmla="*/ 71 w 322"/>
                  <a:gd name="T49" fmla="*/ 171 h 547"/>
                  <a:gd name="T50" fmla="*/ 82 w 322"/>
                  <a:gd name="T51" fmla="*/ 160 h 547"/>
                  <a:gd name="T52" fmla="*/ 96 w 322"/>
                  <a:gd name="T53" fmla="*/ 150 h 547"/>
                  <a:gd name="T54" fmla="*/ 111 w 322"/>
                  <a:gd name="T55" fmla="*/ 142 h 547"/>
                  <a:gd name="T56" fmla="*/ 129 w 322"/>
                  <a:gd name="T57" fmla="*/ 135 h 547"/>
                  <a:gd name="T58" fmla="*/ 149 w 322"/>
                  <a:gd name="T59" fmla="*/ 131 h 547"/>
                  <a:gd name="T60" fmla="*/ 170 w 322"/>
                  <a:gd name="T61" fmla="*/ 128 h 547"/>
                  <a:gd name="T62" fmla="*/ 190 w 322"/>
                  <a:gd name="T63" fmla="*/ 128 h 547"/>
                  <a:gd name="T64" fmla="*/ 208 w 322"/>
                  <a:gd name="T65" fmla="*/ 130 h 547"/>
                  <a:gd name="T66" fmla="*/ 224 w 322"/>
                  <a:gd name="T67" fmla="*/ 133 h 547"/>
                  <a:gd name="T68" fmla="*/ 239 w 322"/>
                  <a:gd name="T69" fmla="*/ 138 h 547"/>
                  <a:gd name="T70" fmla="*/ 253 w 322"/>
                  <a:gd name="T71" fmla="*/ 145 h 547"/>
                  <a:gd name="T72" fmla="*/ 265 w 322"/>
                  <a:gd name="T73" fmla="*/ 152 h 547"/>
                  <a:gd name="T74" fmla="*/ 276 w 322"/>
                  <a:gd name="T75" fmla="*/ 161 h 547"/>
                  <a:gd name="T76" fmla="*/ 286 w 322"/>
                  <a:gd name="T77" fmla="*/ 172 h 547"/>
                  <a:gd name="T78" fmla="*/ 294 w 322"/>
                  <a:gd name="T79" fmla="*/ 183 h 547"/>
                  <a:gd name="T80" fmla="*/ 304 w 322"/>
                  <a:gd name="T81" fmla="*/ 202 h 547"/>
                  <a:gd name="T82" fmla="*/ 314 w 322"/>
                  <a:gd name="T83" fmla="*/ 230 h 547"/>
                  <a:gd name="T84" fmla="*/ 318 w 322"/>
                  <a:gd name="T85" fmla="*/ 246 h 547"/>
                  <a:gd name="T86" fmla="*/ 320 w 322"/>
                  <a:gd name="T87" fmla="*/ 262 h 547"/>
                  <a:gd name="T88" fmla="*/ 322 w 322"/>
                  <a:gd name="T89" fmla="*/ 295 h 5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322" h="547">
                    <a:moveTo>
                      <a:pt x="322" y="547"/>
                    </a:moveTo>
                    <a:lnTo>
                      <a:pt x="259" y="547"/>
                    </a:lnTo>
                    <a:lnTo>
                      <a:pt x="259" y="296"/>
                    </a:lnTo>
                    <a:lnTo>
                      <a:pt x="259" y="285"/>
                    </a:lnTo>
                    <a:lnTo>
                      <a:pt x="258" y="275"/>
                    </a:lnTo>
                    <a:lnTo>
                      <a:pt x="258" y="269"/>
                    </a:lnTo>
                    <a:lnTo>
                      <a:pt x="257" y="264"/>
                    </a:lnTo>
                    <a:lnTo>
                      <a:pt x="255" y="254"/>
                    </a:lnTo>
                    <a:lnTo>
                      <a:pt x="252" y="245"/>
                    </a:lnTo>
                    <a:lnTo>
                      <a:pt x="249" y="235"/>
                    </a:lnTo>
                    <a:lnTo>
                      <a:pt x="245" y="227"/>
                    </a:lnTo>
                    <a:lnTo>
                      <a:pt x="240" y="219"/>
                    </a:lnTo>
                    <a:lnTo>
                      <a:pt x="234" y="211"/>
                    </a:lnTo>
                    <a:lnTo>
                      <a:pt x="228" y="205"/>
                    </a:lnTo>
                    <a:lnTo>
                      <a:pt x="224" y="202"/>
                    </a:lnTo>
                    <a:lnTo>
                      <a:pt x="220" y="199"/>
                    </a:lnTo>
                    <a:lnTo>
                      <a:pt x="212" y="194"/>
                    </a:lnTo>
                    <a:lnTo>
                      <a:pt x="203" y="190"/>
                    </a:lnTo>
                    <a:lnTo>
                      <a:pt x="198" y="188"/>
                    </a:lnTo>
                    <a:lnTo>
                      <a:pt x="193" y="187"/>
                    </a:lnTo>
                    <a:lnTo>
                      <a:pt x="187" y="186"/>
                    </a:lnTo>
                    <a:lnTo>
                      <a:pt x="181" y="185"/>
                    </a:lnTo>
                    <a:lnTo>
                      <a:pt x="175" y="185"/>
                    </a:lnTo>
                    <a:lnTo>
                      <a:pt x="169" y="185"/>
                    </a:lnTo>
                    <a:lnTo>
                      <a:pt x="158" y="185"/>
                    </a:lnTo>
                    <a:lnTo>
                      <a:pt x="147" y="187"/>
                    </a:lnTo>
                    <a:lnTo>
                      <a:pt x="136" y="190"/>
                    </a:lnTo>
                    <a:lnTo>
                      <a:pt x="126" y="194"/>
                    </a:lnTo>
                    <a:lnTo>
                      <a:pt x="117" y="199"/>
                    </a:lnTo>
                    <a:lnTo>
                      <a:pt x="112" y="202"/>
                    </a:lnTo>
                    <a:lnTo>
                      <a:pt x="108" y="205"/>
                    </a:lnTo>
                    <a:lnTo>
                      <a:pt x="100" y="212"/>
                    </a:lnTo>
                    <a:lnTo>
                      <a:pt x="92" y="220"/>
                    </a:lnTo>
                    <a:lnTo>
                      <a:pt x="86" y="228"/>
                    </a:lnTo>
                    <a:lnTo>
                      <a:pt x="80" y="238"/>
                    </a:lnTo>
                    <a:lnTo>
                      <a:pt x="74" y="248"/>
                    </a:lnTo>
                    <a:lnTo>
                      <a:pt x="70" y="259"/>
                    </a:lnTo>
                    <a:lnTo>
                      <a:pt x="67" y="271"/>
                    </a:lnTo>
                    <a:lnTo>
                      <a:pt x="64" y="283"/>
                    </a:lnTo>
                    <a:lnTo>
                      <a:pt x="63" y="290"/>
                    </a:lnTo>
                    <a:lnTo>
                      <a:pt x="63" y="296"/>
                    </a:lnTo>
                    <a:lnTo>
                      <a:pt x="62" y="310"/>
                    </a:lnTo>
                    <a:lnTo>
                      <a:pt x="62" y="547"/>
                    </a:lnTo>
                    <a:lnTo>
                      <a:pt x="0" y="547"/>
                    </a:lnTo>
                    <a:lnTo>
                      <a:pt x="0" y="0"/>
                    </a:lnTo>
                    <a:lnTo>
                      <a:pt x="59" y="0"/>
                    </a:lnTo>
                    <a:lnTo>
                      <a:pt x="59" y="189"/>
                    </a:lnTo>
                    <a:lnTo>
                      <a:pt x="63" y="183"/>
                    </a:lnTo>
                    <a:lnTo>
                      <a:pt x="66" y="177"/>
                    </a:lnTo>
                    <a:lnTo>
                      <a:pt x="71" y="171"/>
                    </a:lnTo>
                    <a:lnTo>
                      <a:pt x="76" y="165"/>
                    </a:lnTo>
                    <a:lnTo>
                      <a:pt x="82" y="160"/>
                    </a:lnTo>
                    <a:lnTo>
                      <a:pt x="89" y="155"/>
                    </a:lnTo>
                    <a:lnTo>
                      <a:pt x="96" y="150"/>
                    </a:lnTo>
                    <a:lnTo>
                      <a:pt x="103" y="146"/>
                    </a:lnTo>
                    <a:lnTo>
                      <a:pt x="111" y="142"/>
                    </a:lnTo>
                    <a:lnTo>
                      <a:pt x="120" y="138"/>
                    </a:lnTo>
                    <a:lnTo>
                      <a:pt x="129" y="135"/>
                    </a:lnTo>
                    <a:lnTo>
                      <a:pt x="139" y="133"/>
                    </a:lnTo>
                    <a:lnTo>
                      <a:pt x="149" y="131"/>
                    </a:lnTo>
                    <a:lnTo>
                      <a:pt x="159" y="129"/>
                    </a:lnTo>
                    <a:lnTo>
                      <a:pt x="170" y="128"/>
                    </a:lnTo>
                    <a:lnTo>
                      <a:pt x="181" y="128"/>
                    </a:lnTo>
                    <a:lnTo>
                      <a:pt x="190" y="128"/>
                    </a:lnTo>
                    <a:lnTo>
                      <a:pt x="199" y="129"/>
                    </a:lnTo>
                    <a:lnTo>
                      <a:pt x="208" y="130"/>
                    </a:lnTo>
                    <a:lnTo>
                      <a:pt x="216" y="131"/>
                    </a:lnTo>
                    <a:lnTo>
                      <a:pt x="224" y="133"/>
                    </a:lnTo>
                    <a:lnTo>
                      <a:pt x="232" y="136"/>
                    </a:lnTo>
                    <a:lnTo>
                      <a:pt x="239" y="138"/>
                    </a:lnTo>
                    <a:lnTo>
                      <a:pt x="246" y="141"/>
                    </a:lnTo>
                    <a:lnTo>
                      <a:pt x="253" y="145"/>
                    </a:lnTo>
                    <a:lnTo>
                      <a:pt x="259" y="148"/>
                    </a:lnTo>
                    <a:lnTo>
                      <a:pt x="265" y="152"/>
                    </a:lnTo>
                    <a:lnTo>
                      <a:pt x="271" y="157"/>
                    </a:lnTo>
                    <a:lnTo>
                      <a:pt x="276" y="161"/>
                    </a:lnTo>
                    <a:lnTo>
                      <a:pt x="281" y="166"/>
                    </a:lnTo>
                    <a:lnTo>
                      <a:pt x="286" y="172"/>
                    </a:lnTo>
                    <a:lnTo>
                      <a:pt x="290" y="177"/>
                    </a:lnTo>
                    <a:lnTo>
                      <a:pt x="294" y="183"/>
                    </a:lnTo>
                    <a:lnTo>
                      <a:pt x="298" y="189"/>
                    </a:lnTo>
                    <a:lnTo>
                      <a:pt x="304" y="202"/>
                    </a:lnTo>
                    <a:lnTo>
                      <a:pt x="310" y="216"/>
                    </a:lnTo>
                    <a:lnTo>
                      <a:pt x="314" y="230"/>
                    </a:lnTo>
                    <a:lnTo>
                      <a:pt x="316" y="238"/>
                    </a:lnTo>
                    <a:lnTo>
                      <a:pt x="318" y="246"/>
                    </a:lnTo>
                    <a:lnTo>
                      <a:pt x="319" y="254"/>
                    </a:lnTo>
                    <a:lnTo>
                      <a:pt x="320" y="262"/>
                    </a:lnTo>
                    <a:lnTo>
                      <a:pt x="321" y="278"/>
                    </a:lnTo>
                    <a:lnTo>
                      <a:pt x="322" y="295"/>
                    </a:lnTo>
                    <a:lnTo>
                      <a:pt x="322" y="54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49" name="Freeform 12"/>
              <p:cNvSpPr>
                <a:spLocks noEditPoints="1"/>
              </p:cNvSpPr>
              <p:nvPr userDrawn="1"/>
            </p:nvSpPr>
            <p:spPr bwMode="auto">
              <a:xfrm>
                <a:off x="5335588" y="4527551"/>
                <a:ext cx="554037" cy="676275"/>
              </a:xfrm>
              <a:custGeom>
                <a:avLst/>
                <a:gdLst>
                  <a:gd name="T0" fmla="*/ 66 w 349"/>
                  <a:gd name="T1" fmla="*/ 246 h 426"/>
                  <a:gd name="T2" fmla="*/ 71 w 349"/>
                  <a:gd name="T3" fmla="*/ 272 h 426"/>
                  <a:gd name="T4" fmla="*/ 84 w 349"/>
                  <a:gd name="T5" fmla="*/ 302 h 426"/>
                  <a:gd name="T6" fmla="*/ 98 w 349"/>
                  <a:gd name="T7" fmla="*/ 323 h 426"/>
                  <a:gd name="T8" fmla="*/ 121 w 349"/>
                  <a:gd name="T9" fmla="*/ 345 h 426"/>
                  <a:gd name="T10" fmla="*/ 143 w 349"/>
                  <a:gd name="T11" fmla="*/ 358 h 426"/>
                  <a:gd name="T12" fmla="*/ 161 w 349"/>
                  <a:gd name="T13" fmla="*/ 364 h 426"/>
                  <a:gd name="T14" fmla="*/ 188 w 349"/>
                  <a:gd name="T15" fmla="*/ 367 h 426"/>
                  <a:gd name="T16" fmla="*/ 221 w 349"/>
                  <a:gd name="T17" fmla="*/ 364 h 426"/>
                  <a:gd name="T18" fmla="*/ 248 w 349"/>
                  <a:gd name="T19" fmla="*/ 355 h 426"/>
                  <a:gd name="T20" fmla="*/ 269 w 349"/>
                  <a:gd name="T21" fmla="*/ 343 h 426"/>
                  <a:gd name="T22" fmla="*/ 295 w 349"/>
                  <a:gd name="T23" fmla="*/ 320 h 426"/>
                  <a:gd name="T24" fmla="*/ 342 w 349"/>
                  <a:gd name="T25" fmla="*/ 356 h 426"/>
                  <a:gd name="T26" fmla="*/ 322 w 349"/>
                  <a:gd name="T27" fmla="*/ 377 h 426"/>
                  <a:gd name="T28" fmla="*/ 296 w 349"/>
                  <a:gd name="T29" fmla="*/ 396 h 426"/>
                  <a:gd name="T30" fmla="*/ 265 w 349"/>
                  <a:gd name="T31" fmla="*/ 412 h 426"/>
                  <a:gd name="T32" fmla="*/ 227 w 349"/>
                  <a:gd name="T33" fmla="*/ 422 h 426"/>
                  <a:gd name="T34" fmla="*/ 184 w 349"/>
                  <a:gd name="T35" fmla="*/ 426 h 426"/>
                  <a:gd name="T36" fmla="*/ 154 w 349"/>
                  <a:gd name="T37" fmla="*/ 424 h 426"/>
                  <a:gd name="T38" fmla="*/ 127 w 349"/>
                  <a:gd name="T39" fmla="*/ 417 h 426"/>
                  <a:gd name="T40" fmla="*/ 101 w 349"/>
                  <a:gd name="T41" fmla="*/ 406 h 426"/>
                  <a:gd name="T42" fmla="*/ 78 w 349"/>
                  <a:gd name="T43" fmla="*/ 391 h 426"/>
                  <a:gd name="T44" fmla="*/ 58 w 349"/>
                  <a:gd name="T45" fmla="*/ 373 h 426"/>
                  <a:gd name="T46" fmla="*/ 40 w 349"/>
                  <a:gd name="T47" fmla="*/ 351 h 426"/>
                  <a:gd name="T48" fmla="*/ 21 w 349"/>
                  <a:gd name="T49" fmla="*/ 317 h 426"/>
                  <a:gd name="T50" fmla="*/ 11 w 349"/>
                  <a:gd name="T51" fmla="*/ 288 h 426"/>
                  <a:gd name="T52" fmla="*/ 4 w 349"/>
                  <a:gd name="T53" fmla="*/ 257 h 426"/>
                  <a:gd name="T54" fmla="*/ 0 w 349"/>
                  <a:gd name="T55" fmla="*/ 224 h 426"/>
                  <a:gd name="T56" fmla="*/ 1 w 349"/>
                  <a:gd name="T57" fmla="*/ 191 h 426"/>
                  <a:gd name="T58" fmla="*/ 6 w 349"/>
                  <a:gd name="T59" fmla="*/ 159 h 426"/>
                  <a:gd name="T60" fmla="*/ 15 w 349"/>
                  <a:gd name="T61" fmla="*/ 129 h 426"/>
                  <a:gd name="T62" fmla="*/ 27 w 349"/>
                  <a:gd name="T63" fmla="*/ 102 h 426"/>
                  <a:gd name="T64" fmla="*/ 43 w 349"/>
                  <a:gd name="T65" fmla="*/ 77 h 426"/>
                  <a:gd name="T66" fmla="*/ 68 w 349"/>
                  <a:gd name="T67" fmla="*/ 48 h 426"/>
                  <a:gd name="T68" fmla="*/ 89 w 349"/>
                  <a:gd name="T69" fmla="*/ 30 h 426"/>
                  <a:gd name="T70" fmla="*/ 113 w 349"/>
                  <a:gd name="T71" fmla="*/ 17 h 426"/>
                  <a:gd name="T72" fmla="*/ 139 w 349"/>
                  <a:gd name="T73" fmla="*/ 7 h 426"/>
                  <a:gd name="T74" fmla="*/ 165 w 349"/>
                  <a:gd name="T75" fmla="*/ 1 h 426"/>
                  <a:gd name="T76" fmla="*/ 194 w 349"/>
                  <a:gd name="T77" fmla="*/ 0 h 426"/>
                  <a:gd name="T78" fmla="*/ 224 w 349"/>
                  <a:gd name="T79" fmla="*/ 4 h 426"/>
                  <a:gd name="T80" fmla="*/ 252 w 349"/>
                  <a:gd name="T81" fmla="*/ 13 h 426"/>
                  <a:gd name="T82" fmla="*/ 275 w 349"/>
                  <a:gd name="T83" fmla="*/ 25 h 426"/>
                  <a:gd name="T84" fmla="*/ 294 w 349"/>
                  <a:gd name="T85" fmla="*/ 41 h 426"/>
                  <a:gd name="T86" fmla="*/ 311 w 349"/>
                  <a:gd name="T87" fmla="*/ 60 h 426"/>
                  <a:gd name="T88" fmla="*/ 331 w 349"/>
                  <a:gd name="T89" fmla="*/ 96 h 426"/>
                  <a:gd name="T90" fmla="*/ 340 w 349"/>
                  <a:gd name="T91" fmla="*/ 121 h 426"/>
                  <a:gd name="T92" fmla="*/ 345 w 349"/>
                  <a:gd name="T93" fmla="*/ 146 h 426"/>
                  <a:gd name="T94" fmla="*/ 349 w 349"/>
                  <a:gd name="T95" fmla="*/ 189 h 426"/>
                  <a:gd name="T96" fmla="*/ 66 w 349"/>
                  <a:gd name="T97" fmla="*/ 176 h 426"/>
                  <a:gd name="T98" fmla="*/ 288 w 349"/>
                  <a:gd name="T99" fmla="*/ 157 h 426"/>
                  <a:gd name="T100" fmla="*/ 282 w 349"/>
                  <a:gd name="T101" fmla="*/ 129 h 426"/>
                  <a:gd name="T102" fmla="*/ 272 w 349"/>
                  <a:gd name="T103" fmla="*/ 109 h 426"/>
                  <a:gd name="T104" fmla="*/ 253 w 349"/>
                  <a:gd name="T105" fmla="*/ 84 h 426"/>
                  <a:gd name="T106" fmla="*/ 226 w 349"/>
                  <a:gd name="T107" fmla="*/ 68 h 426"/>
                  <a:gd name="T108" fmla="*/ 195 w 349"/>
                  <a:gd name="T109" fmla="*/ 59 h 426"/>
                  <a:gd name="T110" fmla="*/ 161 w 349"/>
                  <a:gd name="T111" fmla="*/ 61 h 426"/>
                  <a:gd name="T112" fmla="*/ 140 w 349"/>
                  <a:gd name="T113" fmla="*/ 68 h 426"/>
                  <a:gd name="T114" fmla="*/ 113 w 349"/>
                  <a:gd name="T115" fmla="*/ 86 h 426"/>
                  <a:gd name="T116" fmla="*/ 91 w 349"/>
                  <a:gd name="T117" fmla="*/ 111 h 426"/>
                  <a:gd name="T118" fmla="*/ 78 w 349"/>
                  <a:gd name="T119" fmla="*/ 136 h 426"/>
                  <a:gd name="T120" fmla="*/ 68 w 349"/>
                  <a:gd name="T121" fmla="*/ 164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49" h="426">
                    <a:moveTo>
                      <a:pt x="64" y="227"/>
                    </a:moveTo>
                    <a:lnTo>
                      <a:pt x="65" y="240"/>
                    </a:lnTo>
                    <a:lnTo>
                      <a:pt x="66" y="246"/>
                    </a:lnTo>
                    <a:lnTo>
                      <a:pt x="67" y="253"/>
                    </a:lnTo>
                    <a:lnTo>
                      <a:pt x="69" y="266"/>
                    </a:lnTo>
                    <a:lnTo>
                      <a:pt x="71" y="272"/>
                    </a:lnTo>
                    <a:lnTo>
                      <a:pt x="73" y="278"/>
                    </a:lnTo>
                    <a:lnTo>
                      <a:pt x="78" y="290"/>
                    </a:lnTo>
                    <a:lnTo>
                      <a:pt x="84" y="302"/>
                    </a:lnTo>
                    <a:lnTo>
                      <a:pt x="87" y="307"/>
                    </a:lnTo>
                    <a:lnTo>
                      <a:pt x="90" y="313"/>
                    </a:lnTo>
                    <a:lnTo>
                      <a:pt x="98" y="323"/>
                    </a:lnTo>
                    <a:lnTo>
                      <a:pt x="107" y="332"/>
                    </a:lnTo>
                    <a:lnTo>
                      <a:pt x="116" y="341"/>
                    </a:lnTo>
                    <a:lnTo>
                      <a:pt x="121" y="345"/>
                    </a:lnTo>
                    <a:lnTo>
                      <a:pt x="126" y="349"/>
                    </a:lnTo>
                    <a:lnTo>
                      <a:pt x="137" y="355"/>
                    </a:lnTo>
                    <a:lnTo>
                      <a:pt x="143" y="358"/>
                    </a:lnTo>
                    <a:lnTo>
                      <a:pt x="149" y="360"/>
                    </a:lnTo>
                    <a:lnTo>
                      <a:pt x="155" y="362"/>
                    </a:lnTo>
                    <a:lnTo>
                      <a:pt x="161" y="364"/>
                    </a:lnTo>
                    <a:lnTo>
                      <a:pt x="168" y="365"/>
                    </a:lnTo>
                    <a:lnTo>
                      <a:pt x="174" y="366"/>
                    </a:lnTo>
                    <a:lnTo>
                      <a:pt x="188" y="367"/>
                    </a:lnTo>
                    <a:lnTo>
                      <a:pt x="200" y="367"/>
                    </a:lnTo>
                    <a:lnTo>
                      <a:pt x="211" y="366"/>
                    </a:lnTo>
                    <a:lnTo>
                      <a:pt x="221" y="364"/>
                    </a:lnTo>
                    <a:lnTo>
                      <a:pt x="230" y="361"/>
                    </a:lnTo>
                    <a:lnTo>
                      <a:pt x="240" y="359"/>
                    </a:lnTo>
                    <a:lnTo>
                      <a:pt x="248" y="355"/>
                    </a:lnTo>
                    <a:lnTo>
                      <a:pt x="256" y="352"/>
                    </a:lnTo>
                    <a:lnTo>
                      <a:pt x="263" y="348"/>
                    </a:lnTo>
                    <a:lnTo>
                      <a:pt x="269" y="343"/>
                    </a:lnTo>
                    <a:lnTo>
                      <a:pt x="275" y="339"/>
                    </a:lnTo>
                    <a:lnTo>
                      <a:pt x="286" y="330"/>
                    </a:lnTo>
                    <a:lnTo>
                      <a:pt x="295" y="320"/>
                    </a:lnTo>
                    <a:lnTo>
                      <a:pt x="303" y="312"/>
                    </a:lnTo>
                    <a:lnTo>
                      <a:pt x="347" y="349"/>
                    </a:lnTo>
                    <a:lnTo>
                      <a:pt x="342" y="356"/>
                    </a:lnTo>
                    <a:lnTo>
                      <a:pt x="336" y="363"/>
                    </a:lnTo>
                    <a:lnTo>
                      <a:pt x="329" y="370"/>
                    </a:lnTo>
                    <a:lnTo>
                      <a:pt x="322" y="377"/>
                    </a:lnTo>
                    <a:lnTo>
                      <a:pt x="314" y="384"/>
                    </a:lnTo>
                    <a:lnTo>
                      <a:pt x="306" y="390"/>
                    </a:lnTo>
                    <a:lnTo>
                      <a:pt x="296" y="396"/>
                    </a:lnTo>
                    <a:lnTo>
                      <a:pt x="286" y="402"/>
                    </a:lnTo>
                    <a:lnTo>
                      <a:pt x="276" y="407"/>
                    </a:lnTo>
                    <a:lnTo>
                      <a:pt x="265" y="412"/>
                    </a:lnTo>
                    <a:lnTo>
                      <a:pt x="253" y="416"/>
                    </a:lnTo>
                    <a:lnTo>
                      <a:pt x="241" y="419"/>
                    </a:lnTo>
                    <a:lnTo>
                      <a:pt x="227" y="422"/>
                    </a:lnTo>
                    <a:lnTo>
                      <a:pt x="213" y="424"/>
                    </a:lnTo>
                    <a:lnTo>
                      <a:pt x="199" y="426"/>
                    </a:lnTo>
                    <a:lnTo>
                      <a:pt x="184" y="426"/>
                    </a:lnTo>
                    <a:lnTo>
                      <a:pt x="174" y="426"/>
                    </a:lnTo>
                    <a:lnTo>
                      <a:pt x="164" y="425"/>
                    </a:lnTo>
                    <a:lnTo>
                      <a:pt x="154" y="424"/>
                    </a:lnTo>
                    <a:lnTo>
                      <a:pt x="145" y="422"/>
                    </a:lnTo>
                    <a:lnTo>
                      <a:pt x="136" y="420"/>
                    </a:lnTo>
                    <a:lnTo>
                      <a:pt x="127" y="417"/>
                    </a:lnTo>
                    <a:lnTo>
                      <a:pt x="118" y="414"/>
                    </a:lnTo>
                    <a:lnTo>
                      <a:pt x="109" y="410"/>
                    </a:lnTo>
                    <a:lnTo>
                      <a:pt x="101" y="406"/>
                    </a:lnTo>
                    <a:lnTo>
                      <a:pt x="93" y="401"/>
                    </a:lnTo>
                    <a:lnTo>
                      <a:pt x="85" y="397"/>
                    </a:lnTo>
                    <a:lnTo>
                      <a:pt x="78" y="391"/>
                    </a:lnTo>
                    <a:lnTo>
                      <a:pt x="71" y="385"/>
                    </a:lnTo>
                    <a:lnTo>
                      <a:pt x="64" y="379"/>
                    </a:lnTo>
                    <a:lnTo>
                      <a:pt x="58" y="373"/>
                    </a:lnTo>
                    <a:lnTo>
                      <a:pt x="51" y="366"/>
                    </a:lnTo>
                    <a:lnTo>
                      <a:pt x="45" y="359"/>
                    </a:lnTo>
                    <a:lnTo>
                      <a:pt x="40" y="351"/>
                    </a:lnTo>
                    <a:lnTo>
                      <a:pt x="30" y="335"/>
                    </a:lnTo>
                    <a:lnTo>
                      <a:pt x="25" y="326"/>
                    </a:lnTo>
                    <a:lnTo>
                      <a:pt x="21" y="317"/>
                    </a:lnTo>
                    <a:lnTo>
                      <a:pt x="17" y="308"/>
                    </a:lnTo>
                    <a:lnTo>
                      <a:pt x="14" y="298"/>
                    </a:lnTo>
                    <a:lnTo>
                      <a:pt x="11" y="288"/>
                    </a:lnTo>
                    <a:lnTo>
                      <a:pt x="8" y="278"/>
                    </a:lnTo>
                    <a:lnTo>
                      <a:pt x="5" y="268"/>
                    </a:lnTo>
                    <a:lnTo>
                      <a:pt x="4" y="257"/>
                    </a:lnTo>
                    <a:lnTo>
                      <a:pt x="2" y="247"/>
                    </a:lnTo>
                    <a:lnTo>
                      <a:pt x="1" y="235"/>
                    </a:lnTo>
                    <a:lnTo>
                      <a:pt x="0" y="224"/>
                    </a:lnTo>
                    <a:lnTo>
                      <a:pt x="0" y="213"/>
                    </a:lnTo>
                    <a:lnTo>
                      <a:pt x="0" y="202"/>
                    </a:lnTo>
                    <a:lnTo>
                      <a:pt x="1" y="191"/>
                    </a:lnTo>
                    <a:lnTo>
                      <a:pt x="2" y="180"/>
                    </a:lnTo>
                    <a:lnTo>
                      <a:pt x="4" y="169"/>
                    </a:lnTo>
                    <a:lnTo>
                      <a:pt x="6" y="159"/>
                    </a:lnTo>
                    <a:lnTo>
                      <a:pt x="9" y="149"/>
                    </a:lnTo>
                    <a:lnTo>
                      <a:pt x="12" y="139"/>
                    </a:lnTo>
                    <a:lnTo>
                      <a:pt x="15" y="129"/>
                    </a:lnTo>
                    <a:lnTo>
                      <a:pt x="19" y="120"/>
                    </a:lnTo>
                    <a:lnTo>
                      <a:pt x="23" y="111"/>
                    </a:lnTo>
                    <a:lnTo>
                      <a:pt x="27" y="102"/>
                    </a:lnTo>
                    <a:lnTo>
                      <a:pt x="32" y="93"/>
                    </a:lnTo>
                    <a:lnTo>
                      <a:pt x="37" y="85"/>
                    </a:lnTo>
                    <a:lnTo>
                      <a:pt x="43" y="77"/>
                    </a:lnTo>
                    <a:lnTo>
                      <a:pt x="49" y="69"/>
                    </a:lnTo>
                    <a:lnTo>
                      <a:pt x="55" y="62"/>
                    </a:lnTo>
                    <a:lnTo>
                      <a:pt x="68" y="48"/>
                    </a:lnTo>
                    <a:lnTo>
                      <a:pt x="75" y="42"/>
                    </a:lnTo>
                    <a:lnTo>
                      <a:pt x="82" y="36"/>
                    </a:lnTo>
                    <a:lnTo>
                      <a:pt x="89" y="30"/>
                    </a:lnTo>
                    <a:lnTo>
                      <a:pt x="97" y="25"/>
                    </a:lnTo>
                    <a:lnTo>
                      <a:pt x="105" y="21"/>
                    </a:lnTo>
                    <a:lnTo>
                      <a:pt x="113" y="17"/>
                    </a:lnTo>
                    <a:lnTo>
                      <a:pt x="121" y="13"/>
                    </a:lnTo>
                    <a:lnTo>
                      <a:pt x="130" y="9"/>
                    </a:lnTo>
                    <a:lnTo>
                      <a:pt x="139" y="7"/>
                    </a:lnTo>
                    <a:lnTo>
                      <a:pt x="147" y="4"/>
                    </a:lnTo>
                    <a:lnTo>
                      <a:pt x="156" y="2"/>
                    </a:lnTo>
                    <a:lnTo>
                      <a:pt x="165" y="1"/>
                    </a:lnTo>
                    <a:lnTo>
                      <a:pt x="174" y="0"/>
                    </a:lnTo>
                    <a:lnTo>
                      <a:pt x="184" y="0"/>
                    </a:lnTo>
                    <a:lnTo>
                      <a:pt x="194" y="0"/>
                    </a:lnTo>
                    <a:lnTo>
                      <a:pt x="205" y="1"/>
                    </a:lnTo>
                    <a:lnTo>
                      <a:pt x="215" y="2"/>
                    </a:lnTo>
                    <a:lnTo>
                      <a:pt x="224" y="4"/>
                    </a:lnTo>
                    <a:lnTo>
                      <a:pt x="234" y="7"/>
                    </a:lnTo>
                    <a:lnTo>
                      <a:pt x="243" y="9"/>
                    </a:lnTo>
                    <a:lnTo>
                      <a:pt x="252" y="13"/>
                    </a:lnTo>
                    <a:lnTo>
                      <a:pt x="260" y="16"/>
                    </a:lnTo>
                    <a:lnTo>
                      <a:pt x="267" y="21"/>
                    </a:lnTo>
                    <a:lnTo>
                      <a:pt x="275" y="25"/>
                    </a:lnTo>
                    <a:lnTo>
                      <a:pt x="282" y="30"/>
                    </a:lnTo>
                    <a:lnTo>
                      <a:pt x="288" y="35"/>
                    </a:lnTo>
                    <a:lnTo>
                      <a:pt x="294" y="41"/>
                    </a:lnTo>
                    <a:lnTo>
                      <a:pt x="300" y="47"/>
                    </a:lnTo>
                    <a:lnTo>
                      <a:pt x="306" y="53"/>
                    </a:lnTo>
                    <a:lnTo>
                      <a:pt x="311" y="60"/>
                    </a:lnTo>
                    <a:lnTo>
                      <a:pt x="320" y="74"/>
                    </a:lnTo>
                    <a:lnTo>
                      <a:pt x="328" y="89"/>
                    </a:lnTo>
                    <a:lnTo>
                      <a:pt x="331" y="96"/>
                    </a:lnTo>
                    <a:lnTo>
                      <a:pt x="334" y="104"/>
                    </a:lnTo>
                    <a:lnTo>
                      <a:pt x="337" y="112"/>
                    </a:lnTo>
                    <a:lnTo>
                      <a:pt x="340" y="121"/>
                    </a:lnTo>
                    <a:lnTo>
                      <a:pt x="342" y="129"/>
                    </a:lnTo>
                    <a:lnTo>
                      <a:pt x="344" y="137"/>
                    </a:lnTo>
                    <a:lnTo>
                      <a:pt x="345" y="146"/>
                    </a:lnTo>
                    <a:lnTo>
                      <a:pt x="347" y="155"/>
                    </a:lnTo>
                    <a:lnTo>
                      <a:pt x="348" y="172"/>
                    </a:lnTo>
                    <a:lnTo>
                      <a:pt x="349" y="189"/>
                    </a:lnTo>
                    <a:lnTo>
                      <a:pt x="349" y="227"/>
                    </a:lnTo>
                    <a:lnTo>
                      <a:pt x="64" y="227"/>
                    </a:lnTo>
                    <a:close/>
                    <a:moveTo>
                      <a:pt x="66" y="176"/>
                    </a:moveTo>
                    <a:lnTo>
                      <a:pt x="289" y="176"/>
                    </a:lnTo>
                    <a:lnTo>
                      <a:pt x="289" y="163"/>
                    </a:lnTo>
                    <a:lnTo>
                      <a:pt x="288" y="157"/>
                    </a:lnTo>
                    <a:lnTo>
                      <a:pt x="287" y="151"/>
                    </a:lnTo>
                    <a:lnTo>
                      <a:pt x="285" y="140"/>
                    </a:lnTo>
                    <a:lnTo>
                      <a:pt x="282" y="129"/>
                    </a:lnTo>
                    <a:lnTo>
                      <a:pt x="280" y="124"/>
                    </a:lnTo>
                    <a:lnTo>
                      <a:pt x="277" y="118"/>
                    </a:lnTo>
                    <a:lnTo>
                      <a:pt x="272" y="109"/>
                    </a:lnTo>
                    <a:lnTo>
                      <a:pt x="267" y="100"/>
                    </a:lnTo>
                    <a:lnTo>
                      <a:pt x="260" y="92"/>
                    </a:lnTo>
                    <a:lnTo>
                      <a:pt x="253" y="84"/>
                    </a:lnTo>
                    <a:lnTo>
                      <a:pt x="245" y="78"/>
                    </a:lnTo>
                    <a:lnTo>
                      <a:pt x="235" y="72"/>
                    </a:lnTo>
                    <a:lnTo>
                      <a:pt x="226" y="68"/>
                    </a:lnTo>
                    <a:lnTo>
                      <a:pt x="216" y="64"/>
                    </a:lnTo>
                    <a:lnTo>
                      <a:pt x="206" y="61"/>
                    </a:lnTo>
                    <a:lnTo>
                      <a:pt x="195" y="59"/>
                    </a:lnTo>
                    <a:lnTo>
                      <a:pt x="184" y="59"/>
                    </a:lnTo>
                    <a:lnTo>
                      <a:pt x="172" y="60"/>
                    </a:lnTo>
                    <a:lnTo>
                      <a:pt x="161" y="61"/>
                    </a:lnTo>
                    <a:lnTo>
                      <a:pt x="155" y="63"/>
                    </a:lnTo>
                    <a:lnTo>
                      <a:pt x="150" y="64"/>
                    </a:lnTo>
                    <a:lnTo>
                      <a:pt x="140" y="68"/>
                    </a:lnTo>
                    <a:lnTo>
                      <a:pt x="130" y="73"/>
                    </a:lnTo>
                    <a:lnTo>
                      <a:pt x="121" y="79"/>
                    </a:lnTo>
                    <a:lnTo>
                      <a:pt x="113" y="86"/>
                    </a:lnTo>
                    <a:lnTo>
                      <a:pt x="105" y="94"/>
                    </a:lnTo>
                    <a:lnTo>
                      <a:pt x="98" y="102"/>
                    </a:lnTo>
                    <a:lnTo>
                      <a:pt x="91" y="111"/>
                    </a:lnTo>
                    <a:lnTo>
                      <a:pt x="85" y="121"/>
                    </a:lnTo>
                    <a:lnTo>
                      <a:pt x="80" y="131"/>
                    </a:lnTo>
                    <a:lnTo>
                      <a:pt x="78" y="136"/>
                    </a:lnTo>
                    <a:lnTo>
                      <a:pt x="75" y="142"/>
                    </a:lnTo>
                    <a:lnTo>
                      <a:pt x="71" y="153"/>
                    </a:lnTo>
                    <a:lnTo>
                      <a:pt x="68" y="164"/>
                    </a:lnTo>
                    <a:lnTo>
                      <a:pt x="66" y="17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50" name="Freeform 13"/>
              <p:cNvSpPr>
                <a:spLocks/>
              </p:cNvSpPr>
              <p:nvPr userDrawn="1"/>
            </p:nvSpPr>
            <p:spPr bwMode="auto">
              <a:xfrm>
                <a:off x="6226175" y="4538663"/>
                <a:ext cx="908050" cy="652463"/>
              </a:xfrm>
              <a:custGeom>
                <a:avLst/>
                <a:gdLst>
                  <a:gd name="T0" fmla="*/ 448 w 572"/>
                  <a:gd name="T1" fmla="*/ 411 h 411"/>
                  <a:gd name="T2" fmla="*/ 377 w 572"/>
                  <a:gd name="T3" fmla="*/ 411 h 411"/>
                  <a:gd name="T4" fmla="*/ 285 w 572"/>
                  <a:gd name="T5" fmla="*/ 80 h 411"/>
                  <a:gd name="T6" fmla="*/ 194 w 572"/>
                  <a:gd name="T7" fmla="*/ 411 h 411"/>
                  <a:gd name="T8" fmla="*/ 124 w 572"/>
                  <a:gd name="T9" fmla="*/ 411 h 411"/>
                  <a:gd name="T10" fmla="*/ 0 w 572"/>
                  <a:gd name="T11" fmla="*/ 0 h 411"/>
                  <a:gd name="T12" fmla="*/ 68 w 572"/>
                  <a:gd name="T13" fmla="*/ 0 h 411"/>
                  <a:gd name="T14" fmla="*/ 161 w 572"/>
                  <a:gd name="T15" fmla="*/ 340 h 411"/>
                  <a:gd name="T16" fmla="*/ 256 w 572"/>
                  <a:gd name="T17" fmla="*/ 0 h 411"/>
                  <a:gd name="T18" fmla="*/ 319 w 572"/>
                  <a:gd name="T19" fmla="*/ 0 h 411"/>
                  <a:gd name="T20" fmla="*/ 415 w 572"/>
                  <a:gd name="T21" fmla="*/ 340 h 411"/>
                  <a:gd name="T22" fmla="*/ 507 w 572"/>
                  <a:gd name="T23" fmla="*/ 0 h 411"/>
                  <a:gd name="T24" fmla="*/ 572 w 572"/>
                  <a:gd name="T25" fmla="*/ 0 h 411"/>
                  <a:gd name="T26" fmla="*/ 448 w 572"/>
                  <a:gd name="T27" fmla="*/ 411 h 4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72" h="411">
                    <a:moveTo>
                      <a:pt x="448" y="411"/>
                    </a:moveTo>
                    <a:lnTo>
                      <a:pt x="377" y="411"/>
                    </a:lnTo>
                    <a:lnTo>
                      <a:pt x="285" y="80"/>
                    </a:lnTo>
                    <a:lnTo>
                      <a:pt x="194" y="411"/>
                    </a:lnTo>
                    <a:lnTo>
                      <a:pt x="124" y="411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161" y="340"/>
                    </a:lnTo>
                    <a:lnTo>
                      <a:pt x="256" y="0"/>
                    </a:lnTo>
                    <a:lnTo>
                      <a:pt x="319" y="0"/>
                    </a:lnTo>
                    <a:lnTo>
                      <a:pt x="415" y="340"/>
                    </a:lnTo>
                    <a:lnTo>
                      <a:pt x="507" y="0"/>
                    </a:lnTo>
                    <a:lnTo>
                      <a:pt x="572" y="0"/>
                    </a:lnTo>
                    <a:lnTo>
                      <a:pt x="448" y="41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51" name="Freeform 14"/>
              <p:cNvSpPr>
                <a:spLocks noEditPoints="1"/>
              </p:cNvSpPr>
              <p:nvPr userDrawn="1"/>
            </p:nvSpPr>
            <p:spPr bwMode="auto">
              <a:xfrm>
                <a:off x="7207250" y="4527551"/>
                <a:ext cx="584200" cy="676275"/>
              </a:xfrm>
              <a:custGeom>
                <a:avLst/>
                <a:gdLst>
                  <a:gd name="T0" fmla="*/ 152 w 368"/>
                  <a:gd name="T1" fmla="*/ 424 h 426"/>
                  <a:gd name="T2" fmla="*/ 114 w 368"/>
                  <a:gd name="T3" fmla="*/ 413 h 426"/>
                  <a:gd name="T4" fmla="*/ 82 w 368"/>
                  <a:gd name="T5" fmla="*/ 395 h 426"/>
                  <a:gd name="T6" fmla="*/ 54 w 368"/>
                  <a:gd name="T7" fmla="*/ 370 h 426"/>
                  <a:gd name="T8" fmla="*/ 37 w 368"/>
                  <a:gd name="T9" fmla="*/ 348 h 426"/>
                  <a:gd name="T10" fmla="*/ 19 w 368"/>
                  <a:gd name="T11" fmla="*/ 314 h 426"/>
                  <a:gd name="T12" fmla="*/ 7 w 368"/>
                  <a:gd name="T13" fmla="*/ 276 h 426"/>
                  <a:gd name="T14" fmla="*/ 0 w 368"/>
                  <a:gd name="T15" fmla="*/ 213 h 426"/>
                  <a:gd name="T16" fmla="*/ 4 w 368"/>
                  <a:gd name="T17" fmla="*/ 160 h 426"/>
                  <a:gd name="T18" fmla="*/ 15 w 368"/>
                  <a:gd name="T19" fmla="*/ 121 h 426"/>
                  <a:gd name="T20" fmla="*/ 32 w 368"/>
                  <a:gd name="T21" fmla="*/ 86 h 426"/>
                  <a:gd name="T22" fmla="*/ 54 w 368"/>
                  <a:gd name="T23" fmla="*/ 55 h 426"/>
                  <a:gd name="T24" fmla="*/ 82 w 368"/>
                  <a:gd name="T25" fmla="*/ 31 h 426"/>
                  <a:gd name="T26" fmla="*/ 114 w 368"/>
                  <a:gd name="T27" fmla="*/ 13 h 426"/>
                  <a:gd name="T28" fmla="*/ 152 w 368"/>
                  <a:gd name="T29" fmla="*/ 2 h 426"/>
                  <a:gd name="T30" fmla="*/ 195 w 368"/>
                  <a:gd name="T31" fmla="*/ 0 h 426"/>
                  <a:gd name="T32" fmla="*/ 235 w 368"/>
                  <a:gd name="T33" fmla="*/ 7 h 426"/>
                  <a:gd name="T34" fmla="*/ 271 w 368"/>
                  <a:gd name="T35" fmla="*/ 21 h 426"/>
                  <a:gd name="T36" fmla="*/ 301 w 368"/>
                  <a:gd name="T37" fmla="*/ 42 h 426"/>
                  <a:gd name="T38" fmla="*/ 326 w 368"/>
                  <a:gd name="T39" fmla="*/ 70 h 426"/>
                  <a:gd name="T40" fmla="*/ 345 w 368"/>
                  <a:gd name="T41" fmla="*/ 102 h 426"/>
                  <a:gd name="T42" fmla="*/ 359 w 368"/>
                  <a:gd name="T43" fmla="*/ 140 h 426"/>
                  <a:gd name="T44" fmla="*/ 368 w 368"/>
                  <a:gd name="T45" fmla="*/ 202 h 426"/>
                  <a:gd name="T46" fmla="*/ 365 w 368"/>
                  <a:gd name="T47" fmla="*/ 255 h 426"/>
                  <a:gd name="T48" fmla="*/ 356 w 368"/>
                  <a:gd name="T49" fmla="*/ 295 h 426"/>
                  <a:gd name="T50" fmla="*/ 336 w 368"/>
                  <a:gd name="T51" fmla="*/ 340 h 426"/>
                  <a:gd name="T52" fmla="*/ 308 w 368"/>
                  <a:gd name="T53" fmla="*/ 377 h 426"/>
                  <a:gd name="T54" fmla="*/ 279 w 368"/>
                  <a:gd name="T55" fmla="*/ 400 h 426"/>
                  <a:gd name="T56" fmla="*/ 244 w 368"/>
                  <a:gd name="T57" fmla="*/ 416 h 426"/>
                  <a:gd name="T58" fmla="*/ 205 w 368"/>
                  <a:gd name="T59" fmla="*/ 425 h 426"/>
                  <a:gd name="T60" fmla="*/ 176 w 368"/>
                  <a:gd name="T61" fmla="*/ 59 h 426"/>
                  <a:gd name="T62" fmla="*/ 148 w 368"/>
                  <a:gd name="T63" fmla="*/ 64 h 426"/>
                  <a:gd name="T64" fmla="*/ 125 w 368"/>
                  <a:gd name="T65" fmla="*/ 75 h 426"/>
                  <a:gd name="T66" fmla="*/ 104 w 368"/>
                  <a:gd name="T67" fmla="*/ 90 h 426"/>
                  <a:gd name="T68" fmla="*/ 79 w 368"/>
                  <a:gd name="T69" fmla="*/ 128 h 426"/>
                  <a:gd name="T70" fmla="*/ 66 w 368"/>
                  <a:gd name="T71" fmla="*/ 168 h 426"/>
                  <a:gd name="T72" fmla="*/ 62 w 368"/>
                  <a:gd name="T73" fmla="*/ 213 h 426"/>
                  <a:gd name="T74" fmla="*/ 69 w 368"/>
                  <a:gd name="T75" fmla="*/ 271 h 426"/>
                  <a:gd name="T76" fmla="*/ 88 w 368"/>
                  <a:gd name="T77" fmla="*/ 315 h 426"/>
                  <a:gd name="T78" fmla="*/ 109 w 368"/>
                  <a:gd name="T79" fmla="*/ 340 h 426"/>
                  <a:gd name="T80" fmla="*/ 136 w 368"/>
                  <a:gd name="T81" fmla="*/ 357 h 426"/>
                  <a:gd name="T82" fmla="*/ 162 w 368"/>
                  <a:gd name="T83" fmla="*/ 365 h 426"/>
                  <a:gd name="T84" fmla="*/ 191 w 368"/>
                  <a:gd name="T85" fmla="*/ 367 h 426"/>
                  <a:gd name="T86" fmla="*/ 219 w 368"/>
                  <a:gd name="T87" fmla="*/ 362 h 426"/>
                  <a:gd name="T88" fmla="*/ 243 w 368"/>
                  <a:gd name="T89" fmla="*/ 351 h 426"/>
                  <a:gd name="T90" fmla="*/ 263 w 368"/>
                  <a:gd name="T91" fmla="*/ 335 h 426"/>
                  <a:gd name="T92" fmla="*/ 283 w 368"/>
                  <a:gd name="T93" fmla="*/ 310 h 426"/>
                  <a:gd name="T94" fmla="*/ 299 w 368"/>
                  <a:gd name="T95" fmla="*/ 271 h 426"/>
                  <a:gd name="T96" fmla="*/ 306 w 368"/>
                  <a:gd name="T97" fmla="*/ 228 h 426"/>
                  <a:gd name="T98" fmla="*/ 302 w 368"/>
                  <a:gd name="T99" fmla="*/ 168 h 426"/>
                  <a:gd name="T100" fmla="*/ 283 w 368"/>
                  <a:gd name="T101" fmla="*/ 116 h 426"/>
                  <a:gd name="T102" fmla="*/ 263 w 368"/>
                  <a:gd name="T103" fmla="*/ 90 h 426"/>
                  <a:gd name="T104" fmla="*/ 238 w 368"/>
                  <a:gd name="T105" fmla="*/ 71 h 426"/>
                  <a:gd name="T106" fmla="*/ 199 w 368"/>
                  <a:gd name="T107" fmla="*/ 60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68" h="426">
                    <a:moveTo>
                      <a:pt x="184" y="426"/>
                    </a:moveTo>
                    <a:lnTo>
                      <a:pt x="173" y="426"/>
                    </a:lnTo>
                    <a:lnTo>
                      <a:pt x="163" y="425"/>
                    </a:lnTo>
                    <a:lnTo>
                      <a:pt x="152" y="424"/>
                    </a:lnTo>
                    <a:lnTo>
                      <a:pt x="142" y="422"/>
                    </a:lnTo>
                    <a:lnTo>
                      <a:pt x="133" y="419"/>
                    </a:lnTo>
                    <a:lnTo>
                      <a:pt x="123" y="416"/>
                    </a:lnTo>
                    <a:lnTo>
                      <a:pt x="114" y="413"/>
                    </a:lnTo>
                    <a:lnTo>
                      <a:pt x="106" y="409"/>
                    </a:lnTo>
                    <a:lnTo>
                      <a:pt x="97" y="405"/>
                    </a:lnTo>
                    <a:lnTo>
                      <a:pt x="89" y="400"/>
                    </a:lnTo>
                    <a:lnTo>
                      <a:pt x="82" y="395"/>
                    </a:lnTo>
                    <a:lnTo>
                      <a:pt x="74" y="389"/>
                    </a:lnTo>
                    <a:lnTo>
                      <a:pt x="67" y="383"/>
                    </a:lnTo>
                    <a:lnTo>
                      <a:pt x="60" y="377"/>
                    </a:lnTo>
                    <a:lnTo>
                      <a:pt x="54" y="370"/>
                    </a:lnTo>
                    <a:lnTo>
                      <a:pt x="48" y="363"/>
                    </a:lnTo>
                    <a:lnTo>
                      <a:pt x="42" y="356"/>
                    </a:lnTo>
                    <a:lnTo>
                      <a:pt x="39" y="352"/>
                    </a:lnTo>
                    <a:lnTo>
                      <a:pt x="37" y="348"/>
                    </a:lnTo>
                    <a:lnTo>
                      <a:pt x="32" y="340"/>
                    </a:lnTo>
                    <a:lnTo>
                      <a:pt x="27" y="332"/>
                    </a:lnTo>
                    <a:lnTo>
                      <a:pt x="23" y="323"/>
                    </a:lnTo>
                    <a:lnTo>
                      <a:pt x="19" y="314"/>
                    </a:lnTo>
                    <a:lnTo>
                      <a:pt x="15" y="305"/>
                    </a:lnTo>
                    <a:lnTo>
                      <a:pt x="12" y="295"/>
                    </a:lnTo>
                    <a:lnTo>
                      <a:pt x="9" y="286"/>
                    </a:lnTo>
                    <a:lnTo>
                      <a:pt x="7" y="276"/>
                    </a:lnTo>
                    <a:lnTo>
                      <a:pt x="4" y="266"/>
                    </a:lnTo>
                    <a:lnTo>
                      <a:pt x="3" y="255"/>
                    </a:lnTo>
                    <a:lnTo>
                      <a:pt x="0" y="234"/>
                    </a:lnTo>
                    <a:lnTo>
                      <a:pt x="0" y="213"/>
                    </a:lnTo>
                    <a:lnTo>
                      <a:pt x="0" y="191"/>
                    </a:lnTo>
                    <a:lnTo>
                      <a:pt x="1" y="180"/>
                    </a:lnTo>
                    <a:lnTo>
                      <a:pt x="3" y="170"/>
                    </a:lnTo>
                    <a:lnTo>
                      <a:pt x="4" y="160"/>
                    </a:lnTo>
                    <a:lnTo>
                      <a:pt x="7" y="150"/>
                    </a:lnTo>
                    <a:lnTo>
                      <a:pt x="9" y="140"/>
                    </a:lnTo>
                    <a:lnTo>
                      <a:pt x="12" y="130"/>
                    </a:lnTo>
                    <a:lnTo>
                      <a:pt x="15" y="121"/>
                    </a:lnTo>
                    <a:lnTo>
                      <a:pt x="19" y="111"/>
                    </a:lnTo>
                    <a:lnTo>
                      <a:pt x="23" y="102"/>
                    </a:lnTo>
                    <a:lnTo>
                      <a:pt x="27" y="94"/>
                    </a:lnTo>
                    <a:lnTo>
                      <a:pt x="32" y="86"/>
                    </a:lnTo>
                    <a:lnTo>
                      <a:pt x="37" y="77"/>
                    </a:lnTo>
                    <a:lnTo>
                      <a:pt x="42" y="70"/>
                    </a:lnTo>
                    <a:lnTo>
                      <a:pt x="48" y="62"/>
                    </a:lnTo>
                    <a:lnTo>
                      <a:pt x="54" y="55"/>
                    </a:lnTo>
                    <a:lnTo>
                      <a:pt x="60" y="49"/>
                    </a:lnTo>
                    <a:lnTo>
                      <a:pt x="67" y="42"/>
                    </a:lnTo>
                    <a:lnTo>
                      <a:pt x="74" y="36"/>
                    </a:lnTo>
                    <a:lnTo>
                      <a:pt x="82" y="31"/>
                    </a:lnTo>
                    <a:lnTo>
                      <a:pt x="89" y="26"/>
                    </a:lnTo>
                    <a:lnTo>
                      <a:pt x="97" y="21"/>
                    </a:lnTo>
                    <a:lnTo>
                      <a:pt x="106" y="17"/>
                    </a:lnTo>
                    <a:lnTo>
                      <a:pt x="114" y="13"/>
                    </a:lnTo>
                    <a:lnTo>
                      <a:pt x="123" y="10"/>
                    </a:lnTo>
                    <a:lnTo>
                      <a:pt x="133" y="7"/>
                    </a:lnTo>
                    <a:lnTo>
                      <a:pt x="142" y="4"/>
                    </a:lnTo>
                    <a:lnTo>
                      <a:pt x="152" y="2"/>
                    </a:lnTo>
                    <a:lnTo>
                      <a:pt x="163" y="1"/>
                    </a:lnTo>
                    <a:lnTo>
                      <a:pt x="173" y="0"/>
                    </a:lnTo>
                    <a:lnTo>
                      <a:pt x="184" y="0"/>
                    </a:lnTo>
                    <a:lnTo>
                      <a:pt x="195" y="0"/>
                    </a:lnTo>
                    <a:lnTo>
                      <a:pt x="205" y="1"/>
                    </a:lnTo>
                    <a:lnTo>
                      <a:pt x="216" y="2"/>
                    </a:lnTo>
                    <a:lnTo>
                      <a:pt x="225" y="4"/>
                    </a:lnTo>
                    <a:lnTo>
                      <a:pt x="235" y="7"/>
                    </a:lnTo>
                    <a:lnTo>
                      <a:pt x="244" y="10"/>
                    </a:lnTo>
                    <a:lnTo>
                      <a:pt x="253" y="13"/>
                    </a:lnTo>
                    <a:lnTo>
                      <a:pt x="262" y="17"/>
                    </a:lnTo>
                    <a:lnTo>
                      <a:pt x="271" y="21"/>
                    </a:lnTo>
                    <a:lnTo>
                      <a:pt x="279" y="26"/>
                    </a:lnTo>
                    <a:lnTo>
                      <a:pt x="286" y="31"/>
                    </a:lnTo>
                    <a:lnTo>
                      <a:pt x="294" y="36"/>
                    </a:lnTo>
                    <a:lnTo>
                      <a:pt x="301" y="42"/>
                    </a:lnTo>
                    <a:lnTo>
                      <a:pt x="308" y="49"/>
                    </a:lnTo>
                    <a:lnTo>
                      <a:pt x="314" y="55"/>
                    </a:lnTo>
                    <a:lnTo>
                      <a:pt x="320" y="62"/>
                    </a:lnTo>
                    <a:lnTo>
                      <a:pt x="326" y="70"/>
                    </a:lnTo>
                    <a:lnTo>
                      <a:pt x="331" y="77"/>
                    </a:lnTo>
                    <a:lnTo>
                      <a:pt x="336" y="86"/>
                    </a:lnTo>
                    <a:lnTo>
                      <a:pt x="341" y="94"/>
                    </a:lnTo>
                    <a:lnTo>
                      <a:pt x="345" y="102"/>
                    </a:lnTo>
                    <a:lnTo>
                      <a:pt x="349" y="111"/>
                    </a:lnTo>
                    <a:lnTo>
                      <a:pt x="353" y="121"/>
                    </a:lnTo>
                    <a:lnTo>
                      <a:pt x="356" y="130"/>
                    </a:lnTo>
                    <a:lnTo>
                      <a:pt x="359" y="140"/>
                    </a:lnTo>
                    <a:lnTo>
                      <a:pt x="361" y="150"/>
                    </a:lnTo>
                    <a:lnTo>
                      <a:pt x="365" y="170"/>
                    </a:lnTo>
                    <a:lnTo>
                      <a:pt x="367" y="191"/>
                    </a:lnTo>
                    <a:lnTo>
                      <a:pt x="368" y="202"/>
                    </a:lnTo>
                    <a:lnTo>
                      <a:pt x="368" y="213"/>
                    </a:lnTo>
                    <a:lnTo>
                      <a:pt x="367" y="234"/>
                    </a:lnTo>
                    <a:lnTo>
                      <a:pt x="366" y="245"/>
                    </a:lnTo>
                    <a:lnTo>
                      <a:pt x="365" y="255"/>
                    </a:lnTo>
                    <a:lnTo>
                      <a:pt x="363" y="266"/>
                    </a:lnTo>
                    <a:lnTo>
                      <a:pt x="361" y="276"/>
                    </a:lnTo>
                    <a:lnTo>
                      <a:pt x="359" y="286"/>
                    </a:lnTo>
                    <a:lnTo>
                      <a:pt x="356" y="295"/>
                    </a:lnTo>
                    <a:lnTo>
                      <a:pt x="349" y="314"/>
                    </a:lnTo>
                    <a:lnTo>
                      <a:pt x="345" y="323"/>
                    </a:lnTo>
                    <a:lnTo>
                      <a:pt x="341" y="332"/>
                    </a:lnTo>
                    <a:lnTo>
                      <a:pt x="336" y="340"/>
                    </a:lnTo>
                    <a:lnTo>
                      <a:pt x="331" y="348"/>
                    </a:lnTo>
                    <a:lnTo>
                      <a:pt x="320" y="363"/>
                    </a:lnTo>
                    <a:lnTo>
                      <a:pt x="314" y="370"/>
                    </a:lnTo>
                    <a:lnTo>
                      <a:pt x="308" y="377"/>
                    </a:lnTo>
                    <a:lnTo>
                      <a:pt x="301" y="383"/>
                    </a:lnTo>
                    <a:lnTo>
                      <a:pt x="294" y="389"/>
                    </a:lnTo>
                    <a:lnTo>
                      <a:pt x="286" y="395"/>
                    </a:lnTo>
                    <a:lnTo>
                      <a:pt x="279" y="400"/>
                    </a:lnTo>
                    <a:lnTo>
                      <a:pt x="271" y="405"/>
                    </a:lnTo>
                    <a:lnTo>
                      <a:pt x="262" y="409"/>
                    </a:lnTo>
                    <a:lnTo>
                      <a:pt x="253" y="413"/>
                    </a:lnTo>
                    <a:lnTo>
                      <a:pt x="244" y="416"/>
                    </a:lnTo>
                    <a:lnTo>
                      <a:pt x="235" y="419"/>
                    </a:lnTo>
                    <a:lnTo>
                      <a:pt x="225" y="422"/>
                    </a:lnTo>
                    <a:lnTo>
                      <a:pt x="216" y="424"/>
                    </a:lnTo>
                    <a:lnTo>
                      <a:pt x="205" y="425"/>
                    </a:lnTo>
                    <a:lnTo>
                      <a:pt x="195" y="426"/>
                    </a:lnTo>
                    <a:lnTo>
                      <a:pt x="184" y="426"/>
                    </a:lnTo>
                    <a:close/>
                    <a:moveTo>
                      <a:pt x="184" y="59"/>
                    </a:moveTo>
                    <a:lnTo>
                      <a:pt x="176" y="59"/>
                    </a:lnTo>
                    <a:lnTo>
                      <a:pt x="169" y="60"/>
                    </a:lnTo>
                    <a:lnTo>
                      <a:pt x="162" y="61"/>
                    </a:lnTo>
                    <a:lnTo>
                      <a:pt x="155" y="62"/>
                    </a:lnTo>
                    <a:lnTo>
                      <a:pt x="148" y="64"/>
                    </a:lnTo>
                    <a:lnTo>
                      <a:pt x="142" y="66"/>
                    </a:lnTo>
                    <a:lnTo>
                      <a:pt x="136" y="69"/>
                    </a:lnTo>
                    <a:lnTo>
                      <a:pt x="130" y="71"/>
                    </a:lnTo>
                    <a:lnTo>
                      <a:pt x="125" y="75"/>
                    </a:lnTo>
                    <a:lnTo>
                      <a:pt x="119" y="78"/>
                    </a:lnTo>
                    <a:lnTo>
                      <a:pt x="114" y="82"/>
                    </a:lnTo>
                    <a:lnTo>
                      <a:pt x="109" y="86"/>
                    </a:lnTo>
                    <a:lnTo>
                      <a:pt x="104" y="90"/>
                    </a:lnTo>
                    <a:lnTo>
                      <a:pt x="100" y="95"/>
                    </a:lnTo>
                    <a:lnTo>
                      <a:pt x="92" y="105"/>
                    </a:lnTo>
                    <a:lnTo>
                      <a:pt x="85" y="116"/>
                    </a:lnTo>
                    <a:lnTo>
                      <a:pt x="79" y="128"/>
                    </a:lnTo>
                    <a:lnTo>
                      <a:pt x="76" y="134"/>
                    </a:lnTo>
                    <a:lnTo>
                      <a:pt x="73" y="141"/>
                    </a:lnTo>
                    <a:lnTo>
                      <a:pt x="69" y="154"/>
                    </a:lnTo>
                    <a:lnTo>
                      <a:pt x="66" y="168"/>
                    </a:lnTo>
                    <a:lnTo>
                      <a:pt x="65" y="175"/>
                    </a:lnTo>
                    <a:lnTo>
                      <a:pt x="63" y="182"/>
                    </a:lnTo>
                    <a:lnTo>
                      <a:pt x="62" y="197"/>
                    </a:lnTo>
                    <a:lnTo>
                      <a:pt x="62" y="213"/>
                    </a:lnTo>
                    <a:lnTo>
                      <a:pt x="62" y="228"/>
                    </a:lnTo>
                    <a:lnTo>
                      <a:pt x="63" y="243"/>
                    </a:lnTo>
                    <a:lnTo>
                      <a:pt x="66" y="257"/>
                    </a:lnTo>
                    <a:lnTo>
                      <a:pt x="69" y="271"/>
                    </a:lnTo>
                    <a:lnTo>
                      <a:pt x="73" y="285"/>
                    </a:lnTo>
                    <a:lnTo>
                      <a:pt x="79" y="298"/>
                    </a:lnTo>
                    <a:lnTo>
                      <a:pt x="85" y="310"/>
                    </a:lnTo>
                    <a:lnTo>
                      <a:pt x="88" y="315"/>
                    </a:lnTo>
                    <a:lnTo>
                      <a:pt x="92" y="321"/>
                    </a:lnTo>
                    <a:lnTo>
                      <a:pt x="100" y="331"/>
                    </a:lnTo>
                    <a:lnTo>
                      <a:pt x="104" y="335"/>
                    </a:lnTo>
                    <a:lnTo>
                      <a:pt x="109" y="340"/>
                    </a:lnTo>
                    <a:lnTo>
                      <a:pt x="119" y="348"/>
                    </a:lnTo>
                    <a:lnTo>
                      <a:pt x="125" y="351"/>
                    </a:lnTo>
                    <a:lnTo>
                      <a:pt x="130" y="354"/>
                    </a:lnTo>
                    <a:lnTo>
                      <a:pt x="136" y="357"/>
                    </a:lnTo>
                    <a:lnTo>
                      <a:pt x="142" y="360"/>
                    </a:lnTo>
                    <a:lnTo>
                      <a:pt x="148" y="362"/>
                    </a:lnTo>
                    <a:lnTo>
                      <a:pt x="155" y="364"/>
                    </a:lnTo>
                    <a:lnTo>
                      <a:pt x="162" y="365"/>
                    </a:lnTo>
                    <a:lnTo>
                      <a:pt x="169" y="366"/>
                    </a:lnTo>
                    <a:lnTo>
                      <a:pt x="176" y="367"/>
                    </a:lnTo>
                    <a:lnTo>
                      <a:pt x="184" y="367"/>
                    </a:lnTo>
                    <a:lnTo>
                      <a:pt x="191" y="367"/>
                    </a:lnTo>
                    <a:lnTo>
                      <a:pt x="199" y="366"/>
                    </a:lnTo>
                    <a:lnTo>
                      <a:pt x="206" y="365"/>
                    </a:lnTo>
                    <a:lnTo>
                      <a:pt x="213" y="364"/>
                    </a:lnTo>
                    <a:lnTo>
                      <a:pt x="219" y="362"/>
                    </a:lnTo>
                    <a:lnTo>
                      <a:pt x="226" y="360"/>
                    </a:lnTo>
                    <a:lnTo>
                      <a:pt x="232" y="357"/>
                    </a:lnTo>
                    <a:lnTo>
                      <a:pt x="238" y="354"/>
                    </a:lnTo>
                    <a:lnTo>
                      <a:pt x="243" y="351"/>
                    </a:lnTo>
                    <a:lnTo>
                      <a:pt x="249" y="348"/>
                    </a:lnTo>
                    <a:lnTo>
                      <a:pt x="254" y="344"/>
                    </a:lnTo>
                    <a:lnTo>
                      <a:pt x="259" y="340"/>
                    </a:lnTo>
                    <a:lnTo>
                      <a:pt x="263" y="335"/>
                    </a:lnTo>
                    <a:lnTo>
                      <a:pt x="268" y="331"/>
                    </a:lnTo>
                    <a:lnTo>
                      <a:pt x="272" y="326"/>
                    </a:lnTo>
                    <a:lnTo>
                      <a:pt x="276" y="321"/>
                    </a:lnTo>
                    <a:lnTo>
                      <a:pt x="283" y="310"/>
                    </a:lnTo>
                    <a:lnTo>
                      <a:pt x="289" y="298"/>
                    </a:lnTo>
                    <a:lnTo>
                      <a:pt x="292" y="291"/>
                    </a:lnTo>
                    <a:lnTo>
                      <a:pt x="294" y="285"/>
                    </a:lnTo>
                    <a:lnTo>
                      <a:pt x="299" y="271"/>
                    </a:lnTo>
                    <a:lnTo>
                      <a:pt x="302" y="257"/>
                    </a:lnTo>
                    <a:lnTo>
                      <a:pt x="303" y="250"/>
                    </a:lnTo>
                    <a:lnTo>
                      <a:pt x="304" y="243"/>
                    </a:lnTo>
                    <a:lnTo>
                      <a:pt x="306" y="228"/>
                    </a:lnTo>
                    <a:lnTo>
                      <a:pt x="306" y="213"/>
                    </a:lnTo>
                    <a:lnTo>
                      <a:pt x="306" y="197"/>
                    </a:lnTo>
                    <a:lnTo>
                      <a:pt x="304" y="182"/>
                    </a:lnTo>
                    <a:lnTo>
                      <a:pt x="302" y="168"/>
                    </a:lnTo>
                    <a:lnTo>
                      <a:pt x="299" y="154"/>
                    </a:lnTo>
                    <a:lnTo>
                      <a:pt x="294" y="141"/>
                    </a:lnTo>
                    <a:lnTo>
                      <a:pt x="289" y="128"/>
                    </a:lnTo>
                    <a:lnTo>
                      <a:pt x="283" y="116"/>
                    </a:lnTo>
                    <a:lnTo>
                      <a:pt x="280" y="110"/>
                    </a:lnTo>
                    <a:lnTo>
                      <a:pt x="276" y="105"/>
                    </a:lnTo>
                    <a:lnTo>
                      <a:pt x="268" y="95"/>
                    </a:lnTo>
                    <a:lnTo>
                      <a:pt x="263" y="90"/>
                    </a:lnTo>
                    <a:lnTo>
                      <a:pt x="259" y="86"/>
                    </a:lnTo>
                    <a:lnTo>
                      <a:pt x="249" y="78"/>
                    </a:lnTo>
                    <a:lnTo>
                      <a:pt x="243" y="75"/>
                    </a:lnTo>
                    <a:lnTo>
                      <a:pt x="238" y="71"/>
                    </a:lnTo>
                    <a:lnTo>
                      <a:pt x="232" y="69"/>
                    </a:lnTo>
                    <a:lnTo>
                      <a:pt x="226" y="66"/>
                    </a:lnTo>
                    <a:lnTo>
                      <a:pt x="213" y="62"/>
                    </a:lnTo>
                    <a:lnTo>
                      <a:pt x="199" y="60"/>
                    </a:lnTo>
                    <a:lnTo>
                      <a:pt x="191" y="59"/>
                    </a:lnTo>
                    <a:lnTo>
                      <a:pt x="184" y="5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52" name="Freeform 15"/>
              <p:cNvSpPr>
                <a:spLocks/>
              </p:cNvSpPr>
              <p:nvPr userDrawn="1"/>
            </p:nvSpPr>
            <p:spPr bwMode="auto">
              <a:xfrm>
                <a:off x="7953375" y="4525963"/>
                <a:ext cx="328612" cy="666750"/>
              </a:xfrm>
              <a:custGeom>
                <a:avLst/>
                <a:gdLst>
                  <a:gd name="T0" fmla="*/ 207 w 207"/>
                  <a:gd name="T1" fmla="*/ 67 h 420"/>
                  <a:gd name="T2" fmla="*/ 192 w 207"/>
                  <a:gd name="T3" fmla="*/ 63 h 420"/>
                  <a:gd name="T4" fmla="*/ 185 w 207"/>
                  <a:gd name="T5" fmla="*/ 61 h 420"/>
                  <a:gd name="T6" fmla="*/ 178 w 207"/>
                  <a:gd name="T7" fmla="*/ 60 h 420"/>
                  <a:gd name="T8" fmla="*/ 171 w 207"/>
                  <a:gd name="T9" fmla="*/ 60 h 420"/>
                  <a:gd name="T10" fmla="*/ 164 w 207"/>
                  <a:gd name="T11" fmla="*/ 60 h 420"/>
                  <a:gd name="T12" fmla="*/ 157 w 207"/>
                  <a:gd name="T13" fmla="*/ 60 h 420"/>
                  <a:gd name="T14" fmla="*/ 150 w 207"/>
                  <a:gd name="T15" fmla="*/ 61 h 420"/>
                  <a:gd name="T16" fmla="*/ 138 w 207"/>
                  <a:gd name="T17" fmla="*/ 64 h 420"/>
                  <a:gd name="T18" fmla="*/ 132 w 207"/>
                  <a:gd name="T19" fmla="*/ 66 h 420"/>
                  <a:gd name="T20" fmla="*/ 126 w 207"/>
                  <a:gd name="T21" fmla="*/ 68 h 420"/>
                  <a:gd name="T22" fmla="*/ 120 w 207"/>
                  <a:gd name="T23" fmla="*/ 71 h 420"/>
                  <a:gd name="T24" fmla="*/ 115 w 207"/>
                  <a:gd name="T25" fmla="*/ 75 h 420"/>
                  <a:gd name="T26" fmla="*/ 110 w 207"/>
                  <a:gd name="T27" fmla="*/ 78 h 420"/>
                  <a:gd name="T28" fmla="*/ 105 w 207"/>
                  <a:gd name="T29" fmla="*/ 82 h 420"/>
                  <a:gd name="T30" fmla="*/ 100 w 207"/>
                  <a:gd name="T31" fmla="*/ 86 h 420"/>
                  <a:gd name="T32" fmla="*/ 95 w 207"/>
                  <a:gd name="T33" fmla="*/ 91 h 420"/>
                  <a:gd name="T34" fmla="*/ 91 w 207"/>
                  <a:gd name="T35" fmla="*/ 96 h 420"/>
                  <a:gd name="T36" fmla="*/ 87 w 207"/>
                  <a:gd name="T37" fmla="*/ 101 h 420"/>
                  <a:gd name="T38" fmla="*/ 84 w 207"/>
                  <a:gd name="T39" fmla="*/ 107 h 420"/>
                  <a:gd name="T40" fmla="*/ 79 w 207"/>
                  <a:gd name="T41" fmla="*/ 112 h 420"/>
                  <a:gd name="T42" fmla="*/ 76 w 207"/>
                  <a:gd name="T43" fmla="*/ 119 h 420"/>
                  <a:gd name="T44" fmla="*/ 73 w 207"/>
                  <a:gd name="T45" fmla="*/ 125 h 420"/>
                  <a:gd name="T46" fmla="*/ 69 w 207"/>
                  <a:gd name="T47" fmla="*/ 138 h 420"/>
                  <a:gd name="T48" fmla="*/ 65 w 207"/>
                  <a:gd name="T49" fmla="*/ 152 h 420"/>
                  <a:gd name="T50" fmla="*/ 64 w 207"/>
                  <a:gd name="T51" fmla="*/ 160 h 420"/>
                  <a:gd name="T52" fmla="*/ 63 w 207"/>
                  <a:gd name="T53" fmla="*/ 167 h 420"/>
                  <a:gd name="T54" fmla="*/ 63 w 207"/>
                  <a:gd name="T55" fmla="*/ 175 h 420"/>
                  <a:gd name="T56" fmla="*/ 62 w 207"/>
                  <a:gd name="T57" fmla="*/ 183 h 420"/>
                  <a:gd name="T58" fmla="*/ 62 w 207"/>
                  <a:gd name="T59" fmla="*/ 420 h 420"/>
                  <a:gd name="T60" fmla="*/ 0 w 207"/>
                  <a:gd name="T61" fmla="*/ 420 h 420"/>
                  <a:gd name="T62" fmla="*/ 0 w 207"/>
                  <a:gd name="T63" fmla="*/ 8 h 420"/>
                  <a:gd name="T64" fmla="*/ 59 w 207"/>
                  <a:gd name="T65" fmla="*/ 8 h 420"/>
                  <a:gd name="T66" fmla="*/ 59 w 207"/>
                  <a:gd name="T67" fmla="*/ 64 h 420"/>
                  <a:gd name="T68" fmla="*/ 63 w 207"/>
                  <a:gd name="T69" fmla="*/ 57 h 420"/>
                  <a:gd name="T70" fmla="*/ 69 w 207"/>
                  <a:gd name="T71" fmla="*/ 49 h 420"/>
                  <a:gd name="T72" fmla="*/ 71 w 207"/>
                  <a:gd name="T73" fmla="*/ 46 h 420"/>
                  <a:gd name="T74" fmla="*/ 74 w 207"/>
                  <a:gd name="T75" fmla="*/ 42 h 420"/>
                  <a:gd name="T76" fmla="*/ 82 w 207"/>
                  <a:gd name="T77" fmla="*/ 35 h 420"/>
                  <a:gd name="T78" fmla="*/ 86 w 207"/>
                  <a:gd name="T79" fmla="*/ 32 h 420"/>
                  <a:gd name="T80" fmla="*/ 90 w 207"/>
                  <a:gd name="T81" fmla="*/ 28 h 420"/>
                  <a:gd name="T82" fmla="*/ 94 w 207"/>
                  <a:gd name="T83" fmla="*/ 25 h 420"/>
                  <a:gd name="T84" fmla="*/ 98 w 207"/>
                  <a:gd name="T85" fmla="*/ 22 h 420"/>
                  <a:gd name="T86" fmla="*/ 107 w 207"/>
                  <a:gd name="T87" fmla="*/ 17 h 420"/>
                  <a:gd name="T88" fmla="*/ 116 w 207"/>
                  <a:gd name="T89" fmla="*/ 12 h 420"/>
                  <a:gd name="T90" fmla="*/ 126 w 207"/>
                  <a:gd name="T91" fmla="*/ 8 h 420"/>
                  <a:gd name="T92" fmla="*/ 136 w 207"/>
                  <a:gd name="T93" fmla="*/ 4 h 420"/>
                  <a:gd name="T94" fmla="*/ 147 w 207"/>
                  <a:gd name="T95" fmla="*/ 2 h 420"/>
                  <a:gd name="T96" fmla="*/ 159 w 207"/>
                  <a:gd name="T97" fmla="*/ 0 h 420"/>
                  <a:gd name="T98" fmla="*/ 171 w 207"/>
                  <a:gd name="T99" fmla="*/ 0 h 420"/>
                  <a:gd name="T100" fmla="*/ 183 w 207"/>
                  <a:gd name="T101" fmla="*/ 1 h 420"/>
                  <a:gd name="T102" fmla="*/ 195 w 207"/>
                  <a:gd name="T103" fmla="*/ 2 h 420"/>
                  <a:gd name="T104" fmla="*/ 207 w 207"/>
                  <a:gd name="T105" fmla="*/ 5 h 420"/>
                  <a:gd name="T106" fmla="*/ 207 w 207"/>
                  <a:gd name="T107" fmla="*/ 67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07" h="420">
                    <a:moveTo>
                      <a:pt x="207" y="67"/>
                    </a:moveTo>
                    <a:lnTo>
                      <a:pt x="192" y="63"/>
                    </a:lnTo>
                    <a:lnTo>
                      <a:pt x="185" y="61"/>
                    </a:lnTo>
                    <a:lnTo>
                      <a:pt x="178" y="60"/>
                    </a:lnTo>
                    <a:lnTo>
                      <a:pt x="171" y="60"/>
                    </a:lnTo>
                    <a:lnTo>
                      <a:pt x="164" y="60"/>
                    </a:lnTo>
                    <a:lnTo>
                      <a:pt x="157" y="60"/>
                    </a:lnTo>
                    <a:lnTo>
                      <a:pt x="150" y="61"/>
                    </a:lnTo>
                    <a:lnTo>
                      <a:pt x="138" y="64"/>
                    </a:lnTo>
                    <a:lnTo>
                      <a:pt x="132" y="66"/>
                    </a:lnTo>
                    <a:lnTo>
                      <a:pt x="126" y="68"/>
                    </a:lnTo>
                    <a:lnTo>
                      <a:pt x="120" y="71"/>
                    </a:lnTo>
                    <a:lnTo>
                      <a:pt x="115" y="75"/>
                    </a:lnTo>
                    <a:lnTo>
                      <a:pt x="110" y="78"/>
                    </a:lnTo>
                    <a:lnTo>
                      <a:pt x="105" y="82"/>
                    </a:lnTo>
                    <a:lnTo>
                      <a:pt x="100" y="86"/>
                    </a:lnTo>
                    <a:lnTo>
                      <a:pt x="95" y="91"/>
                    </a:lnTo>
                    <a:lnTo>
                      <a:pt x="91" y="96"/>
                    </a:lnTo>
                    <a:lnTo>
                      <a:pt x="87" y="101"/>
                    </a:lnTo>
                    <a:lnTo>
                      <a:pt x="84" y="107"/>
                    </a:lnTo>
                    <a:lnTo>
                      <a:pt x="79" y="112"/>
                    </a:lnTo>
                    <a:lnTo>
                      <a:pt x="76" y="119"/>
                    </a:lnTo>
                    <a:lnTo>
                      <a:pt x="73" y="125"/>
                    </a:lnTo>
                    <a:lnTo>
                      <a:pt x="69" y="138"/>
                    </a:lnTo>
                    <a:lnTo>
                      <a:pt x="65" y="152"/>
                    </a:lnTo>
                    <a:lnTo>
                      <a:pt x="64" y="160"/>
                    </a:lnTo>
                    <a:lnTo>
                      <a:pt x="63" y="167"/>
                    </a:lnTo>
                    <a:lnTo>
                      <a:pt x="63" y="175"/>
                    </a:lnTo>
                    <a:lnTo>
                      <a:pt x="62" y="183"/>
                    </a:lnTo>
                    <a:lnTo>
                      <a:pt x="62" y="420"/>
                    </a:lnTo>
                    <a:lnTo>
                      <a:pt x="0" y="420"/>
                    </a:lnTo>
                    <a:lnTo>
                      <a:pt x="0" y="8"/>
                    </a:lnTo>
                    <a:lnTo>
                      <a:pt x="59" y="8"/>
                    </a:lnTo>
                    <a:lnTo>
                      <a:pt x="59" y="64"/>
                    </a:lnTo>
                    <a:lnTo>
                      <a:pt x="63" y="57"/>
                    </a:lnTo>
                    <a:lnTo>
                      <a:pt x="69" y="49"/>
                    </a:lnTo>
                    <a:lnTo>
                      <a:pt x="71" y="46"/>
                    </a:lnTo>
                    <a:lnTo>
                      <a:pt x="74" y="42"/>
                    </a:lnTo>
                    <a:lnTo>
                      <a:pt x="82" y="35"/>
                    </a:lnTo>
                    <a:lnTo>
                      <a:pt x="86" y="32"/>
                    </a:lnTo>
                    <a:lnTo>
                      <a:pt x="90" y="28"/>
                    </a:lnTo>
                    <a:lnTo>
                      <a:pt x="94" y="25"/>
                    </a:lnTo>
                    <a:lnTo>
                      <a:pt x="98" y="22"/>
                    </a:lnTo>
                    <a:lnTo>
                      <a:pt x="107" y="17"/>
                    </a:lnTo>
                    <a:lnTo>
                      <a:pt x="116" y="12"/>
                    </a:lnTo>
                    <a:lnTo>
                      <a:pt x="126" y="8"/>
                    </a:lnTo>
                    <a:lnTo>
                      <a:pt x="136" y="4"/>
                    </a:lnTo>
                    <a:lnTo>
                      <a:pt x="147" y="2"/>
                    </a:lnTo>
                    <a:lnTo>
                      <a:pt x="159" y="0"/>
                    </a:lnTo>
                    <a:lnTo>
                      <a:pt x="171" y="0"/>
                    </a:lnTo>
                    <a:lnTo>
                      <a:pt x="183" y="1"/>
                    </a:lnTo>
                    <a:lnTo>
                      <a:pt x="195" y="2"/>
                    </a:lnTo>
                    <a:lnTo>
                      <a:pt x="207" y="5"/>
                    </a:lnTo>
                    <a:lnTo>
                      <a:pt x="207" y="6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53" name="Rectangle 16"/>
              <p:cNvSpPr>
                <a:spLocks noChangeArrowheads="1"/>
              </p:cNvSpPr>
              <p:nvPr userDrawn="1"/>
            </p:nvSpPr>
            <p:spPr bwMode="auto">
              <a:xfrm>
                <a:off x="8415338" y="4324351"/>
                <a:ext cx="98425" cy="8667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54" name="Freeform 17"/>
              <p:cNvSpPr>
                <a:spLocks noEditPoints="1"/>
              </p:cNvSpPr>
              <p:nvPr userDrawn="1"/>
            </p:nvSpPr>
            <p:spPr bwMode="auto">
              <a:xfrm>
                <a:off x="8683625" y="4324351"/>
                <a:ext cx="582612" cy="879475"/>
              </a:xfrm>
              <a:custGeom>
                <a:avLst/>
                <a:gdLst>
                  <a:gd name="T0" fmla="*/ 308 w 367"/>
                  <a:gd name="T1" fmla="*/ 547 h 554"/>
                  <a:gd name="T2" fmla="*/ 290 w 367"/>
                  <a:gd name="T3" fmla="*/ 505 h 554"/>
                  <a:gd name="T4" fmla="*/ 261 w 367"/>
                  <a:gd name="T5" fmla="*/ 530 h 554"/>
                  <a:gd name="T6" fmla="*/ 236 w 367"/>
                  <a:gd name="T7" fmla="*/ 543 h 554"/>
                  <a:gd name="T8" fmla="*/ 197 w 367"/>
                  <a:gd name="T9" fmla="*/ 553 h 554"/>
                  <a:gd name="T10" fmla="*/ 155 w 367"/>
                  <a:gd name="T11" fmla="*/ 553 h 554"/>
                  <a:gd name="T12" fmla="*/ 119 w 367"/>
                  <a:gd name="T13" fmla="*/ 544 h 554"/>
                  <a:gd name="T14" fmla="*/ 87 w 367"/>
                  <a:gd name="T15" fmla="*/ 528 h 554"/>
                  <a:gd name="T16" fmla="*/ 66 w 367"/>
                  <a:gd name="T17" fmla="*/ 512 h 554"/>
                  <a:gd name="T18" fmla="*/ 42 w 367"/>
                  <a:gd name="T19" fmla="*/ 484 h 554"/>
                  <a:gd name="T20" fmla="*/ 19 w 367"/>
                  <a:gd name="T21" fmla="*/ 443 h 554"/>
                  <a:gd name="T22" fmla="*/ 7 w 367"/>
                  <a:gd name="T23" fmla="*/ 404 h 554"/>
                  <a:gd name="T24" fmla="*/ 0 w 367"/>
                  <a:gd name="T25" fmla="*/ 341 h 554"/>
                  <a:gd name="T26" fmla="*/ 5 w 367"/>
                  <a:gd name="T27" fmla="*/ 288 h 554"/>
                  <a:gd name="T28" fmla="*/ 19 w 367"/>
                  <a:gd name="T29" fmla="*/ 240 h 554"/>
                  <a:gd name="T30" fmla="*/ 37 w 367"/>
                  <a:gd name="T31" fmla="*/ 206 h 554"/>
                  <a:gd name="T32" fmla="*/ 61 w 367"/>
                  <a:gd name="T33" fmla="*/ 177 h 554"/>
                  <a:gd name="T34" fmla="*/ 89 w 367"/>
                  <a:gd name="T35" fmla="*/ 154 h 554"/>
                  <a:gd name="T36" fmla="*/ 123 w 367"/>
                  <a:gd name="T37" fmla="*/ 138 h 554"/>
                  <a:gd name="T38" fmla="*/ 161 w 367"/>
                  <a:gd name="T39" fmla="*/ 129 h 554"/>
                  <a:gd name="T40" fmla="*/ 202 w 367"/>
                  <a:gd name="T41" fmla="*/ 129 h 554"/>
                  <a:gd name="T42" fmla="*/ 238 w 367"/>
                  <a:gd name="T43" fmla="*/ 139 h 554"/>
                  <a:gd name="T44" fmla="*/ 269 w 367"/>
                  <a:gd name="T45" fmla="*/ 156 h 554"/>
                  <a:gd name="T46" fmla="*/ 286 w 367"/>
                  <a:gd name="T47" fmla="*/ 170 h 554"/>
                  <a:gd name="T48" fmla="*/ 305 w 367"/>
                  <a:gd name="T49" fmla="*/ 194 h 554"/>
                  <a:gd name="T50" fmla="*/ 169 w 367"/>
                  <a:gd name="T51" fmla="*/ 188 h 554"/>
                  <a:gd name="T52" fmla="*/ 143 w 367"/>
                  <a:gd name="T53" fmla="*/ 194 h 554"/>
                  <a:gd name="T54" fmla="*/ 120 w 367"/>
                  <a:gd name="T55" fmla="*/ 206 h 554"/>
                  <a:gd name="T56" fmla="*/ 101 w 367"/>
                  <a:gd name="T57" fmla="*/ 223 h 554"/>
                  <a:gd name="T58" fmla="*/ 80 w 367"/>
                  <a:gd name="T59" fmla="*/ 256 h 554"/>
                  <a:gd name="T60" fmla="*/ 64 w 367"/>
                  <a:gd name="T61" fmla="*/ 311 h 554"/>
                  <a:gd name="T62" fmla="*/ 64 w 367"/>
                  <a:gd name="T63" fmla="*/ 372 h 554"/>
                  <a:gd name="T64" fmla="*/ 74 w 367"/>
                  <a:gd name="T65" fmla="*/ 413 h 554"/>
                  <a:gd name="T66" fmla="*/ 93 w 367"/>
                  <a:gd name="T67" fmla="*/ 449 h 554"/>
                  <a:gd name="T68" fmla="*/ 115 w 367"/>
                  <a:gd name="T69" fmla="*/ 472 h 554"/>
                  <a:gd name="T70" fmla="*/ 137 w 367"/>
                  <a:gd name="T71" fmla="*/ 485 h 554"/>
                  <a:gd name="T72" fmla="*/ 183 w 367"/>
                  <a:gd name="T73" fmla="*/ 495 h 554"/>
                  <a:gd name="T74" fmla="*/ 220 w 367"/>
                  <a:gd name="T75" fmla="*/ 490 h 554"/>
                  <a:gd name="T76" fmla="*/ 244 w 367"/>
                  <a:gd name="T77" fmla="*/ 479 h 554"/>
                  <a:gd name="T78" fmla="*/ 264 w 367"/>
                  <a:gd name="T79" fmla="*/ 464 h 554"/>
                  <a:gd name="T80" fmla="*/ 287 w 367"/>
                  <a:gd name="T81" fmla="*/ 432 h 554"/>
                  <a:gd name="T82" fmla="*/ 302 w 367"/>
                  <a:gd name="T83" fmla="*/ 386 h 554"/>
                  <a:gd name="T84" fmla="*/ 306 w 367"/>
                  <a:gd name="T85" fmla="*/ 341 h 554"/>
                  <a:gd name="T86" fmla="*/ 298 w 367"/>
                  <a:gd name="T87" fmla="*/ 283 h 554"/>
                  <a:gd name="T88" fmla="*/ 282 w 367"/>
                  <a:gd name="T89" fmla="*/ 244 h 554"/>
                  <a:gd name="T90" fmla="*/ 262 w 367"/>
                  <a:gd name="T91" fmla="*/ 219 h 554"/>
                  <a:gd name="T92" fmla="*/ 236 w 367"/>
                  <a:gd name="T93" fmla="*/ 199 h 554"/>
                  <a:gd name="T94" fmla="*/ 211 w 367"/>
                  <a:gd name="T95" fmla="*/ 190 h 5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367" h="554">
                    <a:moveTo>
                      <a:pt x="305" y="0"/>
                    </a:moveTo>
                    <a:lnTo>
                      <a:pt x="367" y="0"/>
                    </a:lnTo>
                    <a:lnTo>
                      <a:pt x="367" y="547"/>
                    </a:lnTo>
                    <a:lnTo>
                      <a:pt x="308" y="547"/>
                    </a:lnTo>
                    <a:lnTo>
                      <a:pt x="308" y="481"/>
                    </a:lnTo>
                    <a:lnTo>
                      <a:pt x="303" y="489"/>
                    </a:lnTo>
                    <a:lnTo>
                      <a:pt x="297" y="498"/>
                    </a:lnTo>
                    <a:lnTo>
                      <a:pt x="290" y="505"/>
                    </a:lnTo>
                    <a:lnTo>
                      <a:pt x="284" y="512"/>
                    </a:lnTo>
                    <a:lnTo>
                      <a:pt x="277" y="519"/>
                    </a:lnTo>
                    <a:lnTo>
                      <a:pt x="269" y="525"/>
                    </a:lnTo>
                    <a:lnTo>
                      <a:pt x="261" y="530"/>
                    </a:lnTo>
                    <a:lnTo>
                      <a:pt x="253" y="535"/>
                    </a:lnTo>
                    <a:lnTo>
                      <a:pt x="245" y="539"/>
                    </a:lnTo>
                    <a:lnTo>
                      <a:pt x="240" y="541"/>
                    </a:lnTo>
                    <a:lnTo>
                      <a:pt x="236" y="543"/>
                    </a:lnTo>
                    <a:lnTo>
                      <a:pt x="226" y="547"/>
                    </a:lnTo>
                    <a:lnTo>
                      <a:pt x="217" y="549"/>
                    </a:lnTo>
                    <a:lnTo>
                      <a:pt x="207" y="551"/>
                    </a:lnTo>
                    <a:lnTo>
                      <a:pt x="197" y="553"/>
                    </a:lnTo>
                    <a:lnTo>
                      <a:pt x="186" y="554"/>
                    </a:lnTo>
                    <a:lnTo>
                      <a:pt x="175" y="554"/>
                    </a:lnTo>
                    <a:lnTo>
                      <a:pt x="165" y="554"/>
                    </a:lnTo>
                    <a:lnTo>
                      <a:pt x="155" y="553"/>
                    </a:lnTo>
                    <a:lnTo>
                      <a:pt x="146" y="552"/>
                    </a:lnTo>
                    <a:lnTo>
                      <a:pt x="137" y="550"/>
                    </a:lnTo>
                    <a:lnTo>
                      <a:pt x="128" y="547"/>
                    </a:lnTo>
                    <a:lnTo>
                      <a:pt x="119" y="544"/>
                    </a:lnTo>
                    <a:lnTo>
                      <a:pt x="110" y="541"/>
                    </a:lnTo>
                    <a:lnTo>
                      <a:pt x="102" y="537"/>
                    </a:lnTo>
                    <a:lnTo>
                      <a:pt x="94" y="533"/>
                    </a:lnTo>
                    <a:lnTo>
                      <a:pt x="87" y="528"/>
                    </a:lnTo>
                    <a:lnTo>
                      <a:pt x="83" y="526"/>
                    </a:lnTo>
                    <a:lnTo>
                      <a:pt x="79" y="523"/>
                    </a:lnTo>
                    <a:lnTo>
                      <a:pt x="72" y="518"/>
                    </a:lnTo>
                    <a:lnTo>
                      <a:pt x="66" y="512"/>
                    </a:lnTo>
                    <a:lnTo>
                      <a:pt x="59" y="505"/>
                    </a:lnTo>
                    <a:lnTo>
                      <a:pt x="53" y="499"/>
                    </a:lnTo>
                    <a:lnTo>
                      <a:pt x="47" y="492"/>
                    </a:lnTo>
                    <a:lnTo>
                      <a:pt x="42" y="484"/>
                    </a:lnTo>
                    <a:lnTo>
                      <a:pt x="37" y="477"/>
                    </a:lnTo>
                    <a:lnTo>
                      <a:pt x="27" y="460"/>
                    </a:lnTo>
                    <a:lnTo>
                      <a:pt x="23" y="452"/>
                    </a:lnTo>
                    <a:lnTo>
                      <a:pt x="19" y="443"/>
                    </a:lnTo>
                    <a:lnTo>
                      <a:pt x="16" y="433"/>
                    </a:lnTo>
                    <a:lnTo>
                      <a:pt x="12" y="424"/>
                    </a:lnTo>
                    <a:lnTo>
                      <a:pt x="10" y="414"/>
                    </a:lnTo>
                    <a:lnTo>
                      <a:pt x="7" y="404"/>
                    </a:lnTo>
                    <a:lnTo>
                      <a:pt x="3" y="384"/>
                    </a:lnTo>
                    <a:lnTo>
                      <a:pt x="1" y="363"/>
                    </a:lnTo>
                    <a:lnTo>
                      <a:pt x="1" y="352"/>
                    </a:lnTo>
                    <a:lnTo>
                      <a:pt x="0" y="341"/>
                    </a:lnTo>
                    <a:lnTo>
                      <a:pt x="1" y="320"/>
                    </a:lnTo>
                    <a:lnTo>
                      <a:pt x="2" y="309"/>
                    </a:lnTo>
                    <a:lnTo>
                      <a:pt x="3" y="299"/>
                    </a:lnTo>
                    <a:lnTo>
                      <a:pt x="5" y="288"/>
                    </a:lnTo>
                    <a:lnTo>
                      <a:pt x="7" y="278"/>
                    </a:lnTo>
                    <a:lnTo>
                      <a:pt x="10" y="268"/>
                    </a:lnTo>
                    <a:lnTo>
                      <a:pt x="13" y="259"/>
                    </a:lnTo>
                    <a:lnTo>
                      <a:pt x="19" y="240"/>
                    </a:lnTo>
                    <a:lnTo>
                      <a:pt x="23" y="231"/>
                    </a:lnTo>
                    <a:lnTo>
                      <a:pt x="28" y="222"/>
                    </a:lnTo>
                    <a:lnTo>
                      <a:pt x="32" y="214"/>
                    </a:lnTo>
                    <a:lnTo>
                      <a:pt x="37" y="206"/>
                    </a:lnTo>
                    <a:lnTo>
                      <a:pt x="43" y="198"/>
                    </a:lnTo>
                    <a:lnTo>
                      <a:pt x="48" y="191"/>
                    </a:lnTo>
                    <a:lnTo>
                      <a:pt x="54" y="184"/>
                    </a:lnTo>
                    <a:lnTo>
                      <a:pt x="61" y="177"/>
                    </a:lnTo>
                    <a:lnTo>
                      <a:pt x="67" y="171"/>
                    </a:lnTo>
                    <a:lnTo>
                      <a:pt x="74" y="165"/>
                    </a:lnTo>
                    <a:lnTo>
                      <a:pt x="82" y="159"/>
                    </a:lnTo>
                    <a:lnTo>
                      <a:pt x="89" y="154"/>
                    </a:lnTo>
                    <a:lnTo>
                      <a:pt x="97" y="149"/>
                    </a:lnTo>
                    <a:lnTo>
                      <a:pt x="105" y="145"/>
                    </a:lnTo>
                    <a:lnTo>
                      <a:pt x="114" y="141"/>
                    </a:lnTo>
                    <a:lnTo>
                      <a:pt x="123" y="138"/>
                    </a:lnTo>
                    <a:lnTo>
                      <a:pt x="132" y="135"/>
                    </a:lnTo>
                    <a:lnTo>
                      <a:pt x="142" y="132"/>
                    </a:lnTo>
                    <a:lnTo>
                      <a:pt x="151" y="130"/>
                    </a:lnTo>
                    <a:lnTo>
                      <a:pt x="161" y="129"/>
                    </a:lnTo>
                    <a:lnTo>
                      <a:pt x="172" y="128"/>
                    </a:lnTo>
                    <a:lnTo>
                      <a:pt x="182" y="128"/>
                    </a:lnTo>
                    <a:lnTo>
                      <a:pt x="192" y="128"/>
                    </a:lnTo>
                    <a:lnTo>
                      <a:pt x="202" y="129"/>
                    </a:lnTo>
                    <a:lnTo>
                      <a:pt x="212" y="131"/>
                    </a:lnTo>
                    <a:lnTo>
                      <a:pt x="221" y="133"/>
                    </a:lnTo>
                    <a:lnTo>
                      <a:pt x="230" y="135"/>
                    </a:lnTo>
                    <a:lnTo>
                      <a:pt x="238" y="139"/>
                    </a:lnTo>
                    <a:lnTo>
                      <a:pt x="247" y="142"/>
                    </a:lnTo>
                    <a:lnTo>
                      <a:pt x="254" y="146"/>
                    </a:lnTo>
                    <a:lnTo>
                      <a:pt x="262" y="151"/>
                    </a:lnTo>
                    <a:lnTo>
                      <a:pt x="269" y="156"/>
                    </a:lnTo>
                    <a:lnTo>
                      <a:pt x="273" y="158"/>
                    </a:lnTo>
                    <a:lnTo>
                      <a:pt x="276" y="161"/>
                    </a:lnTo>
                    <a:lnTo>
                      <a:pt x="283" y="167"/>
                    </a:lnTo>
                    <a:lnTo>
                      <a:pt x="286" y="170"/>
                    </a:lnTo>
                    <a:lnTo>
                      <a:pt x="289" y="173"/>
                    </a:lnTo>
                    <a:lnTo>
                      <a:pt x="294" y="180"/>
                    </a:lnTo>
                    <a:lnTo>
                      <a:pt x="300" y="186"/>
                    </a:lnTo>
                    <a:lnTo>
                      <a:pt x="305" y="194"/>
                    </a:lnTo>
                    <a:lnTo>
                      <a:pt x="305" y="0"/>
                    </a:lnTo>
                    <a:close/>
                    <a:moveTo>
                      <a:pt x="183" y="187"/>
                    </a:moveTo>
                    <a:lnTo>
                      <a:pt x="176" y="187"/>
                    </a:lnTo>
                    <a:lnTo>
                      <a:pt x="169" y="188"/>
                    </a:lnTo>
                    <a:lnTo>
                      <a:pt x="162" y="189"/>
                    </a:lnTo>
                    <a:lnTo>
                      <a:pt x="155" y="190"/>
                    </a:lnTo>
                    <a:lnTo>
                      <a:pt x="149" y="192"/>
                    </a:lnTo>
                    <a:lnTo>
                      <a:pt x="143" y="194"/>
                    </a:lnTo>
                    <a:lnTo>
                      <a:pt x="137" y="197"/>
                    </a:lnTo>
                    <a:lnTo>
                      <a:pt x="131" y="199"/>
                    </a:lnTo>
                    <a:lnTo>
                      <a:pt x="126" y="203"/>
                    </a:lnTo>
                    <a:lnTo>
                      <a:pt x="120" y="206"/>
                    </a:lnTo>
                    <a:lnTo>
                      <a:pt x="115" y="210"/>
                    </a:lnTo>
                    <a:lnTo>
                      <a:pt x="110" y="214"/>
                    </a:lnTo>
                    <a:lnTo>
                      <a:pt x="106" y="219"/>
                    </a:lnTo>
                    <a:lnTo>
                      <a:pt x="101" y="223"/>
                    </a:lnTo>
                    <a:lnTo>
                      <a:pt x="97" y="228"/>
                    </a:lnTo>
                    <a:lnTo>
                      <a:pt x="93" y="233"/>
                    </a:lnTo>
                    <a:lnTo>
                      <a:pt x="86" y="244"/>
                    </a:lnTo>
                    <a:lnTo>
                      <a:pt x="80" y="256"/>
                    </a:lnTo>
                    <a:lnTo>
                      <a:pt x="75" y="269"/>
                    </a:lnTo>
                    <a:lnTo>
                      <a:pt x="70" y="283"/>
                    </a:lnTo>
                    <a:lnTo>
                      <a:pt x="67" y="297"/>
                    </a:lnTo>
                    <a:lnTo>
                      <a:pt x="64" y="311"/>
                    </a:lnTo>
                    <a:lnTo>
                      <a:pt x="63" y="326"/>
                    </a:lnTo>
                    <a:lnTo>
                      <a:pt x="62" y="341"/>
                    </a:lnTo>
                    <a:lnTo>
                      <a:pt x="63" y="357"/>
                    </a:lnTo>
                    <a:lnTo>
                      <a:pt x="64" y="372"/>
                    </a:lnTo>
                    <a:lnTo>
                      <a:pt x="67" y="386"/>
                    </a:lnTo>
                    <a:lnTo>
                      <a:pt x="68" y="393"/>
                    </a:lnTo>
                    <a:lnTo>
                      <a:pt x="70" y="400"/>
                    </a:lnTo>
                    <a:lnTo>
                      <a:pt x="74" y="413"/>
                    </a:lnTo>
                    <a:lnTo>
                      <a:pt x="80" y="426"/>
                    </a:lnTo>
                    <a:lnTo>
                      <a:pt x="86" y="438"/>
                    </a:lnTo>
                    <a:lnTo>
                      <a:pt x="89" y="444"/>
                    </a:lnTo>
                    <a:lnTo>
                      <a:pt x="93" y="449"/>
                    </a:lnTo>
                    <a:lnTo>
                      <a:pt x="101" y="459"/>
                    </a:lnTo>
                    <a:lnTo>
                      <a:pt x="105" y="464"/>
                    </a:lnTo>
                    <a:lnTo>
                      <a:pt x="110" y="468"/>
                    </a:lnTo>
                    <a:lnTo>
                      <a:pt x="115" y="472"/>
                    </a:lnTo>
                    <a:lnTo>
                      <a:pt x="120" y="476"/>
                    </a:lnTo>
                    <a:lnTo>
                      <a:pt x="125" y="479"/>
                    </a:lnTo>
                    <a:lnTo>
                      <a:pt x="131" y="483"/>
                    </a:lnTo>
                    <a:lnTo>
                      <a:pt x="137" y="485"/>
                    </a:lnTo>
                    <a:lnTo>
                      <a:pt x="143" y="488"/>
                    </a:lnTo>
                    <a:lnTo>
                      <a:pt x="155" y="492"/>
                    </a:lnTo>
                    <a:lnTo>
                      <a:pt x="169" y="494"/>
                    </a:lnTo>
                    <a:lnTo>
                      <a:pt x="183" y="495"/>
                    </a:lnTo>
                    <a:lnTo>
                      <a:pt x="199" y="494"/>
                    </a:lnTo>
                    <a:lnTo>
                      <a:pt x="206" y="493"/>
                    </a:lnTo>
                    <a:lnTo>
                      <a:pt x="213" y="492"/>
                    </a:lnTo>
                    <a:lnTo>
                      <a:pt x="220" y="490"/>
                    </a:lnTo>
                    <a:lnTo>
                      <a:pt x="226" y="488"/>
                    </a:lnTo>
                    <a:lnTo>
                      <a:pt x="232" y="485"/>
                    </a:lnTo>
                    <a:lnTo>
                      <a:pt x="238" y="483"/>
                    </a:lnTo>
                    <a:lnTo>
                      <a:pt x="244" y="479"/>
                    </a:lnTo>
                    <a:lnTo>
                      <a:pt x="249" y="476"/>
                    </a:lnTo>
                    <a:lnTo>
                      <a:pt x="255" y="472"/>
                    </a:lnTo>
                    <a:lnTo>
                      <a:pt x="259" y="468"/>
                    </a:lnTo>
                    <a:lnTo>
                      <a:pt x="264" y="464"/>
                    </a:lnTo>
                    <a:lnTo>
                      <a:pt x="269" y="459"/>
                    </a:lnTo>
                    <a:lnTo>
                      <a:pt x="277" y="449"/>
                    </a:lnTo>
                    <a:lnTo>
                      <a:pt x="284" y="438"/>
                    </a:lnTo>
                    <a:lnTo>
                      <a:pt x="287" y="432"/>
                    </a:lnTo>
                    <a:lnTo>
                      <a:pt x="290" y="426"/>
                    </a:lnTo>
                    <a:lnTo>
                      <a:pt x="295" y="413"/>
                    </a:lnTo>
                    <a:lnTo>
                      <a:pt x="299" y="400"/>
                    </a:lnTo>
                    <a:lnTo>
                      <a:pt x="302" y="386"/>
                    </a:lnTo>
                    <a:lnTo>
                      <a:pt x="303" y="379"/>
                    </a:lnTo>
                    <a:lnTo>
                      <a:pt x="304" y="372"/>
                    </a:lnTo>
                    <a:lnTo>
                      <a:pt x="306" y="357"/>
                    </a:lnTo>
                    <a:lnTo>
                      <a:pt x="306" y="341"/>
                    </a:lnTo>
                    <a:lnTo>
                      <a:pt x="306" y="326"/>
                    </a:lnTo>
                    <a:lnTo>
                      <a:pt x="304" y="311"/>
                    </a:lnTo>
                    <a:lnTo>
                      <a:pt x="302" y="297"/>
                    </a:lnTo>
                    <a:lnTo>
                      <a:pt x="298" y="283"/>
                    </a:lnTo>
                    <a:lnTo>
                      <a:pt x="294" y="269"/>
                    </a:lnTo>
                    <a:lnTo>
                      <a:pt x="288" y="256"/>
                    </a:lnTo>
                    <a:lnTo>
                      <a:pt x="285" y="250"/>
                    </a:lnTo>
                    <a:lnTo>
                      <a:pt x="282" y="244"/>
                    </a:lnTo>
                    <a:lnTo>
                      <a:pt x="275" y="233"/>
                    </a:lnTo>
                    <a:lnTo>
                      <a:pt x="271" y="228"/>
                    </a:lnTo>
                    <a:lnTo>
                      <a:pt x="266" y="223"/>
                    </a:lnTo>
                    <a:lnTo>
                      <a:pt x="262" y="219"/>
                    </a:lnTo>
                    <a:lnTo>
                      <a:pt x="257" y="214"/>
                    </a:lnTo>
                    <a:lnTo>
                      <a:pt x="247" y="206"/>
                    </a:lnTo>
                    <a:lnTo>
                      <a:pt x="242" y="203"/>
                    </a:lnTo>
                    <a:lnTo>
                      <a:pt x="236" y="199"/>
                    </a:lnTo>
                    <a:lnTo>
                      <a:pt x="230" y="197"/>
                    </a:lnTo>
                    <a:lnTo>
                      <a:pt x="224" y="194"/>
                    </a:lnTo>
                    <a:lnTo>
                      <a:pt x="218" y="192"/>
                    </a:lnTo>
                    <a:lnTo>
                      <a:pt x="211" y="190"/>
                    </a:lnTo>
                    <a:lnTo>
                      <a:pt x="205" y="189"/>
                    </a:lnTo>
                    <a:lnTo>
                      <a:pt x="198" y="188"/>
                    </a:lnTo>
                    <a:lnTo>
                      <a:pt x="183" y="18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</p:grpSp>
      </p:grp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21011397"/>
      </p:ext>
    </p:extLst>
  </p:cSld>
  <p:clrMapOvr>
    <a:masterClrMapping/>
  </p:clrMapOvr>
  <p:transition spd="med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/>
          <p:cNvSpPr/>
          <p:nvPr userDrawn="1"/>
        </p:nvSpPr>
        <p:spPr>
          <a:xfrm>
            <a:off x="9649550" y="5472211"/>
            <a:ext cx="720000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57" name="Rectangle 56"/>
          <p:cNvSpPr/>
          <p:nvPr userDrawn="1"/>
        </p:nvSpPr>
        <p:spPr>
          <a:xfrm>
            <a:off x="7561039" y="6191895"/>
            <a:ext cx="2808511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1" y="1727200"/>
            <a:ext cx="9502362" cy="43211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i-FI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00059A1-0099-4B10-A5CF-27E515FB5E4A}" type="datetime3">
              <a:rPr lang="en-US" smtClean="0"/>
              <a:pPr/>
              <a:t>5 January 2017</a:t>
            </a:fld>
            <a:endParaRPr lang="fi-FI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 smtClean="0"/>
              <a:t>Presentation name</a:t>
            </a:r>
            <a:endParaRPr lang="fi-FI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grpSp>
        <p:nvGrpSpPr>
          <p:cNvPr id="41" name="Group 40"/>
          <p:cNvGrpSpPr>
            <a:grpSpLocks noChangeAspect="1"/>
          </p:cNvGrpSpPr>
          <p:nvPr userDrawn="1"/>
        </p:nvGrpSpPr>
        <p:grpSpPr>
          <a:xfrm>
            <a:off x="7921079" y="6455139"/>
            <a:ext cx="1979146" cy="169200"/>
            <a:chOff x="425958" y="6336331"/>
            <a:chExt cx="2526569" cy="216000"/>
          </a:xfrm>
        </p:grpSpPr>
        <p:sp>
          <p:nvSpPr>
            <p:cNvPr id="42" name="Freeform 6"/>
            <p:cNvSpPr>
              <a:spLocks noChangeAspect="1" noEditPoints="1"/>
            </p:cNvSpPr>
            <p:nvPr userDrawn="1"/>
          </p:nvSpPr>
          <p:spPr bwMode="auto">
            <a:xfrm>
              <a:off x="425958" y="6336331"/>
              <a:ext cx="1295526" cy="216000"/>
            </a:xfrm>
            <a:custGeom>
              <a:avLst/>
              <a:gdLst>
                <a:gd name="T0" fmla="*/ 4989 w 5446"/>
                <a:gd name="T1" fmla="*/ 686 h 908"/>
                <a:gd name="T2" fmla="*/ 4808 w 5446"/>
                <a:gd name="T3" fmla="*/ 593 h 908"/>
                <a:gd name="T4" fmla="*/ 4773 w 5446"/>
                <a:gd name="T5" fmla="*/ 389 h 908"/>
                <a:gd name="T6" fmla="*/ 4890 w 5446"/>
                <a:gd name="T7" fmla="*/ 244 h 908"/>
                <a:gd name="T8" fmla="*/ 5087 w 5446"/>
                <a:gd name="T9" fmla="*/ 246 h 908"/>
                <a:gd name="T10" fmla="*/ 4275 w 5446"/>
                <a:gd name="T11" fmla="*/ 348 h 908"/>
                <a:gd name="T12" fmla="*/ 4169 w 5446"/>
                <a:gd name="T13" fmla="*/ 308 h 908"/>
                <a:gd name="T14" fmla="*/ 4039 w 5446"/>
                <a:gd name="T15" fmla="*/ 382 h 908"/>
                <a:gd name="T16" fmla="*/ 3947 w 5446"/>
                <a:gd name="T17" fmla="*/ 299 h 908"/>
                <a:gd name="T18" fmla="*/ 3885 w 5446"/>
                <a:gd name="T19" fmla="*/ 230 h 908"/>
                <a:gd name="T20" fmla="*/ 4026 w 5446"/>
                <a:gd name="T21" fmla="*/ 225 h 908"/>
                <a:gd name="T22" fmla="*/ 4157 w 5446"/>
                <a:gd name="T23" fmla="*/ 240 h 908"/>
                <a:gd name="T24" fmla="*/ 4327 w 5446"/>
                <a:gd name="T25" fmla="*/ 258 h 908"/>
                <a:gd name="T26" fmla="*/ 3153 w 5446"/>
                <a:gd name="T27" fmla="*/ 684 h 908"/>
                <a:gd name="T28" fmla="*/ 2979 w 5446"/>
                <a:gd name="T29" fmla="*/ 574 h 908"/>
                <a:gd name="T30" fmla="*/ 2963 w 5446"/>
                <a:gd name="T31" fmla="*/ 362 h 908"/>
                <a:gd name="T32" fmla="*/ 3119 w 5446"/>
                <a:gd name="T33" fmla="*/ 228 h 908"/>
                <a:gd name="T34" fmla="*/ 3325 w 5446"/>
                <a:gd name="T35" fmla="*/ 274 h 908"/>
                <a:gd name="T36" fmla="*/ 3408 w 5446"/>
                <a:gd name="T37" fmla="*/ 466 h 908"/>
                <a:gd name="T38" fmla="*/ 3307 w 5446"/>
                <a:gd name="T39" fmla="*/ 646 h 908"/>
                <a:gd name="T40" fmla="*/ 2400 w 5446"/>
                <a:gd name="T41" fmla="*/ 420 h 908"/>
                <a:gd name="T42" fmla="*/ 2307 w 5446"/>
                <a:gd name="T43" fmla="*/ 305 h 908"/>
                <a:gd name="T44" fmla="*/ 2173 w 5446"/>
                <a:gd name="T45" fmla="*/ 348 h 908"/>
                <a:gd name="T46" fmla="*/ 2144 w 5446"/>
                <a:gd name="T47" fmla="*/ 287 h 908"/>
                <a:gd name="T48" fmla="*/ 2344 w 5446"/>
                <a:gd name="T49" fmla="*/ 228 h 908"/>
                <a:gd name="T50" fmla="*/ 2478 w 5446"/>
                <a:gd name="T51" fmla="*/ 349 h 908"/>
                <a:gd name="T52" fmla="*/ 1440 w 5446"/>
                <a:gd name="T53" fmla="*/ 669 h 908"/>
                <a:gd name="T54" fmla="*/ 1240 w 5446"/>
                <a:gd name="T55" fmla="*/ 653 h 908"/>
                <a:gd name="T56" fmla="*/ 1136 w 5446"/>
                <a:gd name="T57" fmla="*/ 478 h 908"/>
                <a:gd name="T58" fmla="*/ 1199 w 5446"/>
                <a:gd name="T59" fmla="*/ 289 h 908"/>
                <a:gd name="T60" fmla="*/ 1381 w 5446"/>
                <a:gd name="T61" fmla="*/ 222 h 908"/>
                <a:gd name="T62" fmla="*/ 466 w 5446"/>
                <a:gd name="T63" fmla="*/ 686 h 908"/>
                <a:gd name="T64" fmla="*/ 258 w 5446"/>
                <a:gd name="T65" fmla="*/ 567 h 908"/>
                <a:gd name="T66" fmla="*/ 460 w 5446"/>
                <a:gd name="T67" fmla="*/ 606 h 908"/>
                <a:gd name="T68" fmla="*/ 583 w 5446"/>
                <a:gd name="T69" fmla="*/ 540 h 908"/>
                <a:gd name="T70" fmla="*/ 341 w 5446"/>
                <a:gd name="T71" fmla="*/ 472 h 908"/>
                <a:gd name="T72" fmla="*/ 239 w 5446"/>
                <a:gd name="T73" fmla="*/ 342 h 908"/>
                <a:gd name="T74" fmla="*/ 365 w 5446"/>
                <a:gd name="T75" fmla="*/ 232 h 908"/>
                <a:gd name="T76" fmla="*/ 641 w 5446"/>
                <a:gd name="T77" fmla="*/ 283 h 908"/>
                <a:gd name="T78" fmla="*/ 462 w 5446"/>
                <a:gd name="T79" fmla="*/ 302 h 908"/>
                <a:gd name="T80" fmla="*/ 327 w 5446"/>
                <a:gd name="T81" fmla="*/ 363 h 908"/>
                <a:gd name="T82" fmla="*/ 584 w 5446"/>
                <a:gd name="T83" fmla="*/ 433 h 908"/>
                <a:gd name="T84" fmla="*/ 674 w 5446"/>
                <a:gd name="T85" fmla="*/ 553 h 908"/>
                <a:gd name="T86" fmla="*/ 569 w 5446"/>
                <a:gd name="T87" fmla="*/ 669 h 908"/>
                <a:gd name="T88" fmla="*/ 5446 w 5446"/>
                <a:gd name="T89" fmla="*/ 453 h 908"/>
                <a:gd name="T90" fmla="*/ 1291 w 5446"/>
                <a:gd name="T91" fmla="*/ 318 h 908"/>
                <a:gd name="T92" fmla="*/ 1231 w 5446"/>
                <a:gd name="T93" fmla="*/ 504 h 908"/>
                <a:gd name="T94" fmla="*/ 1318 w 5446"/>
                <a:gd name="T95" fmla="*/ 603 h 908"/>
                <a:gd name="T96" fmla="*/ 1469 w 5446"/>
                <a:gd name="T97" fmla="*/ 562 h 908"/>
                <a:gd name="T98" fmla="*/ 1491 w 5446"/>
                <a:gd name="T99" fmla="*/ 384 h 908"/>
                <a:gd name="T100" fmla="*/ 1373 w 5446"/>
                <a:gd name="T101" fmla="*/ 297 h 908"/>
                <a:gd name="T102" fmla="*/ 3063 w 5446"/>
                <a:gd name="T103" fmla="*/ 359 h 908"/>
                <a:gd name="T104" fmla="*/ 3059 w 5446"/>
                <a:gd name="T105" fmla="*/ 541 h 908"/>
                <a:gd name="T106" fmla="*/ 3213 w 5446"/>
                <a:gd name="T107" fmla="*/ 601 h 908"/>
                <a:gd name="T108" fmla="*/ 3311 w 5446"/>
                <a:gd name="T109" fmla="*/ 508 h 908"/>
                <a:gd name="T110" fmla="*/ 3273 w 5446"/>
                <a:gd name="T111" fmla="*/ 338 h 908"/>
                <a:gd name="T112" fmla="*/ 4941 w 5446"/>
                <a:gd name="T113" fmla="*/ 307 h 908"/>
                <a:gd name="T114" fmla="*/ 4856 w 5446"/>
                <a:gd name="T115" fmla="*/ 483 h 908"/>
                <a:gd name="T116" fmla="*/ 4934 w 5446"/>
                <a:gd name="T117" fmla="*/ 597 h 908"/>
                <a:gd name="T118" fmla="*/ 5090 w 5446"/>
                <a:gd name="T119" fmla="*/ 573 h 908"/>
                <a:gd name="T120" fmla="*/ 5126 w 5446"/>
                <a:gd name="T121" fmla="*/ 399 h 908"/>
                <a:gd name="T122" fmla="*/ 5022 w 5446"/>
                <a:gd name="T123" fmla="*/ 299 h 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446" h="908">
                  <a:moveTo>
                    <a:pt x="5219" y="677"/>
                  </a:moveTo>
                  <a:lnTo>
                    <a:pt x="5130" y="677"/>
                  </a:lnTo>
                  <a:lnTo>
                    <a:pt x="5130" y="624"/>
                  </a:lnTo>
                  <a:lnTo>
                    <a:pt x="5127" y="627"/>
                  </a:lnTo>
                  <a:lnTo>
                    <a:pt x="5124" y="631"/>
                  </a:lnTo>
                  <a:lnTo>
                    <a:pt x="5117" y="637"/>
                  </a:lnTo>
                  <a:lnTo>
                    <a:pt x="5110" y="644"/>
                  </a:lnTo>
                  <a:lnTo>
                    <a:pt x="5103" y="649"/>
                  </a:lnTo>
                  <a:lnTo>
                    <a:pt x="5087" y="660"/>
                  </a:lnTo>
                  <a:lnTo>
                    <a:pt x="5079" y="665"/>
                  </a:lnTo>
                  <a:lnTo>
                    <a:pt x="5070" y="669"/>
                  </a:lnTo>
                  <a:lnTo>
                    <a:pt x="5061" y="673"/>
                  </a:lnTo>
                  <a:lnTo>
                    <a:pt x="5052" y="676"/>
                  </a:lnTo>
                  <a:lnTo>
                    <a:pt x="5042" y="679"/>
                  </a:lnTo>
                  <a:lnTo>
                    <a:pt x="5032" y="682"/>
                  </a:lnTo>
                  <a:lnTo>
                    <a:pt x="5022" y="684"/>
                  </a:lnTo>
                  <a:lnTo>
                    <a:pt x="5011" y="685"/>
                  </a:lnTo>
                  <a:lnTo>
                    <a:pt x="5000" y="686"/>
                  </a:lnTo>
                  <a:lnTo>
                    <a:pt x="4989" y="686"/>
                  </a:lnTo>
                  <a:lnTo>
                    <a:pt x="4977" y="686"/>
                  </a:lnTo>
                  <a:lnTo>
                    <a:pt x="4965" y="685"/>
                  </a:lnTo>
                  <a:lnTo>
                    <a:pt x="4954" y="684"/>
                  </a:lnTo>
                  <a:lnTo>
                    <a:pt x="4942" y="682"/>
                  </a:lnTo>
                  <a:lnTo>
                    <a:pt x="4931" y="679"/>
                  </a:lnTo>
                  <a:lnTo>
                    <a:pt x="4921" y="676"/>
                  </a:lnTo>
                  <a:lnTo>
                    <a:pt x="4910" y="672"/>
                  </a:lnTo>
                  <a:lnTo>
                    <a:pt x="4900" y="668"/>
                  </a:lnTo>
                  <a:lnTo>
                    <a:pt x="4890" y="663"/>
                  </a:lnTo>
                  <a:lnTo>
                    <a:pt x="4880" y="658"/>
                  </a:lnTo>
                  <a:lnTo>
                    <a:pt x="4871" y="653"/>
                  </a:lnTo>
                  <a:lnTo>
                    <a:pt x="4862" y="647"/>
                  </a:lnTo>
                  <a:lnTo>
                    <a:pt x="4853" y="640"/>
                  </a:lnTo>
                  <a:lnTo>
                    <a:pt x="4845" y="633"/>
                  </a:lnTo>
                  <a:lnTo>
                    <a:pt x="4837" y="626"/>
                  </a:lnTo>
                  <a:lnTo>
                    <a:pt x="4829" y="618"/>
                  </a:lnTo>
                  <a:lnTo>
                    <a:pt x="4822" y="610"/>
                  </a:lnTo>
                  <a:lnTo>
                    <a:pt x="4815" y="602"/>
                  </a:lnTo>
                  <a:lnTo>
                    <a:pt x="4808" y="593"/>
                  </a:lnTo>
                  <a:lnTo>
                    <a:pt x="4802" y="584"/>
                  </a:lnTo>
                  <a:lnTo>
                    <a:pt x="4796" y="575"/>
                  </a:lnTo>
                  <a:lnTo>
                    <a:pt x="4791" y="565"/>
                  </a:lnTo>
                  <a:lnTo>
                    <a:pt x="4786" y="555"/>
                  </a:lnTo>
                  <a:lnTo>
                    <a:pt x="4782" y="545"/>
                  </a:lnTo>
                  <a:lnTo>
                    <a:pt x="4778" y="534"/>
                  </a:lnTo>
                  <a:lnTo>
                    <a:pt x="4775" y="523"/>
                  </a:lnTo>
                  <a:lnTo>
                    <a:pt x="4772" y="512"/>
                  </a:lnTo>
                  <a:lnTo>
                    <a:pt x="4770" y="501"/>
                  </a:lnTo>
                  <a:lnTo>
                    <a:pt x="4768" y="489"/>
                  </a:lnTo>
                  <a:lnTo>
                    <a:pt x="4766" y="478"/>
                  </a:lnTo>
                  <a:lnTo>
                    <a:pt x="4765" y="466"/>
                  </a:lnTo>
                  <a:lnTo>
                    <a:pt x="4765" y="453"/>
                  </a:lnTo>
                  <a:lnTo>
                    <a:pt x="4765" y="441"/>
                  </a:lnTo>
                  <a:lnTo>
                    <a:pt x="4766" y="429"/>
                  </a:lnTo>
                  <a:lnTo>
                    <a:pt x="4768" y="417"/>
                  </a:lnTo>
                  <a:lnTo>
                    <a:pt x="4770" y="406"/>
                  </a:lnTo>
                  <a:lnTo>
                    <a:pt x="4772" y="395"/>
                  </a:lnTo>
                  <a:lnTo>
                    <a:pt x="4773" y="389"/>
                  </a:lnTo>
                  <a:lnTo>
                    <a:pt x="4775" y="384"/>
                  </a:lnTo>
                  <a:lnTo>
                    <a:pt x="4778" y="373"/>
                  </a:lnTo>
                  <a:lnTo>
                    <a:pt x="4782" y="362"/>
                  </a:lnTo>
                  <a:lnTo>
                    <a:pt x="4786" y="352"/>
                  </a:lnTo>
                  <a:lnTo>
                    <a:pt x="4791" y="342"/>
                  </a:lnTo>
                  <a:lnTo>
                    <a:pt x="4796" y="332"/>
                  </a:lnTo>
                  <a:lnTo>
                    <a:pt x="4802" y="323"/>
                  </a:lnTo>
                  <a:lnTo>
                    <a:pt x="4808" y="314"/>
                  </a:lnTo>
                  <a:lnTo>
                    <a:pt x="4815" y="305"/>
                  </a:lnTo>
                  <a:lnTo>
                    <a:pt x="4822" y="297"/>
                  </a:lnTo>
                  <a:lnTo>
                    <a:pt x="4829" y="289"/>
                  </a:lnTo>
                  <a:lnTo>
                    <a:pt x="4837" y="281"/>
                  </a:lnTo>
                  <a:lnTo>
                    <a:pt x="4845" y="274"/>
                  </a:lnTo>
                  <a:lnTo>
                    <a:pt x="4849" y="270"/>
                  </a:lnTo>
                  <a:lnTo>
                    <a:pt x="4853" y="267"/>
                  </a:lnTo>
                  <a:lnTo>
                    <a:pt x="4862" y="260"/>
                  </a:lnTo>
                  <a:lnTo>
                    <a:pt x="4871" y="254"/>
                  </a:lnTo>
                  <a:lnTo>
                    <a:pt x="4880" y="249"/>
                  </a:lnTo>
                  <a:lnTo>
                    <a:pt x="4890" y="244"/>
                  </a:lnTo>
                  <a:lnTo>
                    <a:pt x="4900" y="239"/>
                  </a:lnTo>
                  <a:lnTo>
                    <a:pt x="4910" y="235"/>
                  </a:lnTo>
                  <a:lnTo>
                    <a:pt x="4921" y="231"/>
                  </a:lnTo>
                  <a:lnTo>
                    <a:pt x="4931" y="228"/>
                  </a:lnTo>
                  <a:lnTo>
                    <a:pt x="4942" y="226"/>
                  </a:lnTo>
                  <a:lnTo>
                    <a:pt x="4954" y="224"/>
                  </a:lnTo>
                  <a:lnTo>
                    <a:pt x="4965" y="222"/>
                  </a:lnTo>
                  <a:lnTo>
                    <a:pt x="4977" y="221"/>
                  </a:lnTo>
                  <a:lnTo>
                    <a:pt x="4989" y="221"/>
                  </a:lnTo>
                  <a:lnTo>
                    <a:pt x="5000" y="221"/>
                  </a:lnTo>
                  <a:lnTo>
                    <a:pt x="5011" y="222"/>
                  </a:lnTo>
                  <a:lnTo>
                    <a:pt x="5022" y="223"/>
                  </a:lnTo>
                  <a:lnTo>
                    <a:pt x="5032" y="225"/>
                  </a:lnTo>
                  <a:lnTo>
                    <a:pt x="5042" y="228"/>
                  </a:lnTo>
                  <a:lnTo>
                    <a:pt x="5052" y="230"/>
                  </a:lnTo>
                  <a:lnTo>
                    <a:pt x="5061" y="234"/>
                  </a:lnTo>
                  <a:lnTo>
                    <a:pt x="5070" y="238"/>
                  </a:lnTo>
                  <a:lnTo>
                    <a:pt x="5079" y="242"/>
                  </a:lnTo>
                  <a:lnTo>
                    <a:pt x="5087" y="246"/>
                  </a:lnTo>
                  <a:lnTo>
                    <a:pt x="5095" y="251"/>
                  </a:lnTo>
                  <a:lnTo>
                    <a:pt x="5099" y="254"/>
                  </a:lnTo>
                  <a:lnTo>
                    <a:pt x="5102" y="257"/>
                  </a:lnTo>
                  <a:lnTo>
                    <a:pt x="5110" y="263"/>
                  </a:lnTo>
                  <a:lnTo>
                    <a:pt x="5117" y="269"/>
                  </a:lnTo>
                  <a:lnTo>
                    <a:pt x="5123" y="275"/>
                  </a:lnTo>
                  <a:lnTo>
                    <a:pt x="5130" y="282"/>
                  </a:lnTo>
                  <a:lnTo>
                    <a:pt x="5130" y="230"/>
                  </a:lnTo>
                  <a:lnTo>
                    <a:pt x="5219" y="230"/>
                  </a:lnTo>
                  <a:lnTo>
                    <a:pt x="5219" y="677"/>
                  </a:lnTo>
                  <a:close/>
                  <a:moveTo>
                    <a:pt x="4372" y="408"/>
                  </a:moveTo>
                  <a:lnTo>
                    <a:pt x="4372" y="676"/>
                  </a:lnTo>
                  <a:lnTo>
                    <a:pt x="4283" y="676"/>
                  </a:lnTo>
                  <a:lnTo>
                    <a:pt x="4283" y="409"/>
                  </a:lnTo>
                  <a:lnTo>
                    <a:pt x="4282" y="391"/>
                  </a:lnTo>
                  <a:lnTo>
                    <a:pt x="4282" y="382"/>
                  </a:lnTo>
                  <a:lnTo>
                    <a:pt x="4281" y="374"/>
                  </a:lnTo>
                  <a:lnTo>
                    <a:pt x="4278" y="360"/>
                  </a:lnTo>
                  <a:lnTo>
                    <a:pt x="4275" y="348"/>
                  </a:lnTo>
                  <a:lnTo>
                    <a:pt x="4271" y="337"/>
                  </a:lnTo>
                  <a:lnTo>
                    <a:pt x="4266" y="328"/>
                  </a:lnTo>
                  <a:lnTo>
                    <a:pt x="4261" y="320"/>
                  </a:lnTo>
                  <a:lnTo>
                    <a:pt x="4255" y="314"/>
                  </a:lnTo>
                  <a:lnTo>
                    <a:pt x="4249" y="309"/>
                  </a:lnTo>
                  <a:lnTo>
                    <a:pt x="4243" y="305"/>
                  </a:lnTo>
                  <a:lnTo>
                    <a:pt x="4237" y="302"/>
                  </a:lnTo>
                  <a:lnTo>
                    <a:pt x="4231" y="300"/>
                  </a:lnTo>
                  <a:lnTo>
                    <a:pt x="4225" y="298"/>
                  </a:lnTo>
                  <a:lnTo>
                    <a:pt x="4220" y="297"/>
                  </a:lnTo>
                  <a:lnTo>
                    <a:pt x="4214" y="297"/>
                  </a:lnTo>
                  <a:lnTo>
                    <a:pt x="4210" y="297"/>
                  </a:lnTo>
                  <a:lnTo>
                    <a:pt x="4206" y="297"/>
                  </a:lnTo>
                  <a:lnTo>
                    <a:pt x="4201" y="297"/>
                  </a:lnTo>
                  <a:lnTo>
                    <a:pt x="4195" y="298"/>
                  </a:lnTo>
                  <a:lnTo>
                    <a:pt x="4189" y="299"/>
                  </a:lnTo>
                  <a:lnTo>
                    <a:pt x="4183" y="301"/>
                  </a:lnTo>
                  <a:lnTo>
                    <a:pt x="4176" y="304"/>
                  </a:lnTo>
                  <a:lnTo>
                    <a:pt x="4169" y="308"/>
                  </a:lnTo>
                  <a:lnTo>
                    <a:pt x="4163" y="313"/>
                  </a:lnTo>
                  <a:lnTo>
                    <a:pt x="4156" y="320"/>
                  </a:lnTo>
                  <a:lnTo>
                    <a:pt x="4150" y="327"/>
                  </a:lnTo>
                  <a:lnTo>
                    <a:pt x="4147" y="332"/>
                  </a:lnTo>
                  <a:lnTo>
                    <a:pt x="4144" y="337"/>
                  </a:lnTo>
                  <a:lnTo>
                    <a:pt x="4142" y="342"/>
                  </a:lnTo>
                  <a:lnTo>
                    <a:pt x="4139" y="348"/>
                  </a:lnTo>
                  <a:lnTo>
                    <a:pt x="4137" y="354"/>
                  </a:lnTo>
                  <a:lnTo>
                    <a:pt x="4135" y="361"/>
                  </a:lnTo>
                  <a:lnTo>
                    <a:pt x="4134" y="368"/>
                  </a:lnTo>
                  <a:lnTo>
                    <a:pt x="4132" y="375"/>
                  </a:lnTo>
                  <a:lnTo>
                    <a:pt x="4130" y="392"/>
                  </a:lnTo>
                  <a:lnTo>
                    <a:pt x="4130" y="402"/>
                  </a:lnTo>
                  <a:lnTo>
                    <a:pt x="4129" y="412"/>
                  </a:lnTo>
                  <a:lnTo>
                    <a:pt x="4129" y="676"/>
                  </a:lnTo>
                  <a:lnTo>
                    <a:pt x="4040" y="676"/>
                  </a:lnTo>
                  <a:lnTo>
                    <a:pt x="4040" y="409"/>
                  </a:lnTo>
                  <a:lnTo>
                    <a:pt x="4040" y="391"/>
                  </a:lnTo>
                  <a:lnTo>
                    <a:pt x="4039" y="382"/>
                  </a:lnTo>
                  <a:lnTo>
                    <a:pt x="4038" y="374"/>
                  </a:lnTo>
                  <a:lnTo>
                    <a:pt x="4036" y="360"/>
                  </a:lnTo>
                  <a:lnTo>
                    <a:pt x="4032" y="348"/>
                  </a:lnTo>
                  <a:lnTo>
                    <a:pt x="4028" y="337"/>
                  </a:lnTo>
                  <a:lnTo>
                    <a:pt x="4023" y="328"/>
                  </a:lnTo>
                  <a:lnTo>
                    <a:pt x="4018" y="320"/>
                  </a:lnTo>
                  <a:lnTo>
                    <a:pt x="4012" y="314"/>
                  </a:lnTo>
                  <a:lnTo>
                    <a:pt x="4007" y="309"/>
                  </a:lnTo>
                  <a:lnTo>
                    <a:pt x="4001" y="305"/>
                  </a:lnTo>
                  <a:lnTo>
                    <a:pt x="3994" y="302"/>
                  </a:lnTo>
                  <a:lnTo>
                    <a:pt x="3988" y="300"/>
                  </a:lnTo>
                  <a:lnTo>
                    <a:pt x="3983" y="298"/>
                  </a:lnTo>
                  <a:lnTo>
                    <a:pt x="3977" y="297"/>
                  </a:lnTo>
                  <a:lnTo>
                    <a:pt x="3972" y="297"/>
                  </a:lnTo>
                  <a:lnTo>
                    <a:pt x="3967" y="297"/>
                  </a:lnTo>
                  <a:lnTo>
                    <a:pt x="3963" y="297"/>
                  </a:lnTo>
                  <a:lnTo>
                    <a:pt x="3959" y="297"/>
                  </a:lnTo>
                  <a:lnTo>
                    <a:pt x="3953" y="298"/>
                  </a:lnTo>
                  <a:lnTo>
                    <a:pt x="3947" y="299"/>
                  </a:lnTo>
                  <a:lnTo>
                    <a:pt x="3941" y="301"/>
                  </a:lnTo>
                  <a:lnTo>
                    <a:pt x="3934" y="304"/>
                  </a:lnTo>
                  <a:lnTo>
                    <a:pt x="3928" y="308"/>
                  </a:lnTo>
                  <a:lnTo>
                    <a:pt x="3921" y="313"/>
                  </a:lnTo>
                  <a:lnTo>
                    <a:pt x="3915" y="320"/>
                  </a:lnTo>
                  <a:lnTo>
                    <a:pt x="3909" y="327"/>
                  </a:lnTo>
                  <a:lnTo>
                    <a:pt x="3906" y="332"/>
                  </a:lnTo>
                  <a:lnTo>
                    <a:pt x="3903" y="337"/>
                  </a:lnTo>
                  <a:lnTo>
                    <a:pt x="3898" y="348"/>
                  </a:lnTo>
                  <a:lnTo>
                    <a:pt x="3894" y="361"/>
                  </a:lnTo>
                  <a:lnTo>
                    <a:pt x="3893" y="368"/>
                  </a:lnTo>
                  <a:lnTo>
                    <a:pt x="3891" y="375"/>
                  </a:lnTo>
                  <a:lnTo>
                    <a:pt x="3889" y="392"/>
                  </a:lnTo>
                  <a:lnTo>
                    <a:pt x="3889" y="402"/>
                  </a:lnTo>
                  <a:lnTo>
                    <a:pt x="3889" y="412"/>
                  </a:lnTo>
                  <a:lnTo>
                    <a:pt x="3889" y="676"/>
                  </a:lnTo>
                  <a:lnTo>
                    <a:pt x="3800" y="676"/>
                  </a:lnTo>
                  <a:lnTo>
                    <a:pt x="3800" y="230"/>
                  </a:lnTo>
                  <a:lnTo>
                    <a:pt x="3885" y="230"/>
                  </a:lnTo>
                  <a:lnTo>
                    <a:pt x="3885" y="281"/>
                  </a:lnTo>
                  <a:lnTo>
                    <a:pt x="3890" y="272"/>
                  </a:lnTo>
                  <a:lnTo>
                    <a:pt x="3895" y="264"/>
                  </a:lnTo>
                  <a:lnTo>
                    <a:pt x="3901" y="258"/>
                  </a:lnTo>
                  <a:lnTo>
                    <a:pt x="3907" y="251"/>
                  </a:lnTo>
                  <a:lnTo>
                    <a:pt x="3914" y="246"/>
                  </a:lnTo>
                  <a:lnTo>
                    <a:pt x="3921" y="241"/>
                  </a:lnTo>
                  <a:lnTo>
                    <a:pt x="3928" y="237"/>
                  </a:lnTo>
                  <a:lnTo>
                    <a:pt x="3935" y="233"/>
                  </a:lnTo>
                  <a:lnTo>
                    <a:pt x="3942" y="230"/>
                  </a:lnTo>
                  <a:lnTo>
                    <a:pt x="3950" y="227"/>
                  </a:lnTo>
                  <a:lnTo>
                    <a:pt x="3964" y="224"/>
                  </a:lnTo>
                  <a:lnTo>
                    <a:pt x="3971" y="222"/>
                  </a:lnTo>
                  <a:lnTo>
                    <a:pt x="3978" y="221"/>
                  </a:lnTo>
                  <a:lnTo>
                    <a:pt x="3990" y="221"/>
                  </a:lnTo>
                  <a:lnTo>
                    <a:pt x="4000" y="221"/>
                  </a:lnTo>
                  <a:lnTo>
                    <a:pt x="4008" y="222"/>
                  </a:lnTo>
                  <a:lnTo>
                    <a:pt x="4017" y="223"/>
                  </a:lnTo>
                  <a:lnTo>
                    <a:pt x="4026" y="225"/>
                  </a:lnTo>
                  <a:lnTo>
                    <a:pt x="4034" y="228"/>
                  </a:lnTo>
                  <a:lnTo>
                    <a:pt x="4042" y="231"/>
                  </a:lnTo>
                  <a:lnTo>
                    <a:pt x="4050" y="234"/>
                  </a:lnTo>
                  <a:lnTo>
                    <a:pt x="4057" y="238"/>
                  </a:lnTo>
                  <a:lnTo>
                    <a:pt x="4064" y="243"/>
                  </a:lnTo>
                  <a:lnTo>
                    <a:pt x="4071" y="248"/>
                  </a:lnTo>
                  <a:lnTo>
                    <a:pt x="4078" y="254"/>
                  </a:lnTo>
                  <a:lnTo>
                    <a:pt x="4084" y="261"/>
                  </a:lnTo>
                  <a:lnTo>
                    <a:pt x="4090" y="268"/>
                  </a:lnTo>
                  <a:lnTo>
                    <a:pt x="4096" y="275"/>
                  </a:lnTo>
                  <a:lnTo>
                    <a:pt x="4101" y="283"/>
                  </a:lnTo>
                  <a:lnTo>
                    <a:pt x="4105" y="292"/>
                  </a:lnTo>
                  <a:lnTo>
                    <a:pt x="4111" y="282"/>
                  </a:lnTo>
                  <a:lnTo>
                    <a:pt x="4118" y="273"/>
                  </a:lnTo>
                  <a:lnTo>
                    <a:pt x="4125" y="265"/>
                  </a:lnTo>
                  <a:lnTo>
                    <a:pt x="4133" y="257"/>
                  </a:lnTo>
                  <a:lnTo>
                    <a:pt x="4140" y="251"/>
                  </a:lnTo>
                  <a:lnTo>
                    <a:pt x="4148" y="245"/>
                  </a:lnTo>
                  <a:lnTo>
                    <a:pt x="4157" y="240"/>
                  </a:lnTo>
                  <a:lnTo>
                    <a:pt x="4165" y="235"/>
                  </a:lnTo>
                  <a:lnTo>
                    <a:pt x="4174" y="232"/>
                  </a:lnTo>
                  <a:lnTo>
                    <a:pt x="4182" y="229"/>
                  </a:lnTo>
                  <a:lnTo>
                    <a:pt x="4191" y="226"/>
                  </a:lnTo>
                  <a:lnTo>
                    <a:pt x="4199" y="224"/>
                  </a:lnTo>
                  <a:lnTo>
                    <a:pt x="4207" y="223"/>
                  </a:lnTo>
                  <a:lnTo>
                    <a:pt x="4214" y="222"/>
                  </a:lnTo>
                  <a:lnTo>
                    <a:pt x="4228" y="221"/>
                  </a:lnTo>
                  <a:lnTo>
                    <a:pt x="4241" y="221"/>
                  </a:lnTo>
                  <a:lnTo>
                    <a:pt x="4254" y="223"/>
                  </a:lnTo>
                  <a:lnTo>
                    <a:pt x="4267" y="225"/>
                  </a:lnTo>
                  <a:lnTo>
                    <a:pt x="4280" y="229"/>
                  </a:lnTo>
                  <a:lnTo>
                    <a:pt x="4292" y="234"/>
                  </a:lnTo>
                  <a:lnTo>
                    <a:pt x="4298" y="237"/>
                  </a:lnTo>
                  <a:lnTo>
                    <a:pt x="4304" y="241"/>
                  </a:lnTo>
                  <a:lnTo>
                    <a:pt x="4310" y="244"/>
                  </a:lnTo>
                  <a:lnTo>
                    <a:pt x="4316" y="249"/>
                  </a:lnTo>
                  <a:lnTo>
                    <a:pt x="4321" y="253"/>
                  </a:lnTo>
                  <a:lnTo>
                    <a:pt x="4327" y="258"/>
                  </a:lnTo>
                  <a:lnTo>
                    <a:pt x="4332" y="264"/>
                  </a:lnTo>
                  <a:lnTo>
                    <a:pt x="4337" y="270"/>
                  </a:lnTo>
                  <a:lnTo>
                    <a:pt x="4341" y="276"/>
                  </a:lnTo>
                  <a:lnTo>
                    <a:pt x="4346" y="283"/>
                  </a:lnTo>
                  <a:lnTo>
                    <a:pt x="4350" y="290"/>
                  </a:lnTo>
                  <a:lnTo>
                    <a:pt x="4354" y="298"/>
                  </a:lnTo>
                  <a:lnTo>
                    <a:pt x="4357" y="307"/>
                  </a:lnTo>
                  <a:lnTo>
                    <a:pt x="4360" y="316"/>
                  </a:lnTo>
                  <a:lnTo>
                    <a:pt x="4363" y="325"/>
                  </a:lnTo>
                  <a:lnTo>
                    <a:pt x="4366" y="335"/>
                  </a:lnTo>
                  <a:lnTo>
                    <a:pt x="4368" y="346"/>
                  </a:lnTo>
                  <a:lnTo>
                    <a:pt x="4370" y="357"/>
                  </a:lnTo>
                  <a:lnTo>
                    <a:pt x="4371" y="369"/>
                  </a:lnTo>
                  <a:lnTo>
                    <a:pt x="4372" y="381"/>
                  </a:lnTo>
                  <a:lnTo>
                    <a:pt x="4372" y="394"/>
                  </a:lnTo>
                  <a:lnTo>
                    <a:pt x="4372" y="408"/>
                  </a:lnTo>
                  <a:close/>
                  <a:moveTo>
                    <a:pt x="3177" y="685"/>
                  </a:moveTo>
                  <a:lnTo>
                    <a:pt x="3165" y="685"/>
                  </a:lnTo>
                  <a:lnTo>
                    <a:pt x="3153" y="684"/>
                  </a:lnTo>
                  <a:lnTo>
                    <a:pt x="3142" y="683"/>
                  </a:lnTo>
                  <a:lnTo>
                    <a:pt x="3130" y="681"/>
                  </a:lnTo>
                  <a:lnTo>
                    <a:pt x="3119" y="678"/>
                  </a:lnTo>
                  <a:lnTo>
                    <a:pt x="3108" y="675"/>
                  </a:lnTo>
                  <a:lnTo>
                    <a:pt x="3097" y="671"/>
                  </a:lnTo>
                  <a:lnTo>
                    <a:pt x="3087" y="667"/>
                  </a:lnTo>
                  <a:lnTo>
                    <a:pt x="3076" y="663"/>
                  </a:lnTo>
                  <a:lnTo>
                    <a:pt x="3066" y="658"/>
                  </a:lnTo>
                  <a:lnTo>
                    <a:pt x="3057" y="652"/>
                  </a:lnTo>
                  <a:lnTo>
                    <a:pt x="3047" y="646"/>
                  </a:lnTo>
                  <a:lnTo>
                    <a:pt x="3038" y="639"/>
                  </a:lnTo>
                  <a:lnTo>
                    <a:pt x="3029" y="633"/>
                  </a:lnTo>
                  <a:lnTo>
                    <a:pt x="3021" y="625"/>
                  </a:lnTo>
                  <a:lnTo>
                    <a:pt x="3013" y="618"/>
                  </a:lnTo>
                  <a:lnTo>
                    <a:pt x="3005" y="610"/>
                  </a:lnTo>
                  <a:lnTo>
                    <a:pt x="2998" y="601"/>
                  </a:lnTo>
                  <a:lnTo>
                    <a:pt x="2991" y="592"/>
                  </a:lnTo>
                  <a:lnTo>
                    <a:pt x="2985" y="583"/>
                  </a:lnTo>
                  <a:lnTo>
                    <a:pt x="2979" y="574"/>
                  </a:lnTo>
                  <a:lnTo>
                    <a:pt x="2973" y="564"/>
                  </a:lnTo>
                  <a:lnTo>
                    <a:pt x="2968" y="554"/>
                  </a:lnTo>
                  <a:lnTo>
                    <a:pt x="2963" y="544"/>
                  </a:lnTo>
                  <a:lnTo>
                    <a:pt x="2959" y="533"/>
                  </a:lnTo>
                  <a:lnTo>
                    <a:pt x="2956" y="523"/>
                  </a:lnTo>
                  <a:lnTo>
                    <a:pt x="2952" y="512"/>
                  </a:lnTo>
                  <a:lnTo>
                    <a:pt x="2950" y="500"/>
                  </a:lnTo>
                  <a:lnTo>
                    <a:pt x="2948" y="489"/>
                  </a:lnTo>
                  <a:lnTo>
                    <a:pt x="2946" y="477"/>
                  </a:lnTo>
                  <a:lnTo>
                    <a:pt x="2945" y="466"/>
                  </a:lnTo>
                  <a:lnTo>
                    <a:pt x="2945" y="453"/>
                  </a:lnTo>
                  <a:lnTo>
                    <a:pt x="2945" y="441"/>
                  </a:lnTo>
                  <a:lnTo>
                    <a:pt x="2946" y="429"/>
                  </a:lnTo>
                  <a:lnTo>
                    <a:pt x="2948" y="417"/>
                  </a:lnTo>
                  <a:lnTo>
                    <a:pt x="2950" y="406"/>
                  </a:lnTo>
                  <a:lnTo>
                    <a:pt x="2952" y="395"/>
                  </a:lnTo>
                  <a:lnTo>
                    <a:pt x="2956" y="384"/>
                  </a:lnTo>
                  <a:lnTo>
                    <a:pt x="2959" y="373"/>
                  </a:lnTo>
                  <a:lnTo>
                    <a:pt x="2963" y="362"/>
                  </a:lnTo>
                  <a:lnTo>
                    <a:pt x="2968" y="352"/>
                  </a:lnTo>
                  <a:lnTo>
                    <a:pt x="2973" y="342"/>
                  </a:lnTo>
                  <a:lnTo>
                    <a:pt x="2979" y="332"/>
                  </a:lnTo>
                  <a:lnTo>
                    <a:pt x="2985" y="323"/>
                  </a:lnTo>
                  <a:lnTo>
                    <a:pt x="2991" y="314"/>
                  </a:lnTo>
                  <a:lnTo>
                    <a:pt x="2998" y="305"/>
                  </a:lnTo>
                  <a:lnTo>
                    <a:pt x="3005" y="297"/>
                  </a:lnTo>
                  <a:lnTo>
                    <a:pt x="3013" y="289"/>
                  </a:lnTo>
                  <a:lnTo>
                    <a:pt x="3021" y="281"/>
                  </a:lnTo>
                  <a:lnTo>
                    <a:pt x="3029" y="274"/>
                  </a:lnTo>
                  <a:lnTo>
                    <a:pt x="3038" y="267"/>
                  </a:lnTo>
                  <a:lnTo>
                    <a:pt x="3047" y="260"/>
                  </a:lnTo>
                  <a:lnTo>
                    <a:pt x="3057" y="254"/>
                  </a:lnTo>
                  <a:lnTo>
                    <a:pt x="3066" y="249"/>
                  </a:lnTo>
                  <a:lnTo>
                    <a:pt x="3076" y="244"/>
                  </a:lnTo>
                  <a:lnTo>
                    <a:pt x="3087" y="239"/>
                  </a:lnTo>
                  <a:lnTo>
                    <a:pt x="3097" y="235"/>
                  </a:lnTo>
                  <a:lnTo>
                    <a:pt x="3108" y="231"/>
                  </a:lnTo>
                  <a:lnTo>
                    <a:pt x="3119" y="228"/>
                  </a:lnTo>
                  <a:lnTo>
                    <a:pt x="3130" y="226"/>
                  </a:lnTo>
                  <a:lnTo>
                    <a:pt x="3142" y="224"/>
                  </a:lnTo>
                  <a:lnTo>
                    <a:pt x="3153" y="222"/>
                  </a:lnTo>
                  <a:lnTo>
                    <a:pt x="3165" y="221"/>
                  </a:lnTo>
                  <a:lnTo>
                    <a:pt x="3177" y="221"/>
                  </a:lnTo>
                  <a:lnTo>
                    <a:pt x="3189" y="221"/>
                  </a:lnTo>
                  <a:lnTo>
                    <a:pt x="3201" y="222"/>
                  </a:lnTo>
                  <a:lnTo>
                    <a:pt x="3212" y="224"/>
                  </a:lnTo>
                  <a:lnTo>
                    <a:pt x="3224" y="226"/>
                  </a:lnTo>
                  <a:lnTo>
                    <a:pt x="3235" y="228"/>
                  </a:lnTo>
                  <a:lnTo>
                    <a:pt x="3246" y="231"/>
                  </a:lnTo>
                  <a:lnTo>
                    <a:pt x="3257" y="235"/>
                  </a:lnTo>
                  <a:lnTo>
                    <a:pt x="3267" y="239"/>
                  </a:lnTo>
                  <a:lnTo>
                    <a:pt x="3278" y="244"/>
                  </a:lnTo>
                  <a:lnTo>
                    <a:pt x="3288" y="249"/>
                  </a:lnTo>
                  <a:lnTo>
                    <a:pt x="3297" y="254"/>
                  </a:lnTo>
                  <a:lnTo>
                    <a:pt x="3307" y="260"/>
                  </a:lnTo>
                  <a:lnTo>
                    <a:pt x="3316" y="267"/>
                  </a:lnTo>
                  <a:lnTo>
                    <a:pt x="3325" y="274"/>
                  </a:lnTo>
                  <a:lnTo>
                    <a:pt x="3333" y="281"/>
                  </a:lnTo>
                  <a:lnTo>
                    <a:pt x="3341" y="289"/>
                  </a:lnTo>
                  <a:lnTo>
                    <a:pt x="3349" y="297"/>
                  </a:lnTo>
                  <a:lnTo>
                    <a:pt x="3356" y="305"/>
                  </a:lnTo>
                  <a:lnTo>
                    <a:pt x="3363" y="314"/>
                  </a:lnTo>
                  <a:lnTo>
                    <a:pt x="3369" y="323"/>
                  </a:lnTo>
                  <a:lnTo>
                    <a:pt x="3375" y="332"/>
                  </a:lnTo>
                  <a:lnTo>
                    <a:pt x="3381" y="342"/>
                  </a:lnTo>
                  <a:lnTo>
                    <a:pt x="3386" y="352"/>
                  </a:lnTo>
                  <a:lnTo>
                    <a:pt x="3391" y="362"/>
                  </a:lnTo>
                  <a:lnTo>
                    <a:pt x="3395" y="373"/>
                  </a:lnTo>
                  <a:lnTo>
                    <a:pt x="3398" y="384"/>
                  </a:lnTo>
                  <a:lnTo>
                    <a:pt x="3401" y="395"/>
                  </a:lnTo>
                  <a:lnTo>
                    <a:pt x="3404" y="406"/>
                  </a:lnTo>
                  <a:lnTo>
                    <a:pt x="3406" y="417"/>
                  </a:lnTo>
                  <a:lnTo>
                    <a:pt x="3408" y="429"/>
                  </a:lnTo>
                  <a:lnTo>
                    <a:pt x="3408" y="441"/>
                  </a:lnTo>
                  <a:lnTo>
                    <a:pt x="3409" y="453"/>
                  </a:lnTo>
                  <a:lnTo>
                    <a:pt x="3408" y="466"/>
                  </a:lnTo>
                  <a:lnTo>
                    <a:pt x="3408" y="477"/>
                  </a:lnTo>
                  <a:lnTo>
                    <a:pt x="3406" y="489"/>
                  </a:lnTo>
                  <a:lnTo>
                    <a:pt x="3404" y="500"/>
                  </a:lnTo>
                  <a:lnTo>
                    <a:pt x="3401" y="512"/>
                  </a:lnTo>
                  <a:lnTo>
                    <a:pt x="3398" y="523"/>
                  </a:lnTo>
                  <a:lnTo>
                    <a:pt x="3395" y="533"/>
                  </a:lnTo>
                  <a:lnTo>
                    <a:pt x="3391" y="544"/>
                  </a:lnTo>
                  <a:lnTo>
                    <a:pt x="3386" y="554"/>
                  </a:lnTo>
                  <a:lnTo>
                    <a:pt x="3381" y="564"/>
                  </a:lnTo>
                  <a:lnTo>
                    <a:pt x="3375" y="574"/>
                  </a:lnTo>
                  <a:lnTo>
                    <a:pt x="3369" y="583"/>
                  </a:lnTo>
                  <a:lnTo>
                    <a:pt x="3363" y="592"/>
                  </a:lnTo>
                  <a:lnTo>
                    <a:pt x="3356" y="601"/>
                  </a:lnTo>
                  <a:lnTo>
                    <a:pt x="3349" y="610"/>
                  </a:lnTo>
                  <a:lnTo>
                    <a:pt x="3341" y="618"/>
                  </a:lnTo>
                  <a:lnTo>
                    <a:pt x="3333" y="625"/>
                  </a:lnTo>
                  <a:lnTo>
                    <a:pt x="3325" y="633"/>
                  </a:lnTo>
                  <a:lnTo>
                    <a:pt x="3316" y="639"/>
                  </a:lnTo>
                  <a:lnTo>
                    <a:pt x="3307" y="646"/>
                  </a:lnTo>
                  <a:lnTo>
                    <a:pt x="3297" y="652"/>
                  </a:lnTo>
                  <a:lnTo>
                    <a:pt x="3288" y="658"/>
                  </a:lnTo>
                  <a:lnTo>
                    <a:pt x="3278" y="663"/>
                  </a:lnTo>
                  <a:lnTo>
                    <a:pt x="3267" y="667"/>
                  </a:lnTo>
                  <a:lnTo>
                    <a:pt x="3257" y="671"/>
                  </a:lnTo>
                  <a:lnTo>
                    <a:pt x="3246" y="675"/>
                  </a:lnTo>
                  <a:lnTo>
                    <a:pt x="3235" y="678"/>
                  </a:lnTo>
                  <a:lnTo>
                    <a:pt x="3224" y="681"/>
                  </a:lnTo>
                  <a:lnTo>
                    <a:pt x="3212" y="683"/>
                  </a:lnTo>
                  <a:lnTo>
                    <a:pt x="3201" y="684"/>
                  </a:lnTo>
                  <a:lnTo>
                    <a:pt x="3189" y="685"/>
                  </a:lnTo>
                  <a:lnTo>
                    <a:pt x="3177" y="685"/>
                  </a:lnTo>
                  <a:close/>
                  <a:moveTo>
                    <a:pt x="2491" y="677"/>
                  </a:moveTo>
                  <a:lnTo>
                    <a:pt x="2402" y="677"/>
                  </a:lnTo>
                  <a:lnTo>
                    <a:pt x="2402" y="453"/>
                  </a:lnTo>
                  <a:lnTo>
                    <a:pt x="2402" y="444"/>
                  </a:lnTo>
                  <a:lnTo>
                    <a:pt x="2402" y="436"/>
                  </a:lnTo>
                  <a:lnTo>
                    <a:pt x="2401" y="428"/>
                  </a:lnTo>
                  <a:lnTo>
                    <a:pt x="2400" y="420"/>
                  </a:lnTo>
                  <a:lnTo>
                    <a:pt x="2398" y="412"/>
                  </a:lnTo>
                  <a:lnTo>
                    <a:pt x="2397" y="404"/>
                  </a:lnTo>
                  <a:lnTo>
                    <a:pt x="2395" y="397"/>
                  </a:lnTo>
                  <a:lnTo>
                    <a:pt x="2392" y="390"/>
                  </a:lnTo>
                  <a:lnTo>
                    <a:pt x="2390" y="383"/>
                  </a:lnTo>
                  <a:lnTo>
                    <a:pt x="2387" y="377"/>
                  </a:lnTo>
                  <a:lnTo>
                    <a:pt x="2381" y="364"/>
                  </a:lnTo>
                  <a:lnTo>
                    <a:pt x="2374" y="353"/>
                  </a:lnTo>
                  <a:lnTo>
                    <a:pt x="2370" y="347"/>
                  </a:lnTo>
                  <a:lnTo>
                    <a:pt x="2365" y="342"/>
                  </a:lnTo>
                  <a:lnTo>
                    <a:pt x="2361" y="337"/>
                  </a:lnTo>
                  <a:lnTo>
                    <a:pt x="2357" y="333"/>
                  </a:lnTo>
                  <a:lnTo>
                    <a:pt x="2347" y="325"/>
                  </a:lnTo>
                  <a:lnTo>
                    <a:pt x="2336" y="318"/>
                  </a:lnTo>
                  <a:lnTo>
                    <a:pt x="2331" y="314"/>
                  </a:lnTo>
                  <a:lnTo>
                    <a:pt x="2325" y="312"/>
                  </a:lnTo>
                  <a:lnTo>
                    <a:pt x="2319" y="309"/>
                  </a:lnTo>
                  <a:lnTo>
                    <a:pt x="2313" y="307"/>
                  </a:lnTo>
                  <a:lnTo>
                    <a:pt x="2307" y="305"/>
                  </a:lnTo>
                  <a:lnTo>
                    <a:pt x="2301" y="304"/>
                  </a:lnTo>
                  <a:lnTo>
                    <a:pt x="2295" y="303"/>
                  </a:lnTo>
                  <a:lnTo>
                    <a:pt x="2288" y="302"/>
                  </a:lnTo>
                  <a:lnTo>
                    <a:pt x="2275" y="301"/>
                  </a:lnTo>
                  <a:lnTo>
                    <a:pt x="2261" y="302"/>
                  </a:lnTo>
                  <a:lnTo>
                    <a:pt x="2254" y="303"/>
                  </a:lnTo>
                  <a:lnTo>
                    <a:pt x="2247" y="304"/>
                  </a:lnTo>
                  <a:lnTo>
                    <a:pt x="2234" y="307"/>
                  </a:lnTo>
                  <a:lnTo>
                    <a:pt x="2228" y="309"/>
                  </a:lnTo>
                  <a:lnTo>
                    <a:pt x="2222" y="312"/>
                  </a:lnTo>
                  <a:lnTo>
                    <a:pt x="2216" y="314"/>
                  </a:lnTo>
                  <a:lnTo>
                    <a:pt x="2210" y="318"/>
                  </a:lnTo>
                  <a:lnTo>
                    <a:pt x="2204" y="321"/>
                  </a:lnTo>
                  <a:lnTo>
                    <a:pt x="2198" y="325"/>
                  </a:lnTo>
                  <a:lnTo>
                    <a:pt x="2193" y="329"/>
                  </a:lnTo>
                  <a:lnTo>
                    <a:pt x="2188" y="333"/>
                  </a:lnTo>
                  <a:lnTo>
                    <a:pt x="2183" y="338"/>
                  </a:lnTo>
                  <a:lnTo>
                    <a:pt x="2178" y="343"/>
                  </a:lnTo>
                  <a:lnTo>
                    <a:pt x="2173" y="348"/>
                  </a:lnTo>
                  <a:lnTo>
                    <a:pt x="2169" y="354"/>
                  </a:lnTo>
                  <a:lnTo>
                    <a:pt x="2164" y="360"/>
                  </a:lnTo>
                  <a:lnTo>
                    <a:pt x="2160" y="366"/>
                  </a:lnTo>
                  <a:lnTo>
                    <a:pt x="2153" y="380"/>
                  </a:lnTo>
                  <a:lnTo>
                    <a:pt x="2150" y="387"/>
                  </a:lnTo>
                  <a:lnTo>
                    <a:pt x="2147" y="394"/>
                  </a:lnTo>
                  <a:lnTo>
                    <a:pt x="2142" y="410"/>
                  </a:lnTo>
                  <a:lnTo>
                    <a:pt x="2140" y="419"/>
                  </a:lnTo>
                  <a:lnTo>
                    <a:pt x="2139" y="427"/>
                  </a:lnTo>
                  <a:lnTo>
                    <a:pt x="2137" y="436"/>
                  </a:lnTo>
                  <a:lnTo>
                    <a:pt x="2137" y="446"/>
                  </a:lnTo>
                  <a:lnTo>
                    <a:pt x="2136" y="466"/>
                  </a:lnTo>
                  <a:lnTo>
                    <a:pt x="2136" y="677"/>
                  </a:lnTo>
                  <a:lnTo>
                    <a:pt x="2046" y="677"/>
                  </a:lnTo>
                  <a:lnTo>
                    <a:pt x="2046" y="230"/>
                  </a:lnTo>
                  <a:lnTo>
                    <a:pt x="2133" y="230"/>
                  </a:lnTo>
                  <a:lnTo>
                    <a:pt x="2133" y="306"/>
                  </a:lnTo>
                  <a:lnTo>
                    <a:pt x="2138" y="296"/>
                  </a:lnTo>
                  <a:lnTo>
                    <a:pt x="2144" y="287"/>
                  </a:lnTo>
                  <a:lnTo>
                    <a:pt x="2151" y="278"/>
                  </a:lnTo>
                  <a:lnTo>
                    <a:pt x="2159" y="270"/>
                  </a:lnTo>
                  <a:lnTo>
                    <a:pt x="2163" y="266"/>
                  </a:lnTo>
                  <a:lnTo>
                    <a:pt x="2167" y="262"/>
                  </a:lnTo>
                  <a:lnTo>
                    <a:pt x="2177" y="255"/>
                  </a:lnTo>
                  <a:lnTo>
                    <a:pt x="2186" y="249"/>
                  </a:lnTo>
                  <a:lnTo>
                    <a:pt x="2196" y="243"/>
                  </a:lnTo>
                  <a:lnTo>
                    <a:pt x="2207" y="238"/>
                  </a:lnTo>
                  <a:lnTo>
                    <a:pt x="2218" y="234"/>
                  </a:lnTo>
                  <a:lnTo>
                    <a:pt x="2229" y="230"/>
                  </a:lnTo>
                  <a:lnTo>
                    <a:pt x="2241" y="227"/>
                  </a:lnTo>
                  <a:lnTo>
                    <a:pt x="2253" y="224"/>
                  </a:lnTo>
                  <a:lnTo>
                    <a:pt x="2264" y="222"/>
                  </a:lnTo>
                  <a:lnTo>
                    <a:pt x="2276" y="221"/>
                  </a:lnTo>
                  <a:lnTo>
                    <a:pt x="2288" y="221"/>
                  </a:lnTo>
                  <a:lnTo>
                    <a:pt x="2307" y="222"/>
                  </a:lnTo>
                  <a:lnTo>
                    <a:pt x="2326" y="224"/>
                  </a:lnTo>
                  <a:lnTo>
                    <a:pt x="2335" y="225"/>
                  </a:lnTo>
                  <a:lnTo>
                    <a:pt x="2344" y="228"/>
                  </a:lnTo>
                  <a:lnTo>
                    <a:pt x="2353" y="230"/>
                  </a:lnTo>
                  <a:lnTo>
                    <a:pt x="2362" y="233"/>
                  </a:lnTo>
                  <a:lnTo>
                    <a:pt x="2371" y="236"/>
                  </a:lnTo>
                  <a:lnTo>
                    <a:pt x="2380" y="240"/>
                  </a:lnTo>
                  <a:lnTo>
                    <a:pt x="2388" y="244"/>
                  </a:lnTo>
                  <a:lnTo>
                    <a:pt x="2397" y="249"/>
                  </a:lnTo>
                  <a:lnTo>
                    <a:pt x="2405" y="254"/>
                  </a:lnTo>
                  <a:lnTo>
                    <a:pt x="2413" y="259"/>
                  </a:lnTo>
                  <a:lnTo>
                    <a:pt x="2420" y="265"/>
                  </a:lnTo>
                  <a:lnTo>
                    <a:pt x="2427" y="271"/>
                  </a:lnTo>
                  <a:lnTo>
                    <a:pt x="2434" y="278"/>
                  </a:lnTo>
                  <a:lnTo>
                    <a:pt x="2441" y="285"/>
                  </a:lnTo>
                  <a:lnTo>
                    <a:pt x="2448" y="293"/>
                  </a:lnTo>
                  <a:lnTo>
                    <a:pt x="2454" y="301"/>
                  </a:lnTo>
                  <a:lnTo>
                    <a:pt x="2459" y="310"/>
                  </a:lnTo>
                  <a:lnTo>
                    <a:pt x="2464" y="319"/>
                  </a:lnTo>
                  <a:lnTo>
                    <a:pt x="2469" y="328"/>
                  </a:lnTo>
                  <a:lnTo>
                    <a:pt x="2474" y="339"/>
                  </a:lnTo>
                  <a:lnTo>
                    <a:pt x="2478" y="349"/>
                  </a:lnTo>
                  <a:lnTo>
                    <a:pt x="2481" y="360"/>
                  </a:lnTo>
                  <a:lnTo>
                    <a:pt x="2484" y="372"/>
                  </a:lnTo>
                  <a:lnTo>
                    <a:pt x="2487" y="384"/>
                  </a:lnTo>
                  <a:lnTo>
                    <a:pt x="2489" y="397"/>
                  </a:lnTo>
                  <a:lnTo>
                    <a:pt x="2490" y="410"/>
                  </a:lnTo>
                  <a:lnTo>
                    <a:pt x="2491" y="424"/>
                  </a:lnTo>
                  <a:lnTo>
                    <a:pt x="2491" y="438"/>
                  </a:lnTo>
                  <a:lnTo>
                    <a:pt x="2491" y="677"/>
                  </a:lnTo>
                  <a:close/>
                  <a:moveTo>
                    <a:pt x="1589" y="677"/>
                  </a:moveTo>
                  <a:lnTo>
                    <a:pt x="1499" y="677"/>
                  </a:lnTo>
                  <a:lnTo>
                    <a:pt x="1499" y="624"/>
                  </a:lnTo>
                  <a:lnTo>
                    <a:pt x="1496" y="627"/>
                  </a:lnTo>
                  <a:lnTo>
                    <a:pt x="1493" y="631"/>
                  </a:lnTo>
                  <a:lnTo>
                    <a:pt x="1487" y="637"/>
                  </a:lnTo>
                  <a:lnTo>
                    <a:pt x="1480" y="644"/>
                  </a:lnTo>
                  <a:lnTo>
                    <a:pt x="1473" y="649"/>
                  </a:lnTo>
                  <a:lnTo>
                    <a:pt x="1457" y="660"/>
                  </a:lnTo>
                  <a:lnTo>
                    <a:pt x="1449" y="665"/>
                  </a:lnTo>
                  <a:lnTo>
                    <a:pt x="1440" y="669"/>
                  </a:lnTo>
                  <a:lnTo>
                    <a:pt x="1431" y="673"/>
                  </a:lnTo>
                  <a:lnTo>
                    <a:pt x="1422" y="676"/>
                  </a:lnTo>
                  <a:lnTo>
                    <a:pt x="1412" y="679"/>
                  </a:lnTo>
                  <a:lnTo>
                    <a:pt x="1402" y="682"/>
                  </a:lnTo>
                  <a:lnTo>
                    <a:pt x="1392" y="684"/>
                  </a:lnTo>
                  <a:lnTo>
                    <a:pt x="1381" y="685"/>
                  </a:lnTo>
                  <a:lnTo>
                    <a:pt x="1370" y="686"/>
                  </a:lnTo>
                  <a:lnTo>
                    <a:pt x="1359" y="686"/>
                  </a:lnTo>
                  <a:lnTo>
                    <a:pt x="1347" y="686"/>
                  </a:lnTo>
                  <a:lnTo>
                    <a:pt x="1335" y="685"/>
                  </a:lnTo>
                  <a:lnTo>
                    <a:pt x="1323" y="684"/>
                  </a:lnTo>
                  <a:lnTo>
                    <a:pt x="1312" y="682"/>
                  </a:lnTo>
                  <a:lnTo>
                    <a:pt x="1301" y="679"/>
                  </a:lnTo>
                  <a:lnTo>
                    <a:pt x="1290" y="676"/>
                  </a:lnTo>
                  <a:lnTo>
                    <a:pt x="1280" y="672"/>
                  </a:lnTo>
                  <a:lnTo>
                    <a:pt x="1269" y="668"/>
                  </a:lnTo>
                  <a:lnTo>
                    <a:pt x="1259" y="663"/>
                  </a:lnTo>
                  <a:lnTo>
                    <a:pt x="1250" y="658"/>
                  </a:lnTo>
                  <a:lnTo>
                    <a:pt x="1240" y="653"/>
                  </a:lnTo>
                  <a:lnTo>
                    <a:pt x="1231" y="647"/>
                  </a:lnTo>
                  <a:lnTo>
                    <a:pt x="1223" y="640"/>
                  </a:lnTo>
                  <a:lnTo>
                    <a:pt x="1214" y="633"/>
                  </a:lnTo>
                  <a:lnTo>
                    <a:pt x="1206" y="626"/>
                  </a:lnTo>
                  <a:lnTo>
                    <a:pt x="1199" y="618"/>
                  </a:lnTo>
                  <a:lnTo>
                    <a:pt x="1191" y="610"/>
                  </a:lnTo>
                  <a:lnTo>
                    <a:pt x="1184" y="602"/>
                  </a:lnTo>
                  <a:lnTo>
                    <a:pt x="1178" y="593"/>
                  </a:lnTo>
                  <a:lnTo>
                    <a:pt x="1172" y="584"/>
                  </a:lnTo>
                  <a:lnTo>
                    <a:pt x="1166" y="575"/>
                  </a:lnTo>
                  <a:lnTo>
                    <a:pt x="1161" y="565"/>
                  </a:lnTo>
                  <a:lnTo>
                    <a:pt x="1156" y="555"/>
                  </a:lnTo>
                  <a:lnTo>
                    <a:pt x="1152" y="545"/>
                  </a:lnTo>
                  <a:lnTo>
                    <a:pt x="1148" y="534"/>
                  </a:lnTo>
                  <a:lnTo>
                    <a:pt x="1144" y="523"/>
                  </a:lnTo>
                  <a:lnTo>
                    <a:pt x="1142" y="512"/>
                  </a:lnTo>
                  <a:lnTo>
                    <a:pt x="1139" y="501"/>
                  </a:lnTo>
                  <a:lnTo>
                    <a:pt x="1137" y="489"/>
                  </a:lnTo>
                  <a:lnTo>
                    <a:pt x="1136" y="478"/>
                  </a:lnTo>
                  <a:lnTo>
                    <a:pt x="1135" y="466"/>
                  </a:lnTo>
                  <a:lnTo>
                    <a:pt x="1135" y="453"/>
                  </a:lnTo>
                  <a:lnTo>
                    <a:pt x="1135" y="441"/>
                  </a:lnTo>
                  <a:lnTo>
                    <a:pt x="1136" y="429"/>
                  </a:lnTo>
                  <a:lnTo>
                    <a:pt x="1137" y="417"/>
                  </a:lnTo>
                  <a:lnTo>
                    <a:pt x="1139" y="406"/>
                  </a:lnTo>
                  <a:lnTo>
                    <a:pt x="1142" y="395"/>
                  </a:lnTo>
                  <a:lnTo>
                    <a:pt x="1143" y="389"/>
                  </a:lnTo>
                  <a:lnTo>
                    <a:pt x="1144" y="384"/>
                  </a:lnTo>
                  <a:lnTo>
                    <a:pt x="1148" y="373"/>
                  </a:lnTo>
                  <a:lnTo>
                    <a:pt x="1152" y="362"/>
                  </a:lnTo>
                  <a:lnTo>
                    <a:pt x="1156" y="352"/>
                  </a:lnTo>
                  <a:lnTo>
                    <a:pt x="1161" y="342"/>
                  </a:lnTo>
                  <a:lnTo>
                    <a:pt x="1166" y="332"/>
                  </a:lnTo>
                  <a:lnTo>
                    <a:pt x="1172" y="323"/>
                  </a:lnTo>
                  <a:lnTo>
                    <a:pt x="1178" y="314"/>
                  </a:lnTo>
                  <a:lnTo>
                    <a:pt x="1184" y="305"/>
                  </a:lnTo>
                  <a:lnTo>
                    <a:pt x="1191" y="297"/>
                  </a:lnTo>
                  <a:lnTo>
                    <a:pt x="1199" y="289"/>
                  </a:lnTo>
                  <a:lnTo>
                    <a:pt x="1206" y="281"/>
                  </a:lnTo>
                  <a:lnTo>
                    <a:pt x="1214" y="274"/>
                  </a:lnTo>
                  <a:lnTo>
                    <a:pt x="1218" y="270"/>
                  </a:lnTo>
                  <a:lnTo>
                    <a:pt x="1223" y="267"/>
                  </a:lnTo>
                  <a:lnTo>
                    <a:pt x="1231" y="260"/>
                  </a:lnTo>
                  <a:lnTo>
                    <a:pt x="1240" y="254"/>
                  </a:lnTo>
                  <a:lnTo>
                    <a:pt x="1250" y="249"/>
                  </a:lnTo>
                  <a:lnTo>
                    <a:pt x="1259" y="244"/>
                  </a:lnTo>
                  <a:lnTo>
                    <a:pt x="1269" y="239"/>
                  </a:lnTo>
                  <a:lnTo>
                    <a:pt x="1280" y="235"/>
                  </a:lnTo>
                  <a:lnTo>
                    <a:pt x="1290" y="231"/>
                  </a:lnTo>
                  <a:lnTo>
                    <a:pt x="1301" y="228"/>
                  </a:lnTo>
                  <a:lnTo>
                    <a:pt x="1312" y="226"/>
                  </a:lnTo>
                  <a:lnTo>
                    <a:pt x="1323" y="224"/>
                  </a:lnTo>
                  <a:lnTo>
                    <a:pt x="1335" y="222"/>
                  </a:lnTo>
                  <a:lnTo>
                    <a:pt x="1347" y="221"/>
                  </a:lnTo>
                  <a:lnTo>
                    <a:pt x="1359" y="221"/>
                  </a:lnTo>
                  <a:lnTo>
                    <a:pt x="1370" y="221"/>
                  </a:lnTo>
                  <a:lnTo>
                    <a:pt x="1381" y="222"/>
                  </a:lnTo>
                  <a:lnTo>
                    <a:pt x="1392" y="223"/>
                  </a:lnTo>
                  <a:lnTo>
                    <a:pt x="1402" y="225"/>
                  </a:lnTo>
                  <a:lnTo>
                    <a:pt x="1412" y="228"/>
                  </a:lnTo>
                  <a:lnTo>
                    <a:pt x="1421" y="230"/>
                  </a:lnTo>
                  <a:lnTo>
                    <a:pt x="1431" y="234"/>
                  </a:lnTo>
                  <a:lnTo>
                    <a:pt x="1440" y="238"/>
                  </a:lnTo>
                  <a:lnTo>
                    <a:pt x="1448" y="242"/>
                  </a:lnTo>
                  <a:lnTo>
                    <a:pt x="1457" y="246"/>
                  </a:lnTo>
                  <a:lnTo>
                    <a:pt x="1465" y="251"/>
                  </a:lnTo>
                  <a:lnTo>
                    <a:pt x="1468" y="254"/>
                  </a:lnTo>
                  <a:lnTo>
                    <a:pt x="1472" y="257"/>
                  </a:lnTo>
                  <a:lnTo>
                    <a:pt x="1479" y="263"/>
                  </a:lnTo>
                  <a:lnTo>
                    <a:pt x="1486" y="269"/>
                  </a:lnTo>
                  <a:lnTo>
                    <a:pt x="1493" y="275"/>
                  </a:lnTo>
                  <a:lnTo>
                    <a:pt x="1499" y="282"/>
                  </a:lnTo>
                  <a:lnTo>
                    <a:pt x="1499" y="230"/>
                  </a:lnTo>
                  <a:lnTo>
                    <a:pt x="1589" y="230"/>
                  </a:lnTo>
                  <a:lnTo>
                    <a:pt x="1589" y="677"/>
                  </a:lnTo>
                  <a:close/>
                  <a:moveTo>
                    <a:pt x="466" y="686"/>
                  </a:moveTo>
                  <a:lnTo>
                    <a:pt x="452" y="686"/>
                  </a:lnTo>
                  <a:lnTo>
                    <a:pt x="438" y="685"/>
                  </a:lnTo>
                  <a:lnTo>
                    <a:pt x="424" y="684"/>
                  </a:lnTo>
                  <a:lnTo>
                    <a:pt x="410" y="682"/>
                  </a:lnTo>
                  <a:lnTo>
                    <a:pt x="395" y="679"/>
                  </a:lnTo>
                  <a:lnTo>
                    <a:pt x="380" y="676"/>
                  </a:lnTo>
                  <a:lnTo>
                    <a:pt x="365" y="672"/>
                  </a:lnTo>
                  <a:lnTo>
                    <a:pt x="350" y="667"/>
                  </a:lnTo>
                  <a:lnTo>
                    <a:pt x="335" y="662"/>
                  </a:lnTo>
                  <a:lnTo>
                    <a:pt x="319" y="655"/>
                  </a:lnTo>
                  <a:lnTo>
                    <a:pt x="304" y="648"/>
                  </a:lnTo>
                  <a:lnTo>
                    <a:pt x="290" y="640"/>
                  </a:lnTo>
                  <a:lnTo>
                    <a:pt x="275" y="632"/>
                  </a:lnTo>
                  <a:lnTo>
                    <a:pt x="261" y="622"/>
                  </a:lnTo>
                  <a:lnTo>
                    <a:pt x="247" y="611"/>
                  </a:lnTo>
                  <a:lnTo>
                    <a:pt x="240" y="606"/>
                  </a:lnTo>
                  <a:lnTo>
                    <a:pt x="233" y="600"/>
                  </a:lnTo>
                  <a:lnTo>
                    <a:pt x="241" y="590"/>
                  </a:lnTo>
                  <a:lnTo>
                    <a:pt x="258" y="567"/>
                  </a:lnTo>
                  <a:lnTo>
                    <a:pt x="283" y="534"/>
                  </a:lnTo>
                  <a:lnTo>
                    <a:pt x="286" y="537"/>
                  </a:lnTo>
                  <a:lnTo>
                    <a:pt x="296" y="545"/>
                  </a:lnTo>
                  <a:lnTo>
                    <a:pt x="303" y="551"/>
                  </a:lnTo>
                  <a:lnTo>
                    <a:pt x="311" y="557"/>
                  </a:lnTo>
                  <a:lnTo>
                    <a:pt x="321" y="563"/>
                  </a:lnTo>
                  <a:lnTo>
                    <a:pt x="332" y="570"/>
                  </a:lnTo>
                  <a:lnTo>
                    <a:pt x="345" y="577"/>
                  </a:lnTo>
                  <a:lnTo>
                    <a:pt x="358" y="583"/>
                  </a:lnTo>
                  <a:lnTo>
                    <a:pt x="365" y="586"/>
                  </a:lnTo>
                  <a:lnTo>
                    <a:pt x="373" y="589"/>
                  </a:lnTo>
                  <a:lnTo>
                    <a:pt x="388" y="595"/>
                  </a:lnTo>
                  <a:lnTo>
                    <a:pt x="396" y="597"/>
                  </a:lnTo>
                  <a:lnTo>
                    <a:pt x="405" y="599"/>
                  </a:lnTo>
                  <a:lnTo>
                    <a:pt x="414" y="601"/>
                  </a:lnTo>
                  <a:lnTo>
                    <a:pt x="423" y="603"/>
                  </a:lnTo>
                  <a:lnTo>
                    <a:pt x="432" y="604"/>
                  </a:lnTo>
                  <a:lnTo>
                    <a:pt x="441" y="605"/>
                  </a:lnTo>
                  <a:lnTo>
                    <a:pt x="460" y="606"/>
                  </a:lnTo>
                  <a:lnTo>
                    <a:pt x="478" y="606"/>
                  </a:lnTo>
                  <a:lnTo>
                    <a:pt x="494" y="605"/>
                  </a:lnTo>
                  <a:lnTo>
                    <a:pt x="508" y="603"/>
                  </a:lnTo>
                  <a:lnTo>
                    <a:pt x="521" y="600"/>
                  </a:lnTo>
                  <a:lnTo>
                    <a:pt x="533" y="597"/>
                  </a:lnTo>
                  <a:lnTo>
                    <a:pt x="543" y="594"/>
                  </a:lnTo>
                  <a:lnTo>
                    <a:pt x="551" y="590"/>
                  </a:lnTo>
                  <a:lnTo>
                    <a:pt x="559" y="585"/>
                  </a:lnTo>
                  <a:lnTo>
                    <a:pt x="565" y="581"/>
                  </a:lnTo>
                  <a:lnTo>
                    <a:pt x="568" y="579"/>
                  </a:lnTo>
                  <a:lnTo>
                    <a:pt x="571" y="576"/>
                  </a:lnTo>
                  <a:lnTo>
                    <a:pt x="575" y="571"/>
                  </a:lnTo>
                  <a:lnTo>
                    <a:pt x="578" y="567"/>
                  </a:lnTo>
                  <a:lnTo>
                    <a:pt x="580" y="562"/>
                  </a:lnTo>
                  <a:lnTo>
                    <a:pt x="582" y="557"/>
                  </a:lnTo>
                  <a:lnTo>
                    <a:pt x="583" y="552"/>
                  </a:lnTo>
                  <a:lnTo>
                    <a:pt x="583" y="548"/>
                  </a:lnTo>
                  <a:lnTo>
                    <a:pt x="583" y="544"/>
                  </a:lnTo>
                  <a:lnTo>
                    <a:pt x="583" y="540"/>
                  </a:lnTo>
                  <a:lnTo>
                    <a:pt x="582" y="537"/>
                  </a:lnTo>
                  <a:lnTo>
                    <a:pt x="580" y="534"/>
                  </a:lnTo>
                  <a:lnTo>
                    <a:pt x="577" y="527"/>
                  </a:lnTo>
                  <a:lnTo>
                    <a:pt x="575" y="525"/>
                  </a:lnTo>
                  <a:lnTo>
                    <a:pt x="572" y="522"/>
                  </a:lnTo>
                  <a:lnTo>
                    <a:pt x="569" y="520"/>
                  </a:lnTo>
                  <a:lnTo>
                    <a:pt x="566" y="517"/>
                  </a:lnTo>
                  <a:lnTo>
                    <a:pt x="559" y="513"/>
                  </a:lnTo>
                  <a:lnTo>
                    <a:pt x="551" y="510"/>
                  </a:lnTo>
                  <a:lnTo>
                    <a:pt x="542" y="507"/>
                  </a:lnTo>
                  <a:lnTo>
                    <a:pt x="532" y="504"/>
                  </a:lnTo>
                  <a:lnTo>
                    <a:pt x="521" y="502"/>
                  </a:lnTo>
                  <a:lnTo>
                    <a:pt x="498" y="498"/>
                  </a:lnTo>
                  <a:lnTo>
                    <a:pt x="447" y="491"/>
                  </a:lnTo>
                  <a:lnTo>
                    <a:pt x="412" y="486"/>
                  </a:lnTo>
                  <a:lnTo>
                    <a:pt x="394" y="484"/>
                  </a:lnTo>
                  <a:lnTo>
                    <a:pt x="376" y="480"/>
                  </a:lnTo>
                  <a:lnTo>
                    <a:pt x="358" y="476"/>
                  </a:lnTo>
                  <a:lnTo>
                    <a:pt x="341" y="472"/>
                  </a:lnTo>
                  <a:lnTo>
                    <a:pt x="324" y="466"/>
                  </a:lnTo>
                  <a:lnTo>
                    <a:pt x="308" y="460"/>
                  </a:lnTo>
                  <a:lnTo>
                    <a:pt x="301" y="456"/>
                  </a:lnTo>
                  <a:lnTo>
                    <a:pt x="293" y="451"/>
                  </a:lnTo>
                  <a:lnTo>
                    <a:pt x="280" y="442"/>
                  </a:lnTo>
                  <a:lnTo>
                    <a:pt x="274" y="437"/>
                  </a:lnTo>
                  <a:lnTo>
                    <a:pt x="268" y="432"/>
                  </a:lnTo>
                  <a:lnTo>
                    <a:pt x="262" y="426"/>
                  </a:lnTo>
                  <a:lnTo>
                    <a:pt x="257" y="420"/>
                  </a:lnTo>
                  <a:lnTo>
                    <a:pt x="253" y="414"/>
                  </a:lnTo>
                  <a:lnTo>
                    <a:pt x="249" y="407"/>
                  </a:lnTo>
                  <a:lnTo>
                    <a:pt x="246" y="400"/>
                  </a:lnTo>
                  <a:lnTo>
                    <a:pt x="243" y="392"/>
                  </a:lnTo>
                  <a:lnTo>
                    <a:pt x="240" y="384"/>
                  </a:lnTo>
                  <a:lnTo>
                    <a:pt x="239" y="375"/>
                  </a:lnTo>
                  <a:lnTo>
                    <a:pt x="238" y="366"/>
                  </a:lnTo>
                  <a:lnTo>
                    <a:pt x="237" y="356"/>
                  </a:lnTo>
                  <a:lnTo>
                    <a:pt x="238" y="349"/>
                  </a:lnTo>
                  <a:lnTo>
                    <a:pt x="239" y="342"/>
                  </a:lnTo>
                  <a:lnTo>
                    <a:pt x="240" y="335"/>
                  </a:lnTo>
                  <a:lnTo>
                    <a:pt x="242" y="328"/>
                  </a:lnTo>
                  <a:lnTo>
                    <a:pt x="244" y="321"/>
                  </a:lnTo>
                  <a:lnTo>
                    <a:pt x="247" y="315"/>
                  </a:lnTo>
                  <a:lnTo>
                    <a:pt x="250" y="308"/>
                  </a:lnTo>
                  <a:lnTo>
                    <a:pt x="254" y="302"/>
                  </a:lnTo>
                  <a:lnTo>
                    <a:pt x="258" y="296"/>
                  </a:lnTo>
                  <a:lnTo>
                    <a:pt x="263" y="290"/>
                  </a:lnTo>
                  <a:lnTo>
                    <a:pt x="268" y="285"/>
                  </a:lnTo>
                  <a:lnTo>
                    <a:pt x="274" y="279"/>
                  </a:lnTo>
                  <a:lnTo>
                    <a:pt x="280" y="274"/>
                  </a:lnTo>
                  <a:lnTo>
                    <a:pt x="286" y="269"/>
                  </a:lnTo>
                  <a:lnTo>
                    <a:pt x="292" y="264"/>
                  </a:lnTo>
                  <a:lnTo>
                    <a:pt x="299" y="260"/>
                  </a:lnTo>
                  <a:lnTo>
                    <a:pt x="314" y="251"/>
                  </a:lnTo>
                  <a:lnTo>
                    <a:pt x="322" y="247"/>
                  </a:lnTo>
                  <a:lnTo>
                    <a:pt x="330" y="244"/>
                  </a:lnTo>
                  <a:lnTo>
                    <a:pt x="347" y="237"/>
                  </a:lnTo>
                  <a:lnTo>
                    <a:pt x="365" y="232"/>
                  </a:lnTo>
                  <a:lnTo>
                    <a:pt x="383" y="227"/>
                  </a:lnTo>
                  <a:lnTo>
                    <a:pt x="402" y="224"/>
                  </a:lnTo>
                  <a:lnTo>
                    <a:pt x="422" y="222"/>
                  </a:lnTo>
                  <a:lnTo>
                    <a:pt x="443" y="222"/>
                  </a:lnTo>
                  <a:lnTo>
                    <a:pt x="459" y="222"/>
                  </a:lnTo>
                  <a:lnTo>
                    <a:pt x="474" y="223"/>
                  </a:lnTo>
                  <a:lnTo>
                    <a:pt x="489" y="224"/>
                  </a:lnTo>
                  <a:lnTo>
                    <a:pt x="504" y="226"/>
                  </a:lnTo>
                  <a:lnTo>
                    <a:pt x="518" y="229"/>
                  </a:lnTo>
                  <a:lnTo>
                    <a:pt x="532" y="232"/>
                  </a:lnTo>
                  <a:lnTo>
                    <a:pt x="545" y="235"/>
                  </a:lnTo>
                  <a:lnTo>
                    <a:pt x="559" y="239"/>
                  </a:lnTo>
                  <a:lnTo>
                    <a:pt x="571" y="244"/>
                  </a:lnTo>
                  <a:lnTo>
                    <a:pt x="584" y="249"/>
                  </a:lnTo>
                  <a:lnTo>
                    <a:pt x="596" y="255"/>
                  </a:lnTo>
                  <a:lnTo>
                    <a:pt x="607" y="261"/>
                  </a:lnTo>
                  <a:lnTo>
                    <a:pt x="619" y="268"/>
                  </a:lnTo>
                  <a:lnTo>
                    <a:pt x="630" y="275"/>
                  </a:lnTo>
                  <a:lnTo>
                    <a:pt x="641" y="283"/>
                  </a:lnTo>
                  <a:lnTo>
                    <a:pt x="651" y="291"/>
                  </a:lnTo>
                  <a:lnTo>
                    <a:pt x="649" y="294"/>
                  </a:lnTo>
                  <a:lnTo>
                    <a:pt x="644" y="302"/>
                  </a:lnTo>
                  <a:lnTo>
                    <a:pt x="627" y="326"/>
                  </a:lnTo>
                  <a:lnTo>
                    <a:pt x="602" y="360"/>
                  </a:lnTo>
                  <a:lnTo>
                    <a:pt x="599" y="357"/>
                  </a:lnTo>
                  <a:lnTo>
                    <a:pt x="591" y="351"/>
                  </a:lnTo>
                  <a:lnTo>
                    <a:pt x="578" y="341"/>
                  </a:lnTo>
                  <a:lnTo>
                    <a:pt x="570" y="336"/>
                  </a:lnTo>
                  <a:lnTo>
                    <a:pt x="560" y="330"/>
                  </a:lnTo>
                  <a:lnTo>
                    <a:pt x="550" y="325"/>
                  </a:lnTo>
                  <a:lnTo>
                    <a:pt x="538" y="320"/>
                  </a:lnTo>
                  <a:lnTo>
                    <a:pt x="525" y="315"/>
                  </a:lnTo>
                  <a:lnTo>
                    <a:pt x="511" y="310"/>
                  </a:lnTo>
                  <a:lnTo>
                    <a:pt x="503" y="308"/>
                  </a:lnTo>
                  <a:lnTo>
                    <a:pt x="496" y="307"/>
                  </a:lnTo>
                  <a:lnTo>
                    <a:pt x="479" y="304"/>
                  </a:lnTo>
                  <a:lnTo>
                    <a:pt x="471" y="303"/>
                  </a:lnTo>
                  <a:lnTo>
                    <a:pt x="462" y="302"/>
                  </a:lnTo>
                  <a:lnTo>
                    <a:pt x="453" y="301"/>
                  </a:lnTo>
                  <a:lnTo>
                    <a:pt x="444" y="301"/>
                  </a:lnTo>
                  <a:lnTo>
                    <a:pt x="430" y="301"/>
                  </a:lnTo>
                  <a:lnTo>
                    <a:pt x="416" y="303"/>
                  </a:lnTo>
                  <a:lnTo>
                    <a:pt x="404" y="304"/>
                  </a:lnTo>
                  <a:lnTo>
                    <a:pt x="392" y="307"/>
                  </a:lnTo>
                  <a:lnTo>
                    <a:pt x="382" y="310"/>
                  </a:lnTo>
                  <a:lnTo>
                    <a:pt x="372" y="313"/>
                  </a:lnTo>
                  <a:lnTo>
                    <a:pt x="363" y="317"/>
                  </a:lnTo>
                  <a:lnTo>
                    <a:pt x="356" y="321"/>
                  </a:lnTo>
                  <a:lnTo>
                    <a:pt x="349" y="325"/>
                  </a:lnTo>
                  <a:lnTo>
                    <a:pt x="343" y="329"/>
                  </a:lnTo>
                  <a:lnTo>
                    <a:pt x="338" y="334"/>
                  </a:lnTo>
                  <a:lnTo>
                    <a:pt x="334" y="338"/>
                  </a:lnTo>
                  <a:lnTo>
                    <a:pt x="331" y="343"/>
                  </a:lnTo>
                  <a:lnTo>
                    <a:pt x="328" y="347"/>
                  </a:lnTo>
                  <a:lnTo>
                    <a:pt x="327" y="351"/>
                  </a:lnTo>
                  <a:lnTo>
                    <a:pt x="327" y="355"/>
                  </a:lnTo>
                  <a:lnTo>
                    <a:pt x="327" y="363"/>
                  </a:lnTo>
                  <a:lnTo>
                    <a:pt x="328" y="366"/>
                  </a:lnTo>
                  <a:lnTo>
                    <a:pt x="330" y="369"/>
                  </a:lnTo>
                  <a:lnTo>
                    <a:pt x="333" y="375"/>
                  </a:lnTo>
                  <a:lnTo>
                    <a:pt x="335" y="378"/>
                  </a:lnTo>
                  <a:lnTo>
                    <a:pt x="338" y="380"/>
                  </a:lnTo>
                  <a:lnTo>
                    <a:pt x="344" y="385"/>
                  </a:lnTo>
                  <a:lnTo>
                    <a:pt x="351" y="389"/>
                  </a:lnTo>
                  <a:lnTo>
                    <a:pt x="360" y="392"/>
                  </a:lnTo>
                  <a:lnTo>
                    <a:pt x="369" y="395"/>
                  </a:lnTo>
                  <a:lnTo>
                    <a:pt x="380" y="397"/>
                  </a:lnTo>
                  <a:lnTo>
                    <a:pt x="391" y="400"/>
                  </a:lnTo>
                  <a:lnTo>
                    <a:pt x="416" y="403"/>
                  </a:lnTo>
                  <a:lnTo>
                    <a:pt x="443" y="407"/>
                  </a:lnTo>
                  <a:lnTo>
                    <a:pt x="473" y="411"/>
                  </a:lnTo>
                  <a:lnTo>
                    <a:pt x="513" y="416"/>
                  </a:lnTo>
                  <a:lnTo>
                    <a:pt x="532" y="420"/>
                  </a:lnTo>
                  <a:lnTo>
                    <a:pt x="550" y="424"/>
                  </a:lnTo>
                  <a:lnTo>
                    <a:pt x="568" y="428"/>
                  </a:lnTo>
                  <a:lnTo>
                    <a:pt x="584" y="433"/>
                  </a:lnTo>
                  <a:lnTo>
                    <a:pt x="600" y="439"/>
                  </a:lnTo>
                  <a:lnTo>
                    <a:pt x="607" y="442"/>
                  </a:lnTo>
                  <a:lnTo>
                    <a:pt x="614" y="446"/>
                  </a:lnTo>
                  <a:lnTo>
                    <a:pt x="627" y="453"/>
                  </a:lnTo>
                  <a:lnTo>
                    <a:pt x="634" y="458"/>
                  </a:lnTo>
                  <a:lnTo>
                    <a:pt x="639" y="463"/>
                  </a:lnTo>
                  <a:lnTo>
                    <a:pt x="645" y="468"/>
                  </a:lnTo>
                  <a:lnTo>
                    <a:pt x="649" y="473"/>
                  </a:lnTo>
                  <a:lnTo>
                    <a:pt x="654" y="479"/>
                  </a:lnTo>
                  <a:lnTo>
                    <a:pt x="658" y="484"/>
                  </a:lnTo>
                  <a:lnTo>
                    <a:pt x="662" y="491"/>
                  </a:lnTo>
                  <a:lnTo>
                    <a:pt x="665" y="497"/>
                  </a:lnTo>
                  <a:lnTo>
                    <a:pt x="668" y="504"/>
                  </a:lnTo>
                  <a:lnTo>
                    <a:pt x="670" y="512"/>
                  </a:lnTo>
                  <a:lnTo>
                    <a:pt x="672" y="519"/>
                  </a:lnTo>
                  <a:lnTo>
                    <a:pt x="673" y="528"/>
                  </a:lnTo>
                  <a:lnTo>
                    <a:pt x="674" y="536"/>
                  </a:lnTo>
                  <a:lnTo>
                    <a:pt x="674" y="545"/>
                  </a:lnTo>
                  <a:lnTo>
                    <a:pt x="674" y="553"/>
                  </a:lnTo>
                  <a:lnTo>
                    <a:pt x="673" y="560"/>
                  </a:lnTo>
                  <a:lnTo>
                    <a:pt x="672" y="567"/>
                  </a:lnTo>
                  <a:lnTo>
                    <a:pt x="670" y="574"/>
                  </a:lnTo>
                  <a:lnTo>
                    <a:pt x="668" y="581"/>
                  </a:lnTo>
                  <a:lnTo>
                    <a:pt x="666" y="588"/>
                  </a:lnTo>
                  <a:lnTo>
                    <a:pt x="663" y="594"/>
                  </a:lnTo>
                  <a:lnTo>
                    <a:pt x="659" y="601"/>
                  </a:lnTo>
                  <a:lnTo>
                    <a:pt x="655" y="607"/>
                  </a:lnTo>
                  <a:lnTo>
                    <a:pt x="651" y="613"/>
                  </a:lnTo>
                  <a:lnTo>
                    <a:pt x="646" y="619"/>
                  </a:lnTo>
                  <a:lnTo>
                    <a:pt x="641" y="625"/>
                  </a:lnTo>
                  <a:lnTo>
                    <a:pt x="635" y="630"/>
                  </a:lnTo>
                  <a:lnTo>
                    <a:pt x="629" y="635"/>
                  </a:lnTo>
                  <a:lnTo>
                    <a:pt x="623" y="640"/>
                  </a:lnTo>
                  <a:lnTo>
                    <a:pt x="616" y="645"/>
                  </a:lnTo>
                  <a:lnTo>
                    <a:pt x="609" y="650"/>
                  </a:lnTo>
                  <a:lnTo>
                    <a:pt x="602" y="654"/>
                  </a:lnTo>
                  <a:lnTo>
                    <a:pt x="586" y="662"/>
                  </a:lnTo>
                  <a:lnTo>
                    <a:pt x="569" y="669"/>
                  </a:lnTo>
                  <a:lnTo>
                    <a:pt x="560" y="673"/>
                  </a:lnTo>
                  <a:lnTo>
                    <a:pt x="550" y="675"/>
                  </a:lnTo>
                  <a:lnTo>
                    <a:pt x="531" y="680"/>
                  </a:lnTo>
                  <a:lnTo>
                    <a:pt x="510" y="683"/>
                  </a:lnTo>
                  <a:lnTo>
                    <a:pt x="499" y="685"/>
                  </a:lnTo>
                  <a:lnTo>
                    <a:pt x="488" y="686"/>
                  </a:lnTo>
                  <a:lnTo>
                    <a:pt x="466" y="686"/>
                  </a:lnTo>
                  <a:close/>
                  <a:moveTo>
                    <a:pt x="0" y="0"/>
                  </a:moveTo>
                  <a:lnTo>
                    <a:pt x="0" y="453"/>
                  </a:lnTo>
                  <a:lnTo>
                    <a:pt x="0" y="908"/>
                  </a:lnTo>
                  <a:lnTo>
                    <a:pt x="680" y="908"/>
                  </a:lnTo>
                  <a:lnTo>
                    <a:pt x="1361" y="908"/>
                  </a:lnTo>
                  <a:lnTo>
                    <a:pt x="2041" y="908"/>
                  </a:lnTo>
                  <a:lnTo>
                    <a:pt x="2723" y="908"/>
                  </a:lnTo>
                  <a:lnTo>
                    <a:pt x="3403" y="908"/>
                  </a:lnTo>
                  <a:lnTo>
                    <a:pt x="4084" y="908"/>
                  </a:lnTo>
                  <a:lnTo>
                    <a:pt x="4765" y="908"/>
                  </a:lnTo>
                  <a:lnTo>
                    <a:pt x="5446" y="908"/>
                  </a:lnTo>
                  <a:lnTo>
                    <a:pt x="5446" y="453"/>
                  </a:lnTo>
                  <a:lnTo>
                    <a:pt x="5446" y="0"/>
                  </a:lnTo>
                  <a:lnTo>
                    <a:pt x="4765" y="0"/>
                  </a:lnTo>
                  <a:lnTo>
                    <a:pt x="4084" y="0"/>
                  </a:lnTo>
                  <a:lnTo>
                    <a:pt x="3403" y="0"/>
                  </a:lnTo>
                  <a:lnTo>
                    <a:pt x="2723" y="0"/>
                  </a:lnTo>
                  <a:lnTo>
                    <a:pt x="2041" y="0"/>
                  </a:lnTo>
                  <a:lnTo>
                    <a:pt x="1361" y="0"/>
                  </a:lnTo>
                  <a:lnTo>
                    <a:pt x="680" y="0"/>
                  </a:lnTo>
                  <a:lnTo>
                    <a:pt x="0" y="0"/>
                  </a:lnTo>
                  <a:close/>
                  <a:moveTo>
                    <a:pt x="1367" y="297"/>
                  </a:moveTo>
                  <a:lnTo>
                    <a:pt x="1358" y="297"/>
                  </a:lnTo>
                  <a:lnTo>
                    <a:pt x="1349" y="298"/>
                  </a:lnTo>
                  <a:lnTo>
                    <a:pt x="1341" y="299"/>
                  </a:lnTo>
                  <a:lnTo>
                    <a:pt x="1333" y="300"/>
                  </a:lnTo>
                  <a:lnTo>
                    <a:pt x="1325" y="302"/>
                  </a:lnTo>
                  <a:lnTo>
                    <a:pt x="1318" y="305"/>
                  </a:lnTo>
                  <a:lnTo>
                    <a:pt x="1311" y="307"/>
                  </a:lnTo>
                  <a:lnTo>
                    <a:pt x="1304" y="311"/>
                  </a:lnTo>
                  <a:lnTo>
                    <a:pt x="1291" y="318"/>
                  </a:lnTo>
                  <a:lnTo>
                    <a:pt x="1279" y="327"/>
                  </a:lnTo>
                  <a:lnTo>
                    <a:pt x="1274" y="331"/>
                  </a:lnTo>
                  <a:lnTo>
                    <a:pt x="1269" y="336"/>
                  </a:lnTo>
                  <a:lnTo>
                    <a:pt x="1259" y="347"/>
                  </a:lnTo>
                  <a:lnTo>
                    <a:pt x="1255" y="353"/>
                  </a:lnTo>
                  <a:lnTo>
                    <a:pt x="1251" y="359"/>
                  </a:lnTo>
                  <a:lnTo>
                    <a:pt x="1244" y="371"/>
                  </a:lnTo>
                  <a:lnTo>
                    <a:pt x="1241" y="377"/>
                  </a:lnTo>
                  <a:lnTo>
                    <a:pt x="1238" y="384"/>
                  </a:lnTo>
                  <a:lnTo>
                    <a:pt x="1233" y="397"/>
                  </a:lnTo>
                  <a:lnTo>
                    <a:pt x="1229" y="411"/>
                  </a:lnTo>
                  <a:lnTo>
                    <a:pt x="1226" y="425"/>
                  </a:lnTo>
                  <a:lnTo>
                    <a:pt x="1225" y="439"/>
                  </a:lnTo>
                  <a:lnTo>
                    <a:pt x="1224" y="454"/>
                  </a:lnTo>
                  <a:lnTo>
                    <a:pt x="1225" y="469"/>
                  </a:lnTo>
                  <a:lnTo>
                    <a:pt x="1225" y="476"/>
                  </a:lnTo>
                  <a:lnTo>
                    <a:pt x="1226" y="483"/>
                  </a:lnTo>
                  <a:lnTo>
                    <a:pt x="1229" y="497"/>
                  </a:lnTo>
                  <a:lnTo>
                    <a:pt x="1231" y="504"/>
                  </a:lnTo>
                  <a:lnTo>
                    <a:pt x="1233" y="510"/>
                  </a:lnTo>
                  <a:lnTo>
                    <a:pt x="1235" y="517"/>
                  </a:lnTo>
                  <a:lnTo>
                    <a:pt x="1238" y="524"/>
                  </a:lnTo>
                  <a:lnTo>
                    <a:pt x="1241" y="530"/>
                  </a:lnTo>
                  <a:lnTo>
                    <a:pt x="1244" y="537"/>
                  </a:lnTo>
                  <a:lnTo>
                    <a:pt x="1247" y="543"/>
                  </a:lnTo>
                  <a:lnTo>
                    <a:pt x="1251" y="549"/>
                  </a:lnTo>
                  <a:lnTo>
                    <a:pt x="1255" y="555"/>
                  </a:lnTo>
                  <a:lnTo>
                    <a:pt x="1259" y="561"/>
                  </a:lnTo>
                  <a:lnTo>
                    <a:pt x="1264" y="566"/>
                  </a:lnTo>
                  <a:lnTo>
                    <a:pt x="1269" y="571"/>
                  </a:lnTo>
                  <a:lnTo>
                    <a:pt x="1274" y="576"/>
                  </a:lnTo>
                  <a:lnTo>
                    <a:pt x="1279" y="581"/>
                  </a:lnTo>
                  <a:lnTo>
                    <a:pt x="1285" y="585"/>
                  </a:lnTo>
                  <a:lnTo>
                    <a:pt x="1291" y="589"/>
                  </a:lnTo>
                  <a:lnTo>
                    <a:pt x="1297" y="593"/>
                  </a:lnTo>
                  <a:lnTo>
                    <a:pt x="1304" y="597"/>
                  </a:lnTo>
                  <a:lnTo>
                    <a:pt x="1311" y="600"/>
                  </a:lnTo>
                  <a:lnTo>
                    <a:pt x="1318" y="603"/>
                  </a:lnTo>
                  <a:lnTo>
                    <a:pt x="1325" y="605"/>
                  </a:lnTo>
                  <a:lnTo>
                    <a:pt x="1333" y="607"/>
                  </a:lnTo>
                  <a:lnTo>
                    <a:pt x="1341" y="608"/>
                  </a:lnTo>
                  <a:lnTo>
                    <a:pt x="1349" y="610"/>
                  </a:lnTo>
                  <a:lnTo>
                    <a:pt x="1358" y="610"/>
                  </a:lnTo>
                  <a:lnTo>
                    <a:pt x="1367" y="611"/>
                  </a:lnTo>
                  <a:lnTo>
                    <a:pt x="1379" y="610"/>
                  </a:lnTo>
                  <a:lnTo>
                    <a:pt x="1392" y="608"/>
                  </a:lnTo>
                  <a:lnTo>
                    <a:pt x="1405" y="605"/>
                  </a:lnTo>
                  <a:lnTo>
                    <a:pt x="1417" y="601"/>
                  </a:lnTo>
                  <a:lnTo>
                    <a:pt x="1423" y="599"/>
                  </a:lnTo>
                  <a:lnTo>
                    <a:pt x="1428" y="596"/>
                  </a:lnTo>
                  <a:lnTo>
                    <a:pt x="1440" y="589"/>
                  </a:lnTo>
                  <a:lnTo>
                    <a:pt x="1445" y="586"/>
                  </a:lnTo>
                  <a:lnTo>
                    <a:pt x="1450" y="582"/>
                  </a:lnTo>
                  <a:lnTo>
                    <a:pt x="1455" y="577"/>
                  </a:lnTo>
                  <a:lnTo>
                    <a:pt x="1460" y="573"/>
                  </a:lnTo>
                  <a:lnTo>
                    <a:pt x="1465" y="568"/>
                  </a:lnTo>
                  <a:lnTo>
                    <a:pt x="1469" y="562"/>
                  </a:lnTo>
                  <a:lnTo>
                    <a:pt x="1473" y="557"/>
                  </a:lnTo>
                  <a:lnTo>
                    <a:pt x="1477" y="551"/>
                  </a:lnTo>
                  <a:lnTo>
                    <a:pt x="1485" y="538"/>
                  </a:lnTo>
                  <a:lnTo>
                    <a:pt x="1488" y="531"/>
                  </a:lnTo>
                  <a:lnTo>
                    <a:pt x="1491" y="524"/>
                  </a:lnTo>
                  <a:lnTo>
                    <a:pt x="1495" y="509"/>
                  </a:lnTo>
                  <a:lnTo>
                    <a:pt x="1497" y="500"/>
                  </a:lnTo>
                  <a:lnTo>
                    <a:pt x="1499" y="492"/>
                  </a:lnTo>
                  <a:lnTo>
                    <a:pt x="1500" y="483"/>
                  </a:lnTo>
                  <a:lnTo>
                    <a:pt x="1501" y="474"/>
                  </a:lnTo>
                  <a:lnTo>
                    <a:pt x="1502" y="464"/>
                  </a:lnTo>
                  <a:lnTo>
                    <a:pt x="1502" y="454"/>
                  </a:lnTo>
                  <a:lnTo>
                    <a:pt x="1502" y="444"/>
                  </a:lnTo>
                  <a:lnTo>
                    <a:pt x="1501" y="434"/>
                  </a:lnTo>
                  <a:lnTo>
                    <a:pt x="1500" y="425"/>
                  </a:lnTo>
                  <a:lnTo>
                    <a:pt x="1499" y="416"/>
                  </a:lnTo>
                  <a:lnTo>
                    <a:pt x="1495" y="399"/>
                  </a:lnTo>
                  <a:lnTo>
                    <a:pt x="1493" y="391"/>
                  </a:lnTo>
                  <a:lnTo>
                    <a:pt x="1491" y="384"/>
                  </a:lnTo>
                  <a:lnTo>
                    <a:pt x="1488" y="376"/>
                  </a:lnTo>
                  <a:lnTo>
                    <a:pt x="1485" y="369"/>
                  </a:lnTo>
                  <a:lnTo>
                    <a:pt x="1481" y="363"/>
                  </a:lnTo>
                  <a:lnTo>
                    <a:pt x="1477" y="356"/>
                  </a:lnTo>
                  <a:lnTo>
                    <a:pt x="1473" y="351"/>
                  </a:lnTo>
                  <a:lnTo>
                    <a:pt x="1469" y="345"/>
                  </a:lnTo>
                  <a:lnTo>
                    <a:pt x="1460" y="335"/>
                  </a:lnTo>
                  <a:lnTo>
                    <a:pt x="1450" y="326"/>
                  </a:lnTo>
                  <a:lnTo>
                    <a:pt x="1440" y="318"/>
                  </a:lnTo>
                  <a:lnTo>
                    <a:pt x="1434" y="314"/>
                  </a:lnTo>
                  <a:lnTo>
                    <a:pt x="1428" y="311"/>
                  </a:lnTo>
                  <a:lnTo>
                    <a:pt x="1423" y="308"/>
                  </a:lnTo>
                  <a:lnTo>
                    <a:pt x="1417" y="306"/>
                  </a:lnTo>
                  <a:lnTo>
                    <a:pt x="1411" y="304"/>
                  </a:lnTo>
                  <a:lnTo>
                    <a:pt x="1405" y="302"/>
                  </a:lnTo>
                  <a:lnTo>
                    <a:pt x="1398" y="300"/>
                  </a:lnTo>
                  <a:lnTo>
                    <a:pt x="1392" y="299"/>
                  </a:lnTo>
                  <a:lnTo>
                    <a:pt x="1379" y="297"/>
                  </a:lnTo>
                  <a:lnTo>
                    <a:pt x="1373" y="297"/>
                  </a:lnTo>
                  <a:lnTo>
                    <a:pt x="1367" y="297"/>
                  </a:lnTo>
                  <a:close/>
                  <a:moveTo>
                    <a:pt x="3177" y="301"/>
                  </a:moveTo>
                  <a:lnTo>
                    <a:pt x="3162" y="302"/>
                  </a:lnTo>
                  <a:lnTo>
                    <a:pt x="3148" y="304"/>
                  </a:lnTo>
                  <a:lnTo>
                    <a:pt x="3141" y="305"/>
                  </a:lnTo>
                  <a:lnTo>
                    <a:pt x="3135" y="307"/>
                  </a:lnTo>
                  <a:lnTo>
                    <a:pt x="3128" y="310"/>
                  </a:lnTo>
                  <a:lnTo>
                    <a:pt x="3121" y="312"/>
                  </a:lnTo>
                  <a:lnTo>
                    <a:pt x="3115" y="315"/>
                  </a:lnTo>
                  <a:lnTo>
                    <a:pt x="3109" y="318"/>
                  </a:lnTo>
                  <a:lnTo>
                    <a:pt x="3103" y="321"/>
                  </a:lnTo>
                  <a:lnTo>
                    <a:pt x="3097" y="325"/>
                  </a:lnTo>
                  <a:lnTo>
                    <a:pt x="3092" y="329"/>
                  </a:lnTo>
                  <a:lnTo>
                    <a:pt x="3086" y="334"/>
                  </a:lnTo>
                  <a:lnTo>
                    <a:pt x="3081" y="338"/>
                  </a:lnTo>
                  <a:lnTo>
                    <a:pt x="3076" y="343"/>
                  </a:lnTo>
                  <a:lnTo>
                    <a:pt x="3071" y="348"/>
                  </a:lnTo>
                  <a:lnTo>
                    <a:pt x="3067" y="353"/>
                  </a:lnTo>
                  <a:lnTo>
                    <a:pt x="3063" y="359"/>
                  </a:lnTo>
                  <a:lnTo>
                    <a:pt x="3059" y="365"/>
                  </a:lnTo>
                  <a:lnTo>
                    <a:pt x="3052" y="377"/>
                  </a:lnTo>
                  <a:lnTo>
                    <a:pt x="3048" y="384"/>
                  </a:lnTo>
                  <a:lnTo>
                    <a:pt x="3046" y="391"/>
                  </a:lnTo>
                  <a:lnTo>
                    <a:pt x="3043" y="398"/>
                  </a:lnTo>
                  <a:lnTo>
                    <a:pt x="3041" y="405"/>
                  </a:lnTo>
                  <a:lnTo>
                    <a:pt x="3039" y="413"/>
                  </a:lnTo>
                  <a:lnTo>
                    <a:pt x="3037" y="420"/>
                  </a:lnTo>
                  <a:lnTo>
                    <a:pt x="3035" y="436"/>
                  </a:lnTo>
                  <a:lnTo>
                    <a:pt x="3034" y="453"/>
                  </a:lnTo>
                  <a:lnTo>
                    <a:pt x="3034" y="462"/>
                  </a:lnTo>
                  <a:lnTo>
                    <a:pt x="3035" y="470"/>
                  </a:lnTo>
                  <a:lnTo>
                    <a:pt x="3036" y="478"/>
                  </a:lnTo>
                  <a:lnTo>
                    <a:pt x="3037" y="486"/>
                  </a:lnTo>
                  <a:lnTo>
                    <a:pt x="3041" y="501"/>
                  </a:lnTo>
                  <a:lnTo>
                    <a:pt x="3046" y="515"/>
                  </a:lnTo>
                  <a:lnTo>
                    <a:pt x="3052" y="529"/>
                  </a:lnTo>
                  <a:lnTo>
                    <a:pt x="3055" y="535"/>
                  </a:lnTo>
                  <a:lnTo>
                    <a:pt x="3059" y="541"/>
                  </a:lnTo>
                  <a:lnTo>
                    <a:pt x="3063" y="547"/>
                  </a:lnTo>
                  <a:lnTo>
                    <a:pt x="3067" y="553"/>
                  </a:lnTo>
                  <a:lnTo>
                    <a:pt x="3071" y="558"/>
                  </a:lnTo>
                  <a:lnTo>
                    <a:pt x="3076" y="563"/>
                  </a:lnTo>
                  <a:lnTo>
                    <a:pt x="3081" y="568"/>
                  </a:lnTo>
                  <a:lnTo>
                    <a:pt x="3086" y="573"/>
                  </a:lnTo>
                  <a:lnTo>
                    <a:pt x="3092" y="577"/>
                  </a:lnTo>
                  <a:lnTo>
                    <a:pt x="3097" y="581"/>
                  </a:lnTo>
                  <a:lnTo>
                    <a:pt x="3109" y="588"/>
                  </a:lnTo>
                  <a:lnTo>
                    <a:pt x="3115" y="591"/>
                  </a:lnTo>
                  <a:lnTo>
                    <a:pt x="3121" y="594"/>
                  </a:lnTo>
                  <a:lnTo>
                    <a:pt x="3135" y="599"/>
                  </a:lnTo>
                  <a:lnTo>
                    <a:pt x="3148" y="602"/>
                  </a:lnTo>
                  <a:lnTo>
                    <a:pt x="3155" y="604"/>
                  </a:lnTo>
                  <a:lnTo>
                    <a:pt x="3162" y="604"/>
                  </a:lnTo>
                  <a:lnTo>
                    <a:pt x="3177" y="605"/>
                  </a:lnTo>
                  <a:lnTo>
                    <a:pt x="3192" y="604"/>
                  </a:lnTo>
                  <a:lnTo>
                    <a:pt x="3206" y="602"/>
                  </a:lnTo>
                  <a:lnTo>
                    <a:pt x="3213" y="601"/>
                  </a:lnTo>
                  <a:lnTo>
                    <a:pt x="3219" y="599"/>
                  </a:lnTo>
                  <a:lnTo>
                    <a:pt x="3226" y="597"/>
                  </a:lnTo>
                  <a:lnTo>
                    <a:pt x="3232" y="594"/>
                  </a:lnTo>
                  <a:lnTo>
                    <a:pt x="3239" y="591"/>
                  </a:lnTo>
                  <a:lnTo>
                    <a:pt x="3245" y="588"/>
                  </a:lnTo>
                  <a:lnTo>
                    <a:pt x="3251" y="585"/>
                  </a:lnTo>
                  <a:lnTo>
                    <a:pt x="3257" y="581"/>
                  </a:lnTo>
                  <a:lnTo>
                    <a:pt x="3262" y="577"/>
                  </a:lnTo>
                  <a:lnTo>
                    <a:pt x="3268" y="573"/>
                  </a:lnTo>
                  <a:lnTo>
                    <a:pt x="3273" y="568"/>
                  </a:lnTo>
                  <a:lnTo>
                    <a:pt x="3278" y="563"/>
                  </a:lnTo>
                  <a:lnTo>
                    <a:pt x="3282" y="558"/>
                  </a:lnTo>
                  <a:lnTo>
                    <a:pt x="3287" y="553"/>
                  </a:lnTo>
                  <a:lnTo>
                    <a:pt x="3291" y="547"/>
                  </a:lnTo>
                  <a:lnTo>
                    <a:pt x="3295" y="541"/>
                  </a:lnTo>
                  <a:lnTo>
                    <a:pt x="3302" y="529"/>
                  </a:lnTo>
                  <a:lnTo>
                    <a:pt x="3305" y="522"/>
                  </a:lnTo>
                  <a:lnTo>
                    <a:pt x="3308" y="515"/>
                  </a:lnTo>
                  <a:lnTo>
                    <a:pt x="3311" y="508"/>
                  </a:lnTo>
                  <a:lnTo>
                    <a:pt x="3313" y="501"/>
                  </a:lnTo>
                  <a:lnTo>
                    <a:pt x="3315" y="494"/>
                  </a:lnTo>
                  <a:lnTo>
                    <a:pt x="3317" y="486"/>
                  </a:lnTo>
                  <a:lnTo>
                    <a:pt x="3319" y="470"/>
                  </a:lnTo>
                  <a:lnTo>
                    <a:pt x="3320" y="453"/>
                  </a:lnTo>
                  <a:lnTo>
                    <a:pt x="3319" y="444"/>
                  </a:lnTo>
                  <a:lnTo>
                    <a:pt x="3319" y="436"/>
                  </a:lnTo>
                  <a:lnTo>
                    <a:pt x="3318" y="428"/>
                  </a:lnTo>
                  <a:lnTo>
                    <a:pt x="3317" y="420"/>
                  </a:lnTo>
                  <a:lnTo>
                    <a:pt x="3313" y="405"/>
                  </a:lnTo>
                  <a:lnTo>
                    <a:pt x="3308" y="391"/>
                  </a:lnTo>
                  <a:lnTo>
                    <a:pt x="3302" y="377"/>
                  </a:lnTo>
                  <a:lnTo>
                    <a:pt x="3299" y="371"/>
                  </a:lnTo>
                  <a:lnTo>
                    <a:pt x="3295" y="365"/>
                  </a:lnTo>
                  <a:lnTo>
                    <a:pt x="3291" y="359"/>
                  </a:lnTo>
                  <a:lnTo>
                    <a:pt x="3287" y="353"/>
                  </a:lnTo>
                  <a:lnTo>
                    <a:pt x="3282" y="348"/>
                  </a:lnTo>
                  <a:lnTo>
                    <a:pt x="3278" y="343"/>
                  </a:lnTo>
                  <a:lnTo>
                    <a:pt x="3273" y="338"/>
                  </a:lnTo>
                  <a:lnTo>
                    <a:pt x="3268" y="334"/>
                  </a:lnTo>
                  <a:lnTo>
                    <a:pt x="3262" y="329"/>
                  </a:lnTo>
                  <a:lnTo>
                    <a:pt x="3257" y="325"/>
                  </a:lnTo>
                  <a:lnTo>
                    <a:pt x="3245" y="318"/>
                  </a:lnTo>
                  <a:lnTo>
                    <a:pt x="3239" y="315"/>
                  </a:lnTo>
                  <a:lnTo>
                    <a:pt x="3232" y="312"/>
                  </a:lnTo>
                  <a:lnTo>
                    <a:pt x="3219" y="307"/>
                  </a:lnTo>
                  <a:lnTo>
                    <a:pt x="3206" y="304"/>
                  </a:lnTo>
                  <a:lnTo>
                    <a:pt x="3199" y="303"/>
                  </a:lnTo>
                  <a:lnTo>
                    <a:pt x="3192" y="302"/>
                  </a:lnTo>
                  <a:lnTo>
                    <a:pt x="3177" y="301"/>
                  </a:lnTo>
                  <a:close/>
                  <a:moveTo>
                    <a:pt x="4997" y="297"/>
                  </a:moveTo>
                  <a:lnTo>
                    <a:pt x="4988" y="297"/>
                  </a:lnTo>
                  <a:lnTo>
                    <a:pt x="4979" y="298"/>
                  </a:lnTo>
                  <a:lnTo>
                    <a:pt x="4971" y="299"/>
                  </a:lnTo>
                  <a:lnTo>
                    <a:pt x="4963" y="300"/>
                  </a:lnTo>
                  <a:lnTo>
                    <a:pt x="4955" y="302"/>
                  </a:lnTo>
                  <a:lnTo>
                    <a:pt x="4948" y="305"/>
                  </a:lnTo>
                  <a:lnTo>
                    <a:pt x="4941" y="307"/>
                  </a:lnTo>
                  <a:lnTo>
                    <a:pt x="4934" y="311"/>
                  </a:lnTo>
                  <a:lnTo>
                    <a:pt x="4921" y="318"/>
                  </a:lnTo>
                  <a:lnTo>
                    <a:pt x="4910" y="327"/>
                  </a:lnTo>
                  <a:lnTo>
                    <a:pt x="4904" y="331"/>
                  </a:lnTo>
                  <a:lnTo>
                    <a:pt x="4899" y="336"/>
                  </a:lnTo>
                  <a:lnTo>
                    <a:pt x="4890" y="347"/>
                  </a:lnTo>
                  <a:lnTo>
                    <a:pt x="4885" y="353"/>
                  </a:lnTo>
                  <a:lnTo>
                    <a:pt x="4881" y="359"/>
                  </a:lnTo>
                  <a:lnTo>
                    <a:pt x="4874" y="371"/>
                  </a:lnTo>
                  <a:lnTo>
                    <a:pt x="4871" y="377"/>
                  </a:lnTo>
                  <a:lnTo>
                    <a:pt x="4868" y="384"/>
                  </a:lnTo>
                  <a:lnTo>
                    <a:pt x="4863" y="397"/>
                  </a:lnTo>
                  <a:lnTo>
                    <a:pt x="4859" y="411"/>
                  </a:lnTo>
                  <a:lnTo>
                    <a:pt x="4856" y="425"/>
                  </a:lnTo>
                  <a:lnTo>
                    <a:pt x="4855" y="439"/>
                  </a:lnTo>
                  <a:lnTo>
                    <a:pt x="4854" y="454"/>
                  </a:lnTo>
                  <a:lnTo>
                    <a:pt x="4855" y="469"/>
                  </a:lnTo>
                  <a:lnTo>
                    <a:pt x="4856" y="476"/>
                  </a:lnTo>
                  <a:lnTo>
                    <a:pt x="4856" y="483"/>
                  </a:lnTo>
                  <a:lnTo>
                    <a:pt x="4859" y="497"/>
                  </a:lnTo>
                  <a:lnTo>
                    <a:pt x="4861" y="504"/>
                  </a:lnTo>
                  <a:lnTo>
                    <a:pt x="4863" y="510"/>
                  </a:lnTo>
                  <a:lnTo>
                    <a:pt x="4865" y="517"/>
                  </a:lnTo>
                  <a:lnTo>
                    <a:pt x="4868" y="524"/>
                  </a:lnTo>
                  <a:lnTo>
                    <a:pt x="4871" y="530"/>
                  </a:lnTo>
                  <a:lnTo>
                    <a:pt x="4874" y="537"/>
                  </a:lnTo>
                  <a:lnTo>
                    <a:pt x="4878" y="543"/>
                  </a:lnTo>
                  <a:lnTo>
                    <a:pt x="4881" y="549"/>
                  </a:lnTo>
                  <a:lnTo>
                    <a:pt x="4885" y="555"/>
                  </a:lnTo>
                  <a:lnTo>
                    <a:pt x="4890" y="561"/>
                  </a:lnTo>
                  <a:lnTo>
                    <a:pt x="4894" y="566"/>
                  </a:lnTo>
                  <a:lnTo>
                    <a:pt x="4899" y="571"/>
                  </a:lnTo>
                  <a:lnTo>
                    <a:pt x="4904" y="576"/>
                  </a:lnTo>
                  <a:lnTo>
                    <a:pt x="4910" y="581"/>
                  </a:lnTo>
                  <a:lnTo>
                    <a:pt x="4915" y="585"/>
                  </a:lnTo>
                  <a:lnTo>
                    <a:pt x="4921" y="589"/>
                  </a:lnTo>
                  <a:lnTo>
                    <a:pt x="4927" y="593"/>
                  </a:lnTo>
                  <a:lnTo>
                    <a:pt x="4934" y="597"/>
                  </a:lnTo>
                  <a:lnTo>
                    <a:pt x="4941" y="600"/>
                  </a:lnTo>
                  <a:lnTo>
                    <a:pt x="4948" y="603"/>
                  </a:lnTo>
                  <a:lnTo>
                    <a:pt x="4955" y="605"/>
                  </a:lnTo>
                  <a:lnTo>
                    <a:pt x="4963" y="607"/>
                  </a:lnTo>
                  <a:lnTo>
                    <a:pt x="4971" y="608"/>
                  </a:lnTo>
                  <a:lnTo>
                    <a:pt x="4979" y="610"/>
                  </a:lnTo>
                  <a:lnTo>
                    <a:pt x="4988" y="610"/>
                  </a:lnTo>
                  <a:lnTo>
                    <a:pt x="4997" y="611"/>
                  </a:lnTo>
                  <a:lnTo>
                    <a:pt x="5010" y="610"/>
                  </a:lnTo>
                  <a:lnTo>
                    <a:pt x="5022" y="608"/>
                  </a:lnTo>
                  <a:lnTo>
                    <a:pt x="5035" y="605"/>
                  </a:lnTo>
                  <a:lnTo>
                    <a:pt x="5047" y="601"/>
                  </a:lnTo>
                  <a:lnTo>
                    <a:pt x="5053" y="599"/>
                  </a:lnTo>
                  <a:lnTo>
                    <a:pt x="5059" y="596"/>
                  </a:lnTo>
                  <a:lnTo>
                    <a:pt x="5070" y="589"/>
                  </a:lnTo>
                  <a:lnTo>
                    <a:pt x="5075" y="586"/>
                  </a:lnTo>
                  <a:lnTo>
                    <a:pt x="5081" y="582"/>
                  </a:lnTo>
                  <a:lnTo>
                    <a:pt x="5086" y="577"/>
                  </a:lnTo>
                  <a:lnTo>
                    <a:pt x="5090" y="573"/>
                  </a:lnTo>
                  <a:lnTo>
                    <a:pt x="5095" y="568"/>
                  </a:lnTo>
                  <a:lnTo>
                    <a:pt x="5100" y="562"/>
                  </a:lnTo>
                  <a:lnTo>
                    <a:pt x="5104" y="557"/>
                  </a:lnTo>
                  <a:lnTo>
                    <a:pt x="5108" y="551"/>
                  </a:lnTo>
                  <a:lnTo>
                    <a:pt x="5115" y="538"/>
                  </a:lnTo>
                  <a:lnTo>
                    <a:pt x="5118" y="531"/>
                  </a:lnTo>
                  <a:lnTo>
                    <a:pt x="5121" y="524"/>
                  </a:lnTo>
                  <a:lnTo>
                    <a:pt x="5126" y="509"/>
                  </a:lnTo>
                  <a:lnTo>
                    <a:pt x="5128" y="500"/>
                  </a:lnTo>
                  <a:lnTo>
                    <a:pt x="5129" y="492"/>
                  </a:lnTo>
                  <a:lnTo>
                    <a:pt x="5131" y="483"/>
                  </a:lnTo>
                  <a:lnTo>
                    <a:pt x="5132" y="474"/>
                  </a:lnTo>
                  <a:lnTo>
                    <a:pt x="5132" y="464"/>
                  </a:lnTo>
                  <a:lnTo>
                    <a:pt x="5132" y="454"/>
                  </a:lnTo>
                  <a:lnTo>
                    <a:pt x="5132" y="444"/>
                  </a:lnTo>
                  <a:lnTo>
                    <a:pt x="5132" y="434"/>
                  </a:lnTo>
                  <a:lnTo>
                    <a:pt x="5131" y="425"/>
                  </a:lnTo>
                  <a:lnTo>
                    <a:pt x="5129" y="416"/>
                  </a:lnTo>
                  <a:lnTo>
                    <a:pt x="5126" y="399"/>
                  </a:lnTo>
                  <a:lnTo>
                    <a:pt x="5124" y="391"/>
                  </a:lnTo>
                  <a:lnTo>
                    <a:pt x="5121" y="384"/>
                  </a:lnTo>
                  <a:lnTo>
                    <a:pt x="5118" y="376"/>
                  </a:lnTo>
                  <a:lnTo>
                    <a:pt x="5115" y="369"/>
                  </a:lnTo>
                  <a:lnTo>
                    <a:pt x="5111" y="363"/>
                  </a:lnTo>
                  <a:lnTo>
                    <a:pt x="5108" y="356"/>
                  </a:lnTo>
                  <a:lnTo>
                    <a:pt x="5104" y="351"/>
                  </a:lnTo>
                  <a:lnTo>
                    <a:pt x="5100" y="345"/>
                  </a:lnTo>
                  <a:lnTo>
                    <a:pt x="5090" y="335"/>
                  </a:lnTo>
                  <a:lnTo>
                    <a:pt x="5081" y="326"/>
                  </a:lnTo>
                  <a:lnTo>
                    <a:pt x="5070" y="318"/>
                  </a:lnTo>
                  <a:lnTo>
                    <a:pt x="5064" y="314"/>
                  </a:lnTo>
                  <a:lnTo>
                    <a:pt x="5059" y="311"/>
                  </a:lnTo>
                  <a:lnTo>
                    <a:pt x="5053" y="308"/>
                  </a:lnTo>
                  <a:lnTo>
                    <a:pt x="5047" y="306"/>
                  </a:lnTo>
                  <a:lnTo>
                    <a:pt x="5041" y="304"/>
                  </a:lnTo>
                  <a:lnTo>
                    <a:pt x="5035" y="302"/>
                  </a:lnTo>
                  <a:lnTo>
                    <a:pt x="5029" y="300"/>
                  </a:lnTo>
                  <a:lnTo>
                    <a:pt x="5022" y="299"/>
                  </a:lnTo>
                  <a:lnTo>
                    <a:pt x="5010" y="297"/>
                  </a:lnTo>
                  <a:lnTo>
                    <a:pt x="5003" y="297"/>
                  </a:lnTo>
                  <a:lnTo>
                    <a:pt x="4997" y="29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grpSp>
          <p:nvGrpSpPr>
            <p:cNvPr id="43" name="Group 42"/>
            <p:cNvGrpSpPr>
              <a:grpSpLocks noChangeAspect="1"/>
            </p:cNvGrpSpPr>
            <p:nvPr userDrawn="1"/>
          </p:nvGrpSpPr>
          <p:grpSpPr>
            <a:xfrm>
              <a:off x="1900114" y="6364340"/>
              <a:ext cx="1052413" cy="162000"/>
              <a:chOff x="2160588" y="4324351"/>
              <a:chExt cx="7105649" cy="1093788"/>
            </a:xfrm>
            <a:solidFill>
              <a:schemeClr val="accent1"/>
            </a:solidFill>
          </p:grpSpPr>
          <p:sp>
            <p:nvSpPr>
              <p:cNvPr id="44" name="Freeform 7"/>
              <p:cNvSpPr>
                <a:spLocks noEditPoints="1"/>
              </p:cNvSpPr>
              <p:nvPr userDrawn="1"/>
            </p:nvSpPr>
            <p:spPr bwMode="auto">
              <a:xfrm>
                <a:off x="2160588" y="4527551"/>
                <a:ext cx="595312" cy="890588"/>
              </a:xfrm>
              <a:custGeom>
                <a:avLst/>
                <a:gdLst>
                  <a:gd name="T0" fmla="*/ 372 w 375"/>
                  <a:gd name="T1" fmla="*/ 420 h 561"/>
                  <a:gd name="T2" fmla="*/ 357 w 375"/>
                  <a:gd name="T3" fmla="*/ 465 h 561"/>
                  <a:gd name="T4" fmla="*/ 333 w 375"/>
                  <a:gd name="T5" fmla="*/ 502 h 561"/>
                  <a:gd name="T6" fmla="*/ 301 w 375"/>
                  <a:gd name="T7" fmla="*/ 530 h 561"/>
                  <a:gd name="T8" fmla="*/ 262 w 375"/>
                  <a:gd name="T9" fmla="*/ 549 h 561"/>
                  <a:gd name="T10" fmla="*/ 198 w 375"/>
                  <a:gd name="T11" fmla="*/ 561 h 561"/>
                  <a:gd name="T12" fmla="*/ 140 w 375"/>
                  <a:gd name="T13" fmla="*/ 557 h 561"/>
                  <a:gd name="T14" fmla="*/ 86 w 375"/>
                  <a:gd name="T15" fmla="*/ 540 h 561"/>
                  <a:gd name="T16" fmla="*/ 43 w 375"/>
                  <a:gd name="T17" fmla="*/ 515 h 561"/>
                  <a:gd name="T18" fmla="*/ 85 w 375"/>
                  <a:gd name="T19" fmla="*/ 469 h 561"/>
                  <a:gd name="T20" fmla="*/ 134 w 375"/>
                  <a:gd name="T21" fmla="*/ 494 h 561"/>
                  <a:gd name="T22" fmla="*/ 178 w 375"/>
                  <a:gd name="T23" fmla="*/ 502 h 561"/>
                  <a:gd name="T24" fmla="*/ 238 w 375"/>
                  <a:gd name="T25" fmla="*/ 494 h 561"/>
                  <a:gd name="T26" fmla="*/ 269 w 375"/>
                  <a:gd name="T27" fmla="*/ 478 h 561"/>
                  <a:gd name="T28" fmla="*/ 302 w 375"/>
                  <a:gd name="T29" fmla="*/ 437 h 561"/>
                  <a:gd name="T30" fmla="*/ 311 w 375"/>
                  <a:gd name="T31" fmla="*/ 406 h 561"/>
                  <a:gd name="T32" fmla="*/ 314 w 375"/>
                  <a:gd name="T33" fmla="*/ 342 h 561"/>
                  <a:gd name="T34" fmla="*/ 285 w 375"/>
                  <a:gd name="T35" fmla="*/ 375 h 561"/>
                  <a:gd name="T36" fmla="*/ 248 w 375"/>
                  <a:gd name="T37" fmla="*/ 397 h 561"/>
                  <a:gd name="T38" fmla="*/ 203 w 375"/>
                  <a:gd name="T39" fmla="*/ 410 h 561"/>
                  <a:gd name="T40" fmla="*/ 154 w 375"/>
                  <a:gd name="T41" fmla="*/ 409 h 561"/>
                  <a:gd name="T42" fmla="*/ 109 w 375"/>
                  <a:gd name="T43" fmla="*/ 396 h 561"/>
                  <a:gd name="T44" fmla="*/ 70 w 375"/>
                  <a:gd name="T45" fmla="*/ 372 h 561"/>
                  <a:gd name="T46" fmla="*/ 39 w 375"/>
                  <a:gd name="T47" fmla="*/ 339 h 561"/>
                  <a:gd name="T48" fmla="*/ 13 w 375"/>
                  <a:gd name="T49" fmla="*/ 290 h 561"/>
                  <a:gd name="T50" fmla="*/ 2 w 375"/>
                  <a:gd name="T51" fmla="*/ 241 h 561"/>
                  <a:gd name="T52" fmla="*/ 1 w 375"/>
                  <a:gd name="T53" fmla="*/ 187 h 561"/>
                  <a:gd name="T54" fmla="*/ 11 w 375"/>
                  <a:gd name="T55" fmla="*/ 136 h 561"/>
                  <a:gd name="T56" fmla="*/ 30 w 375"/>
                  <a:gd name="T57" fmla="*/ 91 h 561"/>
                  <a:gd name="T58" fmla="*/ 59 w 375"/>
                  <a:gd name="T59" fmla="*/ 53 h 561"/>
                  <a:gd name="T60" fmla="*/ 96 w 375"/>
                  <a:gd name="T61" fmla="*/ 25 h 561"/>
                  <a:gd name="T62" fmla="*/ 141 w 375"/>
                  <a:gd name="T63" fmla="*/ 6 h 561"/>
                  <a:gd name="T64" fmla="*/ 193 w 375"/>
                  <a:gd name="T65" fmla="*/ 0 h 561"/>
                  <a:gd name="T66" fmla="*/ 243 w 375"/>
                  <a:gd name="T67" fmla="*/ 9 h 561"/>
                  <a:gd name="T68" fmla="*/ 283 w 375"/>
                  <a:gd name="T69" fmla="*/ 30 h 561"/>
                  <a:gd name="T70" fmla="*/ 316 w 375"/>
                  <a:gd name="T71" fmla="*/ 63 h 561"/>
                  <a:gd name="T72" fmla="*/ 176 w 375"/>
                  <a:gd name="T73" fmla="*/ 60 h 561"/>
                  <a:gd name="T74" fmla="*/ 137 w 375"/>
                  <a:gd name="T75" fmla="*/ 71 h 561"/>
                  <a:gd name="T76" fmla="*/ 105 w 375"/>
                  <a:gd name="T77" fmla="*/ 93 h 561"/>
                  <a:gd name="T78" fmla="*/ 82 w 375"/>
                  <a:gd name="T79" fmla="*/ 125 h 561"/>
                  <a:gd name="T80" fmla="*/ 65 w 375"/>
                  <a:gd name="T81" fmla="*/ 179 h 561"/>
                  <a:gd name="T82" fmla="*/ 65 w 375"/>
                  <a:gd name="T83" fmla="*/ 239 h 561"/>
                  <a:gd name="T84" fmla="*/ 76 w 375"/>
                  <a:gd name="T85" fmla="*/ 279 h 561"/>
                  <a:gd name="T86" fmla="*/ 96 w 375"/>
                  <a:gd name="T87" fmla="*/ 312 h 561"/>
                  <a:gd name="T88" fmla="*/ 131 w 375"/>
                  <a:gd name="T89" fmla="*/ 339 h 561"/>
                  <a:gd name="T90" fmla="*/ 176 w 375"/>
                  <a:gd name="T91" fmla="*/ 352 h 561"/>
                  <a:gd name="T92" fmla="*/ 220 w 375"/>
                  <a:gd name="T93" fmla="*/ 350 h 561"/>
                  <a:gd name="T94" fmla="*/ 245 w 375"/>
                  <a:gd name="T95" fmla="*/ 340 h 561"/>
                  <a:gd name="T96" fmla="*/ 271 w 375"/>
                  <a:gd name="T97" fmla="*/ 321 h 561"/>
                  <a:gd name="T98" fmla="*/ 302 w 375"/>
                  <a:gd name="T99" fmla="*/ 272 h 561"/>
                  <a:gd name="T100" fmla="*/ 314 w 375"/>
                  <a:gd name="T101" fmla="*/ 208 h 561"/>
                  <a:gd name="T102" fmla="*/ 303 w 375"/>
                  <a:gd name="T103" fmla="*/ 143 h 561"/>
                  <a:gd name="T104" fmla="*/ 282 w 375"/>
                  <a:gd name="T105" fmla="*/ 102 h 561"/>
                  <a:gd name="T106" fmla="*/ 243 w 375"/>
                  <a:gd name="T107" fmla="*/ 70 h 561"/>
                  <a:gd name="T108" fmla="*/ 190 w 375"/>
                  <a:gd name="T109" fmla="*/ 59 h 5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75" h="561">
                    <a:moveTo>
                      <a:pt x="375" y="379"/>
                    </a:moveTo>
                    <a:lnTo>
                      <a:pt x="375" y="390"/>
                    </a:lnTo>
                    <a:lnTo>
                      <a:pt x="375" y="400"/>
                    </a:lnTo>
                    <a:lnTo>
                      <a:pt x="373" y="411"/>
                    </a:lnTo>
                    <a:lnTo>
                      <a:pt x="372" y="420"/>
                    </a:lnTo>
                    <a:lnTo>
                      <a:pt x="370" y="430"/>
                    </a:lnTo>
                    <a:lnTo>
                      <a:pt x="367" y="439"/>
                    </a:lnTo>
                    <a:lnTo>
                      <a:pt x="364" y="448"/>
                    </a:lnTo>
                    <a:lnTo>
                      <a:pt x="361" y="457"/>
                    </a:lnTo>
                    <a:lnTo>
                      <a:pt x="357" y="465"/>
                    </a:lnTo>
                    <a:lnTo>
                      <a:pt x="353" y="473"/>
                    </a:lnTo>
                    <a:lnTo>
                      <a:pt x="349" y="481"/>
                    </a:lnTo>
                    <a:lnTo>
                      <a:pt x="344" y="488"/>
                    </a:lnTo>
                    <a:lnTo>
                      <a:pt x="339" y="495"/>
                    </a:lnTo>
                    <a:lnTo>
                      <a:pt x="333" y="502"/>
                    </a:lnTo>
                    <a:lnTo>
                      <a:pt x="327" y="508"/>
                    </a:lnTo>
                    <a:lnTo>
                      <a:pt x="321" y="514"/>
                    </a:lnTo>
                    <a:lnTo>
                      <a:pt x="315" y="520"/>
                    </a:lnTo>
                    <a:lnTo>
                      <a:pt x="308" y="525"/>
                    </a:lnTo>
                    <a:lnTo>
                      <a:pt x="301" y="530"/>
                    </a:lnTo>
                    <a:lnTo>
                      <a:pt x="294" y="534"/>
                    </a:lnTo>
                    <a:lnTo>
                      <a:pt x="286" y="539"/>
                    </a:lnTo>
                    <a:lnTo>
                      <a:pt x="278" y="542"/>
                    </a:lnTo>
                    <a:lnTo>
                      <a:pt x="270" y="546"/>
                    </a:lnTo>
                    <a:lnTo>
                      <a:pt x="262" y="549"/>
                    </a:lnTo>
                    <a:lnTo>
                      <a:pt x="253" y="552"/>
                    </a:lnTo>
                    <a:lnTo>
                      <a:pt x="245" y="554"/>
                    </a:lnTo>
                    <a:lnTo>
                      <a:pt x="226" y="558"/>
                    </a:lnTo>
                    <a:lnTo>
                      <a:pt x="208" y="560"/>
                    </a:lnTo>
                    <a:lnTo>
                      <a:pt x="198" y="561"/>
                    </a:lnTo>
                    <a:lnTo>
                      <a:pt x="188" y="561"/>
                    </a:lnTo>
                    <a:lnTo>
                      <a:pt x="176" y="561"/>
                    </a:lnTo>
                    <a:lnTo>
                      <a:pt x="163" y="560"/>
                    </a:lnTo>
                    <a:lnTo>
                      <a:pt x="151" y="559"/>
                    </a:lnTo>
                    <a:lnTo>
                      <a:pt x="140" y="557"/>
                    </a:lnTo>
                    <a:lnTo>
                      <a:pt x="128" y="554"/>
                    </a:lnTo>
                    <a:lnTo>
                      <a:pt x="117" y="551"/>
                    </a:lnTo>
                    <a:lnTo>
                      <a:pt x="107" y="548"/>
                    </a:lnTo>
                    <a:lnTo>
                      <a:pt x="96" y="544"/>
                    </a:lnTo>
                    <a:lnTo>
                      <a:pt x="86" y="540"/>
                    </a:lnTo>
                    <a:lnTo>
                      <a:pt x="77" y="536"/>
                    </a:lnTo>
                    <a:lnTo>
                      <a:pt x="68" y="531"/>
                    </a:lnTo>
                    <a:lnTo>
                      <a:pt x="59" y="526"/>
                    </a:lnTo>
                    <a:lnTo>
                      <a:pt x="50" y="520"/>
                    </a:lnTo>
                    <a:lnTo>
                      <a:pt x="43" y="515"/>
                    </a:lnTo>
                    <a:lnTo>
                      <a:pt x="35" y="509"/>
                    </a:lnTo>
                    <a:lnTo>
                      <a:pt x="28" y="503"/>
                    </a:lnTo>
                    <a:lnTo>
                      <a:pt x="68" y="456"/>
                    </a:lnTo>
                    <a:lnTo>
                      <a:pt x="79" y="465"/>
                    </a:lnTo>
                    <a:lnTo>
                      <a:pt x="85" y="469"/>
                    </a:lnTo>
                    <a:lnTo>
                      <a:pt x="91" y="473"/>
                    </a:lnTo>
                    <a:lnTo>
                      <a:pt x="104" y="481"/>
                    </a:lnTo>
                    <a:lnTo>
                      <a:pt x="119" y="488"/>
                    </a:lnTo>
                    <a:lnTo>
                      <a:pt x="126" y="491"/>
                    </a:lnTo>
                    <a:lnTo>
                      <a:pt x="134" y="494"/>
                    </a:lnTo>
                    <a:lnTo>
                      <a:pt x="143" y="496"/>
                    </a:lnTo>
                    <a:lnTo>
                      <a:pt x="151" y="498"/>
                    </a:lnTo>
                    <a:lnTo>
                      <a:pt x="160" y="500"/>
                    </a:lnTo>
                    <a:lnTo>
                      <a:pt x="169" y="501"/>
                    </a:lnTo>
                    <a:lnTo>
                      <a:pt x="178" y="502"/>
                    </a:lnTo>
                    <a:lnTo>
                      <a:pt x="188" y="502"/>
                    </a:lnTo>
                    <a:lnTo>
                      <a:pt x="201" y="502"/>
                    </a:lnTo>
                    <a:lnTo>
                      <a:pt x="214" y="500"/>
                    </a:lnTo>
                    <a:lnTo>
                      <a:pt x="226" y="498"/>
                    </a:lnTo>
                    <a:lnTo>
                      <a:pt x="238" y="494"/>
                    </a:lnTo>
                    <a:lnTo>
                      <a:pt x="244" y="492"/>
                    </a:lnTo>
                    <a:lnTo>
                      <a:pt x="249" y="490"/>
                    </a:lnTo>
                    <a:lnTo>
                      <a:pt x="259" y="484"/>
                    </a:lnTo>
                    <a:lnTo>
                      <a:pt x="264" y="481"/>
                    </a:lnTo>
                    <a:lnTo>
                      <a:pt x="269" y="478"/>
                    </a:lnTo>
                    <a:lnTo>
                      <a:pt x="278" y="471"/>
                    </a:lnTo>
                    <a:lnTo>
                      <a:pt x="286" y="462"/>
                    </a:lnTo>
                    <a:lnTo>
                      <a:pt x="293" y="453"/>
                    </a:lnTo>
                    <a:lnTo>
                      <a:pt x="299" y="443"/>
                    </a:lnTo>
                    <a:lnTo>
                      <a:pt x="302" y="437"/>
                    </a:lnTo>
                    <a:lnTo>
                      <a:pt x="304" y="432"/>
                    </a:lnTo>
                    <a:lnTo>
                      <a:pt x="306" y="426"/>
                    </a:lnTo>
                    <a:lnTo>
                      <a:pt x="308" y="420"/>
                    </a:lnTo>
                    <a:lnTo>
                      <a:pt x="310" y="413"/>
                    </a:lnTo>
                    <a:lnTo>
                      <a:pt x="311" y="406"/>
                    </a:lnTo>
                    <a:lnTo>
                      <a:pt x="312" y="400"/>
                    </a:lnTo>
                    <a:lnTo>
                      <a:pt x="313" y="392"/>
                    </a:lnTo>
                    <a:lnTo>
                      <a:pt x="313" y="385"/>
                    </a:lnTo>
                    <a:lnTo>
                      <a:pt x="314" y="378"/>
                    </a:lnTo>
                    <a:lnTo>
                      <a:pt x="314" y="342"/>
                    </a:lnTo>
                    <a:lnTo>
                      <a:pt x="308" y="350"/>
                    </a:lnTo>
                    <a:lnTo>
                      <a:pt x="302" y="358"/>
                    </a:lnTo>
                    <a:lnTo>
                      <a:pt x="295" y="365"/>
                    </a:lnTo>
                    <a:lnTo>
                      <a:pt x="288" y="371"/>
                    </a:lnTo>
                    <a:lnTo>
                      <a:pt x="285" y="375"/>
                    </a:lnTo>
                    <a:lnTo>
                      <a:pt x="281" y="378"/>
                    </a:lnTo>
                    <a:lnTo>
                      <a:pt x="273" y="383"/>
                    </a:lnTo>
                    <a:lnTo>
                      <a:pt x="265" y="388"/>
                    </a:lnTo>
                    <a:lnTo>
                      <a:pt x="257" y="393"/>
                    </a:lnTo>
                    <a:lnTo>
                      <a:pt x="248" y="397"/>
                    </a:lnTo>
                    <a:lnTo>
                      <a:pt x="239" y="401"/>
                    </a:lnTo>
                    <a:lnTo>
                      <a:pt x="230" y="404"/>
                    </a:lnTo>
                    <a:lnTo>
                      <a:pt x="221" y="406"/>
                    </a:lnTo>
                    <a:lnTo>
                      <a:pt x="212" y="408"/>
                    </a:lnTo>
                    <a:lnTo>
                      <a:pt x="203" y="410"/>
                    </a:lnTo>
                    <a:lnTo>
                      <a:pt x="194" y="411"/>
                    </a:lnTo>
                    <a:lnTo>
                      <a:pt x="184" y="411"/>
                    </a:lnTo>
                    <a:lnTo>
                      <a:pt x="174" y="411"/>
                    </a:lnTo>
                    <a:lnTo>
                      <a:pt x="164" y="410"/>
                    </a:lnTo>
                    <a:lnTo>
                      <a:pt x="154" y="409"/>
                    </a:lnTo>
                    <a:lnTo>
                      <a:pt x="145" y="407"/>
                    </a:lnTo>
                    <a:lnTo>
                      <a:pt x="135" y="405"/>
                    </a:lnTo>
                    <a:lnTo>
                      <a:pt x="126" y="402"/>
                    </a:lnTo>
                    <a:lnTo>
                      <a:pt x="117" y="399"/>
                    </a:lnTo>
                    <a:lnTo>
                      <a:pt x="109" y="396"/>
                    </a:lnTo>
                    <a:lnTo>
                      <a:pt x="100" y="392"/>
                    </a:lnTo>
                    <a:lnTo>
                      <a:pt x="92" y="388"/>
                    </a:lnTo>
                    <a:lnTo>
                      <a:pt x="85" y="383"/>
                    </a:lnTo>
                    <a:lnTo>
                      <a:pt x="77" y="378"/>
                    </a:lnTo>
                    <a:lnTo>
                      <a:pt x="70" y="372"/>
                    </a:lnTo>
                    <a:lnTo>
                      <a:pt x="63" y="366"/>
                    </a:lnTo>
                    <a:lnTo>
                      <a:pt x="57" y="360"/>
                    </a:lnTo>
                    <a:lnTo>
                      <a:pt x="51" y="354"/>
                    </a:lnTo>
                    <a:lnTo>
                      <a:pt x="45" y="347"/>
                    </a:lnTo>
                    <a:lnTo>
                      <a:pt x="39" y="339"/>
                    </a:lnTo>
                    <a:lnTo>
                      <a:pt x="34" y="332"/>
                    </a:lnTo>
                    <a:lnTo>
                      <a:pt x="29" y="324"/>
                    </a:lnTo>
                    <a:lnTo>
                      <a:pt x="20" y="307"/>
                    </a:lnTo>
                    <a:lnTo>
                      <a:pt x="17" y="299"/>
                    </a:lnTo>
                    <a:lnTo>
                      <a:pt x="13" y="290"/>
                    </a:lnTo>
                    <a:lnTo>
                      <a:pt x="10" y="280"/>
                    </a:lnTo>
                    <a:lnTo>
                      <a:pt x="8" y="271"/>
                    </a:lnTo>
                    <a:lnTo>
                      <a:pt x="5" y="261"/>
                    </a:lnTo>
                    <a:lnTo>
                      <a:pt x="3" y="251"/>
                    </a:lnTo>
                    <a:lnTo>
                      <a:pt x="2" y="241"/>
                    </a:lnTo>
                    <a:lnTo>
                      <a:pt x="1" y="230"/>
                    </a:lnTo>
                    <a:lnTo>
                      <a:pt x="0" y="220"/>
                    </a:lnTo>
                    <a:lnTo>
                      <a:pt x="0" y="209"/>
                    </a:lnTo>
                    <a:lnTo>
                      <a:pt x="0" y="198"/>
                    </a:lnTo>
                    <a:lnTo>
                      <a:pt x="1" y="187"/>
                    </a:lnTo>
                    <a:lnTo>
                      <a:pt x="2" y="176"/>
                    </a:lnTo>
                    <a:lnTo>
                      <a:pt x="4" y="166"/>
                    </a:lnTo>
                    <a:lnTo>
                      <a:pt x="6" y="156"/>
                    </a:lnTo>
                    <a:lnTo>
                      <a:pt x="8" y="146"/>
                    </a:lnTo>
                    <a:lnTo>
                      <a:pt x="11" y="136"/>
                    </a:lnTo>
                    <a:lnTo>
                      <a:pt x="14" y="126"/>
                    </a:lnTo>
                    <a:lnTo>
                      <a:pt x="17" y="117"/>
                    </a:lnTo>
                    <a:lnTo>
                      <a:pt x="21" y="108"/>
                    </a:lnTo>
                    <a:lnTo>
                      <a:pt x="26" y="99"/>
                    </a:lnTo>
                    <a:lnTo>
                      <a:pt x="30" y="91"/>
                    </a:lnTo>
                    <a:lnTo>
                      <a:pt x="35" y="82"/>
                    </a:lnTo>
                    <a:lnTo>
                      <a:pt x="41" y="75"/>
                    </a:lnTo>
                    <a:lnTo>
                      <a:pt x="47" y="67"/>
                    </a:lnTo>
                    <a:lnTo>
                      <a:pt x="53" y="60"/>
                    </a:lnTo>
                    <a:lnTo>
                      <a:pt x="59" y="53"/>
                    </a:lnTo>
                    <a:lnTo>
                      <a:pt x="66" y="47"/>
                    </a:lnTo>
                    <a:lnTo>
                      <a:pt x="73" y="41"/>
                    </a:lnTo>
                    <a:lnTo>
                      <a:pt x="81" y="35"/>
                    </a:lnTo>
                    <a:lnTo>
                      <a:pt x="88" y="29"/>
                    </a:lnTo>
                    <a:lnTo>
                      <a:pt x="96" y="25"/>
                    </a:lnTo>
                    <a:lnTo>
                      <a:pt x="105" y="20"/>
                    </a:lnTo>
                    <a:lnTo>
                      <a:pt x="113" y="16"/>
                    </a:lnTo>
                    <a:lnTo>
                      <a:pt x="122" y="12"/>
                    </a:lnTo>
                    <a:lnTo>
                      <a:pt x="132" y="9"/>
                    </a:lnTo>
                    <a:lnTo>
                      <a:pt x="141" y="6"/>
                    </a:lnTo>
                    <a:lnTo>
                      <a:pt x="151" y="4"/>
                    </a:lnTo>
                    <a:lnTo>
                      <a:pt x="161" y="2"/>
                    </a:lnTo>
                    <a:lnTo>
                      <a:pt x="171" y="1"/>
                    </a:lnTo>
                    <a:lnTo>
                      <a:pt x="182" y="0"/>
                    </a:lnTo>
                    <a:lnTo>
                      <a:pt x="193" y="0"/>
                    </a:lnTo>
                    <a:lnTo>
                      <a:pt x="201" y="0"/>
                    </a:lnTo>
                    <a:lnTo>
                      <a:pt x="209" y="1"/>
                    </a:lnTo>
                    <a:lnTo>
                      <a:pt x="226" y="4"/>
                    </a:lnTo>
                    <a:lnTo>
                      <a:pt x="235" y="6"/>
                    </a:lnTo>
                    <a:lnTo>
                      <a:pt x="243" y="9"/>
                    </a:lnTo>
                    <a:lnTo>
                      <a:pt x="252" y="12"/>
                    </a:lnTo>
                    <a:lnTo>
                      <a:pt x="260" y="16"/>
                    </a:lnTo>
                    <a:lnTo>
                      <a:pt x="268" y="20"/>
                    </a:lnTo>
                    <a:lnTo>
                      <a:pt x="276" y="25"/>
                    </a:lnTo>
                    <a:lnTo>
                      <a:pt x="283" y="30"/>
                    </a:lnTo>
                    <a:lnTo>
                      <a:pt x="290" y="36"/>
                    </a:lnTo>
                    <a:lnTo>
                      <a:pt x="297" y="42"/>
                    </a:lnTo>
                    <a:lnTo>
                      <a:pt x="304" y="48"/>
                    </a:lnTo>
                    <a:lnTo>
                      <a:pt x="310" y="56"/>
                    </a:lnTo>
                    <a:lnTo>
                      <a:pt x="316" y="63"/>
                    </a:lnTo>
                    <a:lnTo>
                      <a:pt x="316" y="7"/>
                    </a:lnTo>
                    <a:lnTo>
                      <a:pt x="375" y="7"/>
                    </a:lnTo>
                    <a:lnTo>
                      <a:pt x="375" y="379"/>
                    </a:lnTo>
                    <a:close/>
                    <a:moveTo>
                      <a:pt x="190" y="59"/>
                    </a:moveTo>
                    <a:lnTo>
                      <a:pt x="176" y="60"/>
                    </a:lnTo>
                    <a:lnTo>
                      <a:pt x="169" y="61"/>
                    </a:lnTo>
                    <a:lnTo>
                      <a:pt x="162" y="62"/>
                    </a:lnTo>
                    <a:lnTo>
                      <a:pt x="155" y="64"/>
                    </a:lnTo>
                    <a:lnTo>
                      <a:pt x="149" y="66"/>
                    </a:lnTo>
                    <a:lnTo>
                      <a:pt x="137" y="71"/>
                    </a:lnTo>
                    <a:lnTo>
                      <a:pt x="125" y="77"/>
                    </a:lnTo>
                    <a:lnTo>
                      <a:pt x="120" y="81"/>
                    </a:lnTo>
                    <a:lnTo>
                      <a:pt x="115" y="85"/>
                    </a:lnTo>
                    <a:lnTo>
                      <a:pt x="110" y="89"/>
                    </a:lnTo>
                    <a:lnTo>
                      <a:pt x="105" y="93"/>
                    </a:lnTo>
                    <a:lnTo>
                      <a:pt x="101" y="98"/>
                    </a:lnTo>
                    <a:lnTo>
                      <a:pt x="97" y="103"/>
                    </a:lnTo>
                    <a:lnTo>
                      <a:pt x="89" y="113"/>
                    </a:lnTo>
                    <a:lnTo>
                      <a:pt x="85" y="119"/>
                    </a:lnTo>
                    <a:lnTo>
                      <a:pt x="82" y="125"/>
                    </a:lnTo>
                    <a:lnTo>
                      <a:pt x="76" y="137"/>
                    </a:lnTo>
                    <a:lnTo>
                      <a:pt x="71" y="151"/>
                    </a:lnTo>
                    <a:lnTo>
                      <a:pt x="69" y="157"/>
                    </a:lnTo>
                    <a:lnTo>
                      <a:pt x="68" y="164"/>
                    </a:lnTo>
                    <a:lnTo>
                      <a:pt x="65" y="179"/>
                    </a:lnTo>
                    <a:lnTo>
                      <a:pt x="63" y="194"/>
                    </a:lnTo>
                    <a:lnTo>
                      <a:pt x="63" y="209"/>
                    </a:lnTo>
                    <a:lnTo>
                      <a:pt x="63" y="224"/>
                    </a:lnTo>
                    <a:lnTo>
                      <a:pt x="64" y="231"/>
                    </a:lnTo>
                    <a:lnTo>
                      <a:pt x="65" y="239"/>
                    </a:lnTo>
                    <a:lnTo>
                      <a:pt x="66" y="246"/>
                    </a:lnTo>
                    <a:lnTo>
                      <a:pt x="68" y="253"/>
                    </a:lnTo>
                    <a:lnTo>
                      <a:pt x="69" y="259"/>
                    </a:lnTo>
                    <a:lnTo>
                      <a:pt x="71" y="266"/>
                    </a:lnTo>
                    <a:lnTo>
                      <a:pt x="76" y="279"/>
                    </a:lnTo>
                    <a:lnTo>
                      <a:pt x="82" y="291"/>
                    </a:lnTo>
                    <a:lnTo>
                      <a:pt x="85" y="296"/>
                    </a:lnTo>
                    <a:lnTo>
                      <a:pt x="89" y="302"/>
                    </a:lnTo>
                    <a:lnTo>
                      <a:pt x="92" y="307"/>
                    </a:lnTo>
                    <a:lnTo>
                      <a:pt x="96" y="312"/>
                    </a:lnTo>
                    <a:lnTo>
                      <a:pt x="105" y="321"/>
                    </a:lnTo>
                    <a:lnTo>
                      <a:pt x="110" y="325"/>
                    </a:lnTo>
                    <a:lnTo>
                      <a:pt x="115" y="329"/>
                    </a:lnTo>
                    <a:lnTo>
                      <a:pt x="125" y="336"/>
                    </a:lnTo>
                    <a:lnTo>
                      <a:pt x="131" y="339"/>
                    </a:lnTo>
                    <a:lnTo>
                      <a:pt x="137" y="342"/>
                    </a:lnTo>
                    <a:lnTo>
                      <a:pt x="149" y="347"/>
                    </a:lnTo>
                    <a:lnTo>
                      <a:pt x="162" y="350"/>
                    </a:lnTo>
                    <a:lnTo>
                      <a:pt x="169" y="351"/>
                    </a:lnTo>
                    <a:lnTo>
                      <a:pt x="176" y="352"/>
                    </a:lnTo>
                    <a:lnTo>
                      <a:pt x="191" y="353"/>
                    </a:lnTo>
                    <a:lnTo>
                      <a:pt x="199" y="353"/>
                    </a:lnTo>
                    <a:lnTo>
                      <a:pt x="206" y="352"/>
                    </a:lnTo>
                    <a:lnTo>
                      <a:pt x="213" y="351"/>
                    </a:lnTo>
                    <a:lnTo>
                      <a:pt x="220" y="350"/>
                    </a:lnTo>
                    <a:lnTo>
                      <a:pt x="227" y="348"/>
                    </a:lnTo>
                    <a:lnTo>
                      <a:pt x="233" y="345"/>
                    </a:lnTo>
                    <a:lnTo>
                      <a:pt x="239" y="343"/>
                    </a:lnTo>
                    <a:lnTo>
                      <a:pt x="242" y="342"/>
                    </a:lnTo>
                    <a:lnTo>
                      <a:pt x="245" y="340"/>
                    </a:lnTo>
                    <a:lnTo>
                      <a:pt x="251" y="337"/>
                    </a:lnTo>
                    <a:lnTo>
                      <a:pt x="256" y="333"/>
                    </a:lnTo>
                    <a:lnTo>
                      <a:pt x="261" y="329"/>
                    </a:lnTo>
                    <a:lnTo>
                      <a:pt x="266" y="325"/>
                    </a:lnTo>
                    <a:lnTo>
                      <a:pt x="271" y="321"/>
                    </a:lnTo>
                    <a:lnTo>
                      <a:pt x="275" y="316"/>
                    </a:lnTo>
                    <a:lnTo>
                      <a:pt x="283" y="307"/>
                    </a:lnTo>
                    <a:lnTo>
                      <a:pt x="290" y="296"/>
                    </a:lnTo>
                    <a:lnTo>
                      <a:pt x="296" y="284"/>
                    </a:lnTo>
                    <a:lnTo>
                      <a:pt x="302" y="272"/>
                    </a:lnTo>
                    <a:lnTo>
                      <a:pt x="306" y="260"/>
                    </a:lnTo>
                    <a:lnTo>
                      <a:pt x="309" y="247"/>
                    </a:lnTo>
                    <a:lnTo>
                      <a:pt x="312" y="234"/>
                    </a:lnTo>
                    <a:lnTo>
                      <a:pt x="313" y="221"/>
                    </a:lnTo>
                    <a:lnTo>
                      <a:pt x="314" y="208"/>
                    </a:lnTo>
                    <a:lnTo>
                      <a:pt x="313" y="193"/>
                    </a:lnTo>
                    <a:lnTo>
                      <a:pt x="311" y="178"/>
                    </a:lnTo>
                    <a:lnTo>
                      <a:pt x="309" y="163"/>
                    </a:lnTo>
                    <a:lnTo>
                      <a:pt x="305" y="150"/>
                    </a:lnTo>
                    <a:lnTo>
                      <a:pt x="303" y="143"/>
                    </a:lnTo>
                    <a:lnTo>
                      <a:pt x="301" y="136"/>
                    </a:lnTo>
                    <a:lnTo>
                      <a:pt x="295" y="124"/>
                    </a:lnTo>
                    <a:lnTo>
                      <a:pt x="289" y="113"/>
                    </a:lnTo>
                    <a:lnTo>
                      <a:pt x="285" y="107"/>
                    </a:lnTo>
                    <a:lnTo>
                      <a:pt x="282" y="102"/>
                    </a:lnTo>
                    <a:lnTo>
                      <a:pt x="273" y="93"/>
                    </a:lnTo>
                    <a:lnTo>
                      <a:pt x="264" y="84"/>
                    </a:lnTo>
                    <a:lnTo>
                      <a:pt x="259" y="80"/>
                    </a:lnTo>
                    <a:lnTo>
                      <a:pt x="254" y="77"/>
                    </a:lnTo>
                    <a:lnTo>
                      <a:pt x="243" y="70"/>
                    </a:lnTo>
                    <a:lnTo>
                      <a:pt x="231" y="65"/>
                    </a:lnTo>
                    <a:lnTo>
                      <a:pt x="225" y="64"/>
                    </a:lnTo>
                    <a:lnTo>
                      <a:pt x="218" y="62"/>
                    </a:lnTo>
                    <a:lnTo>
                      <a:pt x="205" y="60"/>
                    </a:lnTo>
                    <a:lnTo>
                      <a:pt x="190" y="5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45" name="Freeform 8"/>
              <p:cNvSpPr>
                <a:spLocks noEditPoints="1"/>
              </p:cNvSpPr>
              <p:nvPr userDrawn="1"/>
            </p:nvSpPr>
            <p:spPr bwMode="auto">
              <a:xfrm>
                <a:off x="2919413" y="4527551"/>
                <a:ext cx="552450" cy="676275"/>
              </a:xfrm>
              <a:custGeom>
                <a:avLst/>
                <a:gdLst>
                  <a:gd name="T0" fmla="*/ 65 w 348"/>
                  <a:gd name="T1" fmla="*/ 246 h 426"/>
                  <a:gd name="T2" fmla="*/ 71 w 348"/>
                  <a:gd name="T3" fmla="*/ 272 h 426"/>
                  <a:gd name="T4" fmla="*/ 83 w 348"/>
                  <a:gd name="T5" fmla="*/ 302 h 426"/>
                  <a:gd name="T6" fmla="*/ 98 w 348"/>
                  <a:gd name="T7" fmla="*/ 323 h 426"/>
                  <a:gd name="T8" fmla="*/ 120 w 348"/>
                  <a:gd name="T9" fmla="*/ 345 h 426"/>
                  <a:gd name="T10" fmla="*/ 142 w 348"/>
                  <a:gd name="T11" fmla="*/ 358 h 426"/>
                  <a:gd name="T12" fmla="*/ 161 w 348"/>
                  <a:gd name="T13" fmla="*/ 364 h 426"/>
                  <a:gd name="T14" fmla="*/ 188 w 348"/>
                  <a:gd name="T15" fmla="*/ 367 h 426"/>
                  <a:gd name="T16" fmla="*/ 220 w 348"/>
                  <a:gd name="T17" fmla="*/ 364 h 426"/>
                  <a:gd name="T18" fmla="*/ 247 w 348"/>
                  <a:gd name="T19" fmla="*/ 355 h 426"/>
                  <a:gd name="T20" fmla="*/ 269 w 348"/>
                  <a:gd name="T21" fmla="*/ 343 h 426"/>
                  <a:gd name="T22" fmla="*/ 295 w 348"/>
                  <a:gd name="T23" fmla="*/ 320 h 426"/>
                  <a:gd name="T24" fmla="*/ 342 w 348"/>
                  <a:gd name="T25" fmla="*/ 356 h 426"/>
                  <a:gd name="T26" fmla="*/ 322 w 348"/>
                  <a:gd name="T27" fmla="*/ 377 h 426"/>
                  <a:gd name="T28" fmla="*/ 296 w 348"/>
                  <a:gd name="T29" fmla="*/ 396 h 426"/>
                  <a:gd name="T30" fmla="*/ 263 w 348"/>
                  <a:gd name="T31" fmla="*/ 412 h 426"/>
                  <a:gd name="T32" fmla="*/ 226 w 348"/>
                  <a:gd name="T33" fmla="*/ 422 h 426"/>
                  <a:gd name="T34" fmla="*/ 183 w 348"/>
                  <a:gd name="T35" fmla="*/ 426 h 426"/>
                  <a:gd name="T36" fmla="*/ 154 w 348"/>
                  <a:gd name="T37" fmla="*/ 424 h 426"/>
                  <a:gd name="T38" fmla="*/ 126 w 348"/>
                  <a:gd name="T39" fmla="*/ 417 h 426"/>
                  <a:gd name="T40" fmla="*/ 101 w 348"/>
                  <a:gd name="T41" fmla="*/ 406 h 426"/>
                  <a:gd name="T42" fmla="*/ 78 w 348"/>
                  <a:gd name="T43" fmla="*/ 391 h 426"/>
                  <a:gd name="T44" fmla="*/ 57 w 348"/>
                  <a:gd name="T45" fmla="*/ 373 h 426"/>
                  <a:gd name="T46" fmla="*/ 39 w 348"/>
                  <a:gd name="T47" fmla="*/ 351 h 426"/>
                  <a:gd name="T48" fmla="*/ 20 w 348"/>
                  <a:gd name="T49" fmla="*/ 317 h 426"/>
                  <a:gd name="T50" fmla="*/ 10 w 348"/>
                  <a:gd name="T51" fmla="*/ 288 h 426"/>
                  <a:gd name="T52" fmla="*/ 3 w 348"/>
                  <a:gd name="T53" fmla="*/ 257 h 426"/>
                  <a:gd name="T54" fmla="*/ 0 w 348"/>
                  <a:gd name="T55" fmla="*/ 224 h 426"/>
                  <a:gd name="T56" fmla="*/ 1 w 348"/>
                  <a:gd name="T57" fmla="*/ 191 h 426"/>
                  <a:gd name="T58" fmla="*/ 6 w 348"/>
                  <a:gd name="T59" fmla="*/ 159 h 426"/>
                  <a:gd name="T60" fmla="*/ 14 w 348"/>
                  <a:gd name="T61" fmla="*/ 129 h 426"/>
                  <a:gd name="T62" fmla="*/ 27 w 348"/>
                  <a:gd name="T63" fmla="*/ 102 h 426"/>
                  <a:gd name="T64" fmla="*/ 42 w 348"/>
                  <a:gd name="T65" fmla="*/ 77 h 426"/>
                  <a:gd name="T66" fmla="*/ 67 w 348"/>
                  <a:gd name="T67" fmla="*/ 48 h 426"/>
                  <a:gd name="T68" fmla="*/ 89 w 348"/>
                  <a:gd name="T69" fmla="*/ 30 h 426"/>
                  <a:gd name="T70" fmla="*/ 113 w 348"/>
                  <a:gd name="T71" fmla="*/ 17 h 426"/>
                  <a:gd name="T72" fmla="*/ 138 w 348"/>
                  <a:gd name="T73" fmla="*/ 7 h 426"/>
                  <a:gd name="T74" fmla="*/ 165 w 348"/>
                  <a:gd name="T75" fmla="*/ 1 h 426"/>
                  <a:gd name="T76" fmla="*/ 194 w 348"/>
                  <a:gd name="T77" fmla="*/ 0 h 426"/>
                  <a:gd name="T78" fmla="*/ 224 w 348"/>
                  <a:gd name="T79" fmla="*/ 4 h 426"/>
                  <a:gd name="T80" fmla="*/ 250 w 348"/>
                  <a:gd name="T81" fmla="*/ 13 h 426"/>
                  <a:gd name="T82" fmla="*/ 274 w 348"/>
                  <a:gd name="T83" fmla="*/ 25 h 426"/>
                  <a:gd name="T84" fmla="*/ 294 w 348"/>
                  <a:gd name="T85" fmla="*/ 41 h 426"/>
                  <a:gd name="T86" fmla="*/ 310 w 348"/>
                  <a:gd name="T87" fmla="*/ 60 h 426"/>
                  <a:gd name="T88" fmla="*/ 331 w 348"/>
                  <a:gd name="T89" fmla="*/ 96 h 426"/>
                  <a:gd name="T90" fmla="*/ 339 w 348"/>
                  <a:gd name="T91" fmla="*/ 121 h 426"/>
                  <a:gd name="T92" fmla="*/ 345 w 348"/>
                  <a:gd name="T93" fmla="*/ 146 h 426"/>
                  <a:gd name="T94" fmla="*/ 348 w 348"/>
                  <a:gd name="T95" fmla="*/ 189 h 426"/>
                  <a:gd name="T96" fmla="*/ 65 w 348"/>
                  <a:gd name="T97" fmla="*/ 176 h 426"/>
                  <a:gd name="T98" fmla="*/ 288 w 348"/>
                  <a:gd name="T99" fmla="*/ 157 h 426"/>
                  <a:gd name="T100" fmla="*/ 281 w 348"/>
                  <a:gd name="T101" fmla="*/ 129 h 426"/>
                  <a:gd name="T102" fmla="*/ 272 w 348"/>
                  <a:gd name="T103" fmla="*/ 109 h 426"/>
                  <a:gd name="T104" fmla="*/ 251 w 348"/>
                  <a:gd name="T105" fmla="*/ 84 h 426"/>
                  <a:gd name="T106" fmla="*/ 226 w 348"/>
                  <a:gd name="T107" fmla="*/ 68 h 426"/>
                  <a:gd name="T108" fmla="*/ 195 w 348"/>
                  <a:gd name="T109" fmla="*/ 59 h 426"/>
                  <a:gd name="T110" fmla="*/ 160 w 348"/>
                  <a:gd name="T111" fmla="*/ 61 h 426"/>
                  <a:gd name="T112" fmla="*/ 139 w 348"/>
                  <a:gd name="T113" fmla="*/ 68 h 426"/>
                  <a:gd name="T114" fmla="*/ 112 w 348"/>
                  <a:gd name="T115" fmla="*/ 86 h 426"/>
                  <a:gd name="T116" fmla="*/ 91 w 348"/>
                  <a:gd name="T117" fmla="*/ 111 h 426"/>
                  <a:gd name="T118" fmla="*/ 77 w 348"/>
                  <a:gd name="T119" fmla="*/ 136 h 426"/>
                  <a:gd name="T120" fmla="*/ 68 w 348"/>
                  <a:gd name="T121" fmla="*/ 164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48" h="426">
                    <a:moveTo>
                      <a:pt x="64" y="227"/>
                    </a:moveTo>
                    <a:lnTo>
                      <a:pt x="64" y="240"/>
                    </a:lnTo>
                    <a:lnTo>
                      <a:pt x="65" y="246"/>
                    </a:lnTo>
                    <a:lnTo>
                      <a:pt x="66" y="253"/>
                    </a:lnTo>
                    <a:lnTo>
                      <a:pt x="69" y="266"/>
                    </a:lnTo>
                    <a:lnTo>
                      <a:pt x="71" y="272"/>
                    </a:lnTo>
                    <a:lnTo>
                      <a:pt x="73" y="278"/>
                    </a:lnTo>
                    <a:lnTo>
                      <a:pt x="77" y="290"/>
                    </a:lnTo>
                    <a:lnTo>
                      <a:pt x="83" y="302"/>
                    </a:lnTo>
                    <a:lnTo>
                      <a:pt x="86" y="307"/>
                    </a:lnTo>
                    <a:lnTo>
                      <a:pt x="90" y="313"/>
                    </a:lnTo>
                    <a:lnTo>
                      <a:pt x="98" y="323"/>
                    </a:lnTo>
                    <a:lnTo>
                      <a:pt x="106" y="332"/>
                    </a:lnTo>
                    <a:lnTo>
                      <a:pt x="115" y="341"/>
                    </a:lnTo>
                    <a:lnTo>
                      <a:pt x="120" y="345"/>
                    </a:lnTo>
                    <a:lnTo>
                      <a:pt x="126" y="349"/>
                    </a:lnTo>
                    <a:lnTo>
                      <a:pt x="137" y="355"/>
                    </a:lnTo>
                    <a:lnTo>
                      <a:pt x="142" y="358"/>
                    </a:lnTo>
                    <a:lnTo>
                      <a:pt x="148" y="360"/>
                    </a:lnTo>
                    <a:lnTo>
                      <a:pt x="154" y="362"/>
                    </a:lnTo>
                    <a:lnTo>
                      <a:pt x="161" y="364"/>
                    </a:lnTo>
                    <a:lnTo>
                      <a:pt x="167" y="365"/>
                    </a:lnTo>
                    <a:lnTo>
                      <a:pt x="174" y="366"/>
                    </a:lnTo>
                    <a:lnTo>
                      <a:pt x="188" y="367"/>
                    </a:lnTo>
                    <a:lnTo>
                      <a:pt x="199" y="367"/>
                    </a:lnTo>
                    <a:lnTo>
                      <a:pt x="210" y="366"/>
                    </a:lnTo>
                    <a:lnTo>
                      <a:pt x="220" y="364"/>
                    </a:lnTo>
                    <a:lnTo>
                      <a:pt x="230" y="361"/>
                    </a:lnTo>
                    <a:lnTo>
                      <a:pt x="239" y="359"/>
                    </a:lnTo>
                    <a:lnTo>
                      <a:pt x="247" y="355"/>
                    </a:lnTo>
                    <a:lnTo>
                      <a:pt x="254" y="352"/>
                    </a:lnTo>
                    <a:lnTo>
                      <a:pt x="261" y="348"/>
                    </a:lnTo>
                    <a:lnTo>
                      <a:pt x="269" y="343"/>
                    </a:lnTo>
                    <a:lnTo>
                      <a:pt x="275" y="339"/>
                    </a:lnTo>
                    <a:lnTo>
                      <a:pt x="286" y="330"/>
                    </a:lnTo>
                    <a:lnTo>
                      <a:pt x="295" y="320"/>
                    </a:lnTo>
                    <a:lnTo>
                      <a:pt x="302" y="312"/>
                    </a:lnTo>
                    <a:lnTo>
                      <a:pt x="347" y="349"/>
                    </a:lnTo>
                    <a:lnTo>
                      <a:pt x="342" y="356"/>
                    </a:lnTo>
                    <a:lnTo>
                      <a:pt x="336" y="363"/>
                    </a:lnTo>
                    <a:lnTo>
                      <a:pt x="329" y="370"/>
                    </a:lnTo>
                    <a:lnTo>
                      <a:pt x="322" y="377"/>
                    </a:lnTo>
                    <a:lnTo>
                      <a:pt x="314" y="384"/>
                    </a:lnTo>
                    <a:lnTo>
                      <a:pt x="305" y="390"/>
                    </a:lnTo>
                    <a:lnTo>
                      <a:pt x="296" y="396"/>
                    </a:lnTo>
                    <a:lnTo>
                      <a:pt x="286" y="402"/>
                    </a:lnTo>
                    <a:lnTo>
                      <a:pt x="276" y="407"/>
                    </a:lnTo>
                    <a:lnTo>
                      <a:pt x="263" y="412"/>
                    </a:lnTo>
                    <a:lnTo>
                      <a:pt x="252" y="416"/>
                    </a:lnTo>
                    <a:lnTo>
                      <a:pt x="239" y="419"/>
                    </a:lnTo>
                    <a:lnTo>
                      <a:pt x="226" y="422"/>
                    </a:lnTo>
                    <a:lnTo>
                      <a:pt x="212" y="424"/>
                    </a:lnTo>
                    <a:lnTo>
                      <a:pt x="198" y="426"/>
                    </a:lnTo>
                    <a:lnTo>
                      <a:pt x="183" y="426"/>
                    </a:lnTo>
                    <a:lnTo>
                      <a:pt x="173" y="426"/>
                    </a:lnTo>
                    <a:lnTo>
                      <a:pt x="163" y="425"/>
                    </a:lnTo>
                    <a:lnTo>
                      <a:pt x="154" y="424"/>
                    </a:lnTo>
                    <a:lnTo>
                      <a:pt x="144" y="422"/>
                    </a:lnTo>
                    <a:lnTo>
                      <a:pt x="135" y="420"/>
                    </a:lnTo>
                    <a:lnTo>
                      <a:pt x="126" y="417"/>
                    </a:lnTo>
                    <a:lnTo>
                      <a:pt x="117" y="414"/>
                    </a:lnTo>
                    <a:lnTo>
                      <a:pt x="109" y="410"/>
                    </a:lnTo>
                    <a:lnTo>
                      <a:pt x="101" y="406"/>
                    </a:lnTo>
                    <a:lnTo>
                      <a:pt x="93" y="401"/>
                    </a:lnTo>
                    <a:lnTo>
                      <a:pt x="85" y="397"/>
                    </a:lnTo>
                    <a:lnTo>
                      <a:pt x="78" y="391"/>
                    </a:lnTo>
                    <a:lnTo>
                      <a:pt x="70" y="385"/>
                    </a:lnTo>
                    <a:lnTo>
                      <a:pt x="64" y="379"/>
                    </a:lnTo>
                    <a:lnTo>
                      <a:pt x="57" y="373"/>
                    </a:lnTo>
                    <a:lnTo>
                      <a:pt x="51" y="366"/>
                    </a:lnTo>
                    <a:lnTo>
                      <a:pt x="45" y="359"/>
                    </a:lnTo>
                    <a:lnTo>
                      <a:pt x="39" y="351"/>
                    </a:lnTo>
                    <a:lnTo>
                      <a:pt x="29" y="335"/>
                    </a:lnTo>
                    <a:lnTo>
                      <a:pt x="25" y="326"/>
                    </a:lnTo>
                    <a:lnTo>
                      <a:pt x="20" y="317"/>
                    </a:lnTo>
                    <a:lnTo>
                      <a:pt x="17" y="308"/>
                    </a:lnTo>
                    <a:lnTo>
                      <a:pt x="13" y="298"/>
                    </a:lnTo>
                    <a:lnTo>
                      <a:pt x="10" y="288"/>
                    </a:lnTo>
                    <a:lnTo>
                      <a:pt x="7" y="278"/>
                    </a:lnTo>
                    <a:lnTo>
                      <a:pt x="5" y="268"/>
                    </a:lnTo>
                    <a:lnTo>
                      <a:pt x="3" y="257"/>
                    </a:lnTo>
                    <a:lnTo>
                      <a:pt x="2" y="247"/>
                    </a:lnTo>
                    <a:lnTo>
                      <a:pt x="1" y="235"/>
                    </a:lnTo>
                    <a:lnTo>
                      <a:pt x="0" y="224"/>
                    </a:lnTo>
                    <a:lnTo>
                      <a:pt x="0" y="213"/>
                    </a:lnTo>
                    <a:lnTo>
                      <a:pt x="0" y="202"/>
                    </a:lnTo>
                    <a:lnTo>
                      <a:pt x="1" y="191"/>
                    </a:lnTo>
                    <a:lnTo>
                      <a:pt x="2" y="180"/>
                    </a:lnTo>
                    <a:lnTo>
                      <a:pt x="3" y="169"/>
                    </a:lnTo>
                    <a:lnTo>
                      <a:pt x="6" y="159"/>
                    </a:lnTo>
                    <a:lnTo>
                      <a:pt x="8" y="149"/>
                    </a:lnTo>
                    <a:lnTo>
                      <a:pt x="11" y="139"/>
                    </a:lnTo>
                    <a:lnTo>
                      <a:pt x="14" y="129"/>
                    </a:lnTo>
                    <a:lnTo>
                      <a:pt x="18" y="120"/>
                    </a:lnTo>
                    <a:lnTo>
                      <a:pt x="22" y="111"/>
                    </a:lnTo>
                    <a:lnTo>
                      <a:pt x="27" y="102"/>
                    </a:lnTo>
                    <a:lnTo>
                      <a:pt x="32" y="93"/>
                    </a:lnTo>
                    <a:lnTo>
                      <a:pt x="37" y="85"/>
                    </a:lnTo>
                    <a:lnTo>
                      <a:pt x="42" y="77"/>
                    </a:lnTo>
                    <a:lnTo>
                      <a:pt x="48" y="69"/>
                    </a:lnTo>
                    <a:lnTo>
                      <a:pt x="54" y="62"/>
                    </a:lnTo>
                    <a:lnTo>
                      <a:pt x="67" y="48"/>
                    </a:lnTo>
                    <a:lnTo>
                      <a:pt x="74" y="42"/>
                    </a:lnTo>
                    <a:lnTo>
                      <a:pt x="82" y="36"/>
                    </a:lnTo>
                    <a:lnTo>
                      <a:pt x="89" y="30"/>
                    </a:lnTo>
                    <a:lnTo>
                      <a:pt x="97" y="25"/>
                    </a:lnTo>
                    <a:lnTo>
                      <a:pt x="105" y="21"/>
                    </a:lnTo>
                    <a:lnTo>
                      <a:pt x="113" y="17"/>
                    </a:lnTo>
                    <a:lnTo>
                      <a:pt x="121" y="13"/>
                    </a:lnTo>
                    <a:lnTo>
                      <a:pt x="129" y="9"/>
                    </a:lnTo>
                    <a:lnTo>
                      <a:pt x="138" y="7"/>
                    </a:lnTo>
                    <a:lnTo>
                      <a:pt x="147" y="4"/>
                    </a:lnTo>
                    <a:lnTo>
                      <a:pt x="156" y="2"/>
                    </a:lnTo>
                    <a:lnTo>
                      <a:pt x="165" y="1"/>
                    </a:lnTo>
                    <a:lnTo>
                      <a:pt x="174" y="0"/>
                    </a:lnTo>
                    <a:lnTo>
                      <a:pt x="183" y="0"/>
                    </a:lnTo>
                    <a:lnTo>
                      <a:pt x="194" y="0"/>
                    </a:lnTo>
                    <a:lnTo>
                      <a:pt x="204" y="1"/>
                    </a:lnTo>
                    <a:lnTo>
                      <a:pt x="214" y="2"/>
                    </a:lnTo>
                    <a:lnTo>
                      <a:pt x="224" y="4"/>
                    </a:lnTo>
                    <a:lnTo>
                      <a:pt x="233" y="7"/>
                    </a:lnTo>
                    <a:lnTo>
                      <a:pt x="242" y="9"/>
                    </a:lnTo>
                    <a:lnTo>
                      <a:pt x="250" y="13"/>
                    </a:lnTo>
                    <a:lnTo>
                      <a:pt x="258" y="16"/>
                    </a:lnTo>
                    <a:lnTo>
                      <a:pt x="266" y="21"/>
                    </a:lnTo>
                    <a:lnTo>
                      <a:pt x="274" y="25"/>
                    </a:lnTo>
                    <a:lnTo>
                      <a:pt x="281" y="30"/>
                    </a:lnTo>
                    <a:lnTo>
                      <a:pt x="288" y="35"/>
                    </a:lnTo>
                    <a:lnTo>
                      <a:pt x="294" y="41"/>
                    </a:lnTo>
                    <a:lnTo>
                      <a:pt x="300" y="47"/>
                    </a:lnTo>
                    <a:lnTo>
                      <a:pt x="305" y="53"/>
                    </a:lnTo>
                    <a:lnTo>
                      <a:pt x="310" y="60"/>
                    </a:lnTo>
                    <a:lnTo>
                      <a:pt x="319" y="74"/>
                    </a:lnTo>
                    <a:lnTo>
                      <a:pt x="327" y="89"/>
                    </a:lnTo>
                    <a:lnTo>
                      <a:pt x="331" y="96"/>
                    </a:lnTo>
                    <a:lnTo>
                      <a:pt x="334" y="104"/>
                    </a:lnTo>
                    <a:lnTo>
                      <a:pt x="337" y="112"/>
                    </a:lnTo>
                    <a:lnTo>
                      <a:pt x="339" y="121"/>
                    </a:lnTo>
                    <a:lnTo>
                      <a:pt x="341" y="129"/>
                    </a:lnTo>
                    <a:lnTo>
                      <a:pt x="343" y="137"/>
                    </a:lnTo>
                    <a:lnTo>
                      <a:pt x="345" y="146"/>
                    </a:lnTo>
                    <a:lnTo>
                      <a:pt x="346" y="155"/>
                    </a:lnTo>
                    <a:lnTo>
                      <a:pt x="348" y="172"/>
                    </a:lnTo>
                    <a:lnTo>
                      <a:pt x="348" y="189"/>
                    </a:lnTo>
                    <a:lnTo>
                      <a:pt x="348" y="227"/>
                    </a:lnTo>
                    <a:lnTo>
                      <a:pt x="64" y="227"/>
                    </a:lnTo>
                    <a:close/>
                    <a:moveTo>
                      <a:pt x="65" y="176"/>
                    </a:moveTo>
                    <a:lnTo>
                      <a:pt x="289" y="176"/>
                    </a:lnTo>
                    <a:lnTo>
                      <a:pt x="288" y="163"/>
                    </a:lnTo>
                    <a:lnTo>
                      <a:pt x="288" y="157"/>
                    </a:lnTo>
                    <a:lnTo>
                      <a:pt x="287" y="151"/>
                    </a:lnTo>
                    <a:lnTo>
                      <a:pt x="284" y="140"/>
                    </a:lnTo>
                    <a:lnTo>
                      <a:pt x="281" y="129"/>
                    </a:lnTo>
                    <a:lnTo>
                      <a:pt x="279" y="124"/>
                    </a:lnTo>
                    <a:lnTo>
                      <a:pt x="277" y="118"/>
                    </a:lnTo>
                    <a:lnTo>
                      <a:pt x="272" y="109"/>
                    </a:lnTo>
                    <a:lnTo>
                      <a:pt x="265" y="100"/>
                    </a:lnTo>
                    <a:lnTo>
                      <a:pt x="259" y="92"/>
                    </a:lnTo>
                    <a:lnTo>
                      <a:pt x="251" y="84"/>
                    </a:lnTo>
                    <a:lnTo>
                      <a:pt x="244" y="78"/>
                    </a:lnTo>
                    <a:lnTo>
                      <a:pt x="235" y="72"/>
                    </a:lnTo>
                    <a:lnTo>
                      <a:pt x="226" y="68"/>
                    </a:lnTo>
                    <a:lnTo>
                      <a:pt x="216" y="64"/>
                    </a:lnTo>
                    <a:lnTo>
                      <a:pt x="206" y="61"/>
                    </a:lnTo>
                    <a:lnTo>
                      <a:pt x="195" y="59"/>
                    </a:lnTo>
                    <a:lnTo>
                      <a:pt x="183" y="59"/>
                    </a:lnTo>
                    <a:lnTo>
                      <a:pt x="171" y="60"/>
                    </a:lnTo>
                    <a:lnTo>
                      <a:pt x="160" y="61"/>
                    </a:lnTo>
                    <a:lnTo>
                      <a:pt x="155" y="63"/>
                    </a:lnTo>
                    <a:lnTo>
                      <a:pt x="149" y="64"/>
                    </a:lnTo>
                    <a:lnTo>
                      <a:pt x="139" y="68"/>
                    </a:lnTo>
                    <a:lnTo>
                      <a:pt x="130" y="73"/>
                    </a:lnTo>
                    <a:lnTo>
                      <a:pt x="121" y="79"/>
                    </a:lnTo>
                    <a:lnTo>
                      <a:pt x="112" y="86"/>
                    </a:lnTo>
                    <a:lnTo>
                      <a:pt x="104" y="94"/>
                    </a:lnTo>
                    <a:lnTo>
                      <a:pt x="97" y="102"/>
                    </a:lnTo>
                    <a:lnTo>
                      <a:pt x="91" y="111"/>
                    </a:lnTo>
                    <a:lnTo>
                      <a:pt x="85" y="121"/>
                    </a:lnTo>
                    <a:lnTo>
                      <a:pt x="79" y="131"/>
                    </a:lnTo>
                    <a:lnTo>
                      <a:pt x="77" y="136"/>
                    </a:lnTo>
                    <a:lnTo>
                      <a:pt x="75" y="142"/>
                    </a:lnTo>
                    <a:lnTo>
                      <a:pt x="71" y="153"/>
                    </a:lnTo>
                    <a:lnTo>
                      <a:pt x="68" y="164"/>
                    </a:lnTo>
                    <a:lnTo>
                      <a:pt x="65" y="17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46" name="Freeform 9"/>
              <p:cNvSpPr>
                <a:spLocks/>
              </p:cNvSpPr>
              <p:nvPr userDrawn="1"/>
            </p:nvSpPr>
            <p:spPr bwMode="auto">
              <a:xfrm>
                <a:off x="3554413" y="4386263"/>
                <a:ext cx="350837" cy="806450"/>
              </a:xfrm>
              <a:custGeom>
                <a:avLst/>
                <a:gdLst>
                  <a:gd name="T0" fmla="*/ 221 w 221"/>
                  <a:gd name="T1" fmla="*/ 508 h 508"/>
                  <a:gd name="T2" fmla="*/ 183 w 221"/>
                  <a:gd name="T3" fmla="*/ 508 h 508"/>
                  <a:gd name="T4" fmla="*/ 163 w 221"/>
                  <a:gd name="T5" fmla="*/ 507 h 508"/>
                  <a:gd name="T6" fmla="*/ 152 w 221"/>
                  <a:gd name="T7" fmla="*/ 506 h 508"/>
                  <a:gd name="T8" fmla="*/ 142 w 221"/>
                  <a:gd name="T9" fmla="*/ 504 h 508"/>
                  <a:gd name="T10" fmla="*/ 132 w 221"/>
                  <a:gd name="T11" fmla="*/ 502 h 508"/>
                  <a:gd name="T12" fmla="*/ 127 w 221"/>
                  <a:gd name="T13" fmla="*/ 500 h 508"/>
                  <a:gd name="T14" fmla="*/ 122 w 221"/>
                  <a:gd name="T15" fmla="*/ 498 h 508"/>
                  <a:gd name="T16" fmla="*/ 117 w 221"/>
                  <a:gd name="T17" fmla="*/ 496 h 508"/>
                  <a:gd name="T18" fmla="*/ 112 w 221"/>
                  <a:gd name="T19" fmla="*/ 494 h 508"/>
                  <a:gd name="T20" fmla="*/ 103 w 221"/>
                  <a:gd name="T21" fmla="*/ 488 h 508"/>
                  <a:gd name="T22" fmla="*/ 99 w 221"/>
                  <a:gd name="T23" fmla="*/ 485 h 508"/>
                  <a:gd name="T24" fmla="*/ 94 w 221"/>
                  <a:gd name="T25" fmla="*/ 481 h 508"/>
                  <a:gd name="T26" fmla="*/ 90 w 221"/>
                  <a:gd name="T27" fmla="*/ 477 h 508"/>
                  <a:gd name="T28" fmla="*/ 87 w 221"/>
                  <a:gd name="T29" fmla="*/ 473 h 508"/>
                  <a:gd name="T30" fmla="*/ 83 w 221"/>
                  <a:gd name="T31" fmla="*/ 468 h 508"/>
                  <a:gd name="T32" fmla="*/ 80 w 221"/>
                  <a:gd name="T33" fmla="*/ 463 h 508"/>
                  <a:gd name="T34" fmla="*/ 77 w 221"/>
                  <a:gd name="T35" fmla="*/ 458 h 508"/>
                  <a:gd name="T36" fmla="*/ 74 w 221"/>
                  <a:gd name="T37" fmla="*/ 452 h 508"/>
                  <a:gd name="T38" fmla="*/ 71 w 221"/>
                  <a:gd name="T39" fmla="*/ 445 h 508"/>
                  <a:gd name="T40" fmla="*/ 69 w 221"/>
                  <a:gd name="T41" fmla="*/ 439 h 508"/>
                  <a:gd name="T42" fmla="*/ 67 w 221"/>
                  <a:gd name="T43" fmla="*/ 431 h 508"/>
                  <a:gd name="T44" fmla="*/ 66 w 221"/>
                  <a:gd name="T45" fmla="*/ 423 h 508"/>
                  <a:gd name="T46" fmla="*/ 64 w 221"/>
                  <a:gd name="T47" fmla="*/ 415 h 508"/>
                  <a:gd name="T48" fmla="*/ 63 w 221"/>
                  <a:gd name="T49" fmla="*/ 406 h 508"/>
                  <a:gd name="T50" fmla="*/ 63 w 221"/>
                  <a:gd name="T51" fmla="*/ 397 h 508"/>
                  <a:gd name="T52" fmla="*/ 63 w 221"/>
                  <a:gd name="T53" fmla="*/ 387 h 508"/>
                  <a:gd name="T54" fmla="*/ 63 w 221"/>
                  <a:gd name="T55" fmla="*/ 150 h 508"/>
                  <a:gd name="T56" fmla="*/ 0 w 221"/>
                  <a:gd name="T57" fmla="*/ 150 h 508"/>
                  <a:gd name="T58" fmla="*/ 0 w 221"/>
                  <a:gd name="T59" fmla="*/ 96 h 508"/>
                  <a:gd name="T60" fmla="*/ 63 w 221"/>
                  <a:gd name="T61" fmla="*/ 96 h 508"/>
                  <a:gd name="T62" fmla="*/ 63 w 221"/>
                  <a:gd name="T63" fmla="*/ 0 h 508"/>
                  <a:gd name="T64" fmla="*/ 124 w 221"/>
                  <a:gd name="T65" fmla="*/ 0 h 508"/>
                  <a:gd name="T66" fmla="*/ 124 w 221"/>
                  <a:gd name="T67" fmla="*/ 96 h 508"/>
                  <a:gd name="T68" fmla="*/ 219 w 221"/>
                  <a:gd name="T69" fmla="*/ 96 h 508"/>
                  <a:gd name="T70" fmla="*/ 219 w 221"/>
                  <a:gd name="T71" fmla="*/ 150 h 508"/>
                  <a:gd name="T72" fmla="*/ 124 w 221"/>
                  <a:gd name="T73" fmla="*/ 150 h 508"/>
                  <a:gd name="T74" fmla="*/ 124 w 221"/>
                  <a:gd name="T75" fmla="*/ 376 h 508"/>
                  <a:gd name="T76" fmla="*/ 125 w 221"/>
                  <a:gd name="T77" fmla="*/ 389 h 508"/>
                  <a:gd name="T78" fmla="*/ 126 w 221"/>
                  <a:gd name="T79" fmla="*/ 400 h 508"/>
                  <a:gd name="T80" fmla="*/ 128 w 221"/>
                  <a:gd name="T81" fmla="*/ 410 h 508"/>
                  <a:gd name="T82" fmla="*/ 131 w 221"/>
                  <a:gd name="T83" fmla="*/ 418 h 508"/>
                  <a:gd name="T84" fmla="*/ 134 w 221"/>
                  <a:gd name="T85" fmla="*/ 425 h 508"/>
                  <a:gd name="T86" fmla="*/ 137 w 221"/>
                  <a:gd name="T87" fmla="*/ 432 h 508"/>
                  <a:gd name="T88" fmla="*/ 140 w 221"/>
                  <a:gd name="T89" fmla="*/ 434 h 508"/>
                  <a:gd name="T90" fmla="*/ 142 w 221"/>
                  <a:gd name="T91" fmla="*/ 437 h 508"/>
                  <a:gd name="T92" fmla="*/ 147 w 221"/>
                  <a:gd name="T93" fmla="*/ 441 h 508"/>
                  <a:gd name="T94" fmla="*/ 152 w 221"/>
                  <a:gd name="T95" fmla="*/ 445 h 508"/>
                  <a:gd name="T96" fmla="*/ 157 w 221"/>
                  <a:gd name="T97" fmla="*/ 447 h 508"/>
                  <a:gd name="T98" fmla="*/ 163 w 221"/>
                  <a:gd name="T99" fmla="*/ 450 h 508"/>
                  <a:gd name="T100" fmla="*/ 169 w 221"/>
                  <a:gd name="T101" fmla="*/ 451 h 508"/>
                  <a:gd name="T102" fmla="*/ 182 w 221"/>
                  <a:gd name="T103" fmla="*/ 453 h 508"/>
                  <a:gd name="T104" fmla="*/ 195 w 221"/>
                  <a:gd name="T105" fmla="*/ 453 h 508"/>
                  <a:gd name="T106" fmla="*/ 221 w 221"/>
                  <a:gd name="T107" fmla="*/ 453 h 508"/>
                  <a:gd name="T108" fmla="*/ 221 w 221"/>
                  <a:gd name="T109" fmla="*/ 508 h 5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21" h="508">
                    <a:moveTo>
                      <a:pt x="221" y="508"/>
                    </a:moveTo>
                    <a:lnTo>
                      <a:pt x="183" y="508"/>
                    </a:lnTo>
                    <a:lnTo>
                      <a:pt x="163" y="507"/>
                    </a:lnTo>
                    <a:lnTo>
                      <a:pt x="152" y="506"/>
                    </a:lnTo>
                    <a:lnTo>
                      <a:pt x="142" y="504"/>
                    </a:lnTo>
                    <a:lnTo>
                      <a:pt x="132" y="502"/>
                    </a:lnTo>
                    <a:lnTo>
                      <a:pt x="127" y="500"/>
                    </a:lnTo>
                    <a:lnTo>
                      <a:pt x="122" y="498"/>
                    </a:lnTo>
                    <a:lnTo>
                      <a:pt x="117" y="496"/>
                    </a:lnTo>
                    <a:lnTo>
                      <a:pt x="112" y="494"/>
                    </a:lnTo>
                    <a:lnTo>
                      <a:pt x="103" y="488"/>
                    </a:lnTo>
                    <a:lnTo>
                      <a:pt x="99" y="485"/>
                    </a:lnTo>
                    <a:lnTo>
                      <a:pt x="94" y="481"/>
                    </a:lnTo>
                    <a:lnTo>
                      <a:pt x="90" y="477"/>
                    </a:lnTo>
                    <a:lnTo>
                      <a:pt x="87" y="473"/>
                    </a:lnTo>
                    <a:lnTo>
                      <a:pt x="83" y="468"/>
                    </a:lnTo>
                    <a:lnTo>
                      <a:pt x="80" y="463"/>
                    </a:lnTo>
                    <a:lnTo>
                      <a:pt x="77" y="458"/>
                    </a:lnTo>
                    <a:lnTo>
                      <a:pt x="74" y="452"/>
                    </a:lnTo>
                    <a:lnTo>
                      <a:pt x="71" y="445"/>
                    </a:lnTo>
                    <a:lnTo>
                      <a:pt x="69" y="439"/>
                    </a:lnTo>
                    <a:lnTo>
                      <a:pt x="67" y="431"/>
                    </a:lnTo>
                    <a:lnTo>
                      <a:pt x="66" y="423"/>
                    </a:lnTo>
                    <a:lnTo>
                      <a:pt x="64" y="415"/>
                    </a:lnTo>
                    <a:lnTo>
                      <a:pt x="63" y="406"/>
                    </a:lnTo>
                    <a:lnTo>
                      <a:pt x="63" y="397"/>
                    </a:lnTo>
                    <a:lnTo>
                      <a:pt x="63" y="387"/>
                    </a:lnTo>
                    <a:lnTo>
                      <a:pt x="63" y="150"/>
                    </a:lnTo>
                    <a:lnTo>
                      <a:pt x="0" y="150"/>
                    </a:lnTo>
                    <a:lnTo>
                      <a:pt x="0" y="96"/>
                    </a:lnTo>
                    <a:lnTo>
                      <a:pt x="63" y="96"/>
                    </a:lnTo>
                    <a:lnTo>
                      <a:pt x="63" y="0"/>
                    </a:lnTo>
                    <a:lnTo>
                      <a:pt x="124" y="0"/>
                    </a:lnTo>
                    <a:lnTo>
                      <a:pt x="124" y="96"/>
                    </a:lnTo>
                    <a:lnTo>
                      <a:pt x="219" y="96"/>
                    </a:lnTo>
                    <a:lnTo>
                      <a:pt x="219" y="150"/>
                    </a:lnTo>
                    <a:lnTo>
                      <a:pt x="124" y="150"/>
                    </a:lnTo>
                    <a:lnTo>
                      <a:pt x="124" y="376"/>
                    </a:lnTo>
                    <a:lnTo>
                      <a:pt x="125" y="389"/>
                    </a:lnTo>
                    <a:lnTo>
                      <a:pt x="126" y="400"/>
                    </a:lnTo>
                    <a:lnTo>
                      <a:pt x="128" y="410"/>
                    </a:lnTo>
                    <a:lnTo>
                      <a:pt x="131" y="418"/>
                    </a:lnTo>
                    <a:lnTo>
                      <a:pt x="134" y="425"/>
                    </a:lnTo>
                    <a:lnTo>
                      <a:pt x="137" y="432"/>
                    </a:lnTo>
                    <a:lnTo>
                      <a:pt x="140" y="434"/>
                    </a:lnTo>
                    <a:lnTo>
                      <a:pt x="142" y="437"/>
                    </a:lnTo>
                    <a:lnTo>
                      <a:pt x="147" y="441"/>
                    </a:lnTo>
                    <a:lnTo>
                      <a:pt x="152" y="445"/>
                    </a:lnTo>
                    <a:lnTo>
                      <a:pt x="157" y="447"/>
                    </a:lnTo>
                    <a:lnTo>
                      <a:pt x="163" y="450"/>
                    </a:lnTo>
                    <a:lnTo>
                      <a:pt x="169" y="451"/>
                    </a:lnTo>
                    <a:lnTo>
                      <a:pt x="182" y="453"/>
                    </a:lnTo>
                    <a:lnTo>
                      <a:pt x="195" y="453"/>
                    </a:lnTo>
                    <a:lnTo>
                      <a:pt x="221" y="453"/>
                    </a:lnTo>
                    <a:lnTo>
                      <a:pt x="221" y="50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47" name="Freeform 10"/>
              <p:cNvSpPr>
                <a:spLocks/>
              </p:cNvSpPr>
              <p:nvPr userDrawn="1"/>
            </p:nvSpPr>
            <p:spPr bwMode="auto">
              <a:xfrm>
                <a:off x="4187825" y="4386263"/>
                <a:ext cx="350837" cy="806450"/>
              </a:xfrm>
              <a:custGeom>
                <a:avLst/>
                <a:gdLst>
                  <a:gd name="T0" fmla="*/ 221 w 221"/>
                  <a:gd name="T1" fmla="*/ 508 h 508"/>
                  <a:gd name="T2" fmla="*/ 184 w 221"/>
                  <a:gd name="T3" fmla="*/ 508 h 508"/>
                  <a:gd name="T4" fmla="*/ 163 w 221"/>
                  <a:gd name="T5" fmla="*/ 507 h 508"/>
                  <a:gd name="T6" fmla="*/ 153 w 221"/>
                  <a:gd name="T7" fmla="*/ 506 h 508"/>
                  <a:gd name="T8" fmla="*/ 142 w 221"/>
                  <a:gd name="T9" fmla="*/ 504 h 508"/>
                  <a:gd name="T10" fmla="*/ 132 w 221"/>
                  <a:gd name="T11" fmla="*/ 502 h 508"/>
                  <a:gd name="T12" fmla="*/ 127 w 221"/>
                  <a:gd name="T13" fmla="*/ 500 h 508"/>
                  <a:gd name="T14" fmla="*/ 122 w 221"/>
                  <a:gd name="T15" fmla="*/ 498 h 508"/>
                  <a:gd name="T16" fmla="*/ 117 w 221"/>
                  <a:gd name="T17" fmla="*/ 496 h 508"/>
                  <a:gd name="T18" fmla="*/ 112 w 221"/>
                  <a:gd name="T19" fmla="*/ 494 h 508"/>
                  <a:gd name="T20" fmla="*/ 103 w 221"/>
                  <a:gd name="T21" fmla="*/ 488 h 508"/>
                  <a:gd name="T22" fmla="*/ 99 w 221"/>
                  <a:gd name="T23" fmla="*/ 485 h 508"/>
                  <a:gd name="T24" fmla="*/ 95 w 221"/>
                  <a:gd name="T25" fmla="*/ 481 h 508"/>
                  <a:gd name="T26" fmla="*/ 91 w 221"/>
                  <a:gd name="T27" fmla="*/ 477 h 508"/>
                  <a:gd name="T28" fmla="*/ 87 w 221"/>
                  <a:gd name="T29" fmla="*/ 473 h 508"/>
                  <a:gd name="T30" fmla="*/ 83 w 221"/>
                  <a:gd name="T31" fmla="*/ 468 h 508"/>
                  <a:gd name="T32" fmla="*/ 80 w 221"/>
                  <a:gd name="T33" fmla="*/ 463 h 508"/>
                  <a:gd name="T34" fmla="*/ 77 w 221"/>
                  <a:gd name="T35" fmla="*/ 458 h 508"/>
                  <a:gd name="T36" fmla="*/ 74 w 221"/>
                  <a:gd name="T37" fmla="*/ 452 h 508"/>
                  <a:gd name="T38" fmla="*/ 72 w 221"/>
                  <a:gd name="T39" fmla="*/ 445 h 508"/>
                  <a:gd name="T40" fmla="*/ 69 w 221"/>
                  <a:gd name="T41" fmla="*/ 439 h 508"/>
                  <a:gd name="T42" fmla="*/ 67 w 221"/>
                  <a:gd name="T43" fmla="*/ 431 h 508"/>
                  <a:gd name="T44" fmla="*/ 66 w 221"/>
                  <a:gd name="T45" fmla="*/ 423 h 508"/>
                  <a:gd name="T46" fmla="*/ 64 w 221"/>
                  <a:gd name="T47" fmla="*/ 415 h 508"/>
                  <a:gd name="T48" fmla="*/ 64 w 221"/>
                  <a:gd name="T49" fmla="*/ 406 h 508"/>
                  <a:gd name="T50" fmla="*/ 63 w 221"/>
                  <a:gd name="T51" fmla="*/ 397 h 508"/>
                  <a:gd name="T52" fmla="*/ 63 w 221"/>
                  <a:gd name="T53" fmla="*/ 387 h 508"/>
                  <a:gd name="T54" fmla="*/ 63 w 221"/>
                  <a:gd name="T55" fmla="*/ 150 h 508"/>
                  <a:gd name="T56" fmla="*/ 0 w 221"/>
                  <a:gd name="T57" fmla="*/ 150 h 508"/>
                  <a:gd name="T58" fmla="*/ 0 w 221"/>
                  <a:gd name="T59" fmla="*/ 96 h 508"/>
                  <a:gd name="T60" fmla="*/ 63 w 221"/>
                  <a:gd name="T61" fmla="*/ 96 h 508"/>
                  <a:gd name="T62" fmla="*/ 63 w 221"/>
                  <a:gd name="T63" fmla="*/ 0 h 508"/>
                  <a:gd name="T64" fmla="*/ 125 w 221"/>
                  <a:gd name="T65" fmla="*/ 0 h 508"/>
                  <a:gd name="T66" fmla="*/ 125 w 221"/>
                  <a:gd name="T67" fmla="*/ 96 h 508"/>
                  <a:gd name="T68" fmla="*/ 219 w 221"/>
                  <a:gd name="T69" fmla="*/ 96 h 508"/>
                  <a:gd name="T70" fmla="*/ 219 w 221"/>
                  <a:gd name="T71" fmla="*/ 150 h 508"/>
                  <a:gd name="T72" fmla="*/ 125 w 221"/>
                  <a:gd name="T73" fmla="*/ 150 h 508"/>
                  <a:gd name="T74" fmla="*/ 125 w 221"/>
                  <a:gd name="T75" fmla="*/ 376 h 508"/>
                  <a:gd name="T76" fmla="*/ 125 w 221"/>
                  <a:gd name="T77" fmla="*/ 389 h 508"/>
                  <a:gd name="T78" fmla="*/ 126 w 221"/>
                  <a:gd name="T79" fmla="*/ 400 h 508"/>
                  <a:gd name="T80" fmla="*/ 128 w 221"/>
                  <a:gd name="T81" fmla="*/ 410 h 508"/>
                  <a:gd name="T82" fmla="*/ 131 w 221"/>
                  <a:gd name="T83" fmla="*/ 418 h 508"/>
                  <a:gd name="T84" fmla="*/ 134 w 221"/>
                  <a:gd name="T85" fmla="*/ 425 h 508"/>
                  <a:gd name="T86" fmla="*/ 138 w 221"/>
                  <a:gd name="T87" fmla="*/ 432 h 508"/>
                  <a:gd name="T88" fmla="*/ 140 w 221"/>
                  <a:gd name="T89" fmla="*/ 434 h 508"/>
                  <a:gd name="T90" fmla="*/ 142 w 221"/>
                  <a:gd name="T91" fmla="*/ 437 h 508"/>
                  <a:gd name="T92" fmla="*/ 147 w 221"/>
                  <a:gd name="T93" fmla="*/ 441 h 508"/>
                  <a:gd name="T94" fmla="*/ 152 w 221"/>
                  <a:gd name="T95" fmla="*/ 445 h 508"/>
                  <a:gd name="T96" fmla="*/ 157 w 221"/>
                  <a:gd name="T97" fmla="*/ 447 h 508"/>
                  <a:gd name="T98" fmla="*/ 163 w 221"/>
                  <a:gd name="T99" fmla="*/ 450 h 508"/>
                  <a:gd name="T100" fmla="*/ 169 w 221"/>
                  <a:gd name="T101" fmla="*/ 451 h 508"/>
                  <a:gd name="T102" fmla="*/ 182 w 221"/>
                  <a:gd name="T103" fmla="*/ 453 h 508"/>
                  <a:gd name="T104" fmla="*/ 196 w 221"/>
                  <a:gd name="T105" fmla="*/ 453 h 508"/>
                  <a:gd name="T106" fmla="*/ 221 w 221"/>
                  <a:gd name="T107" fmla="*/ 453 h 508"/>
                  <a:gd name="T108" fmla="*/ 221 w 221"/>
                  <a:gd name="T109" fmla="*/ 508 h 5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21" h="508">
                    <a:moveTo>
                      <a:pt x="221" y="508"/>
                    </a:moveTo>
                    <a:lnTo>
                      <a:pt x="184" y="508"/>
                    </a:lnTo>
                    <a:lnTo>
                      <a:pt x="163" y="507"/>
                    </a:lnTo>
                    <a:lnTo>
                      <a:pt x="153" y="506"/>
                    </a:lnTo>
                    <a:lnTo>
                      <a:pt x="142" y="504"/>
                    </a:lnTo>
                    <a:lnTo>
                      <a:pt x="132" y="502"/>
                    </a:lnTo>
                    <a:lnTo>
                      <a:pt x="127" y="500"/>
                    </a:lnTo>
                    <a:lnTo>
                      <a:pt x="122" y="498"/>
                    </a:lnTo>
                    <a:lnTo>
                      <a:pt x="117" y="496"/>
                    </a:lnTo>
                    <a:lnTo>
                      <a:pt x="112" y="494"/>
                    </a:lnTo>
                    <a:lnTo>
                      <a:pt x="103" y="488"/>
                    </a:lnTo>
                    <a:lnTo>
                      <a:pt x="99" y="485"/>
                    </a:lnTo>
                    <a:lnTo>
                      <a:pt x="95" y="481"/>
                    </a:lnTo>
                    <a:lnTo>
                      <a:pt x="91" y="477"/>
                    </a:lnTo>
                    <a:lnTo>
                      <a:pt x="87" y="473"/>
                    </a:lnTo>
                    <a:lnTo>
                      <a:pt x="83" y="468"/>
                    </a:lnTo>
                    <a:lnTo>
                      <a:pt x="80" y="463"/>
                    </a:lnTo>
                    <a:lnTo>
                      <a:pt x="77" y="458"/>
                    </a:lnTo>
                    <a:lnTo>
                      <a:pt x="74" y="452"/>
                    </a:lnTo>
                    <a:lnTo>
                      <a:pt x="72" y="445"/>
                    </a:lnTo>
                    <a:lnTo>
                      <a:pt x="69" y="439"/>
                    </a:lnTo>
                    <a:lnTo>
                      <a:pt x="67" y="431"/>
                    </a:lnTo>
                    <a:lnTo>
                      <a:pt x="66" y="423"/>
                    </a:lnTo>
                    <a:lnTo>
                      <a:pt x="64" y="415"/>
                    </a:lnTo>
                    <a:lnTo>
                      <a:pt x="64" y="406"/>
                    </a:lnTo>
                    <a:lnTo>
                      <a:pt x="63" y="397"/>
                    </a:lnTo>
                    <a:lnTo>
                      <a:pt x="63" y="387"/>
                    </a:lnTo>
                    <a:lnTo>
                      <a:pt x="63" y="150"/>
                    </a:lnTo>
                    <a:lnTo>
                      <a:pt x="0" y="150"/>
                    </a:lnTo>
                    <a:lnTo>
                      <a:pt x="0" y="96"/>
                    </a:lnTo>
                    <a:lnTo>
                      <a:pt x="63" y="96"/>
                    </a:lnTo>
                    <a:lnTo>
                      <a:pt x="63" y="0"/>
                    </a:lnTo>
                    <a:lnTo>
                      <a:pt x="125" y="0"/>
                    </a:lnTo>
                    <a:lnTo>
                      <a:pt x="125" y="96"/>
                    </a:lnTo>
                    <a:lnTo>
                      <a:pt x="219" y="96"/>
                    </a:lnTo>
                    <a:lnTo>
                      <a:pt x="219" y="150"/>
                    </a:lnTo>
                    <a:lnTo>
                      <a:pt x="125" y="150"/>
                    </a:lnTo>
                    <a:lnTo>
                      <a:pt x="125" y="376"/>
                    </a:lnTo>
                    <a:lnTo>
                      <a:pt x="125" y="389"/>
                    </a:lnTo>
                    <a:lnTo>
                      <a:pt x="126" y="400"/>
                    </a:lnTo>
                    <a:lnTo>
                      <a:pt x="128" y="410"/>
                    </a:lnTo>
                    <a:lnTo>
                      <a:pt x="131" y="418"/>
                    </a:lnTo>
                    <a:lnTo>
                      <a:pt x="134" y="425"/>
                    </a:lnTo>
                    <a:lnTo>
                      <a:pt x="138" y="432"/>
                    </a:lnTo>
                    <a:lnTo>
                      <a:pt x="140" y="434"/>
                    </a:lnTo>
                    <a:lnTo>
                      <a:pt x="142" y="437"/>
                    </a:lnTo>
                    <a:lnTo>
                      <a:pt x="147" y="441"/>
                    </a:lnTo>
                    <a:lnTo>
                      <a:pt x="152" y="445"/>
                    </a:lnTo>
                    <a:lnTo>
                      <a:pt x="157" y="447"/>
                    </a:lnTo>
                    <a:lnTo>
                      <a:pt x="163" y="450"/>
                    </a:lnTo>
                    <a:lnTo>
                      <a:pt x="169" y="451"/>
                    </a:lnTo>
                    <a:lnTo>
                      <a:pt x="182" y="453"/>
                    </a:lnTo>
                    <a:lnTo>
                      <a:pt x="196" y="453"/>
                    </a:lnTo>
                    <a:lnTo>
                      <a:pt x="221" y="453"/>
                    </a:lnTo>
                    <a:lnTo>
                      <a:pt x="221" y="50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48" name="Freeform 11"/>
              <p:cNvSpPr>
                <a:spLocks/>
              </p:cNvSpPr>
              <p:nvPr userDrawn="1"/>
            </p:nvSpPr>
            <p:spPr bwMode="auto">
              <a:xfrm>
                <a:off x="4662488" y="4324351"/>
                <a:ext cx="511175" cy="868363"/>
              </a:xfrm>
              <a:custGeom>
                <a:avLst/>
                <a:gdLst>
                  <a:gd name="T0" fmla="*/ 259 w 322"/>
                  <a:gd name="T1" fmla="*/ 547 h 547"/>
                  <a:gd name="T2" fmla="*/ 259 w 322"/>
                  <a:gd name="T3" fmla="*/ 285 h 547"/>
                  <a:gd name="T4" fmla="*/ 258 w 322"/>
                  <a:gd name="T5" fmla="*/ 269 h 547"/>
                  <a:gd name="T6" fmla="*/ 255 w 322"/>
                  <a:gd name="T7" fmla="*/ 254 h 547"/>
                  <a:gd name="T8" fmla="*/ 249 w 322"/>
                  <a:gd name="T9" fmla="*/ 235 h 547"/>
                  <a:gd name="T10" fmla="*/ 240 w 322"/>
                  <a:gd name="T11" fmla="*/ 219 h 547"/>
                  <a:gd name="T12" fmla="*/ 228 w 322"/>
                  <a:gd name="T13" fmla="*/ 205 h 547"/>
                  <a:gd name="T14" fmla="*/ 220 w 322"/>
                  <a:gd name="T15" fmla="*/ 199 h 547"/>
                  <a:gd name="T16" fmla="*/ 203 w 322"/>
                  <a:gd name="T17" fmla="*/ 190 h 547"/>
                  <a:gd name="T18" fmla="*/ 193 w 322"/>
                  <a:gd name="T19" fmla="*/ 187 h 547"/>
                  <a:gd name="T20" fmla="*/ 181 w 322"/>
                  <a:gd name="T21" fmla="*/ 185 h 547"/>
                  <a:gd name="T22" fmla="*/ 169 w 322"/>
                  <a:gd name="T23" fmla="*/ 185 h 547"/>
                  <a:gd name="T24" fmla="*/ 147 w 322"/>
                  <a:gd name="T25" fmla="*/ 187 h 547"/>
                  <a:gd name="T26" fmla="*/ 126 w 322"/>
                  <a:gd name="T27" fmla="*/ 194 h 547"/>
                  <a:gd name="T28" fmla="*/ 112 w 322"/>
                  <a:gd name="T29" fmla="*/ 202 h 547"/>
                  <a:gd name="T30" fmla="*/ 100 w 322"/>
                  <a:gd name="T31" fmla="*/ 212 h 547"/>
                  <a:gd name="T32" fmla="*/ 86 w 322"/>
                  <a:gd name="T33" fmla="*/ 228 h 547"/>
                  <a:gd name="T34" fmla="*/ 74 w 322"/>
                  <a:gd name="T35" fmla="*/ 248 h 547"/>
                  <a:gd name="T36" fmla="*/ 67 w 322"/>
                  <a:gd name="T37" fmla="*/ 271 h 547"/>
                  <a:gd name="T38" fmla="*/ 63 w 322"/>
                  <a:gd name="T39" fmla="*/ 290 h 547"/>
                  <a:gd name="T40" fmla="*/ 62 w 322"/>
                  <a:gd name="T41" fmla="*/ 310 h 547"/>
                  <a:gd name="T42" fmla="*/ 0 w 322"/>
                  <a:gd name="T43" fmla="*/ 547 h 547"/>
                  <a:gd name="T44" fmla="*/ 59 w 322"/>
                  <a:gd name="T45" fmla="*/ 0 h 547"/>
                  <a:gd name="T46" fmla="*/ 63 w 322"/>
                  <a:gd name="T47" fmla="*/ 183 h 547"/>
                  <a:gd name="T48" fmla="*/ 71 w 322"/>
                  <a:gd name="T49" fmla="*/ 171 h 547"/>
                  <a:gd name="T50" fmla="*/ 82 w 322"/>
                  <a:gd name="T51" fmla="*/ 160 h 547"/>
                  <a:gd name="T52" fmla="*/ 96 w 322"/>
                  <a:gd name="T53" fmla="*/ 150 h 547"/>
                  <a:gd name="T54" fmla="*/ 111 w 322"/>
                  <a:gd name="T55" fmla="*/ 142 h 547"/>
                  <a:gd name="T56" fmla="*/ 129 w 322"/>
                  <a:gd name="T57" fmla="*/ 135 h 547"/>
                  <a:gd name="T58" fmla="*/ 149 w 322"/>
                  <a:gd name="T59" fmla="*/ 131 h 547"/>
                  <a:gd name="T60" fmla="*/ 170 w 322"/>
                  <a:gd name="T61" fmla="*/ 128 h 547"/>
                  <a:gd name="T62" fmla="*/ 190 w 322"/>
                  <a:gd name="T63" fmla="*/ 128 h 547"/>
                  <a:gd name="T64" fmla="*/ 208 w 322"/>
                  <a:gd name="T65" fmla="*/ 130 h 547"/>
                  <a:gd name="T66" fmla="*/ 224 w 322"/>
                  <a:gd name="T67" fmla="*/ 133 h 547"/>
                  <a:gd name="T68" fmla="*/ 239 w 322"/>
                  <a:gd name="T69" fmla="*/ 138 h 547"/>
                  <a:gd name="T70" fmla="*/ 253 w 322"/>
                  <a:gd name="T71" fmla="*/ 145 h 547"/>
                  <a:gd name="T72" fmla="*/ 265 w 322"/>
                  <a:gd name="T73" fmla="*/ 152 h 547"/>
                  <a:gd name="T74" fmla="*/ 276 w 322"/>
                  <a:gd name="T75" fmla="*/ 161 h 547"/>
                  <a:gd name="T76" fmla="*/ 286 w 322"/>
                  <a:gd name="T77" fmla="*/ 172 h 547"/>
                  <a:gd name="T78" fmla="*/ 294 w 322"/>
                  <a:gd name="T79" fmla="*/ 183 h 547"/>
                  <a:gd name="T80" fmla="*/ 304 w 322"/>
                  <a:gd name="T81" fmla="*/ 202 h 547"/>
                  <a:gd name="T82" fmla="*/ 314 w 322"/>
                  <a:gd name="T83" fmla="*/ 230 h 547"/>
                  <a:gd name="T84" fmla="*/ 318 w 322"/>
                  <a:gd name="T85" fmla="*/ 246 h 547"/>
                  <a:gd name="T86" fmla="*/ 320 w 322"/>
                  <a:gd name="T87" fmla="*/ 262 h 547"/>
                  <a:gd name="T88" fmla="*/ 322 w 322"/>
                  <a:gd name="T89" fmla="*/ 295 h 5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322" h="547">
                    <a:moveTo>
                      <a:pt x="322" y="547"/>
                    </a:moveTo>
                    <a:lnTo>
                      <a:pt x="259" y="547"/>
                    </a:lnTo>
                    <a:lnTo>
                      <a:pt x="259" y="296"/>
                    </a:lnTo>
                    <a:lnTo>
                      <a:pt x="259" y="285"/>
                    </a:lnTo>
                    <a:lnTo>
                      <a:pt x="258" y="275"/>
                    </a:lnTo>
                    <a:lnTo>
                      <a:pt x="258" y="269"/>
                    </a:lnTo>
                    <a:lnTo>
                      <a:pt x="257" y="264"/>
                    </a:lnTo>
                    <a:lnTo>
                      <a:pt x="255" y="254"/>
                    </a:lnTo>
                    <a:lnTo>
                      <a:pt x="252" y="245"/>
                    </a:lnTo>
                    <a:lnTo>
                      <a:pt x="249" y="235"/>
                    </a:lnTo>
                    <a:lnTo>
                      <a:pt x="245" y="227"/>
                    </a:lnTo>
                    <a:lnTo>
                      <a:pt x="240" y="219"/>
                    </a:lnTo>
                    <a:lnTo>
                      <a:pt x="234" y="211"/>
                    </a:lnTo>
                    <a:lnTo>
                      <a:pt x="228" y="205"/>
                    </a:lnTo>
                    <a:lnTo>
                      <a:pt x="224" y="202"/>
                    </a:lnTo>
                    <a:lnTo>
                      <a:pt x="220" y="199"/>
                    </a:lnTo>
                    <a:lnTo>
                      <a:pt x="212" y="194"/>
                    </a:lnTo>
                    <a:lnTo>
                      <a:pt x="203" y="190"/>
                    </a:lnTo>
                    <a:lnTo>
                      <a:pt x="198" y="188"/>
                    </a:lnTo>
                    <a:lnTo>
                      <a:pt x="193" y="187"/>
                    </a:lnTo>
                    <a:lnTo>
                      <a:pt x="187" y="186"/>
                    </a:lnTo>
                    <a:lnTo>
                      <a:pt x="181" y="185"/>
                    </a:lnTo>
                    <a:lnTo>
                      <a:pt x="175" y="185"/>
                    </a:lnTo>
                    <a:lnTo>
                      <a:pt x="169" y="185"/>
                    </a:lnTo>
                    <a:lnTo>
                      <a:pt x="158" y="185"/>
                    </a:lnTo>
                    <a:lnTo>
                      <a:pt x="147" y="187"/>
                    </a:lnTo>
                    <a:lnTo>
                      <a:pt x="136" y="190"/>
                    </a:lnTo>
                    <a:lnTo>
                      <a:pt x="126" y="194"/>
                    </a:lnTo>
                    <a:lnTo>
                      <a:pt x="117" y="199"/>
                    </a:lnTo>
                    <a:lnTo>
                      <a:pt x="112" y="202"/>
                    </a:lnTo>
                    <a:lnTo>
                      <a:pt x="108" y="205"/>
                    </a:lnTo>
                    <a:lnTo>
                      <a:pt x="100" y="212"/>
                    </a:lnTo>
                    <a:lnTo>
                      <a:pt x="92" y="220"/>
                    </a:lnTo>
                    <a:lnTo>
                      <a:pt x="86" y="228"/>
                    </a:lnTo>
                    <a:lnTo>
                      <a:pt x="80" y="238"/>
                    </a:lnTo>
                    <a:lnTo>
                      <a:pt x="74" y="248"/>
                    </a:lnTo>
                    <a:lnTo>
                      <a:pt x="70" y="259"/>
                    </a:lnTo>
                    <a:lnTo>
                      <a:pt x="67" y="271"/>
                    </a:lnTo>
                    <a:lnTo>
                      <a:pt x="64" y="283"/>
                    </a:lnTo>
                    <a:lnTo>
                      <a:pt x="63" y="290"/>
                    </a:lnTo>
                    <a:lnTo>
                      <a:pt x="63" y="296"/>
                    </a:lnTo>
                    <a:lnTo>
                      <a:pt x="62" y="310"/>
                    </a:lnTo>
                    <a:lnTo>
                      <a:pt x="62" y="547"/>
                    </a:lnTo>
                    <a:lnTo>
                      <a:pt x="0" y="547"/>
                    </a:lnTo>
                    <a:lnTo>
                      <a:pt x="0" y="0"/>
                    </a:lnTo>
                    <a:lnTo>
                      <a:pt x="59" y="0"/>
                    </a:lnTo>
                    <a:lnTo>
                      <a:pt x="59" y="189"/>
                    </a:lnTo>
                    <a:lnTo>
                      <a:pt x="63" y="183"/>
                    </a:lnTo>
                    <a:lnTo>
                      <a:pt x="66" y="177"/>
                    </a:lnTo>
                    <a:lnTo>
                      <a:pt x="71" y="171"/>
                    </a:lnTo>
                    <a:lnTo>
                      <a:pt x="76" y="165"/>
                    </a:lnTo>
                    <a:lnTo>
                      <a:pt x="82" y="160"/>
                    </a:lnTo>
                    <a:lnTo>
                      <a:pt x="89" y="155"/>
                    </a:lnTo>
                    <a:lnTo>
                      <a:pt x="96" y="150"/>
                    </a:lnTo>
                    <a:lnTo>
                      <a:pt x="103" y="146"/>
                    </a:lnTo>
                    <a:lnTo>
                      <a:pt x="111" y="142"/>
                    </a:lnTo>
                    <a:lnTo>
                      <a:pt x="120" y="138"/>
                    </a:lnTo>
                    <a:lnTo>
                      <a:pt x="129" y="135"/>
                    </a:lnTo>
                    <a:lnTo>
                      <a:pt x="139" y="133"/>
                    </a:lnTo>
                    <a:lnTo>
                      <a:pt x="149" y="131"/>
                    </a:lnTo>
                    <a:lnTo>
                      <a:pt x="159" y="129"/>
                    </a:lnTo>
                    <a:lnTo>
                      <a:pt x="170" y="128"/>
                    </a:lnTo>
                    <a:lnTo>
                      <a:pt x="181" y="128"/>
                    </a:lnTo>
                    <a:lnTo>
                      <a:pt x="190" y="128"/>
                    </a:lnTo>
                    <a:lnTo>
                      <a:pt x="199" y="129"/>
                    </a:lnTo>
                    <a:lnTo>
                      <a:pt x="208" y="130"/>
                    </a:lnTo>
                    <a:lnTo>
                      <a:pt x="216" y="131"/>
                    </a:lnTo>
                    <a:lnTo>
                      <a:pt x="224" y="133"/>
                    </a:lnTo>
                    <a:lnTo>
                      <a:pt x="232" y="136"/>
                    </a:lnTo>
                    <a:lnTo>
                      <a:pt x="239" y="138"/>
                    </a:lnTo>
                    <a:lnTo>
                      <a:pt x="246" y="141"/>
                    </a:lnTo>
                    <a:lnTo>
                      <a:pt x="253" y="145"/>
                    </a:lnTo>
                    <a:lnTo>
                      <a:pt x="259" y="148"/>
                    </a:lnTo>
                    <a:lnTo>
                      <a:pt x="265" y="152"/>
                    </a:lnTo>
                    <a:lnTo>
                      <a:pt x="271" y="157"/>
                    </a:lnTo>
                    <a:lnTo>
                      <a:pt x="276" y="161"/>
                    </a:lnTo>
                    <a:lnTo>
                      <a:pt x="281" y="166"/>
                    </a:lnTo>
                    <a:lnTo>
                      <a:pt x="286" y="172"/>
                    </a:lnTo>
                    <a:lnTo>
                      <a:pt x="290" y="177"/>
                    </a:lnTo>
                    <a:lnTo>
                      <a:pt x="294" y="183"/>
                    </a:lnTo>
                    <a:lnTo>
                      <a:pt x="298" y="189"/>
                    </a:lnTo>
                    <a:lnTo>
                      <a:pt x="304" y="202"/>
                    </a:lnTo>
                    <a:lnTo>
                      <a:pt x="310" y="216"/>
                    </a:lnTo>
                    <a:lnTo>
                      <a:pt x="314" y="230"/>
                    </a:lnTo>
                    <a:lnTo>
                      <a:pt x="316" y="238"/>
                    </a:lnTo>
                    <a:lnTo>
                      <a:pt x="318" y="246"/>
                    </a:lnTo>
                    <a:lnTo>
                      <a:pt x="319" y="254"/>
                    </a:lnTo>
                    <a:lnTo>
                      <a:pt x="320" y="262"/>
                    </a:lnTo>
                    <a:lnTo>
                      <a:pt x="321" y="278"/>
                    </a:lnTo>
                    <a:lnTo>
                      <a:pt x="322" y="295"/>
                    </a:lnTo>
                    <a:lnTo>
                      <a:pt x="322" y="54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49" name="Freeform 12"/>
              <p:cNvSpPr>
                <a:spLocks noEditPoints="1"/>
              </p:cNvSpPr>
              <p:nvPr userDrawn="1"/>
            </p:nvSpPr>
            <p:spPr bwMode="auto">
              <a:xfrm>
                <a:off x="5335588" y="4527551"/>
                <a:ext cx="554037" cy="676275"/>
              </a:xfrm>
              <a:custGeom>
                <a:avLst/>
                <a:gdLst>
                  <a:gd name="T0" fmla="*/ 66 w 349"/>
                  <a:gd name="T1" fmla="*/ 246 h 426"/>
                  <a:gd name="T2" fmla="*/ 71 w 349"/>
                  <a:gd name="T3" fmla="*/ 272 h 426"/>
                  <a:gd name="T4" fmla="*/ 84 w 349"/>
                  <a:gd name="T5" fmla="*/ 302 h 426"/>
                  <a:gd name="T6" fmla="*/ 98 w 349"/>
                  <a:gd name="T7" fmla="*/ 323 h 426"/>
                  <a:gd name="T8" fmla="*/ 121 w 349"/>
                  <a:gd name="T9" fmla="*/ 345 h 426"/>
                  <a:gd name="T10" fmla="*/ 143 w 349"/>
                  <a:gd name="T11" fmla="*/ 358 h 426"/>
                  <a:gd name="T12" fmla="*/ 161 w 349"/>
                  <a:gd name="T13" fmla="*/ 364 h 426"/>
                  <a:gd name="T14" fmla="*/ 188 w 349"/>
                  <a:gd name="T15" fmla="*/ 367 h 426"/>
                  <a:gd name="T16" fmla="*/ 221 w 349"/>
                  <a:gd name="T17" fmla="*/ 364 h 426"/>
                  <a:gd name="T18" fmla="*/ 248 w 349"/>
                  <a:gd name="T19" fmla="*/ 355 h 426"/>
                  <a:gd name="T20" fmla="*/ 269 w 349"/>
                  <a:gd name="T21" fmla="*/ 343 h 426"/>
                  <a:gd name="T22" fmla="*/ 295 w 349"/>
                  <a:gd name="T23" fmla="*/ 320 h 426"/>
                  <a:gd name="T24" fmla="*/ 342 w 349"/>
                  <a:gd name="T25" fmla="*/ 356 h 426"/>
                  <a:gd name="T26" fmla="*/ 322 w 349"/>
                  <a:gd name="T27" fmla="*/ 377 h 426"/>
                  <a:gd name="T28" fmla="*/ 296 w 349"/>
                  <a:gd name="T29" fmla="*/ 396 h 426"/>
                  <a:gd name="T30" fmla="*/ 265 w 349"/>
                  <a:gd name="T31" fmla="*/ 412 h 426"/>
                  <a:gd name="T32" fmla="*/ 227 w 349"/>
                  <a:gd name="T33" fmla="*/ 422 h 426"/>
                  <a:gd name="T34" fmla="*/ 184 w 349"/>
                  <a:gd name="T35" fmla="*/ 426 h 426"/>
                  <a:gd name="T36" fmla="*/ 154 w 349"/>
                  <a:gd name="T37" fmla="*/ 424 h 426"/>
                  <a:gd name="T38" fmla="*/ 127 w 349"/>
                  <a:gd name="T39" fmla="*/ 417 h 426"/>
                  <a:gd name="T40" fmla="*/ 101 w 349"/>
                  <a:gd name="T41" fmla="*/ 406 h 426"/>
                  <a:gd name="T42" fmla="*/ 78 w 349"/>
                  <a:gd name="T43" fmla="*/ 391 h 426"/>
                  <a:gd name="T44" fmla="*/ 58 w 349"/>
                  <a:gd name="T45" fmla="*/ 373 h 426"/>
                  <a:gd name="T46" fmla="*/ 40 w 349"/>
                  <a:gd name="T47" fmla="*/ 351 h 426"/>
                  <a:gd name="T48" fmla="*/ 21 w 349"/>
                  <a:gd name="T49" fmla="*/ 317 h 426"/>
                  <a:gd name="T50" fmla="*/ 11 w 349"/>
                  <a:gd name="T51" fmla="*/ 288 h 426"/>
                  <a:gd name="T52" fmla="*/ 4 w 349"/>
                  <a:gd name="T53" fmla="*/ 257 h 426"/>
                  <a:gd name="T54" fmla="*/ 0 w 349"/>
                  <a:gd name="T55" fmla="*/ 224 h 426"/>
                  <a:gd name="T56" fmla="*/ 1 w 349"/>
                  <a:gd name="T57" fmla="*/ 191 h 426"/>
                  <a:gd name="T58" fmla="*/ 6 w 349"/>
                  <a:gd name="T59" fmla="*/ 159 h 426"/>
                  <a:gd name="T60" fmla="*/ 15 w 349"/>
                  <a:gd name="T61" fmla="*/ 129 h 426"/>
                  <a:gd name="T62" fmla="*/ 27 w 349"/>
                  <a:gd name="T63" fmla="*/ 102 h 426"/>
                  <a:gd name="T64" fmla="*/ 43 w 349"/>
                  <a:gd name="T65" fmla="*/ 77 h 426"/>
                  <a:gd name="T66" fmla="*/ 68 w 349"/>
                  <a:gd name="T67" fmla="*/ 48 h 426"/>
                  <a:gd name="T68" fmla="*/ 89 w 349"/>
                  <a:gd name="T69" fmla="*/ 30 h 426"/>
                  <a:gd name="T70" fmla="*/ 113 w 349"/>
                  <a:gd name="T71" fmla="*/ 17 h 426"/>
                  <a:gd name="T72" fmla="*/ 139 w 349"/>
                  <a:gd name="T73" fmla="*/ 7 h 426"/>
                  <a:gd name="T74" fmla="*/ 165 w 349"/>
                  <a:gd name="T75" fmla="*/ 1 h 426"/>
                  <a:gd name="T76" fmla="*/ 194 w 349"/>
                  <a:gd name="T77" fmla="*/ 0 h 426"/>
                  <a:gd name="T78" fmla="*/ 224 w 349"/>
                  <a:gd name="T79" fmla="*/ 4 h 426"/>
                  <a:gd name="T80" fmla="*/ 252 w 349"/>
                  <a:gd name="T81" fmla="*/ 13 h 426"/>
                  <a:gd name="T82" fmla="*/ 275 w 349"/>
                  <a:gd name="T83" fmla="*/ 25 h 426"/>
                  <a:gd name="T84" fmla="*/ 294 w 349"/>
                  <a:gd name="T85" fmla="*/ 41 h 426"/>
                  <a:gd name="T86" fmla="*/ 311 w 349"/>
                  <a:gd name="T87" fmla="*/ 60 h 426"/>
                  <a:gd name="T88" fmla="*/ 331 w 349"/>
                  <a:gd name="T89" fmla="*/ 96 h 426"/>
                  <a:gd name="T90" fmla="*/ 340 w 349"/>
                  <a:gd name="T91" fmla="*/ 121 h 426"/>
                  <a:gd name="T92" fmla="*/ 345 w 349"/>
                  <a:gd name="T93" fmla="*/ 146 h 426"/>
                  <a:gd name="T94" fmla="*/ 349 w 349"/>
                  <a:gd name="T95" fmla="*/ 189 h 426"/>
                  <a:gd name="T96" fmla="*/ 66 w 349"/>
                  <a:gd name="T97" fmla="*/ 176 h 426"/>
                  <a:gd name="T98" fmla="*/ 288 w 349"/>
                  <a:gd name="T99" fmla="*/ 157 h 426"/>
                  <a:gd name="T100" fmla="*/ 282 w 349"/>
                  <a:gd name="T101" fmla="*/ 129 h 426"/>
                  <a:gd name="T102" fmla="*/ 272 w 349"/>
                  <a:gd name="T103" fmla="*/ 109 h 426"/>
                  <a:gd name="T104" fmla="*/ 253 w 349"/>
                  <a:gd name="T105" fmla="*/ 84 h 426"/>
                  <a:gd name="T106" fmla="*/ 226 w 349"/>
                  <a:gd name="T107" fmla="*/ 68 h 426"/>
                  <a:gd name="T108" fmla="*/ 195 w 349"/>
                  <a:gd name="T109" fmla="*/ 59 h 426"/>
                  <a:gd name="T110" fmla="*/ 161 w 349"/>
                  <a:gd name="T111" fmla="*/ 61 h 426"/>
                  <a:gd name="T112" fmla="*/ 140 w 349"/>
                  <a:gd name="T113" fmla="*/ 68 h 426"/>
                  <a:gd name="T114" fmla="*/ 113 w 349"/>
                  <a:gd name="T115" fmla="*/ 86 h 426"/>
                  <a:gd name="T116" fmla="*/ 91 w 349"/>
                  <a:gd name="T117" fmla="*/ 111 h 426"/>
                  <a:gd name="T118" fmla="*/ 78 w 349"/>
                  <a:gd name="T119" fmla="*/ 136 h 426"/>
                  <a:gd name="T120" fmla="*/ 68 w 349"/>
                  <a:gd name="T121" fmla="*/ 164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49" h="426">
                    <a:moveTo>
                      <a:pt x="64" y="227"/>
                    </a:moveTo>
                    <a:lnTo>
                      <a:pt x="65" y="240"/>
                    </a:lnTo>
                    <a:lnTo>
                      <a:pt x="66" y="246"/>
                    </a:lnTo>
                    <a:lnTo>
                      <a:pt x="67" y="253"/>
                    </a:lnTo>
                    <a:lnTo>
                      <a:pt x="69" y="266"/>
                    </a:lnTo>
                    <a:lnTo>
                      <a:pt x="71" y="272"/>
                    </a:lnTo>
                    <a:lnTo>
                      <a:pt x="73" y="278"/>
                    </a:lnTo>
                    <a:lnTo>
                      <a:pt x="78" y="290"/>
                    </a:lnTo>
                    <a:lnTo>
                      <a:pt x="84" y="302"/>
                    </a:lnTo>
                    <a:lnTo>
                      <a:pt x="87" y="307"/>
                    </a:lnTo>
                    <a:lnTo>
                      <a:pt x="90" y="313"/>
                    </a:lnTo>
                    <a:lnTo>
                      <a:pt x="98" y="323"/>
                    </a:lnTo>
                    <a:lnTo>
                      <a:pt x="107" y="332"/>
                    </a:lnTo>
                    <a:lnTo>
                      <a:pt x="116" y="341"/>
                    </a:lnTo>
                    <a:lnTo>
                      <a:pt x="121" y="345"/>
                    </a:lnTo>
                    <a:lnTo>
                      <a:pt x="126" y="349"/>
                    </a:lnTo>
                    <a:lnTo>
                      <a:pt x="137" y="355"/>
                    </a:lnTo>
                    <a:lnTo>
                      <a:pt x="143" y="358"/>
                    </a:lnTo>
                    <a:lnTo>
                      <a:pt x="149" y="360"/>
                    </a:lnTo>
                    <a:lnTo>
                      <a:pt x="155" y="362"/>
                    </a:lnTo>
                    <a:lnTo>
                      <a:pt x="161" y="364"/>
                    </a:lnTo>
                    <a:lnTo>
                      <a:pt x="168" y="365"/>
                    </a:lnTo>
                    <a:lnTo>
                      <a:pt x="174" y="366"/>
                    </a:lnTo>
                    <a:lnTo>
                      <a:pt x="188" y="367"/>
                    </a:lnTo>
                    <a:lnTo>
                      <a:pt x="200" y="367"/>
                    </a:lnTo>
                    <a:lnTo>
                      <a:pt x="211" y="366"/>
                    </a:lnTo>
                    <a:lnTo>
                      <a:pt x="221" y="364"/>
                    </a:lnTo>
                    <a:lnTo>
                      <a:pt x="230" y="361"/>
                    </a:lnTo>
                    <a:lnTo>
                      <a:pt x="240" y="359"/>
                    </a:lnTo>
                    <a:lnTo>
                      <a:pt x="248" y="355"/>
                    </a:lnTo>
                    <a:lnTo>
                      <a:pt x="256" y="352"/>
                    </a:lnTo>
                    <a:lnTo>
                      <a:pt x="263" y="348"/>
                    </a:lnTo>
                    <a:lnTo>
                      <a:pt x="269" y="343"/>
                    </a:lnTo>
                    <a:lnTo>
                      <a:pt x="275" y="339"/>
                    </a:lnTo>
                    <a:lnTo>
                      <a:pt x="286" y="330"/>
                    </a:lnTo>
                    <a:lnTo>
                      <a:pt x="295" y="320"/>
                    </a:lnTo>
                    <a:lnTo>
                      <a:pt x="303" y="312"/>
                    </a:lnTo>
                    <a:lnTo>
                      <a:pt x="347" y="349"/>
                    </a:lnTo>
                    <a:lnTo>
                      <a:pt x="342" y="356"/>
                    </a:lnTo>
                    <a:lnTo>
                      <a:pt x="336" y="363"/>
                    </a:lnTo>
                    <a:lnTo>
                      <a:pt x="329" y="370"/>
                    </a:lnTo>
                    <a:lnTo>
                      <a:pt x="322" y="377"/>
                    </a:lnTo>
                    <a:lnTo>
                      <a:pt x="314" y="384"/>
                    </a:lnTo>
                    <a:lnTo>
                      <a:pt x="306" y="390"/>
                    </a:lnTo>
                    <a:lnTo>
                      <a:pt x="296" y="396"/>
                    </a:lnTo>
                    <a:lnTo>
                      <a:pt x="286" y="402"/>
                    </a:lnTo>
                    <a:lnTo>
                      <a:pt x="276" y="407"/>
                    </a:lnTo>
                    <a:lnTo>
                      <a:pt x="265" y="412"/>
                    </a:lnTo>
                    <a:lnTo>
                      <a:pt x="253" y="416"/>
                    </a:lnTo>
                    <a:lnTo>
                      <a:pt x="241" y="419"/>
                    </a:lnTo>
                    <a:lnTo>
                      <a:pt x="227" y="422"/>
                    </a:lnTo>
                    <a:lnTo>
                      <a:pt x="213" y="424"/>
                    </a:lnTo>
                    <a:lnTo>
                      <a:pt x="199" y="426"/>
                    </a:lnTo>
                    <a:lnTo>
                      <a:pt x="184" y="426"/>
                    </a:lnTo>
                    <a:lnTo>
                      <a:pt x="174" y="426"/>
                    </a:lnTo>
                    <a:lnTo>
                      <a:pt x="164" y="425"/>
                    </a:lnTo>
                    <a:lnTo>
                      <a:pt x="154" y="424"/>
                    </a:lnTo>
                    <a:lnTo>
                      <a:pt x="145" y="422"/>
                    </a:lnTo>
                    <a:lnTo>
                      <a:pt x="136" y="420"/>
                    </a:lnTo>
                    <a:lnTo>
                      <a:pt x="127" y="417"/>
                    </a:lnTo>
                    <a:lnTo>
                      <a:pt x="118" y="414"/>
                    </a:lnTo>
                    <a:lnTo>
                      <a:pt x="109" y="410"/>
                    </a:lnTo>
                    <a:lnTo>
                      <a:pt x="101" y="406"/>
                    </a:lnTo>
                    <a:lnTo>
                      <a:pt x="93" y="401"/>
                    </a:lnTo>
                    <a:lnTo>
                      <a:pt x="85" y="397"/>
                    </a:lnTo>
                    <a:lnTo>
                      <a:pt x="78" y="391"/>
                    </a:lnTo>
                    <a:lnTo>
                      <a:pt x="71" y="385"/>
                    </a:lnTo>
                    <a:lnTo>
                      <a:pt x="64" y="379"/>
                    </a:lnTo>
                    <a:lnTo>
                      <a:pt x="58" y="373"/>
                    </a:lnTo>
                    <a:lnTo>
                      <a:pt x="51" y="366"/>
                    </a:lnTo>
                    <a:lnTo>
                      <a:pt x="45" y="359"/>
                    </a:lnTo>
                    <a:lnTo>
                      <a:pt x="40" y="351"/>
                    </a:lnTo>
                    <a:lnTo>
                      <a:pt x="30" y="335"/>
                    </a:lnTo>
                    <a:lnTo>
                      <a:pt x="25" y="326"/>
                    </a:lnTo>
                    <a:lnTo>
                      <a:pt x="21" y="317"/>
                    </a:lnTo>
                    <a:lnTo>
                      <a:pt x="17" y="308"/>
                    </a:lnTo>
                    <a:lnTo>
                      <a:pt x="14" y="298"/>
                    </a:lnTo>
                    <a:lnTo>
                      <a:pt x="11" y="288"/>
                    </a:lnTo>
                    <a:lnTo>
                      <a:pt x="8" y="278"/>
                    </a:lnTo>
                    <a:lnTo>
                      <a:pt x="5" y="268"/>
                    </a:lnTo>
                    <a:lnTo>
                      <a:pt x="4" y="257"/>
                    </a:lnTo>
                    <a:lnTo>
                      <a:pt x="2" y="247"/>
                    </a:lnTo>
                    <a:lnTo>
                      <a:pt x="1" y="235"/>
                    </a:lnTo>
                    <a:lnTo>
                      <a:pt x="0" y="224"/>
                    </a:lnTo>
                    <a:lnTo>
                      <a:pt x="0" y="213"/>
                    </a:lnTo>
                    <a:lnTo>
                      <a:pt x="0" y="202"/>
                    </a:lnTo>
                    <a:lnTo>
                      <a:pt x="1" y="191"/>
                    </a:lnTo>
                    <a:lnTo>
                      <a:pt x="2" y="180"/>
                    </a:lnTo>
                    <a:lnTo>
                      <a:pt x="4" y="169"/>
                    </a:lnTo>
                    <a:lnTo>
                      <a:pt x="6" y="159"/>
                    </a:lnTo>
                    <a:lnTo>
                      <a:pt x="9" y="149"/>
                    </a:lnTo>
                    <a:lnTo>
                      <a:pt x="12" y="139"/>
                    </a:lnTo>
                    <a:lnTo>
                      <a:pt x="15" y="129"/>
                    </a:lnTo>
                    <a:lnTo>
                      <a:pt x="19" y="120"/>
                    </a:lnTo>
                    <a:lnTo>
                      <a:pt x="23" y="111"/>
                    </a:lnTo>
                    <a:lnTo>
                      <a:pt x="27" y="102"/>
                    </a:lnTo>
                    <a:lnTo>
                      <a:pt x="32" y="93"/>
                    </a:lnTo>
                    <a:lnTo>
                      <a:pt x="37" y="85"/>
                    </a:lnTo>
                    <a:lnTo>
                      <a:pt x="43" y="77"/>
                    </a:lnTo>
                    <a:lnTo>
                      <a:pt x="49" y="69"/>
                    </a:lnTo>
                    <a:lnTo>
                      <a:pt x="55" y="62"/>
                    </a:lnTo>
                    <a:lnTo>
                      <a:pt x="68" y="48"/>
                    </a:lnTo>
                    <a:lnTo>
                      <a:pt x="75" y="42"/>
                    </a:lnTo>
                    <a:lnTo>
                      <a:pt x="82" y="36"/>
                    </a:lnTo>
                    <a:lnTo>
                      <a:pt x="89" y="30"/>
                    </a:lnTo>
                    <a:lnTo>
                      <a:pt x="97" y="25"/>
                    </a:lnTo>
                    <a:lnTo>
                      <a:pt x="105" y="21"/>
                    </a:lnTo>
                    <a:lnTo>
                      <a:pt x="113" y="17"/>
                    </a:lnTo>
                    <a:lnTo>
                      <a:pt x="121" y="13"/>
                    </a:lnTo>
                    <a:lnTo>
                      <a:pt x="130" y="9"/>
                    </a:lnTo>
                    <a:lnTo>
                      <a:pt x="139" y="7"/>
                    </a:lnTo>
                    <a:lnTo>
                      <a:pt x="147" y="4"/>
                    </a:lnTo>
                    <a:lnTo>
                      <a:pt x="156" y="2"/>
                    </a:lnTo>
                    <a:lnTo>
                      <a:pt x="165" y="1"/>
                    </a:lnTo>
                    <a:lnTo>
                      <a:pt x="174" y="0"/>
                    </a:lnTo>
                    <a:lnTo>
                      <a:pt x="184" y="0"/>
                    </a:lnTo>
                    <a:lnTo>
                      <a:pt x="194" y="0"/>
                    </a:lnTo>
                    <a:lnTo>
                      <a:pt x="205" y="1"/>
                    </a:lnTo>
                    <a:lnTo>
                      <a:pt x="215" y="2"/>
                    </a:lnTo>
                    <a:lnTo>
                      <a:pt x="224" y="4"/>
                    </a:lnTo>
                    <a:lnTo>
                      <a:pt x="234" y="7"/>
                    </a:lnTo>
                    <a:lnTo>
                      <a:pt x="243" y="9"/>
                    </a:lnTo>
                    <a:lnTo>
                      <a:pt x="252" y="13"/>
                    </a:lnTo>
                    <a:lnTo>
                      <a:pt x="260" y="16"/>
                    </a:lnTo>
                    <a:lnTo>
                      <a:pt x="267" y="21"/>
                    </a:lnTo>
                    <a:lnTo>
                      <a:pt x="275" y="25"/>
                    </a:lnTo>
                    <a:lnTo>
                      <a:pt x="282" y="30"/>
                    </a:lnTo>
                    <a:lnTo>
                      <a:pt x="288" y="35"/>
                    </a:lnTo>
                    <a:lnTo>
                      <a:pt x="294" y="41"/>
                    </a:lnTo>
                    <a:lnTo>
                      <a:pt x="300" y="47"/>
                    </a:lnTo>
                    <a:lnTo>
                      <a:pt x="306" y="53"/>
                    </a:lnTo>
                    <a:lnTo>
                      <a:pt x="311" y="60"/>
                    </a:lnTo>
                    <a:lnTo>
                      <a:pt x="320" y="74"/>
                    </a:lnTo>
                    <a:lnTo>
                      <a:pt x="328" y="89"/>
                    </a:lnTo>
                    <a:lnTo>
                      <a:pt x="331" y="96"/>
                    </a:lnTo>
                    <a:lnTo>
                      <a:pt x="334" y="104"/>
                    </a:lnTo>
                    <a:lnTo>
                      <a:pt x="337" y="112"/>
                    </a:lnTo>
                    <a:lnTo>
                      <a:pt x="340" y="121"/>
                    </a:lnTo>
                    <a:lnTo>
                      <a:pt x="342" y="129"/>
                    </a:lnTo>
                    <a:lnTo>
                      <a:pt x="344" y="137"/>
                    </a:lnTo>
                    <a:lnTo>
                      <a:pt x="345" y="146"/>
                    </a:lnTo>
                    <a:lnTo>
                      <a:pt x="347" y="155"/>
                    </a:lnTo>
                    <a:lnTo>
                      <a:pt x="348" y="172"/>
                    </a:lnTo>
                    <a:lnTo>
                      <a:pt x="349" y="189"/>
                    </a:lnTo>
                    <a:lnTo>
                      <a:pt x="349" y="227"/>
                    </a:lnTo>
                    <a:lnTo>
                      <a:pt x="64" y="227"/>
                    </a:lnTo>
                    <a:close/>
                    <a:moveTo>
                      <a:pt x="66" y="176"/>
                    </a:moveTo>
                    <a:lnTo>
                      <a:pt x="289" y="176"/>
                    </a:lnTo>
                    <a:lnTo>
                      <a:pt x="289" y="163"/>
                    </a:lnTo>
                    <a:lnTo>
                      <a:pt x="288" y="157"/>
                    </a:lnTo>
                    <a:lnTo>
                      <a:pt x="287" y="151"/>
                    </a:lnTo>
                    <a:lnTo>
                      <a:pt x="285" y="140"/>
                    </a:lnTo>
                    <a:lnTo>
                      <a:pt x="282" y="129"/>
                    </a:lnTo>
                    <a:lnTo>
                      <a:pt x="280" y="124"/>
                    </a:lnTo>
                    <a:lnTo>
                      <a:pt x="277" y="118"/>
                    </a:lnTo>
                    <a:lnTo>
                      <a:pt x="272" y="109"/>
                    </a:lnTo>
                    <a:lnTo>
                      <a:pt x="267" y="100"/>
                    </a:lnTo>
                    <a:lnTo>
                      <a:pt x="260" y="92"/>
                    </a:lnTo>
                    <a:lnTo>
                      <a:pt x="253" y="84"/>
                    </a:lnTo>
                    <a:lnTo>
                      <a:pt x="245" y="78"/>
                    </a:lnTo>
                    <a:lnTo>
                      <a:pt x="235" y="72"/>
                    </a:lnTo>
                    <a:lnTo>
                      <a:pt x="226" y="68"/>
                    </a:lnTo>
                    <a:lnTo>
                      <a:pt x="216" y="64"/>
                    </a:lnTo>
                    <a:lnTo>
                      <a:pt x="206" y="61"/>
                    </a:lnTo>
                    <a:lnTo>
                      <a:pt x="195" y="59"/>
                    </a:lnTo>
                    <a:lnTo>
                      <a:pt x="184" y="59"/>
                    </a:lnTo>
                    <a:lnTo>
                      <a:pt x="172" y="60"/>
                    </a:lnTo>
                    <a:lnTo>
                      <a:pt x="161" y="61"/>
                    </a:lnTo>
                    <a:lnTo>
                      <a:pt x="155" y="63"/>
                    </a:lnTo>
                    <a:lnTo>
                      <a:pt x="150" y="64"/>
                    </a:lnTo>
                    <a:lnTo>
                      <a:pt x="140" y="68"/>
                    </a:lnTo>
                    <a:lnTo>
                      <a:pt x="130" y="73"/>
                    </a:lnTo>
                    <a:lnTo>
                      <a:pt x="121" y="79"/>
                    </a:lnTo>
                    <a:lnTo>
                      <a:pt x="113" y="86"/>
                    </a:lnTo>
                    <a:lnTo>
                      <a:pt x="105" y="94"/>
                    </a:lnTo>
                    <a:lnTo>
                      <a:pt x="98" y="102"/>
                    </a:lnTo>
                    <a:lnTo>
                      <a:pt x="91" y="111"/>
                    </a:lnTo>
                    <a:lnTo>
                      <a:pt x="85" y="121"/>
                    </a:lnTo>
                    <a:lnTo>
                      <a:pt x="80" y="131"/>
                    </a:lnTo>
                    <a:lnTo>
                      <a:pt x="78" y="136"/>
                    </a:lnTo>
                    <a:lnTo>
                      <a:pt x="75" y="142"/>
                    </a:lnTo>
                    <a:lnTo>
                      <a:pt x="71" y="153"/>
                    </a:lnTo>
                    <a:lnTo>
                      <a:pt x="68" y="164"/>
                    </a:lnTo>
                    <a:lnTo>
                      <a:pt x="66" y="17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50" name="Freeform 13"/>
              <p:cNvSpPr>
                <a:spLocks/>
              </p:cNvSpPr>
              <p:nvPr userDrawn="1"/>
            </p:nvSpPr>
            <p:spPr bwMode="auto">
              <a:xfrm>
                <a:off x="6226175" y="4538663"/>
                <a:ext cx="908050" cy="652463"/>
              </a:xfrm>
              <a:custGeom>
                <a:avLst/>
                <a:gdLst>
                  <a:gd name="T0" fmla="*/ 448 w 572"/>
                  <a:gd name="T1" fmla="*/ 411 h 411"/>
                  <a:gd name="T2" fmla="*/ 377 w 572"/>
                  <a:gd name="T3" fmla="*/ 411 h 411"/>
                  <a:gd name="T4" fmla="*/ 285 w 572"/>
                  <a:gd name="T5" fmla="*/ 80 h 411"/>
                  <a:gd name="T6" fmla="*/ 194 w 572"/>
                  <a:gd name="T7" fmla="*/ 411 h 411"/>
                  <a:gd name="T8" fmla="*/ 124 w 572"/>
                  <a:gd name="T9" fmla="*/ 411 h 411"/>
                  <a:gd name="T10" fmla="*/ 0 w 572"/>
                  <a:gd name="T11" fmla="*/ 0 h 411"/>
                  <a:gd name="T12" fmla="*/ 68 w 572"/>
                  <a:gd name="T13" fmla="*/ 0 h 411"/>
                  <a:gd name="T14" fmla="*/ 161 w 572"/>
                  <a:gd name="T15" fmla="*/ 340 h 411"/>
                  <a:gd name="T16" fmla="*/ 256 w 572"/>
                  <a:gd name="T17" fmla="*/ 0 h 411"/>
                  <a:gd name="T18" fmla="*/ 319 w 572"/>
                  <a:gd name="T19" fmla="*/ 0 h 411"/>
                  <a:gd name="T20" fmla="*/ 415 w 572"/>
                  <a:gd name="T21" fmla="*/ 340 h 411"/>
                  <a:gd name="T22" fmla="*/ 507 w 572"/>
                  <a:gd name="T23" fmla="*/ 0 h 411"/>
                  <a:gd name="T24" fmla="*/ 572 w 572"/>
                  <a:gd name="T25" fmla="*/ 0 h 411"/>
                  <a:gd name="T26" fmla="*/ 448 w 572"/>
                  <a:gd name="T27" fmla="*/ 411 h 4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72" h="411">
                    <a:moveTo>
                      <a:pt x="448" y="411"/>
                    </a:moveTo>
                    <a:lnTo>
                      <a:pt x="377" y="411"/>
                    </a:lnTo>
                    <a:lnTo>
                      <a:pt x="285" y="80"/>
                    </a:lnTo>
                    <a:lnTo>
                      <a:pt x="194" y="411"/>
                    </a:lnTo>
                    <a:lnTo>
                      <a:pt x="124" y="411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161" y="340"/>
                    </a:lnTo>
                    <a:lnTo>
                      <a:pt x="256" y="0"/>
                    </a:lnTo>
                    <a:lnTo>
                      <a:pt x="319" y="0"/>
                    </a:lnTo>
                    <a:lnTo>
                      <a:pt x="415" y="340"/>
                    </a:lnTo>
                    <a:lnTo>
                      <a:pt x="507" y="0"/>
                    </a:lnTo>
                    <a:lnTo>
                      <a:pt x="572" y="0"/>
                    </a:lnTo>
                    <a:lnTo>
                      <a:pt x="448" y="41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51" name="Freeform 14"/>
              <p:cNvSpPr>
                <a:spLocks noEditPoints="1"/>
              </p:cNvSpPr>
              <p:nvPr userDrawn="1"/>
            </p:nvSpPr>
            <p:spPr bwMode="auto">
              <a:xfrm>
                <a:off x="7207250" y="4527551"/>
                <a:ext cx="584200" cy="676275"/>
              </a:xfrm>
              <a:custGeom>
                <a:avLst/>
                <a:gdLst>
                  <a:gd name="T0" fmla="*/ 152 w 368"/>
                  <a:gd name="T1" fmla="*/ 424 h 426"/>
                  <a:gd name="T2" fmla="*/ 114 w 368"/>
                  <a:gd name="T3" fmla="*/ 413 h 426"/>
                  <a:gd name="T4" fmla="*/ 82 w 368"/>
                  <a:gd name="T5" fmla="*/ 395 h 426"/>
                  <a:gd name="T6" fmla="*/ 54 w 368"/>
                  <a:gd name="T7" fmla="*/ 370 h 426"/>
                  <a:gd name="T8" fmla="*/ 37 w 368"/>
                  <a:gd name="T9" fmla="*/ 348 h 426"/>
                  <a:gd name="T10" fmla="*/ 19 w 368"/>
                  <a:gd name="T11" fmla="*/ 314 h 426"/>
                  <a:gd name="T12" fmla="*/ 7 w 368"/>
                  <a:gd name="T13" fmla="*/ 276 h 426"/>
                  <a:gd name="T14" fmla="*/ 0 w 368"/>
                  <a:gd name="T15" fmla="*/ 213 h 426"/>
                  <a:gd name="T16" fmla="*/ 4 w 368"/>
                  <a:gd name="T17" fmla="*/ 160 h 426"/>
                  <a:gd name="T18" fmla="*/ 15 w 368"/>
                  <a:gd name="T19" fmla="*/ 121 h 426"/>
                  <a:gd name="T20" fmla="*/ 32 w 368"/>
                  <a:gd name="T21" fmla="*/ 86 h 426"/>
                  <a:gd name="T22" fmla="*/ 54 w 368"/>
                  <a:gd name="T23" fmla="*/ 55 h 426"/>
                  <a:gd name="T24" fmla="*/ 82 w 368"/>
                  <a:gd name="T25" fmla="*/ 31 h 426"/>
                  <a:gd name="T26" fmla="*/ 114 w 368"/>
                  <a:gd name="T27" fmla="*/ 13 h 426"/>
                  <a:gd name="T28" fmla="*/ 152 w 368"/>
                  <a:gd name="T29" fmla="*/ 2 h 426"/>
                  <a:gd name="T30" fmla="*/ 195 w 368"/>
                  <a:gd name="T31" fmla="*/ 0 h 426"/>
                  <a:gd name="T32" fmla="*/ 235 w 368"/>
                  <a:gd name="T33" fmla="*/ 7 h 426"/>
                  <a:gd name="T34" fmla="*/ 271 w 368"/>
                  <a:gd name="T35" fmla="*/ 21 h 426"/>
                  <a:gd name="T36" fmla="*/ 301 w 368"/>
                  <a:gd name="T37" fmla="*/ 42 h 426"/>
                  <a:gd name="T38" fmla="*/ 326 w 368"/>
                  <a:gd name="T39" fmla="*/ 70 h 426"/>
                  <a:gd name="T40" fmla="*/ 345 w 368"/>
                  <a:gd name="T41" fmla="*/ 102 h 426"/>
                  <a:gd name="T42" fmla="*/ 359 w 368"/>
                  <a:gd name="T43" fmla="*/ 140 h 426"/>
                  <a:gd name="T44" fmla="*/ 368 w 368"/>
                  <a:gd name="T45" fmla="*/ 202 h 426"/>
                  <a:gd name="T46" fmla="*/ 365 w 368"/>
                  <a:gd name="T47" fmla="*/ 255 h 426"/>
                  <a:gd name="T48" fmla="*/ 356 w 368"/>
                  <a:gd name="T49" fmla="*/ 295 h 426"/>
                  <a:gd name="T50" fmla="*/ 336 w 368"/>
                  <a:gd name="T51" fmla="*/ 340 h 426"/>
                  <a:gd name="T52" fmla="*/ 308 w 368"/>
                  <a:gd name="T53" fmla="*/ 377 h 426"/>
                  <a:gd name="T54" fmla="*/ 279 w 368"/>
                  <a:gd name="T55" fmla="*/ 400 h 426"/>
                  <a:gd name="T56" fmla="*/ 244 w 368"/>
                  <a:gd name="T57" fmla="*/ 416 h 426"/>
                  <a:gd name="T58" fmla="*/ 205 w 368"/>
                  <a:gd name="T59" fmla="*/ 425 h 426"/>
                  <a:gd name="T60" fmla="*/ 176 w 368"/>
                  <a:gd name="T61" fmla="*/ 59 h 426"/>
                  <a:gd name="T62" fmla="*/ 148 w 368"/>
                  <a:gd name="T63" fmla="*/ 64 h 426"/>
                  <a:gd name="T64" fmla="*/ 125 w 368"/>
                  <a:gd name="T65" fmla="*/ 75 h 426"/>
                  <a:gd name="T66" fmla="*/ 104 w 368"/>
                  <a:gd name="T67" fmla="*/ 90 h 426"/>
                  <a:gd name="T68" fmla="*/ 79 w 368"/>
                  <a:gd name="T69" fmla="*/ 128 h 426"/>
                  <a:gd name="T70" fmla="*/ 66 w 368"/>
                  <a:gd name="T71" fmla="*/ 168 h 426"/>
                  <a:gd name="T72" fmla="*/ 62 w 368"/>
                  <a:gd name="T73" fmla="*/ 213 h 426"/>
                  <a:gd name="T74" fmla="*/ 69 w 368"/>
                  <a:gd name="T75" fmla="*/ 271 h 426"/>
                  <a:gd name="T76" fmla="*/ 88 w 368"/>
                  <a:gd name="T77" fmla="*/ 315 h 426"/>
                  <a:gd name="T78" fmla="*/ 109 w 368"/>
                  <a:gd name="T79" fmla="*/ 340 h 426"/>
                  <a:gd name="T80" fmla="*/ 136 w 368"/>
                  <a:gd name="T81" fmla="*/ 357 h 426"/>
                  <a:gd name="T82" fmla="*/ 162 w 368"/>
                  <a:gd name="T83" fmla="*/ 365 h 426"/>
                  <a:gd name="T84" fmla="*/ 191 w 368"/>
                  <a:gd name="T85" fmla="*/ 367 h 426"/>
                  <a:gd name="T86" fmla="*/ 219 w 368"/>
                  <a:gd name="T87" fmla="*/ 362 h 426"/>
                  <a:gd name="T88" fmla="*/ 243 w 368"/>
                  <a:gd name="T89" fmla="*/ 351 h 426"/>
                  <a:gd name="T90" fmla="*/ 263 w 368"/>
                  <a:gd name="T91" fmla="*/ 335 h 426"/>
                  <a:gd name="T92" fmla="*/ 283 w 368"/>
                  <a:gd name="T93" fmla="*/ 310 h 426"/>
                  <a:gd name="T94" fmla="*/ 299 w 368"/>
                  <a:gd name="T95" fmla="*/ 271 h 426"/>
                  <a:gd name="T96" fmla="*/ 306 w 368"/>
                  <a:gd name="T97" fmla="*/ 228 h 426"/>
                  <a:gd name="T98" fmla="*/ 302 w 368"/>
                  <a:gd name="T99" fmla="*/ 168 h 426"/>
                  <a:gd name="T100" fmla="*/ 283 w 368"/>
                  <a:gd name="T101" fmla="*/ 116 h 426"/>
                  <a:gd name="T102" fmla="*/ 263 w 368"/>
                  <a:gd name="T103" fmla="*/ 90 h 426"/>
                  <a:gd name="T104" fmla="*/ 238 w 368"/>
                  <a:gd name="T105" fmla="*/ 71 h 426"/>
                  <a:gd name="T106" fmla="*/ 199 w 368"/>
                  <a:gd name="T107" fmla="*/ 60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68" h="426">
                    <a:moveTo>
                      <a:pt x="184" y="426"/>
                    </a:moveTo>
                    <a:lnTo>
                      <a:pt x="173" y="426"/>
                    </a:lnTo>
                    <a:lnTo>
                      <a:pt x="163" y="425"/>
                    </a:lnTo>
                    <a:lnTo>
                      <a:pt x="152" y="424"/>
                    </a:lnTo>
                    <a:lnTo>
                      <a:pt x="142" y="422"/>
                    </a:lnTo>
                    <a:lnTo>
                      <a:pt x="133" y="419"/>
                    </a:lnTo>
                    <a:lnTo>
                      <a:pt x="123" y="416"/>
                    </a:lnTo>
                    <a:lnTo>
                      <a:pt x="114" y="413"/>
                    </a:lnTo>
                    <a:lnTo>
                      <a:pt x="106" y="409"/>
                    </a:lnTo>
                    <a:lnTo>
                      <a:pt x="97" y="405"/>
                    </a:lnTo>
                    <a:lnTo>
                      <a:pt x="89" y="400"/>
                    </a:lnTo>
                    <a:lnTo>
                      <a:pt x="82" y="395"/>
                    </a:lnTo>
                    <a:lnTo>
                      <a:pt x="74" y="389"/>
                    </a:lnTo>
                    <a:lnTo>
                      <a:pt x="67" y="383"/>
                    </a:lnTo>
                    <a:lnTo>
                      <a:pt x="60" y="377"/>
                    </a:lnTo>
                    <a:lnTo>
                      <a:pt x="54" y="370"/>
                    </a:lnTo>
                    <a:lnTo>
                      <a:pt x="48" y="363"/>
                    </a:lnTo>
                    <a:lnTo>
                      <a:pt x="42" y="356"/>
                    </a:lnTo>
                    <a:lnTo>
                      <a:pt x="39" y="352"/>
                    </a:lnTo>
                    <a:lnTo>
                      <a:pt x="37" y="348"/>
                    </a:lnTo>
                    <a:lnTo>
                      <a:pt x="32" y="340"/>
                    </a:lnTo>
                    <a:lnTo>
                      <a:pt x="27" y="332"/>
                    </a:lnTo>
                    <a:lnTo>
                      <a:pt x="23" y="323"/>
                    </a:lnTo>
                    <a:lnTo>
                      <a:pt x="19" y="314"/>
                    </a:lnTo>
                    <a:lnTo>
                      <a:pt x="15" y="305"/>
                    </a:lnTo>
                    <a:lnTo>
                      <a:pt x="12" y="295"/>
                    </a:lnTo>
                    <a:lnTo>
                      <a:pt x="9" y="286"/>
                    </a:lnTo>
                    <a:lnTo>
                      <a:pt x="7" y="276"/>
                    </a:lnTo>
                    <a:lnTo>
                      <a:pt x="4" y="266"/>
                    </a:lnTo>
                    <a:lnTo>
                      <a:pt x="3" y="255"/>
                    </a:lnTo>
                    <a:lnTo>
                      <a:pt x="0" y="234"/>
                    </a:lnTo>
                    <a:lnTo>
                      <a:pt x="0" y="213"/>
                    </a:lnTo>
                    <a:lnTo>
                      <a:pt x="0" y="191"/>
                    </a:lnTo>
                    <a:lnTo>
                      <a:pt x="1" y="180"/>
                    </a:lnTo>
                    <a:lnTo>
                      <a:pt x="3" y="170"/>
                    </a:lnTo>
                    <a:lnTo>
                      <a:pt x="4" y="160"/>
                    </a:lnTo>
                    <a:lnTo>
                      <a:pt x="7" y="150"/>
                    </a:lnTo>
                    <a:lnTo>
                      <a:pt x="9" y="140"/>
                    </a:lnTo>
                    <a:lnTo>
                      <a:pt x="12" y="130"/>
                    </a:lnTo>
                    <a:lnTo>
                      <a:pt x="15" y="121"/>
                    </a:lnTo>
                    <a:lnTo>
                      <a:pt x="19" y="111"/>
                    </a:lnTo>
                    <a:lnTo>
                      <a:pt x="23" y="102"/>
                    </a:lnTo>
                    <a:lnTo>
                      <a:pt x="27" y="94"/>
                    </a:lnTo>
                    <a:lnTo>
                      <a:pt x="32" y="86"/>
                    </a:lnTo>
                    <a:lnTo>
                      <a:pt x="37" y="77"/>
                    </a:lnTo>
                    <a:lnTo>
                      <a:pt x="42" y="70"/>
                    </a:lnTo>
                    <a:lnTo>
                      <a:pt x="48" y="62"/>
                    </a:lnTo>
                    <a:lnTo>
                      <a:pt x="54" y="55"/>
                    </a:lnTo>
                    <a:lnTo>
                      <a:pt x="60" y="49"/>
                    </a:lnTo>
                    <a:lnTo>
                      <a:pt x="67" y="42"/>
                    </a:lnTo>
                    <a:lnTo>
                      <a:pt x="74" y="36"/>
                    </a:lnTo>
                    <a:lnTo>
                      <a:pt x="82" y="31"/>
                    </a:lnTo>
                    <a:lnTo>
                      <a:pt x="89" y="26"/>
                    </a:lnTo>
                    <a:lnTo>
                      <a:pt x="97" y="21"/>
                    </a:lnTo>
                    <a:lnTo>
                      <a:pt x="106" y="17"/>
                    </a:lnTo>
                    <a:lnTo>
                      <a:pt x="114" y="13"/>
                    </a:lnTo>
                    <a:lnTo>
                      <a:pt x="123" y="10"/>
                    </a:lnTo>
                    <a:lnTo>
                      <a:pt x="133" y="7"/>
                    </a:lnTo>
                    <a:lnTo>
                      <a:pt x="142" y="4"/>
                    </a:lnTo>
                    <a:lnTo>
                      <a:pt x="152" y="2"/>
                    </a:lnTo>
                    <a:lnTo>
                      <a:pt x="163" y="1"/>
                    </a:lnTo>
                    <a:lnTo>
                      <a:pt x="173" y="0"/>
                    </a:lnTo>
                    <a:lnTo>
                      <a:pt x="184" y="0"/>
                    </a:lnTo>
                    <a:lnTo>
                      <a:pt x="195" y="0"/>
                    </a:lnTo>
                    <a:lnTo>
                      <a:pt x="205" y="1"/>
                    </a:lnTo>
                    <a:lnTo>
                      <a:pt x="216" y="2"/>
                    </a:lnTo>
                    <a:lnTo>
                      <a:pt x="225" y="4"/>
                    </a:lnTo>
                    <a:lnTo>
                      <a:pt x="235" y="7"/>
                    </a:lnTo>
                    <a:lnTo>
                      <a:pt x="244" y="10"/>
                    </a:lnTo>
                    <a:lnTo>
                      <a:pt x="253" y="13"/>
                    </a:lnTo>
                    <a:lnTo>
                      <a:pt x="262" y="17"/>
                    </a:lnTo>
                    <a:lnTo>
                      <a:pt x="271" y="21"/>
                    </a:lnTo>
                    <a:lnTo>
                      <a:pt x="279" y="26"/>
                    </a:lnTo>
                    <a:lnTo>
                      <a:pt x="286" y="31"/>
                    </a:lnTo>
                    <a:lnTo>
                      <a:pt x="294" y="36"/>
                    </a:lnTo>
                    <a:lnTo>
                      <a:pt x="301" y="42"/>
                    </a:lnTo>
                    <a:lnTo>
                      <a:pt x="308" y="49"/>
                    </a:lnTo>
                    <a:lnTo>
                      <a:pt x="314" y="55"/>
                    </a:lnTo>
                    <a:lnTo>
                      <a:pt x="320" y="62"/>
                    </a:lnTo>
                    <a:lnTo>
                      <a:pt x="326" y="70"/>
                    </a:lnTo>
                    <a:lnTo>
                      <a:pt x="331" y="77"/>
                    </a:lnTo>
                    <a:lnTo>
                      <a:pt x="336" y="86"/>
                    </a:lnTo>
                    <a:lnTo>
                      <a:pt x="341" y="94"/>
                    </a:lnTo>
                    <a:lnTo>
                      <a:pt x="345" y="102"/>
                    </a:lnTo>
                    <a:lnTo>
                      <a:pt x="349" y="111"/>
                    </a:lnTo>
                    <a:lnTo>
                      <a:pt x="353" y="121"/>
                    </a:lnTo>
                    <a:lnTo>
                      <a:pt x="356" y="130"/>
                    </a:lnTo>
                    <a:lnTo>
                      <a:pt x="359" y="140"/>
                    </a:lnTo>
                    <a:lnTo>
                      <a:pt x="361" y="150"/>
                    </a:lnTo>
                    <a:lnTo>
                      <a:pt x="365" y="170"/>
                    </a:lnTo>
                    <a:lnTo>
                      <a:pt x="367" y="191"/>
                    </a:lnTo>
                    <a:lnTo>
                      <a:pt x="368" y="202"/>
                    </a:lnTo>
                    <a:lnTo>
                      <a:pt x="368" y="213"/>
                    </a:lnTo>
                    <a:lnTo>
                      <a:pt x="367" y="234"/>
                    </a:lnTo>
                    <a:lnTo>
                      <a:pt x="366" y="245"/>
                    </a:lnTo>
                    <a:lnTo>
                      <a:pt x="365" y="255"/>
                    </a:lnTo>
                    <a:lnTo>
                      <a:pt x="363" y="266"/>
                    </a:lnTo>
                    <a:lnTo>
                      <a:pt x="361" y="276"/>
                    </a:lnTo>
                    <a:lnTo>
                      <a:pt x="359" y="286"/>
                    </a:lnTo>
                    <a:lnTo>
                      <a:pt x="356" y="295"/>
                    </a:lnTo>
                    <a:lnTo>
                      <a:pt x="349" y="314"/>
                    </a:lnTo>
                    <a:lnTo>
                      <a:pt x="345" y="323"/>
                    </a:lnTo>
                    <a:lnTo>
                      <a:pt x="341" y="332"/>
                    </a:lnTo>
                    <a:lnTo>
                      <a:pt x="336" y="340"/>
                    </a:lnTo>
                    <a:lnTo>
                      <a:pt x="331" y="348"/>
                    </a:lnTo>
                    <a:lnTo>
                      <a:pt x="320" y="363"/>
                    </a:lnTo>
                    <a:lnTo>
                      <a:pt x="314" y="370"/>
                    </a:lnTo>
                    <a:lnTo>
                      <a:pt x="308" y="377"/>
                    </a:lnTo>
                    <a:lnTo>
                      <a:pt x="301" y="383"/>
                    </a:lnTo>
                    <a:lnTo>
                      <a:pt x="294" y="389"/>
                    </a:lnTo>
                    <a:lnTo>
                      <a:pt x="286" y="395"/>
                    </a:lnTo>
                    <a:lnTo>
                      <a:pt x="279" y="400"/>
                    </a:lnTo>
                    <a:lnTo>
                      <a:pt x="271" y="405"/>
                    </a:lnTo>
                    <a:lnTo>
                      <a:pt x="262" y="409"/>
                    </a:lnTo>
                    <a:lnTo>
                      <a:pt x="253" y="413"/>
                    </a:lnTo>
                    <a:lnTo>
                      <a:pt x="244" y="416"/>
                    </a:lnTo>
                    <a:lnTo>
                      <a:pt x="235" y="419"/>
                    </a:lnTo>
                    <a:lnTo>
                      <a:pt x="225" y="422"/>
                    </a:lnTo>
                    <a:lnTo>
                      <a:pt x="216" y="424"/>
                    </a:lnTo>
                    <a:lnTo>
                      <a:pt x="205" y="425"/>
                    </a:lnTo>
                    <a:lnTo>
                      <a:pt x="195" y="426"/>
                    </a:lnTo>
                    <a:lnTo>
                      <a:pt x="184" y="426"/>
                    </a:lnTo>
                    <a:close/>
                    <a:moveTo>
                      <a:pt x="184" y="59"/>
                    </a:moveTo>
                    <a:lnTo>
                      <a:pt x="176" y="59"/>
                    </a:lnTo>
                    <a:lnTo>
                      <a:pt x="169" y="60"/>
                    </a:lnTo>
                    <a:lnTo>
                      <a:pt x="162" y="61"/>
                    </a:lnTo>
                    <a:lnTo>
                      <a:pt x="155" y="62"/>
                    </a:lnTo>
                    <a:lnTo>
                      <a:pt x="148" y="64"/>
                    </a:lnTo>
                    <a:lnTo>
                      <a:pt x="142" y="66"/>
                    </a:lnTo>
                    <a:lnTo>
                      <a:pt x="136" y="69"/>
                    </a:lnTo>
                    <a:lnTo>
                      <a:pt x="130" y="71"/>
                    </a:lnTo>
                    <a:lnTo>
                      <a:pt x="125" y="75"/>
                    </a:lnTo>
                    <a:lnTo>
                      <a:pt x="119" y="78"/>
                    </a:lnTo>
                    <a:lnTo>
                      <a:pt x="114" y="82"/>
                    </a:lnTo>
                    <a:lnTo>
                      <a:pt x="109" y="86"/>
                    </a:lnTo>
                    <a:lnTo>
                      <a:pt x="104" y="90"/>
                    </a:lnTo>
                    <a:lnTo>
                      <a:pt x="100" y="95"/>
                    </a:lnTo>
                    <a:lnTo>
                      <a:pt x="92" y="105"/>
                    </a:lnTo>
                    <a:lnTo>
                      <a:pt x="85" y="116"/>
                    </a:lnTo>
                    <a:lnTo>
                      <a:pt x="79" y="128"/>
                    </a:lnTo>
                    <a:lnTo>
                      <a:pt x="76" y="134"/>
                    </a:lnTo>
                    <a:lnTo>
                      <a:pt x="73" y="141"/>
                    </a:lnTo>
                    <a:lnTo>
                      <a:pt x="69" y="154"/>
                    </a:lnTo>
                    <a:lnTo>
                      <a:pt x="66" y="168"/>
                    </a:lnTo>
                    <a:lnTo>
                      <a:pt x="65" y="175"/>
                    </a:lnTo>
                    <a:lnTo>
                      <a:pt x="63" y="182"/>
                    </a:lnTo>
                    <a:lnTo>
                      <a:pt x="62" y="197"/>
                    </a:lnTo>
                    <a:lnTo>
                      <a:pt x="62" y="213"/>
                    </a:lnTo>
                    <a:lnTo>
                      <a:pt x="62" y="228"/>
                    </a:lnTo>
                    <a:lnTo>
                      <a:pt x="63" y="243"/>
                    </a:lnTo>
                    <a:lnTo>
                      <a:pt x="66" y="257"/>
                    </a:lnTo>
                    <a:lnTo>
                      <a:pt x="69" y="271"/>
                    </a:lnTo>
                    <a:lnTo>
                      <a:pt x="73" y="285"/>
                    </a:lnTo>
                    <a:lnTo>
                      <a:pt x="79" y="298"/>
                    </a:lnTo>
                    <a:lnTo>
                      <a:pt x="85" y="310"/>
                    </a:lnTo>
                    <a:lnTo>
                      <a:pt x="88" y="315"/>
                    </a:lnTo>
                    <a:lnTo>
                      <a:pt x="92" y="321"/>
                    </a:lnTo>
                    <a:lnTo>
                      <a:pt x="100" y="331"/>
                    </a:lnTo>
                    <a:lnTo>
                      <a:pt x="104" y="335"/>
                    </a:lnTo>
                    <a:lnTo>
                      <a:pt x="109" y="340"/>
                    </a:lnTo>
                    <a:lnTo>
                      <a:pt x="119" y="348"/>
                    </a:lnTo>
                    <a:lnTo>
                      <a:pt x="125" y="351"/>
                    </a:lnTo>
                    <a:lnTo>
                      <a:pt x="130" y="354"/>
                    </a:lnTo>
                    <a:lnTo>
                      <a:pt x="136" y="357"/>
                    </a:lnTo>
                    <a:lnTo>
                      <a:pt x="142" y="360"/>
                    </a:lnTo>
                    <a:lnTo>
                      <a:pt x="148" y="362"/>
                    </a:lnTo>
                    <a:lnTo>
                      <a:pt x="155" y="364"/>
                    </a:lnTo>
                    <a:lnTo>
                      <a:pt x="162" y="365"/>
                    </a:lnTo>
                    <a:lnTo>
                      <a:pt x="169" y="366"/>
                    </a:lnTo>
                    <a:lnTo>
                      <a:pt x="176" y="367"/>
                    </a:lnTo>
                    <a:lnTo>
                      <a:pt x="184" y="367"/>
                    </a:lnTo>
                    <a:lnTo>
                      <a:pt x="191" y="367"/>
                    </a:lnTo>
                    <a:lnTo>
                      <a:pt x="199" y="366"/>
                    </a:lnTo>
                    <a:lnTo>
                      <a:pt x="206" y="365"/>
                    </a:lnTo>
                    <a:lnTo>
                      <a:pt x="213" y="364"/>
                    </a:lnTo>
                    <a:lnTo>
                      <a:pt x="219" y="362"/>
                    </a:lnTo>
                    <a:lnTo>
                      <a:pt x="226" y="360"/>
                    </a:lnTo>
                    <a:lnTo>
                      <a:pt x="232" y="357"/>
                    </a:lnTo>
                    <a:lnTo>
                      <a:pt x="238" y="354"/>
                    </a:lnTo>
                    <a:lnTo>
                      <a:pt x="243" y="351"/>
                    </a:lnTo>
                    <a:lnTo>
                      <a:pt x="249" y="348"/>
                    </a:lnTo>
                    <a:lnTo>
                      <a:pt x="254" y="344"/>
                    </a:lnTo>
                    <a:lnTo>
                      <a:pt x="259" y="340"/>
                    </a:lnTo>
                    <a:lnTo>
                      <a:pt x="263" y="335"/>
                    </a:lnTo>
                    <a:lnTo>
                      <a:pt x="268" y="331"/>
                    </a:lnTo>
                    <a:lnTo>
                      <a:pt x="272" y="326"/>
                    </a:lnTo>
                    <a:lnTo>
                      <a:pt x="276" y="321"/>
                    </a:lnTo>
                    <a:lnTo>
                      <a:pt x="283" y="310"/>
                    </a:lnTo>
                    <a:lnTo>
                      <a:pt x="289" y="298"/>
                    </a:lnTo>
                    <a:lnTo>
                      <a:pt x="292" y="291"/>
                    </a:lnTo>
                    <a:lnTo>
                      <a:pt x="294" y="285"/>
                    </a:lnTo>
                    <a:lnTo>
                      <a:pt x="299" y="271"/>
                    </a:lnTo>
                    <a:lnTo>
                      <a:pt x="302" y="257"/>
                    </a:lnTo>
                    <a:lnTo>
                      <a:pt x="303" y="250"/>
                    </a:lnTo>
                    <a:lnTo>
                      <a:pt x="304" y="243"/>
                    </a:lnTo>
                    <a:lnTo>
                      <a:pt x="306" y="228"/>
                    </a:lnTo>
                    <a:lnTo>
                      <a:pt x="306" y="213"/>
                    </a:lnTo>
                    <a:lnTo>
                      <a:pt x="306" y="197"/>
                    </a:lnTo>
                    <a:lnTo>
                      <a:pt x="304" y="182"/>
                    </a:lnTo>
                    <a:lnTo>
                      <a:pt x="302" y="168"/>
                    </a:lnTo>
                    <a:lnTo>
                      <a:pt x="299" y="154"/>
                    </a:lnTo>
                    <a:lnTo>
                      <a:pt x="294" y="141"/>
                    </a:lnTo>
                    <a:lnTo>
                      <a:pt x="289" y="128"/>
                    </a:lnTo>
                    <a:lnTo>
                      <a:pt x="283" y="116"/>
                    </a:lnTo>
                    <a:lnTo>
                      <a:pt x="280" y="110"/>
                    </a:lnTo>
                    <a:lnTo>
                      <a:pt x="276" y="105"/>
                    </a:lnTo>
                    <a:lnTo>
                      <a:pt x="268" y="95"/>
                    </a:lnTo>
                    <a:lnTo>
                      <a:pt x="263" y="90"/>
                    </a:lnTo>
                    <a:lnTo>
                      <a:pt x="259" y="86"/>
                    </a:lnTo>
                    <a:lnTo>
                      <a:pt x="249" y="78"/>
                    </a:lnTo>
                    <a:lnTo>
                      <a:pt x="243" y="75"/>
                    </a:lnTo>
                    <a:lnTo>
                      <a:pt x="238" y="71"/>
                    </a:lnTo>
                    <a:lnTo>
                      <a:pt x="232" y="69"/>
                    </a:lnTo>
                    <a:lnTo>
                      <a:pt x="226" y="66"/>
                    </a:lnTo>
                    <a:lnTo>
                      <a:pt x="213" y="62"/>
                    </a:lnTo>
                    <a:lnTo>
                      <a:pt x="199" y="60"/>
                    </a:lnTo>
                    <a:lnTo>
                      <a:pt x="191" y="59"/>
                    </a:lnTo>
                    <a:lnTo>
                      <a:pt x="184" y="5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52" name="Freeform 15"/>
              <p:cNvSpPr>
                <a:spLocks/>
              </p:cNvSpPr>
              <p:nvPr userDrawn="1"/>
            </p:nvSpPr>
            <p:spPr bwMode="auto">
              <a:xfrm>
                <a:off x="7953375" y="4525963"/>
                <a:ext cx="328612" cy="666750"/>
              </a:xfrm>
              <a:custGeom>
                <a:avLst/>
                <a:gdLst>
                  <a:gd name="T0" fmla="*/ 207 w 207"/>
                  <a:gd name="T1" fmla="*/ 67 h 420"/>
                  <a:gd name="T2" fmla="*/ 192 w 207"/>
                  <a:gd name="T3" fmla="*/ 63 h 420"/>
                  <a:gd name="T4" fmla="*/ 185 w 207"/>
                  <a:gd name="T5" fmla="*/ 61 h 420"/>
                  <a:gd name="T6" fmla="*/ 178 w 207"/>
                  <a:gd name="T7" fmla="*/ 60 h 420"/>
                  <a:gd name="T8" fmla="*/ 171 w 207"/>
                  <a:gd name="T9" fmla="*/ 60 h 420"/>
                  <a:gd name="T10" fmla="*/ 164 w 207"/>
                  <a:gd name="T11" fmla="*/ 60 h 420"/>
                  <a:gd name="T12" fmla="*/ 157 w 207"/>
                  <a:gd name="T13" fmla="*/ 60 h 420"/>
                  <a:gd name="T14" fmla="*/ 150 w 207"/>
                  <a:gd name="T15" fmla="*/ 61 h 420"/>
                  <a:gd name="T16" fmla="*/ 138 w 207"/>
                  <a:gd name="T17" fmla="*/ 64 h 420"/>
                  <a:gd name="T18" fmla="*/ 132 w 207"/>
                  <a:gd name="T19" fmla="*/ 66 h 420"/>
                  <a:gd name="T20" fmla="*/ 126 w 207"/>
                  <a:gd name="T21" fmla="*/ 68 h 420"/>
                  <a:gd name="T22" fmla="*/ 120 w 207"/>
                  <a:gd name="T23" fmla="*/ 71 h 420"/>
                  <a:gd name="T24" fmla="*/ 115 w 207"/>
                  <a:gd name="T25" fmla="*/ 75 h 420"/>
                  <a:gd name="T26" fmla="*/ 110 w 207"/>
                  <a:gd name="T27" fmla="*/ 78 h 420"/>
                  <a:gd name="T28" fmla="*/ 105 w 207"/>
                  <a:gd name="T29" fmla="*/ 82 h 420"/>
                  <a:gd name="T30" fmla="*/ 100 w 207"/>
                  <a:gd name="T31" fmla="*/ 86 h 420"/>
                  <a:gd name="T32" fmla="*/ 95 w 207"/>
                  <a:gd name="T33" fmla="*/ 91 h 420"/>
                  <a:gd name="T34" fmla="*/ 91 w 207"/>
                  <a:gd name="T35" fmla="*/ 96 h 420"/>
                  <a:gd name="T36" fmla="*/ 87 w 207"/>
                  <a:gd name="T37" fmla="*/ 101 h 420"/>
                  <a:gd name="T38" fmla="*/ 84 w 207"/>
                  <a:gd name="T39" fmla="*/ 107 h 420"/>
                  <a:gd name="T40" fmla="*/ 79 w 207"/>
                  <a:gd name="T41" fmla="*/ 112 h 420"/>
                  <a:gd name="T42" fmla="*/ 76 w 207"/>
                  <a:gd name="T43" fmla="*/ 119 h 420"/>
                  <a:gd name="T44" fmla="*/ 73 w 207"/>
                  <a:gd name="T45" fmla="*/ 125 h 420"/>
                  <a:gd name="T46" fmla="*/ 69 w 207"/>
                  <a:gd name="T47" fmla="*/ 138 h 420"/>
                  <a:gd name="T48" fmla="*/ 65 w 207"/>
                  <a:gd name="T49" fmla="*/ 152 h 420"/>
                  <a:gd name="T50" fmla="*/ 64 w 207"/>
                  <a:gd name="T51" fmla="*/ 160 h 420"/>
                  <a:gd name="T52" fmla="*/ 63 w 207"/>
                  <a:gd name="T53" fmla="*/ 167 h 420"/>
                  <a:gd name="T54" fmla="*/ 63 w 207"/>
                  <a:gd name="T55" fmla="*/ 175 h 420"/>
                  <a:gd name="T56" fmla="*/ 62 w 207"/>
                  <a:gd name="T57" fmla="*/ 183 h 420"/>
                  <a:gd name="T58" fmla="*/ 62 w 207"/>
                  <a:gd name="T59" fmla="*/ 420 h 420"/>
                  <a:gd name="T60" fmla="*/ 0 w 207"/>
                  <a:gd name="T61" fmla="*/ 420 h 420"/>
                  <a:gd name="T62" fmla="*/ 0 w 207"/>
                  <a:gd name="T63" fmla="*/ 8 h 420"/>
                  <a:gd name="T64" fmla="*/ 59 w 207"/>
                  <a:gd name="T65" fmla="*/ 8 h 420"/>
                  <a:gd name="T66" fmla="*/ 59 w 207"/>
                  <a:gd name="T67" fmla="*/ 64 h 420"/>
                  <a:gd name="T68" fmla="*/ 63 w 207"/>
                  <a:gd name="T69" fmla="*/ 57 h 420"/>
                  <a:gd name="T70" fmla="*/ 69 w 207"/>
                  <a:gd name="T71" fmla="*/ 49 h 420"/>
                  <a:gd name="T72" fmla="*/ 71 w 207"/>
                  <a:gd name="T73" fmla="*/ 46 h 420"/>
                  <a:gd name="T74" fmla="*/ 74 w 207"/>
                  <a:gd name="T75" fmla="*/ 42 h 420"/>
                  <a:gd name="T76" fmla="*/ 82 w 207"/>
                  <a:gd name="T77" fmla="*/ 35 h 420"/>
                  <a:gd name="T78" fmla="*/ 86 w 207"/>
                  <a:gd name="T79" fmla="*/ 32 h 420"/>
                  <a:gd name="T80" fmla="*/ 90 w 207"/>
                  <a:gd name="T81" fmla="*/ 28 h 420"/>
                  <a:gd name="T82" fmla="*/ 94 w 207"/>
                  <a:gd name="T83" fmla="*/ 25 h 420"/>
                  <a:gd name="T84" fmla="*/ 98 w 207"/>
                  <a:gd name="T85" fmla="*/ 22 h 420"/>
                  <a:gd name="T86" fmla="*/ 107 w 207"/>
                  <a:gd name="T87" fmla="*/ 17 h 420"/>
                  <a:gd name="T88" fmla="*/ 116 w 207"/>
                  <a:gd name="T89" fmla="*/ 12 h 420"/>
                  <a:gd name="T90" fmla="*/ 126 w 207"/>
                  <a:gd name="T91" fmla="*/ 8 h 420"/>
                  <a:gd name="T92" fmla="*/ 136 w 207"/>
                  <a:gd name="T93" fmla="*/ 4 h 420"/>
                  <a:gd name="T94" fmla="*/ 147 w 207"/>
                  <a:gd name="T95" fmla="*/ 2 h 420"/>
                  <a:gd name="T96" fmla="*/ 159 w 207"/>
                  <a:gd name="T97" fmla="*/ 0 h 420"/>
                  <a:gd name="T98" fmla="*/ 171 w 207"/>
                  <a:gd name="T99" fmla="*/ 0 h 420"/>
                  <a:gd name="T100" fmla="*/ 183 w 207"/>
                  <a:gd name="T101" fmla="*/ 1 h 420"/>
                  <a:gd name="T102" fmla="*/ 195 w 207"/>
                  <a:gd name="T103" fmla="*/ 2 h 420"/>
                  <a:gd name="T104" fmla="*/ 207 w 207"/>
                  <a:gd name="T105" fmla="*/ 5 h 420"/>
                  <a:gd name="T106" fmla="*/ 207 w 207"/>
                  <a:gd name="T107" fmla="*/ 67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07" h="420">
                    <a:moveTo>
                      <a:pt x="207" y="67"/>
                    </a:moveTo>
                    <a:lnTo>
                      <a:pt x="192" y="63"/>
                    </a:lnTo>
                    <a:lnTo>
                      <a:pt x="185" y="61"/>
                    </a:lnTo>
                    <a:lnTo>
                      <a:pt x="178" y="60"/>
                    </a:lnTo>
                    <a:lnTo>
                      <a:pt x="171" y="60"/>
                    </a:lnTo>
                    <a:lnTo>
                      <a:pt x="164" y="60"/>
                    </a:lnTo>
                    <a:lnTo>
                      <a:pt x="157" y="60"/>
                    </a:lnTo>
                    <a:lnTo>
                      <a:pt x="150" y="61"/>
                    </a:lnTo>
                    <a:lnTo>
                      <a:pt x="138" y="64"/>
                    </a:lnTo>
                    <a:lnTo>
                      <a:pt x="132" y="66"/>
                    </a:lnTo>
                    <a:lnTo>
                      <a:pt x="126" y="68"/>
                    </a:lnTo>
                    <a:lnTo>
                      <a:pt x="120" y="71"/>
                    </a:lnTo>
                    <a:lnTo>
                      <a:pt x="115" y="75"/>
                    </a:lnTo>
                    <a:lnTo>
                      <a:pt x="110" y="78"/>
                    </a:lnTo>
                    <a:lnTo>
                      <a:pt x="105" y="82"/>
                    </a:lnTo>
                    <a:lnTo>
                      <a:pt x="100" y="86"/>
                    </a:lnTo>
                    <a:lnTo>
                      <a:pt x="95" y="91"/>
                    </a:lnTo>
                    <a:lnTo>
                      <a:pt x="91" y="96"/>
                    </a:lnTo>
                    <a:lnTo>
                      <a:pt x="87" y="101"/>
                    </a:lnTo>
                    <a:lnTo>
                      <a:pt x="84" y="107"/>
                    </a:lnTo>
                    <a:lnTo>
                      <a:pt x="79" y="112"/>
                    </a:lnTo>
                    <a:lnTo>
                      <a:pt x="76" y="119"/>
                    </a:lnTo>
                    <a:lnTo>
                      <a:pt x="73" y="125"/>
                    </a:lnTo>
                    <a:lnTo>
                      <a:pt x="69" y="138"/>
                    </a:lnTo>
                    <a:lnTo>
                      <a:pt x="65" y="152"/>
                    </a:lnTo>
                    <a:lnTo>
                      <a:pt x="64" y="160"/>
                    </a:lnTo>
                    <a:lnTo>
                      <a:pt x="63" y="167"/>
                    </a:lnTo>
                    <a:lnTo>
                      <a:pt x="63" y="175"/>
                    </a:lnTo>
                    <a:lnTo>
                      <a:pt x="62" y="183"/>
                    </a:lnTo>
                    <a:lnTo>
                      <a:pt x="62" y="420"/>
                    </a:lnTo>
                    <a:lnTo>
                      <a:pt x="0" y="420"/>
                    </a:lnTo>
                    <a:lnTo>
                      <a:pt x="0" y="8"/>
                    </a:lnTo>
                    <a:lnTo>
                      <a:pt x="59" y="8"/>
                    </a:lnTo>
                    <a:lnTo>
                      <a:pt x="59" y="64"/>
                    </a:lnTo>
                    <a:lnTo>
                      <a:pt x="63" y="57"/>
                    </a:lnTo>
                    <a:lnTo>
                      <a:pt x="69" y="49"/>
                    </a:lnTo>
                    <a:lnTo>
                      <a:pt x="71" y="46"/>
                    </a:lnTo>
                    <a:lnTo>
                      <a:pt x="74" y="42"/>
                    </a:lnTo>
                    <a:lnTo>
                      <a:pt x="82" y="35"/>
                    </a:lnTo>
                    <a:lnTo>
                      <a:pt x="86" y="32"/>
                    </a:lnTo>
                    <a:lnTo>
                      <a:pt x="90" y="28"/>
                    </a:lnTo>
                    <a:lnTo>
                      <a:pt x="94" y="25"/>
                    </a:lnTo>
                    <a:lnTo>
                      <a:pt x="98" y="22"/>
                    </a:lnTo>
                    <a:lnTo>
                      <a:pt x="107" y="17"/>
                    </a:lnTo>
                    <a:lnTo>
                      <a:pt x="116" y="12"/>
                    </a:lnTo>
                    <a:lnTo>
                      <a:pt x="126" y="8"/>
                    </a:lnTo>
                    <a:lnTo>
                      <a:pt x="136" y="4"/>
                    </a:lnTo>
                    <a:lnTo>
                      <a:pt x="147" y="2"/>
                    </a:lnTo>
                    <a:lnTo>
                      <a:pt x="159" y="0"/>
                    </a:lnTo>
                    <a:lnTo>
                      <a:pt x="171" y="0"/>
                    </a:lnTo>
                    <a:lnTo>
                      <a:pt x="183" y="1"/>
                    </a:lnTo>
                    <a:lnTo>
                      <a:pt x="195" y="2"/>
                    </a:lnTo>
                    <a:lnTo>
                      <a:pt x="207" y="5"/>
                    </a:lnTo>
                    <a:lnTo>
                      <a:pt x="207" y="6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53" name="Rectangle 16"/>
              <p:cNvSpPr>
                <a:spLocks noChangeArrowheads="1"/>
              </p:cNvSpPr>
              <p:nvPr userDrawn="1"/>
            </p:nvSpPr>
            <p:spPr bwMode="auto">
              <a:xfrm>
                <a:off x="8415338" y="4324351"/>
                <a:ext cx="98425" cy="8667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54" name="Freeform 17"/>
              <p:cNvSpPr>
                <a:spLocks noEditPoints="1"/>
              </p:cNvSpPr>
              <p:nvPr userDrawn="1"/>
            </p:nvSpPr>
            <p:spPr bwMode="auto">
              <a:xfrm>
                <a:off x="8683625" y="4324351"/>
                <a:ext cx="582612" cy="879475"/>
              </a:xfrm>
              <a:custGeom>
                <a:avLst/>
                <a:gdLst>
                  <a:gd name="T0" fmla="*/ 308 w 367"/>
                  <a:gd name="T1" fmla="*/ 547 h 554"/>
                  <a:gd name="T2" fmla="*/ 290 w 367"/>
                  <a:gd name="T3" fmla="*/ 505 h 554"/>
                  <a:gd name="T4" fmla="*/ 261 w 367"/>
                  <a:gd name="T5" fmla="*/ 530 h 554"/>
                  <a:gd name="T6" fmla="*/ 236 w 367"/>
                  <a:gd name="T7" fmla="*/ 543 h 554"/>
                  <a:gd name="T8" fmla="*/ 197 w 367"/>
                  <a:gd name="T9" fmla="*/ 553 h 554"/>
                  <a:gd name="T10" fmla="*/ 155 w 367"/>
                  <a:gd name="T11" fmla="*/ 553 h 554"/>
                  <a:gd name="T12" fmla="*/ 119 w 367"/>
                  <a:gd name="T13" fmla="*/ 544 h 554"/>
                  <a:gd name="T14" fmla="*/ 87 w 367"/>
                  <a:gd name="T15" fmla="*/ 528 h 554"/>
                  <a:gd name="T16" fmla="*/ 66 w 367"/>
                  <a:gd name="T17" fmla="*/ 512 h 554"/>
                  <a:gd name="T18" fmla="*/ 42 w 367"/>
                  <a:gd name="T19" fmla="*/ 484 h 554"/>
                  <a:gd name="T20" fmla="*/ 19 w 367"/>
                  <a:gd name="T21" fmla="*/ 443 h 554"/>
                  <a:gd name="T22" fmla="*/ 7 w 367"/>
                  <a:gd name="T23" fmla="*/ 404 h 554"/>
                  <a:gd name="T24" fmla="*/ 0 w 367"/>
                  <a:gd name="T25" fmla="*/ 341 h 554"/>
                  <a:gd name="T26" fmla="*/ 5 w 367"/>
                  <a:gd name="T27" fmla="*/ 288 h 554"/>
                  <a:gd name="T28" fmla="*/ 19 w 367"/>
                  <a:gd name="T29" fmla="*/ 240 h 554"/>
                  <a:gd name="T30" fmla="*/ 37 w 367"/>
                  <a:gd name="T31" fmla="*/ 206 h 554"/>
                  <a:gd name="T32" fmla="*/ 61 w 367"/>
                  <a:gd name="T33" fmla="*/ 177 h 554"/>
                  <a:gd name="T34" fmla="*/ 89 w 367"/>
                  <a:gd name="T35" fmla="*/ 154 h 554"/>
                  <a:gd name="T36" fmla="*/ 123 w 367"/>
                  <a:gd name="T37" fmla="*/ 138 h 554"/>
                  <a:gd name="T38" fmla="*/ 161 w 367"/>
                  <a:gd name="T39" fmla="*/ 129 h 554"/>
                  <a:gd name="T40" fmla="*/ 202 w 367"/>
                  <a:gd name="T41" fmla="*/ 129 h 554"/>
                  <a:gd name="T42" fmla="*/ 238 w 367"/>
                  <a:gd name="T43" fmla="*/ 139 h 554"/>
                  <a:gd name="T44" fmla="*/ 269 w 367"/>
                  <a:gd name="T45" fmla="*/ 156 h 554"/>
                  <a:gd name="T46" fmla="*/ 286 w 367"/>
                  <a:gd name="T47" fmla="*/ 170 h 554"/>
                  <a:gd name="T48" fmla="*/ 305 w 367"/>
                  <a:gd name="T49" fmla="*/ 194 h 554"/>
                  <a:gd name="T50" fmla="*/ 169 w 367"/>
                  <a:gd name="T51" fmla="*/ 188 h 554"/>
                  <a:gd name="T52" fmla="*/ 143 w 367"/>
                  <a:gd name="T53" fmla="*/ 194 h 554"/>
                  <a:gd name="T54" fmla="*/ 120 w 367"/>
                  <a:gd name="T55" fmla="*/ 206 h 554"/>
                  <a:gd name="T56" fmla="*/ 101 w 367"/>
                  <a:gd name="T57" fmla="*/ 223 h 554"/>
                  <a:gd name="T58" fmla="*/ 80 w 367"/>
                  <a:gd name="T59" fmla="*/ 256 h 554"/>
                  <a:gd name="T60" fmla="*/ 64 w 367"/>
                  <a:gd name="T61" fmla="*/ 311 h 554"/>
                  <a:gd name="T62" fmla="*/ 64 w 367"/>
                  <a:gd name="T63" fmla="*/ 372 h 554"/>
                  <a:gd name="T64" fmla="*/ 74 w 367"/>
                  <a:gd name="T65" fmla="*/ 413 h 554"/>
                  <a:gd name="T66" fmla="*/ 93 w 367"/>
                  <a:gd name="T67" fmla="*/ 449 h 554"/>
                  <a:gd name="T68" fmla="*/ 115 w 367"/>
                  <a:gd name="T69" fmla="*/ 472 h 554"/>
                  <a:gd name="T70" fmla="*/ 137 w 367"/>
                  <a:gd name="T71" fmla="*/ 485 h 554"/>
                  <a:gd name="T72" fmla="*/ 183 w 367"/>
                  <a:gd name="T73" fmla="*/ 495 h 554"/>
                  <a:gd name="T74" fmla="*/ 220 w 367"/>
                  <a:gd name="T75" fmla="*/ 490 h 554"/>
                  <a:gd name="T76" fmla="*/ 244 w 367"/>
                  <a:gd name="T77" fmla="*/ 479 h 554"/>
                  <a:gd name="T78" fmla="*/ 264 w 367"/>
                  <a:gd name="T79" fmla="*/ 464 h 554"/>
                  <a:gd name="T80" fmla="*/ 287 w 367"/>
                  <a:gd name="T81" fmla="*/ 432 h 554"/>
                  <a:gd name="T82" fmla="*/ 302 w 367"/>
                  <a:gd name="T83" fmla="*/ 386 h 554"/>
                  <a:gd name="T84" fmla="*/ 306 w 367"/>
                  <a:gd name="T85" fmla="*/ 341 h 554"/>
                  <a:gd name="T86" fmla="*/ 298 w 367"/>
                  <a:gd name="T87" fmla="*/ 283 h 554"/>
                  <a:gd name="T88" fmla="*/ 282 w 367"/>
                  <a:gd name="T89" fmla="*/ 244 h 554"/>
                  <a:gd name="T90" fmla="*/ 262 w 367"/>
                  <a:gd name="T91" fmla="*/ 219 h 554"/>
                  <a:gd name="T92" fmla="*/ 236 w 367"/>
                  <a:gd name="T93" fmla="*/ 199 h 554"/>
                  <a:gd name="T94" fmla="*/ 211 w 367"/>
                  <a:gd name="T95" fmla="*/ 190 h 5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367" h="554">
                    <a:moveTo>
                      <a:pt x="305" y="0"/>
                    </a:moveTo>
                    <a:lnTo>
                      <a:pt x="367" y="0"/>
                    </a:lnTo>
                    <a:lnTo>
                      <a:pt x="367" y="547"/>
                    </a:lnTo>
                    <a:lnTo>
                      <a:pt x="308" y="547"/>
                    </a:lnTo>
                    <a:lnTo>
                      <a:pt x="308" y="481"/>
                    </a:lnTo>
                    <a:lnTo>
                      <a:pt x="303" y="489"/>
                    </a:lnTo>
                    <a:lnTo>
                      <a:pt x="297" y="498"/>
                    </a:lnTo>
                    <a:lnTo>
                      <a:pt x="290" y="505"/>
                    </a:lnTo>
                    <a:lnTo>
                      <a:pt x="284" y="512"/>
                    </a:lnTo>
                    <a:lnTo>
                      <a:pt x="277" y="519"/>
                    </a:lnTo>
                    <a:lnTo>
                      <a:pt x="269" y="525"/>
                    </a:lnTo>
                    <a:lnTo>
                      <a:pt x="261" y="530"/>
                    </a:lnTo>
                    <a:lnTo>
                      <a:pt x="253" y="535"/>
                    </a:lnTo>
                    <a:lnTo>
                      <a:pt x="245" y="539"/>
                    </a:lnTo>
                    <a:lnTo>
                      <a:pt x="240" y="541"/>
                    </a:lnTo>
                    <a:lnTo>
                      <a:pt x="236" y="543"/>
                    </a:lnTo>
                    <a:lnTo>
                      <a:pt x="226" y="547"/>
                    </a:lnTo>
                    <a:lnTo>
                      <a:pt x="217" y="549"/>
                    </a:lnTo>
                    <a:lnTo>
                      <a:pt x="207" y="551"/>
                    </a:lnTo>
                    <a:lnTo>
                      <a:pt x="197" y="553"/>
                    </a:lnTo>
                    <a:lnTo>
                      <a:pt x="186" y="554"/>
                    </a:lnTo>
                    <a:lnTo>
                      <a:pt x="175" y="554"/>
                    </a:lnTo>
                    <a:lnTo>
                      <a:pt x="165" y="554"/>
                    </a:lnTo>
                    <a:lnTo>
                      <a:pt x="155" y="553"/>
                    </a:lnTo>
                    <a:lnTo>
                      <a:pt x="146" y="552"/>
                    </a:lnTo>
                    <a:lnTo>
                      <a:pt x="137" y="550"/>
                    </a:lnTo>
                    <a:lnTo>
                      <a:pt x="128" y="547"/>
                    </a:lnTo>
                    <a:lnTo>
                      <a:pt x="119" y="544"/>
                    </a:lnTo>
                    <a:lnTo>
                      <a:pt x="110" y="541"/>
                    </a:lnTo>
                    <a:lnTo>
                      <a:pt x="102" y="537"/>
                    </a:lnTo>
                    <a:lnTo>
                      <a:pt x="94" y="533"/>
                    </a:lnTo>
                    <a:lnTo>
                      <a:pt x="87" y="528"/>
                    </a:lnTo>
                    <a:lnTo>
                      <a:pt x="83" y="526"/>
                    </a:lnTo>
                    <a:lnTo>
                      <a:pt x="79" y="523"/>
                    </a:lnTo>
                    <a:lnTo>
                      <a:pt x="72" y="518"/>
                    </a:lnTo>
                    <a:lnTo>
                      <a:pt x="66" y="512"/>
                    </a:lnTo>
                    <a:lnTo>
                      <a:pt x="59" y="505"/>
                    </a:lnTo>
                    <a:lnTo>
                      <a:pt x="53" y="499"/>
                    </a:lnTo>
                    <a:lnTo>
                      <a:pt x="47" y="492"/>
                    </a:lnTo>
                    <a:lnTo>
                      <a:pt x="42" y="484"/>
                    </a:lnTo>
                    <a:lnTo>
                      <a:pt x="37" y="477"/>
                    </a:lnTo>
                    <a:lnTo>
                      <a:pt x="27" y="460"/>
                    </a:lnTo>
                    <a:lnTo>
                      <a:pt x="23" y="452"/>
                    </a:lnTo>
                    <a:lnTo>
                      <a:pt x="19" y="443"/>
                    </a:lnTo>
                    <a:lnTo>
                      <a:pt x="16" y="433"/>
                    </a:lnTo>
                    <a:lnTo>
                      <a:pt x="12" y="424"/>
                    </a:lnTo>
                    <a:lnTo>
                      <a:pt x="10" y="414"/>
                    </a:lnTo>
                    <a:lnTo>
                      <a:pt x="7" y="404"/>
                    </a:lnTo>
                    <a:lnTo>
                      <a:pt x="3" y="384"/>
                    </a:lnTo>
                    <a:lnTo>
                      <a:pt x="1" y="363"/>
                    </a:lnTo>
                    <a:lnTo>
                      <a:pt x="1" y="352"/>
                    </a:lnTo>
                    <a:lnTo>
                      <a:pt x="0" y="341"/>
                    </a:lnTo>
                    <a:lnTo>
                      <a:pt x="1" y="320"/>
                    </a:lnTo>
                    <a:lnTo>
                      <a:pt x="2" y="309"/>
                    </a:lnTo>
                    <a:lnTo>
                      <a:pt x="3" y="299"/>
                    </a:lnTo>
                    <a:lnTo>
                      <a:pt x="5" y="288"/>
                    </a:lnTo>
                    <a:lnTo>
                      <a:pt x="7" y="278"/>
                    </a:lnTo>
                    <a:lnTo>
                      <a:pt x="10" y="268"/>
                    </a:lnTo>
                    <a:lnTo>
                      <a:pt x="13" y="259"/>
                    </a:lnTo>
                    <a:lnTo>
                      <a:pt x="19" y="240"/>
                    </a:lnTo>
                    <a:lnTo>
                      <a:pt x="23" y="231"/>
                    </a:lnTo>
                    <a:lnTo>
                      <a:pt x="28" y="222"/>
                    </a:lnTo>
                    <a:lnTo>
                      <a:pt x="32" y="214"/>
                    </a:lnTo>
                    <a:lnTo>
                      <a:pt x="37" y="206"/>
                    </a:lnTo>
                    <a:lnTo>
                      <a:pt x="43" y="198"/>
                    </a:lnTo>
                    <a:lnTo>
                      <a:pt x="48" y="191"/>
                    </a:lnTo>
                    <a:lnTo>
                      <a:pt x="54" y="184"/>
                    </a:lnTo>
                    <a:lnTo>
                      <a:pt x="61" y="177"/>
                    </a:lnTo>
                    <a:lnTo>
                      <a:pt x="67" y="171"/>
                    </a:lnTo>
                    <a:lnTo>
                      <a:pt x="74" y="165"/>
                    </a:lnTo>
                    <a:lnTo>
                      <a:pt x="82" y="159"/>
                    </a:lnTo>
                    <a:lnTo>
                      <a:pt x="89" y="154"/>
                    </a:lnTo>
                    <a:lnTo>
                      <a:pt x="97" y="149"/>
                    </a:lnTo>
                    <a:lnTo>
                      <a:pt x="105" y="145"/>
                    </a:lnTo>
                    <a:lnTo>
                      <a:pt x="114" y="141"/>
                    </a:lnTo>
                    <a:lnTo>
                      <a:pt x="123" y="138"/>
                    </a:lnTo>
                    <a:lnTo>
                      <a:pt x="132" y="135"/>
                    </a:lnTo>
                    <a:lnTo>
                      <a:pt x="142" y="132"/>
                    </a:lnTo>
                    <a:lnTo>
                      <a:pt x="151" y="130"/>
                    </a:lnTo>
                    <a:lnTo>
                      <a:pt x="161" y="129"/>
                    </a:lnTo>
                    <a:lnTo>
                      <a:pt x="172" y="128"/>
                    </a:lnTo>
                    <a:lnTo>
                      <a:pt x="182" y="128"/>
                    </a:lnTo>
                    <a:lnTo>
                      <a:pt x="192" y="128"/>
                    </a:lnTo>
                    <a:lnTo>
                      <a:pt x="202" y="129"/>
                    </a:lnTo>
                    <a:lnTo>
                      <a:pt x="212" y="131"/>
                    </a:lnTo>
                    <a:lnTo>
                      <a:pt x="221" y="133"/>
                    </a:lnTo>
                    <a:lnTo>
                      <a:pt x="230" y="135"/>
                    </a:lnTo>
                    <a:lnTo>
                      <a:pt x="238" y="139"/>
                    </a:lnTo>
                    <a:lnTo>
                      <a:pt x="247" y="142"/>
                    </a:lnTo>
                    <a:lnTo>
                      <a:pt x="254" y="146"/>
                    </a:lnTo>
                    <a:lnTo>
                      <a:pt x="262" y="151"/>
                    </a:lnTo>
                    <a:lnTo>
                      <a:pt x="269" y="156"/>
                    </a:lnTo>
                    <a:lnTo>
                      <a:pt x="273" y="158"/>
                    </a:lnTo>
                    <a:lnTo>
                      <a:pt x="276" y="161"/>
                    </a:lnTo>
                    <a:lnTo>
                      <a:pt x="283" y="167"/>
                    </a:lnTo>
                    <a:lnTo>
                      <a:pt x="286" y="170"/>
                    </a:lnTo>
                    <a:lnTo>
                      <a:pt x="289" y="173"/>
                    </a:lnTo>
                    <a:lnTo>
                      <a:pt x="294" y="180"/>
                    </a:lnTo>
                    <a:lnTo>
                      <a:pt x="300" y="186"/>
                    </a:lnTo>
                    <a:lnTo>
                      <a:pt x="305" y="194"/>
                    </a:lnTo>
                    <a:lnTo>
                      <a:pt x="305" y="0"/>
                    </a:lnTo>
                    <a:close/>
                    <a:moveTo>
                      <a:pt x="183" y="187"/>
                    </a:moveTo>
                    <a:lnTo>
                      <a:pt x="176" y="187"/>
                    </a:lnTo>
                    <a:lnTo>
                      <a:pt x="169" y="188"/>
                    </a:lnTo>
                    <a:lnTo>
                      <a:pt x="162" y="189"/>
                    </a:lnTo>
                    <a:lnTo>
                      <a:pt x="155" y="190"/>
                    </a:lnTo>
                    <a:lnTo>
                      <a:pt x="149" y="192"/>
                    </a:lnTo>
                    <a:lnTo>
                      <a:pt x="143" y="194"/>
                    </a:lnTo>
                    <a:lnTo>
                      <a:pt x="137" y="197"/>
                    </a:lnTo>
                    <a:lnTo>
                      <a:pt x="131" y="199"/>
                    </a:lnTo>
                    <a:lnTo>
                      <a:pt x="126" y="203"/>
                    </a:lnTo>
                    <a:lnTo>
                      <a:pt x="120" y="206"/>
                    </a:lnTo>
                    <a:lnTo>
                      <a:pt x="115" y="210"/>
                    </a:lnTo>
                    <a:lnTo>
                      <a:pt x="110" y="214"/>
                    </a:lnTo>
                    <a:lnTo>
                      <a:pt x="106" y="219"/>
                    </a:lnTo>
                    <a:lnTo>
                      <a:pt x="101" y="223"/>
                    </a:lnTo>
                    <a:lnTo>
                      <a:pt x="97" y="228"/>
                    </a:lnTo>
                    <a:lnTo>
                      <a:pt x="93" y="233"/>
                    </a:lnTo>
                    <a:lnTo>
                      <a:pt x="86" y="244"/>
                    </a:lnTo>
                    <a:lnTo>
                      <a:pt x="80" y="256"/>
                    </a:lnTo>
                    <a:lnTo>
                      <a:pt x="75" y="269"/>
                    </a:lnTo>
                    <a:lnTo>
                      <a:pt x="70" y="283"/>
                    </a:lnTo>
                    <a:lnTo>
                      <a:pt x="67" y="297"/>
                    </a:lnTo>
                    <a:lnTo>
                      <a:pt x="64" y="311"/>
                    </a:lnTo>
                    <a:lnTo>
                      <a:pt x="63" y="326"/>
                    </a:lnTo>
                    <a:lnTo>
                      <a:pt x="62" y="341"/>
                    </a:lnTo>
                    <a:lnTo>
                      <a:pt x="63" y="357"/>
                    </a:lnTo>
                    <a:lnTo>
                      <a:pt x="64" y="372"/>
                    </a:lnTo>
                    <a:lnTo>
                      <a:pt x="67" y="386"/>
                    </a:lnTo>
                    <a:lnTo>
                      <a:pt x="68" y="393"/>
                    </a:lnTo>
                    <a:lnTo>
                      <a:pt x="70" y="400"/>
                    </a:lnTo>
                    <a:lnTo>
                      <a:pt x="74" y="413"/>
                    </a:lnTo>
                    <a:lnTo>
                      <a:pt x="80" y="426"/>
                    </a:lnTo>
                    <a:lnTo>
                      <a:pt x="86" y="438"/>
                    </a:lnTo>
                    <a:lnTo>
                      <a:pt x="89" y="444"/>
                    </a:lnTo>
                    <a:lnTo>
                      <a:pt x="93" y="449"/>
                    </a:lnTo>
                    <a:lnTo>
                      <a:pt x="101" y="459"/>
                    </a:lnTo>
                    <a:lnTo>
                      <a:pt x="105" y="464"/>
                    </a:lnTo>
                    <a:lnTo>
                      <a:pt x="110" y="468"/>
                    </a:lnTo>
                    <a:lnTo>
                      <a:pt x="115" y="472"/>
                    </a:lnTo>
                    <a:lnTo>
                      <a:pt x="120" y="476"/>
                    </a:lnTo>
                    <a:lnTo>
                      <a:pt x="125" y="479"/>
                    </a:lnTo>
                    <a:lnTo>
                      <a:pt x="131" y="483"/>
                    </a:lnTo>
                    <a:lnTo>
                      <a:pt x="137" y="485"/>
                    </a:lnTo>
                    <a:lnTo>
                      <a:pt x="143" y="488"/>
                    </a:lnTo>
                    <a:lnTo>
                      <a:pt x="155" y="492"/>
                    </a:lnTo>
                    <a:lnTo>
                      <a:pt x="169" y="494"/>
                    </a:lnTo>
                    <a:lnTo>
                      <a:pt x="183" y="495"/>
                    </a:lnTo>
                    <a:lnTo>
                      <a:pt x="199" y="494"/>
                    </a:lnTo>
                    <a:lnTo>
                      <a:pt x="206" y="493"/>
                    </a:lnTo>
                    <a:lnTo>
                      <a:pt x="213" y="492"/>
                    </a:lnTo>
                    <a:lnTo>
                      <a:pt x="220" y="490"/>
                    </a:lnTo>
                    <a:lnTo>
                      <a:pt x="226" y="488"/>
                    </a:lnTo>
                    <a:lnTo>
                      <a:pt x="232" y="485"/>
                    </a:lnTo>
                    <a:lnTo>
                      <a:pt x="238" y="483"/>
                    </a:lnTo>
                    <a:lnTo>
                      <a:pt x="244" y="479"/>
                    </a:lnTo>
                    <a:lnTo>
                      <a:pt x="249" y="476"/>
                    </a:lnTo>
                    <a:lnTo>
                      <a:pt x="255" y="472"/>
                    </a:lnTo>
                    <a:lnTo>
                      <a:pt x="259" y="468"/>
                    </a:lnTo>
                    <a:lnTo>
                      <a:pt x="264" y="464"/>
                    </a:lnTo>
                    <a:lnTo>
                      <a:pt x="269" y="459"/>
                    </a:lnTo>
                    <a:lnTo>
                      <a:pt x="277" y="449"/>
                    </a:lnTo>
                    <a:lnTo>
                      <a:pt x="284" y="438"/>
                    </a:lnTo>
                    <a:lnTo>
                      <a:pt x="287" y="432"/>
                    </a:lnTo>
                    <a:lnTo>
                      <a:pt x="290" y="426"/>
                    </a:lnTo>
                    <a:lnTo>
                      <a:pt x="295" y="413"/>
                    </a:lnTo>
                    <a:lnTo>
                      <a:pt x="299" y="400"/>
                    </a:lnTo>
                    <a:lnTo>
                      <a:pt x="302" y="386"/>
                    </a:lnTo>
                    <a:lnTo>
                      <a:pt x="303" y="379"/>
                    </a:lnTo>
                    <a:lnTo>
                      <a:pt x="304" y="372"/>
                    </a:lnTo>
                    <a:lnTo>
                      <a:pt x="306" y="357"/>
                    </a:lnTo>
                    <a:lnTo>
                      <a:pt x="306" y="341"/>
                    </a:lnTo>
                    <a:lnTo>
                      <a:pt x="306" y="326"/>
                    </a:lnTo>
                    <a:lnTo>
                      <a:pt x="304" y="311"/>
                    </a:lnTo>
                    <a:lnTo>
                      <a:pt x="302" y="297"/>
                    </a:lnTo>
                    <a:lnTo>
                      <a:pt x="298" y="283"/>
                    </a:lnTo>
                    <a:lnTo>
                      <a:pt x="294" y="269"/>
                    </a:lnTo>
                    <a:lnTo>
                      <a:pt x="288" y="256"/>
                    </a:lnTo>
                    <a:lnTo>
                      <a:pt x="285" y="250"/>
                    </a:lnTo>
                    <a:lnTo>
                      <a:pt x="282" y="244"/>
                    </a:lnTo>
                    <a:lnTo>
                      <a:pt x="275" y="233"/>
                    </a:lnTo>
                    <a:lnTo>
                      <a:pt x="271" y="228"/>
                    </a:lnTo>
                    <a:lnTo>
                      <a:pt x="266" y="223"/>
                    </a:lnTo>
                    <a:lnTo>
                      <a:pt x="262" y="219"/>
                    </a:lnTo>
                    <a:lnTo>
                      <a:pt x="257" y="214"/>
                    </a:lnTo>
                    <a:lnTo>
                      <a:pt x="247" y="206"/>
                    </a:lnTo>
                    <a:lnTo>
                      <a:pt x="242" y="203"/>
                    </a:lnTo>
                    <a:lnTo>
                      <a:pt x="236" y="199"/>
                    </a:lnTo>
                    <a:lnTo>
                      <a:pt x="230" y="197"/>
                    </a:lnTo>
                    <a:lnTo>
                      <a:pt x="224" y="194"/>
                    </a:lnTo>
                    <a:lnTo>
                      <a:pt x="218" y="192"/>
                    </a:lnTo>
                    <a:lnTo>
                      <a:pt x="211" y="190"/>
                    </a:lnTo>
                    <a:lnTo>
                      <a:pt x="205" y="189"/>
                    </a:lnTo>
                    <a:lnTo>
                      <a:pt x="198" y="188"/>
                    </a:lnTo>
                    <a:lnTo>
                      <a:pt x="183" y="18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</p:grpSp>
      </p:grp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1670747146"/>
      </p:ext>
    </p:extLst>
  </p:cSld>
  <p:clrMapOvr>
    <a:masterClrMapping/>
  </p:clrMapOvr>
  <p:transition spd="med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11C7F-3C54-43B5-908B-15AC29D19F90}" type="datetime3">
              <a:rPr lang="en-US" smtClean="0"/>
              <a:pPr/>
              <a:t>5 January 2017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Presentation name</a:t>
            </a: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2617989869"/>
      </p:ext>
    </p:extLst>
  </p:cSld>
  <p:clrMapOvr>
    <a:masterClrMapping/>
  </p:clrMapOvr>
  <p:transition spd="med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25A93-83AF-4661-A783-82D10E5DB77D}" type="datetime3">
              <a:rPr lang="en-US" smtClean="0"/>
              <a:pPr/>
              <a:t>5 January 2017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Presentation name</a:t>
            </a:r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3020912934"/>
      </p:ext>
    </p:extLst>
  </p:cSld>
  <p:clrMapOvr>
    <a:masterClrMapping/>
  </p:clrMapOvr>
  <p:transition spd="med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she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95180-F5EE-4454-A238-D6444C3BF4A0}" type="datetime3">
              <a:rPr lang="en-US" smtClean="0"/>
              <a:pPr/>
              <a:t>5 January 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Presentation name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31801" y="1223739"/>
            <a:ext cx="9502362" cy="4824636"/>
          </a:xfrm>
        </p:spPr>
        <p:txBody>
          <a:bodyPr/>
          <a:lstStyle>
            <a:lvl1pPr marL="266700" indent="-266700">
              <a:lnSpc>
                <a:spcPct val="110000"/>
              </a:lnSpc>
              <a:spcAft>
                <a:spcPts val="200"/>
              </a:spcAft>
              <a:defRPr sz="1200"/>
            </a:lvl1pPr>
            <a:lvl2pPr marL="539750" indent="-273050">
              <a:lnSpc>
                <a:spcPct val="110000"/>
              </a:lnSpc>
              <a:spcAft>
                <a:spcPts val="200"/>
              </a:spcAft>
              <a:defRPr sz="1100"/>
            </a:lvl2pPr>
            <a:lvl3pPr marL="806450" indent="-266700">
              <a:lnSpc>
                <a:spcPct val="110000"/>
              </a:lnSpc>
              <a:spcAft>
                <a:spcPts val="200"/>
              </a:spcAft>
              <a:defRPr sz="1050"/>
            </a:lvl3pPr>
            <a:lvl4pPr marL="1071563" indent="-265113">
              <a:lnSpc>
                <a:spcPct val="110000"/>
              </a:lnSpc>
              <a:spcAft>
                <a:spcPts val="200"/>
              </a:spcAft>
              <a:defRPr sz="1000"/>
            </a:lvl4pPr>
            <a:lvl5pPr marL="1346200" indent="-274638">
              <a:lnSpc>
                <a:spcPct val="110000"/>
              </a:lnSpc>
              <a:spcAft>
                <a:spcPts val="200"/>
              </a:spcAft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i-FI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5389" y="360363"/>
            <a:ext cx="9506249" cy="360016"/>
          </a:xfrm>
        </p:spPr>
        <p:txBody>
          <a:bodyPr anchor="t" anchorCtr="0"/>
          <a:lstStyle>
            <a:lvl1pPr>
              <a:lnSpc>
                <a:spcPct val="100000"/>
              </a:lnSpc>
              <a:defRPr sz="1800"/>
            </a:lvl1pPr>
          </a:lstStyle>
          <a:p>
            <a:r>
              <a:rPr lang="en-US" dirty="0" smtClean="0"/>
              <a:t>Click to edit Master title style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4975" y="719683"/>
            <a:ext cx="9502775" cy="288032"/>
          </a:xfr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fi-FI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799" y="6048375"/>
            <a:ext cx="9505503" cy="359939"/>
          </a:xfrm>
        </p:spPr>
        <p:txBody>
          <a:bodyPr/>
          <a:lstStyle>
            <a:lvl1pPr marL="0" indent="0" algn="l">
              <a:spcAft>
                <a:spcPts val="0"/>
              </a:spcAft>
              <a:buFontTx/>
              <a:buNone/>
              <a:defRPr sz="800"/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xmlns="" val="2066547848"/>
      </p:ext>
    </p:extLst>
  </p:cSld>
  <p:clrMapOvr>
    <a:masterClrMapping/>
  </p:clrMapOvr>
  <p:transition spd="med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.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A458327-B95E-469C-BBC1-0AAEFCE924B4}" type="datetime3">
              <a:rPr lang="en-US" smtClean="0"/>
              <a:pPr/>
              <a:t>5 January 2017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smtClean="0"/>
              <a:t>Presentation name</a:t>
            </a:r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Freeform 6"/>
          <p:cNvSpPr>
            <a:spLocks noChangeAspect="1" noEditPoints="1"/>
          </p:cNvSpPr>
          <p:nvPr userDrawn="1"/>
        </p:nvSpPr>
        <p:spPr bwMode="auto">
          <a:xfrm>
            <a:off x="2592030" y="2591483"/>
            <a:ext cx="5185133" cy="864505"/>
          </a:xfrm>
          <a:custGeom>
            <a:avLst/>
            <a:gdLst>
              <a:gd name="T0" fmla="*/ 4989 w 5446"/>
              <a:gd name="T1" fmla="*/ 686 h 908"/>
              <a:gd name="T2" fmla="*/ 4808 w 5446"/>
              <a:gd name="T3" fmla="*/ 593 h 908"/>
              <a:gd name="T4" fmla="*/ 4773 w 5446"/>
              <a:gd name="T5" fmla="*/ 389 h 908"/>
              <a:gd name="T6" fmla="*/ 4890 w 5446"/>
              <a:gd name="T7" fmla="*/ 244 h 908"/>
              <a:gd name="T8" fmla="*/ 5087 w 5446"/>
              <a:gd name="T9" fmla="*/ 246 h 908"/>
              <a:gd name="T10" fmla="*/ 4275 w 5446"/>
              <a:gd name="T11" fmla="*/ 348 h 908"/>
              <a:gd name="T12" fmla="*/ 4169 w 5446"/>
              <a:gd name="T13" fmla="*/ 308 h 908"/>
              <a:gd name="T14" fmla="*/ 4039 w 5446"/>
              <a:gd name="T15" fmla="*/ 382 h 908"/>
              <a:gd name="T16" fmla="*/ 3947 w 5446"/>
              <a:gd name="T17" fmla="*/ 299 h 908"/>
              <a:gd name="T18" fmla="*/ 3885 w 5446"/>
              <a:gd name="T19" fmla="*/ 230 h 908"/>
              <a:gd name="T20" fmla="*/ 4026 w 5446"/>
              <a:gd name="T21" fmla="*/ 225 h 908"/>
              <a:gd name="T22" fmla="*/ 4157 w 5446"/>
              <a:gd name="T23" fmla="*/ 240 h 908"/>
              <a:gd name="T24" fmla="*/ 4327 w 5446"/>
              <a:gd name="T25" fmla="*/ 258 h 908"/>
              <a:gd name="T26" fmla="*/ 3153 w 5446"/>
              <a:gd name="T27" fmla="*/ 684 h 908"/>
              <a:gd name="T28" fmla="*/ 2979 w 5446"/>
              <a:gd name="T29" fmla="*/ 574 h 908"/>
              <a:gd name="T30" fmla="*/ 2963 w 5446"/>
              <a:gd name="T31" fmla="*/ 362 h 908"/>
              <a:gd name="T32" fmla="*/ 3119 w 5446"/>
              <a:gd name="T33" fmla="*/ 228 h 908"/>
              <a:gd name="T34" fmla="*/ 3325 w 5446"/>
              <a:gd name="T35" fmla="*/ 274 h 908"/>
              <a:gd name="T36" fmla="*/ 3408 w 5446"/>
              <a:gd name="T37" fmla="*/ 466 h 908"/>
              <a:gd name="T38" fmla="*/ 3307 w 5446"/>
              <a:gd name="T39" fmla="*/ 646 h 908"/>
              <a:gd name="T40" fmla="*/ 2400 w 5446"/>
              <a:gd name="T41" fmla="*/ 420 h 908"/>
              <a:gd name="T42" fmla="*/ 2307 w 5446"/>
              <a:gd name="T43" fmla="*/ 305 h 908"/>
              <a:gd name="T44" fmla="*/ 2173 w 5446"/>
              <a:gd name="T45" fmla="*/ 348 h 908"/>
              <a:gd name="T46" fmla="*/ 2144 w 5446"/>
              <a:gd name="T47" fmla="*/ 287 h 908"/>
              <a:gd name="T48" fmla="*/ 2344 w 5446"/>
              <a:gd name="T49" fmla="*/ 228 h 908"/>
              <a:gd name="T50" fmla="*/ 2478 w 5446"/>
              <a:gd name="T51" fmla="*/ 349 h 908"/>
              <a:gd name="T52" fmla="*/ 1440 w 5446"/>
              <a:gd name="T53" fmla="*/ 669 h 908"/>
              <a:gd name="T54" fmla="*/ 1240 w 5446"/>
              <a:gd name="T55" fmla="*/ 653 h 908"/>
              <a:gd name="T56" fmla="*/ 1136 w 5446"/>
              <a:gd name="T57" fmla="*/ 478 h 908"/>
              <a:gd name="T58" fmla="*/ 1199 w 5446"/>
              <a:gd name="T59" fmla="*/ 289 h 908"/>
              <a:gd name="T60" fmla="*/ 1381 w 5446"/>
              <a:gd name="T61" fmla="*/ 222 h 908"/>
              <a:gd name="T62" fmla="*/ 466 w 5446"/>
              <a:gd name="T63" fmla="*/ 686 h 908"/>
              <a:gd name="T64" fmla="*/ 258 w 5446"/>
              <a:gd name="T65" fmla="*/ 567 h 908"/>
              <a:gd name="T66" fmla="*/ 460 w 5446"/>
              <a:gd name="T67" fmla="*/ 606 h 908"/>
              <a:gd name="T68" fmla="*/ 583 w 5446"/>
              <a:gd name="T69" fmla="*/ 540 h 908"/>
              <a:gd name="T70" fmla="*/ 341 w 5446"/>
              <a:gd name="T71" fmla="*/ 472 h 908"/>
              <a:gd name="T72" fmla="*/ 239 w 5446"/>
              <a:gd name="T73" fmla="*/ 342 h 908"/>
              <a:gd name="T74" fmla="*/ 365 w 5446"/>
              <a:gd name="T75" fmla="*/ 232 h 908"/>
              <a:gd name="T76" fmla="*/ 641 w 5446"/>
              <a:gd name="T77" fmla="*/ 283 h 908"/>
              <a:gd name="T78" fmla="*/ 462 w 5446"/>
              <a:gd name="T79" fmla="*/ 302 h 908"/>
              <a:gd name="T80" fmla="*/ 327 w 5446"/>
              <a:gd name="T81" fmla="*/ 363 h 908"/>
              <a:gd name="T82" fmla="*/ 584 w 5446"/>
              <a:gd name="T83" fmla="*/ 433 h 908"/>
              <a:gd name="T84" fmla="*/ 674 w 5446"/>
              <a:gd name="T85" fmla="*/ 553 h 908"/>
              <a:gd name="T86" fmla="*/ 569 w 5446"/>
              <a:gd name="T87" fmla="*/ 669 h 908"/>
              <a:gd name="T88" fmla="*/ 5446 w 5446"/>
              <a:gd name="T89" fmla="*/ 453 h 908"/>
              <a:gd name="T90" fmla="*/ 1291 w 5446"/>
              <a:gd name="T91" fmla="*/ 318 h 908"/>
              <a:gd name="T92" fmla="*/ 1231 w 5446"/>
              <a:gd name="T93" fmla="*/ 504 h 908"/>
              <a:gd name="T94" fmla="*/ 1318 w 5446"/>
              <a:gd name="T95" fmla="*/ 603 h 908"/>
              <a:gd name="T96" fmla="*/ 1469 w 5446"/>
              <a:gd name="T97" fmla="*/ 562 h 908"/>
              <a:gd name="T98" fmla="*/ 1491 w 5446"/>
              <a:gd name="T99" fmla="*/ 384 h 908"/>
              <a:gd name="T100" fmla="*/ 1373 w 5446"/>
              <a:gd name="T101" fmla="*/ 297 h 908"/>
              <a:gd name="T102" fmla="*/ 3063 w 5446"/>
              <a:gd name="T103" fmla="*/ 359 h 908"/>
              <a:gd name="T104" fmla="*/ 3059 w 5446"/>
              <a:gd name="T105" fmla="*/ 541 h 908"/>
              <a:gd name="T106" fmla="*/ 3213 w 5446"/>
              <a:gd name="T107" fmla="*/ 601 h 908"/>
              <a:gd name="T108" fmla="*/ 3311 w 5446"/>
              <a:gd name="T109" fmla="*/ 508 h 908"/>
              <a:gd name="T110" fmla="*/ 3273 w 5446"/>
              <a:gd name="T111" fmla="*/ 338 h 908"/>
              <a:gd name="T112" fmla="*/ 4941 w 5446"/>
              <a:gd name="T113" fmla="*/ 307 h 908"/>
              <a:gd name="T114" fmla="*/ 4856 w 5446"/>
              <a:gd name="T115" fmla="*/ 483 h 908"/>
              <a:gd name="T116" fmla="*/ 4934 w 5446"/>
              <a:gd name="T117" fmla="*/ 597 h 908"/>
              <a:gd name="T118" fmla="*/ 5090 w 5446"/>
              <a:gd name="T119" fmla="*/ 573 h 908"/>
              <a:gd name="T120" fmla="*/ 5126 w 5446"/>
              <a:gd name="T121" fmla="*/ 399 h 908"/>
              <a:gd name="T122" fmla="*/ 5022 w 5446"/>
              <a:gd name="T123" fmla="*/ 299 h 9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446" h="908">
                <a:moveTo>
                  <a:pt x="5219" y="677"/>
                </a:moveTo>
                <a:lnTo>
                  <a:pt x="5130" y="677"/>
                </a:lnTo>
                <a:lnTo>
                  <a:pt x="5130" y="624"/>
                </a:lnTo>
                <a:lnTo>
                  <a:pt x="5127" y="627"/>
                </a:lnTo>
                <a:lnTo>
                  <a:pt x="5124" y="631"/>
                </a:lnTo>
                <a:lnTo>
                  <a:pt x="5117" y="637"/>
                </a:lnTo>
                <a:lnTo>
                  <a:pt x="5110" y="644"/>
                </a:lnTo>
                <a:lnTo>
                  <a:pt x="5103" y="649"/>
                </a:lnTo>
                <a:lnTo>
                  <a:pt x="5087" y="660"/>
                </a:lnTo>
                <a:lnTo>
                  <a:pt x="5079" y="665"/>
                </a:lnTo>
                <a:lnTo>
                  <a:pt x="5070" y="669"/>
                </a:lnTo>
                <a:lnTo>
                  <a:pt x="5061" y="673"/>
                </a:lnTo>
                <a:lnTo>
                  <a:pt x="5052" y="676"/>
                </a:lnTo>
                <a:lnTo>
                  <a:pt x="5042" y="679"/>
                </a:lnTo>
                <a:lnTo>
                  <a:pt x="5032" y="682"/>
                </a:lnTo>
                <a:lnTo>
                  <a:pt x="5022" y="684"/>
                </a:lnTo>
                <a:lnTo>
                  <a:pt x="5011" y="685"/>
                </a:lnTo>
                <a:lnTo>
                  <a:pt x="5000" y="686"/>
                </a:lnTo>
                <a:lnTo>
                  <a:pt x="4989" y="686"/>
                </a:lnTo>
                <a:lnTo>
                  <a:pt x="4977" y="686"/>
                </a:lnTo>
                <a:lnTo>
                  <a:pt x="4965" y="685"/>
                </a:lnTo>
                <a:lnTo>
                  <a:pt x="4954" y="684"/>
                </a:lnTo>
                <a:lnTo>
                  <a:pt x="4942" y="682"/>
                </a:lnTo>
                <a:lnTo>
                  <a:pt x="4931" y="679"/>
                </a:lnTo>
                <a:lnTo>
                  <a:pt x="4921" y="676"/>
                </a:lnTo>
                <a:lnTo>
                  <a:pt x="4910" y="672"/>
                </a:lnTo>
                <a:lnTo>
                  <a:pt x="4900" y="668"/>
                </a:lnTo>
                <a:lnTo>
                  <a:pt x="4890" y="663"/>
                </a:lnTo>
                <a:lnTo>
                  <a:pt x="4880" y="658"/>
                </a:lnTo>
                <a:lnTo>
                  <a:pt x="4871" y="653"/>
                </a:lnTo>
                <a:lnTo>
                  <a:pt x="4862" y="647"/>
                </a:lnTo>
                <a:lnTo>
                  <a:pt x="4853" y="640"/>
                </a:lnTo>
                <a:lnTo>
                  <a:pt x="4845" y="633"/>
                </a:lnTo>
                <a:lnTo>
                  <a:pt x="4837" y="626"/>
                </a:lnTo>
                <a:lnTo>
                  <a:pt x="4829" y="618"/>
                </a:lnTo>
                <a:lnTo>
                  <a:pt x="4822" y="610"/>
                </a:lnTo>
                <a:lnTo>
                  <a:pt x="4815" y="602"/>
                </a:lnTo>
                <a:lnTo>
                  <a:pt x="4808" y="593"/>
                </a:lnTo>
                <a:lnTo>
                  <a:pt x="4802" y="584"/>
                </a:lnTo>
                <a:lnTo>
                  <a:pt x="4796" y="575"/>
                </a:lnTo>
                <a:lnTo>
                  <a:pt x="4791" y="565"/>
                </a:lnTo>
                <a:lnTo>
                  <a:pt x="4786" y="555"/>
                </a:lnTo>
                <a:lnTo>
                  <a:pt x="4782" y="545"/>
                </a:lnTo>
                <a:lnTo>
                  <a:pt x="4778" y="534"/>
                </a:lnTo>
                <a:lnTo>
                  <a:pt x="4775" y="523"/>
                </a:lnTo>
                <a:lnTo>
                  <a:pt x="4772" y="512"/>
                </a:lnTo>
                <a:lnTo>
                  <a:pt x="4770" y="501"/>
                </a:lnTo>
                <a:lnTo>
                  <a:pt x="4768" y="489"/>
                </a:lnTo>
                <a:lnTo>
                  <a:pt x="4766" y="478"/>
                </a:lnTo>
                <a:lnTo>
                  <a:pt x="4765" y="466"/>
                </a:lnTo>
                <a:lnTo>
                  <a:pt x="4765" y="453"/>
                </a:lnTo>
                <a:lnTo>
                  <a:pt x="4765" y="441"/>
                </a:lnTo>
                <a:lnTo>
                  <a:pt x="4766" y="429"/>
                </a:lnTo>
                <a:lnTo>
                  <a:pt x="4768" y="417"/>
                </a:lnTo>
                <a:lnTo>
                  <a:pt x="4770" y="406"/>
                </a:lnTo>
                <a:lnTo>
                  <a:pt x="4772" y="395"/>
                </a:lnTo>
                <a:lnTo>
                  <a:pt x="4773" y="389"/>
                </a:lnTo>
                <a:lnTo>
                  <a:pt x="4775" y="384"/>
                </a:lnTo>
                <a:lnTo>
                  <a:pt x="4778" y="373"/>
                </a:lnTo>
                <a:lnTo>
                  <a:pt x="4782" y="362"/>
                </a:lnTo>
                <a:lnTo>
                  <a:pt x="4786" y="352"/>
                </a:lnTo>
                <a:lnTo>
                  <a:pt x="4791" y="342"/>
                </a:lnTo>
                <a:lnTo>
                  <a:pt x="4796" y="332"/>
                </a:lnTo>
                <a:lnTo>
                  <a:pt x="4802" y="323"/>
                </a:lnTo>
                <a:lnTo>
                  <a:pt x="4808" y="314"/>
                </a:lnTo>
                <a:lnTo>
                  <a:pt x="4815" y="305"/>
                </a:lnTo>
                <a:lnTo>
                  <a:pt x="4822" y="297"/>
                </a:lnTo>
                <a:lnTo>
                  <a:pt x="4829" y="289"/>
                </a:lnTo>
                <a:lnTo>
                  <a:pt x="4837" y="281"/>
                </a:lnTo>
                <a:lnTo>
                  <a:pt x="4845" y="274"/>
                </a:lnTo>
                <a:lnTo>
                  <a:pt x="4849" y="270"/>
                </a:lnTo>
                <a:lnTo>
                  <a:pt x="4853" y="267"/>
                </a:lnTo>
                <a:lnTo>
                  <a:pt x="4862" y="260"/>
                </a:lnTo>
                <a:lnTo>
                  <a:pt x="4871" y="254"/>
                </a:lnTo>
                <a:lnTo>
                  <a:pt x="4880" y="249"/>
                </a:lnTo>
                <a:lnTo>
                  <a:pt x="4890" y="244"/>
                </a:lnTo>
                <a:lnTo>
                  <a:pt x="4900" y="239"/>
                </a:lnTo>
                <a:lnTo>
                  <a:pt x="4910" y="235"/>
                </a:lnTo>
                <a:lnTo>
                  <a:pt x="4921" y="231"/>
                </a:lnTo>
                <a:lnTo>
                  <a:pt x="4931" y="228"/>
                </a:lnTo>
                <a:lnTo>
                  <a:pt x="4942" y="226"/>
                </a:lnTo>
                <a:lnTo>
                  <a:pt x="4954" y="224"/>
                </a:lnTo>
                <a:lnTo>
                  <a:pt x="4965" y="222"/>
                </a:lnTo>
                <a:lnTo>
                  <a:pt x="4977" y="221"/>
                </a:lnTo>
                <a:lnTo>
                  <a:pt x="4989" y="221"/>
                </a:lnTo>
                <a:lnTo>
                  <a:pt x="5000" y="221"/>
                </a:lnTo>
                <a:lnTo>
                  <a:pt x="5011" y="222"/>
                </a:lnTo>
                <a:lnTo>
                  <a:pt x="5022" y="223"/>
                </a:lnTo>
                <a:lnTo>
                  <a:pt x="5032" y="225"/>
                </a:lnTo>
                <a:lnTo>
                  <a:pt x="5042" y="228"/>
                </a:lnTo>
                <a:lnTo>
                  <a:pt x="5052" y="230"/>
                </a:lnTo>
                <a:lnTo>
                  <a:pt x="5061" y="234"/>
                </a:lnTo>
                <a:lnTo>
                  <a:pt x="5070" y="238"/>
                </a:lnTo>
                <a:lnTo>
                  <a:pt x="5079" y="242"/>
                </a:lnTo>
                <a:lnTo>
                  <a:pt x="5087" y="246"/>
                </a:lnTo>
                <a:lnTo>
                  <a:pt x="5095" y="251"/>
                </a:lnTo>
                <a:lnTo>
                  <a:pt x="5099" y="254"/>
                </a:lnTo>
                <a:lnTo>
                  <a:pt x="5102" y="257"/>
                </a:lnTo>
                <a:lnTo>
                  <a:pt x="5110" y="263"/>
                </a:lnTo>
                <a:lnTo>
                  <a:pt x="5117" y="269"/>
                </a:lnTo>
                <a:lnTo>
                  <a:pt x="5123" y="275"/>
                </a:lnTo>
                <a:lnTo>
                  <a:pt x="5130" y="282"/>
                </a:lnTo>
                <a:lnTo>
                  <a:pt x="5130" y="230"/>
                </a:lnTo>
                <a:lnTo>
                  <a:pt x="5219" y="230"/>
                </a:lnTo>
                <a:lnTo>
                  <a:pt x="5219" y="677"/>
                </a:lnTo>
                <a:close/>
                <a:moveTo>
                  <a:pt x="4372" y="408"/>
                </a:moveTo>
                <a:lnTo>
                  <a:pt x="4372" y="676"/>
                </a:lnTo>
                <a:lnTo>
                  <a:pt x="4283" y="676"/>
                </a:lnTo>
                <a:lnTo>
                  <a:pt x="4283" y="409"/>
                </a:lnTo>
                <a:lnTo>
                  <a:pt x="4282" y="391"/>
                </a:lnTo>
                <a:lnTo>
                  <a:pt x="4282" y="382"/>
                </a:lnTo>
                <a:lnTo>
                  <a:pt x="4281" y="374"/>
                </a:lnTo>
                <a:lnTo>
                  <a:pt x="4278" y="360"/>
                </a:lnTo>
                <a:lnTo>
                  <a:pt x="4275" y="348"/>
                </a:lnTo>
                <a:lnTo>
                  <a:pt x="4271" y="337"/>
                </a:lnTo>
                <a:lnTo>
                  <a:pt x="4266" y="328"/>
                </a:lnTo>
                <a:lnTo>
                  <a:pt x="4261" y="320"/>
                </a:lnTo>
                <a:lnTo>
                  <a:pt x="4255" y="314"/>
                </a:lnTo>
                <a:lnTo>
                  <a:pt x="4249" y="309"/>
                </a:lnTo>
                <a:lnTo>
                  <a:pt x="4243" y="305"/>
                </a:lnTo>
                <a:lnTo>
                  <a:pt x="4237" y="302"/>
                </a:lnTo>
                <a:lnTo>
                  <a:pt x="4231" y="300"/>
                </a:lnTo>
                <a:lnTo>
                  <a:pt x="4225" y="298"/>
                </a:lnTo>
                <a:lnTo>
                  <a:pt x="4220" y="297"/>
                </a:lnTo>
                <a:lnTo>
                  <a:pt x="4214" y="297"/>
                </a:lnTo>
                <a:lnTo>
                  <a:pt x="4210" y="297"/>
                </a:lnTo>
                <a:lnTo>
                  <a:pt x="4206" y="297"/>
                </a:lnTo>
                <a:lnTo>
                  <a:pt x="4201" y="297"/>
                </a:lnTo>
                <a:lnTo>
                  <a:pt x="4195" y="298"/>
                </a:lnTo>
                <a:lnTo>
                  <a:pt x="4189" y="299"/>
                </a:lnTo>
                <a:lnTo>
                  <a:pt x="4183" y="301"/>
                </a:lnTo>
                <a:lnTo>
                  <a:pt x="4176" y="304"/>
                </a:lnTo>
                <a:lnTo>
                  <a:pt x="4169" y="308"/>
                </a:lnTo>
                <a:lnTo>
                  <a:pt x="4163" y="313"/>
                </a:lnTo>
                <a:lnTo>
                  <a:pt x="4156" y="320"/>
                </a:lnTo>
                <a:lnTo>
                  <a:pt x="4150" y="327"/>
                </a:lnTo>
                <a:lnTo>
                  <a:pt x="4147" y="332"/>
                </a:lnTo>
                <a:lnTo>
                  <a:pt x="4144" y="337"/>
                </a:lnTo>
                <a:lnTo>
                  <a:pt x="4142" y="342"/>
                </a:lnTo>
                <a:lnTo>
                  <a:pt x="4139" y="348"/>
                </a:lnTo>
                <a:lnTo>
                  <a:pt x="4137" y="354"/>
                </a:lnTo>
                <a:lnTo>
                  <a:pt x="4135" y="361"/>
                </a:lnTo>
                <a:lnTo>
                  <a:pt x="4134" y="368"/>
                </a:lnTo>
                <a:lnTo>
                  <a:pt x="4132" y="375"/>
                </a:lnTo>
                <a:lnTo>
                  <a:pt x="4130" y="392"/>
                </a:lnTo>
                <a:lnTo>
                  <a:pt x="4130" y="402"/>
                </a:lnTo>
                <a:lnTo>
                  <a:pt x="4129" y="412"/>
                </a:lnTo>
                <a:lnTo>
                  <a:pt x="4129" y="676"/>
                </a:lnTo>
                <a:lnTo>
                  <a:pt x="4040" y="676"/>
                </a:lnTo>
                <a:lnTo>
                  <a:pt x="4040" y="409"/>
                </a:lnTo>
                <a:lnTo>
                  <a:pt x="4040" y="391"/>
                </a:lnTo>
                <a:lnTo>
                  <a:pt x="4039" y="382"/>
                </a:lnTo>
                <a:lnTo>
                  <a:pt x="4038" y="374"/>
                </a:lnTo>
                <a:lnTo>
                  <a:pt x="4036" y="360"/>
                </a:lnTo>
                <a:lnTo>
                  <a:pt x="4032" y="348"/>
                </a:lnTo>
                <a:lnTo>
                  <a:pt x="4028" y="337"/>
                </a:lnTo>
                <a:lnTo>
                  <a:pt x="4023" y="328"/>
                </a:lnTo>
                <a:lnTo>
                  <a:pt x="4018" y="320"/>
                </a:lnTo>
                <a:lnTo>
                  <a:pt x="4012" y="314"/>
                </a:lnTo>
                <a:lnTo>
                  <a:pt x="4007" y="309"/>
                </a:lnTo>
                <a:lnTo>
                  <a:pt x="4001" y="305"/>
                </a:lnTo>
                <a:lnTo>
                  <a:pt x="3994" y="302"/>
                </a:lnTo>
                <a:lnTo>
                  <a:pt x="3988" y="300"/>
                </a:lnTo>
                <a:lnTo>
                  <a:pt x="3983" y="298"/>
                </a:lnTo>
                <a:lnTo>
                  <a:pt x="3977" y="297"/>
                </a:lnTo>
                <a:lnTo>
                  <a:pt x="3972" y="297"/>
                </a:lnTo>
                <a:lnTo>
                  <a:pt x="3967" y="297"/>
                </a:lnTo>
                <a:lnTo>
                  <a:pt x="3963" y="297"/>
                </a:lnTo>
                <a:lnTo>
                  <a:pt x="3959" y="297"/>
                </a:lnTo>
                <a:lnTo>
                  <a:pt x="3953" y="298"/>
                </a:lnTo>
                <a:lnTo>
                  <a:pt x="3947" y="299"/>
                </a:lnTo>
                <a:lnTo>
                  <a:pt x="3941" y="301"/>
                </a:lnTo>
                <a:lnTo>
                  <a:pt x="3934" y="304"/>
                </a:lnTo>
                <a:lnTo>
                  <a:pt x="3928" y="308"/>
                </a:lnTo>
                <a:lnTo>
                  <a:pt x="3921" y="313"/>
                </a:lnTo>
                <a:lnTo>
                  <a:pt x="3915" y="320"/>
                </a:lnTo>
                <a:lnTo>
                  <a:pt x="3909" y="327"/>
                </a:lnTo>
                <a:lnTo>
                  <a:pt x="3906" y="332"/>
                </a:lnTo>
                <a:lnTo>
                  <a:pt x="3903" y="337"/>
                </a:lnTo>
                <a:lnTo>
                  <a:pt x="3898" y="348"/>
                </a:lnTo>
                <a:lnTo>
                  <a:pt x="3894" y="361"/>
                </a:lnTo>
                <a:lnTo>
                  <a:pt x="3893" y="368"/>
                </a:lnTo>
                <a:lnTo>
                  <a:pt x="3891" y="375"/>
                </a:lnTo>
                <a:lnTo>
                  <a:pt x="3889" y="392"/>
                </a:lnTo>
                <a:lnTo>
                  <a:pt x="3889" y="402"/>
                </a:lnTo>
                <a:lnTo>
                  <a:pt x="3889" y="412"/>
                </a:lnTo>
                <a:lnTo>
                  <a:pt x="3889" y="676"/>
                </a:lnTo>
                <a:lnTo>
                  <a:pt x="3800" y="676"/>
                </a:lnTo>
                <a:lnTo>
                  <a:pt x="3800" y="230"/>
                </a:lnTo>
                <a:lnTo>
                  <a:pt x="3885" y="230"/>
                </a:lnTo>
                <a:lnTo>
                  <a:pt x="3885" y="281"/>
                </a:lnTo>
                <a:lnTo>
                  <a:pt x="3890" y="272"/>
                </a:lnTo>
                <a:lnTo>
                  <a:pt x="3895" y="264"/>
                </a:lnTo>
                <a:lnTo>
                  <a:pt x="3901" y="258"/>
                </a:lnTo>
                <a:lnTo>
                  <a:pt x="3907" y="251"/>
                </a:lnTo>
                <a:lnTo>
                  <a:pt x="3914" y="246"/>
                </a:lnTo>
                <a:lnTo>
                  <a:pt x="3921" y="241"/>
                </a:lnTo>
                <a:lnTo>
                  <a:pt x="3928" y="237"/>
                </a:lnTo>
                <a:lnTo>
                  <a:pt x="3935" y="233"/>
                </a:lnTo>
                <a:lnTo>
                  <a:pt x="3942" y="230"/>
                </a:lnTo>
                <a:lnTo>
                  <a:pt x="3950" y="227"/>
                </a:lnTo>
                <a:lnTo>
                  <a:pt x="3964" y="224"/>
                </a:lnTo>
                <a:lnTo>
                  <a:pt x="3971" y="222"/>
                </a:lnTo>
                <a:lnTo>
                  <a:pt x="3978" y="221"/>
                </a:lnTo>
                <a:lnTo>
                  <a:pt x="3990" y="221"/>
                </a:lnTo>
                <a:lnTo>
                  <a:pt x="4000" y="221"/>
                </a:lnTo>
                <a:lnTo>
                  <a:pt x="4008" y="222"/>
                </a:lnTo>
                <a:lnTo>
                  <a:pt x="4017" y="223"/>
                </a:lnTo>
                <a:lnTo>
                  <a:pt x="4026" y="225"/>
                </a:lnTo>
                <a:lnTo>
                  <a:pt x="4034" y="228"/>
                </a:lnTo>
                <a:lnTo>
                  <a:pt x="4042" y="231"/>
                </a:lnTo>
                <a:lnTo>
                  <a:pt x="4050" y="234"/>
                </a:lnTo>
                <a:lnTo>
                  <a:pt x="4057" y="238"/>
                </a:lnTo>
                <a:lnTo>
                  <a:pt x="4064" y="243"/>
                </a:lnTo>
                <a:lnTo>
                  <a:pt x="4071" y="248"/>
                </a:lnTo>
                <a:lnTo>
                  <a:pt x="4078" y="254"/>
                </a:lnTo>
                <a:lnTo>
                  <a:pt x="4084" y="261"/>
                </a:lnTo>
                <a:lnTo>
                  <a:pt x="4090" y="268"/>
                </a:lnTo>
                <a:lnTo>
                  <a:pt x="4096" y="275"/>
                </a:lnTo>
                <a:lnTo>
                  <a:pt x="4101" y="283"/>
                </a:lnTo>
                <a:lnTo>
                  <a:pt x="4105" y="292"/>
                </a:lnTo>
                <a:lnTo>
                  <a:pt x="4111" y="282"/>
                </a:lnTo>
                <a:lnTo>
                  <a:pt x="4118" y="273"/>
                </a:lnTo>
                <a:lnTo>
                  <a:pt x="4125" y="265"/>
                </a:lnTo>
                <a:lnTo>
                  <a:pt x="4133" y="257"/>
                </a:lnTo>
                <a:lnTo>
                  <a:pt x="4140" y="251"/>
                </a:lnTo>
                <a:lnTo>
                  <a:pt x="4148" y="245"/>
                </a:lnTo>
                <a:lnTo>
                  <a:pt x="4157" y="240"/>
                </a:lnTo>
                <a:lnTo>
                  <a:pt x="4165" y="235"/>
                </a:lnTo>
                <a:lnTo>
                  <a:pt x="4174" y="232"/>
                </a:lnTo>
                <a:lnTo>
                  <a:pt x="4182" y="229"/>
                </a:lnTo>
                <a:lnTo>
                  <a:pt x="4191" y="226"/>
                </a:lnTo>
                <a:lnTo>
                  <a:pt x="4199" y="224"/>
                </a:lnTo>
                <a:lnTo>
                  <a:pt x="4207" y="223"/>
                </a:lnTo>
                <a:lnTo>
                  <a:pt x="4214" y="222"/>
                </a:lnTo>
                <a:lnTo>
                  <a:pt x="4228" y="221"/>
                </a:lnTo>
                <a:lnTo>
                  <a:pt x="4241" y="221"/>
                </a:lnTo>
                <a:lnTo>
                  <a:pt x="4254" y="223"/>
                </a:lnTo>
                <a:lnTo>
                  <a:pt x="4267" y="225"/>
                </a:lnTo>
                <a:lnTo>
                  <a:pt x="4280" y="229"/>
                </a:lnTo>
                <a:lnTo>
                  <a:pt x="4292" y="234"/>
                </a:lnTo>
                <a:lnTo>
                  <a:pt x="4298" y="237"/>
                </a:lnTo>
                <a:lnTo>
                  <a:pt x="4304" y="241"/>
                </a:lnTo>
                <a:lnTo>
                  <a:pt x="4310" y="244"/>
                </a:lnTo>
                <a:lnTo>
                  <a:pt x="4316" y="249"/>
                </a:lnTo>
                <a:lnTo>
                  <a:pt x="4321" y="253"/>
                </a:lnTo>
                <a:lnTo>
                  <a:pt x="4327" y="258"/>
                </a:lnTo>
                <a:lnTo>
                  <a:pt x="4332" y="264"/>
                </a:lnTo>
                <a:lnTo>
                  <a:pt x="4337" y="270"/>
                </a:lnTo>
                <a:lnTo>
                  <a:pt x="4341" y="276"/>
                </a:lnTo>
                <a:lnTo>
                  <a:pt x="4346" y="283"/>
                </a:lnTo>
                <a:lnTo>
                  <a:pt x="4350" y="290"/>
                </a:lnTo>
                <a:lnTo>
                  <a:pt x="4354" y="298"/>
                </a:lnTo>
                <a:lnTo>
                  <a:pt x="4357" y="307"/>
                </a:lnTo>
                <a:lnTo>
                  <a:pt x="4360" y="316"/>
                </a:lnTo>
                <a:lnTo>
                  <a:pt x="4363" y="325"/>
                </a:lnTo>
                <a:lnTo>
                  <a:pt x="4366" y="335"/>
                </a:lnTo>
                <a:lnTo>
                  <a:pt x="4368" y="346"/>
                </a:lnTo>
                <a:lnTo>
                  <a:pt x="4370" y="357"/>
                </a:lnTo>
                <a:lnTo>
                  <a:pt x="4371" y="369"/>
                </a:lnTo>
                <a:lnTo>
                  <a:pt x="4372" y="381"/>
                </a:lnTo>
                <a:lnTo>
                  <a:pt x="4372" y="394"/>
                </a:lnTo>
                <a:lnTo>
                  <a:pt x="4372" y="408"/>
                </a:lnTo>
                <a:close/>
                <a:moveTo>
                  <a:pt x="3177" y="685"/>
                </a:moveTo>
                <a:lnTo>
                  <a:pt x="3165" y="685"/>
                </a:lnTo>
                <a:lnTo>
                  <a:pt x="3153" y="684"/>
                </a:lnTo>
                <a:lnTo>
                  <a:pt x="3142" y="683"/>
                </a:lnTo>
                <a:lnTo>
                  <a:pt x="3130" y="681"/>
                </a:lnTo>
                <a:lnTo>
                  <a:pt x="3119" y="678"/>
                </a:lnTo>
                <a:lnTo>
                  <a:pt x="3108" y="675"/>
                </a:lnTo>
                <a:lnTo>
                  <a:pt x="3097" y="671"/>
                </a:lnTo>
                <a:lnTo>
                  <a:pt x="3087" y="667"/>
                </a:lnTo>
                <a:lnTo>
                  <a:pt x="3076" y="663"/>
                </a:lnTo>
                <a:lnTo>
                  <a:pt x="3066" y="658"/>
                </a:lnTo>
                <a:lnTo>
                  <a:pt x="3057" y="652"/>
                </a:lnTo>
                <a:lnTo>
                  <a:pt x="3047" y="646"/>
                </a:lnTo>
                <a:lnTo>
                  <a:pt x="3038" y="639"/>
                </a:lnTo>
                <a:lnTo>
                  <a:pt x="3029" y="633"/>
                </a:lnTo>
                <a:lnTo>
                  <a:pt x="3021" y="625"/>
                </a:lnTo>
                <a:lnTo>
                  <a:pt x="3013" y="618"/>
                </a:lnTo>
                <a:lnTo>
                  <a:pt x="3005" y="610"/>
                </a:lnTo>
                <a:lnTo>
                  <a:pt x="2998" y="601"/>
                </a:lnTo>
                <a:lnTo>
                  <a:pt x="2991" y="592"/>
                </a:lnTo>
                <a:lnTo>
                  <a:pt x="2985" y="583"/>
                </a:lnTo>
                <a:lnTo>
                  <a:pt x="2979" y="574"/>
                </a:lnTo>
                <a:lnTo>
                  <a:pt x="2973" y="564"/>
                </a:lnTo>
                <a:lnTo>
                  <a:pt x="2968" y="554"/>
                </a:lnTo>
                <a:lnTo>
                  <a:pt x="2963" y="544"/>
                </a:lnTo>
                <a:lnTo>
                  <a:pt x="2959" y="533"/>
                </a:lnTo>
                <a:lnTo>
                  <a:pt x="2956" y="523"/>
                </a:lnTo>
                <a:lnTo>
                  <a:pt x="2952" y="512"/>
                </a:lnTo>
                <a:lnTo>
                  <a:pt x="2950" y="500"/>
                </a:lnTo>
                <a:lnTo>
                  <a:pt x="2948" y="489"/>
                </a:lnTo>
                <a:lnTo>
                  <a:pt x="2946" y="477"/>
                </a:lnTo>
                <a:lnTo>
                  <a:pt x="2945" y="466"/>
                </a:lnTo>
                <a:lnTo>
                  <a:pt x="2945" y="453"/>
                </a:lnTo>
                <a:lnTo>
                  <a:pt x="2945" y="441"/>
                </a:lnTo>
                <a:lnTo>
                  <a:pt x="2946" y="429"/>
                </a:lnTo>
                <a:lnTo>
                  <a:pt x="2948" y="417"/>
                </a:lnTo>
                <a:lnTo>
                  <a:pt x="2950" y="406"/>
                </a:lnTo>
                <a:lnTo>
                  <a:pt x="2952" y="395"/>
                </a:lnTo>
                <a:lnTo>
                  <a:pt x="2956" y="384"/>
                </a:lnTo>
                <a:lnTo>
                  <a:pt x="2959" y="373"/>
                </a:lnTo>
                <a:lnTo>
                  <a:pt x="2963" y="362"/>
                </a:lnTo>
                <a:lnTo>
                  <a:pt x="2968" y="352"/>
                </a:lnTo>
                <a:lnTo>
                  <a:pt x="2973" y="342"/>
                </a:lnTo>
                <a:lnTo>
                  <a:pt x="2979" y="332"/>
                </a:lnTo>
                <a:lnTo>
                  <a:pt x="2985" y="323"/>
                </a:lnTo>
                <a:lnTo>
                  <a:pt x="2991" y="314"/>
                </a:lnTo>
                <a:lnTo>
                  <a:pt x="2998" y="305"/>
                </a:lnTo>
                <a:lnTo>
                  <a:pt x="3005" y="297"/>
                </a:lnTo>
                <a:lnTo>
                  <a:pt x="3013" y="289"/>
                </a:lnTo>
                <a:lnTo>
                  <a:pt x="3021" y="281"/>
                </a:lnTo>
                <a:lnTo>
                  <a:pt x="3029" y="274"/>
                </a:lnTo>
                <a:lnTo>
                  <a:pt x="3038" y="267"/>
                </a:lnTo>
                <a:lnTo>
                  <a:pt x="3047" y="260"/>
                </a:lnTo>
                <a:lnTo>
                  <a:pt x="3057" y="254"/>
                </a:lnTo>
                <a:lnTo>
                  <a:pt x="3066" y="249"/>
                </a:lnTo>
                <a:lnTo>
                  <a:pt x="3076" y="244"/>
                </a:lnTo>
                <a:lnTo>
                  <a:pt x="3087" y="239"/>
                </a:lnTo>
                <a:lnTo>
                  <a:pt x="3097" y="235"/>
                </a:lnTo>
                <a:lnTo>
                  <a:pt x="3108" y="231"/>
                </a:lnTo>
                <a:lnTo>
                  <a:pt x="3119" y="228"/>
                </a:lnTo>
                <a:lnTo>
                  <a:pt x="3130" y="226"/>
                </a:lnTo>
                <a:lnTo>
                  <a:pt x="3142" y="224"/>
                </a:lnTo>
                <a:lnTo>
                  <a:pt x="3153" y="222"/>
                </a:lnTo>
                <a:lnTo>
                  <a:pt x="3165" y="221"/>
                </a:lnTo>
                <a:lnTo>
                  <a:pt x="3177" y="221"/>
                </a:lnTo>
                <a:lnTo>
                  <a:pt x="3189" y="221"/>
                </a:lnTo>
                <a:lnTo>
                  <a:pt x="3201" y="222"/>
                </a:lnTo>
                <a:lnTo>
                  <a:pt x="3212" y="224"/>
                </a:lnTo>
                <a:lnTo>
                  <a:pt x="3224" y="226"/>
                </a:lnTo>
                <a:lnTo>
                  <a:pt x="3235" y="228"/>
                </a:lnTo>
                <a:lnTo>
                  <a:pt x="3246" y="231"/>
                </a:lnTo>
                <a:lnTo>
                  <a:pt x="3257" y="235"/>
                </a:lnTo>
                <a:lnTo>
                  <a:pt x="3267" y="239"/>
                </a:lnTo>
                <a:lnTo>
                  <a:pt x="3278" y="244"/>
                </a:lnTo>
                <a:lnTo>
                  <a:pt x="3288" y="249"/>
                </a:lnTo>
                <a:lnTo>
                  <a:pt x="3297" y="254"/>
                </a:lnTo>
                <a:lnTo>
                  <a:pt x="3307" y="260"/>
                </a:lnTo>
                <a:lnTo>
                  <a:pt x="3316" y="267"/>
                </a:lnTo>
                <a:lnTo>
                  <a:pt x="3325" y="274"/>
                </a:lnTo>
                <a:lnTo>
                  <a:pt x="3333" y="281"/>
                </a:lnTo>
                <a:lnTo>
                  <a:pt x="3341" y="289"/>
                </a:lnTo>
                <a:lnTo>
                  <a:pt x="3349" y="297"/>
                </a:lnTo>
                <a:lnTo>
                  <a:pt x="3356" y="305"/>
                </a:lnTo>
                <a:lnTo>
                  <a:pt x="3363" y="314"/>
                </a:lnTo>
                <a:lnTo>
                  <a:pt x="3369" y="323"/>
                </a:lnTo>
                <a:lnTo>
                  <a:pt x="3375" y="332"/>
                </a:lnTo>
                <a:lnTo>
                  <a:pt x="3381" y="342"/>
                </a:lnTo>
                <a:lnTo>
                  <a:pt x="3386" y="352"/>
                </a:lnTo>
                <a:lnTo>
                  <a:pt x="3391" y="362"/>
                </a:lnTo>
                <a:lnTo>
                  <a:pt x="3395" y="373"/>
                </a:lnTo>
                <a:lnTo>
                  <a:pt x="3398" y="384"/>
                </a:lnTo>
                <a:lnTo>
                  <a:pt x="3401" y="395"/>
                </a:lnTo>
                <a:lnTo>
                  <a:pt x="3404" y="406"/>
                </a:lnTo>
                <a:lnTo>
                  <a:pt x="3406" y="417"/>
                </a:lnTo>
                <a:lnTo>
                  <a:pt x="3408" y="429"/>
                </a:lnTo>
                <a:lnTo>
                  <a:pt x="3408" y="441"/>
                </a:lnTo>
                <a:lnTo>
                  <a:pt x="3409" y="453"/>
                </a:lnTo>
                <a:lnTo>
                  <a:pt x="3408" y="466"/>
                </a:lnTo>
                <a:lnTo>
                  <a:pt x="3408" y="477"/>
                </a:lnTo>
                <a:lnTo>
                  <a:pt x="3406" y="489"/>
                </a:lnTo>
                <a:lnTo>
                  <a:pt x="3404" y="500"/>
                </a:lnTo>
                <a:lnTo>
                  <a:pt x="3401" y="512"/>
                </a:lnTo>
                <a:lnTo>
                  <a:pt x="3398" y="523"/>
                </a:lnTo>
                <a:lnTo>
                  <a:pt x="3395" y="533"/>
                </a:lnTo>
                <a:lnTo>
                  <a:pt x="3391" y="544"/>
                </a:lnTo>
                <a:lnTo>
                  <a:pt x="3386" y="554"/>
                </a:lnTo>
                <a:lnTo>
                  <a:pt x="3381" y="564"/>
                </a:lnTo>
                <a:lnTo>
                  <a:pt x="3375" y="574"/>
                </a:lnTo>
                <a:lnTo>
                  <a:pt x="3369" y="583"/>
                </a:lnTo>
                <a:lnTo>
                  <a:pt x="3363" y="592"/>
                </a:lnTo>
                <a:lnTo>
                  <a:pt x="3356" y="601"/>
                </a:lnTo>
                <a:lnTo>
                  <a:pt x="3349" y="610"/>
                </a:lnTo>
                <a:lnTo>
                  <a:pt x="3341" y="618"/>
                </a:lnTo>
                <a:lnTo>
                  <a:pt x="3333" y="625"/>
                </a:lnTo>
                <a:lnTo>
                  <a:pt x="3325" y="633"/>
                </a:lnTo>
                <a:lnTo>
                  <a:pt x="3316" y="639"/>
                </a:lnTo>
                <a:lnTo>
                  <a:pt x="3307" y="646"/>
                </a:lnTo>
                <a:lnTo>
                  <a:pt x="3297" y="652"/>
                </a:lnTo>
                <a:lnTo>
                  <a:pt x="3288" y="658"/>
                </a:lnTo>
                <a:lnTo>
                  <a:pt x="3278" y="663"/>
                </a:lnTo>
                <a:lnTo>
                  <a:pt x="3267" y="667"/>
                </a:lnTo>
                <a:lnTo>
                  <a:pt x="3257" y="671"/>
                </a:lnTo>
                <a:lnTo>
                  <a:pt x="3246" y="675"/>
                </a:lnTo>
                <a:lnTo>
                  <a:pt x="3235" y="678"/>
                </a:lnTo>
                <a:lnTo>
                  <a:pt x="3224" y="681"/>
                </a:lnTo>
                <a:lnTo>
                  <a:pt x="3212" y="683"/>
                </a:lnTo>
                <a:lnTo>
                  <a:pt x="3201" y="684"/>
                </a:lnTo>
                <a:lnTo>
                  <a:pt x="3189" y="685"/>
                </a:lnTo>
                <a:lnTo>
                  <a:pt x="3177" y="685"/>
                </a:lnTo>
                <a:close/>
                <a:moveTo>
                  <a:pt x="2491" y="677"/>
                </a:moveTo>
                <a:lnTo>
                  <a:pt x="2402" y="677"/>
                </a:lnTo>
                <a:lnTo>
                  <a:pt x="2402" y="453"/>
                </a:lnTo>
                <a:lnTo>
                  <a:pt x="2402" y="444"/>
                </a:lnTo>
                <a:lnTo>
                  <a:pt x="2402" y="436"/>
                </a:lnTo>
                <a:lnTo>
                  <a:pt x="2401" y="428"/>
                </a:lnTo>
                <a:lnTo>
                  <a:pt x="2400" y="420"/>
                </a:lnTo>
                <a:lnTo>
                  <a:pt x="2398" y="412"/>
                </a:lnTo>
                <a:lnTo>
                  <a:pt x="2397" y="404"/>
                </a:lnTo>
                <a:lnTo>
                  <a:pt x="2395" y="397"/>
                </a:lnTo>
                <a:lnTo>
                  <a:pt x="2392" y="390"/>
                </a:lnTo>
                <a:lnTo>
                  <a:pt x="2390" y="383"/>
                </a:lnTo>
                <a:lnTo>
                  <a:pt x="2387" y="377"/>
                </a:lnTo>
                <a:lnTo>
                  <a:pt x="2381" y="364"/>
                </a:lnTo>
                <a:lnTo>
                  <a:pt x="2374" y="353"/>
                </a:lnTo>
                <a:lnTo>
                  <a:pt x="2370" y="347"/>
                </a:lnTo>
                <a:lnTo>
                  <a:pt x="2365" y="342"/>
                </a:lnTo>
                <a:lnTo>
                  <a:pt x="2361" y="337"/>
                </a:lnTo>
                <a:lnTo>
                  <a:pt x="2357" y="333"/>
                </a:lnTo>
                <a:lnTo>
                  <a:pt x="2347" y="325"/>
                </a:lnTo>
                <a:lnTo>
                  <a:pt x="2336" y="318"/>
                </a:lnTo>
                <a:lnTo>
                  <a:pt x="2331" y="314"/>
                </a:lnTo>
                <a:lnTo>
                  <a:pt x="2325" y="312"/>
                </a:lnTo>
                <a:lnTo>
                  <a:pt x="2319" y="309"/>
                </a:lnTo>
                <a:lnTo>
                  <a:pt x="2313" y="307"/>
                </a:lnTo>
                <a:lnTo>
                  <a:pt x="2307" y="305"/>
                </a:lnTo>
                <a:lnTo>
                  <a:pt x="2301" y="304"/>
                </a:lnTo>
                <a:lnTo>
                  <a:pt x="2295" y="303"/>
                </a:lnTo>
                <a:lnTo>
                  <a:pt x="2288" y="302"/>
                </a:lnTo>
                <a:lnTo>
                  <a:pt x="2275" y="301"/>
                </a:lnTo>
                <a:lnTo>
                  <a:pt x="2261" y="302"/>
                </a:lnTo>
                <a:lnTo>
                  <a:pt x="2254" y="303"/>
                </a:lnTo>
                <a:lnTo>
                  <a:pt x="2247" y="304"/>
                </a:lnTo>
                <a:lnTo>
                  <a:pt x="2234" y="307"/>
                </a:lnTo>
                <a:lnTo>
                  <a:pt x="2228" y="309"/>
                </a:lnTo>
                <a:lnTo>
                  <a:pt x="2222" y="312"/>
                </a:lnTo>
                <a:lnTo>
                  <a:pt x="2216" y="314"/>
                </a:lnTo>
                <a:lnTo>
                  <a:pt x="2210" y="318"/>
                </a:lnTo>
                <a:lnTo>
                  <a:pt x="2204" y="321"/>
                </a:lnTo>
                <a:lnTo>
                  <a:pt x="2198" y="325"/>
                </a:lnTo>
                <a:lnTo>
                  <a:pt x="2193" y="329"/>
                </a:lnTo>
                <a:lnTo>
                  <a:pt x="2188" y="333"/>
                </a:lnTo>
                <a:lnTo>
                  <a:pt x="2183" y="338"/>
                </a:lnTo>
                <a:lnTo>
                  <a:pt x="2178" y="343"/>
                </a:lnTo>
                <a:lnTo>
                  <a:pt x="2173" y="348"/>
                </a:lnTo>
                <a:lnTo>
                  <a:pt x="2169" y="354"/>
                </a:lnTo>
                <a:lnTo>
                  <a:pt x="2164" y="360"/>
                </a:lnTo>
                <a:lnTo>
                  <a:pt x="2160" y="366"/>
                </a:lnTo>
                <a:lnTo>
                  <a:pt x="2153" y="380"/>
                </a:lnTo>
                <a:lnTo>
                  <a:pt x="2150" y="387"/>
                </a:lnTo>
                <a:lnTo>
                  <a:pt x="2147" y="394"/>
                </a:lnTo>
                <a:lnTo>
                  <a:pt x="2142" y="410"/>
                </a:lnTo>
                <a:lnTo>
                  <a:pt x="2140" y="419"/>
                </a:lnTo>
                <a:lnTo>
                  <a:pt x="2139" y="427"/>
                </a:lnTo>
                <a:lnTo>
                  <a:pt x="2137" y="436"/>
                </a:lnTo>
                <a:lnTo>
                  <a:pt x="2137" y="446"/>
                </a:lnTo>
                <a:lnTo>
                  <a:pt x="2136" y="466"/>
                </a:lnTo>
                <a:lnTo>
                  <a:pt x="2136" y="677"/>
                </a:lnTo>
                <a:lnTo>
                  <a:pt x="2046" y="677"/>
                </a:lnTo>
                <a:lnTo>
                  <a:pt x="2046" y="230"/>
                </a:lnTo>
                <a:lnTo>
                  <a:pt x="2133" y="230"/>
                </a:lnTo>
                <a:lnTo>
                  <a:pt x="2133" y="306"/>
                </a:lnTo>
                <a:lnTo>
                  <a:pt x="2138" y="296"/>
                </a:lnTo>
                <a:lnTo>
                  <a:pt x="2144" y="287"/>
                </a:lnTo>
                <a:lnTo>
                  <a:pt x="2151" y="278"/>
                </a:lnTo>
                <a:lnTo>
                  <a:pt x="2159" y="270"/>
                </a:lnTo>
                <a:lnTo>
                  <a:pt x="2163" y="266"/>
                </a:lnTo>
                <a:lnTo>
                  <a:pt x="2167" y="262"/>
                </a:lnTo>
                <a:lnTo>
                  <a:pt x="2177" y="255"/>
                </a:lnTo>
                <a:lnTo>
                  <a:pt x="2186" y="249"/>
                </a:lnTo>
                <a:lnTo>
                  <a:pt x="2196" y="243"/>
                </a:lnTo>
                <a:lnTo>
                  <a:pt x="2207" y="238"/>
                </a:lnTo>
                <a:lnTo>
                  <a:pt x="2218" y="234"/>
                </a:lnTo>
                <a:lnTo>
                  <a:pt x="2229" y="230"/>
                </a:lnTo>
                <a:lnTo>
                  <a:pt x="2241" y="227"/>
                </a:lnTo>
                <a:lnTo>
                  <a:pt x="2253" y="224"/>
                </a:lnTo>
                <a:lnTo>
                  <a:pt x="2264" y="222"/>
                </a:lnTo>
                <a:lnTo>
                  <a:pt x="2276" y="221"/>
                </a:lnTo>
                <a:lnTo>
                  <a:pt x="2288" y="221"/>
                </a:lnTo>
                <a:lnTo>
                  <a:pt x="2307" y="222"/>
                </a:lnTo>
                <a:lnTo>
                  <a:pt x="2326" y="224"/>
                </a:lnTo>
                <a:lnTo>
                  <a:pt x="2335" y="225"/>
                </a:lnTo>
                <a:lnTo>
                  <a:pt x="2344" y="228"/>
                </a:lnTo>
                <a:lnTo>
                  <a:pt x="2353" y="230"/>
                </a:lnTo>
                <a:lnTo>
                  <a:pt x="2362" y="233"/>
                </a:lnTo>
                <a:lnTo>
                  <a:pt x="2371" y="236"/>
                </a:lnTo>
                <a:lnTo>
                  <a:pt x="2380" y="240"/>
                </a:lnTo>
                <a:lnTo>
                  <a:pt x="2388" y="244"/>
                </a:lnTo>
                <a:lnTo>
                  <a:pt x="2397" y="249"/>
                </a:lnTo>
                <a:lnTo>
                  <a:pt x="2405" y="254"/>
                </a:lnTo>
                <a:lnTo>
                  <a:pt x="2413" y="259"/>
                </a:lnTo>
                <a:lnTo>
                  <a:pt x="2420" y="265"/>
                </a:lnTo>
                <a:lnTo>
                  <a:pt x="2427" y="271"/>
                </a:lnTo>
                <a:lnTo>
                  <a:pt x="2434" y="278"/>
                </a:lnTo>
                <a:lnTo>
                  <a:pt x="2441" y="285"/>
                </a:lnTo>
                <a:lnTo>
                  <a:pt x="2448" y="293"/>
                </a:lnTo>
                <a:lnTo>
                  <a:pt x="2454" y="301"/>
                </a:lnTo>
                <a:lnTo>
                  <a:pt x="2459" y="310"/>
                </a:lnTo>
                <a:lnTo>
                  <a:pt x="2464" y="319"/>
                </a:lnTo>
                <a:lnTo>
                  <a:pt x="2469" y="328"/>
                </a:lnTo>
                <a:lnTo>
                  <a:pt x="2474" y="339"/>
                </a:lnTo>
                <a:lnTo>
                  <a:pt x="2478" y="349"/>
                </a:lnTo>
                <a:lnTo>
                  <a:pt x="2481" y="360"/>
                </a:lnTo>
                <a:lnTo>
                  <a:pt x="2484" y="372"/>
                </a:lnTo>
                <a:lnTo>
                  <a:pt x="2487" y="384"/>
                </a:lnTo>
                <a:lnTo>
                  <a:pt x="2489" y="397"/>
                </a:lnTo>
                <a:lnTo>
                  <a:pt x="2490" y="410"/>
                </a:lnTo>
                <a:lnTo>
                  <a:pt x="2491" y="424"/>
                </a:lnTo>
                <a:lnTo>
                  <a:pt x="2491" y="438"/>
                </a:lnTo>
                <a:lnTo>
                  <a:pt x="2491" y="677"/>
                </a:lnTo>
                <a:close/>
                <a:moveTo>
                  <a:pt x="1589" y="677"/>
                </a:moveTo>
                <a:lnTo>
                  <a:pt x="1499" y="677"/>
                </a:lnTo>
                <a:lnTo>
                  <a:pt x="1499" y="624"/>
                </a:lnTo>
                <a:lnTo>
                  <a:pt x="1496" y="627"/>
                </a:lnTo>
                <a:lnTo>
                  <a:pt x="1493" y="631"/>
                </a:lnTo>
                <a:lnTo>
                  <a:pt x="1487" y="637"/>
                </a:lnTo>
                <a:lnTo>
                  <a:pt x="1480" y="644"/>
                </a:lnTo>
                <a:lnTo>
                  <a:pt x="1473" y="649"/>
                </a:lnTo>
                <a:lnTo>
                  <a:pt x="1457" y="660"/>
                </a:lnTo>
                <a:lnTo>
                  <a:pt x="1449" y="665"/>
                </a:lnTo>
                <a:lnTo>
                  <a:pt x="1440" y="669"/>
                </a:lnTo>
                <a:lnTo>
                  <a:pt x="1431" y="673"/>
                </a:lnTo>
                <a:lnTo>
                  <a:pt x="1422" y="676"/>
                </a:lnTo>
                <a:lnTo>
                  <a:pt x="1412" y="679"/>
                </a:lnTo>
                <a:lnTo>
                  <a:pt x="1402" y="682"/>
                </a:lnTo>
                <a:lnTo>
                  <a:pt x="1392" y="684"/>
                </a:lnTo>
                <a:lnTo>
                  <a:pt x="1381" y="685"/>
                </a:lnTo>
                <a:lnTo>
                  <a:pt x="1370" y="686"/>
                </a:lnTo>
                <a:lnTo>
                  <a:pt x="1359" y="686"/>
                </a:lnTo>
                <a:lnTo>
                  <a:pt x="1347" y="686"/>
                </a:lnTo>
                <a:lnTo>
                  <a:pt x="1335" y="685"/>
                </a:lnTo>
                <a:lnTo>
                  <a:pt x="1323" y="684"/>
                </a:lnTo>
                <a:lnTo>
                  <a:pt x="1312" y="682"/>
                </a:lnTo>
                <a:lnTo>
                  <a:pt x="1301" y="679"/>
                </a:lnTo>
                <a:lnTo>
                  <a:pt x="1290" y="676"/>
                </a:lnTo>
                <a:lnTo>
                  <a:pt x="1280" y="672"/>
                </a:lnTo>
                <a:lnTo>
                  <a:pt x="1269" y="668"/>
                </a:lnTo>
                <a:lnTo>
                  <a:pt x="1259" y="663"/>
                </a:lnTo>
                <a:lnTo>
                  <a:pt x="1250" y="658"/>
                </a:lnTo>
                <a:lnTo>
                  <a:pt x="1240" y="653"/>
                </a:lnTo>
                <a:lnTo>
                  <a:pt x="1231" y="647"/>
                </a:lnTo>
                <a:lnTo>
                  <a:pt x="1223" y="640"/>
                </a:lnTo>
                <a:lnTo>
                  <a:pt x="1214" y="633"/>
                </a:lnTo>
                <a:lnTo>
                  <a:pt x="1206" y="626"/>
                </a:lnTo>
                <a:lnTo>
                  <a:pt x="1199" y="618"/>
                </a:lnTo>
                <a:lnTo>
                  <a:pt x="1191" y="610"/>
                </a:lnTo>
                <a:lnTo>
                  <a:pt x="1184" y="602"/>
                </a:lnTo>
                <a:lnTo>
                  <a:pt x="1178" y="593"/>
                </a:lnTo>
                <a:lnTo>
                  <a:pt x="1172" y="584"/>
                </a:lnTo>
                <a:lnTo>
                  <a:pt x="1166" y="575"/>
                </a:lnTo>
                <a:lnTo>
                  <a:pt x="1161" y="565"/>
                </a:lnTo>
                <a:lnTo>
                  <a:pt x="1156" y="555"/>
                </a:lnTo>
                <a:lnTo>
                  <a:pt x="1152" y="545"/>
                </a:lnTo>
                <a:lnTo>
                  <a:pt x="1148" y="534"/>
                </a:lnTo>
                <a:lnTo>
                  <a:pt x="1144" y="523"/>
                </a:lnTo>
                <a:lnTo>
                  <a:pt x="1142" y="512"/>
                </a:lnTo>
                <a:lnTo>
                  <a:pt x="1139" y="501"/>
                </a:lnTo>
                <a:lnTo>
                  <a:pt x="1137" y="489"/>
                </a:lnTo>
                <a:lnTo>
                  <a:pt x="1136" y="478"/>
                </a:lnTo>
                <a:lnTo>
                  <a:pt x="1135" y="466"/>
                </a:lnTo>
                <a:lnTo>
                  <a:pt x="1135" y="453"/>
                </a:lnTo>
                <a:lnTo>
                  <a:pt x="1135" y="441"/>
                </a:lnTo>
                <a:lnTo>
                  <a:pt x="1136" y="429"/>
                </a:lnTo>
                <a:lnTo>
                  <a:pt x="1137" y="417"/>
                </a:lnTo>
                <a:lnTo>
                  <a:pt x="1139" y="406"/>
                </a:lnTo>
                <a:lnTo>
                  <a:pt x="1142" y="395"/>
                </a:lnTo>
                <a:lnTo>
                  <a:pt x="1143" y="389"/>
                </a:lnTo>
                <a:lnTo>
                  <a:pt x="1144" y="384"/>
                </a:lnTo>
                <a:lnTo>
                  <a:pt x="1148" y="373"/>
                </a:lnTo>
                <a:lnTo>
                  <a:pt x="1152" y="362"/>
                </a:lnTo>
                <a:lnTo>
                  <a:pt x="1156" y="352"/>
                </a:lnTo>
                <a:lnTo>
                  <a:pt x="1161" y="342"/>
                </a:lnTo>
                <a:lnTo>
                  <a:pt x="1166" y="332"/>
                </a:lnTo>
                <a:lnTo>
                  <a:pt x="1172" y="323"/>
                </a:lnTo>
                <a:lnTo>
                  <a:pt x="1178" y="314"/>
                </a:lnTo>
                <a:lnTo>
                  <a:pt x="1184" y="305"/>
                </a:lnTo>
                <a:lnTo>
                  <a:pt x="1191" y="297"/>
                </a:lnTo>
                <a:lnTo>
                  <a:pt x="1199" y="289"/>
                </a:lnTo>
                <a:lnTo>
                  <a:pt x="1206" y="281"/>
                </a:lnTo>
                <a:lnTo>
                  <a:pt x="1214" y="274"/>
                </a:lnTo>
                <a:lnTo>
                  <a:pt x="1218" y="270"/>
                </a:lnTo>
                <a:lnTo>
                  <a:pt x="1223" y="267"/>
                </a:lnTo>
                <a:lnTo>
                  <a:pt x="1231" y="260"/>
                </a:lnTo>
                <a:lnTo>
                  <a:pt x="1240" y="254"/>
                </a:lnTo>
                <a:lnTo>
                  <a:pt x="1250" y="249"/>
                </a:lnTo>
                <a:lnTo>
                  <a:pt x="1259" y="244"/>
                </a:lnTo>
                <a:lnTo>
                  <a:pt x="1269" y="239"/>
                </a:lnTo>
                <a:lnTo>
                  <a:pt x="1280" y="235"/>
                </a:lnTo>
                <a:lnTo>
                  <a:pt x="1290" y="231"/>
                </a:lnTo>
                <a:lnTo>
                  <a:pt x="1301" y="228"/>
                </a:lnTo>
                <a:lnTo>
                  <a:pt x="1312" y="226"/>
                </a:lnTo>
                <a:lnTo>
                  <a:pt x="1323" y="224"/>
                </a:lnTo>
                <a:lnTo>
                  <a:pt x="1335" y="222"/>
                </a:lnTo>
                <a:lnTo>
                  <a:pt x="1347" y="221"/>
                </a:lnTo>
                <a:lnTo>
                  <a:pt x="1359" y="221"/>
                </a:lnTo>
                <a:lnTo>
                  <a:pt x="1370" y="221"/>
                </a:lnTo>
                <a:lnTo>
                  <a:pt x="1381" y="222"/>
                </a:lnTo>
                <a:lnTo>
                  <a:pt x="1392" y="223"/>
                </a:lnTo>
                <a:lnTo>
                  <a:pt x="1402" y="225"/>
                </a:lnTo>
                <a:lnTo>
                  <a:pt x="1412" y="228"/>
                </a:lnTo>
                <a:lnTo>
                  <a:pt x="1421" y="230"/>
                </a:lnTo>
                <a:lnTo>
                  <a:pt x="1431" y="234"/>
                </a:lnTo>
                <a:lnTo>
                  <a:pt x="1440" y="238"/>
                </a:lnTo>
                <a:lnTo>
                  <a:pt x="1448" y="242"/>
                </a:lnTo>
                <a:lnTo>
                  <a:pt x="1457" y="246"/>
                </a:lnTo>
                <a:lnTo>
                  <a:pt x="1465" y="251"/>
                </a:lnTo>
                <a:lnTo>
                  <a:pt x="1468" y="254"/>
                </a:lnTo>
                <a:lnTo>
                  <a:pt x="1472" y="257"/>
                </a:lnTo>
                <a:lnTo>
                  <a:pt x="1479" y="263"/>
                </a:lnTo>
                <a:lnTo>
                  <a:pt x="1486" y="269"/>
                </a:lnTo>
                <a:lnTo>
                  <a:pt x="1493" y="275"/>
                </a:lnTo>
                <a:lnTo>
                  <a:pt x="1499" y="282"/>
                </a:lnTo>
                <a:lnTo>
                  <a:pt x="1499" y="230"/>
                </a:lnTo>
                <a:lnTo>
                  <a:pt x="1589" y="230"/>
                </a:lnTo>
                <a:lnTo>
                  <a:pt x="1589" y="677"/>
                </a:lnTo>
                <a:close/>
                <a:moveTo>
                  <a:pt x="466" y="686"/>
                </a:moveTo>
                <a:lnTo>
                  <a:pt x="452" y="686"/>
                </a:lnTo>
                <a:lnTo>
                  <a:pt x="438" y="685"/>
                </a:lnTo>
                <a:lnTo>
                  <a:pt x="424" y="684"/>
                </a:lnTo>
                <a:lnTo>
                  <a:pt x="410" y="682"/>
                </a:lnTo>
                <a:lnTo>
                  <a:pt x="395" y="679"/>
                </a:lnTo>
                <a:lnTo>
                  <a:pt x="380" y="676"/>
                </a:lnTo>
                <a:lnTo>
                  <a:pt x="365" y="672"/>
                </a:lnTo>
                <a:lnTo>
                  <a:pt x="350" y="667"/>
                </a:lnTo>
                <a:lnTo>
                  <a:pt x="335" y="662"/>
                </a:lnTo>
                <a:lnTo>
                  <a:pt x="319" y="655"/>
                </a:lnTo>
                <a:lnTo>
                  <a:pt x="304" y="648"/>
                </a:lnTo>
                <a:lnTo>
                  <a:pt x="290" y="640"/>
                </a:lnTo>
                <a:lnTo>
                  <a:pt x="275" y="632"/>
                </a:lnTo>
                <a:lnTo>
                  <a:pt x="261" y="622"/>
                </a:lnTo>
                <a:lnTo>
                  <a:pt x="247" y="611"/>
                </a:lnTo>
                <a:lnTo>
                  <a:pt x="240" y="606"/>
                </a:lnTo>
                <a:lnTo>
                  <a:pt x="233" y="600"/>
                </a:lnTo>
                <a:lnTo>
                  <a:pt x="241" y="590"/>
                </a:lnTo>
                <a:lnTo>
                  <a:pt x="258" y="567"/>
                </a:lnTo>
                <a:lnTo>
                  <a:pt x="283" y="534"/>
                </a:lnTo>
                <a:lnTo>
                  <a:pt x="286" y="537"/>
                </a:lnTo>
                <a:lnTo>
                  <a:pt x="296" y="545"/>
                </a:lnTo>
                <a:lnTo>
                  <a:pt x="303" y="551"/>
                </a:lnTo>
                <a:lnTo>
                  <a:pt x="311" y="557"/>
                </a:lnTo>
                <a:lnTo>
                  <a:pt x="321" y="563"/>
                </a:lnTo>
                <a:lnTo>
                  <a:pt x="332" y="570"/>
                </a:lnTo>
                <a:lnTo>
                  <a:pt x="345" y="577"/>
                </a:lnTo>
                <a:lnTo>
                  <a:pt x="358" y="583"/>
                </a:lnTo>
                <a:lnTo>
                  <a:pt x="365" y="586"/>
                </a:lnTo>
                <a:lnTo>
                  <a:pt x="373" y="589"/>
                </a:lnTo>
                <a:lnTo>
                  <a:pt x="388" y="595"/>
                </a:lnTo>
                <a:lnTo>
                  <a:pt x="396" y="597"/>
                </a:lnTo>
                <a:lnTo>
                  <a:pt x="405" y="599"/>
                </a:lnTo>
                <a:lnTo>
                  <a:pt x="414" y="601"/>
                </a:lnTo>
                <a:lnTo>
                  <a:pt x="423" y="603"/>
                </a:lnTo>
                <a:lnTo>
                  <a:pt x="432" y="604"/>
                </a:lnTo>
                <a:lnTo>
                  <a:pt x="441" y="605"/>
                </a:lnTo>
                <a:lnTo>
                  <a:pt x="460" y="606"/>
                </a:lnTo>
                <a:lnTo>
                  <a:pt x="478" y="606"/>
                </a:lnTo>
                <a:lnTo>
                  <a:pt x="494" y="605"/>
                </a:lnTo>
                <a:lnTo>
                  <a:pt x="508" y="603"/>
                </a:lnTo>
                <a:lnTo>
                  <a:pt x="521" y="600"/>
                </a:lnTo>
                <a:lnTo>
                  <a:pt x="533" y="597"/>
                </a:lnTo>
                <a:lnTo>
                  <a:pt x="543" y="594"/>
                </a:lnTo>
                <a:lnTo>
                  <a:pt x="551" y="590"/>
                </a:lnTo>
                <a:lnTo>
                  <a:pt x="559" y="585"/>
                </a:lnTo>
                <a:lnTo>
                  <a:pt x="565" y="581"/>
                </a:lnTo>
                <a:lnTo>
                  <a:pt x="568" y="579"/>
                </a:lnTo>
                <a:lnTo>
                  <a:pt x="571" y="576"/>
                </a:lnTo>
                <a:lnTo>
                  <a:pt x="575" y="571"/>
                </a:lnTo>
                <a:lnTo>
                  <a:pt x="578" y="567"/>
                </a:lnTo>
                <a:lnTo>
                  <a:pt x="580" y="562"/>
                </a:lnTo>
                <a:lnTo>
                  <a:pt x="582" y="557"/>
                </a:lnTo>
                <a:lnTo>
                  <a:pt x="583" y="552"/>
                </a:lnTo>
                <a:lnTo>
                  <a:pt x="583" y="548"/>
                </a:lnTo>
                <a:lnTo>
                  <a:pt x="583" y="544"/>
                </a:lnTo>
                <a:lnTo>
                  <a:pt x="583" y="540"/>
                </a:lnTo>
                <a:lnTo>
                  <a:pt x="582" y="537"/>
                </a:lnTo>
                <a:lnTo>
                  <a:pt x="580" y="534"/>
                </a:lnTo>
                <a:lnTo>
                  <a:pt x="577" y="527"/>
                </a:lnTo>
                <a:lnTo>
                  <a:pt x="575" y="525"/>
                </a:lnTo>
                <a:lnTo>
                  <a:pt x="572" y="522"/>
                </a:lnTo>
                <a:lnTo>
                  <a:pt x="569" y="520"/>
                </a:lnTo>
                <a:lnTo>
                  <a:pt x="566" y="517"/>
                </a:lnTo>
                <a:lnTo>
                  <a:pt x="559" y="513"/>
                </a:lnTo>
                <a:lnTo>
                  <a:pt x="551" y="510"/>
                </a:lnTo>
                <a:lnTo>
                  <a:pt x="542" y="507"/>
                </a:lnTo>
                <a:lnTo>
                  <a:pt x="532" y="504"/>
                </a:lnTo>
                <a:lnTo>
                  <a:pt x="521" y="502"/>
                </a:lnTo>
                <a:lnTo>
                  <a:pt x="498" y="498"/>
                </a:lnTo>
                <a:lnTo>
                  <a:pt x="447" y="491"/>
                </a:lnTo>
                <a:lnTo>
                  <a:pt x="412" y="486"/>
                </a:lnTo>
                <a:lnTo>
                  <a:pt x="394" y="484"/>
                </a:lnTo>
                <a:lnTo>
                  <a:pt x="376" y="480"/>
                </a:lnTo>
                <a:lnTo>
                  <a:pt x="358" y="476"/>
                </a:lnTo>
                <a:lnTo>
                  <a:pt x="341" y="472"/>
                </a:lnTo>
                <a:lnTo>
                  <a:pt x="324" y="466"/>
                </a:lnTo>
                <a:lnTo>
                  <a:pt x="308" y="460"/>
                </a:lnTo>
                <a:lnTo>
                  <a:pt x="301" y="456"/>
                </a:lnTo>
                <a:lnTo>
                  <a:pt x="293" y="451"/>
                </a:lnTo>
                <a:lnTo>
                  <a:pt x="280" y="442"/>
                </a:lnTo>
                <a:lnTo>
                  <a:pt x="274" y="437"/>
                </a:lnTo>
                <a:lnTo>
                  <a:pt x="268" y="432"/>
                </a:lnTo>
                <a:lnTo>
                  <a:pt x="262" y="426"/>
                </a:lnTo>
                <a:lnTo>
                  <a:pt x="257" y="420"/>
                </a:lnTo>
                <a:lnTo>
                  <a:pt x="253" y="414"/>
                </a:lnTo>
                <a:lnTo>
                  <a:pt x="249" y="407"/>
                </a:lnTo>
                <a:lnTo>
                  <a:pt x="246" y="400"/>
                </a:lnTo>
                <a:lnTo>
                  <a:pt x="243" y="392"/>
                </a:lnTo>
                <a:lnTo>
                  <a:pt x="240" y="384"/>
                </a:lnTo>
                <a:lnTo>
                  <a:pt x="239" y="375"/>
                </a:lnTo>
                <a:lnTo>
                  <a:pt x="238" y="366"/>
                </a:lnTo>
                <a:lnTo>
                  <a:pt x="237" y="356"/>
                </a:lnTo>
                <a:lnTo>
                  <a:pt x="238" y="349"/>
                </a:lnTo>
                <a:lnTo>
                  <a:pt x="239" y="342"/>
                </a:lnTo>
                <a:lnTo>
                  <a:pt x="240" y="335"/>
                </a:lnTo>
                <a:lnTo>
                  <a:pt x="242" y="328"/>
                </a:lnTo>
                <a:lnTo>
                  <a:pt x="244" y="321"/>
                </a:lnTo>
                <a:lnTo>
                  <a:pt x="247" y="315"/>
                </a:lnTo>
                <a:lnTo>
                  <a:pt x="250" y="308"/>
                </a:lnTo>
                <a:lnTo>
                  <a:pt x="254" y="302"/>
                </a:lnTo>
                <a:lnTo>
                  <a:pt x="258" y="296"/>
                </a:lnTo>
                <a:lnTo>
                  <a:pt x="263" y="290"/>
                </a:lnTo>
                <a:lnTo>
                  <a:pt x="268" y="285"/>
                </a:lnTo>
                <a:lnTo>
                  <a:pt x="274" y="279"/>
                </a:lnTo>
                <a:lnTo>
                  <a:pt x="280" y="274"/>
                </a:lnTo>
                <a:lnTo>
                  <a:pt x="286" y="269"/>
                </a:lnTo>
                <a:lnTo>
                  <a:pt x="292" y="264"/>
                </a:lnTo>
                <a:lnTo>
                  <a:pt x="299" y="260"/>
                </a:lnTo>
                <a:lnTo>
                  <a:pt x="314" y="251"/>
                </a:lnTo>
                <a:lnTo>
                  <a:pt x="322" y="247"/>
                </a:lnTo>
                <a:lnTo>
                  <a:pt x="330" y="244"/>
                </a:lnTo>
                <a:lnTo>
                  <a:pt x="347" y="237"/>
                </a:lnTo>
                <a:lnTo>
                  <a:pt x="365" y="232"/>
                </a:lnTo>
                <a:lnTo>
                  <a:pt x="383" y="227"/>
                </a:lnTo>
                <a:lnTo>
                  <a:pt x="402" y="224"/>
                </a:lnTo>
                <a:lnTo>
                  <a:pt x="422" y="222"/>
                </a:lnTo>
                <a:lnTo>
                  <a:pt x="443" y="222"/>
                </a:lnTo>
                <a:lnTo>
                  <a:pt x="459" y="222"/>
                </a:lnTo>
                <a:lnTo>
                  <a:pt x="474" y="223"/>
                </a:lnTo>
                <a:lnTo>
                  <a:pt x="489" y="224"/>
                </a:lnTo>
                <a:lnTo>
                  <a:pt x="504" y="226"/>
                </a:lnTo>
                <a:lnTo>
                  <a:pt x="518" y="229"/>
                </a:lnTo>
                <a:lnTo>
                  <a:pt x="532" y="232"/>
                </a:lnTo>
                <a:lnTo>
                  <a:pt x="545" y="235"/>
                </a:lnTo>
                <a:lnTo>
                  <a:pt x="559" y="239"/>
                </a:lnTo>
                <a:lnTo>
                  <a:pt x="571" y="244"/>
                </a:lnTo>
                <a:lnTo>
                  <a:pt x="584" y="249"/>
                </a:lnTo>
                <a:lnTo>
                  <a:pt x="596" y="255"/>
                </a:lnTo>
                <a:lnTo>
                  <a:pt x="607" y="261"/>
                </a:lnTo>
                <a:lnTo>
                  <a:pt x="619" y="268"/>
                </a:lnTo>
                <a:lnTo>
                  <a:pt x="630" y="275"/>
                </a:lnTo>
                <a:lnTo>
                  <a:pt x="641" y="283"/>
                </a:lnTo>
                <a:lnTo>
                  <a:pt x="651" y="291"/>
                </a:lnTo>
                <a:lnTo>
                  <a:pt x="649" y="294"/>
                </a:lnTo>
                <a:lnTo>
                  <a:pt x="644" y="302"/>
                </a:lnTo>
                <a:lnTo>
                  <a:pt x="627" y="326"/>
                </a:lnTo>
                <a:lnTo>
                  <a:pt x="602" y="360"/>
                </a:lnTo>
                <a:lnTo>
                  <a:pt x="599" y="357"/>
                </a:lnTo>
                <a:lnTo>
                  <a:pt x="591" y="351"/>
                </a:lnTo>
                <a:lnTo>
                  <a:pt x="578" y="341"/>
                </a:lnTo>
                <a:lnTo>
                  <a:pt x="570" y="336"/>
                </a:lnTo>
                <a:lnTo>
                  <a:pt x="560" y="330"/>
                </a:lnTo>
                <a:lnTo>
                  <a:pt x="550" y="325"/>
                </a:lnTo>
                <a:lnTo>
                  <a:pt x="538" y="320"/>
                </a:lnTo>
                <a:lnTo>
                  <a:pt x="525" y="315"/>
                </a:lnTo>
                <a:lnTo>
                  <a:pt x="511" y="310"/>
                </a:lnTo>
                <a:lnTo>
                  <a:pt x="503" y="308"/>
                </a:lnTo>
                <a:lnTo>
                  <a:pt x="496" y="307"/>
                </a:lnTo>
                <a:lnTo>
                  <a:pt x="479" y="304"/>
                </a:lnTo>
                <a:lnTo>
                  <a:pt x="471" y="303"/>
                </a:lnTo>
                <a:lnTo>
                  <a:pt x="462" y="302"/>
                </a:lnTo>
                <a:lnTo>
                  <a:pt x="453" y="301"/>
                </a:lnTo>
                <a:lnTo>
                  <a:pt x="444" y="301"/>
                </a:lnTo>
                <a:lnTo>
                  <a:pt x="430" y="301"/>
                </a:lnTo>
                <a:lnTo>
                  <a:pt x="416" y="303"/>
                </a:lnTo>
                <a:lnTo>
                  <a:pt x="404" y="304"/>
                </a:lnTo>
                <a:lnTo>
                  <a:pt x="392" y="307"/>
                </a:lnTo>
                <a:lnTo>
                  <a:pt x="382" y="310"/>
                </a:lnTo>
                <a:lnTo>
                  <a:pt x="372" y="313"/>
                </a:lnTo>
                <a:lnTo>
                  <a:pt x="363" y="317"/>
                </a:lnTo>
                <a:lnTo>
                  <a:pt x="356" y="321"/>
                </a:lnTo>
                <a:lnTo>
                  <a:pt x="349" y="325"/>
                </a:lnTo>
                <a:lnTo>
                  <a:pt x="343" y="329"/>
                </a:lnTo>
                <a:lnTo>
                  <a:pt x="338" y="334"/>
                </a:lnTo>
                <a:lnTo>
                  <a:pt x="334" y="338"/>
                </a:lnTo>
                <a:lnTo>
                  <a:pt x="331" y="343"/>
                </a:lnTo>
                <a:lnTo>
                  <a:pt x="328" y="347"/>
                </a:lnTo>
                <a:lnTo>
                  <a:pt x="327" y="351"/>
                </a:lnTo>
                <a:lnTo>
                  <a:pt x="327" y="355"/>
                </a:lnTo>
                <a:lnTo>
                  <a:pt x="327" y="363"/>
                </a:lnTo>
                <a:lnTo>
                  <a:pt x="328" y="366"/>
                </a:lnTo>
                <a:lnTo>
                  <a:pt x="330" y="369"/>
                </a:lnTo>
                <a:lnTo>
                  <a:pt x="333" y="375"/>
                </a:lnTo>
                <a:lnTo>
                  <a:pt x="335" y="378"/>
                </a:lnTo>
                <a:lnTo>
                  <a:pt x="338" y="380"/>
                </a:lnTo>
                <a:lnTo>
                  <a:pt x="344" y="385"/>
                </a:lnTo>
                <a:lnTo>
                  <a:pt x="351" y="389"/>
                </a:lnTo>
                <a:lnTo>
                  <a:pt x="360" y="392"/>
                </a:lnTo>
                <a:lnTo>
                  <a:pt x="369" y="395"/>
                </a:lnTo>
                <a:lnTo>
                  <a:pt x="380" y="397"/>
                </a:lnTo>
                <a:lnTo>
                  <a:pt x="391" y="400"/>
                </a:lnTo>
                <a:lnTo>
                  <a:pt x="416" y="403"/>
                </a:lnTo>
                <a:lnTo>
                  <a:pt x="443" y="407"/>
                </a:lnTo>
                <a:lnTo>
                  <a:pt x="473" y="411"/>
                </a:lnTo>
                <a:lnTo>
                  <a:pt x="513" y="416"/>
                </a:lnTo>
                <a:lnTo>
                  <a:pt x="532" y="420"/>
                </a:lnTo>
                <a:lnTo>
                  <a:pt x="550" y="424"/>
                </a:lnTo>
                <a:lnTo>
                  <a:pt x="568" y="428"/>
                </a:lnTo>
                <a:lnTo>
                  <a:pt x="584" y="433"/>
                </a:lnTo>
                <a:lnTo>
                  <a:pt x="600" y="439"/>
                </a:lnTo>
                <a:lnTo>
                  <a:pt x="607" y="442"/>
                </a:lnTo>
                <a:lnTo>
                  <a:pt x="614" y="446"/>
                </a:lnTo>
                <a:lnTo>
                  <a:pt x="627" y="453"/>
                </a:lnTo>
                <a:lnTo>
                  <a:pt x="634" y="458"/>
                </a:lnTo>
                <a:lnTo>
                  <a:pt x="639" y="463"/>
                </a:lnTo>
                <a:lnTo>
                  <a:pt x="645" y="468"/>
                </a:lnTo>
                <a:lnTo>
                  <a:pt x="649" y="473"/>
                </a:lnTo>
                <a:lnTo>
                  <a:pt x="654" y="479"/>
                </a:lnTo>
                <a:lnTo>
                  <a:pt x="658" y="484"/>
                </a:lnTo>
                <a:lnTo>
                  <a:pt x="662" y="491"/>
                </a:lnTo>
                <a:lnTo>
                  <a:pt x="665" y="497"/>
                </a:lnTo>
                <a:lnTo>
                  <a:pt x="668" y="504"/>
                </a:lnTo>
                <a:lnTo>
                  <a:pt x="670" y="512"/>
                </a:lnTo>
                <a:lnTo>
                  <a:pt x="672" y="519"/>
                </a:lnTo>
                <a:lnTo>
                  <a:pt x="673" y="528"/>
                </a:lnTo>
                <a:lnTo>
                  <a:pt x="674" y="536"/>
                </a:lnTo>
                <a:lnTo>
                  <a:pt x="674" y="545"/>
                </a:lnTo>
                <a:lnTo>
                  <a:pt x="674" y="553"/>
                </a:lnTo>
                <a:lnTo>
                  <a:pt x="673" y="560"/>
                </a:lnTo>
                <a:lnTo>
                  <a:pt x="672" y="567"/>
                </a:lnTo>
                <a:lnTo>
                  <a:pt x="670" y="574"/>
                </a:lnTo>
                <a:lnTo>
                  <a:pt x="668" y="581"/>
                </a:lnTo>
                <a:lnTo>
                  <a:pt x="666" y="588"/>
                </a:lnTo>
                <a:lnTo>
                  <a:pt x="663" y="594"/>
                </a:lnTo>
                <a:lnTo>
                  <a:pt x="659" y="601"/>
                </a:lnTo>
                <a:lnTo>
                  <a:pt x="655" y="607"/>
                </a:lnTo>
                <a:lnTo>
                  <a:pt x="651" y="613"/>
                </a:lnTo>
                <a:lnTo>
                  <a:pt x="646" y="619"/>
                </a:lnTo>
                <a:lnTo>
                  <a:pt x="641" y="625"/>
                </a:lnTo>
                <a:lnTo>
                  <a:pt x="635" y="630"/>
                </a:lnTo>
                <a:lnTo>
                  <a:pt x="629" y="635"/>
                </a:lnTo>
                <a:lnTo>
                  <a:pt x="623" y="640"/>
                </a:lnTo>
                <a:lnTo>
                  <a:pt x="616" y="645"/>
                </a:lnTo>
                <a:lnTo>
                  <a:pt x="609" y="650"/>
                </a:lnTo>
                <a:lnTo>
                  <a:pt x="602" y="654"/>
                </a:lnTo>
                <a:lnTo>
                  <a:pt x="586" y="662"/>
                </a:lnTo>
                <a:lnTo>
                  <a:pt x="569" y="669"/>
                </a:lnTo>
                <a:lnTo>
                  <a:pt x="560" y="673"/>
                </a:lnTo>
                <a:lnTo>
                  <a:pt x="550" y="675"/>
                </a:lnTo>
                <a:lnTo>
                  <a:pt x="531" y="680"/>
                </a:lnTo>
                <a:lnTo>
                  <a:pt x="510" y="683"/>
                </a:lnTo>
                <a:lnTo>
                  <a:pt x="499" y="685"/>
                </a:lnTo>
                <a:lnTo>
                  <a:pt x="488" y="686"/>
                </a:lnTo>
                <a:lnTo>
                  <a:pt x="466" y="686"/>
                </a:lnTo>
                <a:close/>
                <a:moveTo>
                  <a:pt x="0" y="0"/>
                </a:moveTo>
                <a:lnTo>
                  <a:pt x="0" y="453"/>
                </a:lnTo>
                <a:lnTo>
                  <a:pt x="0" y="908"/>
                </a:lnTo>
                <a:lnTo>
                  <a:pt x="680" y="908"/>
                </a:lnTo>
                <a:lnTo>
                  <a:pt x="1361" y="908"/>
                </a:lnTo>
                <a:lnTo>
                  <a:pt x="2041" y="908"/>
                </a:lnTo>
                <a:lnTo>
                  <a:pt x="2723" y="908"/>
                </a:lnTo>
                <a:lnTo>
                  <a:pt x="3403" y="908"/>
                </a:lnTo>
                <a:lnTo>
                  <a:pt x="4084" y="908"/>
                </a:lnTo>
                <a:lnTo>
                  <a:pt x="4765" y="908"/>
                </a:lnTo>
                <a:lnTo>
                  <a:pt x="5446" y="908"/>
                </a:lnTo>
                <a:lnTo>
                  <a:pt x="5446" y="453"/>
                </a:lnTo>
                <a:lnTo>
                  <a:pt x="5446" y="0"/>
                </a:lnTo>
                <a:lnTo>
                  <a:pt x="4765" y="0"/>
                </a:lnTo>
                <a:lnTo>
                  <a:pt x="4084" y="0"/>
                </a:lnTo>
                <a:lnTo>
                  <a:pt x="3403" y="0"/>
                </a:lnTo>
                <a:lnTo>
                  <a:pt x="2723" y="0"/>
                </a:lnTo>
                <a:lnTo>
                  <a:pt x="2041" y="0"/>
                </a:lnTo>
                <a:lnTo>
                  <a:pt x="1361" y="0"/>
                </a:lnTo>
                <a:lnTo>
                  <a:pt x="680" y="0"/>
                </a:lnTo>
                <a:lnTo>
                  <a:pt x="0" y="0"/>
                </a:lnTo>
                <a:close/>
                <a:moveTo>
                  <a:pt x="1367" y="297"/>
                </a:moveTo>
                <a:lnTo>
                  <a:pt x="1358" y="297"/>
                </a:lnTo>
                <a:lnTo>
                  <a:pt x="1349" y="298"/>
                </a:lnTo>
                <a:lnTo>
                  <a:pt x="1341" y="299"/>
                </a:lnTo>
                <a:lnTo>
                  <a:pt x="1333" y="300"/>
                </a:lnTo>
                <a:lnTo>
                  <a:pt x="1325" y="302"/>
                </a:lnTo>
                <a:lnTo>
                  <a:pt x="1318" y="305"/>
                </a:lnTo>
                <a:lnTo>
                  <a:pt x="1311" y="307"/>
                </a:lnTo>
                <a:lnTo>
                  <a:pt x="1304" y="311"/>
                </a:lnTo>
                <a:lnTo>
                  <a:pt x="1291" y="318"/>
                </a:lnTo>
                <a:lnTo>
                  <a:pt x="1279" y="327"/>
                </a:lnTo>
                <a:lnTo>
                  <a:pt x="1274" y="331"/>
                </a:lnTo>
                <a:lnTo>
                  <a:pt x="1269" y="336"/>
                </a:lnTo>
                <a:lnTo>
                  <a:pt x="1259" y="347"/>
                </a:lnTo>
                <a:lnTo>
                  <a:pt x="1255" y="353"/>
                </a:lnTo>
                <a:lnTo>
                  <a:pt x="1251" y="359"/>
                </a:lnTo>
                <a:lnTo>
                  <a:pt x="1244" y="371"/>
                </a:lnTo>
                <a:lnTo>
                  <a:pt x="1241" y="377"/>
                </a:lnTo>
                <a:lnTo>
                  <a:pt x="1238" y="384"/>
                </a:lnTo>
                <a:lnTo>
                  <a:pt x="1233" y="397"/>
                </a:lnTo>
                <a:lnTo>
                  <a:pt x="1229" y="411"/>
                </a:lnTo>
                <a:lnTo>
                  <a:pt x="1226" y="425"/>
                </a:lnTo>
                <a:lnTo>
                  <a:pt x="1225" y="439"/>
                </a:lnTo>
                <a:lnTo>
                  <a:pt x="1224" y="454"/>
                </a:lnTo>
                <a:lnTo>
                  <a:pt x="1225" y="469"/>
                </a:lnTo>
                <a:lnTo>
                  <a:pt x="1225" y="476"/>
                </a:lnTo>
                <a:lnTo>
                  <a:pt x="1226" y="483"/>
                </a:lnTo>
                <a:lnTo>
                  <a:pt x="1229" y="497"/>
                </a:lnTo>
                <a:lnTo>
                  <a:pt x="1231" y="504"/>
                </a:lnTo>
                <a:lnTo>
                  <a:pt x="1233" y="510"/>
                </a:lnTo>
                <a:lnTo>
                  <a:pt x="1235" y="517"/>
                </a:lnTo>
                <a:lnTo>
                  <a:pt x="1238" y="524"/>
                </a:lnTo>
                <a:lnTo>
                  <a:pt x="1241" y="530"/>
                </a:lnTo>
                <a:lnTo>
                  <a:pt x="1244" y="537"/>
                </a:lnTo>
                <a:lnTo>
                  <a:pt x="1247" y="543"/>
                </a:lnTo>
                <a:lnTo>
                  <a:pt x="1251" y="549"/>
                </a:lnTo>
                <a:lnTo>
                  <a:pt x="1255" y="555"/>
                </a:lnTo>
                <a:lnTo>
                  <a:pt x="1259" y="561"/>
                </a:lnTo>
                <a:lnTo>
                  <a:pt x="1264" y="566"/>
                </a:lnTo>
                <a:lnTo>
                  <a:pt x="1269" y="571"/>
                </a:lnTo>
                <a:lnTo>
                  <a:pt x="1274" y="576"/>
                </a:lnTo>
                <a:lnTo>
                  <a:pt x="1279" y="581"/>
                </a:lnTo>
                <a:lnTo>
                  <a:pt x="1285" y="585"/>
                </a:lnTo>
                <a:lnTo>
                  <a:pt x="1291" y="589"/>
                </a:lnTo>
                <a:lnTo>
                  <a:pt x="1297" y="593"/>
                </a:lnTo>
                <a:lnTo>
                  <a:pt x="1304" y="597"/>
                </a:lnTo>
                <a:lnTo>
                  <a:pt x="1311" y="600"/>
                </a:lnTo>
                <a:lnTo>
                  <a:pt x="1318" y="603"/>
                </a:lnTo>
                <a:lnTo>
                  <a:pt x="1325" y="605"/>
                </a:lnTo>
                <a:lnTo>
                  <a:pt x="1333" y="607"/>
                </a:lnTo>
                <a:lnTo>
                  <a:pt x="1341" y="608"/>
                </a:lnTo>
                <a:lnTo>
                  <a:pt x="1349" y="610"/>
                </a:lnTo>
                <a:lnTo>
                  <a:pt x="1358" y="610"/>
                </a:lnTo>
                <a:lnTo>
                  <a:pt x="1367" y="611"/>
                </a:lnTo>
                <a:lnTo>
                  <a:pt x="1379" y="610"/>
                </a:lnTo>
                <a:lnTo>
                  <a:pt x="1392" y="608"/>
                </a:lnTo>
                <a:lnTo>
                  <a:pt x="1405" y="605"/>
                </a:lnTo>
                <a:lnTo>
                  <a:pt x="1417" y="601"/>
                </a:lnTo>
                <a:lnTo>
                  <a:pt x="1423" y="599"/>
                </a:lnTo>
                <a:lnTo>
                  <a:pt x="1428" y="596"/>
                </a:lnTo>
                <a:lnTo>
                  <a:pt x="1440" y="589"/>
                </a:lnTo>
                <a:lnTo>
                  <a:pt x="1445" y="586"/>
                </a:lnTo>
                <a:lnTo>
                  <a:pt x="1450" y="582"/>
                </a:lnTo>
                <a:lnTo>
                  <a:pt x="1455" y="577"/>
                </a:lnTo>
                <a:lnTo>
                  <a:pt x="1460" y="573"/>
                </a:lnTo>
                <a:lnTo>
                  <a:pt x="1465" y="568"/>
                </a:lnTo>
                <a:lnTo>
                  <a:pt x="1469" y="562"/>
                </a:lnTo>
                <a:lnTo>
                  <a:pt x="1473" y="557"/>
                </a:lnTo>
                <a:lnTo>
                  <a:pt x="1477" y="551"/>
                </a:lnTo>
                <a:lnTo>
                  <a:pt x="1485" y="538"/>
                </a:lnTo>
                <a:lnTo>
                  <a:pt x="1488" y="531"/>
                </a:lnTo>
                <a:lnTo>
                  <a:pt x="1491" y="524"/>
                </a:lnTo>
                <a:lnTo>
                  <a:pt x="1495" y="509"/>
                </a:lnTo>
                <a:lnTo>
                  <a:pt x="1497" y="500"/>
                </a:lnTo>
                <a:lnTo>
                  <a:pt x="1499" y="492"/>
                </a:lnTo>
                <a:lnTo>
                  <a:pt x="1500" y="483"/>
                </a:lnTo>
                <a:lnTo>
                  <a:pt x="1501" y="474"/>
                </a:lnTo>
                <a:lnTo>
                  <a:pt x="1502" y="464"/>
                </a:lnTo>
                <a:lnTo>
                  <a:pt x="1502" y="454"/>
                </a:lnTo>
                <a:lnTo>
                  <a:pt x="1502" y="444"/>
                </a:lnTo>
                <a:lnTo>
                  <a:pt x="1501" y="434"/>
                </a:lnTo>
                <a:lnTo>
                  <a:pt x="1500" y="425"/>
                </a:lnTo>
                <a:lnTo>
                  <a:pt x="1499" y="416"/>
                </a:lnTo>
                <a:lnTo>
                  <a:pt x="1495" y="399"/>
                </a:lnTo>
                <a:lnTo>
                  <a:pt x="1493" y="391"/>
                </a:lnTo>
                <a:lnTo>
                  <a:pt x="1491" y="384"/>
                </a:lnTo>
                <a:lnTo>
                  <a:pt x="1488" y="376"/>
                </a:lnTo>
                <a:lnTo>
                  <a:pt x="1485" y="369"/>
                </a:lnTo>
                <a:lnTo>
                  <a:pt x="1481" y="363"/>
                </a:lnTo>
                <a:lnTo>
                  <a:pt x="1477" y="356"/>
                </a:lnTo>
                <a:lnTo>
                  <a:pt x="1473" y="351"/>
                </a:lnTo>
                <a:lnTo>
                  <a:pt x="1469" y="345"/>
                </a:lnTo>
                <a:lnTo>
                  <a:pt x="1460" y="335"/>
                </a:lnTo>
                <a:lnTo>
                  <a:pt x="1450" y="326"/>
                </a:lnTo>
                <a:lnTo>
                  <a:pt x="1440" y="318"/>
                </a:lnTo>
                <a:lnTo>
                  <a:pt x="1434" y="314"/>
                </a:lnTo>
                <a:lnTo>
                  <a:pt x="1428" y="311"/>
                </a:lnTo>
                <a:lnTo>
                  <a:pt x="1423" y="308"/>
                </a:lnTo>
                <a:lnTo>
                  <a:pt x="1417" y="306"/>
                </a:lnTo>
                <a:lnTo>
                  <a:pt x="1411" y="304"/>
                </a:lnTo>
                <a:lnTo>
                  <a:pt x="1405" y="302"/>
                </a:lnTo>
                <a:lnTo>
                  <a:pt x="1398" y="300"/>
                </a:lnTo>
                <a:lnTo>
                  <a:pt x="1392" y="299"/>
                </a:lnTo>
                <a:lnTo>
                  <a:pt x="1379" y="297"/>
                </a:lnTo>
                <a:lnTo>
                  <a:pt x="1373" y="297"/>
                </a:lnTo>
                <a:lnTo>
                  <a:pt x="1367" y="297"/>
                </a:lnTo>
                <a:close/>
                <a:moveTo>
                  <a:pt x="3177" y="301"/>
                </a:moveTo>
                <a:lnTo>
                  <a:pt x="3162" y="302"/>
                </a:lnTo>
                <a:lnTo>
                  <a:pt x="3148" y="304"/>
                </a:lnTo>
                <a:lnTo>
                  <a:pt x="3141" y="305"/>
                </a:lnTo>
                <a:lnTo>
                  <a:pt x="3135" y="307"/>
                </a:lnTo>
                <a:lnTo>
                  <a:pt x="3128" y="310"/>
                </a:lnTo>
                <a:lnTo>
                  <a:pt x="3121" y="312"/>
                </a:lnTo>
                <a:lnTo>
                  <a:pt x="3115" y="315"/>
                </a:lnTo>
                <a:lnTo>
                  <a:pt x="3109" y="318"/>
                </a:lnTo>
                <a:lnTo>
                  <a:pt x="3103" y="321"/>
                </a:lnTo>
                <a:lnTo>
                  <a:pt x="3097" y="325"/>
                </a:lnTo>
                <a:lnTo>
                  <a:pt x="3092" y="329"/>
                </a:lnTo>
                <a:lnTo>
                  <a:pt x="3086" y="334"/>
                </a:lnTo>
                <a:lnTo>
                  <a:pt x="3081" y="338"/>
                </a:lnTo>
                <a:lnTo>
                  <a:pt x="3076" y="343"/>
                </a:lnTo>
                <a:lnTo>
                  <a:pt x="3071" y="348"/>
                </a:lnTo>
                <a:lnTo>
                  <a:pt x="3067" y="353"/>
                </a:lnTo>
                <a:lnTo>
                  <a:pt x="3063" y="359"/>
                </a:lnTo>
                <a:lnTo>
                  <a:pt x="3059" y="365"/>
                </a:lnTo>
                <a:lnTo>
                  <a:pt x="3052" y="377"/>
                </a:lnTo>
                <a:lnTo>
                  <a:pt x="3048" y="384"/>
                </a:lnTo>
                <a:lnTo>
                  <a:pt x="3046" y="391"/>
                </a:lnTo>
                <a:lnTo>
                  <a:pt x="3043" y="398"/>
                </a:lnTo>
                <a:lnTo>
                  <a:pt x="3041" y="405"/>
                </a:lnTo>
                <a:lnTo>
                  <a:pt x="3039" y="413"/>
                </a:lnTo>
                <a:lnTo>
                  <a:pt x="3037" y="420"/>
                </a:lnTo>
                <a:lnTo>
                  <a:pt x="3035" y="436"/>
                </a:lnTo>
                <a:lnTo>
                  <a:pt x="3034" y="453"/>
                </a:lnTo>
                <a:lnTo>
                  <a:pt x="3034" y="462"/>
                </a:lnTo>
                <a:lnTo>
                  <a:pt x="3035" y="470"/>
                </a:lnTo>
                <a:lnTo>
                  <a:pt x="3036" y="478"/>
                </a:lnTo>
                <a:lnTo>
                  <a:pt x="3037" y="486"/>
                </a:lnTo>
                <a:lnTo>
                  <a:pt x="3041" y="501"/>
                </a:lnTo>
                <a:lnTo>
                  <a:pt x="3046" y="515"/>
                </a:lnTo>
                <a:lnTo>
                  <a:pt x="3052" y="529"/>
                </a:lnTo>
                <a:lnTo>
                  <a:pt x="3055" y="535"/>
                </a:lnTo>
                <a:lnTo>
                  <a:pt x="3059" y="541"/>
                </a:lnTo>
                <a:lnTo>
                  <a:pt x="3063" y="547"/>
                </a:lnTo>
                <a:lnTo>
                  <a:pt x="3067" y="553"/>
                </a:lnTo>
                <a:lnTo>
                  <a:pt x="3071" y="558"/>
                </a:lnTo>
                <a:lnTo>
                  <a:pt x="3076" y="563"/>
                </a:lnTo>
                <a:lnTo>
                  <a:pt x="3081" y="568"/>
                </a:lnTo>
                <a:lnTo>
                  <a:pt x="3086" y="573"/>
                </a:lnTo>
                <a:lnTo>
                  <a:pt x="3092" y="577"/>
                </a:lnTo>
                <a:lnTo>
                  <a:pt x="3097" y="581"/>
                </a:lnTo>
                <a:lnTo>
                  <a:pt x="3109" y="588"/>
                </a:lnTo>
                <a:lnTo>
                  <a:pt x="3115" y="591"/>
                </a:lnTo>
                <a:lnTo>
                  <a:pt x="3121" y="594"/>
                </a:lnTo>
                <a:lnTo>
                  <a:pt x="3135" y="599"/>
                </a:lnTo>
                <a:lnTo>
                  <a:pt x="3148" y="602"/>
                </a:lnTo>
                <a:lnTo>
                  <a:pt x="3155" y="604"/>
                </a:lnTo>
                <a:lnTo>
                  <a:pt x="3162" y="604"/>
                </a:lnTo>
                <a:lnTo>
                  <a:pt x="3177" y="605"/>
                </a:lnTo>
                <a:lnTo>
                  <a:pt x="3192" y="604"/>
                </a:lnTo>
                <a:lnTo>
                  <a:pt x="3206" y="602"/>
                </a:lnTo>
                <a:lnTo>
                  <a:pt x="3213" y="601"/>
                </a:lnTo>
                <a:lnTo>
                  <a:pt x="3219" y="599"/>
                </a:lnTo>
                <a:lnTo>
                  <a:pt x="3226" y="597"/>
                </a:lnTo>
                <a:lnTo>
                  <a:pt x="3232" y="594"/>
                </a:lnTo>
                <a:lnTo>
                  <a:pt x="3239" y="591"/>
                </a:lnTo>
                <a:lnTo>
                  <a:pt x="3245" y="588"/>
                </a:lnTo>
                <a:lnTo>
                  <a:pt x="3251" y="585"/>
                </a:lnTo>
                <a:lnTo>
                  <a:pt x="3257" y="581"/>
                </a:lnTo>
                <a:lnTo>
                  <a:pt x="3262" y="577"/>
                </a:lnTo>
                <a:lnTo>
                  <a:pt x="3268" y="573"/>
                </a:lnTo>
                <a:lnTo>
                  <a:pt x="3273" y="568"/>
                </a:lnTo>
                <a:lnTo>
                  <a:pt x="3278" y="563"/>
                </a:lnTo>
                <a:lnTo>
                  <a:pt x="3282" y="558"/>
                </a:lnTo>
                <a:lnTo>
                  <a:pt x="3287" y="553"/>
                </a:lnTo>
                <a:lnTo>
                  <a:pt x="3291" y="547"/>
                </a:lnTo>
                <a:lnTo>
                  <a:pt x="3295" y="541"/>
                </a:lnTo>
                <a:lnTo>
                  <a:pt x="3302" y="529"/>
                </a:lnTo>
                <a:lnTo>
                  <a:pt x="3305" y="522"/>
                </a:lnTo>
                <a:lnTo>
                  <a:pt x="3308" y="515"/>
                </a:lnTo>
                <a:lnTo>
                  <a:pt x="3311" y="508"/>
                </a:lnTo>
                <a:lnTo>
                  <a:pt x="3313" y="501"/>
                </a:lnTo>
                <a:lnTo>
                  <a:pt x="3315" y="494"/>
                </a:lnTo>
                <a:lnTo>
                  <a:pt x="3317" y="486"/>
                </a:lnTo>
                <a:lnTo>
                  <a:pt x="3319" y="470"/>
                </a:lnTo>
                <a:lnTo>
                  <a:pt x="3320" y="453"/>
                </a:lnTo>
                <a:lnTo>
                  <a:pt x="3319" y="444"/>
                </a:lnTo>
                <a:lnTo>
                  <a:pt x="3319" y="436"/>
                </a:lnTo>
                <a:lnTo>
                  <a:pt x="3318" y="428"/>
                </a:lnTo>
                <a:lnTo>
                  <a:pt x="3317" y="420"/>
                </a:lnTo>
                <a:lnTo>
                  <a:pt x="3313" y="405"/>
                </a:lnTo>
                <a:lnTo>
                  <a:pt x="3308" y="391"/>
                </a:lnTo>
                <a:lnTo>
                  <a:pt x="3302" y="377"/>
                </a:lnTo>
                <a:lnTo>
                  <a:pt x="3299" y="371"/>
                </a:lnTo>
                <a:lnTo>
                  <a:pt x="3295" y="365"/>
                </a:lnTo>
                <a:lnTo>
                  <a:pt x="3291" y="359"/>
                </a:lnTo>
                <a:lnTo>
                  <a:pt x="3287" y="353"/>
                </a:lnTo>
                <a:lnTo>
                  <a:pt x="3282" y="348"/>
                </a:lnTo>
                <a:lnTo>
                  <a:pt x="3278" y="343"/>
                </a:lnTo>
                <a:lnTo>
                  <a:pt x="3273" y="338"/>
                </a:lnTo>
                <a:lnTo>
                  <a:pt x="3268" y="334"/>
                </a:lnTo>
                <a:lnTo>
                  <a:pt x="3262" y="329"/>
                </a:lnTo>
                <a:lnTo>
                  <a:pt x="3257" y="325"/>
                </a:lnTo>
                <a:lnTo>
                  <a:pt x="3245" y="318"/>
                </a:lnTo>
                <a:lnTo>
                  <a:pt x="3239" y="315"/>
                </a:lnTo>
                <a:lnTo>
                  <a:pt x="3232" y="312"/>
                </a:lnTo>
                <a:lnTo>
                  <a:pt x="3219" y="307"/>
                </a:lnTo>
                <a:lnTo>
                  <a:pt x="3206" y="304"/>
                </a:lnTo>
                <a:lnTo>
                  <a:pt x="3199" y="303"/>
                </a:lnTo>
                <a:lnTo>
                  <a:pt x="3192" y="302"/>
                </a:lnTo>
                <a:lnTo>
                  <a:pt x="3177" y="301"/>
                </a:lnTo>
                <a:close/>
                <a:moveTo>
                  <a:pt x="4997" y="297"/>
                </a:moveTo>
                <a:lnTo>
                  <a:pt x="4988" y="297"/>
                </a:lnTo>
                <a:lnTo>
                  <a:pt x="4979" y="298"/>
                </a:lnTo>
                <a:lnTo>
                  <a:pt x="4971" y="299"/>
                </a:lnTo>
                <a:lnTo>
                  <a:pt x="4963" y="300"/>
                </a:lnTo>
                <a:lnTo>
                  <a:pt x="4955" y="302"/>
                </a:lnTo>
                <a:lnTo>
                  <a:pt x="4948" y="305"/>
                </a:lnTo>
                <a:lnTo>
                  <a:pt x="4941" y="307"/>
                </a:lnTo>
                <a:lnTo>
                  <a:pt x="4934" y="311"/>
                </a:lnTo>
                <a:lnTo>
                  <a:pt x="4921" y="318"/>
                </a:lnTo>
                <a:lnTo>
                  <a:pt x="4910" y="327"/>
                </a:lnTo>
                <a:lnTo>
                  <a:pt x="4904" y="331"/>
                </a:lnTo>
                <a:lnTo>
                  <a:pt x="4899" y="336"/>
                </a:lnTo>
                <a:lnTo>
                  <a:pt x="4890" y="347"/>
                </a:lnTo>
                <a:lnTo>
                  <a:pt x="4885" y="353"/>
                </a:lnTo>
                <a:lnTo>
                  <a:pt x="4881" y="359"/>
                </a:lnTo>
                <a:lnTo>
                  <a:pt x="4874" y="371"/>
                </a:lnTo>
                <a:lnTo>
                  <a:pt x="4871" y="377"/>
                </a:lnTo>
                <a:lnTo>
                  <a:pt x="4868" y="384"/>
                </a:lnTo>
                <a:lnTo>
                  <a:pt x="4863" y="397"/>
                </a:lnTo>
                <a:lnTo>
                  <a:pt x="4859" y="411"/>
                </a:lnTo>
                <a:lnTo>
                  <a:pt x="4856" y="425"/>
                </a:lnTo>
                <a:lnTo>
                  <a:pt x="4855" y="439"/>
                </a:lnTo>
                <a:lnTo>
                  <a:pt x="4854" y="454"/>
                </a:lnTo>
                <a:lnTo>
                  <a:pt x="4855" y="469"/>
                </a:lnTo>
                <a:lnTo>
                  <a:pt x="4856" y="476"/>
                </a:lnTo>
                <a:lnTo>
                  <a:pt x="4856" y="483"/>
                </a:lnTo>
                <a:lnTo>
                  <a:pt x="4859" y="497"/>
                </a:lnTo>
                <a:lnTo>
                  <a:pt x="4861" y="504"/>
                </a:lnTo>
                <a:lnTo>
                  <a:pt x="4863" y="510"/>
                </a:lnTo>
                <a:lnTo>
                  <a:pt x="4865" y="517"/>
                </a:lnTo>
                <a:lnTo>
                  <a:pt x="4868" y="524"/>
                </a:lnTo>
                <a:lnTo>
                  <a:pt x="4871" y="530"/>
                </a:lnTo>
                <a:lnTo>
                  <a:pt x="4874" y="537"/>
                </a:lnTo>
                <a:lnTo>
                  <a:pt x="4878" y="543"/>
                </a:lnTo>
                <a:lnTo>
                  <a:pt x="4881" y="549"/>
                </a:lnTo>
                <a:lnTo>
                  <a:pt x="4885" y="555"/>
                </a:lnTo>
                <a:lnTo>
                  <a:pt x="4890" y="561"/>
                </a:lnTo>
                <a:lnTo>
                  <a:pt x="4894" y="566"/>
                </a:lnTo>
                <a:lnTo>
                  <a:pt x="4899" y="571"/>
                </a:lnTo>
                <a:lnTo>
                  <a:pt x="4904" y="576"/>
                </a:lnTo>
                <a:lnTo>
                  <a:pt x="4910" y="581"/>
                </a:lnTo>
                <a:lnTo>
                  <a:pt x="4915" y="585"/>
                </a:lnTo>
                <a:lnTo>
                  <a:pt x="4921" y="589"/>
                </a:lnTo>
                <a:lnTo>
                  <a:pt x="4927" y="593"/>
                </a:lnTo>
                <a:lnTo>
                  <a:pt x="4934" y="597"/>
                </a:lnTo>
                <a:lnTo>
                  <a:pt x="4941" y="600"/>
                </a:lnTo>
                <a:lnTo>
                  <a:pt x="4948" y="603"/>
                </a:lnTo>
                <a:lnTo>
                  <a:pt x="4955" y="605"/>
                </a:lnTo>
                <a:lnTo>
                  <a:pt x="4963" y="607"/>
                </a:lnTo>
                <a:lnTo>
                  <a:pt x="4971" y="608"/>
                </a:lnTo>
                <a:lnTo>
                  <a:pt x="4979" y="610"/>
                </a:lnTo>
                <a:lnTo>
                  <a:pt x="4988" y="610"/>
                </a:lnTo>
                <a:lnTo>
                  <a:pt x="4997" y="611"/>
                </a:lnTo>
                <a:lnTo>
                  <a:pt x="5010" y="610"/>
                </a:lnTo>
                <a:lnTo>
                  <a:pt x="5022" y="608"/>
                </a:lnTo>
                <a:lnTo>
                  <a:pt x="5035" y="605"/>
                </a:lnTo>
                <a:lnTo>
                  <a:pt x="5047" y="601"/>
                </a:lnTo>
                <a:lnTo>
                  <a:pt x="5053" y="599"/>
                </a:lnTo>
                <a:lnTo>
                  <a:pt x="5059" y="596"/>
                </a:lnTo>
                <a:lnTo>
                  <a:pt x="5070" y="589"/>
                </a:lnTo>
                <a:lnTo>
                  <a:pt x="5075" y="586"/>
                </a:lnTo>
                <a:lnTo>
                  <a:pt x="5081" y="582"/>
                </a:lnTo>
                <a:lnTo>
                  <a:pt x="5086" y="577"/>
                </a:lnTo>
                <a:lnTo>
                  <a:pt x="5090" y="573"/>
                </a:lnTo>
                <a:lnTo>
                  <a:pt x="5095" y="568"/>
                </a:lnTo>
                <a:lnTo>
                  <a:pt x="5100" y="562"/>
                </a:lnTo>
                <a:lnTo>
                  <a:pt x="5104" y="557"/>
                </a:lnTo>
                <a:lnTo>
                  <a:pt x="5108" y="551"/>
                </a:lnTo>
                <a:lnTo>
                  <a:pt x="5115" y="538"/>
                </a:lnTo>
                <a:lnTo>
                  <a:pt x="5118" y="531"/>
                </a:lnTo>
                <a:lnTo>
                  <a:pt x="5121" y="524"/>
                </a:lnTo>
                <a:lnTo>
                  <a:pt x="5126" y="509"/>
                </a:lnTo>
                <a:lnTo>
                  <a:pt x="5128" y="500"/>
                </a:lnTo>
                <a:lnTo>
                  <a:pt x="5129" y="492"/>
                </a:lnTo>
                <a:lnTo>
                  <a:pt x="5131" y="483"/>
                </a:lnTo>
                <a:lnTo>
                  <a:pt x="5132" y="474"/>
                </a:lnTo>
                <a:lnTo>
                  <a:pt x="5132" y="464"/>
                </a:lnTo>
                <a:lnTo>
                  <a:pt x="5132" y="454"/>
                </a:lnTo>
                <a:lnTo>
                  <a:pt x="5132" y="444"/>
                </a:lnTo>
                <a:lnTo>
                  <a:pt x="5132" y="434"/>
                </a:lnTo>
                <a:lnTo>
                  <a:pt x="5131" y="425"/>
                </a:lnTo>
                <a:lnTo>
                  <a:pt x="5129" y="416"/>
                </a:lnTo>
                <a:lnTo>
                  <a:pt x="5126" y="399"/>
                </a:lnTo>
                <a:lnTo>
                  <a:pt x="5124" y="391"/>
                </a:lnTo>
                <a:lnTo>
                  <a:pt x="5121" y="384"/>
                </a:lnTo>
                <a:lnTo>
                  <a:pt x="5118" y="376"/>
                </a:lnTo>
                <a:lnTo>
                  <a:pt x="5115" y="369"/>
                </a:lnTo>
                <a:lnTo>
                  <a:pt x="5111" y="363"/>
                </a:lnTo>
                <a:lnTo>
                  <a:pt x="5108" y="356"/>
                </a:lnTo>
                <a:lnTo>
                  <a:pt x="5104" y="351"/>
                </a:lnTo>
                <a:lnTo>
                  <a:pt x="5100" y="345"/>
                </a:lnTo>
                <a:lnTo>
                  <a:pt x="5090" y="335"/>
                </a:lnTo>
                <a:lnTo>
                  <a:pt x="5081" y="326"/>
                </a:lnTo>
                <a:lnTo>
                  <a:pt x="5070" y="318"/>
                </a:lnTo>
                <a:lnTo>
                  <a:pt x="5064" y="314"/>
                </a:lnTo>
                <a:lnTo>
                  <a:pt x="5059" y="311"/>
                </a:lnTo>
                <a:lnTo>
                  <a:pt x="5053" y="308"/>
                </a:lnTo>
                <a:lnTo>
                  <a:pt x="5047" y="306"/>
                </a:lnTo>
                <a:lnTo>
                  <a:pt x="5041" y="304"/>
                </a:lnTo>
                <a:lnTo>
                  <a:pt x="5035" y="302"/>
                </a:lnTo>
                <a:lnTo>
                  <a:pt x="5029" y="300"/>
                </a:lnTo>
                <a:lnTo>
                  <a:pt x="5022" y="299"/>
                </a:lnTo>
                <a:lnTo>
                  <a:pt x="5010" y="297"/>
                </a:lnTo>
                <a:lnTo>
                  <a:pt x="5003" y="297"/>
                </a:lnTo>
                <a:lnTo>
                  <a:pt x="4997" y="29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728788" y="4319588"/>
            <a:ext cx="6911975" cy="1728787"/>
          </a:xfrm>
        </p:spPr>
        <p:txBody>
          <a:bodyPr/>
          <a:lstStyle>
            <a:lvl1pPr marL="0" indent="0" algn="ctr">
              <a:buFontTx/>
              <a:buNone/>
              <a:defRPr sz="2000">
                <a:solidFill>
                  <a:schemeClr val="bg1"/>
                </a:solidFill>
              </a:defRPr>
            </a:lvl1pPr>
            <a:lvl2pPr marL="357187" indent="0" algn="ctr">
              <a:buFontTx/>
              <a:buNone/>
              <a:defRPr sz="1800"/>
            </a:lvl2pPr>
            <a:lvl3pPr marL="714375" indent="0" algn="ctr">
              <a:buFontTx/>
              <a:buNone/>
              <a:defRPr sz="1600"/>
            </a:lvl3pPr>
            <a:lvl4pPr marL="1071562" indent="0" algn="ctr">
              <a:buFontTx/>
              <a:buNone/>
              <a:defRPr sz="1400"/>
            </a:lvl4pPr>
            <a:lvl5pPr marL="1438275" indent="0" algn="ctr">
              <a:buFontTx/>
              <a:buNone/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xmlns="" val="849109102"/>
      </p:ext>
    </p:extLst>
  </p:cSld>
  <p:clrMapOvr>
    <a:masterClrMapping/>
  </p:clrMapOvr>
  <p:transition spd="med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/ Divider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DC9EF2B4-D58D-4963-8482-AD79B01C2CEB}" type="datetime3">
              <a:rPr lang="en-US" smtClean="0"/>
              <a:pPr/>
              <a:t>5 January 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smtClean="0"/>
              <a:t>Presentation name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Freeform 16"/>
          <p:cNvSpPr>
            <a:spLocks noChangeAspect="1" noEditPoints="1"/>
          </p:cNvSpPr>
          <p:nvPr userDrawn="1"/>
        </p:nvSpPr>
        <p:spPr bwMode="auto">
          <a:xfrm>
            <a:off x="5184775" y="3456775"/>
            <a:ext cx="1729906" cy="1728000"/>
          </a:xfrm>
          <a:custGeom>
            <a:avLst/>
            <a:gdLst>
              <a:gd name="T0" fmla="*/ 653 w 908"/>
              <a:gd name="T1" fmla="*/ 675 h 907"/>
              <a:gd name="T2" fmla="*/ 651 w 908"/>
              <a:gd name="T3" fmla="*/ 382 h 907"/>
              <a:gd name="T4" fmla="*/ 644 w 908"/>
              <a:gd name="T5" fmla="*/ 348 h 907"/>
              <a:gd name="T6" fmla="*/ 630 w 908"/>
              <a:gd name="T7" fmla="*/ 320 h 907"/>
              <a:gd name="T8" fmla="*/ 613 w 908"/>
              <a:gd name="T9" fmla="*/ 305 h 907"/>
              <a:gd name="T10" fmla="*/ 595 w 908"/>
              <a:gd name="T11" fmla="*/ 298 h 907"/>
              <a:gd name="T12" fmla="*/ 579 w 908"/>
              <a:gd name="T13" fmla="*/ 296 h 907"/>
              <a:gd name="T14" fmla="*/ 565 w 908"/>
              <a:gd name="T15" fmla="*/ 298 h 907"/>
              <a:gd name="T16" fmla="*/ 546 w 908"/>
              <a:gd name="T17" fmla="*/ 304 h 907"/>
              <a:gd name="T18" fmla="*/ 526 w 908"/>
              <a:gd name="T19" fmla="*/ 320 h 907"/>
              <a:gd name="T20" fmla="*/ 514 w 908"/>
              <a:gd name="T21" fmla="*/ 337 h 907"/>
              <a:gd name="T22" fmla="*/ 507 w 908"/>
              <a:gd name="T23" fmla="*/ 354 h 907"/>
              <a:gd name="T24" fmla="*/ 502 w 908"/>
              <a:gd name="T25" fmla="*/ 375 h 907"/>
              <a:gd name="T26" fmla="*/ 499 w 908"/>
              <a:gd name="T27" fmla="*/ 411 h 907"/>
              <a:gd name="T28" fmla="*/ 410 w 908"/>
              <a:gd name="T29" fmla="*/ 409 h 907"/>
              <a:gd name="T30" fmla="*/ 408 w 908"/>
              <a:gd name="T31" fmla="*/ 374 h 907"/>
              <a:gd name="T32" fmla="*/ 398 w 908"/>
              <a:gd name="T33" fmla="*/ 337 h 907"/>
              <a:gd name="T34" fmla="*/ 382 w 908"/>
              <a:gd name="T35" fmla="*/ 314 h 907"/>
              <a:gd name="T36" fmla="*/ 364 w 908"/>
              <a:gd name="T37" fmla="*/ 302 h 907"/>
              <a:gd name="T38" fmla="*/ 347 w 908"/>
              <a:gd name="T39" fmla="*/ 297 h 907"/>
              <a:gd name="T40" fmla="*/ 333 w 908"/>
              <a:gd name="T41" fmla="*/ 297 h 907"/>
              <a:gd name="T42" fmla="*/ 317 w 908"/>
              <a:gd name="T43" fmla="*/ 299 h 907"/>
              <a:gd name="T44" fmla="*/ 297 w 908"/>
              <a:gd name="T45" fmla="*/ 308 h 907"/>
              <a:gd name="T46" fmla="*/ 278 w 908"/>
              <a:gd name="T47" fmla="*/ 327 h 907"/>
              <a:gd name="T48" fmla="*/ 268 w 908"/>
              <a:gd name="T49" fmla="*/ 348 h 907"/>
              <a:gd name="T50" fmla="*/ 261 w 908"/>
              <a:gd name="T51" fmla="*/ 375 h 907"/>
              <a:gd name="T52" fmla="*/ 258 w 908"/>
              <a:gd name="T53" fmla="*/ 411 h 907"/>
              <a:gd name="T54" fmla="*/ 169 w 908"/>
              <a:gd name="T55" fmla="*/ 230 h 907"/>
              <a:gd name="T56" fmla="*/ 260 w 908"/>
              <a:gd name="T57" fmla="*/ 272 h 907"/>
              <a:gd name="T58" fmla="*/ 277 w 908"/>
              <a:gd name="T59" fmla="*/ 251 h 907"/>
              <a:gd name="T60" fmla="*/ 298 w 908"/>
              <a:gd name="T61" fmla="*/ 237 h 907"/>
              <a:gd name="T62" fmla="*/ 319 w 908"/>
              <a:gd name="T63" fmla="*/ 227 h 907"/>
              <a:gd name="T64" fmla="*/ 348 w 908"/>
              <a:gd name="T65" fmla="*/ 221 h 907"/>
              <a:gd name="T66" fmla="*/ 378 w 908"/>
              <a:gd name="T67" fmla="*/ 222 h 907"/>
              <a:gd name="T68" fmla="*/ 404 w 908"/>
              <a:gd name="T69" fmla="*/ 228 h 907"/>
              <a:gd name="T70" fmla="*/ 427 w 908"/>
              <a:gd name="T71" fmla="*/ 238 h 907"/>
              <a:gd name="T72" fmla="*/ 448 w 908"/>
              <a:gd name="T73" fmla="*/ 254 h 907"/>
              <a:gd name="T74" fmla="*/ 465 w 908"/>
              <a:gd name="T75" fmla="*/ 275 h 907"/>
              <a:gd name="T76" fmla="*/ 481 w 908"/>
              <a:gd name="T77" fmla="*/ 282 h 907"/>
              <a:gd name="T78" fmla="*/ 502 w 908"/>
              <a:gd name="T79" fmla="*/ 257 h 907"/>
              <a:gd name="T80" fmla="*/ 526 w 908"/>
              <a:gd name="T81" fmla="*/ 240 h 907"/>
              <a:gd name="T82" fmla="*/ 552 w 908"/>
              <a:gd name="T83" fmla="*/ 228 h 907"/>
              <a:gd name="T84" fmla="*/ 576 w 908"/>
              <a:gd name="T85" fmla="*/ 222 h 907"/>
              <a:gd name="T86" fmla="*/ 611 w 908"/>
              <a:gd name="T87" fmla="*/ 221 h 907"/>
              <a:gd name="T88" fmla="*/ 649 w 908"/>
              <a:gd name="T89" fmla="*/ 229 h 907"/>
              <a:gd name="T90" fmla="*/ 674 w 908"/>
              <a:gd name="T91" fmla="*/ 240 h 907"/>
              <a:gd name="T92" fmla="*/ 692 w 908"/>
              <a:gd name="T93" fmla="*/ 253 h 907"/>
              <a:gd name="T94" fmla="*/ 707 w 908"/>
              <a:gd name="T95" fmla="*/ 270 h 907"/>
              <a:gd name="T96" fmla="*/ 721 w 908"/>
              <a:gd name="T97" fmla="*/ 290 h 907"/>
              <a:gd name="T98" fmla="*/ 731 w 908"/>
              <a:gd name="T99" fmla="*/ 315 h 907"/>
              <a:gd name="T100" fmla="*/ 739 w 908"/>
              <a:gd name="T101" fmla="*/ 346 h 907"/>
              <a:gd name="T102" fmla="*/ 742 w 908"/>
              <a:gd name="T103" fmla="*/ 381 h 907"/>
              <a:gd name="T104" fmla="*/ 0 w 908"/>
              <a:gd name="T105" fmla="*/ 907 h 907"/>
              <a:gd name="T106" fmla="*/ 908 w 908"/>
              <a:gd name="T107" fmla="*/ 453 h 907"/>
              <a:gd name="T108" fmla="*/ 0 w 908"/>
              <a:gd name="T109" fmla="*/ 0 h 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908" h="907">
                <a:moveTo>
                  <a:pt x="743" y="408"/>
                </a:moveTo>
                <a:lnTo>
                  <a:pt x="743" y="675"/>
                </a:lnTo>
                <a:lnTo>
                  <a:pt x="653" y="675"/>
                </a:lnTo>
                <a:lnTo>
                  <a:pt x="653" y="409"/>
                </a:lnTo>
                <a:lnTo>
                  <a:pt x="652" y="390"/>
                </a:lnTo>
                <a:lnTo>
                  <a:pt x="651" y="382"/>
                </a:lnTo>
                <a:lnTo>
                  <a:pt x="650" y="374"/>
                </a:lnTo>
                <a:lnTo>
                  <a:pt x="648" y="360"/>
                </a:lnTo>
                <a:lnTo>
                  <a:pt x="644" y="348"/>
                </a:lnTo>
                <a:lnTo>
                  <a:pt x="640" y="337"/>
                </a:lnTo>
                <a:lnTo>
                  <a:pt x="636" y="328"/>
                </a:lnTo>
                <a:lnTo>
                  <a:pt x="630" y="320"/>
                </a:lnTo>
                <a:lnTo>
                  <a:pt x="625" y="314"/>
                </a:lnTo>
                <a:lnTo>
                  <a:pt x="619" y="309"/>
                </a:lnTo>
                <a:lnTo>
                  <a:pt x="613" y="305"/>
                </a:lnTo>
                <a:lnTo>
                  <a:pt x="607" y="302"/>
                </a:lnTo>
                <a:lnTo>
                  <a:pt x="601" y="299"/>
                </a:lnTo>
                <a:lnTo>
                  <a:pt x="595" y="298"/>
                </a:lnTo>
                <a:lnTo>
                  <a:pt x="589" y="297"/>
                </a:lnTo>
                <a:lnTo>
                  <a:pt x="584" y="297"/>
                </a:lnTo>
                <a:lnTo>
                  <a:pt x="579" y="296"/>
                </a:lnTo>
                <a:lnTo>
                  <a:pt x="575" y="297"/>
                </a:lnTo>
                <a:lnTo>
                  <a:pt x="571" y="297"/>
                </a:lnTo>
                <a:lnTo>
                  <a:pt x="565" y="298"/>
                </a:lnTo>
                <a:lnTo>
                  <a:pt x="559" y="299"/>
                </a:lnTo>
                <a:lnTo>
                  <a:pt x="552" y="301"/>
                </a:lnTo>
                <a:lnTo>
                  <a:pt x="546" y="304"/>
                </a:lnTo>
                <a:lnTo>
                  <a:pt x="539" y="308"/>
                </a:lnTo>
                <a:lnTo>
                  <a:pt x="532" y="313"/>
                </a:lnTo>
                <a:lnTo>
                  <a:pt x="526" y="320"/>
                </a:lnTo>
                <a:lnTo>
                  <a:pt x="520" y="327"/>
                </a:lnTo>
                <a:lnTo>
                  <a:pt x="517" y="332"/>
                </a:lnTo>
                <a:lnTo>
                  <a:pt x="514" y="337"/>
                </a:lnTo>
                <a:lnTo>
                  <a:pt x="511" y="342"/>
                </a:lnTo>
                <a:lnTo>
                  <a:pt x="509" y="348"/>
                </a:lnTo>
                <a:lnTo>
                  <a:pt x="507" y="354"/>
                </a:lnTo>
                <a:lnTo>
                  <a:pt x="505" y="360"/>
                </a:lnTo>
                <a:lnTo>
                  <a:pt x="503" y="368"/>
                </a:lnTo>
                <a:lnTo>
                  <a:pt x="502" y="375"/>
                </a:lnTo>
                <a:lnTo>
                  <a:pt x="500" y="392"/>
                </a:lnTo>
                <a:lnTo>
                  <a:pt x="499" y="402"/>
                </a:lnTo>
                <a:lnTo>
                  <a:pt x="499" y="411"/>
                </a:lnTo>
                <a:lnTo>
                  <a:pt x="499" y="675"/>
                </a:lnTo>
                <a:lnTo>
                  <a:pt x="410" y="675"/>
                </a:lnTo>
                <a:lnTo>
                  <a:pt x="410" y="409"/>
                </a:lnTo>
                <a:lnTo>
                  <a:pt x="409" y="390"/>
                </a:lnTo>
                <a:lnTo>
                  <a:pt x="409" y="382"/>
                </a:lnTo>
                <a:lnTo>
                  <a:pt x="408" y="374"/>
                </a:lnTo>
                <a:lnTo>
                  <a:pt x="405" y="360"/>
                </a:lnTo>
                <a:lnTo>
                  <a:pt x="402" y="348"/>
                </a:lnTo>
                <a:lnTo>
                  <a:pt x="398" y="337"/>
                </a:lnTo>
                <a:lnTo>
                  <a:pt x="393" y="328"/>
                </a:lnTo>
                <a:lnTo>
                  <a:pt x="388" y="320"/>
                </a:lnTo>
                <a:lnTo>
                  <a:pt x="382" y="314"/>
                </a:lnTo>
                <a:lnTo>
                  <a:pt x="376" y="309"/>
                </a:lnTo>
                <a:lnTo>
                  <a:pt x="370" y="305"/>
                </a:lnTo>
                <a:lnTo>
                  <a:pt x="364" y="302"/>
                </a:lnTo>
                <a:lnTo>
                  <a:pt x="358" y="299"/>
                </a:lnTo>
                <a:lnTo>
                  <a:pt x="352" y="298"/>
                </a:lnTo>
                <a:lnTo>
                  <a:pt x="347" y="297"/>
                </a:lnTo>
                <a:lnTo>
                  <a:pt x="342" y="297"/>
                </a:lnTo>
                <a:lnTo>
                  <a:pt x="337" y="296"/>
                </a:lnTo>
                <a:lnTo>
                  <a:pt x="333" y="297"/>
                </a:lnTo>
                <a:lnTo>
                  <a:pt x="328" y="297"/>
                </a:lnTo>
                <a:lnTo>
                  <a:pt x="323" y="298"/>
                </a:lnTo>
                <a:lnTo>
                  <a:pt x="317" y="299"/>
                </a:lnTo>
                <a:lnTo>
                  <a:pt x="310" y="301"/>
                </a:lnTo>
                <a:lnTo>
                  <a:pt x="304" y="304"/>
                </a:lnTo>
                <a:lnTo>
                  <a:pt x="297" y="308"/>
                </a:lnTo>
                <a:lnTo>
                  <a:pt x="291" y="313"/>
                </a:lnTo>
                <a:lnTo>
                  <a:pt x="284" y="320"/>
                </a:lnTo>
                <a:lnTo>
                  <a:pt x="278" y="327"/>
                </a:lnTo>
                <a:lnTo>
                  <a:pt x="276" y="332"/>
                </a:lnTo>
                <a:lnTo>
                  <a:pt x="273" y="337"/>
                </a:lnTo>
                <a:lnTo>
                  <a:pt x="268" y="348"/>
                </a:lnTo>
                <a:lnTo>
                  <a:pt x="264" y="360"/>
                </a:lnTo>
                <a:lnTo>
                  <a:pt x="262" y="368"/>
                </a:lnTo>
                <a:lnTo>
                  <a:pt x="261" y="375"/>
                </a:lnTo>
                <a:lnTo>
                  <a:pt x="259" y="392"/>
                </a:lnTo>
                <a:lnTo>
                  <a:pt x="259" y="402"/>
                </a:lnTo>
                <a:lnTo>
                  <a:pt x="258" y="411"/>
                </a:lnTo>
                <a:lnTo>
                  <a:pt x="258" y="675"/>
                </a:lnTo>
                <a:lnTo>
                  <a:pt x="169" y="675"/>
                </a:lnTo>
                <a:lnTo>
                  <a:pt x="169" y="230"/>
                </a:lnTo>
                <a:lnTo>
                  <a:pt x="255" y="230"/>
                </a:lnTo>
                <a:lnTo>
                  <a:pt x="255" y="280"/>
                </a:lnTo>
                <a:lnTo>
                  <a:pt x="260" y="272"/>
                </a:lnTo>
                <a:lnTo>
                  <a:pt x="265" y="264"/>
                </a:lnTo>
                <a:lnTo>
                  <a:pt x="271" y="257"/>
                </a:lnTo>
                <a:lnTo>
                  <a:pt x="277" y="251"/>
                </a:lnTo>
                <a:lnTo>
                  <a:pt x="284" y="246"/>
                </a:lnTo>
                <a:lnTo>
                  <a:pt x="291" y="241"/>
                </a:lnTo>
                <a:lnTo>
                  <a:pt x="298" y="237"/>
                </a:lnTo>
                <a:lnTo>
                  <a:pt x="305" y="233"/>
                </a:lnTo>
                <a:lnTo>
                  <a:pt x="312" y="230"/>
                </a:lnTo>
                <a:lnTo>
                  <a:pt x="319" y="227"/>
                </a:lnTo>
                <a:lnTo>
                  <a:pt x="334" y="223"/>
                </a:lnTo>
                <a:lnTo>
                  <a:pt x="341" y="222"/>
                </a:lnTo>
                <a:lnTo>
                  <a:pt x="348" y="221"/>
                </a:lnTo>
                <a:lnTo>
                  <a:pt x="360" y="221"/>
                </a:lnTo>
                <a:lnTo>
                  <a:pt x="369" y="221"/>
                </a:lnTo>
                <a:lnTo>
                  <a:pt x="378" y="222"/>
                </a:lnTo>
                <a:lnTo>
                  <a:pt x="387" y="223"/>
                </a:lnTo>
                <a:lnTo>
                  <a:pt x="395" y="225"/>
                </a:lnTo>
                <a:lnTo>
                  <a:pt x="404" y="228"/>
                </a:lnTo>
                <a:lnTo>
                  <a:pt x="412" y="231"/>
                </a:lnTo>
                <a:lnTo>
                  <a:pt x="419" y="234"/>
                </a:lnTo>
                <a:lnTo>
                  <a:pt x="427" y="238"/>
                </a:lnTo>
                <a:lnTo>
                  <a:pt x="434" y="243"/>
                </a:lnTo>
                <a:lnTo>
                  <a:pt x="441" y="248"/>
                </a:lnTo>
                <a:lnTo>
                  <a:pt x="448" y="254"/>
                </a:lnTo>
                <a:lnTo>
                  <a:pt x="454" y="261"/>
                </a:lnTo>
                <a:lnTo>
                  <a:pt x="460" y="268"/>
                </a:lnTo>
                <a:lnTo>
                  <a:pt x="465" y="275"/>
                </a:lnTo>
                <a:lnTo>
                  <a:pt x="470" y="283"/>
                </a:lnTo>
                <a:lnTo>
                  <a:pt x="475" y="292"/>
                </a:lnTo>
                <a:lnTo>
                  <a:pt x="481" y="282"/>
                </a:lnTo>
                <a:lnTo>
                  <a:pt x="488" y="273"/>
                </a:lnTo>
                <a:lnTo>
                  <a:pt x="495" y="265"/>
                </a:lnTo>
                <a:lnTo>
                  <a:pt x="502" y="257"/>
                </a:lnTo>
                <a:lnTo>
                  <a:pt x="510" y="251"/>
                </a:lnTo>
                <a:lnTo>
                  <a:pt x="518" y="245"/>
                </a:lnTo>
                <a:lnTo>
                  <a:pt x="526" y="240"/>
                </a:lnTo>
                <a:lnTo>
                  <a:pt x="535" y="235"/>
                </a:lnTo>
                <a:lnTo>
                  <a:pt x="543" y="232"/>
                </a:lnTo>
                <a:lnTo>
                  <a:pt x="552" y="228"/>
                </a:lnTo>
                <a:lnTo>
                  <a:pt x="560" y="226"/>
                </a:lnTo>
                <a:lnTo>
                  <a:pt x="568" y="224"/>
                </a:lnTo>
                <a:lnTo>
                  <a:pt x="576" y="222"/>
                </a:lnTo>
                <a:lnTo>
                  <a:pt x="584" y="221"/>
                </a:lnTo>
                <a:lnTo>
                  <a:pt x="598" y="221"/>
                </a:lnTo>
                <a:lnTo>
                  <a:pt x="611" y="221"/>
                </a:lnTo>
                <a:lnTo>
                  <a:pt x="624" y="223"/>
                </a:lnTo>
                <a:lnTo>
                  <a:pt x="636" y="225"/>
                </a:lnTo>
                <a:lnTo>
                  <a:pt x="649" y="229"/>
                </a:lnTo>
                <a:lnTo>
                  <a:pt x="662" y="234"/>
                </a:lnTo>
                <a:lnTo>
                  <a:pt x="668" y="237"/>
                </a:lnTo>
                <a:lnTo>
                  <a:pt x="674" y="240"/>
                </a:lnTo>
                <a:lnTo>
                  <a:pt x="680" y="244"/>
                </a:lnTo>
                <a:lnTo>
                  <a:pt x="686" y="248"/>
                </a:lnTo>
                <a:lnTo>
                  <a:pt x="692" y="253"/>
                </a:lnTo>
                <a:lnTo>
                  <a:pt x="697" y="258"/>
                </a:lnTo>
                <a:lnTo>
                  <a:pt x="702" y="264"/>
                </a:lnTo>
                <a:lnTo>
                  <a:pt x="707" y="270"/>
                </a:lnTo>
                <a:lnTo>
                  <a:pt x="712" y="276"/>
                </a:lnTo>
                <a:lnTo>
                  <a:pt x="716" y="283"/>
                </a:lnTo>
                <a:lnTo>
                  <a:pt x="721" y="290"/>
                </a:lnTo>
                <a:lnTo>
                  <a:pt x="724" y="298"/>
                </a:lnTo>
                <a:lnTo>
                  <a:pt x="728" y="307"/>
                </a:lnTo>
                <a:lnTo>
                  <a:pt x="731" y="315"/>
                </a:lnTo>
                <a:lnTo>
                  <a:pt x="734" y="325"/>
                </a:lnTo>
                <a:lnTo>
                  <a:pt x="736" y="335"/>
                </a:lnTo>
                <a:lnTo>
                  <a:pt x="739" y="346"/>
                </a:lnTo>
                <a:lnTo>
                  <a:pt x="740" y="357"/>
                </a:lnTo>
                <a:lnTo>
                  <a:pt x="741" y="369"/>
                </a:lnTo>
                <a:lnTo>
                  <a:pt x="742" y="381"/>
                </a:lnTo>
                <a:lnTo>
                  <a:pt x="743" y="394"/>
                </a:lnTo>
                <a:lnTo>
                  <a:pt x="743" y="408"/>
                </a:lnTo>
                <a:close/>
                <a:moveTo>
                  <a:pt x="0" y="907"/>
                </a:moveTo>
                <a:lnTo>
                  <a:pt x="453" y="907"/>
                </a:lnTo>
                <a:lnTo>
                  <a:pt x="908" y="907"/>
                </a:lnTo>
                <a:lnTo>
                  <a:pt x="908" y="453"/>
                </a:lnTo>
                <a:lnTo>
                  <a:pt x="908" y="0"/>
                </a:lnTo>
                <a:lnTo>
                  <a:pt x="453" y="0"/>
                </a:lnTo>
                <a:lnTo>
                  <a:pt x="0" y="0"/>
                </a:lnTo>
                <a:lnTo>
                  <a:pt x="0" y="453"/>
                </a:lnTo>
                <a:lnTo>
                  <a:pt x="0" y="90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8" name="Freeform 17"/>
          <p:cNvSpPr>
            <a:spLocks noChangeAspect="1" noEditPoints="1"/>
          </p:cNvSpPr>
          <p:nvPr userDrawn="1"/>
        </p:nvSpPr>
        <p:spPr bwMode="auto">
          <a:xfrm>
            <a:off x="3455988" y="-800"/>
            <a:ext cx="1726098" cy="1728000"/>
          </a:xfrm>
          <a:custGeom>
            <a:avLst/>
            <a:gdLst>
              <a:gd name="T0" fmla="*/ 587 w 907"/>
              <a:gd name="T1" fmla="*/ 676 h 908"/>
              <a:gd name="T2" fmla="*/ 587 w 907"/>
              <a:gd name="T3" fmla="*/ 444 h 908"/>
              <a:gd name="T4" fmla="*/ 586 w 907"/>
              <a:gd name="T5" fmla="*/ 428 h 908"/>
              <a:gd name="T6" fmla="*/ 583 w 907"/>
              <a:gd name="T7" fmla="*/ 412 h 908"/>
              <a:gd name="T8" fmla="*/ 580 w 907"/>
              <a:gd name="T9" fmla="*/ 397 h 908"/>
              <a:gd name="T10" fmla="*/ 575 w 907"/>
              <a:gd name="T11" fmla="*/ 383 h 908"/>
              <a:gd name="T12" fmla="*/ 566 w 907"/>
              <a:gd name="T13" fmla="*/ 364 h 908"/>
              <a:gd name="T14" fmla="*/ 555 w 907"/>
              <a:gd name="T15" fmla="*/ 347 h 908"/>
              <a:gd name="T16" fmla="*/ 546 w 907"/>
              <a:gd name="T17" fmla="*/ 337 h 908"/>
              <a:gd name="T18" fmla="*/ 532 w 907"/>
              <a:gd name="T19" fmla="*/ 325 h 908"/>
              <a:gd name="T20" fmla="*/ 516 w 907"/>
              <a:gd name="T21" fmla="*/ 314 h 908"/>
              <a:gd name="T22" fmla="*/ 504 w 907"/>
              <a:gd name="T23" fmla="*/ 309 h 908"/>
              <a:gd name="T24" fmla="*/ 492 w 907"/>
              <a:gd name="T25" fmla="*/ 305 h 908"/>
              <a:gd name="T26" fmla="*/ 479 w 907"/>
              <a:gd name="T27" fmla="*/ 303 h 908"/>
              <a:gd name="T28" fmla="*/ 460 w 907"/>
              <a:gd name="T29" fmla="*/ 301 h 908"/>
              <a:gd name="T30" fmla="*/ 439 w 907"/>
              <a:gd name="T31" fmla="*/ 302 h 908"/>
              <a:gd name="T32" fmla="*/ 419 w 907"/>
              <a:gd name="T33" fmla="*/ 307 h 908"/>
              <a:gd name="T34" fmla="*/ 407 w 907"/>
              <a:gd name="T35" fmla="*/ 312 h 908"/>
              <a:gd name="T36" fmla="*/ 395 w 907"/>
              <a:gd name="T37" fmla="*/ 317 h 908"/>
              <a:gd name="T38" fmla="*/ 383 w 907"/>
              <a:gd name="T39" fmla="*/ 325 h 908"/>
              <a:gd name="T40" fmla="*/ 373 w 907"/>
              <a:gd name="T41" fmla="*/ 333 h 908"/>
              <a:gd name="T42" fmla="*/ 363 w 907"/>
              <a:gd name="T43" fmla="*/ 343 h 908"/>
              <a:gd name="T44" fmla="*/ 354 w 907"/>
              <a:gd name="T45" fmla="*/ 354 h 908"/>
              <a:gd name="T46" fmla="*/ 345 w 907"/>
              <a:gd name="T47" fmla="*/ 366 h 908"/>
              <a:gd name="T48" fmla="*/ 335 w 907"/>
              <a:gd name="T49" fmla="*/ 387 h 908"/>
              <a:gd name="T50" fmla="*/ 327 w 907"/>
              <a:gd name="T51" fmla="*/ 410 h 908"/>
              <a:gd name="T52" fmla="*/ 324 w 907"/>
              <a:gd name="T53" fmla="*/ 427 h 908"/>
              <a:gd name="T54" fmla="*/ 321 w 907"/>
              <a:gd name="T55" fmla="*/ 446 h 908"/>
              <a:gd name="T56" fmla="*/ 321 w 907"/>
              <a:gd name="T57" fmla="*/ 676 h 908"/>
              <a:gd name="T58" fmla="*/ 231 w 907"/>
              <a:gd name="T59" fmla="*/ 230 h 908"/>
              <a:gd name="T60" fmla="*/ 318 w 907"/>
              <a:gd name="T61" fmla="*/ 305 h 908"/>
              <a:gd name="T62" fmla="*/ 329 w 907"/>
              <a:gd name="T63" fmla="*/ 286 h 908"/>
              <a:gd name="T64" fmla="*/ 344 w 907"/>
              <a:gd name="T65" fmla="*/ 270 h 908"/>
              <a:gd name="T66" fmla="*/ 352 w 907"/>
              <a:gd name="T67" fmla="*/ 262 h 908"/>
              <a:gd name="T68" fmla="*/ 371 w 907"/>
              <a:gd name="T69" fmla="*/ 249 h 908"/>
              <a:gd name="T70" fmla="*/ 392 w 907"/>
              <a:gd name="T71" fmla="*/ 238 h 908"/>
              <a:gd name="T72" fmla="*/ 414 w 907"/>
              <a:gd name="T73" fmla="*/ 230 h 908"/>
              <a:gd name="T74" fmla="*/ 438 w 907"/>
              <a:gd name="T75" fmla="*/ 224 h 908"/>
              <a:gd name="T76" fmla="*/ 461 w 907"/>
              <a:gd name="T77" fmla="*/ 221 h 908"/>
              <a:gd name="T78" fmla="*/ 492 w 907"/>
              <a:gd name="T79" fmla="*/ 221 h 908"/>
              <a:gd name="T80" fmla="*/ 520 w 907"/>
              <a:gd name="T81" fmla="*/ 225 h 908"/>
              <a:gd name="T82" fmla="*/ 538 w 907"/>
              <a:gd name="T83" fmla="*/ 230 h 908"/>
              <a:gd name="T84" fmla="*/ 556 w 907"/>
              <a:gd name="T85" fmla="*/ 236 h 908"/>
              <a:gd name="T86" fmla="*/ 573 w 907"/>
              <a:gd name="T87" fmla="*/ 244 h 908"/>
              <a:gd name="T88" fmla="*/ 590 w 907"/>
              <a:gd name="T89" fmla="*/ 253 h 908"/>
              <a:gd name="T90" fmla="*/ 605 w 907"/>
              <a:gd name="T91" fmla="*/ 265 h 908"/>
              <a:gd name="T92" fmla="*/ 619 w 907"/>
              <a:gd name="T93" fmla="*/ 278 h 908"/>
              <a:gd name="T94" fmla="*/ 632 w 907"/>
              <a:gd name="T95" fmla="*/ 293 h 908"/>
              <a:gd name="T96" fmla="*/ 644 w 907"/>
              <a:gd name="T97" fmla="*/ 310 h 908"/>
              <a:gd name="T98" fmla="*/ 654 w 907"/>
              <a:gd name="T99" fmla="*/ 328 h 908"/>
              <a:gd name="T100" fmla="*/ 663 w 907"/>
              <a:gd name="T101" fmla="*/ 349 h 908"/>
              <a:gd name="T102" fmla="*/ 669 w 907"/>
              <a:gd name="T103" fmla="*/ 372 h 908"/>
              <a:gd name="T104" fmla="*/ 674 w 907"/>
              <a:gd name="T105" fmla="*/ 397 h 908"/>
              <a:gd name="T106" fmla="*/ 676 w 907"/>
              <a:gd name="T107" fmla="*/ 424 h 908"/>
              <a:gd name="T108" fmla="*/ 676 w 907"/>
              <a:gd name="T109" fmla="*/ 676 h 908"/>
              <a:gd name="T110" fmla="*/ 453 w 907"/>
              <a:gd name="T111" fmla="*/ 908 h 908"/>
              <a:gd name="T112" fmla="*/ 907 w 907"/>
              <a:gd name="T113" fmla="*/ 453 h 908"/>
              <a:gd name="T114" fmla="*/ 453 w 907"/>
              <a:gd name="T115" fmla="*/ 0 h 908"/>
              <a:gd name="T116" fmla="*/ 0 w 907"/>
              <a:gd name="T117" fmla="*/ 453 h 9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907" h="908">
                <a:moveTo>
                  <a:pt x="676" y="676"/>
                </a:moveTo>
                <a:lnTo>
                  <a:pt x="587" y="676"/>
                </a:lnTo>
                <a:lnTo>
                  <a:pt x="587" y="453"/>
                </a:lnTo>
                <a:lnTo>
                  <a:pt x="587" y="444"/>
                </a:lnTo>
                <a:lnTo>
                  <a:pt x="586" y="436"/>
                </a:lnTo>
                <a:lnTo>
                  <a:pt x="586" y="428"/>
                </a:lnTo>
                <a:lnTo>
                  <a:pt x="585" y="420"/>
                </a:lnTo>
                <a:lnTo>
                  <a:pt x="583" y="412"/>
                </a:lnTo>
                <a:lnTo>
                  <a:pt x="581" y="404"/>
                </a:lnTo>
                <a:lnTo>
                  <a:pt x="580" y="397"/>
                </a:lnTo>
                <a:lnTo>
                  <a:pt x="577" y="390"/>
                </a:lnTo>
                <a:lnTo>
                  <a:pt x="575" y="383"/>
                </a:lnTo>
                <a:lnTo>
                  <a:pt x="572" y="376"/>
                </a:lnTo>
                <a:lnTo>
                  <a:pt x="566" y="364"/>
                </a:lnTo>
                <a:lnTo>
                  <a:pt x="559" y="352"/>
                </a:lnTo>
                <a:lnTo>
                  <a:pt x="555" y="347"/>
                </a:lnTo>
                <a:lnTo>
                  <a:pt x="550" y="342"/>
                </a:lnTo>
                <a:lnTo>
                  <a:pt x="546" y="337"/>
                </a:lnTo>
                <a:lnTo>
                  <a:pt x="541" y="333"/>
                </a:lnTo>
                <a:lnTo>
                  <a:pt x="532" y="325"/>
                </a:lnTo>
                <a:lnTo>
                  <a:pt x="521" y="317"/>
                </a:lnTo>
                <a:lnTo>
                  <a:pt x="516" y="314"/>
                </a:lnTo>
                <a:lnTo>
                  <a:pt x="510" y="312"/>
                </a:lnTo>
                <a:lnTo>
                  <a:pt x="504" y="309"/>
                </a:lnTo>
                <a:lnTo>
                  <a:pt x="498" y="307"/>
                </a:lnTo>
                <a:lnTo>
                  <a:pt x="492" y="305"/>
                </a:lnTo>
                <a:lnTo>
                  <a:pt x="486" y="304"/>
                </a:lnTo>
                <a:lnTo>
                  <a:pt x="479" y="303"/>
                </a:lnTo>
                <a:lnTo>
                  <a:pt x="473" y="302"/>
                </a:lnTo>
                <a:lnTo>
                  <a:pt x="460" y="301"/>
                </a:lnTo>
                <a:lnTo>
                  <a:pt x="446" y="302"/>
                </a:lnTo>
                <a:lnTo>
                  <a:pt x="439" y="302"/>
                </a:lnTo>
                <a:lnTo>
                  <a:pt x="432" y="304"/>
                </a:lnTo>
                <a:lnTo>
                  <a:pt x="419" y="307"/>
                </a:lnTo>
                <a:lnTo>
                  <a:pt x="413" y="309"/>
                </a:lnTo>
                <a:lnTo>
                  <a:pt x="407" y="312"/>
                </a:lnTo>
                <a:lnTo>
                  <a:pt x="401" y="314"/>
                </a:lnTo>
                <a:lnTo>
                  <a:pt x="395" y="317"/>
                </a:lnTo>
                <a:lnTo>
                  <a:pt x="389" y="321"/>
                </a:lnTo>
                <a:lnTo>
                  <a:pt x="383" y="325"/>
                </a:lnTo>
                <a:lnTo>
                  <a:pt x="378" y="329"/>
                </a:lnTo>
                <a:lnTo>
                  <a:pt x="373" y="333"/>
                </a:lnTo>
                <a:lnTo>
                  <a:pt x="367" y="338"/>
                </a:lnTo>
                <a:lnTo>
                  <a:pt x="363" y="343"/>
                </a:lnTo>
                <a:lnTo>
                  <a:pt x="358" y="348"/>
                </a:lnTo>
                <a:lnTo>
                  <a:pt x="354" y="354"/>
                </a:lnTo>
                <a:lnTo>
                  <a:pt x="349" y="360"/>
                </a:lnTo>
                <a:lnTo>
                  <a:pt x="345" y="366"/>
                </a:lnTo>
                <a:lnTo>
                  <a:pt x="338" y="380"/>
                </a:lnTo>
                <a:lnTo>
                  <a:pt x="335" y="387"/>
                </a:lnTo>
                <a:lnTo>
                  <a:pt x="332" y="394"/>
                </a:lnTo>
                <a:lnTo>
                  <a:pt x="327" y="410"/>
                </a:lnTo>
                <a:lnTo>
                  <a:pt x="325" y="419"/>
                </a:lnTo>
                <a:lnTo>
                  <a:pt x="324" y="427"/>
                </a:lnTo>
                <a:lnTo>
                  <a:pt x="322" y="436"/>
                </a:lnTo>
                <a:lnTo>
                  <a:pt x="321" y="446"/>
                </a:lnTo>
                <a:lnTo>
                  <a:pt x="321" y="466"/>
                </a:lnTo>
                <a:lnTo>
                  <a:pt x="321" y="676"/>
                </a:lnTo>
                <a:lnTo>
                  <a:pt x="231" y="676"/>
                </a:lnTo>
                <a:lnTo>
                  <a:pt x="231" y="230"/>
                </a:lnTo>
                <a:lnTo>
                  <a:pt x="318" y="230"/>
                </a:lnTo>
                <a:lnTo>
                  <a:pt x="318" y="305"/>
                </a:lnTo>
                <a:lnTo>
                  <a:pt x="323" y="296"/>
                </a:lnTo>
                <a:lnTo>
                  <a:pt x="329" y="286"/>
                </a:lnTo>
                <a:lnTo>
                  <a:pt x="336" y="278"/>
                </a:lnTo>
                <a:lnTo>
                  <a:pt x="344" y="270"/>
                </a:lnTo>
                <a:lnTo>
                  <a:pt x="348" y="266"/>
                </a:lnTo>
                <a:lnTo>
                  <a:pt x="352" y="262"/>
                </a:lnTo>
                <a:lnTo>
                  <a:pt x="361" y="255"/>
                </a:lnTo>
                <a:lnTo>
                  <a:pt x="371" y="249"/>
                </a:lnTo>
                <a:lnTo>
                  <a:pt x="381" y="243"/>
                </a:lnTo>
                <a:lnTo>
                  <a:pt x="392" y="238"/>
                </a:lnTo>
                <a:lnTo>
                  <a:pt x="403" y="233"/>
                </a:lnTo>
                <a:lnTo>
                  <a:pt x="414" y="230"/>
                </a:lnTo>
                <a:lnTo>
                  <a:pt x="426" y="226"/>
                </a:lnTo>
                <a:lnTo>
                  <a:pt x="438" y="224"/>
                </a:lnTo>
                <a:lnTo>
                  <a:pt x="449" y="222"/>
                </a:lnTo>
                <a:lnTo>
                  <a:pt x="461" y="221"/>
                </a:lnTo>
                <a:lnTo>
                  <a:pt x="473" y="221"/>
                </a:lnTo>
                <a:lnTo>
                  <a:pt x="492" y="221"/>
                </a:lnTo>
                <a:lnTo>
                  <a:pt x="511" y="224"/>
                </a:lnTo>
                <a:lnTo>
                  <a:pt x="520" y="225"/>
                </a:lnTo>
                <a:lnTo>
                  <a:pt x="529" y="227"/>
                </a:lnTo>
                <a:lnTo>
                  <a:pt x="538" y="230"/>
                </a:lnTo>
                <a:lnTo>
                  <a:pt x="547" y="233"/>
                </a:lnTo>
                <a:lnTo>
                  <a:pt x="556" y="236"/>
                </a:lnTo>
                <a:lnTo>
                  <a:pt x="565" y="240"/>
                </a:lnTo>
                <a:lnTo>
                  <a:pt x="573" y="244"/>
                </a:lnTo>
                <a:lnTo>
                  <a:pt x="582" y="248"/>
                </a:lnTo>
                <a:lnTo>
                  <a:pt x="590" y="253"/>
                </a:lnTo>
                <a:lnTo>
                  <a:pt x="597" y="259"/>
                </a:lnTo>
                <a:lnTo>
                  <a:pt x="605" y="265"/>
                </a:lnTo>
                <a:lnTo>
                  <a:pt x="612" y="271"/>
                </a:lnTo>
                <a:lnTo>
                  <a:pt x="619" y="278"/>
                </a:lnTo>
                <a:lnTo>
                  <a:pt x="626" y="285"/>
                </a:lnTo>
                <a:lnTo>
                  <a:pt x="632" y="293"/>
                </a:lnTo>
                <a:lnTo>
                  <a:pt x="638" y="301"/>
                </a:lnTo>
                <a:lnTo>
                  <a:pt x="644" y="310"/>
                </a:lnTo>
                <a:lnTo>
                  <a:pt x="649" y="319"/>
                </a:lnTo>
                <a:lnTo>
                  <a:pt x="654" y="328"/>
                </a:lnTo>
                <a:lnTo>
                  <a:pt x="659" y="338"/>
                </a:lnTo>
                <a:lnTo>
                  <a:pt x="663" y="349"/>
                </a:lnTo>
                <a:lnTo>
                  <a:pt x="666" y="360"/>
                </a:lnTo>
                <a:lnTo>
                  <a:pt x="669" y="372"/>
                </a:lnTo>
                <a:lnTo>
                  <a:pt x="672" y="384"/>
                </a:lnTo>
                <a:lnTo>
                  <a:pt x="674" y="397"/>
                </a:lnTo>
                <a:lnTo>
                  <a:pt x="675" y="410"/>
                </a:lnTo>
                <a:lnTo>
                  <a:pt x="676" y="424"/>
                </a:lnTo>
                <a:lnTo>
                  <a:pt x="676" y="438"/>
                </a:lnTo>
                <a:lnTo>
                  <a:pt x="676" y="676"/>
                </a:lnTo>
                <a:close/>
                <a:moveTo>
                  <a:pt x="0" y="908"/>
                </a:moveTo>
                <a:lnTo>
                  <a:pt x="453" y="908"/>
                </a:lnTo>
                <a:lnTo>
                  <a:pt x="907" y="908"/>
                </a:lnTo>
                <a:lnTo>
                  <a:pt x="907" y="453"/>
                </a:lnTo>
                <a:lnTo>
                  <a:pt x="907" y="0"/>
                </a:lnTo>
                <a:lnTo>
                  <a:pt x="453" y="0"/>
                </a:lnTo>
                <a:lnTo>
                  <a:pt x="0" y="0"/>
                </a:lnTo>
                <a:lnTo>
                  <a:pt x="0" y="453"/>
                </a:lnTo>
                <a:lnTo>
                  <a:pt x="0" y="9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" name="Freeform 18"/>
          <p:cNvSpPr>
            <a:spLocks noChangeAspect="1" noEditPoints="1"/>
          </p:cNvSpPr>
          <p:nvPr userDrawn="1"/>
        </p:nvSpPr>
        <p:spPr bwMode="auto">
          <a:xfrm>
            <a:off x="8640763" y="-800"/>
            <a:ext cx="1726098" cy="1728000"/>
          </a:xfrm>
          <a:custGeom>
            <a:avLst/>
            <a:gdLst>
              <a:gd name="T0" fmla="*/ 433 w 907"/>
              <a:gd name="T1" fmla="*/ 300 h 908"/>
              <a:gd name="T2" fmla="*/ 403 w 907"/>
              <a:gd name="T3" fmla="*/ 308 h 908"/>
              <a:gd name="T4" fmla="*/ 366 w 907"/>
              <a:gd name="T5" fmla="*/ 332 h 908"/>
              <a:gd name="T6" fmla="*/ 343 w 907"/>
              <a:gd name="T7" fmla="*/ 360 h 908"/>
              <a:gd name="T8" fmla="*/ 325 w 907"/>
              <a:gd name="T9" fmla="*/ 398 h 908"/>
              <a:gd name="T10" fmla="*/ 316 w 907"/>
              <a:gd name="T11" fmla="*/ 455 h 908"/>
              <a:gd name="T12" fmla="*/ 321 w 907"/>
              <a:gd name="T13" fmla="*/ 497 h 908"/>
              <a:gd name="T14" fmla="*/ 330 w 907"/>
              <a:gd name="T15" fmla="*/ 524 h 908"/>
              <a:gd name="T16" fmla="*/ 343 w 907"/>
              <a:gd name="T17" fmla="*/ 549 h 908"/>
              <a:gd name="T18" fmla="*/ 361 w 907"/>
              <a:gd name="T19" fmla="*/ 571 h 908"/>
              <a:gd name="T20" fmla="*/ 383 w 907"/>
              <a:gd name="T21" fmla="*/ 589 h 908"/>
              <a:gd name="T22" fmla="*/ 410 w 907"/>
              <a:gd name="T23" fmla="*/ 603 h 908"/>
              <a:gd name="T24" fmla="*/ 441 w 907"/>
              <a:gd name="T25" fmla="*/ 610 h 908"/>
              <a:gd name="T26" fmla="*/ 484 w 907"/>
              <a:gd name="T27" fmla="*/ 608 h 908"/>
              <a:gd name="T28" fmla="*/ 520 w 907"/>
              <a:gd name="T29" fmla="*/ 596 h 908"/>
              <a:gd name="T30" fmla="*/ 547 w 907"/>
              <a:gd name="T31" fmla="*/ 577 h 908"/>
              <a:gd name="T32" fmla="*/ 565 w 907"/>
              <a:gd name="T33" fmla="*/ 557 h 908"/>
              <a:gd name="T34" fmla="*/ 583 w 907"/>
              <a:gd name="T35" fmla="*/ 524 h 908"/>
              <a:gd name="T36" fmla="*/ 592 w 907"/>
              <a:gd name="T37" fmla="*/ 483 h 908"/>
              <a:gd name="T38" fmla="*/ 594 w 907"/>
              <a:gd name="T39" fmla="*/ 445 h 908"/>
              <a:gd name="T40" fmla="*/ 587 w 907"/>
              <a:gd name="T41" fmla="*/ 400 h 908"/>
              <a:gd name="T42" fmla="*/ 577 w 907"/>
              <a:gd name="T43" fmla="*/ 370 h 908"/>
              <a:gd name="T44" fmla="*/ 561 w 907"/>
              <a:gd name="T45" fmla="*/ 346 h 908"/>
              <a:gd name="T46" fmla="*/ 526 w 907"/>
              <a:gd name="T47" fmla="*/ 315 h 908"/>
              <a:gd name="T48" fmla="*/ 503 w 907"/>
              <a:gd name="T49" fmla="*/ 305 h 908"/>
              <a:gd name="T50" fmla="*/ 471 w 907"/>
              <a:gd name="T51" fmla="*/ 298 h 908"/>
              <a:gd name="T52" fmla="*/ 453 w 907"/>
              <a:gd name="T53" fmla="*/ 908 h 908"/>
              <a:gd name="T54" fmla="*/ 453 w 907"/>
              <a:gd name="T55" fmla="*/ 0 h 908"/>
              <a:gd name="T56" fmla="*/ 681 w 907"/>
              <a:gd name="T57" fmla="*/ 676 h 908"/>
              <a:gd name="T58" fmla="*/ 585 w 907"/>
              <a:gd name="T59" fmla="*/ 631 h 908"/>
              <a:gd name="T60" fmla="*/ 549 w 907"/>
              <a:gd name="T61" fmla="*/ 660 h 908"/>
              <a:gd name="T62" fmla="*/ 514 w 907"/>
              <a:gd name="T63" fmla="*/ 676 h 908"/>
              <a:gd name="T64" fmla="*/ 473 w 907"/>
              <a:gd name="T65" fmla="*/ 685 h 908"/>
              <a:gd name="T66" fmla="*/ 427 w 907"/>
              <a:gd name="T67" fmla="*/ 685 h 908"/>
              <a:gd name="T68" fmla="*/ 382 w 907"/>
              <a:gd name="T69" fmla="*/ 676 h 908"/>
              <a:gd name="T70" fmla="*/ 342 w 907"/>
              <a:gd name="T71" fmla="*/ 658 h 908"/>
              <a:gd name="T72" fmla="*/ 306 w 907"/>
              <a:gd name="T73" fmla="*/ 633 h 908"/>
              <a:gd name="T74" fmla="*/ 276 w 907"/>
              <a:gd name="T75" fmla="*/ 602 h 908"/>
              <a:gd name="T76" fmla="*/ 253 w 907"/>
              <a:gd name="T77" fmla="*/ 565 h 908"/>
              <a:gd name="T78" fmla="*/ 236 w 907"/>
              <a:gd name="T79" fmla="*/ 523 h 908"/>
              <a:gd name="T80" fmla="*/ 228 w 907"/>
              <a:gd name="T81" fmla="*/ 478 h 908"/>
              <a:gd name="T82" fmla="*/ 228 w 907"/>
              <a:gd name="T83" fmla="*/ 430 h 908"/>
              <a:gd name="T84" fmla="*/ 235 w 907"/>
              <a:gd name="T85" fmla="*/ 390 h 908"/>
              <a:gd name="T86" fmla="*/ 248 w 907"/>
              <a:gd name="T87" fmla="*/ 353 h 908"/>
              <a:gd name="T88" fmla="*/ 270 w 907"/>
              <a:gd name="T89" fmla="*/ 315 h 908"/>
              <a:gd name="T90" fmla="*/ 298 w 907"/>
              <a:gd name="T91" fmla="*/ 282 h 908"/>
              <a:gd name="T92" fmla="*/ 323 w 907"/>
              <a:gd name="T93" fmla="*/ 261 h 908"/>
              <a:gd name="T94" fmla="*/ 361 w 907"/>
              <a:gd name="T95" fmla="*/ 240 h 908"/>
              <a:gd name="T96" fmla="*/ 404 w 907"/>
              <a:gd name="T97" fmla="*/ 227 h 908"/>
              <a:gd name="T98" fmla="*/ 451 w 907"/>
              <a:gd name="T99" fmla="*/ 222 h 908"/>
              <a:gd name="T100" fmla="*/ 494 w 907"/>
              <a:gd name="T101" fmla="*/ 226 h 908"/>
              <a:gd name="T102" fmla="*/ 532 w 907"/>
              <a:gd name="T103" fmla="*/ 239 h 908"/>
              <a:gd name="T104" fmla="*/ 560 w 907"/>
              <a:gd name="T105" fmla="*/ 255 h 908"/>
              <a:gd name="T106" fmla="*/ 585 w 907"/>
              <a:gd name="T107" fmla="*/ 277 h 908"/>
              <a:gd name="T108" fmla="*/ 681 w 907"/>
              <a:gd name="T109" fmla="*/ 676 h 9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907" h="908">
                <a:moveTo>
                  <a:pt x="459" y="298"/>
                </a:moveTo>
                <a:lnTo>
                  <a:pt x="450" y="298"/>
                </a:lnTo>
                <a:lnTo>
                  <a:pt x="441" y="299"/>
                </a:lnTo>
                <a:lnTo>
                  <a:pt x="433" y="300"/>
                </a:lnTo>
                <a:lnTo>
                  <a:pt x="425" y="301"/>
                </a:lnTo>
                <a:lnTo>
                  <a:pt x="417" y="303"/>
                </a:lnTo>
                <a:lnTo>
                  <a:pt x="410" y="306"/>
                </a:lnTo>
                <a:lnTo>
                  <a:pt x="403" y="308"/>
                </a:lnTo>
                <a:lnTo>
                  <a:pt x="396" y="312"/>
                </a:lnTo>
                <a:lnTo>
                  <a:pt x="383" y="319"/>
                </a:lnTo>
                <a:lnTo>
                  <a:pt x="371" y="328"/>
                </a:lnTo>
                <a:lnTo>
                  <a:pt x="366" y="332"/>
                </a:lnTo>
                <a:lnTo>
                  <a:pt x="361" y="337"/>
                </a:lnTo>
                <a:lnTo>
                  <a:pt x="351" y="348"/>
                </a:lnTo>
                <a:lnTo>
                  <a:pt x="347" y="354"/>
                </a:lnTo>
                <a:lnTo>
                  <a:pt x="343" y="360"/>
                </a:lnTo>
                <a:lnTo>
                  <a:pt x="336" y="372"/>
                </a:lnTo>
                <a:lnTo>
                  <a:pt x="333" y="378"/>
                </a:lnTo>
                <a:lnTo>
                  <a:pt x="330" y="385"/>
                </a:lnTo>
                <a:lnTo>
                  <a:pt x="325" y="398"/>
                </a:lnTo>
                <a:lnTo>
                  <a:pt x="321" y="412"/>
                </a:lnTo>
                <a:lnTo>
                  <a:pt x="318" y="426"/>
                </a:lnTo>
                <a:lnTo>
                  <a:pt x="316" y="440"/>
                </a:lnTo>
                <a:lnTo>
                  <a:pt x="316" y="455"/>
                </a:lnTo>
                <a:lnTo>
                  <a:pt x="316" y="469"/>
                </a:lnTo>
                <a:lnTo>
                  <a:pt x="317" y="476"/>
                </a:lnTo>
                <a:lnTo>
                  <a:pt x="318" y="483"/>
                </a:lnTo>
                <a:lnTo>
                  <a:pt x="321" y="497"/>
                </a:lnTo>
                <a:lnTo>
                  <a:pt x="323" y="504"/>
                </a:lnTo>
                <a:lnTo>
                  <a:pt x="325" y="511"/>
                </a:lnTo>
                <a:lnTo>
                  <a:pt x="327" y="517"/>
                </a:lnTo>
                <a:lnTo>
                  <a:pt x="330" y="524"/>
                </a:lnTo>
                <a:lnTo>
                  <a:pt x="333" y="530"/>
                </a:lnTo>
                <a:lnTo>
                  <a:pt x="336" y="537"/>
                </a:lnTo>
                <a:lnTo>
                  <a:pt x="339" y="543"/>
                </a:lnTo>
                <a:lnTo>
                  <a:pt x="343" y="549"/>
                </a:lnTo>
                <a:lnTo>
                  <a:pt x="347" y="555"/>
                </a:lnTo>
                <a:lnTo>
                  <a:pt x="351" y="561"/>
                </a:lnTo>
                <a:lnTo>
                  <a:pt x="356" y="566"/>
                </a:lnTo>
                <a:lnTo>
                  <a:pt x="361" y="571"/>
                </a:lnTo>
                <a:lnTo>
                  <a:pt x="366" y="576"/>
                </a:lnTo>
                <a:lnTo>
                  <a:pt x="371" y="581"/>
                </a:lnTo>
                <a:lnTo>
                  <a:pt x="377" y="585"/>
                </a:lnTo>
                <a:lnTo>
                  <a:pt x="383" y="589"/>
                </a:lnTo>
                <a:lnTo>
                  <a:pt x="389" y="593"/>
                </a:lnTo>
                <a:lnTo>
                  <a:pt x="396" y="597"/>
                </a:lnTo>
                <a:lnTo>
                  <a:pt x="403" y="600"/>
                </a:lnTo>
                <a:lnTo>
                  <a:pt x="410" y="603"/>
                </a:lnTo>
                <a:lnTo>
                  <a:pt x="417" y="605"/>
                </a:lnTo>
                <a:lnTo>
                  <a:pt x="425" y="607"/>
                </a:lnTo>
                <a:lnTo>
                  <a:pt x="433" y="608"/>
                </a:lnTo>
                <a:lnTo>
                  <a:pt x="441" y="610"/>
                </a:lnTo>
                <a:lnTo>
                  <a:pt x="450" y="610"/>
                </a:lnTo>
                <a:lnTo>
                  <a:pt x="459" y="611"/>
                </a:lnTo>
                <a:lnTo>
                  <a:pt x="471" y="610"/>
                </a:lnTo>
                <a:lnTo>
                  <a:pt x="484" y="608"/>
                </a:lnTo>
                <a:lnTo>
                  <a:pt x="497" y="605"/>
                </a:lnTo>
                <a:lnTo>
                  <a:pt x="509" y="601"/>
                </a:lnTo>
                <a:lnTo>
                  <a:pt x="515" y="599"/>
                </a:lnTo>
                <a:lnTo>
                  <a:pt x="520" y="596"/>
                </a:lnTo>
                <a:lnTo>
                  <a:pt x="532" y="589"/>
                </a:lnTo>
                <a:lnTo>
                  <a:pt x="537" y="586"/>
                </a:lnTo>
                <a:lnTo>
                  <a:pt x="542" y="582"/>
                </a:lnTo>
                <a:lnTo>
                  <a:pt x="547" y="577"/>
                </a:lnTo>
                <a:lnTo>
                  <a:pt x="552" y="573"/>
                </a:lnTo>
                <a:lnTo>
                  <a:pt x="557" y="568"/>
                </a:lnTo>
                <a:lnTo>
                  <a:pt x="561" y="562"/>
                </a:lnTo>
                <a:lnTo>
                  <a:pt x="565" y="557"/>
                </a:lnTo>
                <a:lnTo>
                  <a:pt x="569" y="551"/>
                </a:lnTo>
                <a:lnTo>
                  <a:pt x="577" y="538"/>
                </a:lnTo>
                <a:lnTo>
                  <a:pt x="580" y="531"/>
                </a:lnTo>
                <a:lnTo>
                  <a:pt x="583" y="524"/>
                </a:lnTo>
                <a:lnTo>
                  <a:pt x="587" y="509"/>
                </a:lnTo>
                <a:lnTo>
                  <a:pt x="589" y="500"/>
                </a:lnTo>
                <a:lnTo>
                  <a:pt x="591" y="492"/>
                </a:lnTo>
                <a:lnTo>
                  <a:pt x="592" y="483"/>
                </a:lnTo>
                <a:lnTo>
                  <a:pt x="593" y="474"/>
                </a:lnTo>
                <a:lnTo>
                  <a:pt x="594" y="464"/>
                </a:lnTo>
                <a:lnTo>
                  <a:pt x="594" y="455"/>
                </a:lnTo>
                <a:lnTo>
                  <a:pt x="594" y="445"/>
                </a:lnTo>
                <a:lnTo>
                  <a:pt x="593" y="435"/>
                </a:lnTo>
                <a:lnTo>
                  <a:pt x="592" y="426"/>
                </a:lnTo>
                <a:lnTo>
                  <a:pt x="591" y="417"/>
                </a:lnTo>
                <a:lnTo>
                  <a:pt x="587" y="400"/>
                </a:lnTo>
                <a:lnTo>
                  <a:pt x="585" y="392"/>
                </a:lnTo>
                <a:lnTo>
                  <a:pt x="583" y="385"/>
                </a:lnTo>
                <a:lnTo>
                  <a:pt x="580" y="377"/>
                </a:lnTo>
                <a:lnTo>
                  <a:pt x="577" y="370"/>
                </a:lnTo>
                <a:lnTo>
                  <a:pt x="573" y="364"/>
                </a:lnTo>
                <a:lnTo>
                  <a:pt x="569" y="357"/>
                </a:lnTo>
                <a:lnTo>
                  <a:pt x="565" y="352"/>
                </a:lnTo>
                <a:lnTo>
                  <a:pt x="561" y="346"/>
                </a:lnTo>
                <a:lnTo>
                  <a:pt x="552" y="336"/>
                </a:lnTo>
                <a:lnTo>
                  <a:pt x="542" y="327"/>
                </a:lnTo>
                <a:lnTo>
                  <a:pt x="532" y="319"/>
                </a:lnTo>
                <a:lnTo>
                  <a:pt x="526" y="315"/>
                </a:lnTo>
                <a:lnTo>
                  <a:pt x="520" y="312"/>
                </a:lnTo>
                <a:lnTo>
                  <a:pt x="515" y="309"/>
                </a:lnTo>
                <a:lnTo>
                  <a:pt x="509" y="307"/>
                </a:lnTo>
                <a:lnTo>
                  <a:pt x="503" y="305"/>
                </a:lnTo>
                <a:lnTo>
                  <a:pt x="497" y="303"/>
                </a:lnTo>
                <a:lnTo>
                  <a:pt x="490" y="301"/>
                </a:lnTo>
                <a:lnTo>
                  <a:pt x="484" y="300"/>
                </a:lnTo>
                <a:lnTo>
                  <a:pt x="471" y="298"/>
                </a:lnTo>
                <a:lnTo>
                  <a:pt x="465" y="298"/>
                </a:lnTo>
                <a:lnTo>
                  <a:pt x="459" y="298"/>
                </a:lnTo>
                <a:close/>
                <a:moveTo>
                  <a:pt x="0" y="908"/>
                </a:moveTo>
                <a:lnTo>
                  <a:pt x="453" y="908"/>
                </a:lnTo>
                <a:lnTo>
                  <a:pt x="907" y="908"/>
                </a:lnTo>
                <a:lnTo>
                  <a:pt x="907" y="454"/>
                </a:lnTo>
                <a:lnTo>
                  <a:pt x="907" y="0"/>
                </a:lnTo>
                <a:lnTo>
                  <a:pt x="453" y="0"/>
                </a:lnTo>
                <a:lnTo>
                  <a:pt x="0" y="0"/>
                </a:lnTo>
                <a:lnTo>
                  <a:pt x="0" y="454"/>
                </a:lnTo>
                <a:lnTo>
                  <a:pt x="0" y="908"/>
                </a:lnTo>
                <a:close/>
                <a:moveTo>
                  <a:pt x="681" y="676"/>
                </a:moveTo>
                <a:lnTo>
                  <a:pt x="591" y="676"/>
                </a:lnTo>
                <a:lnTo>
                  <a:pt x="591" y="624"/>
                </a:lnTo>
                <a:lnTo>
                  <a:pt x="588" y="627"/>
                </a:lnTo>
                <a:lnTo>
                  <a:pt x="585" y="631"/>
                </a:lnTo>
                <a:lnTo>
                  <a:pt x="579" y="637"/>
                </a:lnTo>
                <a:lnTo>
                  <a:pt x="572" y="644"/>
                </a:lnTo>
                <a:lnTo>
                  <a:pt x="565" y="649"/>
                </a:lnTo>
                <a:lnTo>
                  <a:pt x="549" y="660"/>
                </a:lnTo>
                <a:lnTo>
                  <a:pt x="541" y="665"/>
                </a:lnTo>
                <a:lnTo>
                  <a:pt x="532" y="669"/>
                </a:lnTo>
                <a:lnTo>
                  <a:pt x="523" y="673"/>
                </a:lnTo>
                <a:lnTo>
                  <a:pt x="514" y="676"/>
                </a:lnTo>
                <a:lnTo>
                  <a:pt x="504" y="679"/>
                </a:lnTo>
                <a:lnTo>
                  <a:pt x="494" y="682"/>
                </a:lnTo>
                <a:lnTo>
                  <a:pt x="484" y="684"/>
                </a:lnTo>
                <a:lnTo>
                  <a:pt x="473" y="685"/>
                </a:lnTo>
                <a:lnTo>
                  <a:pt x="462" y="686"/>
                </a:lnTo>
                <a:lnTo>
                  <a:pt x="451" y="686"/>
                </a:lnTo>
                <a:lnTo>
                  <a:pt x="439" y="686"/>
                </a:lnTo>
                <a:lnTo>
                  <a:pt x="427" y="685"/>
                </a:lnTo>
                <a:lnTo>
                  <a:pt x="415" y="684"/>
                </a:lnTo>
                <a:lnTo>
                  <a:pt x="404" y="682"/>
                </a:lnTo>
                <a:lnTo>
                  <a:pt x="393" y="679"/>
                </a:lnTo>
                <a:lnTo>
                  <a:pt x="382" y="676"/>
                </a:lnTo>
                <a:lnTo>
                  <a:pt x="372" y="672"/>
                </a:lnTo>
                <a:lnTo>
                  <a:pt x="361" y="668"/>
                </a:lnTo>
                <a:lnTo>
                  <a:pt x="351" y="663"/>
                </a:lnTo>
                <a:lnTo>
                  <a:pt x="342" y="658"/>
                </a:lnTo>
                <a:lnTo>
                  <a:pt x="332" y="653"/>
                </a:lnTo>
                <a:lnTo>
                  <a:pt x="323" y="647"/>
                </a:lnTo>
                <a:lnTo>
                  <a:pt x="315" y="640"/>
                </a:lnTo>
                <a:lnTo>
                  <a:pt x="306" y="633"/>
                </a:lnTo>
                <a:lnTo>
                  <a:pt x="298" y="626"/>
                </a:lnTo>
                <a:lnTo>
                  <a:pt x="291" y="618"/>
                </a:lnTo>
                <a:lnTo>
                  <a:pt x="283" y="610"/>
                </a:lnTo>
                <a:lnTo>
                  <a:pt x="276" y="602"/>
                </a:lnTo>
                <a:lnTo>
                  <a:pt x="270" y="593"/>
                </a:lnTo>
                <a:lnTo>
                  <a:pt x="264" y="584"/>
                </a:lnTo>
                <a:lnTo>
                  <a:pt x="258" y="575"/>
                </a:lnTo>
                <a:lnTo>
                  <a:pt x="253" y="565"/>
                </a:lnTo>
                <a:lnTo>
                  <a:pt x="248" y="555"/>
                </a:lnTo>
                <a:lnTo>
                  <a:pt x="244" y="545"/>
                </a:lnTo>
                <a:lnTo>
                  <a:pt x="240" y="534"/>
                </a:lnTo>
                <a:lnTo>
                  <a:pt x="236" y="523"/>
                </a:lnTo>
                <a:lnTo>
                  <a:pt x="234" y="512"/>
                </a:lnTo>
                <a:lnTo>
                  <a:pt x="231" y="501"/>
                </a:lnTo>
                <a:lnTo>
                  <a:pt x="229" y="489"/>
                </a:lnTo>
                <a:lnTo>
                  <a:pt x="228" y="478"/>
                </a:lnTo>
                <a:lnTo>
                  <a:pt x="227" y="466"/>
                </a:lnTo>
                <a:lnTo>
                  <a:pt x="227" y="454"/>
                </a:lnTo>
                <a:lnTo>
                  <a:pt x="227" y="442"/>
                </a:lnTo>
                <a:lnTo>
                  <a:pt x="228" y="430"/>
                </a:lnTo>
                <a:lnTo>
                  <a:pt x="229" y="418"/>
                </a:lnTo>
                <a:lnTo>
                  <a:pt x="231" y="407"/>
                </a:lnTo>
                <a:lnTo>
                  <a:pt x="234" y="396"/>
                </a:lnTo>
                <a:lnTo>
                  <a:pt x="235" y="390"/>
                </a:lnTo>
                <a:lnTo>
                  <a:pt x="236" y="385"/>
                </a:lnTo>
                <a:lnTo>
                  <a:pt x="240" y="374"/>
                </a:lnTo>
                <a:lnTo>
                  <a:pt x="244" y="363"/>
                </a:lnTo>
                <a:lnTo>
                  <a:pt x="248" y="353"/>
                </a:lnTo>
                <a:lnTo>
                  <a:pt x="253" y="343"/>
                </a:lnTo>
                <a:lnTo>
                  <a:pt x="258" y="333"/>
                </a:lnTo>
                <a:lnTo>
                  <a:pt x="264" y="324"/>
                </a:lnTo>
                <a:lnTo>
                  <a:pt x="270" y="315"/>
                </a:lnTo>
                <a:lnTo>
                  <a:pt x="276" y="306"/>
                </a:lnTo>
                <a:lnTo>
                  <a:pt x="283" y="298"/>
                </a:lnTo>
                <a:lnTo>
                  <a:pt x="291" y="290"/>
                </a:lnTo>
                <a:lnTo>
                  <a:pt x="298" y="282"/>
                </a:lnTo>
                <a:lnTo>
                  <a:pt x="306" y="275"/>
                </a:lnTo>
                <a:lnTo>
                  <a:pt x="310" y="271"/>
                </a:lnTo>
                <a:lnTo>
                  <a:pt x="315" y="268"/>
                </a:lnTo>
                <a:lnTo>
                  <a:pt x="323" y="261"/>
                </a:lnTo>
                <a:lnTo>
                  <a:pt x="332" y="255"/>
                </a:lnTo>
                <a:lnTo>
                  <a:pt x="342" y="250"/>
                </a:lnTo>
                <a:lnTo>
                  <a:pt x="351" y="245"/>
                </a:lnTo>
                <a:lnTo>
                  <a:pt x="361" y="240"/>
                </a:lnTo>
                <a:lnTo>
                  <a:pt x="372" y="236"/>
                </a:lnTo>
                <a:lnTo>
                  <a:pt x="382" y="232"/>
                </a:lnTo>
                <a:lnTo>
                  <a:pt x="393" y="229"/>
                </a:lnTo>
                <a:lnTo>
                  <a:pt x="404" y="227"/>
                </a:lnTo>
                <a:lnTo>
                  <a:pt x="415" y="225"/>
                </a:lnTo>
                <a:lnTo>
                  <a:pt x="427" y="223"/>
                </a:lnTo>
                <a:lnTo>
                  <a:pt x="439" y="222"/>
                </a:lnTo>
                <a:lnTo>
                  <a:pt x="451" y="222"/>
                </a:lnTo>
                <a:lnTo>
                  <a:pt x="462" y="222"/>
                </a:lnTo>
                <a:lnTo>
                  <a:pt x="473" y="223"/>
                </a:lnTo>
                <a:lnTo>
                  <a:pt x="484" y="224"/>
                </a:lnTo>
                <a:lnTo>
                  <a:pt x="494" y="226"/>
                </a:lnTo>
                <a:lnTo>
                  <a:pt x="504" y="229"/>
                </a:lnTo>
                <a:lnTo>
                  <a:pt x="513" y="231"/>
                </a:lnTo>
                <a:lnTo>
                  <a:pt x="523" y="235"/>
                </a:lnTo>
                <a:lnTo>
                  <a:pt x="532" y="239"/>
                </a:lnTo>
                <a:lnTo>
                  <a:pt x="540" y="243"/>
                </a:lnTo>
                <a:lnTo>
                  <a:pt x="549" y="247"/>
                </a:lnTo>
                <a:lnTo>
                  <a:pt x="557" y="253"/>
                </a:lnTo>
                <a:lnTo>
                  <a:pt x="560" y="255"/>
                </a:lnTo>
                <a:lnTo>
                  <a:pt x="564" y="258"/>
                </a:lnTo>
                <a:lnTo>
                  <a:pt x="571" y="264"/>
                </a:lnTo>
                <a:lnTo>
                  <a:pt x="578" y="270"/>
                </a:lnTo>
                <a:lnTo>
                  <a:pt x="585" y="277"/>
                </a:lnTo>
                <a:lnTo>
                  <a:pt x="591" y="283"/>
                </a:lnTo>
                <a:lnTo>
                  <a:pt x="591" y="231"/>
                </a:lnTo>
                <a:lnTo>
                  <a:pt x="681" y="231"/>
                </a:lnTo>
                <a:lnTo>
                  <a:pt x="681" y="67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0" name="Freeform 19"/>
          <p:cNvSpPr>
            <a:spLocks noChangeAspect="1" noEditPoints="1"/>
          </p:cNvSpPr>
          <p:nvPr userDrawn="1"/>
        </p:nvSpPr>
        <p:spPr bwMode="auto">
          <a:xfrm>
            <a:off x="-1405" y="-1588"/>
            <a:ext cx="1728788" cy="1728788"/>
          </a:xfrm>
          <a:custGeom>
            <a:avLst/>
            <a:gdLst>
              <a:gd name="T0" fmla="*/ 424 w 908"/>
              <a:gd name="T1" fmla="*/ 683 h 908"/>
              <a:gd name="T2" fmla="*/ 365 w 908"/>
              <a:gd name="T3" fmla="*/ 671 h 908"/>
              <a:gd name="T4" fmla="*/ 304 w 908"/>
              <a:gd name="T5" fmla="*/ 647 h 908"/>
              <a:gd name="T6" fmla="*/ 247 w 908"/>
              <a:gd name="T7" fmla="*/ 610 h 908"/>
              <a:gd name="T8" fmla="*/ 286 w 908"/>
              <a:gd name="T9" fmla="*/ 536 h 908"/>
              <a:gd name="T10" fmla="*/ 321 w 908"/>
              <a:gd name="T11" fmla="*/ 562 h 908"/>
              <a:gd name="T12" fmla="*/ 365 w 908"/>
              <a:gd name="T13" fmla="*/ 585 h 908"/>
              <a:gd name="T14" fmla="*/ 405 w 908"/>
              <a:gd name="T15" fmla="*/ 598 h 908"/>
              <a:gd name="T16" fmla="*/ 441 w 908"/>
              <a:gd name="T17" fmla="*/ 604 h 908"/>
              <a:gd name="T18" fmla="*/ 508 w 908"/>
              <a:gd name="T19" fmla="*/ 602 h 908"/>
              <a:gd name="T20" fmla="*/ 551 w 908"/>
              <a:gd name="T21" fmla="*/ 589 h 908"/>
              <a:gd name="T22" fmla="*/ 571 w 908"/>
              <a:gd name="T23" fmla="*/ 575 h 908"/>
              <a:gd name="T24" fmla="*/ 582 w 908"/>
              <a:gd name="T25" fmla="*/ 556 h 908"/>
              <a:gd name="T26" fmla="*/ 583 w 908"/>
              <a:gd name="T27" fmla="*/ 539 h 908"/>
              <a:gd name="T28" fmla="*/ 575 w 908"/>
              <a:gd name="T29" fmla="*/ 524 h 908"/>
              <a:gd name="T30" fmla="*/ 559 w 908"/>
              <a:gd name="T31" fmla="*/ 512 h 908"/>
              <a:gd name="T32" fmla="*/ 521 w 908"/>
              <a:gd name="T33" fmla="*/ 501 h 908"/>
              <a:gd name="T34" fmla="*/ 394 w 908"/>
              <a:gd name="T35" fmla="*/ 483 h 908"/>
              <a:gd name="T36" fmla="*/ 324 w 908"/>
              <a:gd name="T37" fmla="*/ 465 h 908"/>
              <a:gd name="T38" fmla="*/ 280 w 908"/>
              <a:gd name="T39" fmla="*/ 442 h 908"/>
              <a:gd name="T40" fmla="*/ 257 w 908"/>
              <a:gd name="T41" fmla="*/ 420 h 908"/>
              <a:gd name="T42" fmla="*/ 243 w 908"/>
              <a:gd name="T43" fmla="*/ 392 h 908"/>
              <a:gd name="T44" fmla="*/ 237 w 908"/>
              <a:gd name="T45" fmla="*/ 356 h 908"/>
              <a:gd name="T46" fmla="*/ 242 w 908"/>
              <a:gd name="T47" fmla="*/ 328 h 908"/>
              <a:gd name="T48" fmla="*/ 254 w 908"/>
              <a:gd name="T49" fmla="*/ 302 h 908"/>
              <a:gd name="T50" fmla="*/ 274 w 908"/>
              <a:gd name="T51" fmla="*/ 279 h 908"/>
              <a:gd name="T52" fmla="*/ 299 w 908"/>
              <a:gd name="T53" fmla="*/ 260 h 908"/>
              <a:gd name="T54" fmla="*/ 347 w 908"/>
              <a:gd name="T55" fmla="*/ 237 h 908"/>
              <a:gd name="T56" fmla="*/ 422 w 908"/>
              <a:gd name="T57" fmla="*/ 222 h 908"/>
              <a:gd name="T58" fmla="*/ 489 w 908"/>
              <a:gd name="T59" fmla="*/ 224 h 908"/>
              <a:gd name="T60" fmla="*/ 545 w 908"/>
              <a:gd name="T61" fmla="*/ 235 h 908"/>
              <a:gd name="T62" fmla="*/ 596 w 908"/>
              <a:gd name="T63" fmla="*/ 255 h 908"/>
              <a:gd name="T64" fmla="*/ 641 w 908"/>
              <a:gd name="T65" fmla="*/ 283 h 908"/>
              <a:gd name="T66" fmla="*/ 591 w 908"/>
              <a:gd name="T67" fmla="*/ 351 h 908"/>
              <a:gd name="T68" fmla="*/ 550 w 908"/>
              <a:gd name="T69" fmla="*/ 325 h 908"/>
              <a:gd name="T70" fmla="*/ 503 w 908"/>
              <a:gd name="T71" fmla="*/ 308 h 908"/>
              <a:gd name="T72" fmla="*/ 462 w 908"/>
              <a:gd name="T73" fmla="*/ 302 h 908"/>
              <a:gd name="T74" fmla="*/ 416 w 908"/>
              <a:gd name="T75" fmla="*/ 303 h 908"/>
              <a:gd name="T76" fmla="*/ 372 w 908"/>
              <a:gd name="T77" fmla="*/ 313 h 908"/>
              <a:gd name="T78" fmla="*/ 343 w 908"/>
              <a:gd name="T79" fmla="*/ 329 h 908"/>
              <a:gd name="T80" fmla="*/ 328 w 908"/>
              <a:gd name="T81" fmla="*/ 347 h 908"/>
              <a:gd name="T82" fmla="*/ 328 w 908"/>
              <a:gd name="T83" fmla="*/ 366 h 908"/>
              <a:gd name="T84" fmla="*/ 338 w 908"/>
              <a:gd name="T85" fmla="*/ 380 h 908"/>
              <a:gd name="T86" fmla="*/ 369 w 908"/>
              <a:gd name="T87" fmla="*/ 395 h 908"/>
              <a:gd name="T88" fmla="*/ 443 w 908"/>
              <a:gd name="T89" fmla="*/ 407 h 908"/>
              <a:gd name="T90" fmla="*/ 550 w 908"/>
              <a:gd name="T91" fmla="*/ 424 h 908"/>
              <a:gd name="T92" fmla="*/ 607 w 908"/>
              <a:gd name="T93" fmla="*/ 442 h 908"/>
              <a:gd name="T94" fmla="*/ 639 w 908"/>
              <a:gd name="T95" fmla="*/ 462 h 908"/>
              <a:gd name="T96" fmla="*/ 658 w 908"/>
              <a:gd name="T97" fmla="*/ 483 h 908"/>
              <a:gd name="T98" fmla="*/ 670 w 908"/>
              <a:gd name="T99" fmla="*/ 511 h 908"/>
              <a:gd name="T100" fmla="*/ 674 w 908"/>
              <a:gd name="T101" fmla="*/ 545 h 908"/>
              <a:gd name="T102" fmla="*/ 670 w 908"/>
              <a:gd name="T103" fmla="*/ 573 h 908"/>
              <a:gd name="T104" fmla="*/ 659 w 908"/>
              <a:gd name="T105" fmla="*/ 600 h 908"/>
              <a:gd name="T106" fmla="*/ 641 w 908"/>
              <a:gd name="T107" fmla="*/ 624 h 908"/>
              <a:gd name="T108" fmla="*/ 616 w 908"/>
              <a:gd name="T109" fmla="*/ 644 h 908"/>
              <a:gd name="T110" fmla="*/ 569 w 908"/>
              <a:gd name="T111" fmla="*/ 668 h 908"/>
              <a:gd name="T112" fmla="*/ 510 w 908"/>
              <a:gd name="T113" fmla="*/ 683 h 908"/>
              <a:gd name="T114" fmla="*/ 0 w 908"/>
              <a:gd name="T115" fmla="*/ 908 h 908"/>
              <a:gd name="T116" fmla="*/ 908 w 908"/>
              <a:gd name="T117" fmla="*/ 0 h 908"/>
              <a:gd name="T118" fmla="*/ 0 w 908"/>
              <a:gd name="T119" fmla="*/ 908 h 9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908" h="908">
                <a:moveTo>
                  <a:pt x="466" y="685"/>
                </a:moveTo>
                <a:lnTo>
                  <a:pt x="452" y="685"/>
                </a:lnTo>
                <a:lnTo>
                  <a:pt x="438" y="684"/>
                </a:lnTo>
                <a:lnTo>
                  <a:pt x="424" y="683"/>
                </a:lnTo>
                <a:lnTo>
                  <a:pt x="410" y="681"/>
                </a:lnTo>
                <a:lnTo>
                  <a:pt x="395" y="678"/>
                </a:lnTo>
                <a:lnTo>
                  <a:pt x="380" y="675"/>
                </a:lnTo>
                <a:lnTo>
                  <a:pt x="365" y="671"/>
                </a:lnTo>
                <a:lnTo>
                  <a:pt x="350" y="666"/>
                </a:lnTo>
                <a:lnTo>
                  <a:pt x="335" y="661"/>
                </a:lnTo>
                <a:lnTo>
                  <a:pt x="319" y="654"/>
                </a:lnTo>
                <a:lnTo>
                  <a:pt x="304" y="647"/>
                </a:lnTo>
                <a:lnTo>
                  <a:pt x="290" y="639"/>
                </a:lnTo>
                <a:lnTo>
                  <a:pt x="275" y="631"/>
                </a:lnTo>
                <a:lnTo>
                  <a:pt x="261" y="621"/>
                </a:lnTo>
                <a:lnTo>
                  <a:pt x="247" y="610"/>
                </a:lnTo>
                <a:lnTo>
                  <a:pt x="240" y="605"/>
                </a:lnTo>
                <a:lnTo>
                  <a:pt x="233" y="599"/>
                </a:lnTo>
                <a:lnTo>
                  <a:pt x="283" y="533"/>
                </a:lnTo>
                <a:lnTo>
                  <a:pt x="286" y="536"/>
                </a:lnTo>
                <a:lnTo>
                  <a:pt x="296" y="544"/>
                </a:lnTo>
                <a:lnTo>
                  <a:pt x="303" y="550"/>
                </a:lnTo>
                <a:lnTo>
                  <a:pt x="311" y="556"/>
                </a:lnTo>
                <a:lnTo>
                  <a:pt x="321" y="562"/>
                </a:lnTo>
                <a:lnTo>
                  <a:pt x="332" y="569"/>
                </a:lnTo>
                <a:lnTo>
                  <a:pt x="345" y="576"/>
                </a:lnTo>
                <a:lnTo>
                  <a:pt x="358" y="582"/>
                </a:lnTo>
                <a:lnTo>
                  <a:pt x="365" y="585"/>
                </a:lnTo>
                <a:lnTo>
                  <a:pt x="373" y="588"/>
                </a:lnTo>
                <a:lnTo>
                  <a:pt x="388" y="594"/>
                </a:lnTo>
                <a:lnTo>
                  <a:pt x="396" y="596"/>
                </a:lnTo>
                <a:lnTo>
                  <a:pt x="405" y="598"/>
                </a:lnTo>
                <a:lnTo>
                  <a:pt x="414" y="600"/>
                </a:lnTo>
                <a:lnTo>
                  <a:pt x="423" y="602"/>
                </a:lnTo>
                <a:lnTo>
                  <a:pt x="432" y="603"/>
                </a:lnTo>
                <a:lnTo>
                  <a:pt x="441" y="604"/>
                </a:lnTo>
                <a:lnTo>
                  <a:pt x="460" y="605"/>
                </a:lnTo>
                <a:lnTo>
                  <a:pt x="478" y="605"/>
                </a:lnTo>
                <a:lnTo>
                  <a:pt x="494" y="604"/>
                </a:lnTo>
                <a:lnTo>
                  <a:pt x="508" y="602"/>
                </a:lnTo>
                <a:lnTo>
                  <a:pt x="521" y="599"/>
                </a:lnTo>
                <a:lnTo>
                  <a:pt x="533" y="596"/>
                </a:lnTo>
                <a:lnTo>
                  <a:pt x="543" y="593"/>
                </a:lnTo>
                <a:lnTo>
                  <a:pt x="551" y="589"/>
                </a:lnTo>
                <a:lnTo>
                  <a:pt x="559" y="585"/>
                </a:lnTo>
                <a:lnTo>
                  <a:pt x="565" y="580"/>
                </a:lnTo>
                <a:lnTo>
                  <a:pt x="568" y="578"/>
                </a:lnTo>
                <a:lnTo>
                  <a:pt x="571" y="575"/>
                </a:lnTo>
                <a:lnTo>
                  <a:pt x="575" y="571"/>
                </a:lnTo>
                <a:lnTo>
                  <a:pt x="578" y="566"/>
                </a:lnTo>
                <a:lnTo>
                  <a:pt x="580" y="561"/>
                </a:lnTo>
                <a:lnTo>
                  <a:pt x="582" y="556"/>
                </a:lnTo>
                <a:lnTo>
                  <a:pt x="583" y="552"/>
                </a:lnTo>
                <a:lnTo>
                  <a:pt x="583" y="547"/>
                </a:lnTo>
                <a:lnTo>
                  <a:pt x="583" y="543"/>
                </a:lnTo>
                <a:lnTo>
                  <a:pt x="583" y="539"/>
                </a:lnTo>
                <a:lnTo>
                  <a:pt x="582" y="536"/>
                </a:lnTo>
                <a:lnTo>
                  <a:pt x="580" y="533"/>
                </a:lnTo>
                <a:lnTo>
                  <a:pt x="577" y="526"/>
                </a:lnTo>
                <a:lnTo>
                  <a:pt x="575" y="524"/>
                </a:lnTo>
                <a:lnTo>
                  <a:pt x="572" y="521"/>
                </a:lnTo>
                <a:lnTo>
                  <a:pt x="569" y="519"/>
                </a:lnTo>
                <a:lnTo>
                  <a:pt x="566" y="516"/>
                </a:lnTo>
                <a:lnTo>
                  <a:pt x="559" y="512"/>
                </a:lnTo>
                <a:lnTo>
                  <a:pt x="551" y="509"/>
                </a:lnTo>
                <a:lnTo>
                  <a:pt x="542" y="506"/>
                </a:lnTo>
                <a:lnTo>
                  <a:pt x="532" y="503"/>
                </a:lnTo>
                <a:lnTo>
                  <a:pt x="521" y="501"/>
                </a:lnTo>
                <a:lnTo>
                  <a:pt x="498" y="497"/>
                </a:lnTo>
                <a:lnTo>
                  <a:pt x="447" y="490"/>
                </a:lnTo>
                <a:lnTo>
                  <a:pt x="412" y="485"/>
                </a:lnTo>
                <a:lnTo>
                  <a:pt x="394" y="483"/>
                </a:lnTo>
                <a:lnTo>
                  <a:pt x="376" y="479"/>
                </a:lnTo>
                <a:lnTo>
                  <a:pt x="358" y="475"/>
                </a:lnTo>
                <a:lnTo>
                  <a:pt x="341" y="471"/>
                </a:lnTo>
                <a:lnTo>
                  <a:pt x="324" y="465"/>
                </a:lnTo>
                <a:lnTo>
                  <a:pt x="308" y="459"/>
                </a:lnTo>
                <a:lnTo>
                  <a:pt x="301" y="455"/>
                </a:lnTo>
                <a:lnTo>
                  <a:pt x="293" y="451"/>
                </a:lnTo>
                <a:lnTo>
                  <a:pt x="280" y="442"/>
                </a:lnTo>
                <a:lnTo>
                  <a:pt x="274" y="437"/>
                </a:lnTo>
                <a:lnTo>
                  <a:pt x="268" y="432"/>
                </a:lnTo>
                <a:lnTo>
                  <a:pt x="262" y="426"/>
                </a:lnTo>
                <a:lnTo>
                  <a:pt x="257" y="420"/>
                </a:lnTo>
                <a:lnTo>
                  <a:pt x="253" y="414"/>
                </a:lnTo>
                <a:lnTo>
                  <a:pt x="249" y="407"/>
                </a:lnTo>
                <a:lnTo>
                  <a:pt x="246" y="400"/>
                </a:lnTo>
                <a:lnTo>
                  <a:pt x="243" y="392"/>
                </a:lnTo>
                <a:lnTo>
                  <a:pt x="240" y="384"/>
                </a:lnTo>
                <a:lnTo>
                  <a:pt x="239" y="375"/>
                </a:lnTo>
                <a:lnTo>
                  <a:pt x="238" y="366"/>
                </a:lnTo>
                <a:lnTo>
                  <a:pt x="237" y="356"/>
                </a:lnTo>
                <a:lnTo>
                  <a:pt x="238" y="349"/>
                </a:lnTo>
                <a:lnTo>
                  <a:pt x="239" y="342"/>
                </a:lnTo>
                <a:lnTo>
                  <a:pt x="240" y="335"/>
                </a:lnTo>
                <a:lnTo>
                  <a:pt x="242" y="328"/>
                </a:lnTo>
                <a:lnTo>
                  <a:pt x="244" y="321"/>
                </a:lnTo>
                <a:lnTo>
                  <a:pt x="247" y="315"/>
                </a:lnTo>
                <a:lnTo>
                  <a:pt x="250" y="308"/>
                </a:lnTo>
                <a:lnTo>
                  <a:pt x="254" y="302"/>
                </a:lnTo>
                <a:lnTo>
                  <a:pt x="258" y="296"/>
                </a:lnTo>
                <a:lnTo>
                  <a:pt x="263" y="290"/>
                </a:lnTo>
                <a:lnTo>
                  <a:pt x="268" y="285"/>
                </a:lnTo>
                <a:lnTo>
                  <a:pt x="274" y="279"/>
                </a:lnTo>
                <a:lnTo>
                  <a:pt x="280" y="274"/>
                </a:lnTo>
                <a:lnTo>
                  <a:pt x="286" y="269"/>
                </a:lnTo>
                <a:lnTo>
                  <a:pt x="292" y="264"/>
                </a:lnTo>
                <a:lnTo>
                  <a:pt x="299" y="260"/>
                </a:lnTo>
                <a:lnTo>
                  <a:pt x="314" y="251"/>
                </a:lnTo>
                <a:lnTo>
                  <a:pt x="322" y="247"/>
                </a:lnTo>
                <a:lnTo>
                  <a:pt x="330" y="244"/>
                </a:lnTo>
                <a:lnTo>
                  <a:pt x="347" y="237"/>
                </a:lnTo>
                <a:lnTo>
                  <a:pt x="365" y="232"/>
                </a:lnTo>
                <a:lnTo>
                  <a:pt x="383" y="227"/>
                </a:lnTo>
                <a:lnTo>
                  <a:pt x="402" y="224"/>
                </a:lnTo>
                <a:lnTo>
                  <a:pt x="422" y="222"/>
                </a:lnTo>
                <a:lnTo>
                  <a:pt x="443" y="222"/>
                </a:lnTo>
                <a:lnTo>
                  <a:pt x="458" y="222"/>
                </a:lnTo>
                <a:lnTo>
                  <a:pt x="474" y="223"/>
                </a:lnTo>
                <a:lnTo>
                  <a:pt x="489" y="224"/>
                </a:lnTo>
                <a:lnTo>
                  <a:pt x="504" y="226"/>
                </a:lnTo>
                <a:lnTo>
                  <a:pt x="518" y="229"/>
                </a:lnTo>
                <a:lnTo>
                  <a:pt x="532" y="232"/>
                </a:lnTo>
                <a:lnTo>
                  <a:pt x="545" y="235"/>
                </a:lnTo>
                <a:lnTo>
                  <a:pt x="559" y="239"/>
                </a:lnTo>
                <a:lnTo>
                  <a:pt x="571" y="244"/>
                </a:lnTo>
                <a:lnTo>
                  <a:pt x="584" y="249"/>
                </a:lnTo>
                <a:lnTo>
                  <a:pt x="596" y="255"/>
                </a:lnTo>
                <a:lnTo>
                  <a:pt x="607" y="261"/>
                </a:lnTo>
                <a:lnTo>
                  <a:pt x="619" y="268"/>
                </a:lnTo>
                <a:lnTo>
                  <a:pt x="630" y="275"/>
                </a:lnTo>
                <a:lnTo>
                  <a:pt x="641" y="283"/>
                </a:lnTo>
                <a:lnTo>
                  <a:pt x="651" y="291"/>
                </a:lnTo>
                <a:lnTo>
                  <a:pt x="602" y="360"/>
                </a:lnTo>
                <a:lnTo>
                  <a:pt x="599" y="357"/>
                </a:lnTo>
                <a:lnTo>
                  <a:pt x="591" y="351"/>
                </a:lnTo>
                <a:lnTo>
                  <a:pt x="578" y="341"/>
                </a:lnTo>
                <a:lnTo>
                  <a:pt x="570" y="336"/>
                </a:lnTo>
                <a:lnTo>
                  <a:pt x="560" y="331"/>
                </a:lnTo>
                <a:lnTo>
                  <a:pt x="550" y="325"/>
                </a:lnTo>
                <a:lnTo>
                  <a:pt x="538" y="320"/>
                </a:lnTo>
                <a:lnTo>
                  <a:pt x="525" y="315"/>
                </a:lnTo>
                <a:lnTo>
                  <a:pt x="511" y="310"/>
                </a:lnTo>
                <a:lnTo>
                  <a:pt x="503" y="308"/>
                </a:lnTo>
                <a:lnTo>
                  <a:pt x="496" y="307"/>
                </a:lnTo>
                <a:lnTo>
                  <a:pt x="479" y="304"/>
                </a:lnTo>
                <a:lnTo>
                  <a:pt x="471" y="303"/>
                </a:lnTo>
                <a:lnTo>
                  <a:pt x="462" y="302"/>
                </a:lnTo>
                <a:lnTo>
                  <a:pt x="453" y="301"/>
                </a:lnTo>
                <a:lnTo>
                  <a:pt x="444" y="301"/>
                </a:lnTo>
                <a:lnTo>
                  <a:pt x="430" y="302"/>
                </a:lnTo>
                <a:lnTo>
                  <a:pt x="416" y="303"/>
                </a:lnTo>
                <a:lnTo>
                  <a:pt x="404" y="304"/>
                </a:lnTo>
                <a:lnTo>
                  <a:pt x="392" y="307"/>
                </a:lnTo>
                <a:lnTo>
                  <a:pt x="382" y="310"/>
                </a:lnTo>
                <a:lnTo>
                  <a:pt x="372" y="313"/>
                </a:lnTo>
                <a:lnTo>
                  <a:pt x="363" y="317"/>
                </a:lnTo>
                <a:lnTo>
                  <a:pt x="356" y="321"/>
                </a:lnTo>
                <a:lnTo>
                  <a:pt x="349" y="325"/>
                </a:lnTo>
                <a:lnTo>
                  <a:pt x="343" y="329"/>
                </a:lnTo>
                <a:lnTo>
                  <a:pt x="338" y="334"/>
                </a:lnTo>
                <a:lnTo>
                  <a:pt x="334" y="338"/>
                </a:lnTo>
                <a:lnTo>
                  <a:pt x="331" y="343"/>
                </a:lnTo>
                <a:lnTo>
                  <a:pt x="328" y="347"/>
                </a:lnTo>
                <a:lnTo>
                  <a:pt x="327" y="352"/>
                </a:lnTo>
                <a:lnTo>
                  <a:pt x="327" y="356"/>
                </a:lnTo>
                <a:lnTo>
                  <a:pt x="327" y="363"/>
                </a:lnTo>
                <a:lnTo>
                  <a:pt x="328" y="366"/>
                </a:lnTo>
                <a:lnTo>
                  <a:pt x="330" y="369"/>
                </a:lnTo>
                <a:lnTo>
                  <a:pt x="333" y="375"/>
                </a:lnTo>
                <a:lnTo>
                  <a:pt x="335" y="378"/>
                </a:lnTo>
                <a:lnTo>
                  <a:pt x="338" y="380"/>
                </a:lnTo>
                <a:lnTo>
                  <a:pt x="344" y="385"/>
                </a:lnTo>
                <a:lnTo>
                  <a:pt x="351" y="389"/>
                </a:lnTo>
                <a:lnTo>
                  <a:pt x="360" y="392"/>
                </a:lnTo>
                <a:lnTo>
                  <a:pt x="369" y="395"/>
                </a:lnTo>
                <a:lnTo>
                  <a:pt x="380" y="397"/>
                </a:lnTo>
                <a:lnTo>
                  <a:pt x="391" y="400"/>
                </a:lnTo>
                <a:lnTo>
                  <a:pt x="416" y="404"/>
                </a:lnTo>
                <a:lnTo>
                  <a:pt x="443" y="407"/>
                </a:lnTo>
                <a:lnTo>
                  <a:pt x="473" y="411"/>
                </a:lnTo>
                <a:lnTo>
                  <a:pt x="513" y="417"/>
                </a:lnTo>
                <a:lnTo>
                  <a:pt x="532" y="420"/>
                </a:lnTo>
                <a:lnTo>
                  <a:pt x="550" y="424"/>
                </a:lnTo>
                <a:lnTo>
                  <a:pt x="568" y="428"/>
                </a:lnTo>
                <a:lnTo>
                  <a:pt x="584" y="433"/>
                </a:lnTo>
                <a:lnTo>
                  <a:pt x="600" y="439"/>
                </a:lnTo>
                <a:lnTo>
                  <a:pt x="607" y="442"/>
                </a:lnTo>
                <a:lnTo>
                  <a:pt x="614" y="446"/>
                </a:lnTo>
                <a:lnTo>
                  <a:pt x="627" y="453"/>
                </a:lnTo>
                <a:lnTo>
                  <a:pt x="634" y="458"/>
                </a:lnTo>
                <a:lnTo>
                  <a:pt x="639" y="462"/>
                </a:lnTo>
                <a:lnTo>
                  <a:pt x="645" y="467"/>
                </a:lnTo>
                <a:lnTo>
                  <a:pt x="649" y="472"/>
                </a:lnTo>
                <a:lnTo>
                  <a:pt x="654" y="478"/>
                </a:lnTo>
                <a:lnTo>
                  <a:pt x="658" y="483"/>
                </a:lnTo>
                <a:lnTo>
                  <a:pt x="662" y="490"/>
                </a:lnTo>
                <a:lnTo>
                  <a:pt x="665" y="496"/>
                </a:lnTo>
                <a:lnTo>
                  <a:pt x="668" y="503"/>
                </a:lnTo>
                <a:lnTo>
                  <a:pt x="670" y="511"/>
                </a:lnTo>
                <a:lnTo>
                  <a:pt x="672" y="518"/>
                </a:lnTo>
                <a:lnTo>
                  <a:pt x="673" y="527"/>
                </a:lnTo>
                <a:lnTo>
                  <a:pt x="674" y="535"/>
                </a:lnTo>
                <a:lnTo>
                  <a:pt x="674" y="545"/>
                </a:lnTo>
                <a:lnTo>
                  <a:pt x="674" y="552"/>
                </a:lnTo>
                <a:lnTo>
                  <a:pt x="673" y="559"/>
                </a:lnTo>
                <a:lnTo>
                  <a:pt x="672" y="566"/>
                </a:lnTo>
                <a:lnTo>
                  <a:pt x="670" y="573"/>
                </a:lnTo>
                <a:lnTo>
                  <a:pt x="668" y="580"/>
                </a:lnTo>
                <a:lnTo>
                  <a:pt x="666" y="587"/>
                </a:lnTo>
                <a:lnTo>
                  <a:pt x="663" y="593"/>
                </a:lnTo>
                <a:lnTo>
                  <a:pt x="659" y="600"/>
                </a:lnTo>
                <a:lnTo>
                  <a:pt x="655" y="606"/>
                </a:lnTo>
                <a:lnTo>
                  <a:pt x="651" y="612"/>
                </a:lnTo>
                <a:lnTo>
                  <a:pt x="646" y="618"/>
                </a:lnTo>
                <a:lnTo>
                  <a:pt x="641" y="624"/>
                </a:lnTo>
                <a:lnTo>
                  <a:pt x="635" y="629"/>
                </a:lnTo>
                <a:lnTo>
                  <a:pt x="629" y="634"/>
                </a:lnTo>
                <a:lnTo>
                  <a:pt x="623" y="639"/>
                </a:lnTo>
                <a:lnTo>
                  <a:pt x="616" y="644"/>
                </a:lnTo>
                <a:lnTo>
                  <a:pt x="609" y="649"/>
                </a:lnTo>
                <a:lnTo>
                  <a:pt x="602" y="653"/>
                </a:lnTo>
                <a:lnTo>
                  <a:pt x="586" y="661"/>
                </a:lnTo>
                <a:lnTo>
                  <a:pt x="569" y="668"/>
                </a:lnTo>
                <a:lnTo>
                  <a:pt x="560" y="672"/>
                </a:lnTo>
                <a:lnTo>
                  <a:pt x="550" y="674"/>
                </a:lnTo>
                <a:lnTo>
                  <a:pt x="531" y="679"/>
                </a:lnTo>
                <a:lnTo>
                  <a:pt x="510" y="683"/>
                </a:lnTo>
                <a:lnTo>
                  <a:pt x="499" y="684"/>
                </a:lnTo>
                <a:lnTo>
                  <a:pt x="488" y="685"/>
                </a:lnTo>
                <a:lnTo>
                  <a:pt x="466" y="685"/>
                </a:lnTo>
                <a:close/>
                <a:moveTo>
                  <a:pt x="0" y="908"/>
                </a:moveTo>
                <a:lnTo>
                  <a:pt x="453" y="908"/>
                </a:lnTo>
                <a:lnTo>
                  <a:pt x="908" y="908"/>
                </a:lnTo>
                <a:lnTo>
                  <a:pt x="908" y="453"/>
                </a:lnTo>
                <a:lnTo>
                  <a:pt x="908" y="0"/>
                </a:lnTo>
                <a:lnTo>
                  <a:pt x="453" y="0"/>
                </a:lnTo>
                <a:lnTo>
                  <a:pt x="0" y="0"/>
                </a:lnTo>
                <a:lnTo>
                  <a:pt x="0" y="453"/>
                </a:lnTo>
                <a:lnTo>
                  <a:pt x="0" y="9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1" name="Freeform 20"/>
          <p:cNvSpPr>
            <a:spLocks noChangeAspect="1" noEditPoints="1"/>
          </p:cNvSpPr>
          <p:nvPr userDrawn="1"/>
        </p:nvSpPr>
        <p:spPr bwMode="auto">
          <a:xfrm>
            <a:off x="3457175" y="1722393"/>
            <a:ext cx="1728000" cy="1728000"/>
          </a:xfrm>
          <a:custGeom>
            <a:avLst/>
            <a:gdLst>
              <a:gd name="T0" fmla="*/ 908 w 908"/>
              <a:gd name="T1" fmla="*/ 453 h 908"/>
              <a:gd name="T2" fmla="*/ 0 w 908"/>
              <a:gd name="T3" fmla="*/ 453 h 908"/>
              <a:gd name="T4" fmla="*/ 431 w 908"/>
              <a:gd name="T5" fmla="*/ 684 h 908"/>
              <a:gd name="T6" fmla="*/ 386 w 908"/>
              <a:gd name="T7" fmla="*/ 675 h 908"/>
              <a:gd name="T8" fmla="*/ 344 w 908"/>
              <a:gd name="T9" fmla="*/ 657 h 908"/>
              <a:gd name="T10" fmla="*/ 307 w 908"/>
              <a:gd name="T11" fmla="*/ 632 h 908"/>
              <a:gd name="T12" fmla="*/ 276 w 908"/>
              <a:gd name="T13" fmla="*/ 601 h 908"/>
              <a:gd name="T14" fmla="*/ 251 w 908"/>
              <a:gd name="T15" fmla="*/ 564 h 908"/>
              <a:gd name="T16" fmla="*/ 233 w 908"/>
              <a:gd name="T17" fmla="*/ 523 h 908"/>
              <a:gd name="T18" fmla="*/ 223 w 908"/>
              <a:gd name="T19" fmla="*/ 477 h 908"/>
              <a:gd name="T20" fmla="*/ 223 w 908"/>
              <a:gd name="T21" fmla="*/ 429 h 908"/>
              <a:gd name="T22" fmla="*/ 233 w 908"/>
              <a:gd name="T23" fmla="*/ 383 h 908"/>
              <a:gd name="T24" fmla="*/ 251 w 908"/>
              <a:gd name="T25" fmla="*/ 342 h 908"/>
              <a:gd name="T26" fmla="*/ 276 w 908"/>
              <a:gd name="T27" fmla="*/ 305 h 908"/>
              <a:gd name="T28" fmla="*/ 307 w 908"/>
              <a:gd name="T29" fmla="*/ 274 h 908"/>
              <a:gd name="T30" fmla="*/ 344 w 908"/>
              <a:gd name="T31" fmla="*/ 249 h 908"/>
              <a:gd name="T32" fmla="*/ 386 w 908"/>
              <a:gd name="T33" fmla="*/ 231 h 908"/>
              <a:gd name="T34" fmla="*/ 431 w 908"/>
              <a:gd name="T35" fmla="*/ 222 h 908"/>
              <a:gd name="T36" fmla="*/ 479 w 908"/>
              <a:gd name="T37" fmla="*/ 222 h 908"/>
              <a:gd name="T38" fmla="*/ 524 w 908"/>
              <a:gd name="T39" fmla="*/ 231 h 908"/>
              <a:gd name="T40" fmla="*/ 565 w 908"/>
              <a:gd name="T41" fmla="*/ 249 h 908"/>
              <a:gd name="T42" fmla="*/ 602 w 908"/>
              <a:gd name="T43" fmla="*/ 274 h 908"/>
              <a:gd name="T44" fmla="*/ 634 w 908"/>
              <a:gd name="T45" fmla="*/ 305 h 908"/>
              <a:gd name="T46" fmla="*/ 659 w 908"/>
              <a:gd name="T47" fmla="*/ 342 h 908"/>
              <a:gd name="T48" fmla="*/ 676 w 908"/>
              <a:gd name="T49" fmla="*/ 383 h 908"/>
              <a:gd name="T50" fmla="*/ 685 w 908"/>
              <a:gd name="T51" fmla="*/ 429 h 908"/>
              <a:gd name="T52" fmla="*/ 685 w 908"/>
              <a:gd name="T53" fmla="*/ 477 h 908"/>
              <a:gd name="T54" fmla="*/ 676 w 908"/>
              <a:gd name="T55" fmla="*/ 523 h 908"/>
              <a:gd name="T56" fmla="*/ 659 w 908"/>
              <a:gd name="T57" fmla="*/ 564 h 908"/>
              <a:gd name="T58" fmla="*/ 634 w 908"/>
              <a:gd name="T59" fmla="*/ 601 h 908"/>
              <a:gd name="T60" fmla="*/ 602 w 908"/>
              <a:gd name="T61" fmla="*/ 632 h 908"/>
              <a:gd name="T62" fmla="*/ 565 w 908"/>
              <a:gd name="T63" fmla="*/ 657 h 908"/>
              <a:gd name="T64" fmla="*/ 524 w 908"/>
              <a:gd name="T65" fmla="*/ 675 h 908"/>
              <a:gd name="T66" fmla="*/ 479 w 908"/>
              <a:gd name="T67" fmla="*/ 684 h 908"/>
              <a:gd name="T68" fmla="*/ 440 w 908"/>
              <a:gd name="T69" fmla="*/ 302 h 908"/>
              <a:gd name="T70" fmla="*/ 406 w 908"/>
              <a:gd name="T71" fmla="*/ 309 h 908"/>
              <a:gd name="T72" fmla="*/ 381 w 908"/>
              <a:gd name="T73" fmla="*/ 321 h 908"/>
              <a:gd name="T74" fmla="*/ 359 w 908"/>
              <a:gd name="T75" fmla="*/ 338 h 908"/>
              <a:gd name="T76" fmla="*/ 341 w 908"/>
              <a:gd name="T77" fmla="*/ 359 h 908"/>
              <a:gd name="T78" fmla="*/ 323 w 908"/>
              <a:gd name="T79" fmla="*/ 391 h 908"/>
              <a:gd name="T80" fmla="*/ 315 w 908"/>
              <a:gd name="T81" fmla="*/ 420 h 908"/>
              <a:gd name="T82" fmla="*/ 313 w 908"/>
              <a:gd name="T83" fmla="*/ 470 h 908"/>
              <a:gd name="T84" fmla="*/ 323 w 908"/>
              <a:gd name="T85" fmla="*/ 515 h 908"/>
              <a:gd name="T86" fmla="*/ 341 w 908"/>
              <a:gd name="T87" fmla="*/ 547 h 908"/>
              <a:gd name="T88" fmla="*/ 359 w 908"/>
              <a:gd name="T89" fmla="*/ 568 h 908"/>
              <a:gd name="T90" fmla="*/ 387 w 908"/>
              <a:gd name="T91" fmla="*/ 588 h 908"/>
              <a:gd name="T92" fmla="*/ 426 w 908"/>
              <a:gd name="T93" fmla="*/ 602 h 908"/>
              <a:gd name="T94" fmla="*/ 469 w 908"/>
              <a:gd name="T95" fmla="*/ 604 h 908"/>
              <a:gd name="T96" fmla="*/ 504 w 908"/>
              <a:gd name="T97" fmla="*/ 597 h 908"/>
              <a:gd name="T98" fmla="*/ 529 w 908"/>
              <a:gd name="T99" fmla="*/ 585 h 908"/>
              <a:gd name="T100" fmla="*/ 551 w 908"/>
              <a:gd name="T101" fmla="*/ 568 h 908"/>
              <a:gd name="T102" fmla="*/ 569 w 908"/>
              <a:gd name="T103" fmla="*/ 547 h 908"/>
              <a:gd name="T104" fmla="*/ 586 w 908"/>
              <a:gd name="T105" fmla="*/ 515 h 908"/>
              <a:gd name="T106" fmla="*/ 595 w 908"/>
              <a:gd name="T107" fmla="*/ 486 h 908"/>
              <a:gd name="T108" fmla="*/ 597 w 908"/>
              <a:gd name="T109" fmla="*/ 436 h 908"/>
              <a:gd name="T110" fmla="*/ 586 w 908"/>
              <a:gd name="T111" fmla="*/ 391 h 908"/>
              <a:gd name="T112" fmla="*/ 569 w 908"/>
              <a:gd name="T113" fmla="*/ 359 h 908"/>
              <a:gd name="T114" fmla="*/ 551 w 908"/>
              <a:gd name="T115" fmla="*/ 338 h 908"/>
              <a:gd name="T116" fmla="*/ 523 w 908"/>
              <a:gd name="T117" fmla="*/ 318 h 908"/>
              <a:gd name="T118" fmla="*/ 484 w 908"/>
              <a:gd name="T119" fmla="*/ 304 h 9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908" h="908">
                <a:moveTo>
                  <a:pt x="0" y="908"/>
                </a:moveTo>
                <a:lnTo>
                  <a:pt x="454" y="908"/>
                </a:lnTo>
                <a:lnTo>
                  <a:pt x="908" y="908"/>
                </a:lnTo>
                <a:lnTo>
                  <a:pt x="908" y="453"/>
                </a:lnTo>
                <a:lnTo>
                  <a:pt x="908" y="0"/>
                </a:lnTo>
                <a:lnTo>
                  <a:pt x="454" y="0"/>
                </a:lnTo>
                <a:lnTo>
                  <a:pt x="0" y="0"/>
                </a:lnTo>
                <a:lnTo>
                  <a:pt x="0" y="453"/>
                </a:lnTo>
                <a:lnTo>
                  <a:pt x="0" y="908"/>
                </a:lnTo>
                <a:close/>
                <a:moveTo>
                  <a:pt x="455" y="685"/>
                </a:moveTo>
                <a:lnTo>
                  <a:pt x="443" y="685"/>
                </a:lnTo>
                <a:lnTo>
                  <a:pt x="431" y="684"/>
                </a:lnTo>
                <a:lnTo>
                  <a:pt x="419" y="683"/>
                </a:lnTo>
                <a:lnTo>
                  <a:pt x="408" y="681"/>
                </a:lnTo>
                <a:lnTo>
                  <a:pt x="397" y="678"/>
                </a:lnTo>
                <a:lnTo>
                  <a:pt x="386" y="675"/>
                </a:lnTo>
                <a:lnTo>
                  <a:pt x="375" y="671"/>
                </a:lnTo>
                <a:lnTo>
                  <a:pt x="364" y="667"/>
                </a:lnTo>
                <a:lnTo>
                  <a:pt x="354" y="663"/>
                </a:lnTo>
                <a:lnTo>
                  <a:pt x="344" y="657"/>
                </a:lnTo>
                <a:lnTo>
                  <a:pt x="334" y="652"/>
                </a:lnTo>
                <a:lnTo>
                  <a:pt x="325" y="646"/>
                </a:lnTo>
                <a:lnTo>
                  <a:pt x="316" y="639"/>
                </a:lnTo>
                <a:lnTo>
                  <a:pt x="307" y="632"/>
                </a:lnTo>
                <a:lnTo>
                  <a:pt x="299" y="625"/>
                </a:lnTo>
                <a:lnTo>
                  <a:pt x="291" y="618"/>
                </a:lnTo>
                <a:lnTo>
                  <a:pt x="283" y="610"/>
                </a:lnTo>
                <a:lnTo>
                  <a:pt x="276" y="601"/>
                </a:lnTo>
                <a:lnTo>
                  <a:pt x="269" y="592"/>
                </a:lnTo>
                <a:lnTo>
                  <a:pt x="263" y="583"/>
                </a:lnTo>
                <a:lnTo>
                  <a:pt x="257" y="574"/>
                </a:lnTo>
                <a:lnTo>
                  <a:pt x="251" y="564"/>
                </a:lnTo>
                <a:lnTo>
                  <a:pt x="246" y="554"/>
                </a:lnTo>
                <a:lnTo>
                  <a:pt x="241" y="544"/>
                </a:lnTo>
                <a:lnTo>
                  <a:pt x="237" y="533"/>
                </a:lnTo>
                <a:lnTo>
                  <a:pt x="233" y="523"/>
                </a:lnTo>
                <a:lnTo>
                  <a:pt x="229" y="512"/>
                </a:lnTo>
                <a:lnTo>
                  <a:pt x="227" y="500"/>
                </a:lnTo>
                <a:lnTo>
                  <a:pt x="225" y="489"/>
                </a:lnTo>
                <a:lnTo>
                  <a:pt x="223" y="477"/>
                </a:lnTo>
                <a:lnTo>
                  <a:pt x="222" y="465"/>
                </a:lnTo>
                <a:lnTo>
                  <a:pt x="222" y="453"/>
                </a:lnTo>
                <a:lnTo>
                  <a:pt x="222" y="441"/>
                </a:lnTo>
                <a:lnTo>
                  <a:pt x="223" y="429"/>
                </a:lnTo>
                <a:lnTo>
                  <a:pt x="225" y="417"/>
                </a:lnTo>
                <a:lnTo>
                  <a:pt x="227" y="406"/>
                </a:lnTo>
                <a:lnTo>
                  <a:pt x="229" y="394"/>
                </a:lnTo>
                <a:lnTo>
                  <a:pt x="233" y="383"/>
                </a:lnTo>
                <a:lnTo>
                  <a:pt x="237" y="373"/>
                </a:lnTo>
                <a:lnTo>
                  <a:pt x="241" y="362"/>
                </a:lnTo>
                <a:lnTo>
                  <a:pt x="246" y="352"/>
                </a:lnTo>
                <a:lnTo>
                  <a:pt x="251" y="342"/>
                </a:lnTo>
                <a:lnTo>
                  <a:pt x="257" y="332"/>
                </a:lnTo>
                <a:lnTo>
                  <a:pt x="263" y="323"/>
                </a:lnTo>
                <a:lnTo>
                  <a:pt x="269" y="314"/>
                </a:lnTo>
                <a:lnTo>
                  <a:pt x="276" y="305"/>
                </a:lnTo>
                <a:lnTo>
                  <a:pt x="283" y="297"/>
                </a:lnTo>
                <a:lnTo>
                  <a:pt x="291" y="288"/>
                </a:lnTo>
                <a:lnTo>
                  <a:pt x="299" y="281"/>
                </a:lnTo>
                <a:lnTo>
                  <a:pt x="307" y="274"/>
                </a:lnTo>
                <a:lnTo>
                  <a:pt x="316" y="267"/>
                </a:lnTo>
                <a:lnTo>
                  <a:pt x="325" y="260"/>
                </a:lnTo>
                <a:lnTo>
                  <a:pt x="334" y="254"/>
                </a:lnTo>
                <a:lnTo>
                  <a:pt x="344" y="249"/>
                </a:lnTo>
                <a:lnTo>
                  <a:pt x="354" y="244"/>
                </a:lnTo>
                <a:lnTo>
                  <a:pt x="364" y="239"/>
                </a:lnTo>
                <a:lnTo>
                  <a:pt x="375" y="235"/>
                </a:lnTo>
                <a:lnTo>
                  <a:pt x="386" y="231"/>
                </a:lnTo>
                <a:lnTo>
                  <a:pt x="397" y="228"/>
                </a:lnTo>
                <a:lnTo>
                  <a:pt x="408" y="225"/>
                </a:lnTo>
                <a:lnTo>
                  <a:pt x="419" y="223"/>
                </a:lnTo>
                <a:lnTo>
                  <a:pt x="431" y="222"/>
                </a:lnTo>
                <a:lnTo>
                  <a:pt x="443" y="221"/>
                </a:lnTo>
                <a:lnTo>
                  <a:pt x="455" y="221"/>
                </a:lnTo>
                <a:lnTo>
                  <a:pt x="467" y="221"/>
                </a:lnTo>
                <a:lnTo>
                  <a:pt x="479" y="222"/>
                </a:lnTo>
                <a:lnTo>
                  <a:pt x="490" y="223"/>
                </a:lnTo>
                <a:lnTo>
                  <a:pt x="502" y="225"/>
                </a:lnTo>
                <a:lnTo>
                  <a:pt x="513" y="228"/>
                </a:lnTo>
                <a:lnTo>
                  <a:pt x="524" y="231"/>
                </a:lnTo>
                <a:lnTo>
                  <a:pt x="535" y="235"/>
                </a:lnTo>
                <a:lnTo>
                  <a:pt x="545" y="239"/>
                </a:lnTo>
                <a:lnTo>
                  <a:pt x="555" y="244"/>
                </a:lnTo>
                <a:lnTo>
                  <a:pt x="565" y="249"/>
                </a:lnTo>
                <a:lnTo>
                  <a:pt x="575" y="254"/>
                </a:lnTo>
                <a:lnTo>
                  <a:pt x="585" y="260"/>
                </a:lnTo>
                <a:lnTo>
                  <a:pt x="594" y="267"/>
                </a:lnTo>
                <a:lnTo>
                  <a:pt x="602" y="274"/>
                </a:lnTo>
                <a:lnTo>
                  <a:pt x="611" y="281"/>
                </a:lnTo>
                <a:lnTo>
                  <a:pt x="619" y="288"/>
                </a:lnTo>
                <a:lnTo>
                  <a:pt x="627" y="297"/>
                </a:lnTo>
                <a:lnTo>
                  <a:pt x="634" y="305"/>
                </a:lnTo>
                <a:lnTo>
                  <a:pt x="641" y="314"/>
                </a:lnTo>
                <a:lnTo>
                  <a:pt x="647" y="323"/>
                </a:lnTo>
                <a:lnTo>
                  <a:pt x="653" y="332"/>
                </a:lnTo>
                <a:lnTo>
                  <a:pt x="659" y="342"/>
                </a:lnTo>
                <a:lnTo>
                  <a:pt x="664" y="352"/>
                </a:lnTo>
                <a:lnTo>
                  <a:pt x="668" y="362"/>
                </a:lnTo>
                <a:lnTo>
                  <a:pt x="673" y="373"/>
                </a:lnTo>
                <a:lnTo>
                  <a:pt x="676" y="383"/>
                </a:lnTo>
                <a:lnTo>
                  <a:pt x="679" y="394"/>
                </a:lnTo>
                <a:lnTo>
                  <a:pt x="682" y="406"/>
                </a:lnTo>
                <a:lnTo>
                  <a:pt x="684" y="417"/>
                </a:lnTo>
                <a:lnTo>
                  <a:pt x="685" y="429"/>
                </a:lnTo>
                <a:lnTo>
                  <a:pt x="686" y="441"/>
                </a:lnTo>
                <a:lnTo>
                  <a:pt x="687" y="453"/>
                </a:lnTo>
                <a:lnTo>
                  <a:pt x="686" y="465"/>
                </a:lnTo>
                <a:lnTo>
                  <a:pt x="685" y="477"/>
                </a:lnTo>
                <a:lnTo>
                  <a:pt x="684" y="489"/>
                </a:lnTo>
                <a:lnTo>
                  <a:pt x="682" y="500"/>
                </a:lnTo>
                <a:lnTo>
                  <a:pt x="679" y="512"/>
                </a:lnTo>
                <a:lnTo>
                  <a:pt x="676" y="523"/>
                </a:lnTo>
                <a:lnTo>
                  <a:pt x="673" y="533"/>
                </a:lnTo>
                <a:lnTo>
                  <a:pt x="668" y="544"/>
                </a:lnTo>
                <a:lnTo>
                  <a:pt x="664" y="554"/>
                </a:lnTo>
                <a:lnTo>
                  <a:pt x="659" y="564"/>
                </a:lnTo>
                <a:lnTo>
                  <a:pt x="653" y="574"/>
                </a:lnTo>
                <a:lnTo>
                  <a:pt x="647" y="583"/>
                </a:lnTo>
                <a:lnTo>
                  <a:pt x="641" y="592"/>
                </a:lnTo>
                <a:lnTo>
                  <a:pt x="634" y="601"/>
                </a:lnTo>
                <a:lnTo>
                  <a:pt x="627" y="610"/>
                </a:lnTo>
                <a:lnTo>
                  <a:pt x="619" y="618"/>
                </a:lnTo>
                <a:lnTo>
                  <a:pt x="611" y="625"/>
                </a:lnTo>
                <a:lnTo>
                  <a:pt x="602" y="632"/>
                </a:lnTo>
                <a:lnTo>
                  <a:pt x="594" y="639"/>
                </a:lnTo>
                <a:lnTo>
                  <a:pt x="585" y="646"/>
                </a:lnTo>
                <a:lnTo>
                  <a:pt x="575" y="652"/>
                </a:lnTo>
                <a:lnTo>
                  <a:pt x="565" y="657"/>
                </a:lnTo>
                <a:lnTo>
                  <a:pt x="555" y="663"/>
                </a:lnTo>
                <a:lnTo>
                  <a:pt x="545" y="667"/>
                </a:lnTo>
                <a:lnTo>
                  <a:pt x="535" y="671"/>
                </a:lnTo>
                <a:lnTo>
                  <a:pt x="524" y="675"/>
                </a:lnTo>
                <a:lnTo>
                  <a:pt x="513" y="678"/>
                </a:lnTo>
                <a:lnTo>
                  <a:pt x="502" y="681"/>
                </a:lnTo>
                <a:lnTo>
                  <a:pt x="490" y="683"/>
                </a:lnTo>
                <a:lnTo>
                  <a:pt x="479" y="684"/>
                </a:lnTo>
                <a:lnTo>
                  <a:pt x="467" y="685"/>
                </a:lnTo>
                <a:lnTo>
                  <a:pt x="455" y="685"/>
                </a:lnTo>
                <a:close/>
                <a:moveTo>
                  <a:pt x="455" y="301"/>
                </a:moveTo>
                <a:lnTo>
                  <a:pt x="440" y="302"/>
                </a:lnTo>
                <a:lnTo>
                  <a:pt x="426" y="304"/>
                </a:lnTo>
                <a:lnTo>
                  <a:pt x="419" y="305"/>
                </a:lnTo>
                <a:lnTo>
                  <a:pt x="412" y="307"/>
                </a:lnTo>
                <a:lnTo>
                  <a:pt x="406" y="309"/>
                </a:lnTo>
                <a:lnTo>
                  <a:pt x="399" y="312"/>
                </a:lnTo>
                <a:lnTo>
                  <a:pt x="393" y="315"/>
                </a:lnTo>
                <a:lnTo>
                  <a:pt x="387" y="318"/>
                </a:lnTo>
                <a:lnTo>
                  <a:pt x="381" y="321"/>
                </a:lnTo>
                <a:lnTo>
                  <a:pt x="375" y="325"/>
                </a:lnTo>
                <a:lnTo>
                  <a:pt x="369" y="329"/>
                </a:lnTo>
                <a:lnTo>
                  <a:pt x="364" y="333"/>
                </a:lnTo>
                <a:lnTo>
                  <a:pt x="359" y="338"/>
                </a:lnTo>
                <a:lnTo>
                  <a:pt x="354" y="343"/>
                </a:lnTo>
                <a:lnTo>
                  <a:pt x="349" y="348"/>
                </a:lnTo>
                <a:lnTo>
                  <a:pt x="345" y="353"/>
                </a:lnTo>
                <a:lnTo>
                  <a:pt x="341" y="359"/>
                </a:lnTo>
                <a:lnTo>
                  <a:pt x="337" y="365"/>
                </a:lnTo>
                <a:lnTo>
                  <a:pt x="329" y="377"/>
                </a:lnTo>
                <a:lnTo>
                  <a:pt x="326" y="384"/>
                </a:lnTo>
                <a:lnTo>
                  <a:pt x="323" y="391"/>
                </a:lnTo>
                <a:lnTo>
                  <a:pt x="321" y="398"/>
                </a:lnTo>
                <a:lnTo>
                  <a:pt x="319" y="405"/>
                </a:lnTo>
                <a:lnTo>
                  <a:pt x="317" y="412"/>
                </a:lnTo>
                <a:lnTo>
                  <a:pt x="315" y="420"/>
                </a:lnTo>
                <a:lnTo>
                  <a:pt x="313" y="436"/>
                </a:lnTo>
                <a:lnTo>
                  <a:pt x="312" y="453"/>
                </a:lnTo>
                <a:lnTo>
                  <a:pt x="312" y="462"/>
                </a:lnTo>
                <a:lnTo>
                  <a:pt x="313" y="470"/>
                </a:lnTo>
                <a:lnTo>
                  <a:pt x="314" y="478"/>
                </a:lnTo>
                <a:lnTo>
                  <a:pt x="315" y="486"/>
                </a:lnTo>
                <a:lnTo>
                  <a:pt x="319" y="501"/>
                </a:lnTo>
                <a:lnTo>
                  <a:pt x="323" y="515"/>
                </a:lnTo>
                <a:lnTo>
                  <a:pt x="329" y="529"/>
                </a:lnTo>
                <a:lnTo>
                  <a:pt x="333" y="535"/>
                </a:lnTo>
                <a:lnTo>
                  <a:pt x="337" y="541"/>
                </a:lnTo>
                <a:lnTo>
                  <a:pt x="341" y="547"/>
                </a:lnTo>
                <a:lnTo>
                  <a:pt x="345" y="553"/>
                </a:lnTo>
                <a:lnTo>
                  <a:pt x="349" y="558"/>
                </a:lnTo>
                <a:lnTo>
                  <a:pt x="354" y="563"/>
                </a:lnTo>
                <a:lnTo>
                  <a:pt x="359" y="568"/>
                </a:lnTo>
                <a:lnTo>
                  <a:pt x="364" y="573"/>
                </a:lnTo>
                <a:lnTo>
                  <a:pt x="369" y="577"/>
                </a:lnTo>
                <a:lnTo>
                  <a:pt x="375" y="581"/>
                </a:lnTo>
                <a:lnTo>
                  <a:pt x="387" y="588"/>
                </a:lnTo>
                <a:lnTo>
                  <a:pt x="393" y="591"/>
                </a:lnTo>
                <a:lnTo>
                  <a:pt x="399" y="594"/>
                </a:lnTo>
                <a:lnTo>
                  <a:pt x="412" y="599"/>
                </a:lnTo>
                <a:lnTo>
                  <a:pt x="426" y="602"/>
                </a:lnTo>
                <a:lnTo>
                  <a:pt x="433" y="604"/>
                </a:lnTo>
                <a:lnTo>
                  <a:pt x="440" y="604"/>
                </a:lnTo>
                <a:lnTo>
                  <a:pt x="455" y="605"/>
                </a:lnTo>
                <a:lnTo>
                  <a:pt x="469" y="604"/>
                </a:lnTo>
                <a:lnTo>
                  <a:pt x="484" y="602"/>
                </a:lnTo>
                <a:lnTo>
                  <a:pt x="490" y="601"/>
                </a:lnTo>
                <a:lnTo>
                  <a:pt x="497" y="599"/>
                </a:lnTo>
                <a:lnTo>
                  <a:pt x="504" y="597"/>
                </a:lnTo>
                <a:lnTo>
                  <a:pt x="510" y="594"/>
                </a:lnTo>
                <a:lnTo>
                  <a:pt x="517" y="591"/>
                </a:lnTo>
                <a:lnTo>
                  <a:pt x="523" y="588"/>
                </a:lnTo>
                <a:lnTo>
                  <a:pt x="529" y="585"/>
                </a:lnTo>
                <a:lnTo>
                  <a:pt x="535" y="581"/>
                </a:lnTo>
                <a:lnTo>
                  <a:pt x="540" y="577"/>
                </a:lnTo>
                <a:lnTo>
                  <a:pt x="546" y="573"/>
                </a:lnTo>
                <a:lnTo>
                  <a:pt x="551" y="568"/>
                </a:lnTo>
                <a:lnTo>
                  <a:pt x="556" y="563"/>
                </a:lnTo>
                <a:lnTo>
                  <a:pt x="560" y="558"/>
                </a:lnTo>
                <a:lnTo>
                  <a:pt x="565" y="553"/>
                </a:lnTo>
                <a:lnTo>
                  <a:pt x="569" y="547"/>
                </a:lnTo>
                <a:lnTo>
                  <a:pt x="573" y="541"/>
                </a:lnTo>
                <a:lnTo>
                  <a:pt x="580" y="529"/>
                </a:lnTo>
                <a:lnTo>
                  <a:pt x="583" y="522"/>
                </a:lnTo>
                <a:lnTo>
                  <a:pt x="586" y="515"/>
                </a:lnTo>
                <a:lnTo>
                  <a:pt x="589" y="508"/>
                </a:lnTo>
                <a:lnTo>
                  <a:pt x="591" y="501"/>
                </a:lnTo>
                <a:lnTo>
                  <a:pt x="593" y="494"/>
                </a:lnTo>
                <a:lnTo>
                  <a:pt x="595" y="486"/>
                </a:lnTo>
                <a:lnTo>
                  <a:pt x="597" y="470"/>
                </a:lnTo>
                <a:lnTo>
                  <a:pt x="597" y="453"/>
                </a:lnTo>
                <a:lnTo>
                  <a:pt x="597" y="444"/>
                </a:lnTo>
                <a:lnTo>
                  <a:pt x="597" y="436"/>
                </a:lnTo>
                <a:lnTo>
                  <a:pt x="596" y="428"/>
                </a:lnTo>
                <a:lnTo>
                  <a:pt x="595" y="420"/>
                </a:lnTo>
                <a:lnTo>
                  <a:pt x="591" y="405"/>
                </a:lnTo>
                <a:lnTo>
                  <a:pt x="586" y="391"/>
                </a:lnTo>
                <a:lnTo>
                  <a:pt x="580" y="377"/>
                </a:lnTo>
                <a:lnTo>
                  <a:pt x="577" y="371"/>
                </a:lnTo>
                <a:lnTo>
                  <a:pt x="573" y="365"/>
                </a:lnTo>
                <a:lnTo>
                  <a:pt x="569" y="359"/>
                </a:lnTo>
                <a:lnTo>
                  <a:pt x="565" y="353"/>
                </a:lnTo>
                <a:lnTo>
                  <a:pt x="560" y="348"/>
                </a:lnTo>
                <a:lnTo>
                  <a:pt x="556" y="343"/>
                </a:lnTo>
                <a:lnTo>
                  <a:pt x="551" y="338"/>
                </a:lnTo>
                <a:lnTo>
                  <a:pt x="546" y="333"/>
                </a:lnTo>
                <a:lnTo>
                  <a:pt x="540" y="329"/>
                </a:lnTo>
                <a:lnTo>
                  <a:pt x="535" y="325"/>
                </a:lnTo>
                <a:lnTo>
                  <a:pt x="523" y="318"/>
                </a:lnTo>
                <a:lnTo>
                  <a:pt x="517" y="315"/>
                </a:lnTo>
                <a:lnTo>
                  <a:pt x="510" y="312"/>
                </a:lnTo>
                <a:lnTo>
                  <a:pt x="497" y="307"/>
                </a:lnTo>
                <a:lnTo>
                  <a:pt x="484" y="304"/>
                </a:lnTo>
                <a:lnTo>
                  <a:pt x="477" y="303"/>
                </a:lnTo>
                <a:lnTo>
                  <a:pt x="469" y="302"/>
                </a:lnTo>
                <a:lnTo>
                  <a:pt x="455" y="30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2" name="Freeform 21"/>
          <p:cNvSpPr>
            <a:spLocks noEditPoints="1"/>
          </p:cNvSpPr>
          <p:nvPr userDrawn="1"/>
        </p:nvSpPr>
        <p:spPr bwMode="auto">
          <a:xfrm>
            <a:off x="1727988" y="0"/>
            <a:ext cx="1728000" cy="1728000"/>
          </a:xfrm>
          <a:custGeom>
            <a:avLst/>
            <a:gdLst>
              <a:gd name="T0" fmla="*/ 908 w 908"/>
              <a:gd name="T1" fmla="*/ 453 h 907"/>
              <a:gd name="T2" fmla="*/ 0 w 908"/>
              <a:gd name="T3" fmla="*/ 453 h 907"/>
              <a:gd name="T4" fmla="*/ 591 w 908"/>
              <a:gd name="T5" fmla="*/ 623 h 907"/>
              <a:gd name="T6" fmla="*/ 572 w 908"/>
              <a:gd name="T7" fmla="*/ 643 h 907"/>
              <a:gd name="T8" fmla="*/ 532 w 908"/>
              <a:gd name="T9" fmla="*/ 668 h 907"/>
              <a:gd name="T10" fmla="*/ 494 w 908"/>
              <a:gd name="T11" fmla="*/ 681 h 907"/>
              <a:gd name="T12" fmla="*/ 450 w 908"/>
              <a:gd name="T13" fmla="*/ 685 h 907"/>
              <a:gd name="T14" fmla="*/ 404 w 908"/>
              <a:gd name="T15" fmla="*/ 681 h 907"/>
              <a:gd name="T16" fmla="*/ 361 w 908"/>
              <a:gd name="T17" fmla="*/ 667 h 907"/>
              <a:gd name="T18" fmla="*/ 323 w 908"/>
              <a:gd name="T19" fmla="*/ 646 h 907"/>
              <a:gd name="T20" fmla="*/ 290 w 908"/>
              <a:gd name="T21" fmla="*/ 618 h 907"/>
              <a:gd name="T22" fmla="*/ 264 w 908"/>
              <a:gd name="T23" fmla="*/ 583 h 907"/>
              <a:gd name="T24" fmla="*/ 244 w 908"/>
              <a:gd name="T25" fmla="*/ 544 h 907"/>
              <a:gd name="T26" fmla="*/ 231 w 908"/>
              <a:gd name="T27" fmla="*/ 500 h 907"/>
              <a:gd name="T28" fmla="*/ 227 w 908"/>
              <a:gd name="T29" fmla="*/ 453 h 907"/>
              <a:gd name="T30" fmla="*/ 231 w 908"/>
              <a:gd name="T31" fmla="*/ 406 h 907"/>
              <a:gd name="T32" fmla="*/ 240 w 908"/>
              <a:gd name="T33" fmla="*/ 373 h 907"/>
              <a:gd name="T34" fmla="*/ 258 w 908"/>
              <a:gd name="T35" fmla="*/ 332 h 907"/>
              <a:gd name="T36" fmla="*/ 283 w 908"/>
              <a:gd name="T37" fmla="*/ 297 h 907"/>
              <a:gd name="T38" fmla="*/ 310 w 908"/>
              <a:gd name="T39" fmla="*/ 270 h 907"/>
              <a:gd name="T40" fmla="*/ 342 w 908"/>
              <a:gd name="T41" fmla="*/ 249 h 907"/>
              <a:gd name="T42" fmla="*/ 382 w 908"/>
              <a:gd name="T43" fmla="*/ 231 h 907"/>
              <a:gd name="T44" fmla="*/ 427 w 908"/>
              <a:gd name="T45" fmla="*/ 222 h 907"/>
              <a:gd name="T46" fmla="*/ 473 w 908"/>
              <a:gd name="T47" fmla="*/ 222 h 907"/>
              <a:gd name="T48" fmla="*/ 513 w 908"/>
              <a:gd name="T49" fmla="*/ 231 h 907"/>
              <a:gd name="T50" fmla="*/ 548 w 908"/>
              <a:gd name="T51" fmla="*/ 247 h 907"/>
              <a:gd name="T52" fmla="*/ 571 w 908"/>
              <a:gd name="T53" fmla="*/ 263 h 907"/>
              <a:gd name="T54" fmla="*/ 591 w 908"/>
              <a:gd name="T55" fmla="*/ 230 h 907"/>
              <a:gd name="T56" fmla="*/ 450 w 908"/>
              <a:gd name="T57" fmla="*/ 306 h 907"/>
              <a:gd name="T58" fmla="*/ 417 w 908"/>
              <a:gd name="T59" fmla="*/ 311 h 907"/>
              <a:gd name="T60" fmla="*/ 383 w 908"/>
              <a:gd name="T61" fmla="*/ 327 h 907"/>
              <a:gd name="T62" fmla="*/ 351 w 908"/>
              <a:gd name="T63" fmla="*/ 356 h 907"/>
              <a:gd name="T64" fmla="*/ 332 w 908"/>
              <a:gd name="T65" fmla="*/ 386 h 907"/>
              <a:gd name="T66" fmla="*/ 318 w 908"/>
              <a:gd name="T67" fmla="*/ 434 h 907"/>
              <a:gd name="T68" fmla="*/ 317 w 908"/>
              <a:gd name="T69" fmla="*/ 484 h 907"/>
              <a:gd name="T70" fmla="*/ 325 w 908"/>
              <a:gd name="T71" fmla="*/ 518 h 907"/>
              <a:gd name="T72" fmla="*/ 336 w 908"/>
              <a:gd name="T73" fmla="*/ 545 h 907"/>
              <a:gd name="T74" fmla="*/ 351 w 908"/>
              <a:gd name="T75" fmla="*/ 568 h 907"/>
              <a:gd name="T76" fmla="*/ 371 w 908"/>
              <a:gd name="T77" fmla="*/ 589 h 907"/>
              <a:gd name="T78" fmla="*/ 396 w 908"/>
              <a:gd name="T79" fmla="*/ 605 h 907"/>
              <a:gd name="T80" fmla="*/ 425 w 908"/>
              <a:gd name="T81" fmla="*/ 615 h 907"/>
              <a:gd name="T82" fmla="*/ 458 w 908"/>
              <a:gd name="T83" fmla="*/ 618 h 907"/>
              <a:gd name="T84" fmla="*/ 509 w 908"/>
              <a:gd name="T85" fmla="*/ 609 h 907"/>
              <a:gd name="T86" fmla="*/ 537 w 908"/>
              <a:gd name="T87" fmla="*/ 593 h 907"/>
              <a:gd name="T88" fmla="*/ 557 w 908"/>
              <a:gd name="T89" fmla="*/ 576 h 907"/>
              <a:gd name="T90" fmla="*/ 576 w 908"/>
              <a:gd name="T91" fmla="*/ 546 h 907"/>
              <a:gd name="T92" fmla="*/ 589 w 908"/>
              <a:gd name="T93" fmla="*/ 508 h 907"/>
              <a:gd name="T94" fmla="*/ 594 w 908"/>
              <a:gd name="T95" fmla="*/ 472 h 907"/>
              <a:gd name="T96" fmla="*/ 592 w 908"/>
              <a:gd name="T97" fmla="*/ 434 h 907"/>
              <a:gd name="T98" fmla="*/ 582 w 908"/>
              <a:gd name="T99" fmla="*/ 392 h 907"/>
              <a:gd name="T100" fmla="*/ 569 w 908"/>
              <a:gd name="T101" fmla="*/ 365 h 907"/>
              <a:gd name="T102" fmla="*/ 542 w 908"/>
              <a:gd name="T103" fmla="*/ 334 h 907"/>
              <a:gd name="T104" fmla="*/ 515 w 908"/>
              <a:gd name="T105" fmla="*/ 317 h 907"/>
              <a:gd name="T106" fmla="*/ 490 w 908"/>
              <a:gd name="T107" fmla="*/ 309 h 907"/>
              <a:gd name="T108" fmla="*/ 458 w 908"/>
              <a:gd name="T109" fmla="*/ 305 h 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908" h="907">
                <a:moveTo>
                  <a:pt x="0" y="907"/>
                </a:moveTo>
                <a:lnTo>
                  <a:pt x="453" y="907"/>
                </a:lnTo>
                <a:lnTo>
                  <a:pt x="908" y="907"/>
                </a:lnTo>
                <a:lnTo>
                  <a:pt x="908" y="453"/>
                </a:lnTo>
                <a:lnTo>
                  <a:pt x="908" y="0"/>
                </a:lnTo>
                <a:lnTo>
                  <a:pt x="453" y="0"/>
                </a:lnTo>
                <a:lnTo>
                  <a:pt x="0" y="0"/>
                </a:lnTo>
                <a:lnTo>
                  <a:pt x="0" y="453"/>
                </a:lnTo>
                <a:lnTo>
                  <a:pt x="0" y="907"/>
                </a:lnTo>
                <a:close/>
                <a:moveTo>
                  <a:pt x="680" y="676"/>
                </a:moveTo>
                <a:lnTo>
                  <a:pt x="591" y="676"/>
                </a:lnTo>
                <a:lnTo>
                  <a:pt x="591" y="623"/>
                </a:lnTo>
                <a:lnTo>
                  <a:pt x="588" y="627"/>
                </a:lnTo>
                <a:lnTo>
                  <a:pt x="585" y="630"/>
                </a:lnTo>
                <a:lnTo>
                  <a:pt x="579" y="636"/>
                </a:lnTo>
                <a:lnTo>
                  <a:pt x="572" y="643"/>
                </a:lnTo>
                <a:lnTo>
                  <a:pt x="564" y="649"/>
                </a:lnTo>
                <a:lnTo>
                  <a:pt x="549" y="659"/>
                </a:lnTo>
                <a:lnTo>
                  <a:pt x="541" y="664"/>
                </a:lnTo>
                <a:lnTo>
                  <a:pt x="532" y="668"/>
                </a:lnTo>
                <a:lnTo>
                  <a:pt x="523" y="672"/>
                </a:lnTo>
                <a:lnTo>
                  <a:pt x="514" y="676"/>
                </a:lnTo>
                <a:lnTo>
                  <a:pt x="504" y="678"/>
                </a:lnTo>
                <a:lnTo>
                  <a:pt x="494" y="681"/>
                </a:lnTo>
                <a:lnTo>
                  <a:pt x="484" y="683"/>
                </a:lnTo>
                <a:lnTo>
                  <a:pt x="473" y="684"/>
                </a:lnTo>
                <a:lnTo>
                  <a:pt x="462" y="685"/>
                </a:lnTo>
                <a:lnTo>
                  <a:pt x="450" y="685"/>
                </a:lnTo>
                <a:lnTo>
                  <a:pt x="439" y="685"/>
                </a:lnTo>
                <a:lnTo>
                  <a:pt x="427" y="684"/>
                </a:lnTo>
                <a:lnTo>
                  <a:pt x="415" y="683"/>
                </a:lnTo>
                <a:lnTo>
                  <a:pt x="404" y="681"/>
                </a:lnTo>
                <a:lnTo>
                  <a:pt x="393" y="678"/>
                </a:lnTo>
                <a:lnTo>
                  <a:pt x="382" y="675"/>
                </a:lnTo>
                <a:lnTo>
                  <a:pt x="372" y="671"/>
                </a:lnTo>
                <a:lnTo>
                  <a:pt x="361" y="667"/>
                </a:lnTo>
                <a:lnTo>
                  <a:pt x="351" y="663"/>
                </a:lnTo>
                <a:lnTo>
                  <a:pt x="342" y="657"/>
                </a:lnTo>
                <a:lnTo>
                  <a:pt x="332" y="652"/>
                </a:lnTo>
                <a:lnTo>
                  <a:pt x="323" y="646"/>
                </a:lnTo>
                <a:lnTo>
                  <a:pt x="315" y="639"/>
                </a:lnTo>
                <a:lnTo>
                  <a:pt x="306" y="633"/>
                </a:lnTo>
                <a:lnTo>
                  <a:pt x="298" y="625"/>
                </a:lnTo>
                <a:lnTo>
                  <a:pt x="290" y="618"/>
                </a:lnTo>
                <a:lnTo>
                  <a:pt x="283" y="609"/>
                </a:lnTo>
                <a:lnTo>
                  <a:pt x="276" y="601"/>
                </a:lnTo>
                <a:lnTo>
                  <a:pt x="270" y="592"/>
                </a:lnTo>
                <a:lnTo>
                  <a:pt x="264" y="583"/>
                </a:lnTo>
                <a:lnTo>
                  <a:pt x="258" y="574"/>
                </a:lnTo>
                <a:lnTo>
                  <a:pt x="253" y="564"/>
                </a:lnTo>
                <a:lnTo>
                  <a:pt x="248" y="554"/>
                </a:lnTo>
                <a:lnTo>
                  <a:pt x="244" y="544"/>
                </a:lnTo>
                <a:lnTo>
                  <a:pt x="240" y="533"/>
                </a:lnTo>
                <a:lnTo>
                  <a:pt x="236" y="522"/>
                </a:lnTo>
                <a:lnTo>
                  <a:pt x="233" y="511"/>
                </a:lnTo>
                <a:lnTo>
                  <a:pt x="231" y="500"/>
                </a:lnTo>
                <a:lnTo>
                  <a:pt x="229" y="488"/>
                </a:lnTo>
                <a:lnTo>
                  <a:pt x="228" y="477"/>
                </a:lnTo>
                <a:lnTo>
                  <a:pt x="227" y="465"/>
                </a:lnTo>
                <a:lnTo>
                  <a:pt x="227" y="453"/>
                </a:lnTo>
                <a:lnTo>
                  <a:pt x="227" y="441"/>
                </a:lnTo>
                <a:lnTo>
                  <a:pt x="228" y="429"/>
                </a:lnTo>
                <a:lnTo>
                  <a:pt x="229" y="417"/>
                </a:lnTo>
                <a:lnTo>
                  <a:pt x="231" y="406"/>
                </a:lnTo>
                <a:lnTo>
                  <a:pt x="233" y="395"/>
                </a:lnTo>
                <a:lnTo>
                  <a:pt x="235" y="389"/>
                </a:lnTo>
                <a:lnTo>
                  <a:pt x="236" y="384"/>
                </a:lnTo>
                <a:lnTo>
                  <a:pt x="240" y="373"/>
                </a:lnTo>
                <a:lnTo>
                  <a:pt x="244" y="362"/>
                </a:lnTo>
                <a:lnTo>
                  <a:pt x="248" y="352"/>
                </a:lnTo>
                <a:lnTo>
                  <a:pt x="253" y="342"/>
                </a:lnTo>
                <a:lnTo>
                  <a:pt x="258" y="332"/>
                </a:lnTo>
                <a:lnTo>
                  <a:pt x="264" y="323"/>
                </a:lnTo>
                <a:lnTo>
                  <a:pt x="270" y="314"/>
                </a:lnTo>
                <a:lnTo>
                  <a:pt x="276" y="305"/>
                </a:lnTo>
                <a:lnTo>
                  <a:pt x="283" y="297"/>
                </a:lnTo>
                <a:lnTo>
                  <a:pt x="290" y="289"/>
                </a:lnTo>
                <a:lnTo>
                  <a:pt x="298" y="281"/>
                </a:lnTo>
                <a:lnTo>
                  <a:pt x="306" y="274"/>
                </a:lnTo>
                <a:lnTo>
                  <a:pt x="310" y="270"/>
                </a:lnTo>
                <a:lnTo>
                  <a:pt x="315" y="267"/>
                </a:lnTo>
                <a:lnTo>
                  <a:pt x="323" y="260"/>
                </a:lnTo>
                <a:lnTo>
                  <a:pt x="332" y="254"/>
                </a:lnTo>
                <a:lnTo>
                  <a:pt x="342" y="249"/>
                </a:lnTo>
                <a:lnTo>
                  <a:pt x="351" y="244"/>
                </a:lnTo>
                <a:lnTo>
                  <a:pt x="361" y="239"/>
                </a:lnTo>
                <a:lnTo>
                  <a:pt x="372" y="235"/>
                </a:lnTo>
                <a:lnTo>
                  <a:pt x="382" y="231"/>
                </a:lnTo>
                <a:lnTo>
                  <a:pt x="393" y="228"/>
                </a:lnTo>
                <a:lnTo>
                  <a:pt x="404" y="226"/>
                </a:lnTo>
                <a:lnTo>
                  <a:pt x="415" y="224"/>
                </a:lnTo>
                <a:lnTo>
                  <a:pt x="427" y="222"/>
                </a:lnTo>
                <a:lnTo>
                  <a:pt x="439" y="221"/>
                </a:lnTo>
                <a:lnTo>
                  <a:pt x="450" y="221"/>
                </a:lnTo>
                <a:lnTo>
                  <a:pt x="462" y="221"/>
                </a:lnTo>
                <a:lnTo>
                  <a:pt x="473" y="222"/>
                </a:lnTo>
                <a:lnTo>
                  <a:pt x="483" y="223"/>
                </a:lnTo>
                <a:lnTo>
                  <a:pt x="494" y="225"/>
                </a:lnTo>
                <a:lnTo>
                  <a:pt x="504" y="228"/>
                </a:lnTo>
                <a:lnTo>
                  <a:pt x="513" y="231"/>
                </a:lnTo>
                <a:lnTo>
                  <a:pt x="523" y="234"/>
                </a:lnTo>
                <a:lnTo>
                  <a:pt x="532" y="238"/>
                </a:lnTo>
                <a:lnTo>
                  <a:pt x="540" y="242"/>
                </a:lnTo>
                <a:lnTo>
                  <a:pt x="548" y="247"/>
                </a:lnTo>
                <a:lnTo>
                  <a:pt x="556" y="252"/>
                </a:lnTo>
                <a:lnTo>
                  <a:pt x="560" y="254"/>
                </a:lnTo>
                <a:lnTo>
                  <a:pt x="564" y="257"/>
                </a:lnTo>
                <a:lnTo>
                  <a:pt x="571" y="263"/>
                </a:lnTo>
                <a:lnTo>
                  <a:pt x="578" y="269"/>
                </a:lnTo>
                <a:lnTo>
                  <a:pt x="585" y="276"/>
                </a:lnTo>
                <a:lnTo>
                  <a:pt x="591" y="282"/>
                </a:lnTo>
                <a:lnTo>
                  <a:pt x="591" y="230"/>
                </a:lnTo>
                <a:lnTo>
                  <a:pt x="680" y="230"/>
                </a:lnTo>
                <a:lnTo>
                  <a:pt x="680" y="676"/>
                </a:lnTo>
                <a:close/>
                <a:moveTo>
                  <a:pt x="458" y="305"/>
                </a:moveTo>
                <a:lnTo>
                  <a:pt x="450" y="306"/>
                </a:lnTo>
                <a:lnTo>
                  <a:pt x="441" y="306"/>
                </a:lnTo>
                <a:lnTo>
                  <a:pt x="433" y="308"/>
                </a:lnTo>
                <a:lnTo>
                  <a:pt x="425" y="309"/>
                </a:lnTo>
                <a:lnTo>
                  <a:pt x="417" y="311"/>
                </a:lnTo>
                <a:lnTo>
                  <a:pt x="410" y="314"/>
                </a:lnTo>
                <a:lnTo>
                  <a:pt x="402" y="316"/>
                </a:lnTo>
                <a:lnTo>
                  <a:pt x="396" y="319"/>
                </a:lnTo>
                <a:lnTo>
                  <a:pt x="383" y="327"/>
                </a:lnTo>
                <a:lnTo>
                  <a:pt x="371" y="335"/>
                </a:lnTo>
                <a:lnTo>
                  <a:pt x="366" y="340"/>
                </a:lnTo>
                <a:lnTo>
                  <a:pt x="361" y="345"/>
                </a:lnTo>
                <a:lnTo>
                  <a:pt x="351" y="356"/>
                </a:lnTo>
                <a:lnTo>
                  <a:pt x="347" y="362"/>
                </a:lnTo>
                <a:lnTo>
                  <a:pt x="343" y="367"/>
                </a:lnTo>
                <a:lnTo>
                  <a:pt x="336" y="380"/>
                </a:lnTo>
                <a:lnTo>
                  <a:pt x="332" y="386"/>
                </a:lnTo>
                <a:lnTo>
                  <a:pt x="330" y="393"/>
                </a:lnTo>
                <a:lnTo>
                  <a:pt x="325" y="406"/>
                </a:lnTo>
                <a:lnTo>
                  <a:pt x="321" y="420"/>
                </a:lnTo>
                <a:lnTo>
                  <a:pt x="318" y="434"/>
                </a:lnTo>
                <a:lnTo>
                  <a:pt x="316" y="448"/>
                </a:lnTo>
                <a:lnTo>
                  <a:pt x="316" y="462"/>
                </a:lnTo>
                <a:lnTo>
                  <a:pt x="316" y="476"/>
                </a:lnTo>
                <a:lnTo>
                  <a:pt x="317" y="484"/>
                </a:lnTo>
                <a:lnTo>
                  <a:pt x="318" y="491"/>
                </a:lnTo>
                <a:lnTo>
                  <a:pt x="321" y="505"/>
                </a:lnTo>
                <a:lnTo>
                  <a:pt x="323" y="511"/>
                </a:lnTo>
                <a:lnTo>
                  <a:pt x="325" y="518"/>
                </a:lnTo>
                <a:lnTo>
                  <a:pt x="327" y="525"/>
                </a:lnTo>
                <a:lnTo>
                  <a:pt x="330" y="532"/>
                </a:lnTo>
                <a:lnTo>
                  <a:pt x="332" y="538"/>
                </a:lnTo>
                <a:lnTo>
                  <a:pt x="336" y="545"/>
                </a:lnTo>
                <a:lnTo>
                  <a:pt x="339" y="551"/>
                </a:lnTo>
                <a:lnTo>
                  <a:pt x="343" y="557"/>
                </a:lnTo>
                <a:lnTo>
                  <a:pt x="347" y="563"/>
                </a:lnTo>
                <a:lnTo>
                  <a:pt x="351" y="568"/>
                </a:lnTo>
                <a:lnTo>
                  <a:pt x="356" y="574"/>
                </a:lnTo>
                <a:lnTo>
                  <a:pt x="361" y="579"/>
                </a:lnTo>
                <a:lnTo>
                  <a:pt x="366" y="584"/>
                </a:lnTo>
                <a:lnTo>
                  <a:pt x="371" y="589"/>
                </a:lnTo>
                <a:lnTo>
                  <a:pt x="377" y="593"/>
                </a:lnTo>
                <a:lnTo>
                  <a:pt x="383" y="597"/>
                </a:lnTo>
                <a:lnTo>
                  <a:pt x="389" y="601"/>
                </a:lnTo>
                <a:lnTo>
                  <a:pt x="396" y="605"/>
                </a:lnTo>
                <a:lnTo>
                  <a:pt x="402" y="608"/>
                </a:lnTo>
                <a:lnTo>
                  <a:pt x="410" y="610"/>
                </a:lnTo>
                <a:lnTo>
                  <a:pt x="417" y="613"/>
                </a:lnTo>
                <a:lnTo>
                  <a:pt x="425" y="615"/>
                </a:lnTo>
                <a:lnTo>
                  <a:pt x="433" y="616"/>
                </a:lnTo>
                <a:lnTo>
                  <a:pt x="441" y="617"/>
                </a:lnTo>
                <a:lnTo>
                  <a:pt x="450" y="618"/>
                </a:lnTo>
                <a:lnTo>
                  <a:pt x="458" y="618"/>
                </a:lnTo>
                <a:lnTo>
                  <a:pt x="471" y="618"/>
                </a:lnTo>
                <a:lnTo>
                  <a:pt x="484" y="616"/>
                </a:lnTo>
                <a:lnTo>
                  <a:pt x="496" y="613"/>
                </a:lnTo>
                <a:lnTo>
                  <a:pt x="509" y="609"/>
                </a:lnTo>
                <a:lnTo>
                  <a:pt x="515" y="607"/>
                </a:lnTo>
                <a:lnTo>
                  <a:pt x="520" y="604"/>
                </a:lnTo>
                <a:lnTo>
                  <a:pt x="532" y="597"/>
                </a:lnTo>
                <a:lnTo>
                  <a:pt x="537" y="593"/>
                </a:lnTo>
                <a:lnTo>
                  <a:pt x="542" y="589"/>
                </a:lnTo>
                <a:lnTo>
                  <a:pt x="547" y="585"/>
                </a:lnTo>
                <a:lnTo>
                  <a:pt x="552" y="580"/>
                </a:lnTo>
                <a:lnTo>
                  <a:pt x="557" y="576"/>
                </a:lnTo>
                <a:lnTo>
                  <a:pt x="561" y="570"/>
                </a:lnTo>
                <a:lnTo>
                  <a:pt x="565" y="565"/>
                </a:lnTo>
                <a:lnTo>
                  <a:pt x="569" y="559"/>
                </a:lnTo>
                <a:lnTo>
                  <a:pt x="576" y="546"/>
                </a:lnTo>
                <a:lnTo>
                  <a:pt x="580" y="539"/>
                </a:lnTo>
                <a:lnTo>
                  <a:pt x="582" y="532"/>
                </a:lnTo>
                <a:lnTo>
                  <a:pt x="587" y="516"/>
                </a:lnTo>
                <a:lnTo>
                  <a:pt x="589" y="508"/>
                </a:lnTo>
                <a:lnTo>
                  <a:pt x="591" y="500"/>
                </a:lnTo>
                <a:lnTo>
                  <a:pt x="592" y="491"/>
                </a:lnTo>
                <a:lnTo>
                  <a:pt x="593" y="482"/>
                </a:lnTo>
                <a:lnTo>
                  <a:pt x="594" y="472"/>
                </a:lnTo>
                <a:lnTo>
                  <a:pt x="594" y="462"/>
                </a:lnTo>
                <a:lnTo>
                  <a:pt x="594" y="452"/>
                </a:lnTo>
                <a:lnTo>
                  <a:pt x="593" y="443"/>
                </a:lnTo>
                <a:lnTo>
                  <a:pt x="592" y="434"/>
                </a:lnTo>
                <a:lnTo>
                  <a:pt x="591" y="425"/>
                </a:lnTo>
                <a:lnTo>
                  <a:pt x="587" y="408"/>
                </a:lnTo>
                <a:lnTo>
                  <a:pt x="585" y="400"/>
                </a:lnTo>
                <a:lnTo>
                  <a:pt x="582" y="392"/>
                </a:lnTo>
                <a:lnTo>
                  <a:pt x="580" y="385"/>
                </a:lnTo>
                <a:lnTo>
                  <a:pt x="576" y="378"/>
                </a:lnTo>
                <a:lnTo>
                  <a:pt x="573" y="372"/>
                </a:lnTo>
                <a:lnTo>
                  <a:pt x="569" y="365"/>
                </a:lnTo>
                <a:lnTo>
                  <a:pt x="565" y="359"/>
                </a:lnTo>
                <a:lnTo>
                  <a:pt x="561" y="354"/>
                </a:lnTo>
                <a:lnTo>
                  <a:pt x="552" y="343"/>
                </a:lnTo>
                <a:lnTo>
                  <a:pt x="542" y="334"/>
                </a:lnTo>
                <a:lnTo>
                  <a:pt x="532" y="327"/>
                </a:lnTo>
                <a:lnTo>
                  <a:pt x="526" y="323"/>
                </a:lnTo>
                <a:lnTo>
                  <a:pt x="520" y="320"/>
                </a:lnTo>
                <a:lnTo>
                  <a:pt x="515" y="317"/>
                </a:lnTo>
                <a:lnTo>
                  <a:pt x="509" y="315"/>
                </a:lnTo>
                <a:lnTo>
                  <a:pt x="503" y="313"/>
                </a:lnTo>
                <a:lnTo>
                  <a:pt x="496" y="311"/>
                </a:lnTo>
                <a:lnTo>
                  <a:pt x="490" y="309"/>
                </a:lnTo>
                <a:lnTo>
                  <a:pt x="484" y="308"/>
                </a:lnTo>
                <a:lnTo>
                  <a:pt x="471" y="306"/>
                </a:lnTo>
                <a:lnTo>
                  <a:pt x="465" y="306"/>
                </a:lnTo>
                <a:lnTo>
                  <a:pt x="458" y="30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431800" y="4317221"/>
            <a:ext cx="3889375" cy="1728786"/>
          </a:xfrm>
        </p:spPr>
        <p:txBody>
          <a:bodyPr anchor="b" anchorCtr="0"/>
          <a:lstStyle>
            <a:lvl1pPr>
              <a:defRPr sz="3000" b="1"/>
            </a:lvl1pPr>
          </a:lstStyle>
          <a:p>
            <a:r>
              <a:rPr lang="en-US" dirty="0" smtClean="0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xmlns="" val="468930729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/ Divider 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00059A1-0099-4B10-A5CF-27E515FB5E4A}" type="datetime3">
              <a:rPr lang="en-US" smtClean="0"/>
              <a:pPr/>
              <a:t>5 January 2017</a:t>
            </a:fld>
            <a:endParaRPr lang="fi-FI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smtClean="0"/>
              <a:t>Presentation name</a:t>
            </a:r>
            <a:endParaRPr lang="fi-FI" dirty="0"/>
          </a:p>
        </p:txBody>
      </p:sp>
      <p:sp>
        <p:nvSpPr>
          <p:cNvPr id="40" name="Slide Number Placeholder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" name="Freeform 16"/>
          <p:cNvSpPr>
            <a:spLocks noChangeAspect="1" noEditPoints="1"/>
          </p:cNvSpPr>
          <p:nvPr userDrawn="1"/>
        </p:nvSpPr>
        <p:spPr bwMode="auto">
          <a:xfrm>
            <a:off x="6910857" y="3455588"/>
            <a:ext cx="1729906" cy="1728000"/>
          </a:xfrm>
          <a:custGeom>
            <a:avLst/>
            <a:gdLst>
              <a:gd name="T0" fmla="*/ 653 w 908"/>
              <a:gd name="T1" fmla="*/ 675 h 907"/>
              <a:gd name="T2" fmla="*/ 651 w 908"/>
              <a:gd name="T3" fmla="*/ 382 h 907"/>
              <a:gd name="T4" fmla="*/ 644 w 908"/>
              <a:gd name="T5" fmla="*/ 348 h 907"/>
              <a:gd name="T6" fmla="*/ 630 w 908"/>
              <a:gd name="T7" fmla="*/ 320 h 907"/>
              <a:gd name="T8" fmla="*/ 613 w 908"/>
              <a:gd name="T9" fmla="*/ 305 h 907"/>
              <a:gd name="T10" fmla="*/ 595 w 908"/>
              <a:gd name="T11" fmla="*/ 298 h 907"/>
              <a:gd name="T12" fmla="*/ 579 w 908"/>
              <a:gd name="T13" fmla="*/ 296 h 907"/>
              <a:gd name="T14" fmla="*/ 565 w 908"/>
              <a:gd name="T15" fmla="*/ 298 h 907"/>
              <a:gd name="T16" fmla="*/ 546 w 908"/>
              <a:gd name="T17" fmla="*/ 304 h 907"/>
              <a:gd name="T18" fmla="*/ 526 w 908"/>
              <a:gd name="T19" fmla="*/ 320 h 907"/>
              <a:gd name="T20" fmla="*/ 514 w 908"/>
              <a:gd name="T21" fmla="*/ 337 h 907"/>
              <a:gd name="T22" fmla="*/ 507 w 908"/>
              <a:gd name="T23" fmla="*/ 354 h 907"/>
              <a:gd name="T24" fmla="*/ 502 w 908"/>
              <a:gd name="T25" fmla="*/ 375 h 907"/>
              <a:gd name="T26" fmla="*/ 499 w 908"/>
              <a:gd name="T27" fmla="*/ 411 h 907"/>
              <a:gd name="T28" fmla="*/ 410 w 908"/>
              <a:gd name="T29" fmla="*/ 409 h 907"/>
              <a:gd name="T30" fmla="*/ 408 w 908"/>
              <a:gd name="T31" fmla="*/ 374 h 907"/>
              <a:gd name="T32" fmla="*/ 398 w 908"/>
              <a:gd name="T33" fmla="*/ 337 h 907"/>
              <a:gd name="T34" fmla="*/ 382 w 908"/>
              <a:gd name="T35" fmla="*/ 314 h 907"/>
              <a:gd name="T36" fmla="*/ 364 w 908"/>
              <a:gd name="T37" fmla="*/ 302 h 907"/>
              <a:gd name="T38" fmla="*/ 347 w 908"/>
              <a:gd name="T39" fmla="*/ 297 h 907"/>
              <a:gd name="T40" fmla="*/ 333 w 908"/>
              <a:gd name="T41" fmla="*/ 297 h 907"/>
              <a:gd name="T42" fmla="*/ 317 w 908"/>
              <a:gd name="T43" fmla="*/ 299 h 907"/>
              <a:gd name="T44" fmla="*/ 297 w 908"/>
              <a:gd name="T45" fmla="*/ 308 h 907"/>
              <a:gd name="T46" fmla="*/ 278 w 908"/>
              <a:gd name="T47" fmla="*/ 327 h 907"/>
              <a:gd name="T48" fmla="*/ 268 w 908"/>
              <a:gd name="T49" fmla="*/ 348 h 907"/>
              <a:gd name="T50" fmla="*/ 261 w 908"/>
              <a:gd name="T51" fmla="*/ 375 h 907"/>
              <a:gd name="T52" fmla="*/ 258 w 908"/>
              <a:gd name="T53" fmla="*/ 411 h 907"/>
              <a:gd name="T54" fmla="*/ 169 w 908"/>
              <a:gd name="T55" fmla="*/ 230 h 907"/>
              <a:gd name="T56" fmla="*/ 260 w 908"/>
              <a:gd name="T57" fmla="*/ 272 h 907"/>
              <a:gd name="T58" fmla="*/ 277 w 908"/>
              <a:gd name="T59" fmla="*/ 251 h 907"/>
              <a:gd name="T60" fmla="*/ 298 w 908"/>
              <a:gd name="T61" fmla="*/ 237 h 907"/>
              <a:gd name="T62" fmla="*/ 319 w 908"/>
              <a:gd name="T63" fmla="*/ 227 h 907"/>
              <a:gd name="T64" fmla="*/ 348 w 908"/>
              <a:gd name="T65" fmla="*/ 221 h 907"/>
              <a:gd name="T66" fmla="*/ 378 w 908"/>
              <a:gd name="T67" fmla="*/ 222 h 907"/>
              <a:gd name="T68" fmla="*/ 404 w 908"/>
              <a:gd name="T69" fmla="*/ 228 h 907"/>
              <a:gd name="T70" fmla="*/ 427 w 908"/>
              <a:gd name="T71" fmla="*/ 238 h 907"/>
              <a:gd name="T72" fmla="*/ 448 w 908"/>
              <a:gd name="T73" fmla="*/ 254 h 907"/>
              <a:gd name="T74" fmla="*/ 465 w 908"/>
              <a:gd name="T75" fmla="*/ 275 h 907"/>
              <a:gd name="T76" fmla="*/ 481 w 908"/>
              <a:gd name="T77" fmla="*/ 282 h 907"/>
              <a:gd name="T78" fmla="*/ 502 w 908"/>
              <a:gd name="T79" fmla="*/ 257 h 907"/>
              <a:gd name="T80" fmla="*/ 526 w 908"/>
              <a:gd name="T81" fmla="*/ 240 h 907"/>
              <a:gd name="T82" fmla="*/ 552 w 908"/>
              <a:gd name="T83" fmla="*/ 228 h 907"/>
              <a:gd name="T84" fmla="*/ 576 w 908"/>
              <a:gd name="T85" fmla="*/ 222 h 907"/>
              <a:gd name="T86" fmla="*/ 611 w 908"/>
              <a:gd name="T87" fmla="*/ 221 h 907"/>
              <a:gd name="T88" fmla="*/ 649 w 908"/>
              <a:gd name="T89" fmla="*/ 229 h 907"/>
              <a:gd name="T90" fmla="*/ 674 w 908"/>
              <a:gd name="T91" fmla="*/ 240 h 907"/>
              <a:gd name="T92" fmla="*/ 692 w 908"/>
              <a:gd name="T93" fmla="*/ 253 h 907"/>
              <a:gd name="T94" fmla="*/ 707 w 908"/>
              <a:gd name="T95" fmla="*/ 270 h 907"/>
              <a:gd name="T96" fmla="*/ 721 w 908"/>
              <a:gd name="T97" fmla="*/ 290 h 907"/>
              <a:gd name="T98" fmla="*/ 731 w 908"/>
              <a:gd name="T99" fmla="*/ 315 h 907"/>
              <a:gd name="T100" fmla="*/ 739 w 908"/>
              <a:gd name="T101" fmla="*/ 346 h 907"/>
              <a:gd name="T102" fmla="*/ 742 w 908"/>
              <a:gd name="T103" fmla="*/ 381 h 907"/>
              <a:gd name="T104" fmla="*/ 0 w 908"/>
              <a:gd name="T105" fmla="*/ 907 h 907"/>
              <a:gd name="T106" fmla="*/ 908 w 908"/>
              <a:gd name="T107" fmla="*/ 453 h 907"/>
              <a:gd name="T108" fmla="*/ 0 w 908"/>
              <a:gd name="T109" fmla="*/ 0 h 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908" h="907">
                <a:moveTo>
                  <a:pt x="743" y="408"/>
                </a:moveTo>
                <a:lnTo>
                  <a:pt x="743" y="675"/>
                </a:lnTo>
                <a:lnTo>
                  <a:pt x="653" y="675"/>
                </a:lnTo>
                <a:lnTo>
                  <a:pt x="653" y="409"/>
                </a:lnTo>
                <a:lnTo>
                  <a:pt x="652" y="390"/>
                </a:lnTo>
                <a:lnTo>
                  <a:pt x="651" y="382"/>
                </a:lnTo>
                <a:lnTo>
                  <a:pt x="650" y="374"/>
                </a:lnTo>
                <a:lnTo>
                  <a:pt x="648" y="360"/>
                </a:lnTo>
                <a:lnTo>
                  <a:pt x="644" y="348"/>
                </a:lnTo>
                <a:lnTo>
                  <a:pt x="640" y="337"/>
                </a:lnTo>
                <a:lnTo>
                  <a:pt x="636" y="328"/>
                </a:lnTo>
                <a:lnTo>
                  <a:pt x="630" y="320"/>
                </a:lnTo>
                <a:lnTo>
                  <a:pt x="625" y="314"/>
                </a:lnTo>
                <a:lnTo>
                  <a:pt x="619" y="309"/>
                </a:lnTo>
                <a:lnTo>
                  <a:pt x="613" y="305"/>
                </a:lnTo>
                <a:lnTo>
                  <a:pt x="607" y="302"/>
                </a:lnTo>
                <a:lnTo>
                  <a:pt x="601" y="299"/>
                </a:lnTo>
                <a:lnTo>
                  <a:pt x="595" y="298"/>
                </a:lnTo>
                <a:lnTo>
                  <a:pt x="589" y="297"/>
                </a:lnTo>
                <a:lnTo>
                  <a:pt x="584" y="297"/>
                </a:lnTo>
                <a:lnTo>
                  <a:pt x="579" y="296"/>
                </a:lnTo>
                <a:lnTo>
                  <a:pt x="575" y="297"/>
                </a:lnTo>
                <a:lnTo>
                  <a:pt x="571" y="297"/>
                </a:lnTo>
                <a:lnTo>
                  <a:pt x="565" y="298"/>
                </a:lnTo>
                <a:lnTo>
                  <a:pt x="559" y="299"/>
                </a:lnTo>
                <a:lnTo>
                  <a:pt x="552" y="301"/>
                </a:lnTo>
                <a:lnTo>
                  <a:pt x="546" y="304"/>
                </a:lnTo>
                <a:lnTo>
                  <a:pt x="539" y="308"/>
                </a:lnTo>
                <a:lnTo>
                  <a:pt x="532" y="313"/>
                </a:lnTo>
                <a:lnTo>
                  <a:pt x="526" y="320"/>
                </a:lnTo>
                <a:lnTo>
                  <a:pt x="520" y="327"/>
                </a:lnTo>
                <a:lnTo>
                  <a:pt x="517" y="332"/>
                </a:lnTo>
                <a:lnTo>
                  <a:pt x="514" y="337"/>
                </a:lnTo>
                <a:lnTo>
                  <a:pt x="511" y="342"/>
                </a:lnTo>
                <a:lnTo>
                  <a:pt x="509" y="348"/>
                </a:lnTo>
                <a:lnTo>
                  <a:pt x="507" y="354"/>
                </a:lnTo>
                <a:lnTo>
                  <a:pt x="505" y="360"/>
                </a:lnTo>
                <a:lnTo>
                  <a:pt x="503" y="368"/>
                </a:lnTo>
                <a:lnTo>
                  <a:pt x="502" y="375"/>
                </a:lnTo>
                <a:lnTo>
                  <a:pt x="500" y="392"/>
                </a:lnTo>
                <a:lnTo>
                  <a:pt x="499" y="402"/>
                </a:lnTo>
                <a:lnTo>
                  <a:pt x="499" y="411"/>
                </a:lnTo>
                <a:lnTo>
                  <a:pt x="499" y="675"/>
                </a:lnTo>
                <a:lnTo>
                  <a:pt x="410" y="675"/>
                </a:lnTo>
                <a:lnTo>
                  <a:pt x="410" y="409"/>
                </a:lnTo>
                <a:lnTo>
                  <a:pt x="409" y="390"/>
                </a:lnTo>
                <a:lnTo>
                  <a:pt x="409" y="382"/>
                </a:lnTo>
                <a:lnTo>
                  <a:pt x="408" y="374"/>
                </a:lnTo>
                <a:lnTo>
                  <a:pt x="405" y="360"/>
                </a:lnTo>
                <a:lnTo>
                  <a:pt x="402" y="348"/>
                </a:lnTo>
                <a:lnTo>
                  <a:pt x="398" y="337"/>
                </a:lnTo>
                <a:lnTo>
                  <a:pt x="393" y="328"/>
                </a:lnTo>
                <a:lnTo>
                  <a:pt x="388" y="320"/>
                </a:lnTo>
                <a:lnTo>
                  <a:pt x="382" y="314"/>
                </a:lnTo>
                <a:lnTo>
                  <a:pt x="376" y="309"/>
                </a:lnTo>
                <a:lnTo>
                  <a:pt x="370" y="305"/>
                </a:lnTo>
                <a:lnTo>
                  <a:pt x="364" y="302"/>
                </a:lnTo>
                <a:lnTo>
                  <a:pt x="358" y="299"/>
                </a:lnTo>
                <a:lnTo>
                  <a:pt x="352" y="298"/>
                </a:lnTo>
                <a:lnTo>
                  <a:pt x="347" y="297"/>
                </a:lnTo>
                <a:lnTo>
                  <a:pt x="342" y="297"/>
                </a:lnTo>
                <a:lnTo>
                  <a:pt x="337" y="296"/>
                </a:lnTo>
                <a:lnTo>
                  <a:pt x="333" y="297"/>
                </a:lnTo>
                <a:lnTo>
                  <a:pt x="328" y="297"/>
                </a:lnTo>
                <a:lnTo>
                  <a:pt x="323" y="298"/>
                </a:lnTo>
                <a:lnTo>
                  <a:pt x="317" y="299"/>
                </a:lnTo>
                <a:lnTo>
                  <a:pt x="310" y="301"/>
                </a:lnTo>
                <a:lnTo>
                  <a:pt x="304" y="304"/>
                </a:lnTo>
                <a:lnTo>
                  <a:pt x="297" y="308"/>
                </a:lnTo>
                <a:lnTo>
                  <a:pt x="291" y="313"/>
                </a:lnTo>
                <a:lnTo>
                  <a:pt x="284" y="320"/>
                </a:lnTo>
                <a:lnTo>
                  <a:pt x="278" y="327"/>
                </a:lnTo>
                <a:lnTo>
                  <a:pt x="276" y="332"/>
                </a:lnTo>
                <a:lnTo>
                  <a:pt x="273" y="337"/>
                </a:lnTo>
                <a:lnTo>
                  <a:pt x="268" y="348"/>
                </a:lnTo>
                <a:lnTo>
                  <a:pt x="264" y="360"/>
                </a:lnTo>
                <a:lnTo>
                  <a:pt x="262" y="368"/>
                </a:lnTo>
                <a:lnTo>
                  <a:pt x="261" y="375"/>
                </a:lnTo>
                <a:lnTo>
                  <a:pt x="259" y="392"/>
                </a:lnTo>
                <a:lnTo>
                  <a:pt x="259" y="402"/>
                </a:lnTo>
                <a:lnTo>
                  <a:pt x="258" y="411"/>
                </a:lnTo>
                <a:lnTo>
                  <a:pt x="258" y="675"/>
                </a:lnTo>
                <a:lnTo>
                  <a:pt x="169" y="675"/>
                </a:lnTo>
                <a:lnTo>
                  <a:pt x="169" y="230"/>
                </a:lnTo>
                <a:lnTo>
                  <a:pt x="255" y="230"/>
                </a:lnTo>
                <a:lnTo>
                  <a:pt x="255" y="280"/>
                </a:lnTo>
                <a:lnTo>
                  <a:pt x="260" y="272"/>
                </a:lnTo>
                <a:lnTo>
                  <a:pt x="265" y="264"/>
                </a:lnTo>
                <a:lnTo>
                  <a:pt x="271" y="257"/>
                </a:lnTo>
                <a:lnTo>
                  <a:pt x="277" y="251"/>
                </a:lnTo>
                <a:lnTo>
                  <a:pt x="284" y="246"/>
                </a:lnTo>
                <a:lnTo>
                  <a:pt x="291" y="241"/>
                </a:lnTo>
                <a:lnTo>
                  <a:pt x="298" y="237"/>
                </a:lnTo>
                <a:lnTo>
                  <a:pt x="305" y="233"/>
                </a:lnTo>
                <a:lnTo>
                  <a:pt x="312" y="230"/>
                </a:lnTo>
                <a:lnTo>
                  <a:pt x="319" y="227"/>
                </a:lnTo>
                <a:lnTo>
                  <a:pt x="334" y="223"/>
                </a:lnTo>
                <a:lnTo>
                  <a:pt x="341" y="222"/>
                </a:lnTo>
                <a:lnTo>
                  <a:pt x="348" y="221"/>
                </a:lnTo>
                <a:lnTo>
                  <a:pt x="360" y="221"/>
                </a:lnTo>
                <a:lnTo>
                  <a:pt x="369" y="221"/>
                </a:lnTo>
                <a:lnTo>
                  <a:pt x="378" y="222"/>
                </a:lnTo>
                <a:lnTo>
                  <a:pt x="387" y="223"/>
                </a:lnTo>
                <a:lnTo>
                  <a:pt x="395" y="225"/>
                </a:lnTo>
                <a:lnTo>
                  <a:pt x="404" y="228"/>
                </a:lnTo>
                <a:lnTo>
                  <a:pt x="412" y="231"/>
                </a:lnTo>
                <a:lnTo>
                  <a:pt x="419" y="234"/>
                </a:lnTo>
                <a:lnTo>
                  <a:pt x="427" y="238"/>
                </a:lnTo>
                <a:lnTo>
                  <a:pt x="434" y="243"/>
                </a:lnTo>
                <a:lnTo>
                  <a:pt x="441" y="248"/>
                </a:lnTo>
                <a:lnTo>
                  <a:pt x="448" y="254"/>
                </a:lnTo>
                <a:lnTo>
                  <a:pt x="454" y="261"/>
                </a:lnTo>
                <a:lnTo>
                  <a:pt x="460" y="268"/>
                </a:lnTo>
                <a:lnTo>
                  <a:pt x="465" y="275"/>
                </a:lnTo>
                <a:lnTo>
                  <a:pt x="470" y="283"/>
                </a:lnTo>
                <a:lnTo>
                  <a:pt x="475" y="292"/>
                </a:lnTo>
                <a:lnTo>
                  <a:pt x="481" y="282"/>
                </a:lnTo>
                <a:lnTo>
                  <a:pt x="488" y="273"/>
                </a:lnTo>
                <a:lnTo>
                  <a:pt x="495" y="265"/>
                </a:lnTo>
                <a:lnTo>
                  <a:pt x="502" y="257"/>
                </a:lnTo>
                <a:lnTo>
                  <a:pt x="510" y="251"/>
                </a:lnTo>
                <a:lnTo>
                  <a:pt x="518" y="245"/>
                </a:lnTo>
                <a:lnTo>
                  <a:pt x="526" y="240"/>
                </a:lnTo>
                <a:lnTo>
                  <a:pt x="535" y="235"/>
                </a:lnTo>
                <a:lnTo>
                  <a:pt x="543" y="232"/>
                </a:lnTo>
                <a:lnTo>
                  <a:pt x="552" y="228"/>
                </a:lnTo>
                <a:lnTo>
                  <a:pt x="560" y="226"/>
                </a:lnTo>
                <a:lnTo>
                  <a:pt x="568" y="224"/>
                </a:lnTo>
                <a:lnTo>
                  <a:pt x="576" y="222"/>
                </a:lnTo>
                <a:lnTo>
                  <a:pt x="584" y="221"/>
                </a:lnTo>
                <a:lnTo>
                  <a:pt x="598" y="221"/>
                </a:lnTo>
                <a:lnTo>
                  <a:pt x="611" y="221"/>
                </a:lnTo>
                <a:lnTo>
                  <a:pt x="624" y="223"/>
                </a:lnTo>
                <a:lnTo>
                  <a:pt x="636" y="225"/>
                </a:lnTo>
                <a:lnTo>
                  <a:pt x="649" y="229"/>
                </a:lnTo>
                <a:lnTo>
                  <a:pt x="662" y="234"/>
                </a:lnTo>
                <a:lnTo>
                  <a:pt x="668" y="237"/>
                </a:lnTo>
                <a:lnTo>
                  <a:pt x="674" y="240"/>
                </a:lnTo>
                <a:lnTo>
                  <a:pt x="680" y="244"/>
                </a:lnTo>
                <a:lnTo>
                  <a:pt x="686" y="248"/>
                </a:lnTo>
                <a:lnTo>
                  <a:pt x="692" y="253"/>
                </a:lnTo>
                <a:lnTo>
                  <a:pt x="697" y="258"/>
                </a:lnTo>
                <a:lnTo>
                  <a:pt x="702" y="264"/>
                </a:lnTo>
                <a:lnTo>
                  <a:pt x="707" y="270"/>
                </a:lnTo>
                <a:lnTo>
                  <a:pt x="712" y="276"/>
                </a:lnTo>
                <a:lnTo>
                  <a:pt x="716" y="283"/>
                </a:lnTo>
                <a:lnTo>
                  <a:pt x="721" y="290"/>
                </a:lnTo>
                <a:lnTo>
                  <a:pt x="724" y="298"/>
                </a:lnTo>
                <a:lnTo>
                  <a:pt x="728" y="307"/>
                </a:lnTo>
                <a:lnTo>
                  <a:pt x="731" y="315"/>
                </a:lnTo>
                <a:lnTo>
                  <a:pt x="734" y="325"/>
                </a:lnTo>
                <a:lnTo>
                  <a:pt x="736" y="335"/>
                </a:lnTo>
                <a:lnTo>
                  <a:pt x="739" y="346"/>
                </a:lnTo>
                <a:lnTo>
                  <a:pt x="740" y="357"/>
                </a:lnTo>
                <a:lnTo>
                  <a:pt x="741" y="369"/>
                </a:lnTo>
                <a:lnTo>
                  <a:pt x="742" y="381"/>
                </a:lnTo>
                <a:lnTo>
                  <a:pt x="743" y="394"/>
                </a:lnTo>
                <a:lnTo>
                  <a:pt x="743" y="408"/>
                </a:lnTo>
                <a:close/>
                <a:moveTo>
                  <a:pt x="0" y="907"/>
                </a:moveTo>
                <a:lnTo>
                  <a:pt x="453" y="907"/>
                </a:lnTo>
                <a:lnTo>
                  <a:pt x="908" y="907"/>
                </a:lnTo>
                <a:lnTo>
                  <a:pt x="908" y="453"/>
                </a:lnTo>
                <a:lnTo>
                  <a:pt x="908" y="0"/>
                </a:lnTo>
                <a:lnTo>
                  <a:pt x="453" y="0"/>
                </a:lnTo>
                <a:lnTo>
                  <a:pt x="0" y="0"/>
                </a:lnTo>
                <a:lnTo>
                  <a:pt x="0" y="453"/>
                </a:lnTo>
                <a:lnTo>
                  <a:pt x="0" y="9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8" name="Freeform 17"/>
          <p:cNvSpPr>
            <a:spLocks noChangeAspect="1" noEditPoints="1"/>
          </p:cNvSpPr>
          <p:nvPr userDrawn="1"/>
        </p:nvSpPr>
        <p:spPr bwMode="auto">
          <a:xfrm>
            <a:off x="5184775" y="3455588"/>
            <a:ext cx="1726098" cy="1728000"/>
          </a:xfrm>
          <a:custGeom>
            <a:avLst/>
            <a:gdLst>
              <a:gd name="T0" fmla="*/ 587 w 907"/>
              <a:gd name="T1" fmla="*/ 676 h 908"/>
              <a:gd name="T2" fmla="*/ 587 w 907"/>
              <a:gd name="T3" fmla="*/ 444 h 908"/>
              <a:gd name="T4" fmla="*/ 586 w 907"/>
              <a:gd name="T5" fmla="*/ 428 h 908"/>
              <a:gd name="T6" fmla="*/ 583 w 907"/>
              <a:gd name="T7" fmla="*/ 412 h 908"/>
              <a:gd name="T8" fmla="*/ 580 w 907"/>
              <a:gd name="T9" fmla="*/ 397 h 908"/>
              <a:gd name="T10" fmla="*/ 575 w 907"/>
              <a:gd name="T11" fmla="*/ 383 h 908"/>
              <a:gd name="T12" fmla="*/ 566 w 907"/>
              <a:gd name="T13" fmla="*/ 364 h 908"/>
              <a:gd name="T14" fmla="*/ 555 w 907"/>
              <a:gd name="T15" fmla="*/ 347 h 908"/>
              <a:gd name="T16" fmla="*/ 546 w 907"/>
              <a:gd name="T17" fmla="*/ 337 h 908"/>
              <a:gd name="T18" fmla="*/ 532 w 907"/>
              <a:gd name="T19" fmla="*/ 325 h 908"/>
              <a:gd name="T20" fmla="*/ 516 w 907"/>
              <a:gd name="T21" fmla="*/ 314 h 908"/>
              <a:gd name="T22" fmla="*/ 504 w 907"/>
              <a:gd name="T23" fmla="*/ 309 h 908"/>
              <a:gd name="T24" fmla="*/ 492 w 907"/>
              <a:gd name="T25" fmla="*/ 305 h 908"/>
              <a:gd name="T26" fmla="*/ 479 w 907"/>
              <a:gd name="T27" fmla="*/ 303 h 908"/>
              <a:gd name="T28" fmla="*/ 460 w 907"/>
              <a:gd name="T29" fmla="*/ 301 h 908"/>
              <a:gd name="T30" fmla="*/ 439 w 907"/>
              <a:gd name="T31" fmla="*/ 302 h 908"/>
              <a:gd name="T32" fmla="*/ 419 w 907"/>
              <a:gd name="T33" fmla="*/ 307 h 908"/>
              <a:gd name="T34" fmla="*/ 407 w 907"/>
              <a:gd name="T35" fmla="*/ 312 h 908"/>
              <a:gd name="T36" fmla="*/ 395 w 907"/>
              <a:gd name="T37" fmla="*/ 317 h 908"/>
              <a:gd name="T38" fmla="*/ 383 w 907"/>
              <a:gd name="T39" fmla="*/ 325 h 908"/>
              <a:gd name="T40" fmla="*/ 373 w 907"/>
              <a:gd name="T41" fmla="*/ 333 h 908"/>
              <a:gd name="T42" fmla="*/ 363 w 907"/>
              <a:gd name="T43" fmla="*/ 343 h 908"/>
              <a:gd name="T44" fmla="*/ 354 w 907"/>
              <a:gd name="T45" fmla="*/ 354 h 908"/>
              <a:gd name="T46" fmla="*/ 345 w 907"/>
              <a:gd name="T47" fmla="*/ 366 h 908"/>
              <a:gd name="T48" fmla="*/ 335 w 907"/>
              <a:gd name="T49" fmla="*/ 387 h 908"/>
              <a:gd name="T50" fmla="*/ 327 w 907"/>
              <a:gd name="T51" fmla="*/ 410 h 908"/>
              <a:gd name="T52" fmla="*/ 324 w 907"/>
              <a:gd name="T53" fmla="*/ 427 h 908"/>
              <a:gd name="T54" fmla="*/ 321 w 907"/>
              <a:gd name="T55" fmla="*/ 446 h 908"/>
              <a:gd name="T56" fmla="*/ 321 w 907"/>
              <a:gd name="T57" fmla="*/ 676 h 908"/>
              <a:gd name="T58" fmla="*/ 231 w 907"/>
              <a:gd name="T59" fmla="*/ 230 h 908"/>
              <a:gd name="T60" fmla="*/ 318 w 907"/>
              <a:gd name="T61" fmla="*/ 305 h 908"/>
              <a:gd name="T62" fmla="*/ 329 w 907"/>
              <a:gd name="T63" fmla="*/ 286 h 908"/>
              <a:gd name="T64" fmla="*/ 344 w 907"/>
              <a:gd name="T65" fmla="*/ 270 h 908"/>
              <a:gd name="T66" fmla="*/ 352 w 907"/>
              <a:gd name="T67" fmla="*/ 262 h 908"/>
              <a:gd name="T68" fmla="*/ 371 w 907"/>
              <a:gd name="T69" fmla="*/ 249 h 908"/>
              <a:gd name="T70" fmla="*/ 392 w 907"/>
              <a:gd name="T71" fmla="*/ 238 h 908"/>
              <a:gd name="T72" fmla="*/ 414 w 907"/>
              <a:gd name="T73" fmla="*/ 230 h 908"/>
              <a:gd name="T74" fmla="*/ 438 w 907"/>
              <a:gd name="T75" fmla="*/ 224 h 908"/>
              <a:gd name="T76" fmla="*/ 461 w 907"/>
              <a:gd name="T77" fmla="*/ 221 h 908"/>
              <a:gd name="T78" fmla="*/ 492 w 907"/>
              <a:gd name="T79" fmla="*/ 221 h 908"/>
              <a:gd name="T80" fmla="*/ 520 w 907"/>
              <a:gd name="T81" fmla="*/ 225 h 908"/>
              <a:gd name="T82" fmla="*/ 538 w 907"/>
              <a:gd name="T83" fmla="*/ 230 h 908"/>
              <a:gd name="T84" fmla="*/ 556 w 907"/>
              <a:gd name="T85" fmla="*/ 236 h 908"/>
              <a:gd name="T86" fmla="*/ 573 w 907"/>
              <a:gd name="T87" fmla="*/ 244 h 908"/>
              <a:gd name="T88" fmla="*/ 590 w 907"/>
              <a:gd name="T89" fmla="*/ 253 h 908"/>
              <a:gd name="T90" fmla="*/ 605 w 907"/>
              <a:gd name="T91" fmla="*/ 265 h 908"/>
              <a:gd name="T92" fmla="*/ 619 w 907"/>
              <a:gd name="T93" fmla="*/ 278 h 908"/>
              <a:gd name="T94" fmla="*/ 632 w 907"/>
              <a:gd name="T95" fmla="*/ 293 h 908"/>
              <a:gd name="T96" fmla="*/ 644 w 907"/>
              <a:gd name="T97" fmla="*/ 310 h 908"/>
              <a:gd name="T98" fmla="*/ 654 w 907"/>
              <a:gd name="T99" fmla="*/ 328 h 908"/>
              <a:gd name="T100" fmla="*/ 663 w 907"/>
              <a:gd name="T101" fmla="*/ 349 h 908"/>
              <a:gd name="T102" fmla="*/ 669 w 907"/>
              <a:gd name="T103" fmla="*/ 372 h 908"/>
              <a:gd name="T104" fmla="*/ 674 w 907"/>
              <a:gd name="T105" fmla="*/ 397 h 908"/>
              <a:gd name="T106" fmla="*/ 676 w 907"/>
              <a:gd name="T107" fmla="*/ 424 h 908"/>
              <a:gd name="T108" fmla="*/ 676 w 907"/>
              <a:gd name="T109" fmla="*/ 676 h 908"/>
              <a:gd name="T110" fmla="*/ 453 w 907"/>
              <a:gd name="T111" fmla="*/ 908 h 908"/>
              <a:gd name="T112" fmla="*/ 907 w 907"/>
              <a:gd name="T113" fmla="*/ 453 h 908"/>
              <a:gd name="T114" fmla="*/ 453 w 907"/>
              <a:gd name="T115" fmla="*/ 0 h 908"/>
              <a:gd name="T116" fmla="*/ 0 w 907"/>
              <a:gd name="T117" fmla="*/ 453 h 9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907" h="908">
                <a:moveTo>
                  <a:pt x="676" y="676"/>
                </a:moveTo>
                <a:lnTo>
                  <a:pt x="587" y="676"/>
                </a:lnTo>
                <a:lnTo>
                  <a:pt x="587" y="453"/>
                </a:lnTo>
                <a:lnTo>
                  <a:pt x="587" y="444"/>
                </a:lnTo>
                <a:lnTo>
                  <a:pt x="586" y="436"/>
                </a:lnTo>
                <a:lnTo>
                  <a:pt x="586" y="428"/>
                </a:lnTo>
                <a:lnTo>
                  <a:pt x="585" y="420"/>
                </a:lnTo>
                <a:lnTo>
                  <a:pt x="583" y="412"/>
                </a:lnTo>
                <a:lnTo>
                  <a:pt x="581" y="404"/>
                </a:lnTo>
                <a:lnTo>
                  <a:pt x="580" y="397"/>
                </a:lnTo>
                <a:lnTo>
                  <a:pt x="577" y="390"/>
                </a:lnTo>
                <a:lnTo>
                  <a:pt x="575" y="383"/>
                </a:lnTo>
                <a:lnTo>
                  <a:pt x="572" y="376"/>
                </a:lnTo>
                <a:lnTo>
                  <a:pt x="566" y="364"/>
                </a:lnTo>
                <a:lnTo>
                  <a:pt x="559" y="352"/>
                </a:lnTo>
                <a:lnTo>
                  <a:pt x="555" y="347"/>
                </a:lnTo>
                <a:lnTo>
                  <a:pt x="550" y="342"/>
                </a:lnTo>
                <a:lnTo>
                  <a:pt x="546" y="337"/>
                </a:lnTo>
                <a:lnTo>
                  <a:pt x="541" y="333"/>
                </a:lnTo>
                <a:lnTo>
                  <a:pt x="532" y="325"/>
                </a:lnTo>
                <a:lnTo>
                  <a:pt x="521" y="317"/>
                </a:lnTo>
                <a:lnTo>
                  <a:pt x="516" y="314"/>
                </a:lnTo>
                <a:lnTo>
                  <a:pt x="510" y="312"/>
                </a:lnTo>
                <a:lnTo>
                  <a:pt x="504" y="309"/>
                </a:lnTo>
                <a:lnTo>
                  <a:pt x="498" y="307"/>
                </a:lnTo>
                <a:lnTo>
                  <a:pt x="492" y="305"/>
                </a:lnTo>
                <a:lnTo>
                  <a:pt x="486" y="304"/>
                </a:lnTo>
                <a:lnTo>
                  <a:pt x="479" y="303"/>
                </a:lnTo>
                <a:lnTo>
                  <a:pt x="473" y="302"/>
                </a:lnTo>
                <a:lnTo>
                  <a:pt x="460" y="301"/>
                </a:lnTo>
                <a:lnTo>
                  <a:pt x="446" y="302"/>
                </a:lnTo>
                <a:lnTo>
                  <a:pt x="439" y="302"/>
                </a:lnTo>
                <a:lnTo>
                  <a:pt x="432" y="304"/>
                </a:lnTo>
                <a:lnTo>
                  <a:pt x="419" y="307"/>
                </a:lnTo>
                <a:lnTo>
                  <a:pt x="413" y="309"/>
                </a:lnTo>
                <a:lnTo>
                  <a:pt x="407" y="312"/>
                </a:lnTo>
                <a:lnTo>
                  <a:pt x="401" y="314"/>
                </a:lnTo>
                <a:lnTo>
                  <a:pt x="395" y="317"/>
                </a:lnTo>
                <a:lnTo>
                  <a:pt x="389" y="321"/>
                </a:lnTo>
                <a:lnTo>
                  <a:pt x="383" y="325"/>
                </a:lnTo>
                <a:lnTo>
                  <a:pt x="378" y="329"/>
                </a:lnTo>
                <a:lnTo>
                  <a:pt x="373" y="333"/>
                </a:lnTo>
                <a:lnTo>
                  <a:pt x="367" y="338"/>
                </a:lnTo>
                <a:lnTo>
                  <a:pt x="363" y="343"/>
                </a:lnTo>
                <a:lnTo>
                  <a:pt x="358" y="348"/>
                </a:lnTo>
                <a:lnTo>
                  <a:pt x="354" y="354"/>
                </a:lnTo>
                <a:lnTo>
                  <a:pt x="349" y="360"/>
                </a:lnTo>
                <a:lnTo>
                  <a:pt x="345" y="366"/>
                </a:lnTo>
                <a:lnTo>
                  <a:pt x="338" y="380"/>
                </a:lnTo>
                <a:lnTo>
                  <a:pt x="335" y="387"/>
                </a:lnTo>
                <a:lnTo>
                  <a:pt x="332" y="394"/>
                </a:lnTo>
                <a:lnTo>
                  <a:pt x="327" y="410"/>
                </a:lnTo>
                <a:lnTo>
                  <a:pt x="325" y="419"/>
                </a:lnTo>
                <a:lnTo>
                  <a:pt x="324" y="427"/>
                </a:lnTo>
                <a:lnTo>
                  <a:pt x="322" y="436"/>
                </a:lnTo>
                <a:lnTo>
                  <a:pt x="321" y="446"/>
                </a:lnTo>
                <a:lnTo>
                  <a:pt x="321" y="466"/>
                </a:lnTo>
                <a:lnTo>
                  <a:pt x="321" y="676"/>
                </a:lnTo>
                <a:lnTo>
                  <a:pt x="231" y="676"/>
                </a:lnTo>
                <a:lnTo>
                  <a:pt x="231" y="230"/>
                </a:lnTo>
                <a:lnTo>
                  <a:pt x="318" y="230"/>
                </a:lnTo>
                <a:lnTo>
                  <a:pt x="318" y="305"/>
                </a:lnTo>
                <a:lnTo>
                  <a:pt x="323" y="296"/>
                </a:lnTo>
                <a:lnTo>
                  <a:pt x="329" y="286"/>
                </a:lnTo>
                <a:lnTo>
                  <a:pt x="336" y="278"/>
                </a:lnTo>
                <a:lnTo>
                  <a:pt x="344" y="270"/>
                </a:lnTo>
                <a:lnTo>
                  <a:pt x="348" y="266"/>
                </a:lnTo>
                <a:lnTo>
                  <a:pt x="352" y="262"/>
                </a:lnTo>
                <a:lnTo>
                  <a:pt x="361" y="255"/>
                </a:lnTo>
                <a:lnTo>
                  <a:pt x="371" y="249"/>
                </a:lnTo>
                <a:lnTo>
                  <a:pt x="381" y="243"/>
                </a:lnTo>
                <a:lnTo>
                  <a:pt x="392" y="238"/>
                </a:lnTo>
                <a:lnTo>
                  <a:pt x="403" y="233"/>
                </a:lnTo>
                <a:lnTo>
                  <a:pt x="414" y="230"/>
                </a:lnTo>
                <a:lnTo>
                  <a:pt x="426" y="226"/>
                </a:lnTo>
                <a:lnTo>
                  <a:pt x="438" y="224"/>
                </a:lnTo>
                <a:lnTo>
                  <a:pt x="449" y="222"/>
                </a:lnTo>
                <a:lnTo>
                  <a:pt x="461" y="221"/>
                </a:lnTo>
                <a:lnTo>
                  <a:pt x="473" y="221"/>
                </a:lnTo>
                <a:lnTo>
                  <a:pt x="492" y="221"/>
                </a:lnTo>
                <a:lnTo>
                  <a:pt x="511" y="224"/>
                </a:lnTo>
                <a:lnTo>
                  <a:pt x="520" y="225"/>
                </a:lnTo>
                <a:lnTo>
                  <a:pt x="529" y="227"/>
                </a:lnTo>
                <a:lnTo>
                  <a:pt x="538" y="230"/>
                </a:lnTo>
                <a:lnTo>
                  <a:pt x="547" y="233"/>
                </a:lnTo>
                <a:lnTo>
                  <a:pt x="556" y="236"/>
                </a:lnTo>
                <a:lnTo>
                  <a:pt x="565" y="240"/>
                </a:lnTo>
                <a:lnTo>
                  <a:pt x="573" y="244"/>
                </a:lnTo>
                <a:lnTo>
                  <a:pt x="582" y="248"/>
                </a:lnTo>
                <a:lnTo>
                  <a:pt x="590" y="253"/>
                </a:lnTo>
                <a:lnTo>
                  <a:pt x="597" y="259"/>
                </a:lnTo>
                <a:lnTo>
                  <a:pt x="605" y="265"/>
                </a:lnTo>
                <a:lnTo>
                  <a:pt x="612" y="271"/>
                </a:lnTo>
                <a:lnTo>
                  <a:pt x="619" y="278"/>
                </a:lnTo>
                <a:lnTo>
                  <a:pt x="626" y="285"/>
                </a:lnTo>
                <a:lnTo>
                  <a:pt x="632" y="293"/>
                </a:lnTo>
                <a:lnTo>
                  <a:pt x="638" y="301"/>
                </a:lnTo>
                <a:lnTo>
                  <a:pt x="644" y="310"/>
                </a:lnTo>
                <a:lnTo>
                  <a:pt x="649" y="319"/>
                </a:lnTo>
                <a:lnTo>
                  <a:pt x="654" y="328"/>
                </a:lnTo>
                <a:lnTo>
                  <a:pt x="659" y="338"/>
                </a:lnTo>
                <a:lnTo>
                  <a:pt x="663" y="349"/>
                </a:lnTo>
                <a:lnTo>
                  <a:pt x="666" y="360"/>
                </a:lnTo>
                <a:lnTo>
                  <a:pt x="669" y="372"/>
                </a:lnTo>
                <a:lnTo>
                  <a:pt x="672" y="384"/>
                </a:lnTo>
                <a:lnTo>
                  <a:pt x="674" y="397"/>
                </a:lnTo>
                <a:lnTo>
                  <a:pt x="675" y="410"/>
                </a:lnTo>
                <a:lnTo>
                  <a:pt x="676" y="424"/>
                </a:lnTo>
                <a:lnTo>
                  <a:pt x="676" y="438"/>
                </a:lnTo>
                <a:lnTo>
                  <a:pt x="676" y="676"/>
                </a:lnTo>
                <a:close/>
                <a:moveTo>
                  <a:pt x="0" y="908"/>
                </a:moveTo>
                <a:lnTo>
                  <a:pt x="453" y="908"/>
                </a:lnTo>
                <a:lnTo>
                  <a:pt x="907" y="908"/>
                </a:lnTo>
                <a:lnTo>
                  <a:pt x="907" y="453"/>
                </a:lnTo>
                <a:lnTo>
                  <a:pt x="907" y="0"/>
                </a:lnTo>
                <a:lnTo>
                  <a:pt x="453" y="0"/>
                </a:lnTo>
                <a:lnTo>
                  <a:pt x="0" y="0"/>
                </a:lnTo>
                <a:lnTo>
                  <a:pt x="0" y="453"/>
                </a:lnTo>
                <a:lnTo>
                  <a:pt x="0" y="90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" name="Freeform 18"/>
          <p:cNvSpPr>
            <a:spLocks noChangeAspect="1" noEditPoints="1"/>
          </p:cNvSpPr>
          <p:nvPr userDrawn="1"/>
        </p:nvSpPr>
        <p:spPr bwMode="auto">
          <a:xfrm>
            <a:off x="8640763" y="1727200"/>
            <a:ext cx="1726098" cy="1728000"/>
          </a:xfrm>
          <a:custGeom>
            <a:avLst/>
            <a:gdLst>
              <a:gd name="T0" fmla="*/ 433 w 907"/>
              <a:gd name="T1" fmla="*/ 300 h 908"/>
              <a:gd name="T2" fmla="*/ 403 w 907"/>
              <a:gd name="T3" fmla="*/ 308 h 908"/>
              <a:gd name="T4" fmla="*/ 366 w 907"/>
              <a:gd name="T5" fmla="*/ 332 h 908"/>
              <a:gd name="T6" fmla="*/ 343 w 907"/>
              <a:gd name="T7" fmla="*/ 360 h 908"/>
              <a:gd name="T8" fmla="*/ 325 w 907"/>
              <a:gd name="T9" fmla="*/ 398 h 908"/>
              <a:gd name="T10" fmla="*/ 316 w 907"/>
              <a:gd name="T11" fmla="*/ 455 h 908"/>
              <a:gd name="T12" fmla="*/ 321 w 907"/>
              <a:gd name="T13" fmla="*/ 497 h 908"/>
              <a:gd name="T14" fmla="*/ 330 w 907"/>
              <a:gd name="T15" fmla="*/ 524 h 908"/>
              <a:gd name="T16" fmla="*/ 343 w 907"/>
              <a:gd name="T17" fmla="*/ 549 h 908"/>
              <a:gd name="T18" fmla="*/ 361 w 907"/>
              <a:gd name="T19" fmla="*/ 571 h 908"/>
              <a:gd name="T20" fmla="*/ 383 w 907"/>
              <a:gd name="T21" fmla="*/ 589 h 908"/>
              <a:gd name="T22" fmla="*/ 410 w 907"/>
              <a:gd name="T23" fmla="*/ 603 h 908"/>
              <a:gd name="T24" fmla="*/ 441 w 907"/>
              <a:gd name="T25" fmla="*/ 610 h 908"/>
              <a:gd name="T26" fmla="*/ 484 w 907"/>
              <a:gd name="T27" fmla="*/ 608 h 908"/>
              <a:gd name="T28" fmla="*/ 520 w 907"/>
              <a:gd name="T29" fmla="*/ 596 h 908"/>
              <a:gd name="T30" fmla="*/ 547 w 907"/>
              <a:gd name="T31" fmla="*/ 577 h 908"/>
              <a:gd name="T32" fmla="*/ 565 w 907"/>
              <a:gd name="T33" fmla="*/ 557 h 908"/>
              <a:gd name="T34" fmla="*/ 583 w 907"/>
              <a:gd name="T35" fmla="*/ 524 h 908"/>
              <a:gd name="T36" fmla="*/ 592 w 907"/>
              <a:gd name="T37" fmla="*/ 483 h 908"/>
              <a:gd name="T38" fmla="*/ 594 w 907"/>
              <a:gd name="T39" fmla="*/ 445 h 908"/>
              <a:gd name="T40" fmla="*/ 587 w 907"/>
              <a:gd name="T41" fmla="*/ 400 h 908"/>
              <a:gd name="T42" fmla="*/ 577 w 907"/>
              <a:gd name="T43" fmla="*/ 370 h 908"/>
              <a:gd name="T44" fmla="*/ 561 w 907"/>
              <a:gd name="T45" fmla="*/ 346 h 908"/>
              <a:gd name="T46" fmla="*/ 526 w 907"/>
              <a:gd name="T47" fmla="*/ 315 h 908"/>
              <a:gd name="T48" fmla="*/ 503 w 907"/>
              <a:gd name="T49" fmla="*/ 305 h 908"/>
              <a:gd name="T50" fmla="*/ 471 w 907"/>
              <a:gd name="T51" fmla="*/ 298 h 908"/>
              <a:gd name="T52" fmla="*/ 453 w 907"/>
              <a:gd name="T53" fmla="*/ 908 h 908"/>
              <a:gd name="T54" fmla="*/ 453 w 907"/>
              <a:gd name="T55" fmla="*/ 0 h 908"/>
              <a:gd name="T56" fmla="*/ 681 w 907"/>
              <a:gd name="T57" fmla="*/ 676 h 908"/>
              <a:gd name="T58" fmla="*/ 585 w 907"/>
              <a:gd name="T59" fmla="*/ 631 h 908"/>
              <a:gd name="T60" fmla="*/ 549 w 907"/>
              <a:gd name="T61" fmla="*/ 660 h 908"/>
              <a:gd name="T62" fmla="*/ 514 w 907"/>
              <a:gd name="T63" fmla="*/ 676 h 908"/>
              <a:gd name="T64" fmla="*/ 473 w 907"/>
              <a:gd name="T65" fmla="*/ 685 h 908"/>
              <a:gd name="T66" fmla="*/ 427 w 907"/>
              <a:gd name="T67" fmla="*/ 685 h 908"/>
              <a:gd name="T68" fmla="*/ 382 w 907"/>
              <a:gd name="T69" fmla="*/ 676 h 908"/>
              <a:gd name="T70" fmla="*/ 342 w 907"/>
              <a:gd name="T71" fmla="*/ 658 h 908"/>
              <a:gd name="T72" fmla="*/ 306 w 907"/>
              <a:gd name="T73" fmla="*/ 633 h 908"/>
              <a:gd name="T74" fmla="*/ 276 w 907"/>
              <a:gd name="T75" fmla="*/ 602 h 908"/>
              <a:gd name="T76" fmla="*/ 253 w 907"/>
              <a:gd name="T77" fmla="*/ 565 h 908"/>
              <a:gd name="T78" fmla="*/ 236 w 907"/>
              <a:gd name="T79" fmla="*/ 523 h 908"/>
              <a:gd name="T80" fmla="*/ 228 w 907"/>
              <a:gd name="T81" fmla="*/ 478 h 908"/>
              <a:gd name="T82" fmla="*/ 228 w 907"/>
              <a:gd name="T83" fmla="*/ 430 h 908"/>
              <a:gd name="T84" fmla="*/ 235 w 907"/>
              <a:gd name="T85" fmla="*/ 390 h 908"/>
              <a:gd name="T86" fmla="*/ 248 w 907"/>
              <a:gd name="T87" fmla="*/ 353 h 908"/>
              <a:gd name="T88" fmla="*/ 270 w 907"/>
              <a:gd name="T89" fmla="*/ 315 h 908"/>
              <a:gd name="T90" fmla="*/ 298 w 907"/>
              <a:gd name="T91" fmla="*/ 282 h 908"/>
              <a:gd name="T92" fmla="*/ 323 w 907"/>
              <a:gd name="T93" fmla="*/ 261 h 908"/>
              <a:gd name="T94" fmla="*/ 361 w 907"/>
              <a:gd name="T95" fmla="*/ 240 h 908"/>
              <a:gd name="T96" fmla="*/ 404 w 907"/>
              <a:gd name="T97" fmla="*/ 227 h 908"/>
              <a:gd name="T98" fmla="*/ 451 w 907"/>
              <a:gd name="T99" fmla="*/ 222 h 908"/>
              <a:gd name="T100" fmla="*/ 494 w 907"/>
              <a:gd name="T101" fmla="*/ 226 h 908"/>
              <a:gd name="T102" fmla="*/ 532 w 907"/>
              <a:gd name="T103" fmla="*/ 239 h 908"/>
              <a:gd name="T104" fmla="*/ 560 w 907"/>
              <a:gd name="T105" fmla="*/ 255 h 908"/>
              <a:gd name="T106" fmla="*/ 585 w 907"/>
              <a:gd name="T107" fmla="*/ 277 h 908"/>
              <a:gd name="T108" fmla="*/ 681 w 907"/>
              <a:gd name="T109" fmla="*/ 676 h 9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907" h="908">
                <a:moveTo>
                  <a:pt x="459" y="298"/>
                </a:moveTo>
                <a:lnTo>
                  <a:pt x="450" y="298"/>
                </a:lnTo>
                <a:lnTo>
                  <a:pt x="441" y="299"/>
                </a:lnTo>
                <a:lnTo>
                  <a:pt x="433" y="300"/>
                </a:lnTo>
                <a:lnTo>
                  <a:pt x="425" y="301"/>
                </a:lnTo>
                <a:lnTo>
                  <a:pt x="417" y="303"/>
                </a:lnTo>
                <a:lnTo>
                  <a:pt x="410" y="306"/>
                </a:lnTo>
                <a:lnTo>
                  <a:pt x="403" y="308"/>
                </a:lnTo>
                <a:lnTo>
                  <a:pt x="396" y="312"/>
                </a:lnTo>
                <a:lnTo>
                  <a:pt x="383" y="319"/>
                </a:lnTo>
                <a:lnTo>
                  <a:pt x="371" y="328"/>
                </a:lnTo>
                <a:lnTo>
                  <a:pt x="366" y="332"/>
                </a:lnTo>
                <a:lnTo>
                  <a:pt x="361" y="337"/>
                </a:lnTo>
                <a:lnTo>
                  <a:pt x="351" y="348"/>
                </a:lnTo>
                <a:lnTo>
                  <a:pt x="347" y="354"/>
                </a:lnTo>
                <a:lnTo>
                  <a:pt x="343" y="360"/>
                </a:lnTo>
                <a:lnTo>
                  <a:pt x="336" y="372"/>
                </a:lnTo>
                <a:lnTo>
                  <a:pt x="333" y="378"/>
                </a:lnTo>
                <a:lnTo>
                  <a:pt x="330" y="385"/>
                </a:lnTo>
                <a:lnTo>
                  <a:pt x="325" y="398"/>
                </a:lnTo>
                <a:lnTo>
                  <a:pt x="321" y="412"/>
                </a:lnTo>
                <a:lnTo>
                  <a:pt x="318" y="426"/>
                </a:lnTo>
                <a:lnTo>
                  <a:pt x="316" y="440"/>
                </a:lnTo>
                <a:lnTo>
                  <a:pt x="316" y="455"/>
                </a:lnTo>
                <a:lnTo>
                  <a:pt x="316" y="469"/>
                </a:lnTo>
                <a:lnTo>
                  <a:pt x="317" y="476"/>
                </a:lnTo>
                <a:lnTo>
                  <a:pt x="318" y="483"/>
                </a:lnTo>
                <a:lnTo>
                  <a:pt x="321" y="497"/>
                </a:lnTo>
                <a:lnTo>
                  <a:pt x="323" y="504"/>
                </a:lnTo>
                <a:lnTo>
                  <a:pt x="325" y="511"/>
                </a:lnTo>
                <a:lnTo>
                  <a:pt x="327" y="517"/>
                </a:lnTo>
                <a:lnTo>
                  <a:pt x="330" y="524"/>
                </a:lnTo>
                <a:lnTo>
                  <a:pt x="333" y="530"/>
                </a:lnTo>
                <a:lnTo>
                  <a:pt x="336" y="537"/>
                </a:lnTo>
                <a:lnTo>
                  <a:pt x="339" y="543"/>
                </a:lnTo>
                <a:lnTo>
                  <a:pt x="343" y="549"/>
                </a:lnTo>
                <a:lnTo>
                  <a:pt x="347" y="555"/>
                </a:lnTo>
                <a:lnTo>
                  <a:pt x="351" y="561"/>
                </a:lnTo>
                <a:lnTo>
                  <a:pt x="356" y="566"/>
                </a:lnTo>
                <a:lnTo>
                  <a:pt x="361" y="571"/>
                </a:lnTo>
                <a:lnTo>
                  <a:pt x="366" y="576"/>
                </a:lnTo>
                <a:lnTo>
                  <a:pt x="371" y="581"/>
                </a:lnTo>
                <a:lnTo>
                  <a:pt x="377" y="585"/>
                </a:lnTo>
                <a:lnTo>
                  <a:pt x="383" y="589"/>
                </a:lnTo>
                <a:lnTo>
                  <a:pt x="389" y="593"/>
                </a:lnTo>
                <a:lnTo>
                  <a:pt x="396" y="597"/>
                </a:lnTo>
                <a:lnTo>
                  <a:pt x="403" y="600"/>
                </a:lnTo>
                <a:lnTo>
                  <a:pt x="410" y="603"/>
                </a:lnTo>
                <a:lnTo>
                  <a:pt x="417" y="605"/>
                </a:lnTo>
                <a:lnTo>
                  <a:pt x="425" y="607"/>
                </a:lnTo>
                <a:lnTo>
                  <a:pt x="433" y="608"/>
                </a:lnTo>
                <a:lnTo>
                  <a:pt x="441" y="610"/>
                </a:lnTo>
                <a:lnTo>
                  <a:pt x="450" y="610"/>
                </a:lnTo>
                <a:lnTo>
                  <a:pt x="459" y="611"/>
                </a:lnTo>
                <a:lnTo>
                  <a:pt x="471" y="610"/>
                </a:lnTo>
                <a:lnTo>
                  <a:pt x="484" y="608"/>
                </a:lnTo>
                <a:lnTo>
                  <a:pt x="497" y="605"/>
                </a:lnTo>
                <a:lnTo>
                  <a:pt x="509" y="601"/>
                </a:lnTo>
                <a:lnTo>
                  <a:pt x="515" y="599"/>
                </a:lnTo>
                <a:lnTo>
                  <a:pt x="520" y="596"/>
                </a:lnTo>
                <a:lnTo>
                  <a:pt x="532" y="589"/>
                </a:lnTo>
                <a:lnTo>
                  <a:pt x="537" y="586"/>
                </a:lnTo>
                <a:lnTo>
                  <a:pt x="542" y="582"/>
                </a:lnTo>
                <a:lnTo>
                  <a:pt x="547" y="577"/>
                </a:lnTo>
                <a:lnTo>
                  <a:pt x="552" y="573"/>
                </a:lnTo>
                <a:lnTo>
                  <a:pt x="557" y="568"/>
                </a:lnTo>
                <a:lnTo>
                  <a:pt x="561" y="562"/>
                </a:lnTo>
                <a:lnTo>
                  <a:pt x="565" y="557"/>
                </a:lnTo>
                <a:lnTo>
                  <a:pt x="569" y="551"/>
                </a:lnTo>
                <a:lnTo>
                  <a:pt x="577" y="538"/>
                </a:lnTo>
                <a:lnTo>
                  <a:pt x="580" y="531"/>
                </a:lnTo>
                <a:lnTo>
                  <a:pt x="583" y="524"/>
                </a:lnTo>
                <a:lnTo>
                  <a:pt x="587" y="509"/>
                </a:lnTo>
                <a:lnTo>
                  <a:pt x="589" y="500"/>
                </a:lnTo>
                <a:lnTo>
                  <a:pt x="591" y="492"/>
                </a:lnTo>
                <a:lnTo>
                  <a:pt x="592" y="483"/>
                </a:lnTo>
                <a:lnTo>
                  <a:pt x="593" y="474"/>
                </a:lnTo>
                <a:lnTo>
                  <a:pt x="594" y="464"/>
                </a:lnTo>
                <a:lnTo>
                  <a:pt x="594" y="455"/>
                </a:lnTo>
                <a:lnTo>
                  <a:pt x="594" y="445"/>
                </a:lnTo>
                <a:lnTo>
                  <a:pt x="593" y="435"/>
                </a:lnTo>
                <a:lnTo>
                  <a:pt x="592" y="426"/>
                </a:lnTo>
                <a:lnTo>
                  <a:pt x="591" y="417"/>
                </a:lnTo>
                <a:lnTo>
                  <a:pt x="587" y="400"/>
                </a:lnTo>
                <a:lnTo>
                  <a:pt x="585" y="392"/>
                </a:lnTo>
                <a:lnTo>
                  <a:pt x="583" y="385"/>
                </a:lnTo>
                <a:lnTo>
                  <a:pt x="580" y="377"/>
                </a:lnTo>
                <a:lnTo>
                  <a:pt x="577" y="370"/>
                </a:lnTo>
                <a:lnTo>
                  <a:pt x="573" y="364"/>
                </a:lnTo>
                <a:lnTo>
                  <a:pt x="569" y="357"/>
                </a:lnTo>
                <a:lnTo>
                  <a:pt x="565" y="352"/>
                </a:lnTo>
                <a:lnTo>
                  <a:pt x="561" y="346"/>
                </a:lnTo>
                <a:lnTo>
                  <a:pt x="552" y="336"/>
                </a:lnTo>
                <a:lnTo>
                  <a:pt x="542" y="327"/>
                </a:lnTo>
                <a:lnTo>
                  <a:pt x="532" y="319"/>
                </a:lnTo>
                <a:lnTo>
                  <a:pt x="526" y="315"/>
                </a:lnTo>
                <a:lnTo>
                  <a:pt x="520" y="312"/>
                </a:lnTo>
                <a:lnTo>
                  <a:pt x="515" y="309"/>
                </a:lnTo>
                <a:lnTo>
                  <a:pt x="509" y="307"/>
                </a:lnTo>
                <a:lnTo>
                  <a:pt x="503" y="305"/>
                </a:lnTo>
                <a:lnTo>
                  <a:pt x="497" y="303"/>
                </a:lnTo>
                <a:lnTo>
                  <a:pt x="490" y="301"/>
                </a:lnTo>
                <a:lnTo>
                  <a:pt x="484" y="300"/>
                </a:lnTo>
                <a:lnTo>
                  <a:pt x="471" y="298"/>
                </a:lnTo>
                <a:lnTo>
                  <a:pt x="465" y="298"/>
                </a:lnTo>
                <a:lnTo>
                  <a:pt x="459" y="298"/>
                </a:lnTo>
                <a:close/>
                <a:moveTo>
                  <a:pt x="0" y="908"/>
                </a:moveTo>
                <a:lnTo>
                  <a:pt x="453" y="908"/>
                </a:lnTo>
                <a:lnTo>
                  <a:pt x="907" y="908"/>
                </a:lnTo>
                <a:lnTo>
                  <a:pt x="907" y="454"/>
                </a:lnTo>
                <a:lnTo>
                  <a:pt x="907" y="0"/>
                </a:lnTo>
                <a:lnTo>
                  <a:pt x="453" y="0"/>
                </a:lnTo>
                <a:lnTo>
                  <a:pt x="0" y="0"/>
                </a:lnTo>
                <a:lnTo>
                  <a:pt x="0" y="454"/>
                </a:lnTo>
                <a:lnTo>
                  <a:pt x="0" y="908"/>
                </a:lnTo>
                <a:close/>
                <a:moveTo>
                  <a:pt x="681" y="676"/>
                </a:moveTo>
                <a:lnTo>
                  <a:pt x="591" y="676"/>
                </a:lnTo>
                <a:lnTo>
                  <a:pt x="591" y="624"/>
                </a:lnTo>
                <a:lnTo>
                  <a:pt x="588" y="627"/>
                </a:lnTo>
                <a:lnTo>
                  <a:pt x="585" y="631"/>
                </a:lnTo>
                <a:lnTo>
                  <a:pt x="579" y="637"/>
                </a:lnTo>
                <a:lnTo>
                  <a:pt x="572" y="644"/>
                </a:lnTo>
                <a:lnTo>
                  <a:pt x="565" y="649"/>
                </a:lnTo>
                <a:lnTo>
                  <a:pt x="549" y="660"/>
                </a:lnTo>
                <a:lnTo>
                  <a:pt x="541" y="665"/>
                </a:lnTo>
                <a:lnTo>
                  <a:pt x="532" y="669"/>
                </a:lnTo>
                <a:lnTo>
                  <a:pt x="523" y="673"/>
                </a:lnTo>
                <a:lnTo>
                  <a:pt x="514" y="676"/>
                </a:lnTo>
                <a:lnTo>
                  <a:pt x="504" y="679"/>
                </a:lnTo>
                <a:lnTo>
                  <a:pt x="494" y="682"/>
                </a:lnTo>
                <a:lnTo>
                  <a:pt x="484" y="684"/>
                </a:lnTo>
                <a:lnTo>
                  <a:pt x="473" y="685"/>
                </a:lnTo>
                <a:lnTo>
                  <a:pt x="462" y="686"/>
                </a:lnTo>
                <a:lnTo>
                  <a:pt x="451" y="686"/>
                </a:lnTo>
                <a:lnTo>
                  <a:pt x="439" y="686"/>
                </a:lnTo>
                <a:lnTo>
                  <a:pt x="427" y="685"/>
                </a:lnTo>
                <a:lnTo>
                  <a:pt x="415" y="684"/>
                </a:lnTo>
                <a:lnTo>
                  <a:pt x="404" y="682"/>
                </a:lnTo>
                <a:lnTo>
                  <a:pt x="393" y="679"/>
                </a:lnTo>
                <a:lnTo>
                  <a:pt x="382" y="676"/>
                </a:lnTo>
                <a:lnTo>
                  <a:pt x="372" y="672"/>
                </a:lnTo>
                <a:lnTo>
                  <a:pt x="361" y="668"/>
                </a:lnTo>
                <a:lnTo>
                  <a:pt x="351" y="663"/>
                </a:lnTo>
                <a:lnTo>
                  <a:pt x="342" y="658"/>
                </a:lnTo>
                <a:lnTo>
                  <a:pt x="332" y="653"/>
                </a:lnTo>
                <a:lnTo>
                  <a:pt x="323" y="647"/>
                </a:lnTo>
                <a:lnTo>
                  <a:pt x="315" y="640"/>
                </a:lnTo>
                <a:lnTo>
                  <a:pt x="306" y="633"/>
                </a:lnTo>
                <a:lnTo>
                  <a:pt x="298" y="626"/>
                </a:lnTo>
                <a:lnTo>
                  <a:pt x="291" y="618"/>
                </a:lnTo>
                <a:lnTo>
                  <a:pt x="283" y="610"/>
                </a:lnTo>
                <a:lnTo>
                  <a:pt x="276" y="602"/>
                </a:lnTo>
                <a:lnTo>
                  <a:pt x="270" y="593"/>
                </a:lnTo>
                <a:lnTo>
                  <a:pt x="264" y="584"/>
                </a:lnTo>
                <a:lnTo>
                  <a:pt x="258" y="575"/>
                </a:lnTo>
                <a:lnTo>
                  <a:pt x="253" y="565"/>
                </a:lnTo>
                <a:lnTo>
                  <a:pt x="248" y="555"/>
                </a:lnTo>
                <a:lnTo>
                  <a:pt x="244" y="545"/>
                </a:lnTo>
                <a:lnTo>
                  <a:pt x="240" y="534"/>
                </a:lnTo>
                <a:lnTo>
                  <a:pt x="236" y="523"/>
                </a:lnTo>
                <a:lnTo>
                  <a:pt x="234" y="512"/>
                </a:lnTo>
                <a:lnTo>
                  <a:pt x="231" y="501"/>
                </a:lnTo>
                <a:lnTo>
                  <a:pt x="229" y="489"/>
                </a:lnTo>
                <a:lnTo>
                  <a:pt x="228" y="478"/>
                </a:lnTo>
                <a:lnTo>
                  <a:pt x="227" y="466"/>
                </a:lnTo>
                <a:lnTo>
                  <a:pt x="227" y="454"/>
                </a:lnTo>
                <a:lnTo>
                  <a:pt x="227" y="442"/>
                </a:lnTo>
                <a:lnTo>
                  <a:pt x="228" y="430"/>
                </a:lnTo>
                <a:lnTo>
                  <a:pt x="229" y="418"/>
                </a:lnTo>
                <a:lnTo>
                  <a:pt x="231" y="407"/>
                </a:lnTo>
                <a:lnTo>
                  <a:pt x="234" y="396"/>
                </a:lnTo>
                <a:lnTo>
                  <a:pt x="235" y="390"/>
                </a:lnTo>
                <a:lnTo>
                  <a:pt x="236" y="385"/>
                </a:lnTo>
                <a:lnTo>
                  <a:pt x="240" y="374"/>
                </a:lnTo>
                <a:lnTo>
                  <a:pt x="244" y="363"/>
                </a:lnTo>
                <a:lnTo>
                  <a:pt x="248" y="353"/>
                </a:lnTo>
                <a:lnTo>
                  <a:pt x="253" y="343"/>
                </a:lnTo>
                <a:lnTo>
                  <a:pt x="258" y="333"/>
                </a:lnTo>
                <a:lnTo>
                  <a:pt x="264" y="324"/>
                </a:lnTo>
                <a:lnTo>
                  <a:pt x="270" y="315"/>
                </a:lnTo>
                <a:lnTo>
                  <a:pt x="276" y="306"/>
                </a:lnTo>
                <a:lnTo>
                  <a:pt x="283" y="298"/>
                </a:lnTo>
                <a:lnTo>
                  <a:pt x="291" y="290"/>
                </a:lnTo>
                <a:lnTo>
                  <a:pt x="298" y="282"/>
                </a:lnTo>
                <a:lnTo>
                  <a:pt x="306" y="275"/>
                </a:lnTo>
                <a:lnTo>
                  <a:pt x="310" y="271"/>
                </a:lnTo>
                <a:lnTo>
                  <a:pt x="315" y="268"/>
                </a:lnTo>
                <a:lnTo>
                  <a:pt x="323" y="261"/>
                </a:lnTo>
                <a:lnTo>
                  <a:pt x="332" y="255"/>
                </a:lnTo>
                <a:lnTo>
                  <a:pt x="342" y="250"/>
                </a:lnTo>
                <a:lnTo>
                  <a:pt x="351" y="245"/>
                </a:lnTo>
                <a:lnTo>
                  <a:pt x="361" y="240"/>
                </a:lnTo>
                <a:lnTo>
                  <a:pt x="372" y="236"/>
                </a:lnTo>
                <a:lnTo>
                  <a:pt x="382" y="232"/>
                </a:lnTo>
                <a:lnTo>
                  <a:pt x="393" y="229"/>
                </a:lnTo>
                <a:lnTo>
                  <a:pt x="404" y="227"/>
                </a:lnTo>
                <a:lnTo>
                  <a:pt x="415" y="225"/>
                </a:lnTo>
                <a:lnTo>
                  <a:pt x="427" y="223"/>
                </a:lnTo>
                <a:lnTo>
                  <a:pt x="439" y="222"/>
                </a:lnTo>
                <a:lnTo>
                  <a:pt x="451" y="222"/>
                </a:lnTo>
                <a:lnTo>
                  <a:pt x="462" y="222"/>
                </a:lnTo>
                <a:lnTo>
                  <a:pt x="473" y="223"/>
                </a:lnTo>
                <a:lnTo>
                  <a:pt x="484" y="224"/>
                </a:lnTo>
                <a:lnTo>
                  <a:pt x="494" y="226"/>
                </a:lnTo>
                <a:lnTo>
                  <a:pt x="504" y="229"/>
                </a:lnTo>
                <a:lnTo>
                  <a:pt x="513" y="231"/>
                </a:lnTo>
                <a:lnTo>
                  <a:pt x="523" y="235"/>
                </a:lnTo>
                <a:lnTo>
                  <a:pt x="532" y="239"/>
                </a:lnTo>
                <a:lnTo>
                  <a:pt x="540" y="243"/>
                </a:lnTo>
                <a:lnTo>
                  <a:pt x="549" y="247"/>
                </a:lnTo>
                <a:lnTo>
                  <a:pt x="557" y="253"/>
                </a:lnTo>
                <a:lnTo>
                  <a:pt x="560" y="255"/>
                </a:lnTo>
                <a:lnTo>
                  <a:pt x="564" y="258"/>
                </a:lnTo>
                <a:lnTo>
                  <a:pt x="571" y="264"/>
                </a:lnTo>
                <a:lnTo>
                  <a:pt x="578" y="270"/>
                </a:lnTo>
                <a:lnTo>
                  <a:pt x="585" y="277"/>
                </a:lnTo>
                <a:lnTo>
                  <a:pt x="591" y="283"/>
                </a:lnTo>
                <a:lnTo>
                  <a:pt x="591" y="231"/>
                </a:lnTo>
                <a:lnTo>
                  <a:pt x="681" y="231"/>
                </a:lnTo>
                <a:lnTo>
                  <a:pt x="681" y="6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0" name="Freeform 19"/>
          <p:cNvSpPr>
            <a:spLocks noChangeAspect="1" noEditPoints="1"/>
          </p:cNvSpPr>
          <p:nvPr userDrawn="1"/>
        </p:nvSpPr>
        <p:spPr bwMode="auto">
          <a:xfrm>
            <a:off x="3456781" y="0"/>
            <a:ext cx="1728788" cy="1728788"/>
          </a:xfrm>
          <a:custGeom>
            <a:avLst/>
            <a:gdLst>
              <a:gd name="T0" fmla="*/ 424 w 908"/>
              <a:gd name="T1" fmla="*/ 683 h 908"/>
              <a:gd name="T2" fmla="*/ 365 w 908"/>
              <a:gd name="T3" fmla="*/ 671 h 908"/>
              <a:gd name="T4" fmla="*/ 304 w 908"/>
              <a:gd name="T5" fmla="*/ 647 h 908"/>
              <a:gd name="T6" fmla="*/ 247 w 908"/>
              <a:gd name="T7" fmla="*/ 610 h 908"/>
              <a:gd name="T8" fmla="*/ 286 w 908"/>
              <a:gd name="T9" fmla="*/ 536 h 908"/>
              <a:gd name="T10" fmla="*/ 321 w 908"/>
              <a:gd name="T11" fmla="*/ 562 h 908"/>
              <a:gd name="T12" fmla="*/ 365 w 908"/>
              <a:gd name="T13" fmla="*/ 585 h 908"/>
              <a:gd name="T14" fmla="*/ 405 w 908"/>
              <a:gd name="T15" fmla="*/ 598 h 908"/>
              <a:gd name="T16" fmla="*/ 441 w 908"/>
              <a:gd name="T17" fmla="*/ 604 h 908"/>
              <a:gd name="T18" fmla="*/ 508 w 908"/>
              <a:gd name="T19" fmla="*/ 602 h 908"/>
              <a:gd name="T20" fmla="*/ 551 w 908"/>
              <a:gd name="T21" fmla="*/ 589 h 908"/>
              <a:gd name="T22" fmla="*/ 571 w 908"/>
              <a:gd name="T23" fmla="*/ 575 h 908"/>
              <a:gd name="T24" fmla="*/ 582 w 908"/>
              <a:gd name="T25" fmla="*/ 556 h 908"/>
              <a:gd name="T26" fmla="*/ 583 w 908"/>
              <a:gd name="T27" fmla="*/ 539 h 908"/>
              <a:gd name="T28" fmla="*/ 575 w 908"/>
              <a:gd name="T29" fmla="*/ 524 h 908"/>
              <a:gd name="T30" fmla="*/ 559 w 908"/>
              <a:gd name="T31" fmla="*/ 512 h 908"/>
              <a:gd name="T32" fmla="*/ 521 w 908"/>
              <a:gd name="T33" fmla="*/ 501 h 908"/>
              <a:gd name="T34" fmla="*/ 394 w 908"/>
              <a:gd name="T35" fmla="*/ 483 h 908"/>
              <a:gd name="T36" fmla="*/ 324 w 908"/>
              <a:gd name="T37" fmla="*/ 465 h 908"/>
              <a:gd name="T38" fmla="*/ 280 w 908"/>
              <a:gd name="T39" fmla="*/ 442 h 908"/>
              <a:gd name="T40" fmla="*/ 257 w 908"/>
              <a:gd name="T41" fmla="*/ 420 h 908"/>
              <a:gd name="T42" fmla="*/ 243 w 908"/>
              <a:gd name="T43" fmla="*/ 392 h 908"/>
              <a:gd name="T44" fmla="*/ 237 w 908"/>
              <a:gd name="T45" fmla="*/ 356 h 908"/>
              <a:gd name="T46" fmla="*/ 242 w 908"/>
              <a:gd name="T47" fmla="*/ 328 h 908"/>
              <a:gd name="T48" fmla="*/ 254 w 908"/>
              <a:gd name="T49" fmla="*/ 302 h 908"/>
              <a:gd name="T50" fmla="*/ 274 w 908"/>
              <a:gd name="T51" fmla="*/ 279 h 908"/>
              <a:gd name="T52" fmla="*/ 299 w 908"/>
              <a:gd name="T53" fmla="*/ 260 h 908"/>
              <a:gd name="T54" fmla="*/ 347 w 908"/>
              <a:gd name="T55" fmla="*/ 237 h 908"/>
              <a:gd name="T56" fmla="*/ 422 w 908"/>
              <a:gd name="T57" fmla="*/ 222 h 908"/>
              <a:gd name="T58" fmla="*/ 489 w 908"/>
              <a:gd name="T59" fmla="*/ 224 h 908"/>
              <a:gd name="T60" fmla="*/ 545 w 908"/>
              <a:gd name="T61" fmla="*/ 235 h 908"/>
              <a:gd name="T62" fmla="*/ 596 w 908"/>
              <a:gd name="T63" fmla="*/ 255 h 908"/>
              <a:gd name="T64" fmla="*/ 641 w 908"/>
              <a:gd name="T65" fmla="*/ 283 h 908"/>
              <a:gd name="T66" fmla="*/ 591 w 908"/>
              <a:gd name="T67" fmla="*/ 351 h 908"/>
              <a:gd name="T68" fmla="*/ 550 w 908"/>
              <a:gd name="T69" fmla="*/ 325 h 908"/>
              <a:gd name="T70" fmla="*/ 503 w 908"/>
              <a:gd name="T71" fmla="*/ 308 h 908"/>
              <a:gd name="T72" fmla="*/ 462 w 908"/>
              <a:gd name="T73" fmla="*/ 302 h 908"/>
              <a:gd name="T74" fmla="*/ 416 w 908"/>
              <a:gd name="T75" fmla="*/ 303 h 908"/>
              <a:gd name="T76" fmla="*/ 372 w 908"/>
              <a:gd name="T77" fmla="*/ 313 h 908"/>
              <a:gd name="T78" fmla="*/ 343 w 908"/>
              <a:gd name="T79" fmla="*/ 329 h 908"/>
              <a:gd name="T80" fmla="*/ 328 w 908"/>
              <a:gd name="T81" fmla="*/ 347 h 908"/>
              <a:gd name="T82" fmla="*/ 328 w 908"/>
              <a:gd name="T83" fmla="*/ 366 h 908"/>
              <a:gd name="T84" fmla="*/ 338 w 908"/>
              <a:gd name="T85" fmla="*/ 380 h 908"/>
              <a:gd name="T86" fmla="*/ 369 w 908"/>
              <a:gd name="T87" fmla="*/ 395 h 908"/>
              <a:gd name="T88" fmla="*/ 443 w 908"/>
              <a:gd name="T89" fmla="*/ 407 h 908"/>
              <a:gd name="T90" fmla="*/ 550 w 908"/>
              <a:gd name="T91" fmla="*/ 424 h 908"/>
              <a:gd name="T92" fmla="*/ 607 w 908"/>
              <a:gd name="T93" fmla="*/ 442 h 908"/>
              <a:gd name="T94" fmla="*/ 639 w 908"/>
              <a:gd name="T95" fmla="*/ 462 h 908"/>
              <a:gd name="T96" fmla="*/ 658 w 908"/>
              <a:gd name="T97" fmla="*/ 483 h 908"/>
              <a:gd name="T98" fmla="*/ 670 w 908"/>
              <a:gd name="T99" fmla="*/ 511 h 908"/>
              <a:gd name="T100" fmla="*/ 674 w 908"/>
              <a:gd name="T101" fmla="*/ 545 h 908"/>
              <a:gd name="T102" fmla="*/ 670 w 908"/>
              <a:gd name="T103" fmla="*/ 573 h 908"/>
              <a:gd name="T104" fmla="*/ 659 w 908"/>
              <a:gd name="T105" fmla="*/ 600 h 908"/>
              <a:gd name="T106" fmla="*/ 641 w 908"/>
              <a:gd name="T107" fmla="*/ 624 h 908"/>
              <a:gd name="T108" fmla="*/ 616 w 908"/>
              <a:gd name="T109" fmla="*/ 644 h 908"/>
              <a:gd name="T110" fmla="*/ 569 w 908"/>
              <a:gd name="T111" fmla="*/ 668 h 908"/>
              <a:gd name="T112" fmla="*/ 510 w 908"/>
              <a:gd name="T113" fmla="*/ 683 h 908"/>
              <a:gd name="T114" fmla="*/ 0 w 908"/>
              <a:gd name="T115" fmla="*/ 908 h 908"/>
              <a:gd name="T116" fmla="*/ 908 w 908"/>
              <a:gd name="T117" fmla="*/ 0 h 908"/>
              <a:gd name="T118" fmla="*/ 0 w 908"/>
              <a:gd name="T119" fmla="*/ 908 h 9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908" h="908">
                <a:moveTo>
                  <a:pt x="466" y="685"/>
                </a:moveTo>
                <a:lnTo>
                  <a:pt x="452" y="685"/>
                </a:lnTo>
                <a:lnTo>
                  <a:pt x="438" y="684"/>
                </a:lnTo>
                <a:lnTo>
                  <a:pt x="424" y="683"/>
                </a:lnTo>
                <a:lnTo>
                  <a:pt x="410" y="681"/>
                </a:lnTo>
                <a:lnTo>
                  <a:pt x="395" y="678"/>
                </a:lnTo>
                <a:lnTo>
                  <a:pt x="380" y="675"/>
                </a:lnTo>
                <a:lnTo>
                  <a:pt x="365" y="671"/>
                </a:lnTo>
                <a:lnTo>
                  <a:pt x="350" y="666"/>
                </a:lnTo>
                <a:lnTo>
                  <a:pt x="335" y="661"/>
                </a:lnTo>
                <a:lnTo>
                  <a:pt x="319" y="654"/>
                </a:lnTo>
                <a:lnTo>
                  <a:pt x="304" y="647"/>
                </a:lnTo>
                <a:lnTo>
                  <a:pt x="290" y="639"/>
                </a:lnTo>
                <a:lnTo>
                  <a:pt x="275" y="631"/>
                </a:lnTo>
                <a:lnTo>
                  <a:pt x="261" y="621"/>
                </a:lnTo>
                <a:lnTo>
                  <a:pt x="247" y="610"/>
                </a:lnTo>
                <a:lnTo>
                  <a:pt x="240" y="605"/>
                </a:lnTo>
                <a:lnTo>
                  <a:pt x="233" y="599"/>
                </a:lnTo>
                <a:lnTo>
                  <a:pt x="283" y="533"/>
                </a:lnTo>
                <a:lnTo>
                  <a:pt x="286" y="536"/>
                </a:lnTo>
                <a:lnTo>
                  <a:pt x="296" y="544"/>
                </a:lnTo>
                <a:lnTo>
                  <a:pt x="303" y="550"/>
                </a:lnTo>
                <a:lnTo>
                  <a:pt x="311" y="556"/>
                </a:lnTo>
                <a:lnTo>
                  <a:pt x="321" y="562"/>
                </a:lnTo>
                <a:lnTo>
                  <a:pt x="332" y="569"/>
                </a:lnTo>
                <a:lnTo>
                  <a:pt x="345" y="576"/>
                </a:lnTo>
                <a:lnTo>
                  <a:pt x="358" y="582"/>
                </a:lnTo>
                <a:lnTo>
                  <a:pt x="365" y="585"/>
                </a:lnTo>
                <a:lnTo>
                  <a:pt x="373" y="588"/>
                </a:lnTo>
                <a:lnTo>
                  <a:pt x="388" y="594"/>
                </a:lnTo>
                <a:lnTo>
                  <a:pt x="396" y="596"/>
                </a:lnTo>
                <a:lnTo>
                  <a:pt x="405" y="598"/>
                </a:lnTo>
                <a:lnTo>
                  <a:pt x="414" y="600"/>
                </a:lnTo>
                <a:lnTo>
                  <a:pt x="423" y="602"/>
                </a:lnTo>
                <a:lnTo>
                  <a:pt x="432" y="603"/>
                </a:lnTo>
                <a:lnTo>
                  <a:pt x="441" y="604"/>
                </a:lnTo>
                <a:lnTo>
                  <a:pt x="460" y="605"/>
                </a:lnTo>
                <a:lnTo>
                  <a:pt x="478" y="605"/>
                </a:lnTo>
                <a:lnTo>
                  <a:pt x="494" y="604"/>
                </a:lnTo>
                <a:lnTo>
                  <a:pt x="508" y="602"/>
                </a:lnTo>
                <a:lnTo>
                  <a:pt x="521" y="599"/>
                </a:lnTo>
                <a:lnTo>
                  <a:pt x="533" y="596"/>
                </a:lnTo>
                <a:lnTo>
                  <a:pt x="543" y="593"/>
                </a:lnTo>
                <a:lnTo>
                  <a:pt x="551" y="589"/>
                </a:lnTo>
                <a:lnTo>
                  <a:pt x="559" y="585"/>
                </a:lnTo>
                <a:lnTo>
                  <a:pt x="565" y="580"/>
                </a:lnTo>
                <a:lnTo>
                  <a:pt x="568" y="578"/>
                </a:lnTo>
                <a:lnTo>
                  <a:pt x="571" y="575"/>
                </a:lnTo>
                <a:lnTo>
                  <a:pt x="575" y="571"/>
                </a:lnTo>
                <a:lnTo>
                  <a:pt x="578" y="566"/>
                </a:lnTo>
                <a:lnTo>
                  <a:pt x="580" y="561"/>
                </a:lnTo>
                <a:lnTo>
                  <a:pt x="582" y="556"/>
                </a:lnTo>
                <a:lnTo>
                  <a:pt x="583" y="552"/>
                </a:lnTo>
                <a:lnTo>
                  <a:pt x="583" y="547"/>
                </a:lnTo>
                <a:lnTo>
                  <a:pt x="583" y="543"/>
                </a:lnTo>
                <a:lnTo>
                  <a:pt x="583" y="539"/>
                </a:lnTo>
                <a:lnTo>
                  <a:pt x="582" y="536"/>
                </a:lnTo>
                <a:lnTo>
                  <a:pt x="580" y="533"/>
                </a:lnTo>
                <a:lnTo>
                  <a:pt x="577" y="526"/>
                </a:lnTo>
                <a:lnTo>
                  <a:pt x="575" y="524"/>
                </a:lnTo>
                <a:lnTo>
                  <a:pt x="572" y="521"/>
                </a:lnTo>
                <a:lnTo>
                  <a:pt x="569" y="519"/>
                </a:lnTo>
                <a:lnTo>
                  <a:pt x="566" y="516"/>
                </a:lnTo>
                <a:lnTo>
                  <a:pt x="559" y="512"/>
                </a:lnTo>
                <a:lnTo>
                  <a:pt x="551" y="509"/>
                </a:lnTo>
                <a:lnTo>
                  <a:pt x="542" y="506"/>
                </a:lnTo>
                <a:lnTo>
                  <a:pt x="532" y="503"/>
                </a:lnTo>
                <a:lnTo>
                  <a:pt x="521" y="501"/>
                </a:lnTo>
                <a:lnTo>
                  <a:pt x="498" y="497"/>
                </a:lnTo>
                <a:lnTo>
                  <a:pt x="447" y="490"/>
                </a:lnTo>
                <a:lnTo>
                  <a:pt x="412" y="485"/>
                </a:lnTo>
                <a:lnTo>
                  <a:pt x="394" y="483"/>
                </a:lnTo>
                <a:lnTo>
                  <a:pt x="376" y="479"/>
                </a:lnTo>
                <a:lnTo>
                  <a:pt x="358" y="475"/>
                </a:lnTo>
                <a:lnTo>
                  <a:pt x="341" y="471"/>
                </a:lnTo>
                <a:lnTo>
                  <a:pt x="324" y="465"/>
                </a:lnTo>
                <a:lnTo>
                  <a:pt x="308" y="459"/>
                </a:lnTo>
                <a:lnTo>
                  <a:pt x="301" y="455"/>
                </a:lnTo>
                <a:lnTo>
                  <a:pt x="293" y="451"/>
                </a:lnTo>
                <a:lnTo>
                  <a:pt x="280" y="442"/>
                </a:lnTo>
                <a:lnTo>
                  <a:pt x="274" y="437"/>
                </a:lnTo>
                <a:lnTo>
                  <a:pt x="268" y="432"/>
                </a:lnTo>
                <a:lnTo>
                  <a:pt x="262" y="426"/>
                </a:lnTo>
                <a:lnTo>
                  <a:pt x="257" y="420"/>
                </a:lnTo>
                <a:lnTo>
                  <a:pt x="253" y="414"/>
                </a:lnTo>
                <a:lnTo>
                  <a:pt x="249" y="407"/>
                </a:lnTo>
                <a:lnTo>
                  <a:pt x="246" y="400"/>
                </a:lnTo>
                <a:lnTo>
                  <a:pt x="243" y="392"/>
                </a:lnTo>
                <a:lnTo>
                  <a:pt x="240" y="384"/>
                </a:lnTo>
                <a:lnTo>
                  <a:pt x="239" y="375"/>
                </a:lnTo>
                <a:lnTo>
                  <a:pt x="238" y="366"/>
                </a:lnTo>
                <a:lnTo>
                  <a:pt x="237" y="356"/>
                </a:lnTo>
                <a:lnTo>
                  <a:pt x="238" y="349"/>
                </a:lnTo>
                <a:lnTo>
                  <a:pt x="239" y="342"/>
                </a:lnTo>
                <a:lnTo>
                  <a:pt x="240" y="335"/>
                </a:lnTo>
                <a:lnTo>
                  <a:pt x="242" y="328"/>
                </a:lnTo>
                <a:lnTo>
                  <a:pt x="244" y="321"/>
                </a:lnTo>
                <a:lnTo>
                  <a:pt x="247" y="315"/>
                </a:lnTo>
                <a:lnTo>
                  <a:pt x="250" y="308"/>
                </a:lnTo>
                <a:lnTo>
                  <a:pt x="254" y="302"/>
                </a:lnTo>
                <a:lnTo>
                  <a:pt x="258" y="296"/>
                </a:lnTo>
                <a:lnTo>
                  <a:pt x="263" y="290"/>
                </a:lnTo>
                <a:lnTo>
                  <a:pt x="268" y="285"/>
                </a:lnTo>
                <a:lnTo>
                  <a:pt x="274" y="279"/>
                </a:lnTo>
                <a:lnTo>
                  <a:pt x="280" y="274"/>
                </a:lnTo>
                <a:lnTo>
                  <a:pt x="286" y="269"/>
                </a:lnTo>
                <a:lnTo>
                  <a:pt x="292" y="264"/>
                </a:lnTo>
                <a:lnTo>
                  <a:pt x="299" y="260"/>
                </a:lnTo>
                <a:lnTo>
                  <a:pt x="314" y="251"/>
                </a:lnTo>
                <a:lnTo>
                  <a:pt x="322" y="247"/>
                </a:lnTo>
                <a:lnTo>
                  <a:pt x="330" y="244"/>
                </a:lnTo>
                <a:lnTo>
                  <a:pt x="347" y="237"/>
                </a:lnTo>
                <a:lnTo>
                  <a:pt x="365" y="232"/>
                </a:lnTo>
                <a:lnTo>
                  <a:pt x="383" y="227"/>
                </a:lnTo>
                <a:lnTo>
                  <a:pt x="402" y="224"/>
                </a:lnTo>
                <a:lnTo>
                  <a:pt x="422" y="222"/>
                </a:lnTo>
                <a:lnTo>
                  <a:pt x="443" y="222"/>
                </a:lnTo>
                <a:lnTo>
                  <a:pt x="458" y="222"/>
                </a:lnTo>
                <a:lnTo>
                  <a:pt x="474" y="223"/>
                </a:lnTo>
                <a:lnTo>
                  <a:pt x="489" y="224"/>
                </a:lnTo>
                <a:lnTo>
                  <a:pt x="504" y="226"/>
                </a:lnTo>
                <a:lnTo>
                  <a:pt x="518" y="229"/>
                </a:lnTo>
                <a:lnTo>
                  <a:pt x="532" y="232"/>
                </a:lnTo>
                <a:lnTo>
                  <a:pt x="545" y="235"/>
                </a:lnTo>
                <a:lnTo>
                  <a:pt x="559" y="239"/>
                </a:lnTo>
                <a:lnTo>
                  <a:pt x="571" y="244"/>
                </a:lnTo>
                <a:lnTo>
                  <a:pt x="584" y="249"/>
                </a:lnTo>
                <a:lnTo>
                  <a:pt x="596" y="255"/>
                </a:lnTo>
                <a:lnTo>
                  <a:pt x="607" y="261"/>
                </a:lnTo>
                <a:lnTo>
                  <a:pt x="619" y="268"/>
                </a:lnTo>
                <a:lnTo>
                  <a:pt x="630" y="275"/>
                </a:lnTo>
                <a:lnTo>
                  <a:pt x="641" y="283"/>
                </a:lnTo>
                <a:lnTo>
                  <a:pt x="651" y="291"/>
                </a:lnTo>
                <a:lnTo>
                  <a:pt x="602" y="360"/>
                </a:lnTo>
                <a:lnTo>
                  <a:pt x="599" y="357"/>
                </a:lnTo>
                <a:lnTo>
                  <a:pt x="591" y="351"/>
                </a:lnTo>
                <a:lnTo>
                  <a:pt x="578" y="341"/>
                </a:lnTo>
                <a:lnTo>
                  <a:pt x="570" y="336"/>
                </a:lnTo>
                <a:lnTo>
                  <a:pt x="560" y="331"/>
                </a:lnTo>
                <a:lnTo>
                  <a:pt x="550" y="325"/>
                </a:lnTo>
                <a:lnTo>
                  <a:pt x="538" y="320"/>
                </a:lnTo>
                <a:lnTo>
                  <a:pt x="525" y="315"/>
                </a:lnTo>
                <a:lnTo>
                  <a:pt x="511" y="310"/>
                </a:lnTo>
                <a:lnTo>
                  <a:pt x="503" y="308"/>
                </a:lnTo>
                <a:lnTo>
                  <a:pt x="496" y="307"/>
                </a:lnTo>
                <a:lnTo>
                  <a:pt x="479" y="304"/>
                </a:lnTo>
                <a:lnTo>
                  <a:pt x="471" y="303"/>
                </a:lnTo>
                <a:lnTo>
                  <a:pt x="462" y="302"/>
                </a:lnTo>
                <a:lnTo>
                  <a:pt x="453" y="301"/>
                </a:lnTo>
                <a:lnTo>
                  <a:pt x="444" y="301"/>
                </a:lnTo>
                <a:lnTo>
                  <a:pt x="430" y="302"/>
                </a:lnTo>
                <a:lnTo>
                  <a:pt x="416" y="303"/>
                </a:lnTo>
                <a:lnTo>
                  <a:pt x="404" y="304"/>
                </a:lnTo>
                <a:lnTo>
                  <a:pt x="392" y="307"/>
                </a:lnTo>
                <a:lnTo>
                  <a:pt x="382" y="310"/>
                </a:lnTo>
                <a:lnTo>
                  <a:pt x="372" y="313"/>
                </a:lnTo>
                <a:lnTo>
                  <a:pt x="363" y="317"/>
                </a:lnTo>
                <a:lnTo>
                  <a:pt x="356" y="321"/>
                </a:lnTo>
                <a:lnTo>
                  <a:pt x="349" y="325"/>
                </a:lnTo>
                <a:lnTo>
                  <a:pt x="343" y="329"/>
                </a:lnTo>
                <a:lnTo>
                  <a:pt x="338" y="334"/>
                </a:lnTo>
                <a:lnTo>
                  <a:pt x="334" y="338"/>
                </a:lnTo>
                <a:lnTo>
                  <a:pt x="331" y="343"/>
                </a:lnTo>
                <a:lnTo>
                  <a:pt x="328" y="347"/>
                </a:lnTo>
                <a:lnTo>
                  <a:pt x="327" y="352"/>
                </a:lnTo>
                <a:lnTo>
                  <a:pt x="327" y="356"/>
                </a:lnTo>
                <a:lnTo>
                  <a:pt x="327" y="363"/>
                </a:lnTo>
                <a:lnTo>
                  <a:pt x="328" y="366"/>
                </a:lnTo>
                <a:lnTo>
                  <a:pt x="330" y="369"/>
                </a:lnTo>
                <a:lnTo>
                  <a:pt x="333" y="375"/>
                </a:lnTo>
                <a:lnTo>
                  <a:pt x="335" y="378"/>
                </a:lnTo>
                <a:lnTo>
                  <a:pt x="338" y="380"/>
                </a:lnTo>
                <a:lnTo>
                  <a:pt x="344" y="385"/>
                </a:lnTo>
                <a:lnTo>
                  <a:pt x="351" y="389"/>
                </a:lnTo>
                <a:lnTo>
                  <a:pt x="360" y="392"/>
                </a:lnTo>
                <a:lnTo>
                  <a:pt x="369" y="395"/>
                </a:lnTo>
                <a:lnTo>
                  <a:pt x="380" y="397"/>
                </a:lnTo>
                <a:lnTo>
                  <a:pt x="391" y="400"/>
                </a:lnTo>
                <a:lnTo>
                  <a:pt x="416" y="404"/>
                </a:lnTo>
                <a:lnTo>
                  <a:pt x="443" y="407"/>
                </a:lnTo>
                <a:lnTo>
                  <a:pt x="473" y="411"/>
                </a:lnTo>
                <a:lnTo>
                  <a:pt x="513" y="417"/>
                </a:lnTo>
                <a:lnTo>
                  <a:pt x="532" y="420"/>
                </a:lnTo>
                <a:lnTo>
                  <a:pt x="550" y="424"/>
                </a:lnTo>
                <a:lnTo>
                  <a:pt x="568" y="428"/>
                </a:lnTo>
                <a:lnTo>
                  <a:pt x="584" y="433"/>
                </a:lnTo>
                <a:lnTo>
                  <a:pt x="600" y="439"/>
                </a:lnTo>
                <a:lnTo>
                  <a:pt x="607" y="442"/>
                </a:lnTo>
                <a:lnTo>
                  <a:pt x="614" y="446"/>
                </a:lnTo>
                <a:lnTo>
                  <a:pt x="627" y="453"/>
                </a:lnTo>
                <a:lnTo>
                  <a:pt x="634" y="458"/>
                </a:lnTo>
                <a:lnTo>
                  <a:pt x="639" y="462"/>
                </a:lnTo>
                <a:lnTo>
                  <a:pt x="645" y="467"/>
                </a:lnTo>
                <a:lnTo>
                  <a:pt x="649" y="472"/>
                </a:lnTo>
                <a:lnTo>
                  <a:pt x="654" y="478"/>
                </a:lnTo>
                <a:lnTo>
                  <a:pt x="658" y="483"/>
                </a:lnTo>
                <a:lnTo>
                  <a:pt x="662" y="490"/>
                </a:lnTo>
                <a:lnTo>
                  <a:pt x="665" y="496"/>
                </a:lnTo>
                <a:lnTo>
                  <a:pt x="668" y="503"/>
                </a:lnTo>
                <a:lnTo>
                  <a:pt x="670" y="511"/>
                </a:lnTo>
                <a:lnTo>
                  <a:pt x="672" y="518"/>
                </a:lnTo>
                <a:lnTo>
                  <a:pt x="673" y="527"/>
                </a:lnTo>
                <a:lnTo>
                  <a:pt x="674" y="535"/>
                </a:lnTo>
                <a:lnTo>
                  <a:pt x="674" y="545"/>
                </a:lnTo>
                <a:lnTo>
                  <a:pt x="674" y="552"/>
                </a:lnTo>
                <a:lnTo>
                  <a:pt x="673" y="559"/>
                </a:lnTo>
                <a:lnTo>
                  <a:pt x="672" y="566"/>
                </a:lnTo>
                <a:lnTo>
                  <a:pt x="670" y="573"/>
                </a:lnTo>
                <a:lnTo>
                  <a:pt x="668" y="580"/>
                </a:lnTo>
                <a:lnTo>
                  <a:pt x="666" y="587"/>
                </a:lnTo>
                <a:lnTo>
                  <a:pt x="663" y="593"/>
                </a:lnTo>
                <a:lnTo>
                  <a:pt x="659" y="600"/>
                </a:lnTo>
                <a:lnTo>
                  <a:pt x="655" y="606"/>
                </a:lnTo>
                <a:lnTo>
                  <a:pt x="651" y="612"/>
                </a:lnTo>
                <a:lnTo>
                  <a:pt x="646" y="618"/>
                </a:lnTo>
                <a:lnTo>
                  <a:pt x="641" y="624"/>
                </a:lnTo>
                <a:lnTo>
                  <a:pt x="635" y="629"/>
                </a:lnTo>
                <a:lnTo>
                  <a:pt x="629" y="634"/>
                </a:lnTo>
                <a:lnTo>
                  <a:pt x="623" y="639"/>
                </a:lnTo>
                <a:lnTo>
                  <a:pt x="616" y="644"/>
                </a:lnTo>
                <a:lnTo>
                  <a:pt x="609" y="649"/>
                </a:lnTo>
                <a:lnTo>
                  <a:pt x="602" y="653"/>
                </a:lnTo>
                <a:lnTo>
                  <a:pt x="586" y="661"/>
                </a:lnTo>
                <a:lnTo>
                  <a:pt x="569" y="668"/>
                </a:lnTo>
                <a:lnTo>
                  <a:pt x="560" y="672"/>
                </a:lnTo>
                <a:lnTo>
                  <a:pt x="550" y="674"/>
                </a:lnTo>
                <a:lnTo>
                  <a:pt x="531" y="679"/>
                </a:lnTo>
                <a:lnTo>
                  <a:pt x="510" y="683"/>
                </a:lnTo>
                <a:lnTo>
                  <a:pt x="499" y="684"/>
                </a:lnTo>
                <a:lnTo>
                  <a:pt x="488" y="685"/>
                </a:lnTo>
                <a:lnTo>
                  <a:pt x="466" y="685"/>
                </a:lnTo>
                <a:close/>
                <a:moveTo>
                  <a:pt x="0" y="908"/>
                </a:moveTo>
                <a:lnTo>
                  <a:pt x="453" y="908"/>
                </a:lnTo>
                <a:lnTo>
                  <a:pt x="908" y="908"/>
                </a:lnTo>
                <a:lnTo>
                  <a:pt x="908" y="453"/>
                </a:lnTo>
                <a:lnTo>
                  <a:pt x="908" y="0"/>
                </a:lnTo>
                <a:lnTo>
                  <a:pt x="453" y="0"/>
                </a:lnTo>
                <a:lnTo>
                  <a:pt x="0" y="0"/>
                </a:lnTo>
                <a:lnTo>
                  <a:pt x="0" y="453"/>
                </a:lnTo>
                <a:lnTo>
                  <a:pt x="0" y="90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1" name="Freeform 20"/>
          <p:cNvSpPr>
            <a:spLocks noChangeAspect="1" noEditPoints="1"/>
          </p:cNvSpPr>
          <p:nvPr userDrawn="1"/>
        </p:nvSpPr>
        <p:spPr bwMode="auto">
          <a:xfrm>
            <a:off x="5185563" y="5184775"/>
            <a:ext cx="1728000" cy="1728000"/>
          </a:xfrm>
          <a:custGeom>
            <a:avLst/>
            <a:gdLst>
              <a:gd name="T0" fmla="*/ 908 w 908"/>
              <a:gd name="T1" fmla="*/ 453 h 908"/>
              <a:gd name="T2" fmla="*/ 0 w 908"/>
              <a:gd name="T3" fmla="*/ 453 h 908"/>
              <a:gd name="T4" fmla="*/ 431 w 908"/>
              <a:gd name="T5" fmla="*/ 684 h 908"/>
              <a:gd name="T6" fmla="*/ 386 w 908"/>
              <a:gd name="T7" fmla="*/ 675 h 908"/>
              <a:gd name="T8" fmla="*/ 344 w 908"/>
              <a:gd name="T9" fmla="*/ 657 h 908"/>
              <a:gd name="T10" fmla="*/ 307 w 908"/>
              <a:gd name="T11" fmla="*/ 632 h 908"/>
              <a:gd name="T12" fmla="*/ 276 w 908"/>
              <a:gd name="T13" fmla="*/ 601 h 908"/>
              <a:gd name="T14" fmla="*/ 251 w 908"/>
              <a:gd name="T15" fmla="*/ 564 h 908"/>
              <a:gd name="T16" fmla="*/ 233 w 908"/>
              <a:gd name="T17" fmla="*/ 523 h 908"/>
              <a:gd name="T18" fmla="*/ 223 w 908"/>
              <a:gd name="T19" fmla="*/ 477 h 908"/>
              <a:gd name="T20" fmla="*/ 223 w 908"/>
              <a:gd name="T21" fmla="*/ 429 h 908"/>
              <a:gd name="T22" fmla="*/ 233 w 908"/>
              <a:gd name="T23" fmla="*/ 383 h 908"/>
              <a:gd name="T24" fmla="*/ 251 w 908"/>
              <a:gd name="T25" fmla="*/ 342 h 908"/>
              <a:gd name="T26" fmla="*/ 276 w 908"/>
              <a:gd name="T27" fmla="*/ 305 h 908"/>
              <a:gd name="T28" fmla="*/ 307 w 908"/>
              <a:gd name="T29" fmla="*/ 274 h 908"/>
              <a:gd name="T30" fmla="*/ 344 w 908"/>
              <a:gd name="T31" fmla="*/ 249 h 908"/>
              <a:gd name="T32" fmla="*/ 386 w 908"/>
              <a:gd name="T33" fmla="*/ 231 h 908"/>
              <a:gd name="T34" fmla="*/ 431 w 908"/>
              <a:gd name="T35" fmla="*/ 222 h 908"/>
              <a:gd name="T36" fmla="*/ 479 w 908"/>
              <a:gd name="T37" fmla="*/ 222 h 908"/>
              <a:gd name="T38" fmla="*/ 524 w 908"/>
              <a:gd name="T39" fmla="*/ 231 h 908"/>
              <a:gd name="T40" fmla="*/ 565 w 908"/>
              <a:gd name="T41" fmla="*/ 249 h 908"/>
              <a:gd name="T42" fmla="*/ 602 w 908"/>
              <a:gd name="T43" fmla="*/ 274 h 908"/>
              <a:gd name="T44" fmla="*/ 634 w 908"/>
              <a:gd name="T45" fmla="*/ 305 h 908"/>
              <a:gd name="T46" fmla="*/ 659 w 908"/>
              <a:gd name="T47" fmla="*/ 342 h 908"/>
              <a:gd name="T48" fmla="*/ 676 w 908"/>
              <a:gd name="T49" fmla="*/ 383 h 908"/>
              <a:gd name="T50" fmla="*/ 685 w 908"/>
              <a:gd name="T51" fmla="*/ 429 h 908"/>
              <a:gd name="T52" fmla="*/ 685 w 908"/>
              <a:gd name="T53" fmla="*/ 477 h 908"/>
              <a:gd name="T54" fmla="*/ 676 w 908"/>
              <a:gd name="T55" fmla="*/ 523 h 908"/>
              <a:gd name="T56" fmla="*/ 659 w 908"/>
              <a:gd name="T57" fmla="*/ 564 h 908"/>
              <a:gd name="T58" fmla="*/ 634 w 908"/>
              <a:gd name="T59" fmla="*/ 601 h 908"/>
              <a:gd name="T60" fmla="*/ 602 w 908"/>
              <a:gd name="T61" fmla="*/ 632 h 908"/>
              <a:gd name="T62" fmla="*/ 565 w 908"/>
              <a:gd name="T63" fmla="*/ 657 h 908"/>
              <a:gd name="T64" fmla="*/ 524 w 908"/>
              <a:gd name="T65" fmla="*/ 675 h 908"/>
              <a:gd name="T66" fmla="*/ 479 w 908"/>
              <a:gd name="T67" fmla="*/ 684 h 908"/>
              <a:gd name="T68" fmla="*/ 440 w 908"/>
              <a:gd name="T69" fmla="*/ 302 h 908"/>
              <a:gd name="T70" fmla="*/ 406 w 908"/>
              <a:gd name="T71" fmla="*/ 309 h 908"/>
              <a:gd name="T72" fmla="*/ 381 w 908"/>
              <a:gd name="T73" fmla="*/ 321 h 908"/>
              <a:gd name="T74" fmla="*/ 359 w 908"/>
              <a:gd name="T75" fmla="*/ 338 h 908"/>
              <a:gd name="T76" fmla="*/ 341 w 908"/>
              <a:gd name="T77" fmla="*/ 359 h 908"/>
              <a:gd name="T78" fmla="*/ 323 w 908"/>
              <a:gd name="T79" fmla="*/ 391 h 908"/>
              <a:gd name="T80" fmla="*/ 315 w 908"/>
              <a:gd name="T81" fmla="*/ 420 h 908"/>
              <a:gd name="T82" fmla="*/ 313 w 908"/>
              <a:gd name="T83" fmla="*/ 470 h 908"/>
              <a:gd name="T84" fmla="*/ 323 w 908"/>
              <a:gd name="T85" fmla="*/ 515 h 908"/>
              <a:gd name="T86" fmla="*/ 341 w 908"/>
              <a:gd name="T87" fmla="*/ 547 h 908"/>
              <a:gd name="T88" fmla="*/ 359 w 908"/>
              <a:gd name="T89" fmla="*/ 568 h 908"/>
              <a:gd name="T90" fmla="*/ 387 w 908"/>
              <a:gd name="T91" fmla="*/ 588 h 908"/>
              <a:gd name="T92" fmla="*/ 426 w 908"/>
              <a:gd name="T93" fmla="*/ 602 h 908"/>
              <a:gd name="T94" fmla="*/ 469 w 908"/>
              <a:gd name="T95" fmla="*/ 604 h 908"/>
              <a:gd name="T96" fmla="*/ 504 w 908"/>
              <a:gd name="T97" fmla="*/ 597 h 908"/>
              <a:gd name="T98" fmla="*/ 529 w 908"/>
              <a:gd name="T99" fmla="*/ 585 h 908"/>
              <a:gd name="T100" fmla="*/ 551 w 908"/>
              <a:gd name="T101" fmla="*/ 568 h 908"/>
              <a:gd name="T102" fmla="*/ 569 w 908"/>
              <a:gd name="T103" fmla="*/ 547 h 908"/>
              <a:gd name="T104" fmla="*/ 586 w 908"/>
              <a:gd name="T105" fmla="*/ 515 h 908"/>
              <a:gd name="T106" fmla="*/ 595 w 908"/>
              <a:gd name="T107" fmla="*/ 486 h 908"/>
              <a:gd name="T108" fmla="*/ 597 w 908"/>
              <a:gd name="T109" fmla="*/ 436 h 908"/>
              <a:gd name="T110" fmla="*/ 586 w 908"/>
              <a:gd name="T111" fmla="*/ 391 h 908"/>
              <a:gd name="T112" fmla="*/ 569 w 908"/>
              <a:gd name="T113" fmla="*/ 359 h 908"/>
              <a:gd name="T114" fmla="*/ 551 w 908"/>
              <a:gd name="T115" fmla="*/ 338 h 908"/>
              <a:gd name="T116" fmla="*/ 523 w 908"/>
              <a:gd name="T117" fmla="*/ 318 h 908"/>
              <a:gd name="T118" fmla="*/ 484 w 908"/>
              <a:gd name="T119" fmla="*/ 304 h 9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908" h="908">
                <a:moveTo>
                  <a:pt x="0" y="908"/>
                </a:moveTo>
                <a:lnTo>
                  <a:pt x="454" y="908"/>
                </a:lnTo>
                <a:lnTo>
                  <a:pt x="908" y="908"/>
                </a:lnTo>
                <a:lnTo>
                  <a:pt x="908" y="453"/>
                </a:lnTo>
                <a:lnTo>
                  <a:pt x="908" y="0"/>
                </a:lnTo>
                <a:lnTo>
                  <a:pt x="454" y="0"/>
                </a:lnTo>
                <a:lnTo>
                  <a:pt x="0" y="0"/>
                </a:lnTo>
                <a:lnTo>
                  <a:pt x="0" y="453"/>
                </a:lnTo>
                <a:lnTo>
                  <a:pt x="0" y="908"/>
                </a:lnTo>
                <a:close/>
                <a:moveTo>
                  <a:pt x="455" y="685"/>
                </a:moveTo>
                <a:lnTo>
                  <a:pt x="443" y="685"/>
                </a:lnTo>
                <a:lnTo>
                  <a:pt x="431" y="684"/>
                </a:lnTo>
                <a:lnTo>
                  <a:pt x="419" y="683"/>
                </a:lnTo>
                <a:lnTo>
                  <a:pt x="408" y="681"/>
                </a:lnTo>
                <a:lnTo>
                  <a:pt x="397" y="678"/>
                </a:lnTo>
                <a:lnTo>
                  <a:pt x="386" y="675"/>
                </a:lnTo>
                <a:lnTo>
                  <a:pt x="375" y="671"/>
                </a:lnTo>
                <a:lnTo>
                  <a:pt x="364" y="667"/>
                </a:lnTo>
                <a:lnTo>
                  <a:pt x="354" y="663"/>
                </a:lnTo>
                <a:lnTo>
                  <a:pt x="344" y="657"/>
                </a:lnTo>
                <a:lnTo>
                  <a:pt x="334" y="652"/>
                </a:lnTo>
                <a:lnTo>
                  <a:pt x="325" y="646"/>
                </a:lnTo>
                <a:lnTo>
                  <a:pt x="316" y="639"/>
                </a:lnTo>
                <a:lnTo>
                  <a:pt x="307" y="632"/>
                </a:lnTo>
                <a:lnTo>
                  <a:pt x="299" y="625"/>
                </a:lnTo>
                <a:lnTo>
                  <a:pt x="291" y="618"/>
                </a:lnTo>
                <a:lnTo>
                  <a:pt x="283" y="610"/>
                </a:lnTo>
                <a:lnTo>
                  <a:pt x="276" y="601"/>
                </a:lnTo>
                <a:lnTo>
                  <a:pt x="269" y="592"/>
                </a:lnTo>
                <a:lnTo>
                  <a:pt x="263" y="583"/>
                </a:lnTo>
                <a:lnTo>
                  <a:pt x="257" y="574"/>
                </a:lnTo>
                <a:lnTo>
                  <a:pt x="251" y="564"/>
                </a:lnTo>
                <a:lnTo>
                  <a:pt x="246" y="554"/>
                </a:lnTo>
                <a:lnTo>
                  <a:pt x="241" y="544"/>
                </a:lnTo>
                <a:lnTo>
                  <a:pt x="237" y="533"/>
                </a:lnTo>
                <a:lnTo>
                  <a:pt x="233" y="523"/>
                </a:lnTo>
                <a:lnTo>
                  <a:pt x="229" y="512"/>
                </a:lnTo>
                <a:lnTo>
                  <a:pt x="227" y="500"/>
                </a:lnTo>
                <a:lnTo>
                  <a:pt x="225" y="489"/>
                </a:lnTo>
                <a:lnTo>
                  <a:pt x="223" y="477"/>
                </a:lnTo>
                <a:lnTo>
                  <a:pt x="222" y="465"/>
                </a:lnTo>
                <a:lnTo>
                  <a:pt x="222" y="453"/>
                </a:lnTo>
                <a:lnTo>
                  <a:pt x="222" y="441"/>
                </a:lnTo>
                <a:lnTo>
                  <a:pt x="223" y="429"/>
                </a:lnTo>
                <a:lnTo>
                  <a:pt x="225" y="417"/>
                </a:lnTo>
                <a:lnTo>
                  <a:pt x="227" y="406"/>
                </a:lnTo>
                <a:lnTo>
                  <a:pt x="229" y="394"/>
                </a:lnTo>
                <a:lnTo>
                  <a:pt x="233" y="383"/>
                </a:lnTo>
                <a:lnTo>
                  <a:pt x="237" y="373"/>
                </a:lnTo>
                <a:lnTo>
                  <a:pt x="241" y="362"/>
                </a:lnTo>
                <a:lnTo>
                  <a:pt x="246" y="352"/>
                </a:lnTo>
                <a:lnTo>
                  <a:pt x="251" y="342"/>
                </a:lnTo>
                <a:lnTo>
                  <a:pt x="257" y="332"/>
                </a:lnTo>
                <a:lnTo>
                  <a:pt x="263" y="323"/>
                </a:lnTo>
                <a:lnTo>
                  <a:pt x="269" y="314"/>
                </a:lnTo>
                <a:lnTo>
                  <a:pt x="276" y="305"/>
                </a:lnTo>
                <a:lnTo>
                  <a:pt x="283" y="297"/>
                </a:lnTo>
                <a:lnTo>
                  <a:pt x="291" y="288"/>
                </a:lnTo>
                <a:lnTo>
                  <a:pt x="299" y="281"/>
                </a:lnTo>
                <a:lnTo>
                  <a:pt x="307" y="274"/>
                </a:lnTo>
                <a:lnTo>
                  <a:pt x="316" y="267"/>
                </a:lnTo>
                <a:lnTo>
                  <a:pt x="325" y="260"/>
                </a:lnTo>
                <a:lnTo>
                  <a:pt x="334" y="254"/>
                </a:lnTo>
                <a:lnTo>
                  <a:pt x="344" y="249"/>
                </a:lnTo>
                <a:lnTo>
                  <a:pt x="354" y="244"/>
                </a:lnTo>
                <a:lnTo>
                  <a:pt x="364" y="239"/>
                </a:lnTo>
                <a:lnTo>
                  <a:pt x="375" y="235"/>
                </a:lnTo>
                <a:lnTo>
                  <a:pt x="386" y="231"/>
                </a:lnTo>
                <a:lnTo>
                  <a:pt x="397" y="228"/>
                </a:lnTo>
                <a:lnTo>
                  <a:pt x="408" y="225"/>
                </a:lnTo>
                <a:lnTo>
                  <a:pt x="419" y="223"/>
                </a:lnTo>
                <a:lnTo>
                  <a:pt x="431" y="222"/>
                </a:lnTo>
                <a:lnTo>
                  <a:pt x="443" y="221"/>
                </a:lnTo>
                <a:lnTo>
                  <a:pt x="455" y="221"/>
                </a:lnTo>
                <a:lnTo>
                  <a:pt x="467" y="221"/>
                </a:lnTo>
                <a:lnTo>
                  <a:pt x="479" y="222"/>
                </a:lnTo>
                <a:lnTo>
                  <a:pt x="490" y="223"/>
                </a:lnTo>
                <a:lnTo>
                  <a:pt x="502" y="225"/>
                </a:lnTo>
                <a:lnTo>
                  <a:pt x="513" y="228"/>
                </a:lnTo>
                <a:lnTo>
                  <a:pt x="524" y="231"/>
                </a:lnTo>
                <a:lnTo>
                  <a:pt x="535" y="235"/>
                </a:lnTo>
                <a:lnTo>
                  <a:pt x="545" y="239"/>
                </a:lnTo>
                <a:lnTo>
                  <a:pt x="555" y="244"/>
                </a:lnTo>
                <a:lnTo>
                  <a:pt x="565" y="249"/>
                </a:lnTo>
                <a:lnTo>
                  <a:pt x="575" y="254"/>
                </a:lnTo>
                <a:lnTo>
                  <a:pt x="585" y="260"/>
                </a:lnTo>
                <a:lnTo>
                  <a:pt x="594" y="267"/>
                </a:lnTo>
                <a:lnTo>
                  <a:pt x="602" y="274"/>
                </a:lnTo>
                <a:lnTo>
                  <a:pt x="611" y="281"/>
                </a:lnTo>
                <a:lnTo>
                  <a:pt x="619" y="288"/>
                </a:lnTo>
                <a:lnTo>
                  <a:pt x="627" y="297"/>
                </a:lnTo>
                <a:lnTo>
                  <a:pt x="634" y="305"/>
                </a:lnTo>
                <a:lnTo>
                  <a:pt x="641" y="314"/>
                </a:lnTo>
                <a:lnTo>
                  <a:pt x="647" y="323"/>
                </a:lnTo>
                <a:lnTo>
                  <a:pt x="653" y="332"/>
                </a:lnTo>
                <a:lnTo>
                  <a:pt x="659" y="342"/>
                </a:lnTo>
                <a:lnTo>
                  <a:pt x="664" y="352"/>
                </a:lnTo>
                <a:lnTo>
                  <a:pt x="668" y="362"/>
                </a:lnTo>
                <a:lnTo>
                  <a:pt x="673" y="373"/>
                </a:lnTo>
                <a:lnTo>
                  <a:pt x="676" y="383"/>
                </a:lnTo>
                <a:lnTo>
                  <a:pt x="679" y="394"/>
                </a:lnTo>
                <a:lnTo>
                  <a:pt x="682" y="406"/>
                </a:lnTo>
                <a:lnTo>
                  <a:pt x="684" y="417"/>
                </a:lnTo>
                <a:lnTo>
                  <a:pt x="685" y="429"/>
                </a:lnTo>
                <a:lnTo>
                  <a:pt x="686" y="441"/>
                </a:lnTo>
                <a:lnTo>
                  <a:pt x="687" y="453"/>
                </a:lnTo>
                <a:lnTo>
                  <a:pt x="686" y="465"/>
                </a:lnTo>
                <a:lnTo>
                  <a:pt x="685" y="477"/>
                </a:lnTo>
                <a:lnTo>
                  <a:pt x="684" y="489"/>
                </a:lnTo>
                <a:lnTo>
                  <a:pt x="682" y="500"/>
                </a:lnTo>
                <a:lnTo>
                  <a:pt x="679" y="512"/>
                </a:lnTo>
                <a:lnTo>
                  <a:pt x="676" y="523"/>
                </a:lnTo>
                <a:lnTo>
                  <a:pt x="673" y="533"/>
                </a:lnTo>
                <a:lnTo>
                  <a:pt x="668" y="544"/>
                </a:lnTo>
                <a:lnTo>
                  <a:pt x="664" y="554"/>
                </a:lnTo>
                <a:lnTo>
                  <a:pt x="659" y="564"/>
                </a:lnTo>
                <a:lnTo>
                  <a:pt x="653" y="574"/>
                </a:lnTo>
                <a:lnTo>
                  <a:pt x="647" y="583"/>
                </a:lnTo>
                <a:lnTo>
                  <a:pt x="641" y="592"/>
                </a:lnTo>
                <a:lnTo>
                  <a:pt x="634" y="601"/>
                </a:lnTo>
                <a:lnTo>
                  <a:pt x="627" y="610"/>
                </a:lnTo>
                <a:lnTo>
                  <a:pt x="619" y="618"/>
                </a:lnTo>
                <a:lnTo>
                  <a:pt x="611" y="625"/>
                </a:lnTo>
                <a:lnTo>
                  <a:pt x="602" y="632"/>
                </a:lnTo>
                <a:lnTo>
                  <a:pt x="594" y="639"/>
                </a:lnTo>
                <a:lnTo>
                  <a:pt x="585" y="646"/>
                </a:lnTo>
                <a:lnTo>
                  <a:pt x="575" y="652"/>
                </a:lnTo>
                <a:lnTo>
                  <a:pt x="565" y="657"/>
                </a:lnTo>
                <a:lnTo>
                  <a:pt x="555" y="663"/>
                </a:lnTo>
                <a:lnTo>
                  <a:pt x="545" y="667"/>
                </a:lnTo>
                <a:lnTo>
                  <a:pt x="535" y="671"/>
                </a:lnTo>
                <a:lnTo>
                  <a:pt x="524" y="675"/>
                </a:lnTo>
                <a:lnTo>
                  <a:pt x="513" y="678"/>
                </a:lnTo>
                <a:lnTo>
                  <a:pt x="502" y="681"/>
                </a:lnTo>
                <a:lnTo>
                  <a:pt x="490" y="683"/>
                </a:lnTo>
                <a:lnTo>
                  <a:pt x="479" y="684"/>
                </a:lnTo>
                <a:lnTo>
                  <a:pt x="467" y="685"/>
                </a:lnTo>
                <a:lnTo>
                  <a:pt x="455" y="685"/>
                </a:lnTo>
                <a:close/>
                <a:moveTo>
                  <a:pt x="455" y="301"/>
                </a:moveTo>
                <a:lnTo>
                  <a:pt x="440" y="302"/>
                </a:lnTo>
                <a:lnTo>
                  <a:pt x="426" y="304"/>
                </a:lnTo>
                <a:lnTo>
                  <a:pt x="419" y="305"/>
                </a:lnTo>
                <a:lnTo>
                  <a:pt x="412" y="307"/>
                </a:lnTo>
                <a:lnTo>
                  <a:pt x="406" y="309"/>
                </a:lnTo>
                <a:lnTo>
                  <a:pt x="399" y="312"/>
                </a:lnTo>
                <a:lnTo>
                  <a:pt x="393" y="315"/>
                </a:lnTo>
                <a:lnTo>
                  <a:pt x="387" y="318"/>
                </a:lnTo>
                <a:lnTo>
                  <a:pt x="381" y="321"/>
                </a:lnTo>
                <a:lnTo>
                  <a:pt x="375" y="325"/>
                </a:lnTo>
                <a:lnTo>
                  <a:pt x="369" y="329"/>
                </a:lnTo>
                <a:lnTo>
                  <a:pt x="364" y="333"/>
                </a:lnTo>
                <a:lnTo>
                  <a:pt x="359" y="338"/>
                </a:lnTo>
                <a:lnTo>
                  <a:pt x="354" y="343"/>
                </a:lnTo>
                <a:lnTo>
                  <a:pt x="349" y="348"/>
                </a:lnTo>
                <a:lnTo>
                  <a:pt x="345" y="353"/>
                </a:lnTo>
                <a:lnTo>
                  <a:pt x="341" y="359"/>
                </a:lnTo>
                <a:lnTo>
                  <a:pt x="337" y="365"/>
                </a:lnTo>
                <a:lnTo>
                  <a:pt x="329" y="377"/>
                </a:lnTo>
                <a:lnTo>
                  <a:pt x="326" y="384"/>
                </a:lnTo>
                <a:lnTo>
                  <a:pt x="323" y="391"/>
                </a:lnTo>
                <a:lnTo>
                  <a:pt x="321" y="398"/>
                </a:lnTo>
                <a:lnTo>
                  <a:pt x="319" y="405"/>
                </a:lnTo>
                <a:lnTo>
                  <a:pt x="317" y="412"/>
                </a:lnTo>
                <a:lnTo>
                  <a:pt x="315" y="420"/>
                </a:lnTo>
                <a:lnTo>
                  <a:pt x="313" y="436"/>
                </a:lnTo>
                <a:lnTo>
                  <a:pt x="312" y="453"/>
                </a:lnTo>
                <a:lnTo>
                  <a:pt x="312" y="462"/>
                </a:lnTo>
                <a:lnTo>
                  <a:pt x="313" y="470"/>
                </a:lnTo>
                <a:lnTo>
                  <a:pt x="314" y="478"/>
                </a:lnTo>
                <a:lnTo>
                  <a:pt x="315" y="486"/>
                </a:lnTo>
                <a:lnTo>
                  <a:pt x="319" y="501"/>
                </a:lnTo>
                <a:lnTo>
                  <a:pt x="323" y="515"/>
                </a:lnTo>
                <a:lnTo>
                  <a:pt x="329" y="529"/>
                </a:lnTo>
                <a:lnTo>
                  <a:pt x="333" y="535"/>
                </a:lnTo>
                <a:lnTo>
                  <a:pt x="337" y="541"/>
                </a:lnTo>
                <a:lnTo>
                  <a:pt x="341" y="547"/>
                </a:lnTo>
                <a:lnTo>
                  <a:pt x="345" y="553"/>
                </a:lnTo>
                <a:lnTo>
                  <a:pt x="349" y="558"/>
                </a:lnTo>
                <a:lnTo>
                  <a:pt x="354" y="563"/>
                </a:lnTo>
                <a:lnTo>
                  <a:pt x="359" y="568"/>
                </a:lnTo>
                <a:lnTo>
                  <a:pt x="364" y="573"/>
                </a:lnTo>
                <a:lnTo>
                  <a:pt x="369" y="577"/>
                </a:lnTo>
                <a:lnTo>
                  <a:pt x="375" y="581"/>
                </a:lnTo>
                <a:lnTo>
                  <a:pt x="387" y="588"/>
                </a:lnTo>
                <a:lnTo>
                  <a:pt x="393" y="591"/>
                </a:lnTo>
                <a:lnTo>
                  <a:pt x="399" y="594"/>
                </a:lnTo>
                <a:lnTo>
                  <a:pt x="412" y="599"/>
                </a:lnTo>
                <a:lnTo>
                  <a:pt x="426" y="602"/>
                </a:lnTo>
                <a:lnTo>
                  <a:pt x="433" y="604"/>
                </a:lnTo>
                <a:lnTo>
                  <a:pt x="440" y="604"/>
                </a:lnTo>
                <a:lnTo>
                  <a:pt x="455" y="605"/>
                </a:lnTo>
                <a:lnTo>
                  <a:pt x="469" y="604"/>
                </a:lnTo>
                <a:lnTo>
                  <a:pt x="484" y="602"/>
                </a:lnTo>
                <a:lnTo>
                  <a:pt x="490" y="601"/>
                </a:lnTo>
                <a:lnTo>
                  <a:pt x="497" y="599"/>
                </a:lnTo>
                <a:lnTo>
                  <a:pt x="504" y="597"/>
                </a:lnTo>
                <a:lnTo>
                  <a:pt x="510" y="594"/>
                </a:lnTo>
                <a:lnTo>
                  <a:pt x="517" y="591"/>
                </a:lnTo>
                <a:lnTo>
                  <a:pt x="523" y="588"/>
                </a:lnTo>
                <a:lnTo>
                  <a:pt x="529" y="585"/>
                </a:lnTo>
                <a:lnTo>
                  <a:pt x="535" y="581"/>
                </a:lnTo>
                <a:lnTo>
                  <a:pt x="540" y="577"/>
                </a:lnTo>
                <a:lnTo>
                  <a:pt x="546" y="573"/>
                </a:lnTo>
                <a:lnTo>
                  <a:pt x="551" y="568"/>
                </a:lnTo>
                <a:lnTo>
                  <a:pt x="556" y="563"/>
                </a:lnTo>
                <a:lnTo>
                  <a:pt x="560" y="558"/>
                </a:lnTo>
                <a:lnTo>
                  <a:pt x="565" y="553"/>
                </a:lnTo>
                <a:lnTo>
                  <a:pt x="569" y="547"/>
                </a:lnTo>
                <a:lnTo>
                  <a:pt x="573" y="541"/>
                </a:lnTo>
                <a:lnTo>
                  <a:pt x="580" y="529"/>
                </a:lnTo>
                <a:lnTo>
                  <a:pt x="583" y="522"/>
                </a:lnTo>
                <a:lnTo>
                  <a:pt x="586" y="515"/>
                </a:lnTo>
                <a:lnTo>
                  <a:pt x="589" y="508"/>
                </a:lnTo>
                <a:lnTo>
                  <a:pt x="591" y="501"/>
                </a:lnTo>
                <a:lnTo>
                  <a:pt x="593" y="494"/>
                </a:lnTo>
                <a:lnTo>
                  <a:pt x="595" y="486"/>
                </a:lnTo>
                <a:lnTo>
                  <a:pt x="597" y="470"/>
                </a:lnTo>
                <a:lnTo>
                  <a:pt x="597" y="453"/>
                </a:lnTo>
                <a:lnTo>
                  <a:pt x="597" y="444"/>
                </a:lnTo>
                <a:lnTo>
                  <a:pt x="597" y="436"/>
                </a:lnTo>
                <a:lnTo>
                  <a:pt x="596" y="428"/>
                </a:lnTo>
                <a:lnTo>
                  <a:pt x="595" y="420"/>
                </a:lnTo>
                <a:lnTo>
                  <a:pt x="591" y="405"/>
                </a:lnTo>
                <a:lnTo>
                  <a:pt x="586" y="391"/>
                </a:lnTo>
                <a:lnTo>
                  <a:pt x="580" y="377"/>
                </a:lnTo>
                <a:lnTo>
                  <a:pt x="577" y="371"/>
                </a:lnTo>
                <a:lnTo>
                  <a:pt x="573" y="365"/>
                </a:lnTo>
                <a:lnTo>
                  <a:pt x="569" y="359"/>
                </a:lnTo>
                <a:lnTo>
                  <a:pt x="565" y="353"/>
                </a:lnTo>
                <a:lnTo>
                  <a:pt x="560" y="348"/>
                </a:lnTo>
                <a:lnTo>
                  <a:pt x="556" y="343"/>
                </a:lnTo>
                <a:lnTo>
                  <a:pt x="551" y="338"/>
                </a:lnTo>
                <a:lnTo>
                  <a:pt x="546" y="333"/>
                </a:lnTo>
                <a:lnTo>
                  <a:pt x="540" y="329"/>
                </a:lnTo>
                <a:lnTo>
                  <a:pt x="535" y="325"/>
                </a:lnTo>
                <a:lnTo>
                  <a:pt x="523" y="318"/>
                </a:lnTo>
                <a:lnTo>
                  <a:pt x="517" y="315"/>
                </a:lnTo>
                <a:lnTo>
                  <a:pt x="510" y="312"/>
                </a:lnTo>
                <a:lnTo>
                  <a:pt x="497" y="307"/>
                </a:lnTo>
                <a:lnTo>
                  <a:pt x="484" y="304"/>
                </a:lnTo>
                <a:lnTo>
                  <a:pt x="477" y="303"/>
                </a:lnTo>
                <a:lnTo>
                  <a:pt x="469" y="302"/>
                </a:lnTo>
                <a:lnTo>
                  <a:pt x="455" y="30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2" name="Freeform 21"/>
          <p:cNvSpPr>
            <a:spLocks noEditPoints="1"/>
          </p:cNvSpPr>
          <p:nvPr userDrawn="1"/>
        </p:nvSpPr>
        <p:spPr bwMode="auto">
          <a:xfrm>
            <a:off x="3455988" y="1727200"/>
            <a:ext cx="1728000" cy="1728000"/>
          </a:xfrm>
          <a:custGeom>
            <a:avLst/>
            <a:gdLst>
              <a:gd name="T0" fmla="*/ 908 w 908"/>
              <a:gd name="T1" fmla="*/ 453 h 907"/>
              <a:gd name="T2" fmla="*/ 0 w 908"/>
              <a:gd name="T3" fmla="*/ 453 h 907"/>
              <a:gd name="T4" fmla="*/ 591 w 908"/>
              <a:gd name="T5" fmla="*/ 623 h 907"/>
              <a:gd name="T6" fmla="*/ 572 w 908"/>
              <a:gd name="T7" fmla="*/ 643 h 907"/>
              <a:gd name="T8" fmla="*/ 532 w 908"/>
              <a:gd name="T9" fmla="*/ 668 h 907"/>
              <a:gd name="T10" fmla="*/ 494 w 908"/>
              <a:gd name="T11" fmla="*/ 681 h 907"/>
              <a:gd name="T12" fmla="*/ 450 w 908"/>
              <a:gd name="T13" fmla="*/ 685 h 907"/>
              <a:gd name="T14" fmla="*/ 404 w 908"/>
              <a:gd name="T15" fmla="*/ 681 h 907"/>
              <a:gd name="T16" fmla="*/ 361 w 908"/>
              <a:gd name="T17" fmla="*/ 667 h 907"/>
              <a:gd name="T18" fmla="*/ 323 w 908"/>
              <a:gd name="T19" fmla="*/ 646 h 907"/>
              <a:gd name="T20" fmla="*/ 290 w 908"/>
              <a:gd name="T21" fmla="*/ 618 h 907"/>
              <a:gd name="T22" fmla="*/ 264 w 908"/>
              <a:gd name="T23" fmla="*/ 583 h 907"/>
              <a:gd name="T24" fmla="*/ 244 w 908"/>
              <a:gd name="T25" fmla="*/ 544 h 907"/>
              <a:gd name="T26" fmla="*/ 231 w 908"/>
              <a:gd name="T27" fmla="*/ 500 h 907"/>
              <a:gd name="T28" fmla="*/ 227 w 908"/>
              <a:gd name="T29" fmla="*/ 453 h 907"/>
              <a:gd name="T30" fmla="*/ 231 w 908"/>
              <a:gd name="T31" fmla="*/ 406 h 907"/>
              <a:gd name="T32" fmla="*/ 240 w 908"/>
              <a:gd name="T33" fmla="*/ 373 h 907"/>
              <a:gd name="T34" fmla="*/ 258 w 908"/>
              <a:gd name="T35" fmla="*/ 332 h 907"/>
              <a:gd name="T36" fmla="*/ 283 w 908"/>
              <a:gd name="T37" fmla="*/ 297 h 907"/>
              <a:gd name="T38" fmla="*/ 310 w 908"/>
              <a:gd name="T39" fmla="*/ 270 h 907"/>
              <a:gd name="T40" fmla="*/ 342 w 908"/>
              <a:gd name="T41" fmla="*/ 249 h 907"/>
              <a:gd name="T42" fmla="*/ 382 w 908"/>
              <a:gd name="T43" fmla="*/ 231 h 907"/>
              <a:gd name="T44" fmla="*/ 427 w 908"/>
              <a:gd name="T45" fmla="*/ 222 h 907"/>
              <a:gd name="T46" fmla="*/ 473 w 908"/>
              <a:gd name="T47" fmla="*/ 222 h 907"/>
              <a:gd name="T48" fmla="*/ 513 w 908"/>
              <a:gd name="T49" fmla="*/ 231 h 907"/>
              <a:gd name="T50" fmla="*/ 548 w 908"/>
              <a:gd name="T51" fmla="*/ 247 h 907"/>
              <a:gd name="T52" fmla="*/ 571 w 908"/>
              <a:gd name="T53" fmla="*/ 263 h 907"/>
              <a:gd name="T54" fmla="*/ 591 w 908"/>
              <a:gd name="T55" fmla="*/ 230 h 907"/>
              <a:gd name="T56" fmla="*/ 450 w 908"/>
              <a:gd name="T57" fmla="*/ 306 h 907"/>
              <a:gd name="T58" fmla="*/ 417 w 908"/>
              <a:gd name="T59" fmla="*/ 311 h 907"/>
              <a:gd name="T60" fmla="*/ 383 w 908"/>
              <a:gd name="T61" fmla="*/ 327 h 907"/>
              <a:gd name="T62" fmla="*/ 351 w 908"/>
              <a:gd name="T63" fmla="*/ 356 h 907"/>
              <a:gd name="T64" fmla="*/ 332 w 908"/>
              <a:gd name="T65" fmla="*/ 386 h 907"/>
              <a:gd name="T66" fmla="*/ 318 w 908"/>
              <a:gd name="T67" fmla="*/ 434 h 907"/>
              <a:gd name="T68" fmla="*/ 317 w 908"/>
              <a:gd name="T69" fmla="*/ 484 h 907"/>
              <a:gd name="T70" fmla="*/ 325 w 908"/>
              <a:gd name="T71" fmla="*/ 518 h 907"/>
              <a:gd name="T72" fmla="*/ 336 w 908"/>
              <a:gd name="T73" fmla="*/ 545 h 907"/>
              <a:gd name="T74" fmla="*/ 351 w 908"/>
              <a:gd name="T75" fmla="*/ 568 h 907"/>
              <a:gd name="T76" fmla="*/ 371 w 908"/>
              <a:gd name="T77" fmla="*/ 589 h 907"/>
              <a:gd name="T78" fmla="*/ 396 w 908"/>
              <a:gd name="T79" fmla="*/ 605 h 907"/>
              <a:gd name="T80" fmla="*/ 425 w 908"/>
              <a:gd name="T81" fmla="*/ 615 h 907"/>
              <a:gd name="T82" fmla="*/ 458 w 908"/>
              <a:gd name="T83" fmla="*/ 618 h 907"/>
              <a:gd name="T84" fmla="*/ 509 w 908"/>
              <a:gd name="T85" fmla="*/ 609 h 907"/>
              <a:gd name="T86" fmla="*/ 537 w 908"/>
              <a:gd name="T87" fmla="*/ 593 h 907"/>
              <a:gd name="T88" fmla="*/ 557 w 908"/>
              <a:gd name="T89" fmla="*/ 576 h 907"/>
              <a:gd name="T90" fmla="*/ 576 w 908"/>
              <a:gd name="T91" fmla="*/ 546 h 907"/>
              <a:gd name="T92" fmla="*/ 589 w 908"/>
              <a:gd name="T93" fmla="*/ 508 h 907"/>
              <a:gd name="T94" fmla="*/ 594 w 908"/>
              <a:gd name="T95" fmla="*/ 472 h 907"/>
              <a:gd name="T96" fmla="*/ 592 w 908"/>
              <a:gd name="T97" fmla="*/ 434 h 907"/>
              <a:gd name="T98" fmla="*/ 582 w 908"/>
              <a:gd name="T99" fmla="*/ 392 h 907"/>
              <a:gd name="T100" fmla="*/ 569 w 908"/>
              <a:gd name="T101" fmla="*/ 365 h 907"/>
              <a:gd name="T102" fmla="*/ 542 w 908"/>
              <a:gd name="T103" fmla="*/ 334 h 907"/>
              <a:gd name="T104" fmla="*/ 515 w 908"/>
              <a:gd name="T105" fmla="*/ 317 h 907"/>
              <a:gd name="T106" fmla="*/ 490 w 908"/>
              <a:gd name="T107" fmla="*/ 309 h 907"/>
              <a:gd name="T108" fmla="*/ 458 w 908"/>
              <a:gd name="T109" fmla="*/ 305 h 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908" h="907">
                <a:moveTo>
                  <a:pt x="0" y="907"/>
                </a:moveTo>
                <a:lnTo>
                  <a:pt x="453" y="907"/>
                </a:lnTo>
                <a:lnTo>
                  <a:pt x="908" y="907"/>
                </a:lnTo>
                <a:lnTo>
                  <a:pt x="908" y="453"/>
                </a:lnTo>
                <a:lnTo>
                  <a:pt x="908" y="0"/>
                </a:lnTo>
                <a:lnTo>
                  <a:pt x="453" y="0"/>
                </a:lnTo>
                <a:lnTo>
                  <a:pt x="0" y="0"/>
                </a:lnTo>
                <a:lnTo>
                  <a:pt x="0" y="453"/>
                </a:lnTo>
                <a:lnTo>
                  <a:pt x="0" y="907"/>
                </a:lnTo>
                <a:close/>
                <a:moveTo>
                  <a:pt x="680" y="676"/>
                </a:moveTo>
                <a:lnTo>
                  <a:pt x="591" y="676"/>
                </a:lnTo>
                <a:lnTo>
                  <a:pt x="591" y="623"/>
                </a:lnTo>
                <a:lnTo>
                  <a:pt x="588" y="627"/>
                </a:lnTo>
                <a:lnTo>
                  <a:pt x="585" y="630"/>
                </a:lnTo>
                <a:lnTo>
                  <a:pt x="579" y="636"/>
                </a:lnTo>
                <a:lnTo>
                  <a:pt x="572" y="643"/>
                </a:lnTo>
                <a:lnTo>
                  <a:pt x="564" y="649"/>
                </a:lnTo>
                <a:lnTo>
                  <a:pt x="549" y="659"/>
                </a:lnTo>
                <a:lnTo>
                  <a:pt x="541" y="664"/>
                </a:lnTo>
                <a:lnTo>
                  <a:pt x="532" y="668"/>
                </a:lnTo>
                <a:lnTo>
                  <a:pt x="523" y="672"/>
                </a:lnTo>
                <a:lnTo>
                  <a:pt x="514" y="676"/>
                </a:lnTo>
                <a:lnTo>
                  <a:pt x="504" y="678"/>
                </a:lnTo>
                <a:lnTo>
                  <a:pt x="494" y="681"/>
                </a:lnTo>
                <a:lnTo>
                  <a:pt x="484" y="683"/>
                </a:lnTo>
                <a:lnTo>
                  <a:pt x="473" y="684"/>
                </a:lnTo>
                <a:lnTo>
                  <a:pt x="462" y="685"/>
                </a:lnTo>
                <a:lnTo>
                  <a:pt x="450" y="685"/>
                </a:lnTo>
                <a:lnTo>
                  <a:pt x="439" y="685"/>
                </a:lnTo>
                <a:lnTo>
                  <a:pt x="427" y="684"/>
                </a:lnTo>
                <a:lnTo>
                  <a:pt x="415" y="683"/>
                </a:lnTo>
                <a:lnTo>
                  <a:pt x="404" y="681"/>
                </a:lnTo>
                <a:lnTo>
                  <a:pt x="393" y="678"/>
                </a:lnTo>
                <a:lnTo>
                  <a:pt x="382" y="675"/>
                </a:lnTo>
                <a:lnTo>
                  <a:pt x="372" y="671"/>
                </a:lnTo>
                <a:lnTo>
                  <a:pt x="361" y="667"/>
                </a:lnTo>
                <a:lnTo>
                  <a:pt x="351" y="663"/>
                </a:lnTo>
                <a:lnTo>
                  <a:pt x="342" y="657"/>
                </a:lnTo>
                <a:lnTo>
                  <a:pt x="332" y="652"/>
                </a:lnTo>
                <a:lnTo>
                  <a:pt x="323" y="646"/>
                </a:lnTo>
                <a:lnTo>
                  <a:pt x="315" y="639"/>
                </a:lnTo>
                <a:lnTo>
                  <a:pt x="306" y="633"/>
                </a:lnTo>
                <a:lnTo>
                  <a:pt x="298" y="625"/>
                </a:lnTo>
                <a:lnTo>
                  <a:pt x="290" y="618"/>
                </a:lnTo>
                <a:lnTo>
                  <a:pt x="283" y="609"/>
                </a:lnTo>
                <a:lnTo>
                  <a:pt x="276" y="601"/>
                </a:lnTo>
                <a:lnTo>
                  <a:pt x="270" y="592"/>
                </a:lnTo>
                <a:lnTo>
                  <a:pt x="264" y="583"/>
                </a:lnTo>
                <a:lnTo>
                  <a:pt x="258" y="574"/>
                </a:lnTo>
                <a:lnTo>
                  <a:pt x="253" y="564"/>
                </a:lnTo>
                <a:lnTo>
                  <a:pt x="248" y="554"/>
                </a:lnTo>
                <a:lnTo>
                  <a:pt x="244" y="544"/>
                </a:lnTo>
                <a:lnTo>
                  <a:pt x="240" y="533"/>
                </a:lnTo>
                <a:lnTo>
                  <a:pt x="236" y="522"/>
                </a:lnTo>
                <a:lnTo>
                  <a:pt x="233" y="511"/>
                </a:lnTo>
                <a:lnTo>
                  <a:pt x="231" y="500"/>
                </a:lnTo>
                <a:lnTo>
                  <a:pt x="229" y="488"/>
                </a:lnTo>
                <a:lnTo>
                  <a:pt x="228" y="477"/>
                </a:lnTo>
                <a:lnTo>
                  <a:pt x="227" y="465"/>
                </a:lnTo>
                <a:lnTo>
                  <a:pt x="227" y="453"/>
                </a:lnTo>
                <a:lnTo>
                  <a:pt x="227" y="441"/>
                </a:lnTo>
                <a:lnTo>
                  <a:pt x="228" y="429"/>
                </a:lnTo>
                <a:lnTo>
                  <a:pt x="229" y="417"/>
                </a:lnTo>
                <a:lnTo>
                  <a:pt x="231" y="406"/>
                </a:lnTo>
                <a:lnTo>
                  <a:pt x="233" y="395"/>
                </a:lnTo>
                <a:lnTo>
                  <a:pt x="235" y="389"/>
                </a:lnTo>
                <a:lnTo>
                  <a:pt x="236" y="384"/>
                </a:lnTo>
                <a:lnTo>
                  <a:pt x="240" y="373"/>
                </a:lnTo>
                <a:lnTo>
                  <a:pt x="244" y="362"/>
                </a:lnTo>
                <a:lnTo>
                  <a:pt x="248" y="352"/>
                </a:lnTo>
                <a:lnTo>
                  <a:pt x="253" y="342"/>
                </a:lnTo>
                <a:lnTo>
                  <a:pt x="258" y="332"/>
                </a:lnTo>
                <a:lnTo>
                  <a:pt x="264" y="323"/>
                </a:lnTo>
                <a:lnTo>
                  <a:pt x="270" y="314"/>
                </a:lnTo>
                <a:lnTo>
                  <a:pt x="276" y="305"/>
                </a:lnTo>
                <a:lnTo>
                  <a:pt x="283" y="297"/>
                </a:lnTo>
                <a:lnTo>
                  <a:pt x="290" y="289"/>
                </a:lnTo>
                <a:lnTo>
                  <a:pt x="298" y="281"/>
                </a:lnTo>
                <a:lnTo>
                  <a:pt x="306" y="274"/>
                </a:lnTo>
                <a:lnTo>
                  <a:pt x="310" y="270"/>
                </a:lnTo>
                <a:lnTo>
                  <a:pt x="315" y="267"/>
                </a:lnTo>
                <a:lnTo>
                  <a:pt x="323" y="260"/>
                </a:lnTo>
                <a:lnTo>
                  <a:pt x="332" y="254"/>
                </a:lnTo>
                <a:lnTo>
                  <a:pt x="342" y="249"/>
                </a:lnTo>
                <a:lnTo>
                  <a:pt x="351" y="244"/>
                </a:lnTo>
                <a:lnTo>
                  <a:pt x="361" y="239"/>
                </a:lnTo>
                <a:lnTo>
                  <a:pt x="372" y="235"/>
                </a:lnTo>
                <a:lnTo>
                  <a:pt x="382" y="231"/>
                </a:lnTo>
                <a:lnTo>
                  <a:pt x="393" y="228"/>
                </a:lnTo>
                <a:lnTo>
                  <a:pt x="404" y="226"/>
                </a:lnTo>
                <a:lnTo>
                  <a:pt x="415" y="224"/>
                </a:lnTo>
                <a:lnTo>
                  <a:pt x="427" y="222"/>
                </a:lnTo>
                <a:lnTo>
                  <a:pt x="439" y="221"/>
                </a:lnTo>
                <a:lnTo>
                  <a:pt x="450" y="221"/>
                </a:lnTo>
                <a:lnTo>
                  <a:pt x="462" y="221"/>
                </a:lnTo>
                <a:lnTo>
                  <a:pt x="473" y="222"/>
                </a:lnTo>
                <a:lnTo>
                  <a:pt x="483" y="223"/>
                </a:lnTo>
                <a:lnTo>
                  <a:pt x="494" y="225"/>
                </a:lnTo>
                <a:lnTo>
                  <a:pt x="504" y="228"/>
                </a:lnTo>
                <a:lnTo>
                  <a:pt x="513" y="231"/>
                </a:lnTo>
                <a:lnTo>
                  <a:pt x="523" y="234"/>
                </a:lnTo>
                <a:lnTo>
                  <a:pt x="532" y="238"/>
                </a:lnTo>
                <a:lnTo>
                  <a:pt x="540" y="242"/>
                </a:lnTo>
                <a:lnTo>
                  <a:pt x="548" y="247"/>
                </a:lnTo>
                <a:lnTo>
                  <a:pt x="556" y="252"/>
                </a:lnTo>
                <a:lnTo>
                  <a:pt x="560" y="254"/>
                </a:lnTo>
                <a:lnTo>
                  <a:pt x="564" y="257"/>
                </a:lnTo>
                <a:lnTo>
                  <a:pt x="571" y="263"/>
                </a:lnTo>
                <a:lnTo>
                  <a:pt x="578" y="269"/>
                </a:lnTo>
                <a:lnTo>
                  <a:pt x="585" y="276"/>
                </a:lnTo>
                <a:lnTo>
                  <a:pt x="591" y="282"/>
                </a:lnTo>
                <a:lnTo>
                  <a:pt x="591" y="230"/>
                </a:lnTo>
                <a:lnTo>
                  <a:pt x="680" y="230"/>
                </a:lnTo>
                <a:lnTo>
                  <a:pt x="680" y="676"/>
                </a:lnTo>
                <a:close/>
                <a:moveTo>
                  <a:pt x="458" y="305"/>
                </a:moveTo>
                <a:lnTo>
                  <a:pt x="450" y="306"/>
                </a:lnTo>
                <a:lnTo>
                  <a:pt x="441" y="306"/>
                </a:lnTo>
                <a:lnTo>
                  <a:pt x="433" y="308"/>
                </a:lnTo>
                <a:lnTo>
                  <a:pt x="425" y="309"/>
                </a:lnTo>
                <a:lnTo>
                  <a:pt x="417" y="311"/>
                </a:lnTo>
                <a:lnTo>
                  <a:pt x="410" y="314"/>
                </a:lnTo>
                <a:lnTo>
                  <a:pt x="402" y="316"/>
                </a:lnTo>
                <a:lnTo>
                  <a:pt x="396" y="319"/>
                </a:lnTo>
                <a:lnTo>
                  <a:pt x="383" y="327"/>
                </a:lnTo>
                <a:lnTo>
                  <a:pt x="371" y="335"/>
                </a:lnTo>
                <a:lnTo>
                  <a:pt x="366" y="340"/>
                </a:lnTo>
                <a:lnTo>
                  <a:pt x="361" y="345"/>
                </a:lnTo>
                <a:lnTo>
                  <a:pt x="351" y="356"/>
                </a:lnTo>
                <a:lnTo>
                  <a:pt x="347" y="362"/>
                </a:lnTo>
                <a:lnTo>
                  <a:pt x="343" y="367"/>
                </a:lnTo>
                <a:lnTo>
                  <a:pt x="336" y="380"/>
                </a:lnTo>
                <a:lnTo>
                  <a:pt x="332" y="386"/>
                </a:lnTo>
                <a:lnTo>
                  <a:pt x="330" y="393"/>
                </a:lnTo>
                <a:lnTo>
                  <a:pt x="325" y="406"/>
                </a:lnTo>
                <a:lnTo>
                  <a:pt x="321" y="420"/>
                </a:lnTo>
                <a:lnTo>
                  <a:pt x="318" y="434"/>
                </a:lnTo>
                <a:lnTo>
                  <a:pt x="316" y="448"/>
                </a:lnTo>
                <a:lnTo>
                  <a:pt x="316" y="462"/>
                </a:lnTo>
                <a:lnTo>
                  <a:pt x="316" y="476"/>
                </a:lnTo>
                <a:lnTo>
                  <a:pt x="317" y="484"/>
                </a:lnTo>
                <a:lnTo>
                  <a:pt x="318" y="491"/>
                </a:lnTo>
                <a:lnTo>
                  <a:pt x="321" y="505"/>
                </a:lnTo>
                <a:lnTo>
                  <a:pt x="323" y="511"/>
                </a:lnTo>
                <a:lnTo>
                  <a:pt x="325" y="518"/>
                </a:lnTo>
                <a:lnTo>
                  <a:pt x="327" y="525"/>
                </a:lnTo>
                <a:lnTo>
                  <a:pt x="330" y="532"/>
                </a:lnTo>
                <a:lnTo>
                  <a:pt x="332" y="538"/>
                </a:lnTo>
                <a:lnTo>
                  <a:pt x="336" y="545"/>
                </a:lnTo>
                <a:lnTo>
                  <a:pt x="339" y="551"/>
                </a:lnTo>
                <a:lnTo>
                  <a:pt x="343" y="557"/>
                </a:lnTo>
                <a:lnTo>
                  <a:pt x="347" y="563"/>
                </a:lnTo>
                <a:lnTo>
                  <a:pt x="351" y="568"/>
                </a:lnTo>
                <a:lnTo>
                  <a:pt x="356" y="574"/>
                </a:lnTo>
                <a:lnTo>
                  <a:pt x="361" y="579"/>
                </a:lnTo>
                <a:lnTo>
                  <a:pt x="366" y="584"/>
                </a:lnTo>
                <a:lnTo>
                  <a:pt x="371" y="589"/>
                </a:lnTo>
                <a:lnTo>
                  <a:pt x="377" y="593"/>
                </a:lnTo>
                <a:lnTo>
                  <a:pt x="383" y="597"/>
                </a:lnTo>
                <a:lnTo>
                  <a:pt x="389" y="601"/>
                </a:lnTo>
                <a:lnTo>
                  <a:pt x="396" y="605"/>
                </a:lnTo>
                <a:lnTo>
                  <a:pt x="402" y="608"/>
                </a:lnTo>
                <a:lnTo>
                  <a:pt x="410" y="610"/>
                </a:lnTo>
                <a:lnTo>
                  <a:pt x="417" y="613"/>
                </a:lnTo>
                <a:lnTo>
                  <a:pt x="425" y="615"/>
                </a:lnTo>
                <a:lnTo>
                  <a:pt x="433" y="616"/>
                </a:lnTo>
                <a:lnTo>
                  <a:pt x="441" y="617"/>
                </a:lnTo>
                <a:lnTo>
                  <a:pt x="450" y="618"/>
                </a:lnTo>
                <a:lnTo>
                  <a:pt x="458" y="618"/>
                </a:lnTo>
                <a:lnTo>
                  <a:pt x="471" y="618"/>
                </a:lnTo>
                <a:lnTo>
                  <a:pt x="484" y="616"/>
                </a:lnTo>
                <a:lnTo>
                  <a:pt x="496" y="613"/>
                </a:lnTo>
                <a:lnTo>
                  <a:pt x="509" y="609"/>
                </a:lnTo>
                <a:lnTo>
                  <a:pt x="515" y="607"/>
                </a:lnTo>
                <a:lnTo>
                  <a:pt x="520" y="604"/>
                </a:lnTo>
                <a:lnTo>
                  <a:pt x="532" y="597"/>
                </a:lnTo>
                <a:lnTo>
                  <a:pt x="537" y="593"/>
                </a:lnTo>
                <a:lnTo>
                  <a:pt x="542" y="589"/>
                </a:lnTo>
                <a:lnTo>
                  <a:pt x="547" y="585"/>
                </a:lnTo>
                <a:lnTo>
                  <a:pt x="552" y="580"/>
                </a:lnTo>
                <a:lnTo>
                  <a:pt x="557" y="576"/>
                </a:lnTo>
                <a:lnTo>
                  <a:pt x="561" y="570"/>
                </a:lnTo>
                <a:lnTo>
                  <a:pt x="565" y="565"/>
                </a:lnTo>
                <a:lnTo>
                  <a:pt x="569" y="559"/>
                </a:lnTo>
                <a:lnTo>
                  <a:pt x="576" y="546"/>
                </a:lnTo>
                <a:lnTo>
                  <a:pt x="580" y="539"/>
                </a:lnTo>
                <a:lnTo>
                  <a:pt x="582" y="532"/>
                </a:lnTo>
                <a:lnTo>
                  <a:pt x="587" y="516"/>
                </a:lnTo>
                <a:lnTo>
                  <a:pt x="589" y="508"/>
                </a:lnTo>
                <a:lnTo>
                  <a:pt x="591" y="500"/>
                </a:lnTo>
                <a:lnTo>
                  <a:pt x="592" y="491"/>
                </a:lnTo>
                <a:lnTo>
                  <a:pt x="593" y="482"/>
                </a:lnTo>
                <a:lnTo>
                  <a:pt x="594" y="472"/>
                </a:lnTo>
                <a:lnTo>
                  <a:pt x="594" y="462"/>
                </a:lnTo>
                <a:lnTo>
                  <a:pt x="594" y="452"/>
                </a:lnTo>
                <a:lnTo>
                  <a:pt x="593" y="443"/>
                </a:lnTo>
                <a:lnTo>
                  <a:pt x="592" y="434"/>
                </a:lnTo>
                <a:lnTo>
                  <a:pt x="591" y="425"/>
                </a:lnTo>
                <a:lnTo>
                  <a:pt x="587" y="408"/>
                </a:lnTo>
                <a:lnTo>
                  <a:pt x="585" y="400"/>
                </a:lnTo>
                <a:lnTo>
                  <a:pt x="582" y="392"/>
                </a:lnTo>
                <a:lnTo>
                  <a:pt x="580" y="385"/>
                </a:lnTo>
                <a:lnTo>
                  <a:pt x="576" y="378"/>
                </a:lnTo>
                <a:lnTo>
                  <a:pt x="573" y="372"/>
                </a:lnTo>
                <a:lnTo>
                  <a:pt x="569" y="365"/>
                </a:lnTo>
                <a:lnTo>
                  <a:pt x="565" y="359"/>
                </a:lnTo>
                <a:lnTo>
                  <a:pt x="561" y="354"/>
                </a:lnTo>
                <a:lnTo>
                  <a:pt x="552" y="343"/>
                </a:lnTo>
                <a:lnTo>
                  <a:pt x="542" y="334"/>
                </a:lnTo>
                <a:lnTo>
                  <a:pt x="532" y="327"/>
                </a:lnTo>
                <a:lnTo>
                  <a:pt x="526" y="323"/>
                </a:lnTo>
                <a:lnTo>
                  <a:pt x="520" y="320"/>
                </a:lnTo>
                <a:lnTo>
                  <a:pt x="515" y="317"/>
                </a:lnTo>
                <a:lnTo>
                  <a:pt x="509" y="315"/>
                </a:lnTo>
                <a:lnTo>
                  <a:pt x="503" y="313"/>
                </a:lnTo>
                <a:lnTo>
                  <a:pt x="496" y="311"/>
                </a:lnTo>
                <a:lnTo>
                  <a:pt x="490" y="309"/>
                </a:lnTo>
                <a:lnTo>
                  <a:pt x="484" y="308"/>
                </a:lnTo>
                <a:lnTo>
                  <a:pt x="471" y="306"/>
                </a:lnTo>
                <a:lnTo>
                  <a:pt x="465" y="306"/>
                </a:lnTo>
                <a:lnTo>
                  <a:pt x="458" y="30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431800" y="4320382"/>
            <a:ext cx="3889375" cy="1728786"/>
          </a:xfrm>
        </p:spPr>
        <p:txBody>
          <a:bodyPr anchor="b" anchorCtr="0"/>
          <a:lstStyle>
            <a:lvl1pPr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grpSp>
        <p:nvGrpSpPr>
          <p:cNvPr id="25" name="Group 24"/>
          <p:cNvGrpSpPr>
            <a:grpSpLocks noChangeAspect="1"/>
          </p:cNvGrpSpPr>
          <p:nvPr userDrawn="1"/>
        </p:nvGrpSpPr>
        <p:grpSpPr>
          <a:xfrm>
            <a:off x="7921079" y="6455139"/>
            <a:ext cx="1979146" cy="169200"/>
            <a:chOff x="425958" y="6336331"/>
            <a:chExt cx="2526569" cy="216000"/>
          </a:xfrm>
          <a:solidFill>
            <a:schemeClr val="bg1"/>
          </a:solidFill>
        </p:grpSpPr>
        <p:sp>
          <p:nvSpPr>
            <p:cNvPr id="26" name="Freeform 6"/>
            <p:cNvSpPr>
              <a:spLocks noChangeAspect="1" noEditPoints="1"/>
            </p:cNvSpPr>
            <p:nvPr userDrawn="1"/>
          </p:nvSpPr>
          <p:spPr bwMode="auto">
            <a:xfrm>
              <a:off x="425958" y="6336331"/>
              <a:ext cx="1295526" cy="216000"/>
            </a:xfrm>
            <a:custGeom>
              <a:avLst/>
              <a:gdLst>
                <a:gd name="T0" fmla="*/ 4989 w 5446"/>
                <a:gd name="T1" fmla="*/ 686 h 908"/>
                <a:gd name="T2" fmla="*/ 4808 w 5446"/>
                <a:gd name="T3" fmla="*/ 593 h 908"/>
                <a:gd name="T4" fmla="*/ 4773 w 5446"/>
                <a:gd name="T5" fmla="*/ 389 h 908"/>
                <a:gd name="T6" fmla="*/ 4890 w 5446"/>
                <a:gd name="T7" fmla="*/ 244 h 908"/>
                <a:gd name="T8" fmla="*/ 5087 w 5446"/>
                <a:gd name="T9" fmla="*/ 246 h 908"/>
                <a:gd name="T10" fmla="*/ 4275 w 5446"/>
                <a:gd name="T11" fmla="*/ 348 h 908"/>
                <a:gd name="T12" fmla="*/ 4169 w 5446"/>
                <a:gd name="T13" fmla="*/ 308 h 908"/>
                <a:gd name="T14" fmla="*/ 4039 w 5446"/>
                <a:gd name="T15" fmla="*/ 382 h 908"/>
                <a:gd name="T16" fmla="*/ 3947 w 5446"/>
                <a:gd name="T17" fmla="*/ 299 h 908"/>
                <a:gd name="T18" fmla="*/ 3885 w 5446"/>
                <a:gd name="T19" fmla="*/ 230 h 908"/>
                <a:gd name="T20" fmla="*/ 4026 w 5446"/>
                <a:gd name="T21" fmla="*/ 225 h 908"/>
                <a:gd name="T22" fmla="*/ 4157 w 5446"/>
                <a:gd name="T23" fmla="*/ 240 h 908"/>
                <a:gd name="T24" fmla="*/ 4327 w 5446"/>
                <a:gd name="T25" fmla="*/ 258 h 908"/>
                <a:gd name="T26" fmla="*/ 3153 w 5446"/>
                <a:gd name="T27" fmla="*/ 684 h 908"/>
                <a:gd name="T28" fmla="*/ 2979 w 5446"/>
                <a:gd name="T29" fmla="*/ 574 h 908"/>
                <a:gd name="T30" fmla="*/ 2963 w 5446"/>
                <a:gd name="T31" fmla="*/ 362 h 908"/>
                <a:gd name="T32" fmla="*/ 3119 w 5446"/>
                <a:gd name="T33" fmla="*/ 228 h 908"/>
                <a:gd name="T34" fmla="*/ 3325 w 5446"/>
                <a:gd name="T35" fmla="*/ 274 h 908"/>
                <a:gd name="T36" fmla="*/ 3408 w 5446"/>
                <a:gd name="T37" fmla="*/ 466 h 908"/>
                <a:gd name="T38" fmla="*/ 3307 w 5446"/>
                <a:gd name="T39" fmla="*/ 646 h 908"/>
                <a:gd name="T40" fmla="*/ 2400 w 5446"/>
                <a:gd name="T41" fmla="*/ 420 h 908"/>
                <a:gd name="T42" fmla="*/ 2307 w 5446"/>
                <a:gd name="T43" fmla="*/ 305 h 908"/>
                <a:gd name="T44" fmla="*/ 2173 w 5446"/>
                <a:gd name="T45" fmla="*/ 348 h 908"/>
                <a:gd name="T46" fmla="*/ 2144 w 5446"/>
                <a:gd name="T47" fmla="*/ 287 h 908"/>
                <a:gd name="T48" fmla="*/ 2344 w 5446"/>
                <a:gd name="T49" fmla="*/ 228 h 908"/>
                <a:gd name="T50" fmla="*/ 2478 w 5446"/>
                <a:gd name="T51" fmla="*/ 349 h 908"/>
                <a:gd name="T52" fmla="*/ 1440 w 5446"/>
                <a:gd name="T53" fmla="*/ 669 h 908"/>
                <a:gd name="T54" fmla="*/ 1240 w 5446"/>
                <a:gd name="T55" fmla="*/ 653 h 908"/>
                <a:gd name="T56" fmla="*/ 1136 w 5446"/>
                <a:gd name="T57" fmla="*/ 478 h 908"/>
                <a:gd name="T58" fmla="*/ 1199 w 5446"/>
                <a:gd name="T59" fmla="*/ 289 h 908"/>
                <a:gd name="T60" fmla="*/ 1381 w 5446"/>
                <a:gd name="T61" fmla="*/ 222 h 908"/>
                <a:gd name="T62" fmla="*/ 466 w 5446"/>
                <a:gd name="T63" fmla="*/ 686 h 908"/>
                <a:gd name="T64" fmla="*/ 258 w 5446"/>
                <a:gd name="T65" fmla="*/ 567 h 908"/>
                <a:gd name="T66" fmla="*/ 460 w 5446"/>
                <a:gd name="T67" fmla="*/ 606 h 908"/>
                <a:gd name="T68" fmla="*/ 583 w 5446"/>
                <a:gd name="T69" fmla="*/ 540 h 908"/>
                <a:gd name="T70" fmla="*/ 341 w 5446"/>
                <a:gd name="T71" fmla="*/ 472 h 908"/>
                <a:gd name="T72" fmla="*/ 239 w 5446"/>
                <a:gd name="T73" fmla="*/ 342 h 908"/>
                <a:gd name="T74" fmla="*/ 365 w 5446"/>
                <a:gd name="T75" fmla="*/ 232 h 908"/>
                <a:gd name="T76" fmla="*/ 641 w 5446"/>
                <a:gd name="T77" fmla="*/ 283 h 908"/>
                <a:gd name="T78" fmla="*/ 462 w 5446"/>
                <a:gd name="T79" fmla="*/ 302 h 908"/>
                <a:gd name="T80" fmla="*/ 327 w 5446"/>
                <a:gd name="T81" fmla="*/ 363 h 908"/>
                <a:gd name="T82" fmla="*/ 584 w 5446"/>
                <a:gd name="T83" fmla="*/ 433 h 908"/>
                <a:gd name="T84" fmla="*/ 674 w 5446"/>
                <a:gd name="T85" fmla="*/ 553 h 908"/>
                <a:gd name="T86" fmla="*/ 569 w 5446"/>
                <a:gd name="T87" fmla="*/ 669 h 908"/>
                <a:gd name="T88" fmla="*/ 5446 w 5446"/>
                <a:gd name="T89" fmla="*/ 453 h 908"/>
                <a:gd name="T90" fmla="*/ 1291 w 5446"/>
                <a:gd name="T91" fmla="*/ 318 h 908"/>
                <a:gd name="T92" fmla="*/ 1231 w 5446"/>
                <a:gd name="T93" fmla="*/ 504 h 908"/>
                <a:gd name="T94" fmla="*/ 1318 w 5446"/>
                <a:gd name="T95" fmla="*/ 603 h 908"/>
                <a:gd name="T96" fmla="*/ 1469 w 5446"/>
                <a:gd name="T97" fmla="*/ 562 h 908"/>
                <a:gd name="T98" fmla="*/ 1491 w 5446"/>
                <a:gd name="T99" fmla="*/ 384 h 908"/>
                <a:gd name="T100" fmla="*/ 1373 w 5446"/>
                <a:gd name="T101" fmla="*/ 297 h 908"/>
                <a:gd name="T102" fmla="*/ 3063 w 5446"/>
                <a:gd name="T103" fmla="*/ 359 h 908"/>
                <a:gd name="T104" fmla="*/ 3059 w 5446"/>
                <a:gd name="T105" fmla="*/ 541 h 908"/>
                <a:gd name="T106" fmla="*/ 3213 w 5446"/>
                <a:gd name="T107" fmla="*/ 601 h 908"/>
                <a:gd name="T108" fmla="*/ 3311 w 5446"/>
                <a:gd name="T109" fmla="*/ 508 h 908"/>
                <a:gd name="T110" fmla="*/ 3273 w 5446"/>
                <a:gd name="T111" fmla="*/ 338 h 908"/>
                <a:gd name="T112" fmla="*/ 4941 w 5446"/>
                <a:gd name="T113" fmla="*/ 307 h 908"/>
                <a:gd name="T114" fmla="*/ 4856 w 5446"/>
                <a:gd name="T115" fmla="*/ 483 h 908"/>
                <a:gd name="T116" fmla="*/ 4934 w 5446"/>
                <a:gd name="T117" fmla="*/ 597 h 908"/>
                <a:gd name="T118" fmla="*/ 5090 w 5446"/>
                <a:gd name="T119" fmla="*/ 573 h 908"/>
                <a:gd name="T120" fmla="*/ 5126 w 5446"/>
                <a:gd name="T121" fmla="*/ 399 h 908"/>
                <a:gd name="T122" fmla="*/ 5022 w 5446"/>
                <a:gd name="T123" fmla="*/ 299 h 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446" h="908">
                  <a:moveTo>
                    <a:pt x="5219" y="677"/>
                  </a:moveTo>
                  <a:lnTo>
                    <a:pt x="5130" y="677"/>
                  </a:lnTo>
                  <a:lnTo>
                    <a:pt x="5130" y="624"/>
                  </a:lnTo>
                  <a:lnTo>
                    <a:pt x="5127" y="627"/>
                  </a:lnTo>
                  <a:lnTo>
                    <a:pt x="5124" y="631"/>
                  </a:lnTo>
                  <a:lnTo>
                    <a:pt x="5117" y="637"/>
                  </a:lnTo>
                  <a:lnTo>
                    <a:pt x="5110" y="644"/>
                  </a:lnTo>
                  <a:lnTo>
                    <a:pt x="5103" y="649"/>
                  </a:lnTo>
                  <a:lnTo>
                    <a:pt x="5087" y="660"/>
                  </a:lnTo>
                  <a:lnTo>
                    <a:pt x="5079" y="665"/>
                  </a:lnTo>
                  <a:lnTo>
                    <a:pt x="5070" y="669"/>
                  </a:lnTo>
                  <a:lnTo>
                    <a:pt x="5061" y="673"/>
                  </a:lnTo>
                  <a:lnTo>
                    <a:pt x="5052" y="676"/>
                  </a:lnTo>
                  <a:lnTo>
                    <a:pt x="5042" y="679"/>
                  </a:lnTo>
                  <a:lnTo>
                    <a:pt x="5032" y="682"/>
                  </a:lnTo>
                  <a:lnTo>
                    <a:pt x="5022" y="684"/>
                  </a:lnTo>
                  <a:lnTo>
                    <a:pt x="5011" y="685"/>
                  </a:lnTo>
                  <a:lnTo>
                    <a:pt x="5000" y="686"/>
                  </a:lnTo>
                  <a:lnTo>
                    <a:pt x="4989" y="686"/>
                  </a:lnTo>
                  <a:lnTo>
                    <a:pt x="4977" y="686"/>
                  </a:lnTo>
                  <a:lnTo>
                    <a:pt x="4965" y="685"/>
                  </a:lnTo>
                  <a:lnTo>
                    <a:pt x="4954" y="684"/>
                  </a:lnTo>
                  <a:lnTo>
                    <a:pt x="4942" y="682"/>
                  </a:lnTo>
                  <a:lnTo>
                    <a:pt x="4931" y="679"/>
                  </a:lnTo>
                  <a:lnTo>
                    <a:pt x="4921" y="676"/>
                  </a:lnTo>
                  <a:lnTo>
                    <a:pt x="4910" y="672"/>
                  </a:lnTo>
                  <a:lnTo>
                    <a:pt x="4900" y="668"/>
                  </a:lnTo>
                  <a:lnTo>
                    <a:pt x="4890" y="663"/>
                  </a:lnTo>
                  <a:lnTo>
                    <a:pt x="4880" y="658"/>
                  </a:lnTo>
                  <a:lnTo>
                    <a:pt x="4871" y="653"/>
                  </a:lnTo>
                  <a:lnTo>
                    <a:pt x="4862" y="647"/>
                  </a:lnTo>
                  <a:lnTo>
                    <a:pt x="4853" y="640"/>
                  </a:lnTo>
                  <a:lnTo>
                    <a:pt x="4845" y="633"/>
                  </a:lnTo>
                  <a:lnTo>
                    <a:pt x="4837" y="626"/>
                  </a:lnTo>
                  <a:lnTo>
                    <a:pt x="4829" y="618"/>
                  </a:lnTo>
                  <a:lnTo>
                    <a:pt x="4822" y="610"/>
                  </a:lnTo>
                  <a:lnTo>
                    <a:pt x="4815" y="602"/>
                  </a:lnTo>
                  <a:lnTo>
                    <a:pt x="4808" y="593"/>
                  </a:lnTo>
                  <a:lnTo>
                    <a:pt x="4802" y="584"/>
                  </a:lnTo>
                  <a:lnTo>
                    <a:pt x="4796" y="575"/>
                  </a:lnTo>
                  <a:lnTo>
                    <a:pt x="4791" y="565"/>
                  </a:lnTo>
                  <a:lnTo>
                    <a:pt x="4786" y="555"/>
                  </a:lnTo>
                  <a:lnTo>
                    <a:pt x="4782" y="545"/>
                  </a:lnTo>
                  <a:lnTo>
                    <a:pt x="4778" y="534"/>
                  </a:lnTo>
                  <a:lnTo>
                    <a:pt x="4775" y="523"/>
                  </a:lnTo>
                  <a:lnTo>
                    <a:pt x="4772" y="512"/>
                  </a:lnTo>
                  <a:lnTo>
                    <a:pt x="4770" y="501"/>
                  </a:lnTo>
                  <a:lnTo>
                    <a:pt x="4768" y="489"/>
                  </a:lnTo>
                  <a:lnTo>
                    <a:pt x="4766" y="478"/>
                  </a:lnTo>
                  <a:lnTo>
                    <a:pt x="4765" y="466"/>
                  </a:lnTo>
                  <a:lnTo>
                    <a:pt x="4765" y="453"/>
                  </a:lnTo>
                  <a:lnTo>
                    <a:pt x="4765" y="441"/>
                  </a:lnTo>
                  <a:lnTo>
                    <a:pt x="4766" y="429"/>
                  </a:lnTo>
                  <a:lnTo>
                    <a:pt x="4768" y="417"/>
                  </a:lnTo>
                  <a:lnTo>
                    <a:pt x="4770" y="406"/>
                  </a:lnTo>
                  <a:lnTo>
                    <a:pt x="4772" y="395"/>
                  </a:lnTo>
                  <a:lnTo>
                    <a:pt x="4773" y="389"/>
                  </a:lnTo>
                  <a:lnTo>
                    <a:pt x="4775" y="384"/>
                  </a:lnTo>
                  <a:lnTo>
                    <a:pt x="4778" y="373"/>
                  </a:lnTo>
                  <a:lnTo>
                    <a:pt x="4782" y="362"/>
                  </a:lnTo>
                  <a:lnTo>
                    <a:pt x="4786" y="352"/>
                  </a:lnTo>
                  <a:lnTo>
                    <a:pt x="4791" y="342"/>
                  </a:lnTo>
                  <a:lnTo>
                    <a:pt x="4796" y="332"/>
                  </a:lnTo>
                  <a:lnTo>
                    <a:pt x="4802" y="323"/>
                  </a:lnTo>
                  <a:lnTo>
                    <a:pt x="4808" y="314"/>
                  </a:lnTo>
                  <a:lnTo>
                    <a:pt x="4815" y="305"/>
                  </a:lnTo>
                  <a:lnTo>
                    <a:pt x="4822" y="297"/>
                  </a:lnTo>
                  <a:lnTo>
                    <a:pt x="4829" y="289"/>
                  </a:lnTo>
                  <a:lnTo>
                    <a:pt x="4837" y="281"/>
                  </a:lnTo>
                  <a:lnTo>
                    <a:pt x="4845" y="274"/>
                  </a:lnTo>
                  <a:lnTo>
                    <a:pt x="4849" y="270"/>
                  </a:lnTo>
                  <a:lnTo>
                    <a:pt x="4853" y="267"/>
                  </a:lnTo>
                  <a:lnTo>
                    <a:pt x="4862" y="260"/>
                  </a:lnTo>
                  <a:lnTo>
                    <a:pt x="4871" y="254"/>
                  </a:lnTo>
                  <a:lnTo>
                    <a:pt x="4880" y="249"/>
                  </a:lnTo>
                  <a:lnTo>
                    <a:pt x="4890" y="244"/>
                  </a:lnTo>
                  <a:lnTo>
                    <a:pt x="4900" y="239"/>
                  </a:lnTo>
                  <a:lnTo>
                    <a:pt x="4910" y="235"/>
                  </a:lnTo>
                  <a:lnTo>
                    <a:pt x="4921" y="231"/>
                  </a:lnTo>
                  <a:lnTo>
                    <a:pt x="4931" y="228"/>
                  </a:lnTo>
                  <a:lnTo>
                    <a:pt x="4942" y="226"/>
                  </a:lnTo>
                  <a:lnTo>
                    <a:pt x="4954" y="224"/>
                  </a:lnTo>
                  <a:lnTo>
                    <a:pt x="4965" y="222"/>
                  </a:lnTo>
                  <a:lnTo>
                    <a:pt x="4977" y="221"/>
                  </a:lnTo>
                  <a:lnTo>
                    <a:pt x="4989" y="221"/>
                  </a:lnTo>
                  <a:lnTo>
                    <a:pt x="5000" y="221"/>
                  </a:lnTo>
                  <a:lnTo>
                    <a:pt x="5011" y="222"/>
                  </a:lnTo>
                  <a:lnTo>
                    <a:pt x="5022" y="223"/>
                  </a:lnTo>
                  <a:lnTo>
                    <a:pt x="5032" y="225"/>
                  </a:lnTo>
                  <a:lnTo>
                    <a:pt x="5042" y="228"/>
                  </a:lnTo>
                  <a:lnTo>
                    <a:pt x="5052" y="230"/>
                  </a:lnTo>
                  <a:lnTo>
                    <a:pt x="5061" y="234"/>
                  </a:lnTo>
                  <a:lnTo>
                    <a:pt x="5070" y="238"/>
                  </a:lnTo>
                  <a:lnTo>
                    <a:pt x="5079" y="242"/>
                  </a:lnTo>
                  <a:lnTo>
                    <a:pt x="5087" y="246"/>
                  </a:lnTo>
                  <a:lnTo>
                    <a:pt x="5095" y="251"/>
                  </a:lnTo>
                  <a:lnTo>
                    <a:pt x="5099" y="254"/>
                  </a:lnTo>
                  <a:lnTo>
                    <a:pt x="5102" y="257"/>
                  </a:lnTo>
                  <a:lnTo>
                    <a:pt x="5110" y="263"/>
                  </a:lnTo>
                  <a:lnTo>
                    <a:pt x="5117" y="269"/>
                  </a:lnTo>
                  <a:lnTo>
                    <a:pt x="5123" y="275"/>
                  </a:lnTo>
                  <a:lnTo>
                    <a:pt x="5130" y="282"/>
                  </a:lnTo>
                  <a:lnTo>
                    <a:pt x="5130" y="230"/>
                  </a:lnTo>
                  <a:lnTo>
                    <a:pt x="5219" y="230"/>
                  </a:lnTo>
                  <a:lnTo>
                    <a:pt x="5219" y="677"/>
                  </a:lnTo>
                  <a:close/>
                  <a:moveTo>
                    <a:pt x="4372" y="408"/>
                  </a:moveTo>
                  <a:lnTo>
                    <a:pt x="4372" y="676"/>
                  </a:lnTo>
                  <a:lnTo>
                    <a:pt x="4283" y="676"/>
                  </a:lnTo>
                  <a:lnTo>
                    <a:pt x="4283" y="409"/>
                  </a:lnTo>
                  <a:lnTo>
                    <a:pt x="4282" y="391"/>
                  </a:lnTo>
                  <a:lnTo>
                    <a:pt x="4282" y="382"/>
                  </a:lnTo>
                  <a:lnTo>
                    <a:pt x="4281" y="374"/>
                  </a:lnTo>
                  <a:lnTo>
                    <a:pt x="4278" y="360"/>
                  </a:lnTo>
                  <a:lnTo>
                    <a:pt x="4275" y="348"/>
                  </a:lnTo>
                  <a:lnTo>
                    <a:pt x="4271" y="337"/>
                  </a:lnTo>
                  <a:lnTo>
                    <a:pt x="4266" y="328"/>
                  </a:lnTo>
                  <a:lnTo>
                    <a:pt x="4261" y="320"/>
                  </a:lnTo>
                  <a:lnTo>
                    <a:pt x="4255" y="314"/>
                  </a:lnTo>
                  <a:lnTo>
                    <a:pt x="4249" y="309"/>
                  </a:lnTo>
                  <a:lnTo>
                    <a:pt x="4243" y="305"/>
                  </a:lnTo>
                  <a:lnTo>
                    <a:pt x="4237" y="302"/>
                  </a:lnTo>
                  <a:lnTo>
                    <a:pt x="4231" y="300"/>
                  </a:lnTo>
                  <a:lnTo>
                    <a:pt x="4225" y="298"/>
                  </a:lnTo>
                  <a:lnTo>
                    <a:pt x="4220" y="297"/>
                  </a:lnTo>
                  <a:lnTo>
                    <a:pt x="4214" y="297"/>
                  </a:lnTo>
                  <a:lnTo>
                    <a:pt x="4210" y="297"/>
                  </a:lnTo>
                  <a:lnTo>
                    <a:pt x="4206" y="297"/>
                  </a:lnTo>
                  <a:lnTo>
                    <a:pt x="4201" y="297"/>
                  </a:lnTo>
                  <a:lnTo>
                    <a:pt x="4195" y="298"/>
                  </a:lnTo>
                  <a:lnTo>
                    <a:pt x="4189" y="299"/>
                  </a:lnTo>
                  <a:lnTo>
                    <a:pt x="4183" y="301"/>
                  </a:lnTo>
                  <a:lnTo>
                    <a:pt x="4176" y="304"/>
                  </a:lnTo>
                  <a:lnTo>
                    <a:pt x="4169" y="308"/>
                  </a:lnTo>
                  <a:lnTo>
                    <a:pt x="4163" y="313"/>
                  </a:lnTo>
                  <a:lnTo>
                    <a:pt x="4156" y="320"/>
                  </a:lnTo>
                  <a:lnTo>
                    <a:pt x="4150" y="327"/>
                  </a:lnTo>
                  <a:lnTo>
                    <a:pt x="4147" y="332"/>
                  </a:lnTo>
                  <a:lnTo>
                    <a:pt x="4144" y="337"/>
                  </a:lnTo>
                  <a:lnTo>
                    <a:pt x="4142" y="342"/>
                  </a:lnTo>
                  <a:lnTo>
                    <a:pt x="4139" y="348"/>
                  </a:lnTo>
                  <a:lnTo>
                    <a:pt x="4137" y="354"/>
                  </a:lnTo>
                  <a:lnTo>
                    <a:pt x="4135" y="361"/>
                  </a:lnTo>
                  <a:lnTo>
                    <a:pt x="4134" y="368"/>
                  </a:lnTo>
                  <a:lnTo>
                    <a:pt x="4132" y="375"/>
                  </a:lnTo>
                  <a:lnTo>
                    <a:pt x="4130" y="392"/>
                  </a:lnTo>
                  <a:lnTo>
                    <a:pt x="4130" y="402"/>
                  </a:lnTo>
                  <a:lnTo>
                    <a:pt x="4129" y="412"/>
                  </a:lnTo>
                  <a:lnTo>
                    <a:pt x="4129" y="676"/>
                  </a:lnTo>
                  <a:lnTo>
                    <a:pt x="4040" y="676"/>
                  </a:lnTo>
                  <a:lnTo>
                    <a:pt x="4040" y="409"/>
                  </a:lnTo>
                  <a:lnTo>
                    <a:pt x="4040" y="391"/>
                  </a:lnTo>
                  <a:lnTo>
                    <a:pt x="4039" y="382"/>
                  </a:lnTo>
                  <a:lnTo>
                    <a:pt x="4038" y="374"/>
                  </a:lnTo>
                  <a:lnTo>
                    <a:pt x="4036" y="360"/>
                  </a:lnTo>
                  <a:lnTo>
                    <a:pt x="4032" y="348"/>
                  </a:lnTo>
                  <a:lnTo>
                    <a:pt x="4028" y="337"/>
                  </a:lnTo>
                  <a:lnTo>
                    <a:pt x="4023" y="328"/>
                  </a:lnTo>
                  <a:lnTo>
                    <a:pt x="4018" y="320"/>
                  </a:lnTo>
                  <a:lnTo>
                    <a:pt x="4012" y="314"/>
                  </a:lnTo>
                  <a:lnTo>
                    <a:pt x="4007" y="309"/>
                  </a:lnTo>
                  <a:lnTo>
                    <a:pt x="4001" y="305"/>
                  </a:lnTo>
                  <a:lnTo>
                    <a:pt x="3994" y="302"/>
                  </a:lnTo>
                  <a:lnTo>
                    <a:pt x="3988" y="300"/>
                  </a:lnTo>
                  <a:lnTo>
                    <a:pt x="3983" y="298"/>
                  </a:lnTo>
                  <a:lnTo>
                    <a:pt x="3977" y="297"/>
                  </a:lnTo>
                  <a:lnTo>
                    <a:pt x="3972" y="297"/>
                  </a:lnTo>
                  <a:lnTo>
                    <a:pt x="3967" y="297"/>
                  </a:lnTo>
                  <a:lnTo>
                    <a:pt x="3963" y="297"/>
                  </a:lnTo>
                  <a:lnTo>
                    <a:pt x="3959" y="297"/>
                  </a:lnTo>
                  <a:lnTo>
                    <a:pt x="3953" y="298"/>
                  </a:lnTo>
                  <a:lnTo>
                    <a:pt x="3947" y="299"/>
                  </a:lnTo>
                  <a:lnTo>
                    <a:pt x="3941" y="301"/>
                  </a:lnTo>
                  <a:lnTo>
                    <a:pt x="3934" y="304"/>
                  </a:lnTo>
                  <a:lnTo>
                    <a:pt x="3928" y="308"/>
                  </a:lnTo>
                  <a:lnTo>
                    <a:pt x="3921" y="313"/>
                  </a:lnTo>
                  <a:lnTo>
                    <a:pt x="3915" y="320"/>
                  </a:lnTo>
                  <a:lnTo>
                    <a:pt x="3909" y="327"/>
                  </a:lnTo>
                  <a:lnTo>
                    <a:pt x="3906" y="332"/>
                  </a:lnTo>
                  <a:lnTo>
                    <a:pt x="3903" y="337"/>
                  </a:lnTo>
                  <a:lnTo>
                    <a:pt x="3898" y="348"/>
                  </a:lnTo>
                  <a:lnTo>
                    <a:pt x="3894" y="361"/>
                  </a:lnTo>
                  <a:lnTo>
                    <a:pt x="3893" y="368"/>
                  </a:lnTo>
                  <a:lnTo>
                    <a:pt x="3891" y="375"/>
                  </a:lnTo>
                  <a:lnTo>
                    <a:pt x="3889" y="392"/>
                  </a:lnTo>
                  <a:lnTo>
                    <a:pt x="3889" y="402"/>
                  </a:lnTo>
                  <a:lnTo>
                    <a:pt x="3889" y="412"/>
                  </a:lnTo>
                  <a:lnTo>
                    <a:pt x="3889" y="676"/>
                  </a:lnTo>
                  <a:lnTo>
                    <a:pt x="3800" y="676"/>
                  </a:lnTo>
                  <a:lnTo>
                    <a:pt x="3800" y="230"/>
                  </a:lnTo>
                  <a:lnTo>
                    <a:pt x="3885" y="230"/>
                  </a:lnTo>
                  <a:lnTo>
                    <a:pt x="3885" y="281"/>
                  </a:lnTo>
                  <a:lnTo>
                    <a:pt x="3890" y="272"/>
                  </a:lnTo>
                  <a:lnTo>
                    <a:pt x="3895" y="264"/>
                  </a:lnTo>
                  <a:lnTo>
                    <a:pt x="3901" y="258"/>
                  </a:lnTo>
                  <a:lnTo>
                    <a:pt x="3907" y="251"/>
                  </a:lnTo>
                  <a:lnTo>
                    <a:pt x="3914" y="246"/>
                  </a:lnTo>
                  <a:lnTo>
                    <a:pt x="3921" y="241"/>
                  </a:lnTo>
                  <a:lnTo>
                    <a:pt x="3928" y="237"/>
                  </a:lnTo>
                  <a:lnTo>
                    <a:pt x="3935" y="233"/>
                  </a:lnTo>
                  <a:lnTo>
                    <a:pt x="3942" y="230"/>
                  </a:lnTo>
                  <a:lnTo>
                    <a:pt x="3950" y="227"/>
                  </a:lnTo>
                  <a:lnTo>
                    <a:pt x="3964" y="224"/>
                  </a:lnTo>
                  <a:lnTo>
                    <a:pt x="3971" y="222"/>
                  </a:lnTo>
                  <a:lnTo>
                    <a:pt x="3978" y="221"/>
                  </a:lnTo>
                  <a:lnTo>
                    <a:pt x="3990" y="221"/>
                  </a:lnTo>
                  <a:lnTo>
                    <a:pt x="4000" y="221"/>
                  </a:lnTo>
                  <a:lnTo>
                    <a:pt x="4008" y="222"/>
                  </a:lnTo>
                  <a:lnTo>
                    <a:pt x="4017" y="223"/>
                  </a:lnTo>
                  <a:lnTo>
                    <a:pt x="4026" y="225"/>
                  </a:lnTo>
                  <a:lnTo>
                    <a:pt x="4034" y="228"/>
                  </a:lnTo>
                  <a:lnTo>
                    <a:pt x="4042" y="231"/>
                  </a:lnTo>
                  <a:lnTo>
                    <a:pt x="4050" y="234"/>
                  </a:lnTo>
                  <a:lnTo>
                    <a:pt x="4057" y="238"/>
                  </a:lnTo>
                  <a:lnTo>
                    <a:pt x="4064" y="243"/>
                  </a:lnTo>
                  <a:lnTo>
                    <a:pt x="4071" y="248"/>
                  </a:lnTo>
                  <a:lnTo>
                    <a:pt x="4078" y="254"/>
                  </a:lnTo>
                  <a:lnTo>
                    <a:pt x="4084" y="261"/>
                  </a:lnTo>
                  <a:lnTo>
                    <a:pt x="4090" y="268"/>
                  </a:lnTo>
                  <a:lnTo>
                    <a:pt x="4096" y="275"/>
                  </a:lnTo>
                  <a:lnTo>
                    <a:pt x="4101" y="283"/>
                  </a:lnTo>
                  <a:lnTo>
                    <a:pt x="4105" y="292"/>
                  </a:lnTo>
                  <a:lnTo>
                    <a:pt x="4111" y="282"/>
                  </a:lnTo>
                  <a:lnTo>
                    <a:pt x="4118" y="273"/>
                  </a:lnTo>
                  <a:lnTo>
                    <a:pt x="4125" y="265"/>
                  </a:lnTo>
                  <a:lnTo>
                    <a:pt x="4133" y="257"/>
                  </a:lnTo>
                  <a:lnTo>
                    <a:pt x="4140" y="251"/>
                  </a:lnTo>
                  <a:lnTo>
                    <a:pt x="4148" y="245"/>
                  </a:lnTo>
                  <a:lnTo>
                    <a:pt x="4157" y="240"/>
                  </a:lnTo>
                  <a:lnTo>
                    <a:pt x="4165" y="235"/>
                  </a:lnTo>
                  <a:lnTo>
                    <a:pt x="4174" y="232"/>
                  </a:lnTo>
                  <a:lnTo>
                    <a:pt x="4182" y="229"/>
                  </a:lnTo>
                  <a:lnTo>
                    <a:pt x="4191" y="226"/>
                  </a:lnTo>
                  <a:lnTo>
                    <a:pt x="4199" y="224"/>
                  </a:lnTo>
                  <a:lnTo>
                    <a:pt x="4207" y="223"/>
                  </a:lnTo>
                  <a:lnTo>
                    <a:pt x="4214" y="222"/>
                  </a:lnTo>
                  <a:lnTo>
                    <a:pt x="4228" y="221"/>
                  </a:lnTo>
                  <a:lnTo>
                    <a:pt x="4241" y="221"/>
                  </a:lnTo>
                  <a:lnTo>
                    <a:pt x="4254" y="223"/>
                  </a:lnTo>
                  <a:lnTo>
                    <a:pt x="4267" y="225"/>
                  </a:lnTo>
                  <a:lnTo>
                    <a:pt x="4280" y="229"/>
                  </a:lnTo>
                  <a:lnTo>
                    <a:pt x="4292" y="234"/>
                  </a:lnTo>
                  <a:lnTo>
                    <a:pt x="4298" y="237"/>
                  </a:lnTo>
                  <a:lnTo>
                    <a:pt x="4304" y="241"/>
                  </a:lnTo>
                  <a:lnTo>
                    <a:pt x="4310" y="244"/>
                  </a:lnTo>
                  <a:lnTo>
                    <a:pt x="4316" y="249"/>
                  </a:lnTo>
                  <a:lnTo>
                    <a:pt x="4321" y="253"/>
                  </a:lnTo>
                  <a:lnTo>
                    <a:pt x="4327" y="258"/>
                  </a:lnTo>
                  <a:lnTo>
                    <a:pt x="4332" y="264"/>
                  </a:lnTo>
                  <a:lnTo>
                    <a:pt x="4337" y="270"/>
                  </a:lnTo>
                  <a:lnTo>
                    <a:pt x="4341" y="276"/>
                  </a:lnTo>
                  <a:lnTo>
                    <a:pt x="4346" y="283"/>
                  </a:lnTo>
                  <a:lnTo>
                    <a:pt x="4350" y="290"/>
                  </a:lnTo>
                  <a:lnTo>
                    <a:pt x="4354" y="298"/>
                  </a:lnTo>
                  <a:lnTo>
                    <a:pt x="4357" y="307"/>
                  </a:lnTo>
                  <a:lnTo>
                    <a:pt x="4360" y="316"/>
                  </a:lnTo>
                  <a:lnTo>
                    <a:pt x="4363" y="325"/>
                  </a:lnTo>
                  <a:lnTo>
                    <a:pt x="4366" y="335"/>
                  </a:lnTo>
                  <a:lnTo>
                    <a:pt x="4368" y="346"/>
                  </a:lnTo>
                  <a:lnTo>
                    <a:pt x="4370" y="357"/>
                  </a:lnTo>
                  <a:lnTo>
                    <a:pt x="4371" y="369"/>
                  </a:lnTo>
                  <a:lnTo>
                    <a:pt x="4372" y="381"/>
                  </a:lnTo>
                  <a:lnTo>
                    <a:pt x="4372" y="394"/>
                  </a:lnTo>
                  <a:lnTo>
                    <a:pt x="4372" y="408"/>
                  </a:lnTo>
                  <a:close/>
                  <a:moveTo>
                    <a:pt x="3177" y="685"/>
                  </a:moveTo>
                  <a:lnTo>
                    <a:pt x="3165" y="685"/>
                  </a:lnTo>
                  <a:lnTo>
                    <a:pt x="3153" y="684"/>
                  </a:lnTo>
                  <a:lnTo>
                    <a:pt x="3142" y="683"/>
                  </a:lnTo>
                  <a:lnTo>
                    <a:pt x="3130" y="681"/>
                  </a:lnTo>
                  <a:lnTo>
                    <a:pt x="3119" y="678"/>
                  </a:lnTo>
                  <a:lnTo>
                    <a:pt x="3108" y="675"/>
                  </a:lnTo>
                  <a:lnTo>
                    <a:pt x="3097" y="671"/>
                  </a:lnTo>
                  <a:lnTo>
                    <a:pt x="3087" y="667"/>
                  </a:lnTo>
                  <a:lnTo>
                    <a:pt x="3076" y="663"/>
                  </a:lnTo>
                  <a:lnTo>
                    <a:pt x="3066" y="658"/>
                  </a:lnTo>
                  <a:lnTo>
                    <a:pt x="3057" y="652"/>
                  </a:lnTo>
                  <a:lnTo>
                    <a:pt x="3047" y="646"/>
                  </a:lnTo>
                  <a:lnTo>
                    <a:pt x="3038" y="639"/>
                  </a:lnTo>
                  <a:lnTo>
                    <a:pt x="3029" y="633"/>
                  </a:lnTo>
                  <a:lnTo>
                    <a:pt x="3021" y="625"/>
                  </a:lnTo>
                  <a:lnTo>
                    <a:pt x="3013" y="618"/>
                  </a:lnTo>
                  <a:lnTo>
                    <a:pt x="3005" y="610"/>
                  </a:lnTo>
                  <a:lnTo>
                    <a:pt x="2998" y="601"/>
                  </a:lnTo>
                  <a:lnTo>
                    <a:pt x="2991" y="592"/>
                  </a:lnTo>
                  <a:lnTo>
                    <a:pt x="2985" y="583"/>
                  </a:lnTo>
                  <a:lnTo>
                    <a:pt x="2979" y="574"/>
                  </a:lnTo>
                  <a:lnTo>
                    <a:pt x="2973" y="564"/>
                  </a:lnTo>
                  <a:lnTo>
                    <a:pt x="2968" y="554"/>
                  </a:lnTo>
                  <a:lnTo>
                    <a:pt x="2963" y="544"/>
                  </a:lnTo>
                  <a:lnTo>
                    <a:pt x="2959" y="533"/>
                  </a:lnTo>
                  <a:lnTo>
                    <a:pt x="2956" y="523"/>
                  </a:lnTo>
                  <a:lnTo>
                    <a:pt x="2952" y="512"/>
                  </a:lnTo>
                  <a:lnTo>
                    <a:pt x="2950" y="500"/>
                  </a:lnTo>
                  <a:lnTo>
                    <a:pt x="2948" y="489"/>
                  </a:lnTo>
                  <a:lnTo>
                    <a:pt x="2946" y="477"/>
                  </a:lnTo>
                  <a:lnTo>
                    <a:pt x="2945" y="466"/>
                  </a:lnTo>
                  <a:lnTo>
                    <a:pt x="2945" y="453"/>
                  </a:lnTo>
                  <a:lnTo>
                    <a:pt x="2945" y="441"/>
                  </a:lnTo>
                  <a:lnTo>
                    <a:pt x="2946" y="429"/>
                  </a:lnTo>
                  <a:lnTo>
                    <a:pt x="2948" y="417"/>
                  </a:lnTo>
                  <a:lnTo>
                    <a:pt x="2950" y="406"/>
                  </a:lnTo>
                  <a:lnTo>
                    <a:pt x="2952" y="395"/>
                  </a:lnTo>
                  <a:lnTo>
                    <a:pt x="2956" y="384"/>
                  </a:lnTo>
                  <a:lnTo>
                    <a:pt x="2959" y="373"/>
                  </a:lnTo>
                  <a:lnTo>
                    <a:pt x="2963" y="362"/>
                  </a:lnTo>
                  <a:lnTo>
                    <a:pt x="2968" y="352"/>
                  </a:lnTo>
                  <a:lnTo>
                    <a:pt x="2973" y="342"/>
                  </a:lnTo>
                  <a:lnTo>
                    <a:pt x="2979" y="332"/>
                  </a:lnTo>
                  <a:lnTo>
                    <a:pt x="2985" y="323"/>
                  </a:lnTo>
                  <a:lnTo>
                    <a:pt x="2991" y="314"/>
                  </a:lnTo>
                  <a:lnTo>
                    <a:pt x="2998" y="305"/>
                  </a:lnTo>
                  <a:lnTo>
                    <a:pt x="3005" y="297"/>
                  </a:lnTo>
                  <a:lnTo>
                    <a:pt x="3013" y="289"/>
                  </a:lnTo>
                  <a:lnTo>
                    <a:pt x="3021" y="281"/>
                  </a:lnTo>
                  <a:lnTo>
                    <a:pt x="3029" y="274"/>
                  </a:lnTo>
                  <a:lnTo>
                    <a:pt x="3038" y="267"/>
                  </a:lnTo>
                  <a:lnTo>
                    <a:pt x="3047" y="260"/>
                  </a:lnTo>
                  <a:lnTo>
                    <a:pt x="3057" y="254"/>
                  </a:lnTo>
                  <a:lnTo>
                    <a:pt x="3066" y="249"/>
                  </a:lnTo>
                  <a:lnTo>
                    <a:pt x="3076" y="244"/>
                  </a:lnTo>
                  <a:lnTo>
                    <a:pt x="3087" y="239"/>
                  </a:lnTo>
                  <a:lnTo>
                    <a:pt x="3097" y="235"/>
                  </a:lnTo>
                  <a:lnTo>
                    <a:pt x="3108" y="231"/>
                  </a:lnTo>
                  <a:lnTo>
                    <a:pt x="3119" y="228"/>
                  </a:lnTo>
                  <a:lnTo>
                    <a:pt x="3130" y="226"/>
                  </a:lnTo>
                  <a:lnTo>
                    <a:pt x="3142" y="224"/>
                  </a:lnTo>
                  <a:lnTo>
                    <a:pt x="3153" y="222"/>
                  </a:lnTo>
                  <a:lnTo>
                    <a:pt x="3165" y="221"/>
                  </a:lnTo>
                  <a:lnTo>
                    <a:pt x="3177" y="221"/>
                  </a:lnTo>
                  <a:lnTo>
                    <a:pt x="3189" y="221"/>
                  </a:lnTo>
                  <a:lnTo>
                    <a:pt x="3201" y="222"/>
                  </a:lnTo>
                  <a:lnTo>
                    <a:pt x="3212" y="224"/>
                  </a:lnTo>
                  <a:lnTo>
                    <a:pt x="3224" y="226"/>
                  </a:lnTo>
                  <a:lnTo>
                    <a:pt x="3235" y="228"/>
                  </a:lnTo>
                  <a:lnTo>
                    <a:pt x="3246" y="231"/>
                  </a:lnTo>
                  <a:lnTo>
                    <a:pt x="3257" y="235"/>
                  </a:lnTo>
                  <a:lnTo>
                    <a:pt x="3267" y="239"/>
                  </a:lnTo>
                  <a:lnTo>
                    <a:pt x="3278" y="244"/>
                  </a:lnTo>
                  <a:lnTo>
                    <a:pt x="3288" y="249"/>
                  </a:lnTo>
                  <a:lnTo>
                    <a:pt x="3297" y="254"/>
                  </a:lnTo>
                  <a:lnTo>
                    <a:pt x="3307" y="260"/>
                  </a:lnTo>
                  <a:lnTo>
                    <a:pt x="3316" y="267"/>
                  </a:lnTo>
                  <a:lnTo>
                    <a:pt x="3325" y="274"/>
                  </a:lnTo>
                  <a:lnTo>
                    <a:pt x="3333" y="281"/>
                  </a:lnTo>
                  <a:lnTo>
                    <a:pt x="3341" y="289"/>
                  </a:lnTo>
                  <a:lnTo>
                    <a:pt x="3349" y="297"/>
                  </a:lnTo>
                  <a:lnTo>
                    <a:pt x="3356" y="305"/>
                  </a:lnTo>
                  <a:lnTo>
                    <a:pt x="3363" y="314"/>
                  </a:lnTo>
                  <a:lnTo>
                    <a:pt x="3369" y="323"/>
                  </a:lnTo>
                  <a:lnTo>
                    <a:pt x="3375" y="332"/>
                  </a:lnTo>
                  <a:lnTo>
                    <a:pt x="3381" y="342"/>
                  </a:lnTo>
                  <a:lnTo>
                    <a:pt x="3386" y="352"/>
                  </a:lnTo>
                  <a:lnTo>
                    <a:pt x="3391" y="362"/>
                  </a:lnTo>
                  <a:lnTo>
                    <a:pt x="3395" y="373"/>
                  </a:lnTo>
                  <a:lnTo>
                    <a:pt x="3398" y="384"/>
                  </a:lnTo>
                  <a:lnTo>
                    <a:pt x="3401" y="395"/>
                  </a:lnTo>
                  <a:lnTo>
                    <a:pt x="3404" y="406"/>
                  </a:lnTo>
                  <a:lnTo>
                    <a:pt x="3406" y="417"/>
                  </a:lnTo>
                  <a:lnTo>
                    <a:pt x="3408" y="429"/>
                  </a:lnTo>
                  <a:lnTo>
                    <a:pt x="3408" y="441"/>
                  </a:lnTo>
                  <a:lnTo>
                    <a:pt x="3409" y="453"/>
                  </a:lnTo>
                  <a:lnTo>
                    <a:pt x="3408" y="466"/>
                  </a:lnTo>
                  <a:lnTo>
                    <a:pt x="3408" y="477"/>
                  </a:lnTo>
                  <a:lnTo>
                    <a:pt x="3406" y="489"/>
                  </a:lnTo>
                  <a:lnTo>
                    <a:pt x="3404" y="500"/>
                  </a:lnTo>
                  <a:lnTo>
                    <a:pt x="3401" y="512"/>
                  </a:lnTo>
                  <a:lnTo>
                    <a:pt x="3398" y="523"/>
                  </a:lnTo>
                  <a:lnTo>
                    <a:pt x="3395" y="533"/>
                  </a:lnTo>
                  <a:lnTo>
                    <a:pt x="3391" y="544"/>
                  </a:lnTo>
                  <a:lnTo>
                    <a:pt x="3386" y="554"/>
                  </a:lnTo>
                  <a:lnTo>
                    <a:pt x="3381" y="564"/>
                  </a:lnTo>
                  <a:lnTo>
                    <a:pt x="3375" y="574"/>
                  </a:lnTo>
                  <a:lnTo>
                    <a:pt x="3369" y="583"/>
                  </a:lnTo>
                  <a:lnTo>
                    <a:pt x="3363" y="592"/>
                  </a:lnTo>
                  <a:lnTo>
                    <a:pt x="3356" y="601"/>
                  </a:lnTo>
                  <a:lnTo>
                    <a:pt x="3349" y="610"/>
                  </a:lnTo>
                  <a:lnTo>
                    <a:pt x="3341" y="618"/>
                  </a:lnTo>
                  <a:lnTo>
                    <a:pt x="3333" y="625"/>
                  </a:lnTo>
                  <a:lnTo>
                    <a:pt x="3325" y="633"/>
                  </a:lnTo>
                  <a:lnTo>
                    <a:pt x="3316" y="639"/>
                  </a:lnTo>
                  <a:lnTo>
                    <a:pt x="3307" y="646"/>
                  </a:lnTo>
                  <a:lnTo>
                    <a:pt x="3297" y="652"/>
                  </a:lnTo>
                  <a:lnTo>
                    <a:pt x="3288" y="658"/>
                  </a:lnTo>
                  <a:lnTo>
                    <a:pt x="3278" y="663"/>
                  </a:lnTo>
                  <a:lnTo>
                    <a:pt x="3267" y="667"/>
                  </a:lnTo>
                  <a:lnTo>
                    <a:pt x="3257" y="671"/>
                  </a:lnTo>
                  <a:lnTo>
                    <a:pt x="3246" y="675"/>
                  </a:lnTo>
                  <a:lnTo>
                    <a:pt x="3235" y="678"/>
                  </a:lnTo>
                  <a:lnTo>
                    <a:pt x="3224" y="681"/>
                  </a:lnTo>
                  <a:lnTo>
                    <a:pt x="3212" y="683"/>
                  </a:lnTo>
                  <a:lnTo>
                    <a:pt x="3201" y="684"/>
                  </a:lnTo>
                  <a:lnTo>
                    <a:pt x="3189" y="685"/>
                  </a:lnTo>
                  <a:lnTo>
                    <a:pt x="3177" y="685"/>
                  </a:lnTo>
                  <a:close/>
                  <a:moveTo>
                    <a:pt x="2491" y="677"/>
                  </a:moveTo>
                  <a:lnTo>
                    <a:pt x="2402" y="677"/>
                  </a:lnTo>
                  <a:lnTo>
                    <a:pt x="2402" y="453"/>
                  </a:lnTo>
                  <a:lnTo>
                    <a:pt x="2402" y="444"/>
                  </a:lnTo>
                  <a:lnTo>
                    <a:pt x="2402" y="436"/>
                  </a:lnTo>
                  <a:lnTo>
                    <a:pt x="2401" y="428"/>
                  </a:lnTo>
                  <a:lnTo>
                    <a:pt x="2400" y="420"/>
                  </a:lnTo>
                  <a:lnTo>
                    <a:pt x="2398" y="412"/>
                  </a:lnTo>
                  <a:lnTo>
                    <a:pt x="2397" y="404"/>
                  </a:lnTo>
                  <a:lnTo>
                    <a:pt x="2395" y="397"/>
                  </a:lnTo>
                  <a:lnTo>
                    <a:pt x="2392" y="390"/>
                  </a:lnTo>
                  <a:lnTo>
                    <a:pt x="2390" y="383"/>
                  </a:lnTo>
                  <a:lnTo>
                    <a:pt x="2387" y="377"/>
                  </a:lnTo>
                  <a:lnTo>
                    <a:pt x="2381" y="364"/>
                  </a:lnTo>
                  <a:lnTo>
                    <a:pt x="2374" y="353"/>
                  </a:lnTo>
                  <a:lnTo>
                    <a:pt x="2370" y="347"/>
                  </a:lnTo>
                  <a:lnTo>
                    <a:pt x="2365" y="342"/>
                  </a:lnTo>
                  <a:lnTo>
                    <a:pt x="2361" y="337"/>
                  </a:lnTo>
                  <a:lnTo>
                    <a:pt x="2357" y="333"/>
                  </a:lnTo>
                  <a:lnTo>
                    <a:pt x="2347" y="325"/>
                  </a:lnTo>
                  <a:lnTo>
                    <a:pt x="2336" y="318"/>
                  </a:lnTo>
                  <a:lnTo>
                    <a:pt x="2331" y="314"/>
                  </a:lnTo>
                  <a:lnTo>
                    <a:pt x="2325" y="312"/>
                  </a:lnTo>
                  <a:lnTo>
                    <a:pt x="2319" y="309"/>
                  </a:lnTo>
                  <a:lnTo>
                    <a:pt x="2313" y="307"/>
                  </a:lnTo>
                  <a:lnTo>
                    <a:pt x="2307" y="305"/>
                  </a:lnTo>
                  <a:lnTo>
                    <a:pt x="2301" y="304"/>
                  </a:lnTo>
                  <a:lnTo>
                    <a:pt x="2295" y="303"/>
                  </a:lnTo>
                  <a:lnTo>
                    <a:pt x="2288" y="302"/>
                  </a:lnTo>
                  <a:lnTo>
                    <a:pt x="2275" y="301"/>
                  </a:lnTo>
                  <a:lnTo>
                    <a:pt x="2261" y="302"/>
                  </a:lnTo>
                  <a:lnTo>
                    <a:pt x="2254" y="303"/>
                  </a:lnTo>
                  <a:lnTo>
                    <a:pt x="2247" y="304"/>
                  </a:lnTo>
                  <a:lnTo>
                    <a:pt x="2234" y="307"/>
                  </a:lnTo>
                  <a:lnTo>
                    <a:pt x="2228" y="309"/>
                  </a:lnTo>
                  <a:lnTo>
                    <a:pt x="2222" y="312"/>
                  </a:lnTo>
                  <a:lnTo>
                    <a:pt x="2216" y="314"/>
                  </a:lnTo>
                  <a:lnTo>
                    <a:pt x="2210" y="318"/>
                  </a:lnTo>
                  <a:lnTo>
                    <a:pt x="2204" y="321"/>
                  </a:lnTo>
                  <a:lnTo>
                    <a:pt x="2198" y="325"/>
                  </a:lnTo>
                  <a:lnTo>
                    <a:pt x="2193" y="329"/>
                  </a:lnTo>
                  <a:lnTo>
                    <a:pt x="2188" y="333"/>
                  </a:lnTo>
                  <a:lnTo>
                    <a:pt x="2183" y="338"/>
                  </a:lnTo>
                  <a:lnTo>
                    <a:pt x="2178" y="343"/>
                  </a:lnTo>
                  <a:lnTo>
                    <a:pt x="2173" y="348"/>
                  </a:lnTo>
                  <a:lnTo>
                    <a:pt x="2169" y="354"/>
                  </a:lnTo>
                  <a:lnTo>
                    <a:pt x="2164" y="360"/>
                  </a:lnTo>
                  <a:lnTo>
                    <a:pt x="2160" y="366"/>
                  </a:lnTo>
                  <a:lnTo>
                    <a:pt x="2153" y="380"/>
                  </a:lnTo>
                  <a:lnTo>
                    <a:pt x="2150" y="387"/>
                  </a:lnTo>
                  <a:lnTo>
                    <a:pt x="2147" y="394"/>
                  </a:lnTo>
                  <a:lnTo>
                    <a:pt x="2142" y="410"/>
                  </a:lnTo>
                  <a:lnTo>
                    <a:pt x="2140" y="419"/>
                  </a:lnTo>
                  <a:lnTo>
                    <a:pt x="2139" y="427"/>
                  </a:lnTo>
                  <a:lnTo>
                    <a:pt x="2137" y="436"/>
                  </a:lnTo>
                  <a:lnTo>
                    <a:pt x="2137" y="446"/>
                  </a:lnTo>
                  <a:lnTo>
                    <a:pt x="2136" y="466"/>
                  </a:lnTo>
                  <a:lnTo>
                    <a:pt x="2136" y="677"/>
                  </a:lnTo>
                  <a:lnTo>
                    <a:pt x="2046" y="677"/>
                  </a:lnTo>
                  <a:lnTo>
                    <a:pt x="2046" y="230"/>
                  </a:lnTo>
                  <a:lnTo>
                    <a:pt x="2133" y="230"/>
                  </a:lnTo>
                  <a:lnTo>
                    <a:pt x="2133" y="306"/>
                  </a:lnTo>
                  <a:lnTo>
                    <a:pt x="2138" y="296"/>
                  </a:lnTo>
                  <a:lnTo>
                    <a:pt x="2144" y="287"/>
                  </a:lnTo>
                  <a:lnTo>
                    <a:pt x="2151" y="278"/>
                  </a:lnTo>
                  <a:lnTo>
                    <a:pt x="2159" y="270"/>
                  </a:lnTo>
                  <a:lnTo>
                    <a:pt x="2163" y="266"/>
                  </a:lnTo>
                  <a:lnTo>
                    <a:pt x="2167" y="262"/>
                  </a:lnTo>
                  <a:lnTo>
                    <a:pt x="2177" y="255"/>
                  </a:lnTo>
                  <a:lnTo>
                    <a:pt x="2186" y="249"/>
                  </a:lnTo>
                  <a:lnTo>
                    <a:pt x="2196" y="243"/>
                  </a:lnTo>
                  <a:lnTo>
                    <a:pt x="2207" y="238"/>
                  </a:lnTo>
                  <a:lnTo>
                    <a:pt x="2218" y="234"/>
                  </a:lnTo>
                  <a:lnTo>
                    <a:pt x="2229" y="230"/>
                  </a:lnTo>
                  <a:lnTo>
                    <a:pt x="2241" y="227"/>
                  </a:lnTo>
                  <a:lnTo>
                    <a:pt x="2253" y="224"/>
                  </a:lnTo>
                  <a:lnTo>
                    <a:pt x="2264" y="222"/>
                  </a:lnTo>
                  <a:lnTo>
                    <a:pt x="2276" y="221"/>
                  </a:lnTo>
                  <a:lnTo>
                    <a:pt x="2288" y="221"/>
                  </a:lnTo>
                  <a:lnTo>
                    <a:pt x="2307" y="222"/>
                  </a:lnTo>
                  <a:lnTo>
                    <a:pt x="2326" y="224"/>
                  </a:lnTo>
                  <a:lnTo>
                    <a:pt x="2335" y="225"/>
                  </a:lnTo>
                  <a:lnTo>
                    <a:pt x="2344" y="228"/>
                  </a:lnTo>
                  <a:lnTo>
                    <a:pt x="2353" y="230"/>
                  </a:lnTo>
                  <a:lnTo>
                    <a:pt x="2362" y="233"/>
                  </a:lnTo>
                  <a:lnTo>
                    <a:pt x="2371" y="236"/>
                  </a:lnTo>
                  <a:lnTo>
                    <a:pt x="2380" y="240"/>
                  </a:lnTo>
                  <a:lnTo>
                    <a:pt x="2388" y="244"/>
                  </a:lnTo>
                  <a:lnTo>
                    <a:pt x="2397" y="249"/>
                  </a:lnTo>
                  <a:lnTo>
                    <a:pt x="2405" y="254"/>
                  </a:lnTo>
                  <a:lnTo>
                    <a:pt x="2413" y="259"/>
                  </a:lnTo>
                  <a:lnTo>
                    <a:pt x="2420" y="265"/>
                  </a:lnTo>
                  <a:lnTo>
                    <a:pt x="2427" y="271"/>
                  </a:lnTo>
                  <a:lnTo>
                    <a:pt x="2434" y="278"/>
                  </a:lnTo>
                  <a:lnTo>
                    <a:pt x="2441" y="285"/>
                  </a:lnTo>
                  <a:lnTo>
                    <a:pt x="2448" y="293"/>
                  </a:lnTo>
                  <a:lnTo>
                    <a:pt x="2454" y="301"/>
                  </a:lnTo>
                  <a:lnTo>
                    <a:pt x="2459" y="310"/>
                  </a:lnTo>
                  <a:lnTo>
                    <a:pt x="2464" y="319"/>
                  </a:lnTo>
                  <a:lnTo>
                    <a:pt x="2469" y="328"/>
                  </a:lnTo>
                  <a:lnTo>
                    <a:pt x="2474" y="339"/>
                  </a:lnTo>
                  <a:lnTo>
                    <a:pt x="2478" y="349"/>
                  </a:lnTo>
                  <a:lnTo>
                    <a:pt x="2481" y="360"/>
                  </a:lnTo>
                  <a:lnTo>
                    <a:pt x="2484" y="372"/>
                  </a:lnTo>
                  <a:lnTo>
                    <a:pt x="2487" y="384"/>
                  </a:lnTo>
                  <a:lnTo>
                    <a:pt x="2489" y="397"/>
                  </a:lnTo>
                  <a:lnTo>
                    <a:pt x="2490" y="410"/>
                  </a:lnTo>
                  <a:lnTo>
                    <a:pt x="2491" y="424"/>
                  </a:lnTo>
                  <a:lnTo>
                    <a:pt x="2491" y="438"/>
                  </a:lnTo>
                  <a:lnTo>
                    <a:pt x="2491" y="677"/>
                  </a:lnTo>
                  <a:close/>
                  <a:moveTo>
                    <a:pt x="1589" y="677"/>
                  </a:moveTo>
                  <a:lnTo>
                    <a:pt x="1499" y="677"/>
                  </a:lnTo>
                  <a:lnTo>
                    <a:pt x="1499" y="624"/>
                  </a:lnTo>
                  <a:lnTo>
                    <a:pt x="1496" y="627"/>
                  </a:lnTo>
                  <a:lnTo>
                    <a:pt x="1493" y="631"/>
                  </a:lnTo>
                  <a:lnTo>
                    <a:pt x="1487" y="637"/>
                  </a:lnTo>
                  <a:lnTo>
                    <a:pt x="1480" y="644"/>
                  </a:lnTo>
                  <a:lnTo>
                    <a:pt x="1473" y="649"/>
                  </a:lnTo>
                  <a:lnTo>
                    <a:pt x="1457" y="660"/>
                  </a:lnTo>
                  <a:lnTo>
                    <a:pt x="1449" y="665"/>
                  </a:lnTo>
                  <a:lnTo>
                    <a:pt x="1440" y="669"/>
                  </a:lnTo>
                  <a:lnTo>
                    <a:pt x="1431" y="673"/>
                  </a:lnTo>
                  <a:lnTo>
                    <a:pt x="1422" y="676"/>
                  </a:lnTo>
                  <a:lnTo>
                    <a:pt x="1412" y="679"/>
                  </a:lnTo>
                  <a:lnTo>
                    <a:pt x="1402" y="682"/>
                  </a:lnTo>
                  <a:lnTo>
                    <a:pt x="1392" y="684"/>
                  </a:lnTo>
                  <a:lnTo>
                    <a:pt x="1381" y="685"/>
                  </a:lnTo>
                  <a:lnTo>
                    <a:pt x="1370" y="686"/>
                  </a:lnTo>
                  <a:lnTo>
                    <a:pt x="1359" y="686"/>
                  </a:lnTo>
                  <a:lnTo>
                    <a:pt x="1347" y="686"/>
                  </a:lnTo>
                  <a:lnTo>
                    <a:pt x="1335" y="685"/>
                  </a:lnTo>
                  <a:lnTo>
                    <a:pt x="1323" y="684"/>
                  </a:lnTo>
                  <a:lnTo>
                    <a:pt x="1312" y="682"/>
                  </a:lnTo>
                  <a:lnTo>
                    <a:pt x="1301" y="679"/>
                  </a:lnTo>
                  <a:lnTo>
                    <a:pt x="1290" y="676"/>
                  </a:lnTo>
                  <a:lnTo>
                    <a:pt x="1280" y="672"/>
                  </a:lnTo>
                  <a:lnTo>
                    <a:pt x="1269" y="668"/>
                  </a:lnTo>
                  <a:lnTo>
                    <a:pt x="1259" y="663"/>
                  </a:lnTo>
                  <a:lnTo>
                    <a:pt x="1250" y="658"/>
                  </a:lnTo>
                  <a:lnTo>
                    <a:pt x="1240" y="653"/>
                  </a:lnTo>
                  <a:lnTo>
                    <a:pt x="1231" y="647"/>
                  </a:lnTo>
                  <a:lnTo>
                    <a:pt x="1223" y="640"/>
                  </a:lnTo>
                  <a:lnTo>
                    <a:pt x="1214" y="633"/>
                  </a:lnTo>
                  <a:lnTo>
                    <a:pt x="1206" y="626"/>
                  </a:lnTo>
                  <a:lnTo>
                    <a:pt x="1199" y="618"/>
                  </a:lnTo>
                  <a:lnTo>
                    <a:pt x="1191" y="610"/>
                  </a:lnTo>
                  <a:lnTo>
                    <a:pt x="1184" y="602"/>
                  </a:lnTo>
                  <a:lnTo>
                    <a:pt x="1178" y="593"/>
                  </a:lnTo>
                  <a:lnTo>
                    <a:pt x="1172" y="584"/>
                  </a:lnTo>
                  <a:lnTo>
                    <a:pt x="1166" y="575"/>
                  </a:lnTo>
                  <a:lnTo>
                    <a:pt x="1161" y="565"/>
                  </a:lnTo>
                  <a:lnTo>
                    <a:pt x="1156" y="555"/>
                  </a:lnTo>
                  <a:lnTo>
                    <a:pt x="1152" y="545"/>
                  </a:lnTo>
                  <a:lnTo>
                    <a:pt x="1148" y="534"/>
                  </a:lnTo>
                  <a:lnTo>
                    <a:pt x="1144" y="523"/>
                  </a:lnTo>
                  <a:lnTo>
                    <a:pt x="1142" y="512"/>
                  </a:lnTo>
                  <a:lnTo>
                    <a:pt x="1139" y="501"/>
                  </a:lnTo>
                  <a:lnTo>
                    <a:pt x="1137" y="489"/>
                  </a:lnTo>
                  <a:lnTo>
                    <a:pt x="1136" y="478"/>
                  </a:lnTo>
                  <a:lnTo>
                    <a:pt x="1135" y="466"/>
                  </a:lnTo>
                  <a:lnTo>
                    <a:pt x="1135" y="453"/>
                  </a:lnTo>
                  <a:lnTo>
                    <a:pt x="1135" y="441"/>
                  </a:lnTo>
                  <a:lnTo>
                    <a:pt x="1136" y="429"/>
                  </a:lnTo>
                  <a:lnTo>
                    <a:pt x="1137" y="417"/>
                  </a:lnTo>
                  <a:lnTo>
                    <a:pt x="1139" y="406"/>
                  </a:lnTo>
                  <a:lnTo>
                    <a:pt x="1142" y="395"/>
                  </a:lnTo>
                  <a:lnTo>
                    <a:pt x="1143" y="389"/>
                  </a:lnTo>
                  <a:lnTo>
                    <a:pt x="1144" y="384"/>
                  </a:lnTo>
                  <a:lnTo>
                    <a:pt x="1148" y="373"/>
                  </a:lnTo>
                  <a:lnTo>
                    <a:pt x="1152" y="362"/>
                  </a:lnTo>
                  <a:lnTo>
                    <a:pt x="1156" y="352"/>
                  </a:lnTo>
                  <a:lnTo>
                    <a:pt x="1161" y="342"/>
                  </a:lnTo>
                  <a:lnTo>
                    <a:pt x="1166" y="332"/>
                  </a:lnTo>
                  <a:lnTo>
                    <a:pt x="1172" y="323"/>
                  </a:lnTo>
                  <a:lnTo>
                    <a:pt x="1178" y="314"/>
                  </a:lnTo>
                  <a:lnTo>
                    <a:pt x="1184" y="305"/>
                  </a:lnTo>
                  <a:lnTo>
                    <a:pt x="1191" y="297"/>
                  </a:lnTo>
                  <a:lnTo>
                    <a:pt x="1199" y="289"/>
                  </a:lnTo>
                  <a:lnTo>
                    <a:pt x="1206" y="281"/>
                  </a:lnTo>
                  <a:lnTo>
                    <a:pt x="1214" y="274"/>
                  </a:lnTo>
                  <a:lnTo>
                    <a:pt x="1218" y="270"/>
                  </a:lnTo>
                  <a:lnTo>
                    <a:pt x="1223" y="267"/>
                  </a:lnTo>
                  <a:lnTo>
                    <a:pt x="1231" y="260"/>
                  </a:lnTo>
                  <a:lnTo>
                    <a:pt x="1240" y="254"/>
                  </a:lnTo>
                  <a:lnTo>
                    <a:pt x="1250" y="249"/>
                  </a:lnTo>
                  <a:lnTo>
                    <a:pt x="1259" y="244"/>
                  </a:lnTo>
                  <a:lnTo>
                    <a:pt x="1269" y="239"/>
                  </a:lnTo>
                  <a:lnTo>
                    <a:pt x="1280" y="235"/>
                  </a:lnTo>
                  <a:lnTo>
                    <a:pt x="1290" y="231"/>
                  </a:lnTo>
                  <a:lnTo>
                    <a:pt x="1301" y="228"/>
                  </a:lnTo>
                  <a:lnTo>
                    <a:pt x="1312" y="226"/>
                  </a:lnTo>
                  <a:lnTo>
                    <a:pt x="1323" y="224"/>
                  </a:lnTo>
                  <a:lnTo>
                    <a:pt x="1335" y="222"/>
                  </a:lnTo>
                  <a:lnTo>
                    <a:pt x="1347" y="221"/>
                  </a:lnTo>
                  <a:lnTo>
                    <a:pt x="1359" y="221"/>
                  </a:lnTo>
                  <a:lnTo>
                    <a:pt x="1370" y="221"/>
                  </a:lnTo>
                  <a:lnTo>
                    <a:pt x="1381" y="222"/>
                  </a:lnTo>
                  <a:lnTo>
                    <a:pt x="1392" y="223"/>
                  </a:lnTo>
                  <a:lnTo>
                    <a:pt x="1402" y="225"/>
                  </a:lnTo>
                  <a:lnTo>
                    <a:pt x="1412" y="228"/>
                  </a:lnTo>
                  <a:lnTo>
                    <a:pt x="1421" y="230"/>
                  </a:lnTo>
                  <a:lnTo>
                    <a:pt x="1431" y="234"/>
                  </a:lnTo>
                  <a:lnTo>
                    <a:pt x="1440" y="238"/>
                  </a:lnTo>
                  <a:lnTo>
                    <a:pt x="1448" y="242"/>
                  </a:lnTo>
                  <a:lnTo>
                    <a:pt x="1457" y="246"/>
                  </a:lnTo>
                  <a:lnTo>
                    <a:pt x="1465" y="251"/>
                  </a:lnTo>
                  <a:lnTo>
                    <a:pt x="1468" y="254"/>
                  </a:lnTo>
                  <a:lnTo>
                    <a:pt x="1472" y="257"/>
                  </a:lnTo>
                  <a:lnTo>
                    <a:pt x="1479" y="263"/>
                  </a:lnTo>
                  <a:lnTo>
                    <a:pt x="1486" y="269"/>
                  </a:lnTo>
                  <a:lnTo>
                    <a:pt x="1493" y="275"/>
                  </a:lnTo>
                  <a:lnTo>
                    <a:pt x="1499" y="282"/>
                  </a:lnTo>
                  <a:lnTo>
                    <a:pt x="1499" y="230"/>
                  </a:lnTo>
                  <a:lnTo>
                    <a:pt x="1589" y="230"/>
                  </a:lnTo>
                  <a:lnTo>
                    <a:pt x="1589" y="677"/>
                  </a:lnTo>
                  <a:close/>
                  <a:moveTo>
                    <a:pt x="466" y="686"/>
                  </a:moveTo>
                  <a:lnTo>
                    <a:pt x="452" y="686"/>
                  </a:lnTo>
                  <a:lnTo>
                    <a:pt x="438" y="685"/>
                  </a:lnTo>
                  <a:lnTo>
                    <a:pt x="424" y="684"/>
                  </a:lnTo>
                  <a:lnTo>
                    <a:pt x="410" y="682"/>
                  </a:lnTo>
                  <a:lnTo>
                    <a:pt x="395" y="679"/>
                  </a:lnTo>
                  <a:lnTo>
                    <a:pt x="380" y="676"/>
                  </a:lnTo>
                  <a:lnTo>
                    <a:pt x="365" y="672"/>
                  </a:lnTo>
                  <a:lnTo>
                    <a:pt x="350" y="667"/>
                  </a:lnTo>
                  <a:lnTo>
                    <a:pt x="335" y="662"/>
                  </a:lnTo>
                  <a:lnTo>
                    <a:pt x="319" y="655"/>
                  </a:lnTo>
                  <a:lnTo>
                    <a:pt x="304" y="648"/>
                  </a:lnTo>
                  <a:lnTo>
                    <a:pt x="290" y="640"/>
                  </a:lnTo>
                  <a:lnTo>
                    <a:pt x="275" y="632"/>
                  </a:lnTo>
                  <a:lnTo>
                    <a:pt x="261" y="622"/>
                  </a:lnTo>
                  <a:lnTo>
                    <a:pt x="247" y="611"/>
                  </a:lnTo>
                  <a:lnTo>
                    <a:pt x="240" y="606"/>
                  </a:lnTo>
                  <a:lnTo>
                    <a:pt x="233" y="600"/>
                  </a:lnTo>
                  <a:lnTo>
                    <a:pt x="241" y="590"/>
                  </a:lnTo>
                  <a:lnTo>
                    <a:pt x="258" y="567"/>
                  </a:lnTo>
                  <a:lnTo>
                    <a:pt x="283" y="534"/>
                  </a:lnTo>
                  <a:lnTo>
                    <a:pt x="286" y="537"/>
                  </a:lnTo>
                  <a:lnTo>
                    <a:pt x="296" y="545"/>
                  </a:lnTo>
                  <a:lnTo>
                    <a:pt x="303" y="551"/>
                  </a:lnTo>
                  <a:lnTo>
                    <a:pt x="311" y="557"/>
                  </a:lnTo>
                  <a:lnTo>
                    <a:pt x="321" y="563"/>
                  </a:lnTo>
                  <a:lnTo>
                    <a:pt x="332" y="570"/>
                  </a:lnTo>
                  <a:lnTo>
                    <a:pt x="345" y="577"/>
                  </a:lnTo>
                  <a:lnTo>
                    <a:pt x="358" y="583"/>
                  </a:lnTo>
                  <a:lnTo>
                    <a:pt x="365" y="586"/>
                  </a:lnTo>
                  <a:lnTo>
                    <a:pt x="373" y="589"/>
                  </a:lnTo>
                  <a:lnTo>
                    <a:pt x="388" y="595"/>
                  </a:lnTo>
                  <a:lnTo>
                    <a:pt x="396" y="597"/>
                  </a:lnTo>
                  <a:lnTo>
                    <a:pt x="405" y="599"/>
                  </a:lnTo>
                  <a:lnTo>
                    <a:pt x="414" y="601"/>
                  </a:lnTo>
                  <a:lnTo>
                    <a:pt x="423" y="603"/>
                  </a:lnTo>
                  <a:lnTo>
                    <a:pt x="432" y="604"/>
                  </a:lnTo>
                  <a:lnTo>
                    <a:pt x="441" y="605"/>
                  </a:lnTo>
                  <a:lnTo>
                    <a:pt x="460" y="606"/>
                  </a:lnTo>
                  <a:lnTo>
                    <a:pt x="478" y="606"/>
                  </a:lnTo>
                  <a:lnTo>
                    <a:pt x="494" y="605"/>
                  </a:lnTo>
                  <a:lnTo>
                    <a:pt x="508" y="603"/>
                  </a:lnTo>
                  <a:lnTo>
                    <a:pt x="521" y="600"/>
                  </a:lnTo>
                  <a:lnTo>
                    <a:pt x="533" y="597"/>
                  </a:lnTo>
                  <a:lnTo>
                    <a:pt x="543" y="594"/>
                  </a:lnTo>
                  <a:lnTo>
                    <a:pt x="551" y="590"/>
                  </a:lnTo>
                  <a:lnTo>
                    <a:pt x="559" y="585"/>
                  </a:lnTo>
                  <a:lnTo>
                    <a:pt x="565" y="581"/>
                  </a:lnTo>
                  <a:lnTo>
                    <a:pt x="568" y="579"/>
                  </a:lnTo>
                  <a:lnTo>
                    <a:pt x="571" y="576"/>
                  </a:lnTo>
                  <a:lnTo>
                    <a:pt x="575" y="571"/>
                  </a:lnTo>
                  <a:lnTo>
                    <a:pt x="578" y="567"/>
                  </a:lnTo>
                  <a:lnTo>
                    <a:pt x="580" y="562"/>
                  </a:lnTo>
                  <a:lnTo>
                    <a:pt x="582" y="557"/>
                  </a:lnTo>
                  <a:lnTo>
                    <a:pt x="583" y="552"/>
                  </a:lnTo>
                  <a:lnTo>
                    <a:pt x="583" y="548"/>
                  </a:lnTo>
                  <a:lnTo>
                    <a:pt x="583" y="544"/>
                  </a:lnTo>
                  <a:lnTo>
                    <a:pt x="583" y="540"/>
                  </a:lnTo>
                  <a:lnTo>
                    <a:pt x="582" y="537"/>
                  </a:lnTo>
                  <a:lnTo>
                    <a:pt x="580" y="534"/>
                  </a:lnTo>
                  <a:lnTo>
                    <a:pt x="577" y="527"/>
                  </a:lnTo>
                  <a:lnTo>
                    <a:pt x="575" y="525"/>
                  </a:lnTo>
                  <a:lnTo>
                    <a:pt x="572" y="522"/>
                  </a:lnTo>
                  <a:lnTo>
                    <a:pt x="569" y="520"/>
                  </a:lnTo>
                  <a:lnTo>
                    <a:pt x="566" y="517"/>
                  </a:lnTo>
                  <a:lnTo>
                    <a:pt x="559" y="513"/>
                  </a:lnTo>
                  <a:lnTo>
                    <a:pt x="551" y="510"/>
                  </a:lnTo>
                  <a:lnTo>
                    <a:pt x="542" y="507"/>
                  </a:lnTo>
                  <a:lnTo>
                    <a:pt x="532" y="504"/>
                  </a:lnTo>
                  <a:lnTo>
                    <a:pt x="521" y="502"/>
                  </a:lnTo>
                  <a:lnTo>
                    <a:pt x="498" y="498"/>
                  </a:lnTo>
                  <a:lnTo>
                    <a:pt x="447" y="491"/>
                  </a:lnTo>
                  <a:lnTo>
                    <a:pt x="412" y="486"/>
                  </a:lnTo>
                  <a:lnTo>
                    <a:pt x="394" y="484"/>
                  </a:lnTo>
                  <a:lnTo>
                    <a:pt x="376" y="480"/>
                  </a:lnTo>
                  <a:lnTo>
                    <a:pt x="358" y="476"/>
                  </a:lnTo>
                  <a:lnTo>
                    <a:pt x="341" y="472"/>
                  </a:lnTo>
                  <a:lnTo>
                    <a:pt x="324" y="466"/>
                  </a:lnTo>
                  <a:lnTo>
                    <a:pt x="308" y="460"/>
                  </a:lnTo>
                  <a:lnTo>
                    <a:pt x="301" y="456"/>
                  </a:lnTo>
                  <a:lnTo>
                    <a:pt x="293" y="451"/>
                  </a:lnTo>
                  <a:lnTo>
                    <a:pt x="280" y="442"/>
                  </a:lnTo>
                  <a:lnTo>
                    <a:pt x="274" y="437"/>
                  </a:lnTo>
                  <a:lnTo>
                    <a:pt x="268" y="432"/>
                  </a:lnTo>
                  <a:lnTo>
                    <a:pt x="262" y="426"/>
                  </a:lnTo>
                  <a:lnTo>
                    <a:pt x="257" y="420"/>
                  </a:lnTo>
                  <a:lnTo>
                    <a:pt x="253" y="414"/>
                  </a:lnTo>
                  <a:lnTo>
                    <a:pt x="249" y="407"/>
                  </a:lnTo>
                  <a:lnTo>
                    <a:pt x="246" y="400"/>
                  </a:lnTo>
                  <a:lnTo>
                    <a:pt x="243" y="392"/>
                  </a:lnTo>
                  <a:lnTo>
                    <a:pt x="240" y="384"/>
                  </a:lnTo>
                  <a:lnTo>
                    <a:pt x="239" y="375"/>
                  </a:lnTo>
                  <a:lnTo>
                    <a:pt x="238" y="366"/>
                  </a:lnTo>
                  <a:lnTo>
                    <a:pt x="237" y="356"/>
                  </a:lnTo>
                  <a:lnTo>
                    <a:pt x="238" y="349"/>
                  </a:lnTo>
                  <a:lnTo>
                    <a:pt x="239" y="342"/>
                  </a:lnTo>
                  <a:lnTo>
                    <a:pt x="240" y="335"/>
                  </a:lnTo>
                  <a:lnTo>
                    <a:pt x="242" y="328"/>
                  </a:lnTo>
                  <a:lnTo>
                    <a:pt x="244" y="321"/>
                  </a:lnTo>
                  <a:lnTo>
                    <a:pt x="247" y="315"/>
                  </a:lnTo>
                  <a:lnTo>
                    <a:pt x="250" y="308"/>
                  </a:lnTo>
                  <a:lnTo>
                    <a:pt x="254" y="302"/>
                  </a:lnTo>
                  <a:lnTo>
                    <a:pt x="258" y="296"/>
                  </a:lnTo>
                  <a:lnTo>
                    <a:pt x="263" y="290"/>
                  </a:lnTo>
                  <a:lnTo>
                    <a:pt x="268" y="285"/>
                  </a:lnTo>
                  <a:lnTo>
                    <a:pt x="274" y="279"/>
                  </a:lnTo>
                  <a:lnTo>
                    <a:pt x="280" y="274"/>
                  </a:lnTo>
                  <a:lnTo>
                    <a:pt x="286" y="269"/>
                  </a:lnTo>
                  <a:lnTo>
                    <a:pt x="292" y="264"/>
                  </a:lnTo>
                  <a:lnTo>
                    <a:pt x="299" y="260"/>
                  </a:lnTo>
                  <a:lnTo>
                    <a:pt x="314" y="251"/>
                  </a:lnTo>
                  <a:lnTo>
                    <a:pt x="322" y="247"/>
                  </a:lnTo>
                  <a:lnTo>
                    <a:pt x="330" y="244"/>
                  </a:lnTo>
                  <a:lnTo>
                    <a:pt x="347" y="237"/>
                  </a:lnTo>
                  <a:lnTo>
                    <a:pt x="365" y="232"/>
                  </a:lnTo>
                  <a:lnTo>
                    <a:pt x="383" y="227"/>
                  </a:lnTo>
                  <a:lnTo>
                    <a:pt x="402" y="224"/>
                  </a:lnTo>
                  <a:lnTo>
                    <a:pt x="422" y="222"/>
                  </a:lnTo>
                  <a:lnTo>
                    <a:pt x="443" y="222"/>
                  </a:lnTo>
                  <a:lnTo>
                    <a:pt x="459" y="222"/>
                  </a:lnTo>
                  <a:lnTo>
                    <a:pt x="474" y="223"/>
                  </a:lnTo>
                  <a:lnTo>
                    <a:pt x="489" y="224"/>
                  </a:lnTo>
                  <a:lnTo>
                    <a:pt x="504" y="226"/>
                  </a:lnTo>
                  <a:lnTo>
                    <a:pt x="518" y="229"/>
                  </a:lnTo>
                  <a:lnTo>
                    <a:pt x="532" y="232"/>
                  </a:lnTo>
                  <a:lnTo>
                    <a:pt x="545" y="235"/>
                  </a:lnTo>
                  <a:lnTo>
                    <a:pt x="559" y="239"/>
                  </a:lnTo>
                  <a:lnTo>
                    <a:pt x="571" y="244"/>
                  </a:lnTo>
                  <a:lnTo>
                    <a:pt x="584" y="249"/>
                  </a:lnTo>
                  <a:lnTo>
                    <a:pt x="596" y="255"/>
                  </a:lnTo>
                  <a:lnTo>
                    <a:pt x="607" y="261"/>
                  </a:lnTo>
                  <a:lnTo>
                    <a:pt x="619" y="268"/>
                  </a:lnTo>
                  <a:lnTo>
                    <a:pt x="630" y="275"/>
                  </a:lnTo>
                  <a:lnTo>
                    <a:pt x="641" y="283"/>
                  </a:lnTo>
                  <a:lnTo>
                    <a:pt x="651" y="291"/>
                  </a:lnTo>
                  <a:lnTo>
                    <a:pt x="649" y="294"/>
                  </a:lnTo>
                  <a:lnTo>
                    <a:pt x="644" y="302"/>
                  </a:lnTo>
                  <a:lnTo>
                    <a:pt x="627" y="326"/>
                  </a:lnTo>
                  <a:lnTo>
                    <a:pt x="602" y="360"/>
                  </a:lnTo>
                  <a:lnTo>
                    <a:pt x="599" y="357"/>
                  </a:lnTo>
                  <a:lnTo>
                    <a:pt x="591" y="351"/>
                  </a:lnTo>
                  <a:lnTo>
                    <a:pt x="578" y="341"/>
                  </a:lnTo>
                  <a:lnTo>
                    <a:pt x="570" y="336"/>
                  </a:lnTo>
                  <a:lnTo>
                    <a:pt x="560" y="330"/>
                  </a:lnTo>
                  <a:lnTo>
                    <a:pt x="550" y="325"/>
                  </a:lnTo>
                  <a:lnTo>
                    <a:pt x="538" y="320"/>
                  </a:lnTo>
                  <a:lnTo>
                    <a:pt x="525" y="315"/>
                  </a:lnTo>
                  <a:lnTo>
                    <a:pt x="511" y="310"/>
                  </a:lnTo>
                  <a:lnTo>
                    <a:pt x="503" y="308"/>
                  </a:lnTo>
                  <a:lnTo>
                    <a:pt x="496" y="307"/>
                  </a:lnTo>
                  <a:lnTo>
                    <a:pt x="479" y="304"/>
                  </a:lnTo>
                  <a:lnTo>
                    <a:pt x="471" y="303"/>
                  </a:lnTo>
                  <a:lnTo>
                    <a:pt x="462" y="302"/>
                  </a:lnTo>
                  <a:lnTo>
                    <a:pt x="453" y="301"/>
                  </a:lnTo>
                  <a:lnTo>
                    <a:pt x="444" y="301"/>
                  </a:lnTo>
                  <a:lnTo>
                    <a:pt x="430" y="301"/>
                  </a:lnTo>
                  <a:lnTo>
                    <a:pt x="416" y="303"/>
                  </a:lnTo>
                  <a:lnTo>
                    <a:pt x="404" y="304"/>
                  </a:lnTo>
                  <a:lnTo>
                    <a:pt x="392" y="307"/>
                  </a:lnTo>
                  <a:lnTo>
                    <a:pt x="382" y="310"/>
                  </a:lnTo>
                  <a:lnTo>
                    <a:pt x="372" y="313"/>
                  </a:lnTo>
                  <a:lnTo>
                    <a:pt x="363" y="317"/>
                  </a:lnTo>
                  <a:lnTo>
                    <a:pt x="356" y="321"/>
                  </a:lnTo>
                  <a:lnTo>
                    <a:pt x="349" y="325"/>
                  </a:lnTo>
                  <a:lnTo>
                    <a:pt x="343" y="329"/>
                  </a:lnTo>
                  <a:lnTo>
                    <a:pt x="338" y="334"/>
                  </a:lnTo>
                  <a:lnTo>
                    <a:pt x="334" y="338"/>
                  </a:lnTo>
                  <a:lnTo>
                    <a:pt x="331" y="343"/>
                  </a:lnTo>
                  <a:lnTo>
                    <a:pt x="328" y="347"/>
                  </a:lnTo>
                  <a:lnTo>
                    <a:pt x="327" y="351"/>
                  </a:lnTo>
                  <a:lnTo>
                    <a:pt x="327" y="355"/>
                  </a:lnTo>
                  <a:lnTo>
                    <a:pt x="327" y="363"/>
                  </a:lnTo>
                  <a:lnTo>
                    <a:pt x="328" y="366"/>
                  </a:lnTo>
                  <a:lnTo>
                    <a:pt x="330" y="369"/>
                  </a:lnTo>
                  <a:lnTo>
                    <a:pt x="333" y="375"/>
                  </a:lnTo>
                  <a:lnTo>
                    <a:pt x="335" y="378"/>
                  </a:lnTo>
                  <a:lnTo>
                    <a:pt x="338" y="380"/>
                  </a:lnTo>
                  <a:lnTo>
                    <a:pt x="344" y="385"/>
                  </a:lnTo>
                  <a:lnTo>
                    <a:pt x="351" y="389"/>
                  </a:lnTo>
                  <a:lnTo>
                    <a:pt x="360" y="392"/>
                  </a:lnTo>
                  <a:lnTo>
                    <a:pt x="369" y="395"/>
                  </a:lnTo>
                  <a:lnTo>
                    <a:pt x="380" y="397"/>
                  </a:lnTo>
                  <a:lnTo>
                    <a:pt x="391" y="400"/>
                  </a:lnTo>
                  <a:lnTo>
                    <a:pt x="416" y="403"/>
                  </a:lnTo>
                  <a:lnTo>
                    <a:pt x="443" y="407"/>
                  </a:lnTo>
                  <a:lnTo>
                    <a:pt x="473" y="411"/>
                  </a:lnTo>
                  <a:lnTo>
                    <a:pt x="513" y="416"/>
                  </a:lnTo>
                  <a:lnTo>
                    <a:pt x="532" y="420"/>
                  </a:lnTo>
                  <a:lnTo>
                    <a:pt x="550" y="424"/>
                  </a:lnTo>
                  <a:lnTo>
                    <a:pt x="568" y="428"/>
                  </a:lnTo>
                  <a:lnTo>
                    <a:pt x="584" y="433"/>
                  </a:lnTo>
                  <a:lnTo>
                    <a:pt x="600" y="439"/>
                  </a:lnTo>
                  <a:lnTo>
                    <a:pt x="607" y="442"/>
                  </a:lnTo>
                  <a:lnTo>
                    <a:pt x="614" y="446"/>
                  </a:lnTo>
                  <a:lnTo>
                    <a:pt x="627" y="453"/>
                  </a:lnTo>
                  <a:lnTo>
                    <a:pt x="634" y="458"/>
                  </a:lnTo>
                  <a:lnTo>
                    <a:pt x="639" y="463"/>
                  </a:lnTo>
                  <a:lnTo>
                    <a:pt x="645" y="468"/>
                  </a:lnTo>
                  <a:lnTo>
                    <a:pt x="649" y="473"/>
                  </a:lnTo>
                  <a:lnTo>
                    <a:pt x="654" y="479"/>
                  </a:lnTo>
                  <a:lnTo>
                    <a:pt x="658" y="484"/>
                  </a:lnTo>
                  <a:lnTo>
                    <a:pt x="662" y="491"/>
                  </a:lnTo>
                  <a:lnTo>
                    <a:pt x="665" y="497"/>
                  </a:lnTo>
                  <a:lnTo>
                    <a:pt x="668" y="504"/>
                  </a:lnTo>
                  <a:lnTo>
                    <a:pt x="670" y="512"/>
                  </a:lnTo>
                  <a:lnTo>
                    <a:pt x="672" y="519"/>
                  </a:lnTo>
                  <a:lnTo>
                    <a:pt x="673" y="528"/>
                  </a:lnTo>
                  <a:lnTo>
                    <a:pt x="674" y="536"/>
                  </a:lnTo>
                  <a:lnTo>
                    <a:pt x="674" y="545"/>
                  </a:lnTo>
                  <a:lnTo>
                    <a:pt x="674" y="553"/>
                  </a:lnTo>
                  <a:lnTo>
                    <a:pt x="673" y="560"/>
                  </a:lnTo>
                  <a:lnTo>
                    <a:pt x="672" y="567"/>
                  </a:lnTo>
                  <a:lnTo>
                    <a:pt x="670" y="574"/>
                  </a:lnTo>
                  <a:lnTo>
                    <a:pt x="668" y="581"/>
                  </a:lnTo>
                  <a:lnTo>
                    <a:pt x="666" y="588"/>
                  </a:lnTo>
                  <a:lnTo>
                    <a:pt x="663" y="594"/>
                  </a:lnTo>
                  <a:lnTo>
                    <a:pt x="659" y="601"/>
                  </a:lnTo>
                  <a:lnTo>
                    <a:pt x="655" y="607"/>
                  </a:lnTo>
                  <a:lnTo>
                    <a:pt x="651" y="613"/>
                  </a:lnTo>
                  <a:lnTo>
                    <a:pt x="646" y="619"/>
                  </a:lnTo>
                  <a:lnTo>
                    <a:pt x="641" y="625"/>
                  </a:lnTo>
                  <a:lnTo>
                    <a:pt x="635" y="630"/>
                  </a:lnTo>
                  <a:lnTo>
                    <a:pt x="629" y="635"/>
                  </a:lnTo>
                  <a:lnTo>
                    <a:pt x="623" y="640"/>
                  </a:lnTo>
                  <a:lnTo>
                    <a:pt x="616" y="645"/>
                  </a:lnTo>
                  <a:lnTo>
                    <a:pt x="609" y="650"/>
                  </a:lnTo>
                  <a:lnTo>
                    <a:pt x="602" y="654"/>
                  </a:lnTo>
                  <a:lnTo>
                    <a:pt x="586" y="662"/>
                  </a:lnTo>
                  <a:lnTo>
                    <a:pt x="569" y="669"/>
                  </a:lnTo>
                  <a:lnTo>
                    <a:pt x="560" y="673"/>
                  </a:lnTo>
                  <a:lnTo>
                    <a:pt x="550" y="675"/>
                  </a:lnTo>
                  <a:lnTo>
                    <a:pt x="531" y="680"/>
                  </a:lnTo>
                  <a:lnTo>
                    <a:pt x="510" y="683"/>
                  </a:lnTo>
                  <a:lnTo>
                    <a:pt x="499" y="685"/>
                  </a:lnTo>
                  <a:lnTo>
                    <a:pt x="488" y="686"/>
                  </a:lnTo>
                  <a:lnTo>
                    <a:pt x="466" y="686"/>
                  </a:lnTo>
                  <a:close/>
                  <a:moveTo>
                    <a:pt x="0" y="0"/>
                  </a:moveTo>
                  <a:lnTo>
                    <a:pt x="0" y="453"/>
                  </a:lnTo>
                  <a:lnTo>
                    <a:pt x="0" y="908"/>
                  </a:lnTo>
                  <a:lnTo>
                    <a:pt x="680" y="908"/>
                  </a:lnTo>
                  <a:lnTo>
                    <a:pt x="1361" y="908"/>
                  </a:lnTo>
                  <a:lnTo>
                    <a:pt x="2041" y="908"/>
                  </a:lnTo>
                  <a:lnTo>
                    <a:pt x="2723" y="908"/>
                  </a:lnTo>
                  <a:lnTo>
                    <a:pt x="3403" y="908"/>
                  </a:lnTo>
                  <a:lnTo>
                    <a:pt x="4084" y="908"/>
                  </a:lnTo>
                  <a:lnTo>
                    <a:pt x="4765" y="908"/>
                  </a:lnTo>
                  <a:lnTo>
                    <a:pt x="5446" y="908"/>
                  </a:lnTo>
                  <a:lnTo>
                    <a:pt x="5446" y="453"/>
                  </a:lnTo>
                  <a:lnTo>
                    <a:pt x="5446" y="0"/>
                  </a:lnTo>
                  <a:lnTo>
                    <a:pt x="4765" y="0"/>
                  </a:lnTo>
                  <a:lnTo>
                    <a:pt x="4084" y="0"/>
                  </a:lnTo>
                  <a:lnTo>
                    <a:pt x="3403" y="0"/>
                  </a:lnTo>
                  <a:lnTo>
                    <a:pt x="2723" y="0"/>
                  </a:lnTo>
                  <a:lnTo>
                    <a:pt x="2041" y="0"/>
                  </a:lnTo>
                  <a:lnTo>
                    <a:pt x="1361" y="0"/>
                  </a:lnTo>
                  <a:lnTo>
                    <a:pt x="680" y="0"/>
                  </a:lnTo>
                  <a:lnTo>
                    <a:pt x="0" y="0"/>
                  </a:lnTo>
                  <a:close/>
                  <a:moveTo>
                    <a:pt x="1367" y="297"/>
                  </a:moveTo>
                  <a:lnTo>
                    <a:pt x="1358" y="297"/>
                  </a:lnTo>
                  <a:lnTo>
                    <a:pt x="1349" y="298"/>
                  </a:lnTo>
                  <a:lnTo>
                    <a:pt x="1341" y="299"/>
                  </a:lnTo>
                  <a:lnTo>
                    <a:pt x="1333" y="300"/>
                  </a:lnTo>
                  <a:lnTo>
                    <a:pt x="1325" y="302"/>
                  </a:lnTo>
                  <a:lnTo>
                    <a:pt x="1318" y="305"/>
                  </a:lnTo>
                  <a:lnTo>
                    <a:pt x="1311" y="307"/>
                  </a:lnTo>
                  <a:lnTo>
                    <a:pt x="1304" y="311"/>
                  </a:lnTo>
                  <a:lnTo>
                    <a:pt x="1291" y="318"/>
                  </a:lnTo>
                  <a:lnTo>
                    <a:pt x="1279" y="327"/>
                  </a:lnTo>
                  <a:lnTo>
                    <a:pt x="1274" y="331"/>
                  </a:lnTo>
                  <a:lnTo>
                    <a:pt x="1269" y="336"/>
                  </a:lnTo>
                  <a:lnTo>
                    <a:pt x="1259" y="347"/>
                  </a:lnTo>
                  <a:lnTo>
                    <a:pt x="1255" y="353"/>
                  </a:lnTo>
                  <a:lnTo>
                    <a:pt x="1251" y="359"/>
                  </a:lnTo>
                  <a:lnTo>
                    <a:pt x="1244" y="371"/>
                  </a:lnTo>
                  <a:lnTo>
                    <a:pt x="1241" y="377"/>
                  </a:lnTo>
                  <a:lnTo>
                    <a:pt x="1238" y="384"/>
                  </a:lnTo>
                  <a:lnTo>
                    <a:pt x="1233" y="397"/>
                  </a:lnTo>
                  <a:lnTo>
                    <a:pt x="1229" y="411"/>
                  </a:lnTo>
                  <a:lnTo>
                    <a:pt x="1226" y="425"/>
                  </a:lnTo>
                  <a:lnTo>
                    <a:pt x="1225" y="439"/>
                  </a:lnTo>
                  <a:lnTo>
                    <a:pt x="1224" y="454"/>
                  </a:lnTo>
                  <a:lnTo>
                    <a:pt x="1225" y="469"/>
                  </a:lnTo>
                  <a:lnTo>
                    <a:pt x="1225" y="476"/>
                  </a:lnTo>
                  <a:lnTo>
                    <a:pt x="1226" y="483"/>
                  </a:lnTo>
                  <a:lnTo>
                    <a:pt x="1229" y="497"/>
                  </a:lnTo>
                  <a:lnTo>
                    <a:pt x="1231" y="504"/>
                  </a:lnTo>
                  <a:lnTo>
                    <a:pt x="1233" y="510"/>
                  </a:lnTo>
                  <a:lnTo>
                    <a:pt x="1235" y="517"/>
                  </a:lnTo>
                  <a:lnTo>
                    <a:pt x="1238" y="524"/>
                  </a:lnTo>
                  <a:lnTo>
                    <a:pt x="1241" y="530"/>
                  </a:lnTo>
                  <a:lnTo>
                    <a:pt x="1244" y="537"/>
                  </a:lnTo>
                  <a:lnTo>
                    <a:pt x="1247" y="543"/>
                  </a:lnTo>
                  <a:lnTo>
                    <a:pt x="1251" y="549"/>
                  </a:lnTo>
                  <a:lnTo>
                    <a:pt x="1255" y="555"/>
                  </a:lnTo>
                  <a:lnTo>
                    <a:pt x="1259" y="561"/>
                  </a:lnTo>
                  <a:lnTo>
                    <a:pt x="1264" y="566"/>
                  </a:lnTo>
                  <a:lnTo>
                    <a:pt x="1269" y="571"/>
                  </a:lnTo>
                  <a:lnTo>
                    <a:pt x="1274" y="576"/>
                  </a:lnTo>
                  <a:lnTo>
                    <a:pt x="1279" y="581"/>
                  </a:lnTo>
                  <a:lnTo>
                    <a:pt x="1285" y="585"/>
                  </a:lnTo>
                  <a:lnTo>
                    <a:pt x="1291" y="589"/>
                  </a:lnTo>
                  <a:lnTo>
                    <a:pt x="1297" y="593"/>
                  </a:lnTo>
                  <a:lnTo>
                    <a:pt x="1304" y="597"/>
                  </a:lnTo>
                  <a:lnTo>
                    <a:pt x="1311" y="600"/>
                  </a:lnTo>
                  <a:lnTo>
                    <a:pt x="1318" y="603"/>
                  </a:lnTo>
                  <a:lnTo>
                    <a:pt x="1325" y="605"/>
                  </a:lnTo>
                  <a:lnTo>
                    <a:pt x="1333" y="607"/>
                  </a:lnTo>
                  <a:lnTo>
                    <a:pt x="1341" y="608"/>
                  </a:lnTo>
                  <a:lnTo>
                    <a:pt x="1349" y="610"/>
                  </a:lnTo>
                  <a:lnTo>
                    <a:pt x="1358" y="610"/>
                  </a:lnTo>
                  <a:lnTo>
                    <a:pt x="1367" y="611"/>
                  </a:lnTo>
                  <a:lnTo>
                    <a:pt x="1379" y="610"/>
                  </a:lnTo>
                  <a:lnTo>
                    <a:pt x="1392" y="608"/>
                  </a:lnTo>
                  <a:lnTo>
                    <a:pt x="1405" y="605"/>
                  </a:lnTo>
                  <a:lnTo>
                    <a:pt x="1417" y="601"/>
                  </a:lnTo>
                  <a:lnTo>
                    <a:pt x="1423" y="599"/>
                  </a:lnTo>
                  <a:lnTo>
                    <a:pt x="1428" y="596"/>
                  </a:lnTo>
                  <a:lnTo>
                    <a:pt x="1440" y="589"/>
                  </a:lnTo>
                  <a:lnTo>
                    <a:pt x="1445" y="586"/>
                  </a:lnTo>
                  <a:lnTo>
                    <a:pt x="1450" y="582"/>
                  </a:lnTo>
                  <a:lnTo>
                    <a:pt x="1455" y="577"/>
                  </a:lnTo>
                  <a:lnTo>
                    <a:pt x="1460" y="573"/>
                  </a:lnTo>
                  <a:lnTo>
                    <a:pt x="1465" y="568"/>
                  </a:lnTo>
                  <a:lnTo>
                    <a:pt x="1469" y="562"/>
                  </a:lnTo>
                  <a:lnTo>
                    <a:pt x="1473" y="557"/>
                  </a:lnTo>
                  <a:lnTo>
                    <a:pt x="1477" y="551"/>
                  </a:lnTo>
                  <a:lnTo>
                    <a:pt x="1485" y="538"/>
                  </a:lnTo>
                  <a:lnTo>
                    <a:pt x="1488" y="531"/>
                  </a:lnTo>
                  <a:lnTo>
                    <a:pt x="1491" y="524"/>
                  </a:lnTo>
                  <a:lnTo>
                    <a:pt x="1495" y="509"/>
                  </a:lnTo>
                  <a:lnTo>
                    <a:pt x="1497" y="500"/>
                  </a:lnTo>
                  <a:lnTo>
                    <a:pt x="1499" y="492"/>
                  </a:lnTo>
                  <a:lnTo>
                    <a:pt x="1500" y="483"/>
                  </a:lnTo>
                  <a:lnTo>
                    <a:pt x="1501" y="474"/>
                  </a:lnTo>
                  <a:lnTo>
                    <a:pt x="1502" y="464"/>
                  </a:lnTo>
                  <a:lnTo>
                    <a:pt x="1502" y="454"/>
                  </a:lnTo>
                  <a:lnTo>
                    <a:pt x="1502" y="444"/>
                  </a:lnTo>
                  <a:lnTo>
                    <a:pt x="1501" y="434"/>
                  </a:lnTo>
                  <a:lnTo>
                    <a:pt x="1500" y="425"/>
                  </a:lnTo>
                  <a:lnTo>
                    <a:pt x="1499" y="416"/>
                  </a:lnTo>
                  <a:lnTo>
                    <a:pt x="1495" y="399"/>
                  </a:lnTo>
                  <a:lnTo>
                    <a:pt x="1493" y="391"/>
                  </a:lnTo>
                  <a:lnTo>
                    <a:pt x="1491" y="384"/>
                  </a:lnTo>
                  <a:lnTo>
                    <a:pt x="1488" y="376"/>
                  </a:lnTo>
                  <a:lnTo>
                    <a:pt x="1485" y="369"/>
                  </a:lnTo>
                  <a:lnTo>
                    <a:pt x="1481" y="363"/>
                  </a:lnTo>
                  <a:lnTo>
                    <a:pt x="1477" y="356"/>
                  </a:lnTo>
                  <a:lnTo>
                    <a:pt x="1473" y="351"/>
                  </a:lnTo>
                  <a:lnTo>
                    <a:pt x="1469" y="345"/>
                  </a:lnTo>
                  <a:lnTo>
                    <a:pt x="1460" y="335"/>
                  </a:lnTo>
                  <a:lnTo>
                    <a:pt x="1450" y="326"/>
                  </a:lnTo>
                  <a:lnTo>
                    <a:pt x="1440" y="318"/>
                  </a:lnTo>
                  <a:lnTo>
                    <a:pt x="1434" y="314"/>
                  </a:lnTo>
                  <a:lnTo>
                    <a:pt x="1428" y="311"/>
                  </a:lnTo>
                  <a:lnTo>
                    <a:pt x="1423" y="308"/>
                  </a:lnTo>
                  <a:lnTo>
                    <a:pt x="1417" y="306"/>
                  </a:lnTo>
                  <a:lnTo>
                    <a:pt x="1411" y="304"/>
                  </a:lnTo>
                  <a:lnTo>
                    <a:pt x="1405" y="302"/>
                  </a:lnTo>
                  <a:lnTo>
                    <a:pt x="1398" y="300"/>
                  </a:lnTo>
                  <a:lnTo>
                    <a:pt x="1392" y="299"/>
                  </a:lnTo>
                  <a:lnTo>
                    <a:pt x="1379" y="297"/>
                  </a:lnTo>
                  <a:lnTo>
                    <a:pt x="1373" y="297"/>
                  </a:lnTo>
                  <a:lnTo>
                    <a:pt x="1367" y="297"/>
                  </a:lnTo>
                  <a:close/>
                  <a:moveTo>
                    <a:pt x="3177" y="301"/>
                  </a:moveTo>
                  <a:lnTo>
                    <a:pt x="3162" y="302"/>
                  </a:lnTo>
                  <a:lnTo>
                    <a:pt x="3148" y="304"/>
                  </a:lnTo>
                  <a:lnTo>
                    <a:pt x="3141" y="305"/>
                  </a:lnTo>
                  <a:lnTo>
                    <a:pt x="3135" y="307"/>
                  </a:lnTo>
                  <a:lnTo>
                    <a:pt x="3128" y="310"/>
                  </a:lnTo>
                  <a:lnTo>
                    <a:pt x="3121" y="312"/>
                  </a:lnTo>
                  <a:lnTo>
                    <a:pt x="3115" y="315"/>
                  </a:lnTo>
                  <a:lnTo>
                    <a:pt x="3109" y="318"/>
                  </a:lnTo>
                  <a:lnTo>
                    <a:pt x="3103" y="321"/>
                  </a:lnTo>
                  <a:lnTo>
                    <a:pt x="3097" y="325"/>
                  </a:lnTo>
                  <a:lnTo>
                    <a:pt x="3092" y="329"/>
                  </a:lnTo>
                  <a:lnTo>
                    <a:pt x="3086" y="334"/>
                  </a:lnTo>
                  <a:lnTo>
                    <a:pt x="3081" y="338"/>
                  </a:lnTo>
                  <a:lnTo>
                    <a:pt x="3076" y="343"/>
                  </a:lnTo>
                  <a:lnTo>
                    <a:pt x="3071" y="348"/>
                  </a:lnTo>
                  <a:lnTo>
                    <a:pt x="3067" y="353"/>
                  </a:lnTo>
                  <a:lnTo>
                    <a:pt x="3063" y="359"/>
                  </a:lnTo>
                  <a:lnTo>
                    <a:pt x="3059" y="365"/>
                  </a:lnTo>
                  <a:lnTo>
                    <a:pt x="3052" y="377"/>
                  </a:lnTo>
                  <a:lnTo>
                    <a:pt x="3048" y="384"/>
                  </a:lnTo>
                  <a:lnTo>
                    <a:pt x="3046" y="391"/>
                  </a:lnTo>
                  <a:lnTo>
                    <a:pt x="3043" y="398"/>
                  </a:lnTo>
                  <a:lnTo>
                    <a:pt x="3041" y="405"/>
                  </a:lnTo>
                  <a:lnTo>
                    <a:pt x="3039" y="413"/>
                  </a:lnTo>
                  <a:lnTo>
                    <a:pt x="3037" y="420"/>
                  </a:lnTo>
                  <a:lnTo>
                    <a:pt x="3035" y="436"/>
                  </a:lnTo>
                  <a:lnTo>
                    <a:pt x="3034" y="453"/>
                  </a:lnTo>
                  <a:lnTo>
                    <a:pt x="3034" y="462"/>
                  </a:lnTo>
                  <a:lnTo>
                    <a:pt x="3035" y="470"/>
                  </a:lnTo>
                  <a:lnTo>
                    <a:pt x="3036" y="478"/>
                  </a:lnTo>
                  <a:lnTo>
                    <a:pt x="3037" y="486"/>
                  </a:lnTo>
                  <a:lnTo>
                    <a:pt x="3041" y="501"/>
                  </a:lnTo>
                  <a:lnTo>
                    <a:pt x="3046" y="515"/>
                  </a:lnTo>
                  <a:lnTo>
                    <a:pt x="3052" y="529"/>
                  </a:lnTo>
                  <a:lnTo>
                    <a:pt x="3055" y="535"/>
                  </a:lnTo>
                  <a:lnTo>
                    <a:pt x="3059" y="541"/>
                  </a:lnTo>
                  <a:lnTo>
                    <a:pt x="3063" y="547"/>
                  </a:lnTo>
                  <a:lnTo>
                    <a:pt x="3067" y="553"/>
                  </a:lnTo>
                  <a:lnTo>
                    <a:pt x="3071" y="558"/>
                  </a:lnTo>
                  <a:lnTo>
                    <a:pt x="3076" y="563"/>
                  </a:lnTo>
                  <a:lnTo>
                    <a:pt x="3081" y="568"/>
                  </a:lnTo>
                  <a:lnTo>
                    <a:pt x="3086" y="573"/>
                  </a:lnTo>
                  <a:lnTo>
                    <a:pt x="3092" y="577"/>
                  </a:lnTo>
                  <a:lnTo>
                    <a:pt x="3097" y="581"/>
                  </a:lnTo>
                  <a:lnTo>
                    <a:pt x="3109" y="588"/>
                  </a:lnTo>
                  <a:lnTo>
                    <a:pt x="3115" y="591"/>
                  </a:lnTo>
                  <a:lnTo>
                    <a:pt x="3121" y="594"/>
                  </a:lnTo>
                  <a:lnTo>
                    <a:pt x="3135" y="599"/>
                  </a:lnTo>
                  <a:lnTo>
                    <a:pt x="3148" y="602"/>
                  </a:lnTo>
                  <a:lnTo>
                    <a:pt x="3155" y="604"/>
                  </a:lnTo>
                  <a:lnTo>
                    <a:pt x="3162" y="604"/>
                  </a:lnTo>
                  <a:lnTo>
                    <a:pt x="3177" y="605"/>
                  </a:lnTo>
                  <a:lnTo>
                    <a:pt x="3192" y="604"/>
                  </a:lnTo>
                  <a:lnTo>
                    <a:pt x="3206" y="602"/>
                  </a:lnTo>
                  <a:lnTo>
                    <a:pt x="3213" y="601"/>
                  </a:lnTo>
                  <a:lnTo>
                    <a:pt x="3219" y="599"/>
                  </a:lnTo>
                  <a:lnTo>
                    <a:pt x="3226" y="597"/>
                  </a:lnTo>
                  <a:lnTo>
                    <a:pt x="3232" y="594"/>
                  </a:lnTo>
                  <a:lnTo>
                    <a:pt x="3239" y="591"/>
                  </a:lnTo>
                  <a:lnTo>
                    <a:pt x="3245" y="588"/>
                  </a:lnTo>
                  <a:lnTo>
                    <a:pt x="3251" y="585"/>
                  </a:lnTo>
                  <a:lnTo>
                    <a:pt x="3257" y="581"/>
                  </a:lnTo>
                  <a:lnTo>
                    <a:pt x="3262" y="577"/>
                  </a:lnTo>
                  <a:lnTo>
                    <a:pt x="3268" y="573"/>
                  </a:lnTo>
                  <a:lnTo>
                    <a:pt x="3273" y="568"/>
                  </a:lnTo>
                  <a:lnTo>
                    <a:pt x="3278" y="563"/>
                  </a:lnTo>
                  <a:lnTo>
                    <a:pt x="3282" y="558"/>
                  </a:lnTo>
                  <a:lnTo>
                    <a:pt x="3287" y="553"/>
                  </a:lnTo>
                  <a:lnTo>
                    <a:pt x="3291" y="547"/>
                  </a:lnTo>
                  <a:lnTo>
                    <a:pt x="3295" y="541"/>
                  </a:lnTo>
                  <a:lnTo>
                    <a:pt x="3302" y="529"/>
                  </a:lnTo>
                  <a:lnTo>
                    <a:pt x="3305" y="522"/>
                  </a:lnTo>
                  <a:lnTo>
                    <a:pt x="3308" y="515"/>
                  </a:lnTo>
                  <a:lnTo>
                    <a:pt x="3311" y="508"/>
                  </a:lnTo>
                  <a:lnTo>
                    <a:pt x="3313" y="501"/>
                  </a:lnTo>
                  <a:lnTo>
                    <a:pt x="3315" y="494"/>
                  </a:lnTo>
                  <a:lnTo>
                    <a:pt x="3317" y="486"/>
                  </a:lnTo>
                  <a:lnTo>
                    <a:pt x="3319" y="470"/>
                  </a:lnTo>
                  <a:lnTo>
                    <a:pt x="3320" y="453"/>
                  </a:lnTo>
                  <a:lnTo>
                    <a:pt x="3319" y="444"/>
                  </a:lnTo>
                  <a:lnTo>
                    <a:pt x="3319" y="436"/>
                  </a:lnTo>
                  <a:lnTo>
                    <a:pt x="3318" y="428"/>
                  </a:lnTo>
                  <a:lnTo>
                    <a:pt x="3317" y="420"/>
                  </a:lnTo>
                  <a:lnTo>
                    <a:pt x="3313" y="405"/>
                  </a:lnTo>
                  <a:lnTo>
                    <a:pt x="3308" y="391"/>
                  </a:lnTo>
                  <a:lnTo>
                    <a:pt x="3302" y="377"/>
                  </a:lnTo>
                  <a:lnTo>
                    <a:pt x="3299" y="371"/>
                  </a:lnTo>
                  <a:lnTo>
                    <a:pt x="3295" y="365"/>
                  </a:lnTo>
                  <a:lnTo>
                    <a:pt x="3291" y="359"/>
                  </a:lnTo>
                  <a:lnTo>
                    <a:pt x="3287" y="353"/>
                  </a:lnTo>
                  <a:lnTo>
                    <a:pt x="3282" y="348"/>
                  </a:lnTo>
                  <a:lnTo>
                    <a:pt x="3278" y="343"/>
                  </a:lnTo>
                  <a:lnTo>
                    <a:pt x="3273" y="338"/>
                  </a:lnTo>
                  <a:lnTo>
                    <a:pt x="3268" y="334"/>
                  </a:lnTo>
                  <a:lnTo>
                    <a:pt x="3262" y="329"/>
                  </a:lnTo>
                  <a:lnTo>
                    <a:pt x="3257" y="325"/>
                  </a:lnTo>
                  <a:lnTo>
                    <a:pt x="3245" y="318"/>
                  </a:lnTo>
                  <a:lnTo>
                    <a:pt x="3239" y="315"/>
                  </a:lnTo>
                  <a:lnTo>
                    <a:pt x="3232" y="312"/>
                  </a:lnTo>
                  <a:lnTo>
                    <a:pt x="3219" y="307"/>
                  </a:lnTo>
                  <a:lnTo>
                    <a:pt x="3206" y="304"/>
                  </a:lnTo>
                  <a:lnTo>
                    <a:pt x="3199" y="303"/>
                  </a:lnTo>
                  <a:lnTo>
                    <a:pt x="3192" y="302"/>
                  </a:lnTo>
                  <a:lnTo>
                    <a:pt x="3177" y="301"/>
                  </a:lnTo>
                  <a:close/>
                  <a:moveTo>
                    <a:pt x="4997" y="297"/>
                  </a:moveTo>
                  <a:lnTo>
                    <a:pt x="4988" y="297"/>
                  </a:lnTo>
                  <a:lnTo>
                    <a:pt x="4979" y="298"/>
                  </a:lnTo>
                  <a:lnTo>
                    <a:pt x="4971" y="299"/>
                  </a:lnTo>
                  <a:lnTo>
                    <a:pt x="4963" y="300"/>
                  </a:lnTo>
                  <a:lnTo>
                    <a:pt x="4955" y="302"/>
                  </a:lnTo>
                  <a:lnTo>
                    <a:pt x="4948" y="305"/>
                  </a:lnTo>
                  <a:lnTo>
                    <a:pt x="4941" y="307"/>
                  </a:lnTo>
                  <a:lnTo>
                    <a:pt x="4934" y="311"/>
                  </a:lnTo>
                  <a:lnTo>
                    <a:pt x="4921" y="318"/>
                  </a:lnTo>
                  <a:lnTo>
                    <a:pt x="4910" y="327"/>
                  </a:lnTo>
                  <a:lnTo>
                    <a:pt x="4904" y="331"/>
                  </a:lnTo>
                  <a:lnTo>
                    <a:pt x="4899" y="336"/>
                  </a:lnTo>
                  <a:lnTo>
                    <a:pt x="4890" y="347"/>
                  </a:lnTo>
                  <a:lnTo>
                    <a:pt x="4885" y="353"/>
                  </a:lnTo>
                  <a:lnTo>
                    <a:pt x="4881" y="359"/>
                  </a:lnTo>
                  <a:lnTo>
                    <a:pt x="4874" y="371"/>
                  </a:lnTo>
                  <a:lnTo>
                    <a:pt x="4871" y="377"/>
                  </a:lnTo>
                  <a:lnTo>
                    <a:pt x="4868" y="384"/>
                  </a:lnTo>
                  <a:lnTo>
                    <a:pt x="4863" y="397"/>
                  </a:lnTo>
                  <a:lnTo>
                    <a:pt x="4859" y="411"/>
                  </a:lnTo>
                  <a:lnTo>
                    <a:pt x="4856" y="425"/>
                  </a:lnTo>
                  <a:lnTo>
                    <a:pt x="4855" y="439"/>
                  </a:lnTo>
                  <a:lnTo>
                    <a:pt x="4854" y="454"/>
                  </a:lnTo>
                  <a:lnTo>
                    <a:pt x="4855" y="469"/>
                  </a:lnTo>
                  <a:lnTo>
                    <a:pt x="4856" y="476"/>
                  </a:lnTo>
                  <a:lnTo>
                    <a:pt x="4856" y="483"/>
                  </a:lnTo>
                  <a:lnTo>
                    <a:pt x="4859" y="497"/>
                  </a:lnTo>
                  <a:lnTo>
                    <a:pt x="4861" y="504"/>
                  </a:lnTo>
                  <a:lnTo>
                    <a:pt x="4863" y="510"/>
                  </a:lnTo>
                  <a:lnTo>
                    <a:pt x="4865" y="517"/>
                  </a:lnTo>
                  <a:lnTo>
                    <a:pt x="4868" y="524"/>
                  </a:lnTo>
                  <a:lnTo>
                    <a:pt x="4871" y="530"/>
                  </a:lnTo>
                  <a:lnTo>
                    <a:pt x="4874" y="537"/>
                  </a:lnTo>
                  <a:lnTo>
                    <a:pt x="4878" y="543"/>
                  </a:lnTo>
                  <a:lnTo>
                    <a:pt x="4881" y="549"/>
                  </a:lnTo>
                  <a:lnTo>
                    <a:pt x="4885" y="555"/>
                  </a:lnTo>
                  <a:lnTo>
                    <a:pt x="4890" y="561"/>
                  </a:lnTo>
                  <a:lnTo>
                    <a:pt x="4894" y="566"/>
                  </a:lnTo>
                  <a:lnTo>
                    <a:pt x="4899" y="571"/>
                  </a:lnTo>
                  <a:lnTo>
                    <a:pt x="4904" y="576"/>
                  </a:lnTo>
                  <a:lnTo>
                    <a:pt x="4910" y="581"/>
                  </a:lnTo>
                  <a:lnTo>
                    <a:pt x="4915" y="585"/>
                  </a:lnTo>
                  <a:lnTo>
                    <a:pt x="4921" y="589"/>
                  </a:lnTo>
                  <a:lnTo>
                    <a:pt x="4927" y="593"/>
                  </a:lnTo>
                  <a:lnTo>
                    <a:pt x="4934" y="597"/>
                  </a:lnTo>
                  <a:lnTo>
                    <a:pt x="4941" y="600"/>
                  </a:lnTo>
                  <a:lnTo>
                    <a:pt x="4948" y="603"/>
                  </a:lnTo>
                  <a:lnTo>
                    <a:pt x="4955" y="605"/>
                  </a:lnTo>
                  <a:lnTo>
                    <a:pt x="4963" y="607"/>
                  </a:lnTo>
                  <a:lnTo>
                    <a:pt x="4971" y="608"/>
                  </a:lnTo>
                  <a:lnTo>
                    <a:pt x="4979" y="610"/>
                  </a:lnTo>
                  <a:lnTo>
                    <a:pt x="4988" y="610"/>
                  </a:lnTo>
                  <a:lnTo>
                    <a:pt x="4997" y="611"/>
                  </a:lnTo>
                  <a:lnTo>
                    <a:pt x="5010" y="610"/>
                  </a:lnTo>
                  <a:lnTo>
                    <a:pt x="5022" y="608"/>
                  </a:lnTo>
                  <a:lnTo>
                    <a:pt x="5035" y="605"/>
                  </a:lnTo>
                  <a:lnTo>
                    <a:pt x="5047" y="601"/>
                  </a:lnTo>
                  <a:lnTo>
                    <a:pt x="5053" y="599"/>
                  </a:lnTo>
                  <a:lnTo>
                    <a:pt x="5059" y="596"/>
                  </a:lnTo>
                  <a:lnTo>
                    <a:pt x="5070" y="589"/>
                  </a:lnTo>
                  <a:lnTo>
                    <a:pt x="5075" y="586"/>
                  </a:lnTo>
                  <a:lnTo>
                    <a:pt x="5081" y="582"/>
                  </a:lnTo>
                  <a:lnTo>
                    <a:pt x="5086" y="577"/>
                  </a:lnTo>
                  <a:lnTo>
                    <a:pt x="5090" y="573"/>
                  </a:lnTo>
                  <a:lnTo>
                    <a:pt x="5095" y="568"/>
                  </a:lnTo>
                  <a:lnTo>
                    <a:pt x="5100" y="562"/>
                  </a:lnTo>
                  <a:lnTo>
                    <a:pt x="5104" y="557"/>
                  </a:lnTo>
                  <a:lnTo>
                    <a:pt x="5108" y="551"/>
                  </a:lnTo>
                  <a:lnTo>
                    <a:pt x="5115" y="538"/>
                  </a:lnTo>
                  <a:lnTo>
                    <a:pt x="5118" y="531"/>
                  </a:lnTo>
                  <a:lnTo>
                    <a:pt x="5121" y="524"/>
                  </a:lnTo>
                  <a:lnTo>
                    <a:pt x="5126" y="509"/>
                  </a:lnTo>
                  <a:lnTo>
                    <a:pt x="5128" y="500"/>
                  </a:lnTo>
                  <a:lnTo>
                    <a:pt x="5129" y="492"/>
                  </a:lnTo>
                  <a:lnTo>
                    <a:pt x="5131" y="483"/>
                  </a:lnTo>
                  <a:lnTo>
                    <a:pt x="5132" y="474"/>
                  </a:lnTo>
                  <a:lnTo>
                    <a:pt x="5132" y="464"/>
                  </a:lnTo>
                  <a:lnTo>
                    <a:pt x="5132" y="454"/>
                  </a:lnTo>
                  <a:lnTo>
                    <a:pt x="5132" y="444"/>
                  </a:lnTo>
                  <a:lnTo>
                    <a:pt x="5132" y="434"/>
                  </a:lnTo>
                  <a:lnTo>
                    <a:pt x="5131" y="425"/>
                  </a:lnTo>
                  <a:lnTo>
                    <a:pt x="5129" y="416"/>
                  </a:lnTo>
                  <a:lnTo>
                    <a:pt x="5126" y="399"/>
                  </a:lnTo>
                  <a:lnTo>
                    <a:pt x="5124" y="391"/>
                  </a:lnTo>
                  <a:lnTo>
                    <a:pt x="5121" y="384"/>
                  </a:lnTo>
                  <a:lnTo>
                    <a:pt x="5118" y="376"/>
                  </a:lnTo>
                  <a:lnTo>
                    <a:pt x="5115" y="369"/>
                  </a:lnTo>
                  <a:lnTo>
                    <a:pt x="5111" y="363"/>
                  </a:lnTo>
                  <a:lnTo>
                    <a:pt x="5108" y="356"/>
                  </a:lnTo>
                  <a:lnTo>
                    <a:pt x="5104" y="351"/>
                  </a:lnTo>
                  <a:lnTo>
                    <a:pt x="5100" y="345"/>
                  </a:lnTo>
                  <a:lnTo>
                    <a:pt x="5090" y="335"/>
                  </a:lnTo>
                  <a:lnTo>
                    <a:pt x="5081" y="326"/>
                  </a:lnTo>
                  <a:lnTo>
                    <a:pt x="5070" y="318"/>
                  </a:lnTo>
                  <a:lnTo>
                    <a:pt x="5064" y="314"/>
                  </a:lnTo>
                  <a:lnTo>
                    <a:pt x="5059" y="311"/>
                  </a:lnTo>
                  <a:lnTo>
                    <a:pt x="5053" y="308"/>
                  </a:lnTo>
                  <a:lnTo>
                    <a:pt x="5047" y="306"/>
                  </a:lnTo>
                  <a:lnTo>
                    <a:pt x="5041" y="304"/>
                  </a:lnTo>
                  <a:lnTo>
                    <a:pt x="5035" y="302"/>
                  </a:lnTo>
                  <a:lnTo>
                    <a:pt x="5029" y="300"/>
                  </a:lnTo>
                  <a:lnTo>
                    <a:pt x="5022" y="299"/>
                  </a:lnTo>
                  <a:lnTo>
                    <a:pt x="5010" y="297"/>
                  </a:lnTo>
                  <a:lnTo>
                    <a:pt x="5003" y="297"/>
                  </a:lnTo>
                  <a:lnTo>
                    <a:pt x="4997" y="29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grpSp>
          <p:nvGrpSpPr>
            <p:cNvPr id="41" name="Group 40"/>
            <p:cNvGrpSpPr>
              <a:grpSpLocks noChangeAspect="1"/>
            </p:cNvGrpSpPr>
            <p:nvPr userDrawn="1"/>
          </p:nvGrpSpPr>
          <p:grpSpPr>
            <a:xfrm>
              <a:off x="1900114" y="6364340"/>
              <a:ext cx="1052413" cy="162000"/>
              <a:chOff x="2160588" y="4324351"/>
              <a:chExt cx="7105649" cy="1093788"/>
            </a:xfrm>
            <a:grpFill/>
          </p:grpSpPr>
          <p:sp>
            <p:nvSpPr>
              <p:cNvPr id="42" name="Freeform 7"/>
              <p:cNvSpPr>
                <a:spLocks noEditPoints="1"/>
              </p:cNvSpPr>
              <p:nvPr userDrawn="1"/>
            </p:nvSpPr>
            <p:spPr bwMode="auto">
              <a:xfrm>
                <a:off x="2160588" y="4527551"/>
                <a:ext cx="595312" cy="890588"/>
              </a:xfrm>
              <a:custGeom>
                <a:avLst/>
                <a:gdLst>
                  <a:gd name="T0" fmla="*/ 372 w 375"/>
                  <a:gd name="T1" fmla="*/ 420 h 561"/>
                  <a:gd name="T2" fmla="*/ 357 w 375"/>
                  <a:gd name="T3" fmla="*/ 465 h 561"/>
                  <a:gd name="T4" fmla="*/ 333 w 375"/>
                  <a:gd name="T5" fmla="*/ 502 h 561"/>
                  <a:gd name="T6" fmla="*/ 301 w 375"/>
                  <a:gd name="T7" fmla="*/ 530 h 561"/>
                  <a:gd name="T8" fmla="*/ 262 w 375"/>
                  <a:gd name="T9" fmla="*/ 549 h 561"/>
                  <a:gd name="T10" fmla="*/ 198 w 375"/>
                  <a:gd name="T11" fmla="*/ 561 h 561"/>
                  <a:gd name="T12" fmla="*/ 140 w 375"/>
                  <a:gd name="T13" fmla="*/ 557 h 561"/>
                  <a:gd name="T14" fmla="*/ 86 w 375"/>
                  <a:gd name="T15" fmla="*/ 540 h 561"/>
                  <a:gd name="T16" fmla="*/ 43 w 375"/>
                  <a:gd name="T17" fmla="*/ 515 h 561"/>
                  <a:gd name="T18" fmla="*/ 85 w 375"/>
                  <a:gd name="T19" fmla="*/ 469 h 561"/>
                  <a:gd name="T20" fmla="*/ 134 w 375"/>
                  <a:gd name="T21" fmla="*/ 494 h 561"/>
                  <a:gd name="T22" fmla="*/ 178 w 375"/>
                  <a:gd name="T23" fmla="*/ 502 h 561"/>
                  <a:gd name="T24" fmla="*/ 238 w 375"/>
                  <a:gd name="T25" fmla="*/ 494 h 561"/>
                  <a:gd name="T26" fmla="*/ 269 w 375"/>
                  <a:gd name="T27" fmla="*/ 478 h 561"/>
                  <a:gd name="T28" fmla="*/ 302 w 375"/>
                  <a:gd name="T29" fmla="*/ 437 h 561"/>
                  <a:gd name="T30" fmla="*/ 311 w 375"/>
                  <a:gd name="T31" fmla="*/ 406 h 561"/>
                  <a:gd name="T32" fmla="*/ 314 w 375"/>
                  <a:gd name="T33" fmla="*/ 342 h 561"/>
                  <a:gd name="T34" fmla="*/ 285 w 375"/>
                  <a:gd name="T35" fmla="*/ 375 h 561"/>
                  <a:gd name="T36" fmla="*/ 248 w 375"/>
                  <a:gd name="T37" fmla="*/ 397 h 561"/>
                  <a:gd name="T38" fmla="*/ 203 w 375"/>
                  <a:gd name="T39" fmla="*/ 410 h 561"/>
                  <a:gd name="T40" fmla="*/ 154 w 375"/>
                  <a:gd name="T41" fmla="*/ 409 h 561"/>
                  <a:gd name="T42" fmla="*/ 109 w 375"/>
                  <a:gd name="T43" fmla="*/ 396 h 561"/>
                  <a:gd name="T44" fmla="*/ 70 w 375"/>
                  <a:gd name="T45" fmla="*/ 372 h 561"/>
                  <a:gd name="T46" fmla="*/ 39 w 375"/>
                  <a:gd name="T47" fmla="*/ 339 h 561"/>
                  <a:gd name="T48" fmla="*/ 13 w 375"/>
                  <a:gd name="T49" fmla="*/ 290 h 561"/>
                  <a:gd name="T50" fmla="*/ 2 w 375"/>
                  <a:gd name="T51" fmla="*/ 241 h 561"/>
                  <a:gd name="T52" fmla="*/ 1 w 375"/>
                  <a:gd name="T53" fmla="*/ 187 h 561"/>
                  <a:gd name="T54" fmla="*/ 11 w 375"/>
                  <a:gd name="T55" fmla="*/ 136 h 561"/>
                  <a:gd name="T56" fmla="*/ 30 w 375"/>
                  <a:gd name="T57" fmla="*/ 91 h 561"/>
                  <a:gd name="T58" fmla="*/ 59 w 375"/>
                  <a:gd name="T59" fmla="*/ 53 h 561"/>
                  <a:gd name="T60" fmla="*/ 96 w 375"/>
                  <a:gd name="T61" fmla="*/ 25 h 561"/>
                  <a:gd name="T62" fmla="*/ 141 w 375"/>
                  <a:gd name="T63" fmla="*/ 6 h 561"/>
                  <a:gd name="T64" fmla="*/ 193 w 375"/>
                  <a:gd name="T65" fmla="*/ 0 h 561"/>
                  <a:gd name="T66" fmla="*/ 243 w 375"/>
                  <a:gd name="T67" fmla="*/ 9 h 561"/>
                  <a:gd name="T68" fmla="*/ 283 w 375"/>
                  <a:gd name="T69" fmla="*/ 30 h 561"/>
                  <a:gd name="T70" fmla="*/ 316 w 375"/>
                  <a:gd name="T71" fmla="*/ 63 h 561"/>
                  <a:gd name="T72" fmla="*/ 176 w 375"/>
                  <a:gd name="T73" fmla="*/ 60 h 561"/>
                  <a:gd name="T74" fmla="*/ 137 w 375"/>
                  <a:gd name="T75" fmla="*/ 71 h 561"/>
                  <a:gd name="T76" fmla="*/ 105 w 375"/>
                  <a:gd name="T77" fmla="*/ 93 h 561"/>
                  <a:gd name="T78" fmla="*/ 82 w 375"/>
                  <a:gd name="T79" fmla="*/ 125 h 561"/>
                  <a:gd name="T80" fmla="*/ 65 w 375"/>
                  <a:gd name="T81" fmla="*/ 179 h 561"/>
                  <a:gd name="T82" fmla="*/ 65 w 375"/>
                  <a:gd name="T83" fmla="*/ 239 h 561"/>
                  <a:gd name="T84" fmla="*/ 76 w 375"/>
                  <a:gd name="T85" fmla="*/ 279 h 561"/>
                  <a:gd name="T86" fmla="*/ 96 w 375"/>
                  <a:gd name="T87" fmla="*/ 312 h 561"/>
                  <a:gd name="T88" fmla="*/ 131 w 375"/>
                  <a:gd name="T89" fmla="*/ 339 h 561"/>
                  <a:gd name="T90" fmla="*/ 176 w 375"/>
                  <a:gd name="T91" fmla="*/ 352 h 561"/>
                  <a:gd name="T92" fmla="*/ 220 w 375"/>
                  <a:gd name="T93" fmla="*/ 350 h 561"/>
                  <a:gd name="T94" fmla="*/ 245 w 375"/>
                  <a:gd name="T95" fmla="*/ 340 h 561"/>
                  <a:gd name="T96" fmla="*/ 271 w 375"/>
                  <a:gd name="T97" fmla="*/ 321 h 561"/>
                  <a:gd name="T98" fmla="*/ 302 w 375"/>
                  <a:gd name="T99" fmla="*/ 272 h 561"/>
                  <a:gd name="T100" fmla="*/ 314 w 375"/>
                  <a:gd name="T101" fmla="*/ 208 h 561"/>
                  <a:gd name="T102" fmla="*/ 303 w 375"/>
                  <a:gd name="T103" fmla="*/ 143 h 561"/>
                  <a:gd name="T104" fmla="*/ 282 w 375"/>
                  <a:gd name="T105" fmla="*/ 102 h 561"/>
                  <a:gd name="T106" fmla="*/ 243 w 375"/>
                  <a:gd name="T107" fmla="*/ 70 h 561"/>
                  <a:gd name="T108" fmla="*/ 190 w 375"/>
                  <a:gd name="T109" fmla="*/ 59 h 5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75" h="561">
                    <a:moveTo>
                      <a:pt x="375" y="379"/>
                    </a:moveTo>
                    <a:lnTo>
                      <a:pt x="375" y="390"/>
                    </a:lnTo>
                    <a:lnTo>
                      <a:pt x="375" y="400"/>
                    </a:lnTo>
                    <a:lnTo>
                      <a:pt x="373" y="411"/>
                    </a:lnTo>
                    <a:lnTo>
                      <a:pt x="372" y="420"/>
                    </a:lnTo>
                    <a:lnTo>
                      <a:pt x="370" y="430"/>
                    </a:lnTo>
                    <a:lnTo>
                      <a:pt x="367" y="439"/>
                    </a:lnTo>
                    <a:lnTo>
                      <a:pt x="364" y="448"/>
                    </a:lnTo>
                    <a:lnTo>
                      <a:pt x="361" y="457"/>
                    </a:lnTo>
                    <a:lnTo>
                      <a:pt x="357" y="465"/>
                    </a:lnTo>
                    <a:lnTo>
                      <a:pt x="353" y="473"/>
                    </a:lnTo>
                    <a:lnTo>
                      <a:pt x="349" y="481"/>
                    </a:lnTo>
                    <a:lnTo>
                      <a:pt x="344" y="488"/>
                    </a:lnTo>
                    <a:lnTo>
                      <a:pt x="339" y="495"/>
                    </a:lnTo>
                    <a:lnTo>
                      <a:pt x="333" y="502"/>
                    </a:lnTo>
                    <a:lnTo>
                      <a:pt x="327" y="508"/>
                    </a:lnTo>
                    <a:lnTo>
                      <a:pt x="321" y="514"/>
                    </a:lnTo>
                    <a:lnTo>
                      <a:pt x="315" y="520"/>
                    </a:lnTo>
                    <a:lnTo>
                      <a:pt x="308" y="525"/>
                    </a:lnTo>
                    <a:lnTo>
                      <a:pt x="301" y="530"/>
                    </a:lnTo>
                    <a:lnTo>
                      <a:pt x="294" y="534"/>
                    </a:lnTo>
                    <a:lnTo>
                      <a:pt x="286" y="539"/>
                    </a:lnTo>
                    <a:lnTo>
                      <a:pt x="278" y="542"/>
                    </a:lnTo>
                    <a:lnTo>
                      <a:pt x="270" y="546"/>
                    </a:lnTo>
                    <a:lnTo>
                      <a:pt x="262" y="549"/>
                    </a:lnTo>
                    <a:lnTo>
                      <a:pt x="253" y="552"/>
                    </a:lnTo>
                    <a:lnTo>
                      <a:pt x="245" y="554"/>
                    </a:lnTo>
                    <a:lnTo>
                      <a:pt x="226" y="558"/>
                    </a:lnTo>
                    <a:lnTo>
                      <a:pt x="208" y="560"/>
                    </a:lnTo>
                    <a:lnTo>
                      <a:pt x="198" y="561"/>
                    </a:lnTo>
                    <a:lnTo>
                      <a:pt x="188" y="561"/>
                    </a:lnTo>
                    <a:lnTo>
                      <a:pt x="176" y="561"/>
                    </a:lnTo>
                    <a:lnTo>
                      <a:pt x="163" y="560"/>
                    </a:lnTo>
                    <a:lnTo>
                      <a:pt x="151" y="559"/>
                    </a:lnTo>
                    <a:lnTo>
                      <a:pt x="140" y="557"/>
                    </a:lnTo>
                    <a:lnTo>
                      <a:pt x="128" y="554"/>
                    </a:lnTo>
                    <a:lnTo>
                      <a:pt x="117" y="551"/>
                    </a:lnTo>
                    <a:lnTo>
                      <a:pt x="107" y="548"/>
                    </a:lnTo>
                    <a:lnTo>
                      <a:pt x="96" y="544"/>
                    </a:lnTo>
                    <a:lnTo>
                      <a:pt x="86" y="540"/>
                    </a:lnTo>
                    <a:lnTo>
                      <a:pt x="77" y="536"/>
                    </a:lnTo>
                    <a:lnTo>
                      <a:pt x="68" y="531"/>
                    </a:lnTo>
                    <a:lnTo>
                      <a:pt x="59" y="526"/>
                    </a:lnTo>
                    <a:lnTo>
                      <a:pt x="50" y="520"/>
                    </a:lnTo>
                    <a:lnTo>
                      <a:pt x="43" y="515"/>
                    </a:lnTo>
                    <a:lnTo>
                      <a:pt x="35" y="509"/>
                    </a:lnTo>
                    <a:lnTo>
                      <a:pt x="28" y="503"/>
                    </a:lnTo>
                    <a:lnTo>
                      <a:pt x="68" y="456"/>
                    </a:lnTo>
                    <a:lnTo>
                      <a:pt x="79" y="465"/>
                    </a:lnTo>
                    <a:lnTo>
                      <a:pt x="85" y="469"/>
                    </a:lnTo>
                    <a:lnTo>
                      <a:pt x="91" y="473"/>
                    </a:lnTo>
                    <a:lnTo>
                      <a:pt x="104" y="481"/>
                    </a:lnTo>
                    <a:lnTo>
                      <a:pt x="119" y="488"/>
                    </a:lnTo>
                    <a:lnTo>
                      <a:pt x="126" y="491"/>
                    </a:lnTo>
                    <a:lnTo>
                      <a:pt x="134" y="494"/>
                    </a:lnTo>
                    <a:lnTo>
                      <a:pt x="143" y="496"/>
                    </a:lnTo>
                    <a:lnTo>
                      <a:pt x="151" y="498"/>
                    </a:lnTo>
                    <a:lnTo>
                      <a:pt x="160" y="500"/>
                    </a:lnTo>
                    <a:lnTo>
                      <a:pt x="169" y="501"/>
                    </a:lnTo>
                    <a:lnTo>
                      <a:pt x="178" y="502"/>
                    </a:lnTo>
                    <a:lnTo>
                      <a:pt x="188" y="502"/>
                    </a:lnTo>
                    <a:lnTo>
                      <a:pt x="201" y="502"/>
                    </a:lnTo>
                    <a:lnTo>
                      <a:pt x="214" y="500"/>
                    </a:lnTo>
                    <a:lnTo>
                      <a:pt x="226" y="498"/>
                    </a:lnTo>
                    <a:lnTo>
                      <a:pt x="238" y="494"/>
                    </a:lnTo>
                    <a:lnTo>
                      <a:pt x="244" y="492"/>
                    </a:lnTo>
                    <a:lnTo>
                      <a:pt x="249" y="490"/>
                    </a:lnTo>
                    <a:lnTo>
                      <a:pt x="259" y="484"/>
                    </a:lnTo>
                    <a:lnTo>
                      <a:pt x="264" y="481"/>
                    </a:lnTo>
                    <a:lnTo>
                      <a:pt x="269" y="478"/>
                    </a:lnTo>
                    <a:lnTo>
                      <a:pt x="278" y="471"/>
                    </a:lnTo>
                    <a:lnTo>
                      <a:pt x="286" y="462"/>
                    </a:lnTo>
                    <a:lnTo>
                      <a:pt x="293" y="453"/>
                    </a:lnTo>
                    <a:lnTo>
                      <a:pt x="299" y="443"/>
                    </a:lnTo>
                    <a:lnTo>
                      <a:pt x="302" y="437"/>
                    </a:lnTo>
                    <a:lnTo>
                      <a:pt x="304" y="432"/>
                    </a:lnTo>
                    <a:lnTo>
                      <a:pt x="306" y="426"/>
                    </a:lnTo>
                    <a:lnTo>
                      <a:pt x="308" y="420"/>
                    </a:lnTo>
                    <a:lnTo>
                      <a:pt x="310" y="413"/>
                    </a:lnTo>
                    <a:lnTo>
                      <a:pt x="311" y="406"/>
                    </a:lnTo>
                    <a:lnTo>
                      <a:pt x="312" y="400"/>
                    </a:lnTo>
                    <a:lnTo>
                      <a:pt x="313" y="392"/>
                    </a:lnTo>
                    <a:lnTo>
                      <a:pt x="313" y="385"/>
                    </a:lnTo>
                    <a:lnTo>
                      <a:pt x="314" y="378"/>
                    </a:lnTo>
                    <a:lnTo>
                      <a:pt x="314" y="342"/>
                    </a:lnTo>
                    <a:lnTo>
                      <a:pt x="308" y="350"/>
                    </a:lnTo>
                    <a:lnTo>
                      <a:pt x="302" y="358"/>
                    </a:lnTo>
                    <a:lnTo>
                      <a:pt x="295" y="365"/>
                    </a:lnTo>
                    <a:lnTo>
                      <a:pt x="288" y="371"/>
                    </a:lnTo>
                    <a:lnTo>
                      <a:pt x="285" y="375"/>
                    </a:lnTo>
                    <a:lnTo>
                      <a:pt x="281" y="378"/>
                    </a:lnTo>
                    <a:lnTo>
                      <a:pt x="273" y="383"/>
                    </a:lnTo>
                    <a:lnTo>
                      <a:pt x="265" y="388"/>
                    </a:lnTo>
                    <a:lnTo>
                      <a:pt x="257" y="393"/>
                    </a:lnTo>
                    <a:lnTo>
                      <a:pt x="248" y="397"/>
                    </a:lnTo>
                    <a:lnTo>
                      <a:pt x="239" y="401"/>
                    </a:lnTo>
                    <a:lnTo>
                      <a:pt x="230" y="404"/>
                    </a:lnTo>
                    <a:lnTo>
                      <a:pt x="221" y="406"/>
                    </a:lnTo>
                    <a:lnTo>
                      <a:pt x="212" y="408"/>
                    </a:lnTo>
                    <a:lnTo>
                      <a:pt x="203" y="410"/>
                    </a:lnTo>
                    <a:lnTo>
                      <a:pt x="194" y="411"/>
                    </a:lnTo>
                    <a:lnTo>
                      <a:pt x="184" y="411"/>
                    </a:lnTo>
                    <a:lnTo>
                      <a:pt x="174" y="411"/>
                    </a:lnTo>
                    <a:lnTo>
                      <a:pt x="164" y="410"/>
                    </a:lnTo>
                    <a:lnTo>
                      <a:pt x="154" y="409"/>
                    </a:lnTo>
                    <a:lnTo>
                      <a:pt x="145" y="407"/>
                    </a:lnTo>
                    <a:lnTo>
                      <a:pt x="135" y="405"/>
                    </a:lnTo>
                    <a:lnTo>
                      <a:pt x="126" y="402"/>
                    </a:lnTo>
                    <a:lnTo>
                      <a:pt x="117" y="399"/>
                    </a:lnTo>
                    <a:lnTo>
                      <a:pt x="109" y="396"/>
                    </a:lnTo>
                    <a:lnTo>
                      <a:pt x="100" y="392"/>
                    </a:lnTo>
                    <a:lnTo>
                      <a:pt x="92" y="388"/>
                    </a:lnTo>
                    <a:lnTo>
                      <a:pt x="85" y="383"/>
                    </a:lnTo>
                    <a:lnTo>
                      <a:pt x="77" y="378"/>
                    </a:lnTo>
                    <a:lnTo>
                      <a:pt x="70" y="372"/>
                    </a:lnTo>
                    <a:lnTo>
                      <a:pt x="63" y="366"/>
                    </a:lnTo>
                    <a:lnTo>
                      <a:pt x="57" y="360"/>
                    </a:lnTo>
                    <a:lnTo>
                      <a:pt x="51" y="354"/>
                    </a:lnTo>
                    <a:lnTo>
                      <a:pt x="45" y="347"/>
                    </a:lnTo>
                    <a:lnTo>
                      <a:pt x="39" y="339"/>
                    </a:lnTo>
                    <a:lnTo>
                      <a:pt x="34" y="332"/>
                    </a:lnTo>
                    <a:lnTo>
                      <a:pt x="29" y="324"/>
                    </a:lnTo>
                    <a:lnTo>
                      <a:pt x="20" y="307"/>
                    </a:lnTo>
                    <a:lnTo>
                      <a:pt x="17" y="299"/>
                    </a:lnTo>
                    <a:lnTo>
                      <a:pt x="13" y="290"/>
                    </a:lnTo>
                    <a:lnTo>
                      <a:pt x="10" y="280"/>
                    </a:lnTo>
                    <a:lnTo>
                      <a:pt x="8" y="271"/>
                    </a:lnTo>
                    <a:lnTo>
                      <a:pt x="5" y="261"/>
                    </a:lnTo>
                    <a:lnTo>
                      <a:pt x="3" y="251"/>
                    </a:lnTo>
                    <a:lnTo>
                      <a:pt x="2" y="241"/>
                    </a:lnTo>
                    <a:lnTo>
                      <a:pt x="1" y="230"/>
                    </a:lnTo>
                    <a:lnTo>
                      <a:pt x="0" y="220"/>
                    </a:lnTo>
                    <a:lnTo>
                      <a:pt x="0" y="209"/>
                    </a:lnTo>
                    <a:lnTo>
                      <a:pt x="0" y="198"/>
                    </a:lnTo>
                    <a:lnTo>
                      <a:pt x="1" y="187"/>
                    </a:lnTo>
                    <a:lnTo>
                      <a:pt x="2" y="176"/>
                    </a:lnTo>
                    <a:lnTo>
                      <a:pt x="4" y="166"/>
                    </a:lnTo>
                    <a:lnTo>
                      <a:pt x="6" y="156"/>
                    </a:lnTo>
                    <a:lnTo>
                      <a:pt x="8" y="146"/>
                    </a:lnTo>
                    <a:lnTo>
                      <a:pt x="11" y="136"/>
                    </a:lnTo>
                    <a:lnTo>
                      <a:pt x="14" y="126"/>
                    </a:lnTo>
                    <a:lnTo>
                      <a:pt x="17" y="117"/>
                    </a:lnTo>
                    <a:lnTo>
                      <a:pt x="21" y="108"/>
                    </a:lnTo>
                    <a:lnTo>
                      <a:pt x="26" y="99"/>
                    </a:lnTo>
                    <a:lnTo>
                      <a:pt x="30" y="91"/>
                    </a:lnTo>
                    <a:lnTo>
                      <a:pt x="35" y="82"/>
                    </a:lnTo>
                    <a:lnTo>
                      <a:pt x="41" y="75"/>
                    </a:lnTo>
                    <a:lnTo>
                      <a:pt x="47" y="67"/>
                    </a:lnTo>
                    <a:lnTo>
                      <a:pt x="53" y="60"/>
                    </a:lnTo>
                    <a:lnTo>
                      <a:pt x="59" y="53"/>
                    </a:lnTo>
                    <a:lnTo>
                      <a:pt x="66" y="47"/>
                    </a:lnTo>
                    <a:lnTo>
                      <a:pt x="73" y="41"/>
                    </a:lnTo>
                    <a:lnTo>
                      <a:pt x="81" y="35"/>
                    </a:lnTo>
                    <a:lnTo>
                      <a:pt x="88" y="29"/>
                    </a:lnTo>
                    <a:lnTo>
                      <a:pt x="96" y="25"/>
                    </a:lnTo>
                    <a:lnTo>
                      <a:pt x="105" y="20"/>
                    </a:lnTo>
                    <a:lnTo>
                      <a:pt x="113" y="16"/>
                    </a:lnTo>
                    <a:lnTo>
                      <a:pt x="122" y="12"/>
                    </a:lnTo>
                    <a:lnTo>
                      <a:pt x="132" y="9"/>
                    </a:lnTo>
                    <a:lnTo>
                      <a:pt x="141" y="6"/>
                    </a:lnTo>
                    <a:lnTo>
                      <a:pt x="151" y="4"/>
                    </a:lnTo>
                    <a:lnTo>
                      <a:pt x="161" y="2"/>
                    </a:lnTo>
                    <a:lnTo>
                      <a:pt x="171" y="1"/>
                    </a:lnTo>
                    <a:lnTo>
                      <a:pt x="182" y="0"/>
                    </a:lnTo>
                    <a:lnTo>
                      <a:pt x="193" y="0"/>
                    </a:lnTo>
                    <a:lnTo>
                      <a:pt x="201" y="0"/>
                    </a:lnTo>
                    <a:lnTo>
                      <a:pt x="209" y="1"/>
                    </a:lnTo>
                    <a:lnTo>
                      <a:pt x="226" y="4"/>
                    </a:lnTo>
                    <a:lnTo>
                      <a:pt x="235" y="6"/>
                    </a:lnTo>
                    <a:lnTo>
                      <a:pt x="243" y="9"/>
                    </a:lnTo>
                    <a:lnTo>
                      <a:pt x="252" y="12"/>
                    </a:lnTo>
                    <a:lnTo>
                      <a:pt x="260" y="16"/>
                    </a:lnTo>
                    <a:lnTo>
                      <a:pt x="268" y="20"/>
                    </a:lnTo>
                    <a:lnTo>
                      <a:pt x="276" y="25"/>
                    </a:lnTo>
                    <a:lnTo>
                      <a:pt x="283" y="30"/>
                    </a:lnTo>
                    <a:lnTo>
                      <a:pt x="290" y="36"/>
                    </a:lnTo>
                    <a:lnTo>
                      <a:pt x="297" y="42"/>
                    </a:lnTo>
                    <a:lnTo>
                      <a:pt x="304" y="48"/>
                    </a:lnTo>
                    <a:lnTo>
                      <a:pt x="310" y="56"/>
                    </a:lnTo>
                    <a:lnTo>
                      <a:pt x="316" y="63"/>
                    </a:lnTo>
                    <a:lnTo>
                      <a:pt x="316" y="7"/>
                    </a:lnTo>
                    <a:lnTo>
                      <a:pt x="375" y="7"/>
                    </a:lnTo>
                    <a:lnTo>
                      <a:pt x="375" y="379"/>
                    </a:lnTo>
                    <a:close/>
                    <a:moveTo>
                      <a:pt x="190" y="59"/>
                    </a:moveTo>
                    <a:lnTo>
                      <a:pt x="176" y="60"/>
                    </a:lnTo>
                    <a:lnTo>
                      <a:pt x="169" y="61"/>
                    </a:lnTo>
                    <a:lnTo>
                      <a:pt x="162" y="62"/>
                    </a:lnTo>
                    <a:lnTo>
                      <a:pt x="155" y="64"/>
                    </a:lnTo>
                    <a:lnTo>
                      <a:pt x="149" y="66"/>
                    </a:lnTo>
                    <a:lnTo>
                      <a:pt x="137" y="71"/>
                    </a:lnTo>
                    <a:lnTo>
                      <a:pt x="125" y="77"/>
                    </a:lnTo>
                    <a:lnTo>
                      <a:pt x="120" y="81"/>
                    </a:lnTo>
                    <a:lnTo>
                      <a:pt x="115" y="85"/>
                    </a:lnTo>
                    <a:lnTo>
                      <a:pt x="110" y="89"/>
                    </a:lnTo>
                    <a:lnTo>
                      <a:pt x="105" y="93"/>
                    </a:lnTo>
                    <a:lnTo>
                      <a:pt x="101" y="98"/>
                    </a:lnTo>
                    <a:lnTo>
                      <a:pt x="97" y="103"/>
                    </a:lnTo>
                    <a:lnTo>
                      <a:pt x="89" y="113"/>
                    </a:lnTo>
                    <a:lnTo>
                      <a:pt x="85" y="119"/>
                    </a:lnTo>
                    <a:lnTo>
                      <a:pt x="82" y="125"/>
                    </a:lnTo>
                    <a:lnTo>
                      <a:pt x="76" y="137"/>
                    </a:lnTo>
                    <a:lnTo>
                      <a:pt x="71" y="151"/>
                    </a:lnTo>
                    <a:lnTo>
                      <a:pt x="69" y="157"/>
                    </a:lnTo>
                    <a:lnTo>
                      <a:pt x="68" y="164"/>
                    </a:lnTo>
                    <a:lnTo>
                      <a:pt x="65" y="179"/>
                    </a:lnTo>
                    <a:lnTo>
                      <a:pt x="63" y="194"/>
                    </a:lnTo>
                    <a:lnTo>
                      <a:pt x="63" y="209"/>
                    </a:lnTo>
                    <a:lnTo>
                      <a:pt x="63" y="224"/>
                    </a:lnTo>
                    <a:lnTo>
                      <a:pt x="64" y="231"/>
                    </a:lnTo>
                    <a:lnTo>
                      <a:pt x="65" y="239"/>
                    </a:lnTo>
                    <a:lnTo>
                      <a:pt x="66" y="246"/>
                    </a:lnTo>
                    <a:lnTo>
                      <a:pt x="68" y="253"/>
                    </a:lnTo>
                    <a:lnTo>
                      <a:pt x="69" y="259"/>
                    </a:lnTo>
                    <a:lnTo>
                      <a:pt x="71" y="266"/>
                    </a:lnTo>
                    <a:lnTo>
                      <a:pt x="76" y="279"/>
                    </a:lnTo>
                    <a:lnTo>
                      <a:pt x="82" y="291"/>
                    </a:lnTo>
                    <a:lnTo>
                      <a:pt x="85" y="296"/>
                    </a:lnTo>
                    <a:lnTo>
                      <a:pt x="89" y="302"/>
                    </a:lnTo>
                    <a:lnTo>
                      <a:pt x="92" y="307"/>
                    </a:lnTo>
                    <a:lnTo>
                      <a:pt x="96" y="312"/>
                    </a:lnTo>
                    <a:lnTo>
                      <a:pt x="105" y="321"/>
                    </a:lnTo>
                    <a:lnTo>
                      <a:pt x="110" y="325"/>
                    </a:lnTo>
                    <a:lnTo>
                      <a:pt x="115" y="329"/>
                    </a:lnTo>
                    <a:lnTo>
                      <a:pt x="125" y="336"/>
                    </a:lnTo>
                    <a:lnTo>
                      <a:pt x="131" y="339"/>
                    </a:lnTo>
                    <a:lnTo>
                      <a:pt x="137" y="342"/>
                    </a:lnTo>
                    <a:lnTo>
                      <a:pt x="149" y="347"/>
                    </a:lnTo>
                    <a:lnTo>
                      <a:pt x="162" y="350"/>
                    </a:lnTo>
                    <a:lnTo>
                      <a:pt x="169" y="351"/>
                    </a:lnTo>
                    <a:lnTo>
                      <a:pt x="176" y="352"/>
                    </a:lnTo>
                    <a:lnTo>
                      <a:pt x="191" y="353"/>
                    </a:lnTo>
                    <a:lnTo>
                      <a:pt x="199" y="353"/>
                    </a:lnTo>
                    <a:lnTo>
                      <a:pt x="206" y="352"/>
                    </a:lnTo>
                    <a:lnTo>
                      <a:pt x="213" y="351"/>
                    </a:lnTo>
                    <a:lnTo>
                      <a:pt x="220" y="350"/>
                    </a:lnTo>
                    <a:lnTo>
                      <a:pt x="227" y="348"/>
                    </a:lnTo>
                    <a:lnTo>
                      <a:pt x="233" y="345"/>
                    </a:lnTo>
                    <a:lnTo>
                      <a:pt x="239" y="343"/>
                    </a:lnTo>
                    <a:lnTo>
                      <a:pt x="242" y="342"/>
                    </a:lnTo>
                    <a:lnTo>
                      <a:pt x="245" y="340"/>
                    </a:lnTo>
                    <a:lnTo>
                      <a:pt x="251" y="337"/>
                    </a:lnTo>
                    <a:lnTo>
                      <a:pt x="256" y="333"/>
                    </a:lnTo>
                    <a:lnTo>
                      <a:pt x="261" y="329"/>
                    </a:lnTo>
                    <a:lnTo>
                      <a:pt x="266" y="325"/>
                    </a:lnTo>
                    <a:lnTo>
                      <a:pt x="271" y="321"/>
                    </a:lnTo>
                    <a:lnTo>
                      <a:pt x="275" y="316"/>
                    </a:lnTo>
                    <a:lnTo>
                      <a:pt x="283" y="307"/>
                    </a:lnTo>
                    <a:lnTo>
                      <a:pt x="290" y="296"/>
                    </a:lnTo>
                    <a:lnTo>
                      <a:pt x="296" y="284"/>
                    </a:lnTo>
                    <a:lnTo>
                      <a:pt x="302" y="272"/>
                    </a:lnTo>
                    <a:lnTo>
                      <a:pt x="306" y="260"/>
                    </a:lnTo>
                    <a:lnTo>
                      <a:pt x="309" y="247"/>
                    </a:lnTo>
                    <a:lnTo>
                      <a:pt x="312" y="234"/>
                    </a:lnTo>
                    <a:lnTo>
                      <a:pt x="313" y="221"/>
                    </a:lnTo>
                    <a:lnTo>
                      <a:pt x="314" y="208"/>
                    </a:lnTo>
                    <a:lnTo>
                      <a:pt x="313" y="193"/>
                    </a:lnTo>
                    <a:lnTo>
                      <a:pt x="311" y="178"/>
                    </a:lnTo>
                    <a:lnTo>
                      <a:pt x="309" y="163"/>
                    </a:lnTo>
                    <a:lnTo>
                      <a:pt x="305" y="150"/>
                    </a:lnTo>
                    <a:lnTo>
                      <a:pt x="303" y="143"/>
                    </a:lnTo>
                    <a:lnTo>
                      <a:pt x="301" y="136"/>
                    </a:lnTo>
                    <a:lnTo>
                      <a:pt x="295" y="124"/>
                    </a:lnTo>
                    <a:lnTo>
                      <a:pt x="289" y="113"/>
                    </a:lnTo>
                    <a:lnTo>
                      <a:pt x="285" y="107"/>
                    </a:lnTo>
                    <a:lnTo>
                      <a:pt x="282" y="102"/>
                    </a:lnTo>
                    <a:lnTo>
                      <a:pt x="273" y="93"/>
                    </a:lnTo>
                    <a:lnTo>
                      <a:pt x="264" y="84"/>
                    </a:lnTo>
                    <a:lnTo>
                      <a:pt x="259" y="80"/>
                    </a:lnTo>
                    <a:lnTo>
                      <a:pt x="254" y="77"/>
                    </a:lnTo>
                    <a:lnTo>
                      <a:pt x="243" y="70"/>
                    </a:lnTo>
                    <a:lnTo>
                      <a:pt x="231" y="65"/>
                    </a:lnTo>
                    <a:lnTo>
                      <a:pt x="225" y="64"/>
                    </a:lnTo>
                    <a:lnTo>
                      <a:pt x="218" y="62"/>
                    </a:lnTo>
                    <a:lnTo>
                      <a:pt x="205" y="60"/>
                    </a:lnTo>
                    <a:lnTo>
                      <a:pt x="190" y="5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43" name="Freeform 8"/>
              <p:cNvSpPr>
                <a:spLocks noEditPoints="1"/>
              </p:cNvSpPr>
              <p:nvPr userDrawn="1"/>
            </p:nvSpPr>
            <p:spPr bwMode="auto">
              <a:xfrm>
                <a:off x="2919413" y="4527551"/>
                <a:ext cx="552450" cy="676275"/>
              </a:xfrm>
              <a:custGeom>
                <a:avLst/>
                <a:gdLst>
                  <a:gd name="T0" fmla="*/ 65 w 348"/>
                  <a:gd name="T1" fmla="*/ 246 h 426"/>
                  <a:gd name="T2" fmla="*/ 71 w 348"/>
                  <a:gd name="T3" fmla="*/ 272 h 426"/>
                  <a:gd name="T4" fmla="*/ 83 w 348"/>
                  <a:gd name="T5" fmla="*/ 302 h 426"/>
                  <a:gd name="T6" fmla="*/ 98 w 348"/>
                  <a:gd name="T7" fmla="*/ 323 h 426"/>
                  <a:gd name="T8" fmla="*/ 120 w 348"/>
                  <a:gd name="T9" fmla="*/ 345 h 426"/>
                  <a:gd name="T10" fmla="*/ 142 w 348"/>
                  <a:gd name="T11" fmla="*/ 358 h 426"/>
                  <a:gd name="T12" fmla="*/ 161 w 348"/>
                  <a:gd name="T13" fmla="*/ 364 h 426"/>
                  <a:gd name="T14" fmla="*/ 188 w 348"/>
                  <a:gd name="T15" fmla="*/ 367 h 426"/>
                  <a:gd name="T16" fmla="*/ 220 w 348"/>
                  <a:gd name="T17" fmla="*/ 364 h 426"/>
                  <a:gd name="T18" fmla="*/ 247 w 348"/>
                  <a:gd name="T19" fmla="*/ 355 h 426"/>
                  <a:gd name="T20" fmla="*/ 269 w 348"/>
                  <a:gd name="T21" fmla="*/ 343 h 426"/>
                  <a:gd name="T22" fmla="*/ 295 w 348"/>
                  <a:gd name="T23" fmla="*/ 320 h 426"/>
                  <a:gd name="T24" fmla="*/ 342 w 348"/>
                  <a:gd name="T25" fmla="*/ 356 h 426"/>
                  <a:gd name="T26" fmla="*/ 322 w 348"/>
                  <a:gd name="T27" fmla="*/ 377 h 426"/>
                  <a:gd name="T28" fmla="*/ 296 w 348"/>
                  <a:gd name="T29" fmla="*/ 396 h 426"/>
                  <a:gd name="T30" fmla="*/ 263 w 348"/>
                  <a:gd name="T31" fmla="*/ 412 h 426"/>
                  <a:gd name="T32" fmla="*/ 226 w 348"/>
                  <a:gd name="T33" fmla="*/ 422 h 426"/>
                  <a:gd name="T34" fmla="*/ 183 w 348"/>
                  <a:gd name="T35" fmla="*/ 426 h 426"/>
                  <a:gd name="T36" fmla="*/ 154 w 348"/>
                  <a:gd name="T37" fmla="*/ 424 h 426"/>
                  <a:gd name="T38" fmla="*/ 126 w 348"/>
                  <a:gd name="T39" fmla="*/ 417 h 426"/>
                  <a:gd name="T40" fmla="*/ 101 w 348"/>
                  <a:gd name="T41" fmla="*/ 406 h 426"/>
                  <a:gd name="T42" fmla="*/ 78 w 348"/>
                  <a:gd name="T43" fmla="*/ 391 h 426"/>
                  <a:gd name="T44" fmla="*/ 57 w 348"/>
                  <a:gd name="T45" fmla="*/ 373 h 426"/>
                  <a:gd name="T46" fmla="*/ 39 w 348"/>
                  <a:gd name="T47" fmla="*/ 351 h 426"/>
                  <a:gd name="T48" fmla="*/ 20 w 348"/>
                  <a:gd name="T49" fmla="*/ 317 h 426"/>
                  <a:gd name="T50" fmla="*/ 10 w 348"/>
                  <a:gd name="T51" fmla="*/ 288 h 426"/>
                  <a:gd name="T52" fmla="*/ 3 w 348"/>
                  <a:gd name="T53" fmla="*/ 257 h 426"/>
                  <a:gd name="T54" fmla="*/ 0 w 348"/>
                  <a:gd name="T55" fmla="*/ 224 h 426"/>
                  <a:gd name="T56" fmla="*/ 1 w 348"/>
                  <a:gd name="T57" fmla="*/ 191 h 426"/>
                  <a:gd name="T58" fmla="*/ 6 w 348"/>
                  <a:gd name="T59" fmla="*/ 159 h 426"/>
                  <a:gd name="T60" fmla="*/ 14 w 348"/>
                  <a:gd name="T61" fmla="*/ 129 h 426"/>
                  <a:gd name="T62" fmla="*/ 27 w 348"/>
                  <a:gd name="T63" fmla="*/ 102 h 426"/>
                  <a:gd name="T64" fmla="*/ 42 w 348"/>
                  <a:gd name="T65" fmla="*/ 77 h 426"/>
                  <a:gd name="T66" fmla="*/ 67 w 348"/>
                  <a:gd name="T67" fmla="*/ 48 h 426"/>
                  <a:gd name="T68" fmla="*/ 89 w 348"/>
                  <a:gd name="T69" fmla="*/ 30 h 426"/>
                  <a:gd name="T70" fmla="*/ 113 w 348"/>
                  <a:gd name="T71" fmla="*/ 17 h 426"/>
                  <a:gd name="T72" fmla="*/ 138 w 348"/>
                  <a:gd name="T73" fmla="*/ 7 h 426"/>
                  <a:gd name="T74" fmla="*/ 165 w 348"/>
                  <a:gd name="T75" fmla="*/ 1 h 426"/>
                  <a:gd name="T76" fmla="*/ 194 w 348"/>
                  <a:gd name="T77" fmla="*/ 0 h 426"/>
                  <a:gd name="T78" fmla="*/ 224 w 348"/>
                  <a:gd name="T79" fmla="*/ 4 h 426"/>
                  <a:gd name="T80" fmla="*/ 250 w 348"/>
                  <a:gd name="T81" fmla="*/ 13 h 426"/>
                  <a:gd name="T82" fmla="*/ 274 w 348"/>
                  <a:gd name="T83" fmla="*/ 25 h 426"/>
                  <a:gd name="T84" fmla="*/ 294 w 348"/>
                  <a:gd name="T85" fmla="*/ 41 h 426"/>
                  <a:gd name="T86" fmla="*/ 310 w 348"/>
                  <a:gd name="T87" fmla="*/ 60 h 426"/>
                  <a:gd name="T88" fmla="*/ 331 w 348"/>
                  <a:gd name="T89" fmla="*/ 96 h 426"/>
                  <a:gd name="T90" fmla="*/ 339 w 348"/>
                  <a:gd name="T91" fmla="*/ 121 h 426"/>
                  <a:gd name="T92" fmla="*/ 345 w 348"/>
                  <a:gd name="T93" fmla="*/ 146 h 426"/>
                  <a:gd name="T94" fmla="*/ 348 w 348"/>
                  <a:gd name="T95" fmla="*/ 189 h 426"/>
                  <a:gd name="T96" fmla="*/ 65 w 348"/>
                  <a:gd name="T97" fmla="*/ 176 h 426"/>
                  <a:gd name="T98" fmla="*/ 288 w 348"/>
                  <a:gd name="T99" fmla="*/ 157 h 426"/>
                  <a:gd name="T100" fmla="*/ 281 w 348"/>
                  <a:gd name="T101" fmla="*/ 129 h 426"/>
                  <a:gd name="T102" fmla="*/ 272 w 348"/>
                  <a:gd name="T103" fmla="*/ 109 h 426"/>
                  <a:gd name="T104" fmla="*/ 251 w 348"/>
                  <a:gd name="T105" fmla="*/ 84 h 426"/>
                  <a:gd name="T106" fmla="*/ 226 w 348"/>
                  <a:gd name="T107" fmla="*/ 68 h 426"/>
                  <a:gd name="T108" fmla="*/ 195 w 348"/>
                  <a:gd name="T109" fmla="*/ 59 h 426"/>
                  <a:gd name="T110" fmla="*/ 160 w 348"/>
                  <a:gd name="T111" fmla="*/ 61 h 426"/>
                  <a:gd name="T112" fmla="*/ 139 w 348"/>
                  <a:gd name="T113" fmla="*/ 68 h 426"/>
                  <a:gd name="T114" fmla="*/ 112 w 348"/>
                  <a:gd name="T115" fmla="*/ 86 h 426"/>
                  <a:gd name="T116" fmla="*/ 91 w 348"/>
                  <a:gd name="T117" fmla="*/ 111 h 426"/>
                  <a:gd name="T118" fmla="*/ 77 w 348"/>
                  <a:gd name="T119" fmla="*/ 136 h 426"/>
                  <a:gd name="T120" fmla="*/ 68 w 348"/>
                  <a:gd name="T121" fmla="*/ 164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48" h="426">
                    <a:moveTo>
                      <a:pt x="64" y="227"/>
                    </a:moveTo>
                    <a:lnTo>
                      <a:pt x="64" y="240"/>
                    </a:lnTo>
                    <a:lnTo>
                      <a:pt x="65" y="246"/>
                    </a:lnTo>
                    <a:lnTo>
                      <a:pt x="66" y="253"/>
                    </a:lnTo>
                    <a:lnTo>
                      <a:pt x="69" y="266"/>
                    </a:lnTo>
                    <a:lnTo>
                      <a:pt x="71" y="272"/>
                    </a:lnTo>
                    <a:lnTo>
                      <a:pt x="73" y="278"/>
                    </a:lnTo>
                    <a:lnTo>
                      <a:pt x="77" y="290"/>
                    </a:lnTo>
                    <a:lnTo>
                      <a:pt x="83" y="302"/>
                    </a:lnTo>
                    <a:lnTo>
                      <a:pt x="86" y="307"/>
                    </a:lnTo>
                    <a:lnTo>
                      <a:pt x="90" y="313"/>
                    </a:lnTo>
                    <a:lnTo>
                      <a:pt x="98" y="323"/>
                    </a:lnTo>
                    <a:lnTo>
                      <a:pt x="106" y="332"/>
                    </a:lnTo>
                    <a:lnTo>
                      <a:pt x="115" y="341"/>
                    </a:lnTo>
                    <a:lnTo>
                      <a:pt x="120" y="345"/>
                    </a:lnTo>
                    <a:lnTo>
                      <a:pt x="126" y="349"/>
                    </a:lnTo>
                    <a:lnTo>
                      <a:pt x="137" y="355"/>
                    </a:lnTo>
                    <a:lnTo>
                      <a:pt x="142" y="358"/>
                    </a:lnTo>
                    <a:lnTo>
                      <a:pt x="148" y="360"/>
                    </a:lnTo>
                    <a:lnTo>
                      <a:pt x="154" y="362"/>
                    </a:lnTo>
                    <a:lnTo>
                      <a:pt x="161" y="364"/>
                    </a:lnTo>
                    <a:lnTo>
                      <a:pt x="167" y="365"/>
                    </a:lnTo>
                    <a:lnTo>
                      <a:pt x="174" y="366"/>
                    </a:lnTo>
                    <a:lnTo>
                      <a:pt x="188" y="367"/>
                    </a:lnTo>
                    <a:lnTo>
                      <a:pt x="199" y="367"/>
                    </a:lnTo>
                    <a:lnTo>
                      <a:pt x="210" y="366"/>
                    </a:lnTo>
                    <a:lnTo>
                      <a:pt x="220" y="364"/>
                    </a:lnTo>
                    <a:lnTo>
                      <a:pt x="230" y="361"/>
                    </a:lnTo>
                    <a:lnTo>
                      <a:pt x="239" y="359"/>
                    </a:lnTo>
                    <a:lnTo>
                      <a:pt x="247" y="355"/>
                    </a:lnTo>
                    <a:lnTo>
                      <a:pt x="254" y="352"/>
                    </a:lnTo>
                    <a:lnTo>
                      <a:pt x="261" y="348"/>
                    </a:lnTo>
                    <a:lnTo>
                      <a:pt x="269" y="343"/>
                    </a:lnTo>
                    <a:lnTo>
                      <a:pt x="275" y="339"/>
                    </a:lnTo>
                    <a:lnTo>
                      <a:pt x="286" y="330"/>
                    </a:lnTo>
                    <a:lnTo>
                      <a:pt x="295" y="320"/>
                    </a:lnTo>
                    <a:lnTo>
                      <a:pt x="302" y="312"/>
                    </a:lnTo>
                    <a:lnTo>
                      <a:pt x="347" y="349"/>
                    </a:lnTo>
                    <a:lnTo>
                      <a:pt x="342" y="356"/>
                    </a:lnTo>
                    <a:lnTo>
                      <a:pt x="336" y="363"/>
                    </a:lnTo>
                    <a:lnTo>
                      <a:pt x="329" y="370"/>
                    </a:lnTo>
                    <a:lnTo>
                      <a:pt x="322" y="377"/>
                    </a:lnTo>
                    <a:lnTo>
                      <a:pt x="314" y="384"/>
                    </a:lnTo>
                    <a:lnTo>
                      <a:pt x="305" y="390"/>
                    </a:lnTo>
                    <a:lnTo>
                      <a:pt x="296" y="396"/>
                    </a:lnTo>
                    <a:lnTo>
                      <a:pt x="286" y="402"/>
                    </a:lnTo>
                    <a:lnTo>
                      <a:pt x="276" y="407"/>
                    </a:lnTo>
                    <a:lnTo>
                      <a:pt x="263" y="412"/>
                    </a:lnTo>
                    <a:lnTo>
                      <a:pt x="252" y="416"/>
                    </a:lnTo>
                    <a:lnTo>
                      <a:pt x="239" y="419"/>
                    </a:lnTo>
                    <a:lnTo>
                      <a:pt x="226" y="422"/>
                    </a:lnTo>
                    <a:lnTo>
                      <a:pt x="212" y="424"/>
                    </a:lnTo>
                    <a:lnTo>
                      <a:pt x="198" y="426"/>
                    </a:lnTo>
                    <a:lnTo>
                      <a:pt x="183" y="426"/>
                    </a:lnTo>
                    <a:lnTo>
                      <a:pt x="173" y="426"/>
                    </a:lnTo>
                    <a:lnTo>
                      <a:pt x="163" y="425"/>
                    </a:lnTo>
                    <a:lnTo>
                      <a:pt x="154" y="424"/>
                    </a:lnTo>
                    <a:lnTo>
                      <a:pt x="144" y="422"/>
                    </a:lnTo>
                    <a:lnTo>
                      <a:pt x="135" y="420"/>
                    </a:lnTo>
                    <a:lnTo>
                      <a:pt x="126" y="417"/>
                    </a:lnTo>
                    <a:lnTo>
                      <a:pt x="117" y="414"/>
                    </a:lnTo>
                    <a:lnTo>
                      <a:pt x="109" y="410"/>
                    </a:lnTo>
                    <a:lnTo>
                      <a:pt x="101" y="406"/>
                    </a:lnTo>
                    <a:lnTo>
                      <a:pt x="93" y="401"/>
                    </a:lnTo>
                    <a:lnTo>
                      <a:pt x="85" y="397"/>
                    </a:lnTo>
                    <a:lnTo>
                      <a:pt x="78" y="391"/>
                    </a:lnTo>
                    <a:lnTo>
                      <a:pt x="70" y="385"/>
                    </a:lnTo>
                    <a:lnTo>
                      <a:pt x="64" y="379"/>
                    </a:lnTo>
                    <a:lnTo>
                      <a:pt x="57" y="373"/>
                    </a:lnTo>
                    <a:lnTo>
                      <a:pt x="51" y="366"/>
                    </a:lnTo>
                    <a:lnTo>
                      <a:pt x="45" y="359"/>
                    </a:lnTo>
                    <a:lnTo>
                      <a:pt x="39" y="351"/>
                    </a:lnTo>
                    <a:lnTo>
                      <a:pt x="29" y="335"/>
                    </a:lnTo>
                    <a:lnTo>
                      <a:pt x="25" y="326"/>
                    </a:lnTo>
                    <a:lnTo>
                      <a:pt x="20" y="317"/>
                    </a:lnTo>
                    <a:lnTo>
                      <a:pt x="17" y="308"/>
                    </a:lnTo>
                    <a:lnTo>
                      <a:pt x="13" y="298"/>
                    </a:lnTo>
                    <a:lnTo>
                      <a:pt x="10" y="288"/>
                    </a:lnTo>
                    <a:lnTo>
                      <a:pt x="7" y="278"/>
                    </a:lnTo>
                    <a:lnTo>
                      <a:pt x="5" y="268"/>
                    </a:lnTo>
                    <a:lnTo>
                      <a:pt x="3" y="257"/>
                    </a:lnTo>
                    <a:lnTo>
                      <a:pt x="2" y="247"/>
                    </a:lnTo>
                    <a:lnTo>
                      <a:pt x="1" y="235"/>
                    </a:lnTo>
                    <a:lnTo>
                      <a:pt x="0" y="224"/>
                    </a:lnTo>
                    <a:lnTo>
                      <a:pt x="0" y="213"/>
                    </a:lnTo>
                    <a:lnTo>
                      <a:pt x="0" y="202"/>
                    </a:lnTo>
                    <a:lnTo>
                      <a:pt x="1" y="191"/>
                    </a:lnTo>
                    <a:lnTo>
                      <a:pt x="2" y="180"/>
                    </a:lnTo>
                    <a:lnTo>
                      <a:pt x="3" y="169"/>
                    </a:lnTo>
                    <a:lnTo>
                      <a:pt x="6" y="159"/>
                    </a:lnTo>
                    <a:lnTo>
                      <a:pt x="8" y="149"/>
                    </a:lnTo>
                    <a:lnTo>
                      <a:pt x="11" y="139"/>
                    </a:lnTo>
                    <a:lnTo>
                      <a:pt x="14" y="129"/>
                    </a:lnTo>
                    <a:lnTo>
                      <a:pt x="18" y="120"/>
                    </a:lnTo>
                    <a:lnTo>
                      <a:pt x="22" y="111"/>
                    </a:lnTo>
                    <a:lnTo>
                      <a:pt x="27" y="102"/>
                    </a:lnTo>
                    <a:lnTo>
                      <a:pt x="32" y="93"/>
                    </a:lnTo>
                    <a:lnTo>
                      <a:pt x="37" y="85"/>
                    </a:lnTo>
                    <a:lnTo>
                      <a:pt x="42" y="77"/>
                    </a:lnTo>
                    <a:lnTo>
                      <a:pt x="48" y="69"/>
                    </a:lnTo>
                    <a:lnTo>
                      <a:pt x="54" y="62"/>
                    </a:lnTo>
                    <a:lnTo>
                      <a:pt x="67" y="48"/>
                    </a:lnTo>
                    <a:lnTo>
                      <a:pt x="74" y="42"/>
                    </a:lnTo>
                    <a:lnTo>
                      <a:pt x="82" y="36"/>
                    </a:lnTo>
                    <a:lnTo>
                      <a:pt x="89" y="30"/>
                    </a:lnTo>
                    <a:lnTo>
                      <a:pt x="97" y="25"/>
                    </a:lnTo>
                    <a:lnTo>
                      <a:pt x="105" y="21"/>
                    </a:lnTo>
                    <a:lnTo>
                      <a:pt x="113" y="17"/>
                    </a:lnTo>
                    <a:lnTo>
                      <a:pt x="121" y="13"/>
                    </a:lnTo>
                    <a:lnTo>
                      <a:pt x="129" y="9"/>
                    </a:lnTo>
                    <a:lnTo>
                      <a:pt x="138" y="7"/>
                    </a:lnTo>
                    <a:lnTo>
                      <a:pt x="147" y="4"/>
                    </a:lnTo>
                    <a:lnTo>
                      <a:pt x="156" y="2"/>
                    </a:lnTo>
                    <a:lnTo>
                      <a:pt x="165" y="1"/>
                    </a:lnTo>
                    <a:lnTo>
                      <a:pt x="174" y="0"/>
                    </a:lnTo>
                    <a:lnTo>
                      <a:pt x="183" y="0"/>
                    </a:lnTo>
                    <a:lnTo>
                      <a:pt x="194" y="0"/>
                    </a:lnTo>
                    <a:lnTo>
                      <a:pt x="204" y="1"/>
                    </a:lnTo>
                    <a:lnTo>
                      <a:pt x="214" y="2"/>
                    </a:lnTo>
                    <a:lnTo>
                      <a:pt x="224" y="4"/>
                    </a:lnTo>
                    <a:lnTo>
                      <a:pt x="233" y="7"/>
                    </a:lnTo>
                    <a:lnTo>
                      <a:pt x="242" y="9"/>
                    </a:lnTo>
                    <a:lnTo>
                      <a:pt x="250" y="13"/>
                    </a:lnTo>
                    <a:lnTo>
                      <a:pt x="258" y="16"/>
                    </a:lnTo>
                    <a:lnTo>
                      <a:pt x="266" y="21"/>
                    </a:lnTo>
                    <a:lnTo>
                      <a:pt x="274" y="25"/>
                    </a:lnTo>
                    <a:lnTo>
                      <a:pt x="281" y="30"/>
                    </a:lnTo>
                    <a:lnTo>
                      <a:pt x="288" y="35"/>
                    </a:lnTo>
                    <a:lnTo>
                      <a:pt x="294" y="41"/>
                    </a:lnTo>
                    <a:lnTo>
                      <a:pt x="300" y="47"/>
                    </a:lnTo>
                    <a:lnTo>
                      <a:pt x="305" y="53"/>
                    </a:lnTo>
                    <a:lnTo>
                      <a:pt x="310" y="60"/>
                    </a:lnTo>
                    <a:lnTo>
                      <a:pt x="319" y="74"/>
                    </a:lnTo>
                    <a:lnTo>
                      <a:pt x="327" y="89"/>
                    </a:lnTo>
                    <a:lnTo>
                      <a:pt x="331" y="96"/>
                    </a:lnTo>
                    <a:lnTo>
                      <a:pt x="334" y="104"/>
                    </a:lnTo>
                    <a:lnTo>
                      <a:pt x="337" y="112"/>
                    </a:lnTo>
                    <a:lnTo>
                      <a:pt x="339" y="121"/>
                    </a:lnTo>
                    <a:lnTo>
                      <a:pt x="341" y="129"/>
                    </a:lnTo>
                    <a:lnTo>
                      <a:pt x="343" y="137"/>
                    </a:lnTo>
                    <a:lnTo>
                      <a:pt x="345" y="146"/>
                    </a:lnTo>
                    <a:lnTo>
                      <a:pt x="346" y="155"/>
                    </a:lnTo>
                    <a:lnTo>
                      <a:pt x="348" y="172"/>
                    </a:lnTo>
                    <a:lnTo>
                      <a:pt x="348" y="189"/>
                    </a:lnTo>
                    <a:lnTo>
                      <a:pt x="348" y="227"/>
                    </a:lnTo>
                    <a:lnTo>
                      <a:pt x="64" y="227"/>
                    </a:lnTo>
                    <a:close/>
                    <a:moveTo>
                      <a:pt x="65" y="176"/>
                    </a:moveTo>
                    <a:lnTo>
                      <a:pt x="289" y="176"/>
                    </a:lnTo>
                    <a:lnTo>
                      <a:pt x="288" y="163"/>
                    </a:lnTo>
                    <a:lnTo>
                      <a:pt x="288" y="157"/>
                    </a:lnTo>
                    <a:lnTo>
                      <a:pt x="287" y="151"/>
                    </a:lnTo>
                    <a:lnTo>
                      <a:pt x="284" y="140"/>
                    </a:lnTo>
                    <a:lnTo>
                      <a:pt x="281" y="129"/>
                    </a:lnTo>
                    <a:lnTo>
                      <a:pt x="279" y="124"/>
                    </a:lnTo>
                    <a:lnTo>
                      <a:pt x="277" y="118"/>
                    </a:lnTo>
                    <a:lnTo>
                      <a:pt x="272" y="109"/>
                    </a:lnTo>
                    <a:lnTo>
                      <a:pt x="265" y="100"/>
                    </a:lnTo>
                    <a:lnTo>
                      <a:pt x="259" y="92"/>
                    </a:lnTo>
                    <a:lnTo>
                      <a:pt x="251" y="84"/>
                    </a:lnTo>
                    <a:lnTo>
                      <a:pt x="244" y="78"/>
                    </a:lnTo>
                    <a:lnTo>
                      <a:pt x="235" y="72"/>
                    </a:lnTo>
                    <a:lnTo>
                      <a:pt x="226" y="68"/>
                    </a:lnTo>
                    <a:lnTo>
                      <a:pt x="216" y="64"/>
                    </a:lnTo>
                    <a:lnTo>
                      <a:pt x="206" y="61"/>
                    </a:lnTo>
                    <a:lnTo>
                      <a:pt x="195" y="59"/>
                    </a:lnTo>
                    <a:lnTo>
                      <a:pt x="183" y="59"/>
                    </a:lnTo>
                    <a:lnTo>
                      <a:pt x="171" y="60"/>
                    </a:lnTo>
                    <a:lnTo>
                      <a:pt x="160" y="61"/>
                    </a:lnTo>
                    <a:lnTo>
                      <a:pt x="155" y="63"/>
                    </a:lnTo>
                    <a:lnTo>
                      <a:pt x="149" y="64"/>
                    </a:lnTo>
                    <a:lnTo>
                      <a:pt x="139" y="68"/>
                    </a:lnTo>
                    <a:lnTo>
                      <a:pt x="130" y="73"/>
                    </a:lnTo>
                    <a:lnTo>
                      <a:pt x="121" y="79"/>
                    </a:lnTo>
                    <a:lnTo>
                      <a:pt x="112" y="86"/>
                    </a:lnTo>
                    <a:lnTo>
                      <a:pt x="104" y="94"/>
                    </a:lnTo>
                    <a:lnTo>
                      <a:pt x="97" y="102"/>
                    </a:lnTo>
                    <a:lnTo>
                      <a:pt x="91" y="111"/>
                    </a:lnTo>
                    <a:lnTo>
                      <a:pt x="85" y="121"/>
                    </a:lnTo>
                    <a:lnTo>
                      <a:pt x="79" y="131"/>
                    </a:lnTo>
                    <a:lnTo>
                      <a:pt x="77" y="136"/>
                    </a:lnTo>
                    <a:lnTo>
                      <a:pt x="75" y="142"/>
                    </a:lnTo>
                    <a:lnTo>
                      <a:pt x="71" y="153"/>
                    </a:lnTo>
                    <a:lnTo>
                      <a:pt x="68" y="164"/>
                    </a:lnTo>
                    <a:lnTo>
                      <a:pt x="65" y="17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44" name="Freeform 9"/>
              <p:cNvSpPr>
                <a:spLocks/>
              </p:cNvSpPr>
              <p:nvPr userDrawn="1"/>
            </p:nvSpPr>
            <p:spPr bwMode="auto">
              <a:xfrm>
                <a:off x="3554413" y="4386263"/>
                <a:ext cx="350837" cy="806450"/>
              </a:xfrm>
              <a:custGeom>
                <a:avLst/>
                <a:gdLst>
                  <a:gd name="T0" fmla="*/ 221 w 221"/>
                  <a:gd name="T1" fmla="*/ 508 h 508"/>
                  <a:gd name="T2" fmla="*/ 183 w 221"/>
                  <a:gd name="T3" fmla="*/ 508 h 508"/>
                  <a:gd name="T4" fmla="*/ 163 w 221"/>
                  <a:gd name="T5" fmla="*/ 507 h 508"/>
                  <a:gd name="T6" fmla="*/ 152 w 221"/>
                  <a:gd name="T7" fmla="*/ 506 h 508"/>
                  <a:gd name="T8" fmla="*/ 142 w 221"/>
                  <a:gd name="T9" fmla="*/ 504 h 508"/>
                  <a:gd name="T10" fmla="*/ 132 w 221"/>
                  <a:gd name="T11" fmla="*/ 502 h 508"/>
                  <a:gd name="T12" fmla="*/ 127 w 221"/>
                  <a:gd name="T13" fmla="*/ 500 h 508"/>
                  <a:gd name="T14" fmla="*/ 122 w 221"/>
                  <a:gd name="T15" fmla="*/ 498 h 508"/>
                  <a:gd name="T16" fmla="*/ 117 w 221"/>
                  <a:gd name="T17" fmla="*/ 496 h 508"/>
                  <a:gd name="T18" fmla="*/ 112 w 221"/>
                  <a:gd name="T19" fmla="*/ 494 h 508"/>
                  <a:gd name="T20" fmla="*/ 103 w 221"/>
                  <a:gd name="T21" fmla="*/ 488 h 508"/>
                  <a:gd name="T22" fmla="*/ 99 w 221"/>
                  <a:gd name="T23" fmla="*/ 485 h 508"/>
                  <a:gd name="T24" fmla="*/ 94 w 221"/>
                  <a:gd name="T25" fmla="*/ 481 h 508"/>
                  <a:gd name="T26" fmla="*/ 90 w 221"/>
                  <a:gd name="T27" fmla="*/ 477 h 508"/>
                  <a:gd name="T28" fmla="*/ 87 w 221"/>
                  <a:gd name="T29" fmla="*/ 473 h 508"/>
                  <a:gd name="T30" fmla="*/ 83 w 221"/>
                  <a:gd name="T31" fmla="*/ 468 h 508"/>
                  <a:gd name="T32" fmla="*/ 80 w 221"/>
                  <a:gd name="T33" fmla="*/ 463 h 508"/>
                  <a:gd name="T34" fmla="*/ 77 w 221"/>
                  <a:gd name="T35" fmla="*/ 458 h 508"/>
                  <a:gd name="T36" fmla="*/ 74 w 221"/>
                  <a:gd name="T37" fmla="*/ 452 h 508"/>
                  <a:gd name="T38" fmla="*/ 71 w 221"/>
                  <a:gd name="T39" fmla="*/ 445 h 508"/>
                  <a:gd name="T40" fmla="*/ 69 w 221"/>
                  <a:gd name="T41" fmla="*/ 439 h 508"/>
                  <a:gd name="T42" fmla="*/ 67 w 221"/>
                  <a:gd name="T43" fmla="*/ 431 h 508"/>
                  <a:gd name="T44" fmla="*/ 66 w 221"/>
                  <a:gd name="T45" fmla="*/ 423 h 508"/>
                  <a:gd name="T46" fmla="*/ 64 w 221"/>
                  <a:gd name="T47" fmla="*/ 415 h 508"/>
                  <a:gd name="T48" fmla="*/ 63 w 221"/>
                  <a:gd name="T49" fmla="*/ 406 h 508"/>
                  <a:gd name="T50" fmla="*/ 63 w 221"/>
                  <a:gd name="T51" fmla="*/ 397 h 508"/>
                  <a:gd name="T52" fmla="*/ 63 w 221"/>
                  <a:gd name="T53" fmla="*/ 387 h 508"/>
                  <a:gd name="T54" fmla="*/ 63 w 221"/>
                  <a:gd name="T55" fmla="*/ 150 h 508"/>
                  <a:gd name="T56" fmla="*/ 0 w 221"/>
                  <a:gd name="T57" fmla="*/ 150 h 508"/>
                  <a:gd name="T58" fmla="*/ 0 w 221"/>
                  <a:gd name="T59" fmla="*/ 96 h 508"/>
                  <a:gd name="T60" fmla="*/ 63 w 221"/>
                  <a:gd name="T61" fmla="*/ 96 h 508"/>
                  <a:gd name="T62" fmla="*/ 63 w 221"/>
                  <a:gd name="T63" fmla="*/ 0 h 508"/>
                  <a:gd name="T64" fmla="*/ 124 w 221"/>
                  <a:gd name="T65" fmla="*/ 0 h 508"/>
                  <a:gd name="T66" fmla="*/ 124 w 221"/>
                  <a:gd name="T67" fmla="*/ 96 h 508"/>
                  <a:gd name="T68" fmla="*/ 219 w 221"/>
                  <a:gd name="T69" fmla="*/ 96 h 508"/>
                  <a:gd name="T70" fmla="*/ 219 w 221"/>
                  <a:gd name="T71" fmla="*/ 150 h 508"/>
                  <a:gd name="T72" fmla="*/ 124 w 221"/>
                  <a:gd name="T73" fmla="*/ 150 h 508"/>
                  <a:gd name="T74" fmla="*/ 124 w 221"/>
                  <a:gd name="T75" fmla="*/ 376 h 508"/>
                  <a:gd name="T76" fmla="*/ 125 w 221"/>
                  <a:gd name="T77" fmla="*/ 389 h 508"/>
                  <a:gd name="T78" fmla="*/ 126 w 221"/>
                  <a:gd name="T79" fmla="*/ 400 h 508"/>
                  <a:gd name="T80" fmla="*/ 128 w 221"/>
                  <a:gd name="T81" fmla="*/ 410 h 508"/>
                  <a:gd name="T82" fmla="*/ 131 w 221"/>
                  <a:gd name="T83" fmla="*/ 418 h 508"/>
                  <a:gd name="T84" fmla="*/ 134 w 221"/>
                  <a:gd name="T85" fmla="*/ 425 h 508"/>
                  <a:gd name="T86" fmla="*/ 137 w 221"/>
                  <a:gd name="T87" fmla="*/ 432 h 508"/>
                  <a:gd name="T88" fmla="*/ 140 w 221"/>
                  <a:gd name="T89" fmla="*/ 434 h 508"/>
                  <a:gd name="T90" fmla="*/ 142 w 221"/>
                  <a:gd name="T91" fmla="*/ 437 h 508"/>
                  <a:gd name="T92" fmla="*/ 147 w 221"/>
                  <a:gd name="T93" fmla="*/ 441 h 508"/>
                  <a:gd name="T94" fmla="*/ 152 w 221"/>
                  <a:gd name="T95" fmla="*/ 445 h 508"/>
                  <a:gd name="T96" fmla="*/ 157 w 221"/>
                  <a:gd name="T97" fmla="*/ 447 h 508"/>
                  <a:gd name="T98" fmla="*/ 163 w 221"/>
                  <a:gd name="T99" fmla="*/ 450 h 508"/>
                  <a:gd name="T100" fmla="*/ 169 w 221"/>
                  <a:gd name="T101" fmla="*/ 451 h 508"/>
                  <a:gd name="T102" fmla="*/ 182 w 221"/>
                  <a:gd name="T103" fmla="*/ 453 h 508"/>
                  <a:gd name="T104" fmla="*/ 195 w 221"/>
                  <a:gd name="T105" fmla="*/ 453 h 508"/>
                  <a:gd name="T106" fmla="*/ 221 w 221"/>
                  <a:gd name="T107" fmla="*/ 453 h 508"/>
                  <a:gd name="T108" fmla="*/ 221 w 221"/>
                  <a:gd name="T109" fmla="*/ 508 h 5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21" h="508">
                    <a:moveTo>
                      <a:pt x="221" y="508"/>
                    </a:moveTo>
                    <a:lnTo>
                      <a:pt x="183" y="508"/>
                    </a:lnTo>
                    <a:lnTo>
                      <a:pt x="163" y="507"/>
                    </a:lnTo>
                    <a:lnTo>
                      <a:pt x="152" y="506"/>
                    </a:lnTo>
                    <a:lnTo>
                      <a:pt x="142" y="504"/>
                    </a:lnTo>
                    <a:lnTo>
                      <a:pt x="132" y="502"/>
                    </a:lnTo>
                    <a:lnTo>
                      <a:pt x="127" y="500"/>
                    </a:lnTo>
                    <a:lnTo>
                      <a:pt x="122" y="498"/>
                    </a:lnTo>
                    <a:lnTo>
                      <a:pt x="117" y="496"/>
                    </a:lnTo>
                    <a:lnTo>
                      <a:pt x="112" y="494"/>
                    </a:lnTo>
                    <a:lnTo>
                      <a:pt x="103" y="488"/>
                    </a:lnTo>
                    <a:lnTo>
                      <a:pt x="99" y="485"/>
                    </a:lnTo>
                    <a:lnTo>
                      <a:pt x="94" y="481"/>
                    </a:lnTo>
                    <a:lnTo>
                      <a:pt x="90" y="477"/>
                    </a:lnTo>
                    <a:lnTo>
                      <a:pt x="87" y="473"/>
                    </a:lnTo>
                    <a:lnTo>
                      <a:pt x="83" y="468"/>
                    </a:lnTo>
                    <a:lnTo>
                      <a:pt x="80" y="463"/>
                    </a:lnTo>
                    <a:lnTo>
                      <a:pt x="77" y="458"/>
                    </a:lnTo>
                    <a:lnTo>
                      <a:pt x="74" y="452"/>
                    </a:lnTo>
                    <a:lnTo>
                      <a:pt x="71" y="445"/>
                    </a:lnTo>
                    <a:lnTo>
                      <a:pt x="69" y="439"/>
                    </a:lnTo>
                    <a:lnTo>
                      <a:pt x="67" y="431"/>
                    </a:lnTo>
                    <a:lnTo>
                      <a:pt x="66" y="423"/>
                    </a:lnTo>
                    <a:lnTo>
                      <a:pt x="64" y="415"/>
                    </a:lnTo>
                    <a:lnTo>
                      <a:pt x="63" y="406"/>
                    </a:lnTo>
                    <a:lnTo>
                      <a:pt x="63" y="397"/>
                    </a:lnTo>
                    <a:lnTo>
                      <a:pt x="63" y="387"/>
                    </a:lnTo>
                    <a:lnTo>
                      <a:pt x="63" y="150"/>
                    </a:lnTo>
                    <a:lnTo>
                      <a:pt x="0" y="150"/>
                    </a:lnTo>
                    <a:lnTo>
                      <a:pt x="0" y="96"/>
                    </a:lnTo>
                    <a:lnTo>
                      <a:pt x="63" y="96"/>
                    </a:lnTo>
                    <a:lnTo>
                      <a:pt x="63" y="0"/>
                    </a:lnTo>
                    <a:lnTo>
                      <a:pt x="124" y="0"/>
                    </a:lnTo>
                    <a:lnTo>
                      <a:pt x="124" y="96"/>
                    </a:lnTo>
                    <a:lnTo>
                      <a:pt x="219" y="96"/>
                    </a:lnTo>
                    <a:lnTo>
                      <a:pt x="219" y="150"/>
                    </a:lnTo>
                    <a:lnTo>
                      <a:pt x="124" y="150"/>
                    </a:lnTo>
                    <a:lnTo>
                      <a:pt x="124" y="376"/>
                    </a:lnTo>
                    <a:lnTo>
                      <a:pt x="125" y="389"/>
                    </a:lnTo>
                    <a:lnTo>
                      <a:pt x="126" y="400"/>
                    </a:lnTo>
                    <a:lnTo>
                      <a:pt x="128" y="410"/>
                    </a:lnTo>
                    <a:lnTo>
                      <a:pt x="131" y="418"/>
                    </a:lnTo>
                    <a:lnTo>
                      <a:pt x="134" y="425"/>
                    </a:lnTo>
                    <a:lnTo>
                      <a:pt x="137" y="432"/>
                    </a:lnTo>
                    <a:lnTo>
                      <a:pt x="140" y="434"/>
                    </a:lnTo>
                    <a:lnTo>
                      <a:pt x="142" y="437"/>
                    </a:lnTo>
                    <a:lnTo>
                      <a:pt x="147" y="441"/>
                    </a:lnTo>
                    <a:lnTo>
                      <a:pt x="152" y="445"/>
                    </a:lnTo>
                    <a:lnTo>
                      <a:pt x="157" y="447"/>
                    </a:lnTo>
                    <a:lnTo>
                      <a:pt x="163" y="450"/>
                    </a:lnTo>
                    <a:lnTo>
                      <a:pt x="169" y="451"/>
                    </a:lnTo>
                    <a:lnTo>
                      <a:pt x="182" y="453"/>
                    </a:lnTo>
                    <a:lnTo>
                      <a:pt x="195" y="453"/>
                    </a:lnTo>
                    <a:lnTo>
                      <a:pt x="221" y="453"/>
                    </a:lnTo>
                    <a:lnTo>
                      <a:pt x="221" y="50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45" name="Freeform 10"/>
              <p:cNvSpPr>
                <a:spLocks/>
              </p:cNvSpPr>
              <p:nvPr userDrawn="1"/>
            </p:nvSpPr>
            <p:spPr bwMode="auto">
              <a:xfrm>
                <a:off x="4187825" y="4386263"/>
                <a:ext cx="350837" cy="806450"/>
              </a:xfrm>
              <a:custGeom>
                <a:avLst/>
                <a:gdLst>
                  <a:gd name="T0" fmla="*/ 221 w 221"/>
                  <a:gd name="T1" fmla="*/ 508 h 508"/>
                  <a:gd name="T2" fmla="*/ 184 w 221"/>
                  <a:gd name="T3" fmla="*/ 508 h 508"/>
                  <a:gd name="T4" fmla="*/ 163 w 221"/>
                  <a:gd name="T5" fmla="*/ 507 h 508"/>
                  <a:gd name="T6" fmla="*/ 153 w 221"/>
                  <a:gd name="T7" fmla="*/ 506 h 508"/>
                  <a:gd name="T8" fmla="*/ 142 w 221"/>
                  <a:gd name="T9" fmla="*/ 504 h 508"/>
                  <a:gd name="T10" fmla="*/ 132 w 221"/>
                  <a:gd name="T11" fmla="*/ 502 h 508"/>
                  <a:gd name="T12" fmla="*/ 127 w 221"/>
                  <a:gd name="T13" fmla="*/ 500 h 508"/>
                  <a:gd name="T14" fmla="*/ 122 w 221"/>
                  <a:gd name="T15" fmla="*/ 498 h 508"/>
                  <a:gd name="T16" fmla="*/ 117 w 221"/>
                  <a:gd name="T17" fmla="*/ 496 h 508"/>
                  <a:gd name="T18" fmla="*/ 112 w 221"/>
                  <a:gd name="T19" fmla="*/ 494 h 508"/>
                  <a:gd name="T20" fmla="*/ 103 w 221"/>
                  <a:gd name="T21" fmla="*/ 488 h 508"/>
                  <a:gd name="T22" fmla="*/ 99 w 221"/>
                  <a:gd name="T23" fmla="*/ 485 h 508"/>
                  <a:gd name="T24" fmla="*/ 95 w 221"/>
                  <a:gd name="T25" fmla="*/ 481 h 508"/>
                  <a:gd name="T26" fmla="*/ 91 w 221"/>
                  <a:gd name="T27" fmla="*/ 477 h 508"/>
                  <a:gd name="T28" fmla="*/ 87 w 221"/>
                  <a:gd name="T29" fmla="*/ 473 h 508"/>
                  <a:gd name="T30" fmla="*/ 83 w 221"/>
                  <a:gd name="T31" fmla="*/ 468 h 508"/>
                  <a:gd name="T32" fmla="*/ 80 w 221"/>
                  <a:gd name="T33" fmla="*/ 463 h 508"/>
                  <a:gd name="T34" fmla="*/ 77 w 221"/>
                  <a:gd name="T35" fmla="*/ 458 h 508"/>
                  <a:gd name="T36" fmla="*/ 74 w 221"/>
                  <a:gd name="T37" fmla="*/ 452 h 508"/>
                  <a:gd name="T38" fmla="*/ 72 w 221"/>
                  <a:gd name="T39" fmla="*/ 445 h 508"/>
                  <a:gd name="T40" fmla="*/ 69 w 221"/>
                  <a:gd name="T41" fmla="*/ 439 h 508"/>
                  <a:gd name="T42" fmla="*/ 67 w 221"/>
                  <a:gd name="T43" fmla="*/ 431 h 508"/>
                  <a:gd name="T44" fmla="*/ 66 w 221"/>
                  <a:gd name="T45" fmla="*/ 423 h 508"/>
                  <a:gd name="T46" fmla="*/ 64 w 221"/>
                  <a:gd name="T47" fmla="*/ 415 h 508"/>
                  <a:gd name="T48" fmla="*/ 64 w 221"/>
                  <a:gd name="T49" fmla="*/ 406 h 508"/>
                  <a:gd name="T50" fmla="*/ 63 w 221"/>
                  <a:gd name="T51" fmla="*/ 397 h 508"/>
                  <a:gd name="T52" fmla="*/ 63 w 221"/>
                  <a:gd name="T53" fmla="*/ 387 h 508"/>
                  <a:gd name="T54" fmla="*/ 63 w 221"/>
                  <a:gd name="T55" fmla="*/ 150 h 508"/>
                  <a:gd name="T56" fmla="*/ 0 w 221"/>
                  <a:gd name="T57" fmla="*/ 150 h 508"/>
                  <a:gd name="T58" fmla="*/ 0 w 221"/>
                  <a:gd name="T59" fmla="*/ 96 h 508"/>
                  <a:gd name="T60" fmla="*/ 63 w 221"/>
                  <a:gd name="T61" fmla="*/ 96 h 508"/>
                  <a:gd name="T62" fmla="*/ 63 w 221"/>
                  <a:gd name="T63" fmla="*/ 0 h 508"/>
                  <a:gd name="T64" fmla="*/ 125 w 221"/>
                  <a:gd name="T65" fmla="*/ 0 h 508"/>
                  <a:gd name="T66" fmla="*/ 125 w 221"/>
                  <a:gd name="T67" fmla="*/ 96 h 508"/>
                  <a:gd name="T68" fmla="*/ 219 w 221"/>
                  <a:gd name="T69" fmla="*/ 96 h 508"/>
                  <a:gd name="T70" fmla="*/ 219 w 221"/>
                  <a:gd name="T71" fmla="*/ 150 h 508"/>
                  <a:gd name="T72" fmla="*/ 125 w 221"/>
                  <a:gd name="T73" fmla="*/ 150 h 508"/>
                  <a:gd name="T74" fmla="*/ 125 w 221"/>
                  <a:gd name="T75" fmla="*/ 376 h 508"/>
                  <a:gd name="T76" fmla="*/ 125 w 221"/>
                  <a:gd name="T77" fmla="*/ 389 h 508"/>
                  <a:gd name="T78" fmla="*/ 126 w 221"/>
                  <a:gd name="T79" fmla="*/ 400 h 508"/>
                  <a:gd name="T80" fmla="*/ 128 w 221"/>
                  <a:gd name="T81" fmla="*/ 410 h 508"/>
                  <a:gd name="T82" fmla="*/ 131 w 221"/>
                  <a:gd name="T83" fmla="*/ 418 h 508"/>
                  <a:gd name="T84" fmla="*/ 134 w 221"/>
                  <a:gd name="T85" fmla="*/ 425 h 508"/>
                  <a:gd name="T86" fmla="*/ 138 w 221"/>
                  <a:gd name="T87" fmla="*/ 432 h 508"/>
                  <a:gd name="T88" fmla="*/ 140 w 221"/>
                  <a:gd name="T89" fmla="*/ 434 h 508"/>
                  <a:gd name="T90" fmla="*/ 142 w 221"/>
                  <a:gd name="T91" fmla="*/ 437 h 508"/>
                  <a:gd name="T92" fmla="*/ 147 w 221"/>
                  <a:gd name="T93" fmla="*/ 441 h 508"/>
                  <a:gd name="T94" fmla="*/ 152 w 221"/>
                  <a:gd name="T95" fmla="*/ 445 h 508"/>
                  <a:gd name="T96" fmla="*/ 157 w 221"/>
                  <a:gd name="T97" fmla="*/ 447 h 508"/>
                  <a:gd name="T98" fmla="*/ 163 w 221"/>
                  <a:gd name="T99" fmla="*/ 450 h 508"/>
                  <a:gd name="T100" fmla="*/ 169 w 221"/>
                  <a:gd name="T101" fmla="*/ 451 h 508"/>
                  <a:gd name="T102" fmla="*/ 182 w 221"/>
                  <a:gd name="T103" fmla="*/ 453 h 508"/>
                  <a:gd name="T104" fmla="*/ 196 w 221"/>
                  <a:gd name="T105" fmla="*/ 453 h 508"/>
                  <a:gd name="T106" fmla="*/ 221 w 221"/>
                  <a:gd name="T107" fmla="*/ 453 h 508"/>
                  <a:gd name="T108" fmla="*/ 221 w 221"/>
                  <a:gd name="T109" fmla="*/ 508 h 5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21" h="508">
                    <a:moveTo>
                      <a:pt x="221" y="508"/>
                    </a:moveTo>
                    <a:lnTo>
                      <a:pt x="184" y="508"/>
                    </a:lnTo>
                    <a:lnTo>
                      <a:pt x="163" y="507"/>
                    </a:lnTo>
                    <a:lnTo>
                      <a:pt x="153" y="506"/>
                    </a:lnTo>
                    <a:lnTo>
                      <a:pt x="142" y="504"/>
                    </a:lnTo>
                    <a:lnTo>
                      <a:pt x="132" y="502"/>
                    </a:lnTo>
                    <a:lnTo>
                      <a:pt x="127" y="500"/>
                    </a:lnTo>
                    <a:lnTo>
                      <a:pt x="122" y="498"/>
                    </a:lnTo>
                    <a:lnTo>
                      <a:pt x="117" y="496"/>
                    </a:lnTo>
                    <a:lnTo>
                      <a:pt x="112" y="494"/>
                    </a:lnTo>
                    <a:lnTo>
                      <a:pt x="103" y="488"/>
                    </a:lnTo>
                    <a:lnTo>
                      <a:pt x="99" y="485"/>
                    </a:lnTo>
                    <a:lnTo>
                      <a:pt x="95" y="481"/>
                    </a:lnTo>
                    <a:lnTo>
                      <a:pt x="91" y="477"/>
                    </a:lnTo>
                    <a:lnTo>
                      <a:pt x="87" y="473"/>
                    </a:lnTo>
                    <a:lnTo>
                      <a:pt x="83" y="468"/>
                    </a:lnTo>
                    <a:lnTo>
                      <a:pt x="80" y="463"/>
                    </a:lnTo>
                    <a:lnTo>
                      <a:pt x="77" y="458"/>
                    </a:lnTo>
                    <a:lnTo>
                      <a:pt x="74" y="452"/>
                    </a:lnTo>
                    <a:lnTo>
                      <a:pt x="72" y="445"/>
                    </a:lnTo>
                    <a:lnTo>
                      <a:pt x="69" y="439"/>
                    </a:lnTo>
                    <a:lnTo>
                      <a:pt x="67" y="431"/>
                    </a:lnTo>
                    <a:lnTo>
                      <a:pt x="66" y="423"/>
                    </a:lnTo>
                    <a:lnTo>
                      <a:pt x="64" y="415"/>
                    </a:lnTo>
                    <a:lnTo>
                      <a:pt x="64" y="406"/>
                    </a:lnTo>
                    <a:lnTo>
                      <a:pt x="63" y="397"/>
                    </a:lnTo>
                    <a:lnTo>
                      <a:pt x="63" y="387"/>
                    </a:lnTo>
                    <a:lnTo>
                      <a:pt x="63" y="150"/>
                    </a:lnTo>
                    <a:lnTo>
                      <a:pt x="0" y="150"/>
                    </a:lnTo>
                    <a:lnTo>
                      <a:pt x="0" y="96"/>
                    </a:lnTo>
                    <a:lnTo>
                      <a:pt x="63" y="96"/>
                    </a:lnTo>
                    <a:lnTo>
                      <a:pt x="63" y="0"/>
                    </a:lnTo>
                    <a:lnTo>
                      <a:pt x="125" y="0"/>
                    </a:lnTo>
                    <a:lnTo>
                      <a:pt x="125" y="96"/>
                    </a:lnTo>
                    <a:lnTo>
                      <a:pt x="219" y="96"/>
                    </a:lnTo>
                    <a:lnTo>
                      <a:pt x="219" y="150"/>
                    </a:lnTo>
                    <a:lnTo>
                      <a:pt x="125" y="150"/>
                    </a:lnTo>
                    <a:lnTo>
                      <a:pt x="125" y="376"/>
                    </a:lnTo>
                    <a:lnTo>
                      <a:pt x="125" y="389"/>
                    </a:lnTo>
                    <a:lnTo>
                      <a:pt x="126" y="400"/>
                    </a:lnTo>
                    <a:lnTo>
                      <a:pt x="128" y="410"/>
                    </a:lnTo>
                    <a:lnTo>
                      <a:pt x="131" y="418"/>
                    </a:lnTo>
                    <a:lnTo>
                      <a:pt x="134" y="425"/>
                    </a:lnTo>
                    <a:lnTo>
                      <a:pt x="138" y="432"/>
                    </a:lnTo>
                    <a:lnTo>
                      <a:pt x="140" y="434"/>
                    </a:lnTo>
                    <a:lnTo>
                      <a:pt x="142" y="437"/>
                    </a:lnTo>
                    <a:lnTo>
                      <a:pt x="147" y="441"/>
                    </a:lnTo>
                    <a:lnTo>
                      <a:pt x="152" y="445"/>
                    </a:lnTo>
                    <a:lnTo>
                      <a:pt x="157" y="447"/>
                    </a:lnTo>
                    <a:lnTo>
                      <a:pt x="163" y="450"/>
                    </a:lnTo>
                    <a:lnTo>
                      <a:pt x="169" y="451"/>
                    </a:lnTo>
                    <a:lnTo>
                      <a:pt x="182" y="453"/>
                    </a:lnTo>
                    <a:lnTo>
                      <a:pt x="196" y="453"/>
                    </a:lnTo>
                    <a:lnTo>
                      <a:pt x="221" y="453"/>
                    </a:lnTo>
                    <a:lnTo>
                      <a:pt x="221" y="50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46" name="Freeform 11"/>
              <p:cNvSpPr>
                <a:spLocks/>
              </p:cNvSpPr>
              <p:nvPr userDrawn="1"/>
            </p:nvSpPr>
            <p:spPr bwMode="auto">
              <a:xfrm>
                <a:off x="4662488" y="4324351"/>
                <a:ext cx="511175" cy="868363"/>
              </a:xfrm>
              <a:custGeom>
                <a:avLst/>
                <a:gdLst>
                  <a:gd name="T0" fmla="*/ 259 w 322"/>
                  <a:gd name="T1" fmla="*/ 547 h 547"/>
                  <a:gd name="T2" fmla="*/ 259 w 322"/>
                  <a:gd name="T3" fmla="*/ 285 h 547"/>
                  <a:gd name="T4" fmla="*/ 258 w 322"/>
                  <a:gd name="T5" fmla="*/ 269 h 547"/>
                  <a:gd name="T6" fmla="*/ 255 w 322"/>
                  <a:gd name="T7" fmla="*/ 254 h 547"/>
                  <a:gd name="T8" fmla="*/ 249 w 322"/>
                  <a:gd name="T9" fmla="*/ 235 h 547"/>
                  <a:gd name="T10" fmla="*/ 240 w 322"/>
                  <a:gd name="T11" fmla="*/ 219 h 547"/>
                  <a:gd name="T12" fmla="*/ 228 w 322"/>
                  <a:gd name="T13" fmla="*/ 205 h 547"/>
                  <a:gd name="T14" fmla="*/ 220 w 322"/>
                  <a:gd name="T15" fmla="*/ 199 h 547"/>
                  <a:gd name="T16" fmla="*/ 203 w 322"/>
                  <a:gd name="T17" fmla="*/ 190 h 547"/>
                  <a:gd name="T18" fmla="*/ 193 w 322"/>
                  <a:gd name="T19" fmla="*/ 187 h 547"/>
                  <a:gd name="T20" fmla="*/ 181 w 322"/>
                  <a:gd name="T21" fmla="*/ 185 h 547"/>
                  <a:gd name="T22" fmla="*/ 169 w 322"/>
                  <a:gd name="T23" fmla="*/ 185 h 547"/>
                  <a:gd name="T24" fmla="*/ 147 w 322"/>
                  <a:gd name="T25" fmla="*/ 187 h 547"/>
                  <a:gd name="T26" fmla="*/ 126 w 322"/>
                  <a:gd name="T27" fmla="*/ 194 h 547"/>
                  <a:gd name="T28" fmla="*/ 112 w 322"/>
                  <a:gd name="T29" fmla="*/ 202 h 547"/>
                  <a:gd name="T30" fmla="*/ 100 w 322"/>
                  <a:gd name="T31" fmla="*/ 212 h 547"/>
                  <a:gd name="T32" fmla="*/ 86 w 322"/>
                  <a:gd name="T33" fmla="*/ 228 h 547"/>
                  <a:gd name="T34" fmla="*/ 74 w 322"/>
                  <a:gd name="T35" fmla="*/ 248 h 547"/>
                  <a:gd name="T36" fmla="*/ 67 w 322"/>
                  <a:gd name="T37" fmla="*/ 271 h 547"/>
                  <a:gd name="T38" fmla="*/ 63 w 322"/>
                  <a:gd name="T39" fmla="*/ 290 h 547"/>
                  <a:gd name="T40" fmla="*/ 62 w 322"/>
                  <a:gd name="T41" fmla="*/ 310 h 547"/>
                  <a:gd name="T42" fmla="*/ 0 w 322"/>
                  <a:gd name="T43" fmla="*/ 547 h 547"/>
                  <a:gd name="T44" fmla="*/ 59 w 322"/>
                  <a:gd name="T45" fmla="*/ 0 h 547"/>
                  <a:gd name="T46" fmla="*/ 63 w 322"/>
                  <a:gd name="T47" fmla="*/ 183 h 547"/>
                  <a:gd name="T48" fmla="*/ 71 w 322"/>
                  <a:gd name="T49" fmla="*/ 171 h 547"/>
                  <a:gd name="T50" fmla="*/ 82 w 322"/>
                  <a:gd name="T51" fmla="*/ 160 h 547"/>
                  <a:gd name="T52" fmla="*/ 96 w 322"/>
                  <a:gd name="T53" fmla="*/ 150 h 547"/>
                  <a:gd name="T54" fmla="*/ 111 w 322"/>
                  <a:gd name="T55" fmla="*/ 142 h 547"/>
                  <a:gd name="T56" fmla="*/ 129 w 322"/>
                  <a:gd name="T57" fmla="*/ 135 h 547"/>
                  <a:gd name="T58" fmla="*/ 149 w 322"/>
                  <a:gd name="T59" fmla="*/ 131 h 547"/>
                  <a:gd name="T60" fmla="*/ 170 w 322"/>
                  <a:gd name="T61" fmla="*/ 128 h 547"/>
                  <a:gd name="T62" fmla="*/ 190 w 322"/>
                  <a:gd name="T63" fmla="*/ 128 h 547"/>
                  <a:gd name="T64" fmla="*/ 208 w 322"/>
                  <a:gd name="T65" fmla="*/ 130 h 547"/>
                  <a:gd name="T66" fmla="*/ 224 w 322"/>
                  <a:gd name="T67" fmla="*/ 133 h 547"/>
                  <a:gd name="T68" fmla="*/ 239 w 322"/>
                  <a:gd name="T69" fmla="*/ 138 h 547"/>
                  <a:gd name="T70" fmla="*/ 253 w 322"/>
                  <a:gd name="T71" fmla="*/ 145 h 547"/>
                  <a:gd name="T72" fmla="*/ 265 w 322"/>
                  <a:gd name="T73" fmla="*/ 152 h 547"/>
                  <a:gd name="T74" fmla="*/ 276 w 322"/>
                  <a:gd name="T75" fmla="*/ 161 h 547"/>
                  <a:gd name="T76" fmla="*/ 286 w 322"/>
                  <a:gd name="T77" fmla="*/ 172 h 547"/>
                  <a:gd name="T78" fmla="*/ 294 w 322"/>
                  <a:gd name="T79" fmla="*/ 183 h 547"/>
                  <a:gd name="T80" fmla="*/ 304 w 322"/>
                  <a:gd name="T81" fmla="*/ 202 h 547"/>
                  <a:gd name="T82" fmla="*/ 314 w 322"/>
                  <a:gd name="T83" fmla="*/ 230 h 547"/>
                  <a:gd name="T84" fmla="*/ 318 w 322"/>
                  <a:gd name="T85" fmla="*/ 246 h 547"/>
                  <a:gd name="T86" fmla="*/ 320 w 322"/>
                  <a:gd name="T87" fmla="*/ 262 h 547"/>
                  <a:gd name="T88" fmla="*/ 322 w 322"/>
                  <a:gd name="T89" fmla="*/ 295 h 5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322" h="547">
                    <a:moveTo>
                      <a:pt x="322" y="547"/>
                    </a:moveTo>
                    <a:lnTo>
                      <a:pt x="259" y="547"/>
                    </a:lnTo>
                    <a:lnTo>
                      <a:pt x="259" y="296"/>
                    </a:lnTo>
                    <a:lnTo>
                      <a:pt x="259" y="285"/>
                    </a:lnTo>
                    <a:lnTo>
                      <a:pt x="258" y="275"/>
                    </a:lnTo>
                    <a:lnTo>
                      <a:pt x="258" y="269"/>
                    </a:lnTo>
                    <a:lnTo>
                      <a:pt x="257" y="264"/>
                    </a:lnTo>
                    <a:lnTo>
                      <a:pt x="255" y="254"/>
                    </a:lnTo>
                    <a:lnTo>
                      <a:pt x="252" y="245"/>
                    </a:lnTo>
                    <a:lnTo>
                      <a:pt x="249" y="235"/>
                    </a:lnTo>
                    <a:lnTo>
                      <a:pt x="245" y="227"/>
                    </a:lnTo>
                    <a:lnTo>
                      <a:pt x="240" y="219"/>
                    </a:lnTo>
                    <a:lnTo>
                      <a:pt x="234" y="211"/>
                    </a:lnTo>
                    <a:lnTo>
                      <a:pt x="228" y="205"/>
                    </a:lnTo>
                    <a:lnTo>
                      <a:pt x="224" y="202"/>
                    </a:lnTo>
                    <a:lnTo>
                      <a:pt x="220" y="199"/>
                    </a:lnTo>
                    <a:lnTo>
                      <a:pt x="212" y="194"/>
                    </a:lnTo>
                    <a:lnTo>
                      <a:pt x="203" y="190"/>
                    </a:lnTo>
                    <a:lnTo>
                      <a:pt x="198" y="188"/>
                    </a:lnTo>
                    <a:lnTo>
                      <a:pt x="193" y="187"/>
                    </a:lnTo>
                    <a:lnTo>
                      <a:pt x="187" y="186"/>
                    </a:lnTo>
                    <a:lnTo>
                      <a:pt x="181" y="185"/>
                    </a:lnTo>
                    <a:lnTo>
                      <a:pt x="175" y="185"/>
                    </a:lnTo>
                    <a:lnTo>
                      <a:pt x="169" y="185"/>
                    </a:lnTo>
                    <a:lnTo>
                      <a:pt x="158" y="185"/>
                    </a:lnTo>
                    <a:lnTo>
                      <a:pt x="147" y="187"/>
                    </a:lnTo>
                    <a:lnTo>
                      <a:pt x="136" y="190"/>
                    </a:lnTo>
                    <a:lnTo>
                      <a:pt x="126" y="194"/>
                    </a:lnTo>
                    <a:lnTo>
                      <a:pt x="117" y="199"/>
                    </a:lnTo>
                    <a:lnTo>
                      <a:pt x="112" y="202"/>
                    </a:lnTo>
                    <a:lnTo>
                      <a:pt x="108" y="205"/>
                    </a:lnTo>
                    <a:lnTo>
                      <a:pt x="100" y="212"/>
                    </a:lnTo>
                    <a:lnTo>
                      <a:pt x="92" y="220"/>
                    </a:lnTo>
                    <a:lnTo>
                      <a:pt x="86" y="228"/>
                    </a:lnTo>
                    <a:lnTo>
                      <a:pt x="80" y="238"/>
                    </a:lnTo>
                    <a:lnTo>
                      <a:pt x="74" y="248"/>
                    </a:lnTo>
                    <a:lnTo>
                      <a:pt x="70" y="259"/>
                    </a:lnTo>
                    <a:lnTo>
                      <a:pt x="67" y="271"/>
                    </a:lnTo>
                    <a:lnTo>
                      <a:pt x="64" y="283"/>
                    </a:lnTo>
                    <a:lnTo>
                      <a:pt x="63" y="290"/>
                    </a:lnTo>
                    <a:lnTo>
                      <a:pt x="63" y="296"/>
                    </a:lnTo>
                    <a:lnTo>
                      <a:pt x="62" y="310"/>
                    </a:lnTo>
                    <a:lnTo>
                      <a:pt x="62" y="547"/>
                    </a:lnTo>
                    <a:lnTo>
                      <a:pt x="0" y="547"/>
                    </a:lnTo>
                    <a:lnTo>
                      <a:pt x="0" y="0"/>
                    </a:lnTo>
                    <a:lnTo>
                      <a:pt x="59" y="0"/>
                    </a:lnTo>
                    <a:lnTo>
                      <a:pt x="59" y="189"/>
                    </a:lnTo>
                    <a:lnTo>
                      <a:pt x="63" y="183"/>
                    </a:lnTo>
                    <a:lnTo>
                      <a:pt x="66" y="177"/>
                    </a:lnTo>
                    <a:lnTo>
                      <a:pt x="71" y="171"/>
                    </a:lnTo>
                    <a:lnTo>
                      <a:pt x="76" y="165"/>
                    </a:lnTo>
                    <a:lnTo>
                      <a:pt x="82" y="160"/>
                    </a:lnTo>
                    <a:lnTo>
                      <a:pt x="89" y="155"/>
                    </a:lnTo>
                    <a:lnTo>
                      <a:pt x="96" y="150"/>
                    </a:lnTo>
                    <a:lnTo>
                      <a:pt x="103" y="146"/>
                    </a:lnTo>
                    <a:lnTo>
                      <a:pt x="111" y="142"/>
                    </a:lnTo>
                    <a:lnTo>
                      <a:pt x="120" y="138"/>
                    </a:lnTo>
                    <a:lnTo>
                      <a:pt x="129" y="135"/>
                    </a:lnTo>
                    <a:lnTo>
                      <a:pt x="139" y="133"/>
                    </a:lnTo>
                    <a:lnTo>
                      <a:pt x="149" y="131"/>
                    </a:lnTo>
                    <a:lnTo>
                      <a:pt x="159" y="129"/>
                    </a:lnTo>
                    <a:lnTo>
                      <a:pt x="170" y="128"/>
                    </a:lnTo>
                    <a:lnTo>
                      <a:pt x="181" y="128"/>
                    </a:lnTo>
                    <a:lnTo>
                      <a:pt x="190" y="128"/>
                    </a:lnTo>
                    <a:lnTo>
                      <a:pt x="199" y="129"/>
                    </a:lnTo>
                    <a:lnTo>
                      <a:pt x="208" y="130"/>
                    </a:lnTo>
                    <a:lnTo>
                      <a:pt x="216" y="131"/>
                    </a:lnTo>
                    <a:lnTo>
                      <a:pt x="224" y="133"/>
                    </a:lnTo>
                    <a:lnTo>
                      <a:pt x="232" y="136"/>
                    </a:lnTo>
                    <a:lnTo>
                      <a:pt x="239" y="138"/>
                    </a:lnTo>
                    <a:lnTo>
                      <a:pt x="246" y="141"/>
                    </a:lnTo>
                    <a:lnTo>
                      <a:pt x="253" y="145"/>
                    </a:lnTo>
                    <a:lnTo>
                      <a:pt x="259" y="148"/>
                    </a:lnTo>
                    <a:lnTo>
                      <a:pt x="265" y="152"/>
                    </a:lnTo>
                    <a:lnTo>
                      <a:pt x="271" y="157"/>
                    </a:lnTo>
                    <a:lnTo>
                      <a:pt x="276" y="161"/>
                    </a:lnTo>
                    <a:lnTo>
                      <a:pt x="281" y="166"/>
                    </a:lnTo>
                    <a:lnTo>
                      <a:pt x="286" y="172"/>
                    </a:lnTo>
                    <a:lnTo>
                      <a:pt x="290" y="177"/>
                    </a:lnTo>
                    <a:lnTo>
                      <a:pt x="294" y="183"/>
                    </a:lnTo>
                    <a:lnTo>
                      <a:pt x="298" y="189"/>
                    </a:lnTo>
                    <a:lnTo>
                      <a:pt x="304" y="202"/>
                    </a:lnTo>
                    <a:lnTo>
                      <a:pt x="310" y="216"/>
                    </a:lnTo>
                    <a:lnTo>
                      <a:pt x="314" y="230"/>
                    </a:lnTo>
                    <a:lnTo>
                      <a:pt x="316" y="238"/>
                    </a:lnTo>
                    <a:lnTo>
                      <a:pt x="318" y="246"/>
                    </a:lnTo>
                    <a:lnTo>
                      <a:pt x="319" y="254"/>
                    </a:lnTo>
                    <a:lnTo>
                      <a:pt x="320" y="262"/>
                    </a:lnTo>
                    <a:lnTo>
                      <a:pt x="321" y="278"/>
                    </a:lnTo>
                    <a:lnTo>
                      <a:pt x="322" y="295"/>
                    </a:lnTo>
                    <a:lnTo>
                      <a:pt x="322" y="54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47" name="Freeform 12"/>
              <p:cNvSpPr>
                <a:spLocks noEditPoints="1"/>
              </p:cNvSpPr>
              <p:nvPr userDrawn="1"/>
            </p:nvSpPr>
            <p:spPr bwMode="auto">
              <a:xfrm>
                <a:off x="5335588" y="4527551"/>
                <a:ext cx="554037" cy="676275"/>
              </a:xfrm>
              <a:custGeom>
                <a:avLst/>
                <a:gdLst>
                  <a:gd name="T0" fmla="*/ 66 w 349"/>
                  <a:gd name="T1" fmla="*/ 246 h 426"/>
                  <a:gd name="T2" fmla="*/ 71 w 349"/>
                  <a:gd name="T3" fmla="*/ 272 h 426"/>
                  <a:gd name="T4" fmla="*/ 84 w 349"/>
                  <a:gd name="T5" fmla="*/ 302 h 426"/>
                  <a:gd name="T6" fmla="*/ 98 w 349"/>
                  <a:gd name="T7" fmla="*/ 323 h 426"/>
                  <a:gd name="T8" fmla="*/ 121 w 349"/>
                  <a:gd name="T9" fmla="*/ 345 h 426"/>
                  <a:gd name="T10" fmla="*/ 143 w 349"/>
                  <a:gd name="T11" fmla="*/ 358 h 426"/>
                  <a:gd name="T12" fmla="*/ 161 w 349"/>
                  <a:gd name="T13" fmla="*/ 364 h 426"/>
                  <a:gd name="T14" fmla="*/ 188 w 349"/>
                  <a:gd name="T15" fmla="*/ 367 h 426"/>
                  <a:gd name="T16" fmla="*/ 221 w 349"/>
                  <a:gd name="T17" fmla="*/ 364 h 426"/>
                  <a:gd name="T18" fmla="*/ 248 w 349"/>
                  <a:gd name="T19" fmla="*/ 355 h 426"/>
                  <a:gd name="T20" fmla="*/ 269 w 349"/>
                  <a:gd name="T21" fmla="*/ 343 h 426"/>
                  <a:gd name="T22" fmla="*/ 295 w 349"/>
                  <a:gd name="T23" fmla="*/ 320 h 426"/>
                  <a:gd name="T24" fmla="*/ 342 w 349"/>
                  <a:gd name="T25" fmla="*/ 356 h 426"/>
                  <a:gd name="T26" fmla="*/ 322 w 349"/>
                  <a:gd name="T27" fmla="*/ 377 h 426"/>
                  <a:gd name="T28" fmla="*/ 296 w 349"/>
                  <a:gd name="T29" fmla="*/ 396 h 426"/>
                  <a:gd name="T30" fmla="*/ 265 w 349"/>
                  <a:gd name="T31" fmla="*/ 412 h 426"/>
                  <a:gd name="T32" fmla="*/ 227 w 349"/>
                  <a:gd name="T33" fmla="*/ 422 h 426"/>
                  <a:gd name="T34" fmla="*/ 184 w 349"/>
                  <a:gd name="T35" fmla="*/ 426 h 426"/>
                  <a:gd name="T36" fmla="*/ 154 w 349"/>
                  <a:gd name="T37" fmla="*/ 424 h 426"/>
                  <a:gd name="T38" fmla="*/ 127 w 349"/>
                  <a:gd name="T39" fmla="*/ 417 h 426"/>
                  <a:gd name="T40" fmla="*/ 101 w 349"/>
                  <a:gd name="T41" fmla="*/ 406 h 426"/>
                  <a:gd name="T42" fmla="*/ 78 w 349"/>
                  <a:gd name="T43" fmla="*/ 391 h 426"/>
                  <a:gd name="T44" fmla="*/ 58 w 349"/>
                  <a:gd name="T45" fmla="*/ 373 h 426"/>
                  <a:gd name="T46" fmla="*/ 40 w 349"/>
                  <a:gd name="T47" fmla="*/ 351 h 426"/>
                  <a:gd name="T48" fmla="*/ 21 w 349"/>
                  <a:gd name="T49" fmla="*/ 317 h 426"/>
                  <a:gd name="T50" fmla="*/ 11 w 349"/>
                  <a:gd name="T51" fmla="*/ 288 h 426"/>
                  <a:gd name="T52" fmla="*/ 4 w 349"/>
                  <a:gd name="T53" fmla="*/ 257 h 426"/>
                  <a:gd name="T54" fmla="*/ 0 w 349"/>
                  <a:gd name="T55" fmla="*/ 224 h 426"/>
                  <a:gd name="T56" fmla="*/ 1 w 349"/>
                  <a:gd name="T57" fmla="*/ 191 h 426"/>
                  <a:gd name="T58" fmla="*/ 6 w 349"/>
                  <a:gd name="T59" fmla="*/ 159 h 426"/>
                  <a:gd name="T60" fmla="*/ 15 w 349"/>
                  <a:gd name="T61" fmla="*/ 129 h 426"/>
                  <a:gd name="T62" fmla="*/ 27 w 349"/>
                  <a:gd name="T63" fmla="*/ 102 h 426"/>
                  <a:gd name="T64" fmla="*/ 43 w 349"/>
                  <a:gd name="T65" fmla="*/ 77 h 426"/>
                  <a:gd name="T66" fmla="*/ 68 w 349"/>
                  <a:gd name="T67" fmla="*/ 48 h 426"/>
                  <a:gd name="T68" fmla="*/ 89 w 349"/>
                  <a:gd name="T69" fmla="*/ 30 h 426"/>
                  <a:gd name="T70" fmla="*/ 113 w 349"/>
                  <a:gd name="T71" fmla="*/ 17 h 426"/>
                  <a:gd name="T72" fmla="*/ 139 w 349"/>
                  <a:gd name="T73" fmla="*/ 7 h 426"/>
                  <a:gd name="T74" fmla="*/ 165 w 349"/>
                  <a:gd name="T75" fmla="*/ 1 h 426"/>
                  <a:gd name="T76" fmla="*/ 194 w 349"/>
                  <a:gd name="T77" fmla="*/ 0 h 426"/>
                  <a:gd name="T78" fmla="*/ 224 w 349"/>
                  <a:gd name="T79" fmla="*/ 4 h 426"/>
                  <a:gd name="T80" fmla="*/ 252 w 349"/>
                  <a:gd name="T81" fmla="*/ 13 h 426"/>
                  <a:gd name="T82" fmla="*/ 275 w 349"/>
                  <a:gd name="T83" fmla="*/ 25 h 426"/>
                  <a:gd name="T84" fmla="*/ 294 w 349"/>
                  <a:gd name="T85" fmla="*/ 41 h 426"/>
                  <a:gd name="T86" fmla="*/ 311 w 349"/>
                  <a:gd name="T87" fmla="*/ 60 h 426"/>
                  <a:gd name="T88" fmla="*/ 331 w 349"/>
                  <a:gd name="T89" fmla="*/ 96 h 426"/>
                  <a:gd name="T90" fmla="*/ 340 w 349"/>
                  <a:gd name="T91" fmla="*/ 121 h 426"/>
                  <a:gd name="T92" fmla="*/ 345 w 349"/>
                  <a:gd name="T93" fmla="*/ 146 h 426"/>
                  <a:gd name="T94" fmla="*/ 349 w 349"/>
                  <a:gd name="T95" fmla="*/ 189 h 426"/>
                  <a:gd name="T96" fmla="*/ 66 w 349"/>
                  <a:gd name="T97" fmla="*/ 176 h 426"/>
                  <a:gd name="T98" fmla="*/ 288 w 349"/>
                  <a:gd name="T99" fmla="*/ 157 h 426"/>
                  <a:gd name="T100" fmla="*/ 282 w 349"/>
                  <a:gd name="T101" fmla="*/ 129 h 426"/>
                  <a:gd name="T102" fmla="*/ 272 w 349"/>
                  <a:gd name="T103" fmla="*/ 109 h 426"/>
                  <a:gd name="T104" fmla="*/ 253 w 349"/>
                  <a:gd name="T105" fmla="*/ 84 h 426"/>
                  <a:gd name="T106" fmla="*/ 226 w 349"/>
                  <a:gd name="T107" fmla="*/ 68 h 426"/>
                  <a:gd name="T108" fmla="*/ 195 w 349"/>
                  <a:gd name="T109" fmla="*/ 59 h 426"/>
                  <a:gd name="T110" fmla="*/ 161 w 349"/>
                  <a:gd name="T111" fmla="*/ 61 h 426"/>
                  <a:gd name="T112" fmla="*/ 140 w 349"/>
                  <a:gd name="T113" fmla="*/ 68 h 426"/>
                  <a:gd name="T114" fmla="*/ 113 w 349"/>
                  <a:gd name="T115" fmla="*/ 86 h 426"/>
                  <a:gd name="T116" fmla="*/ 91 w 349"/>
                  <a:gd name="T117" fmla="*/ 111 h 426"/>
                  <a:gd name="T118" fmla="*/ 78 w 349"/>
                  <a:gd name="T119" fmla="*/ 136 h 426"/>
                  <a:gd name="T120" fmla="*/ 68 w 349"/>
                  <a:gd name="T121" fmla="*/ 164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49" h="426">
                    <a:moveTo>
                      <a:pt x="64" y="227"/>
                    </a:moveTo>
                    <a:lnTo>
                      <a:pt x="65" y="240"/>
                    </a:lnTo>
                    <a:lnTo>
                      <a:pt x="66" y="246"/>
                    </a:lnTo>
                    <a:lnTo>
                      <a:pt x="67" y="253"/>
                    </a:lnTo>
                    <a:lnTo>
                      <a:pt x="69" y="266"/>
                    </a:lnTo>
                    <a:lnTo>
                      <a:pt x="71" y="272"/>
                    </a:lnTo>
                    <a:lnTo>
                      <a:pt x="73" y="278"/>
                    </a:lnTo>
                    <a:lnTo>
                      <a:pt x="78" y="290"/>
                    </a:lnTo>
                    <a:lnTo>
                      <a:pt x="84" y="302"/>
                    </a:lnTo>
                    <a:lnTo>
                      <a:pt x="87" y="307"/>
                    </a:lnTo>
                    <a:lnTo>
                      <a:pt x="90" y="313"/>
                    </a:lnTo>
                    <a:lnTo>
                      <a:pt x="98" y="323"/>
                    </a:lnTo>
                    <a:lnTo>
                      <a:pt x="107" y="332"/>
                    </a:lnTo>
                    <a:lnTo>
                      <a:pt x="116" y="341"/>
                    </a:lnTo>
                    <a:lnTo>
                      <a:pt x="121" y="345"/>
                    </a:lnTo>
                    <a:lnTo>
                      <a:pt x="126" y="349"/>
                    </a:lnTo>
                    <a:lnTo>
                      <a:pt x="137" y="355"/>
                    </a:lnTo>
                    <a:lnTo>
                      <a:pt x="143" y="358"/>
                    </a:lnTo>
                    <a:lnTo>
                      <a:pt x="149" y="360"/>
                    </a:lnTo>
                    <a:lnTo>
                      <a:pt x="155" y="362"/>
                    </a:lnTo>
                    <a:lnTo>
                      <a:pt x="161" y="364"/>
                    </a:lnTo>
                    <a:lnTo>
                      <a:pt x="168" y="365"/>
                    </a:lnTo>
                    <a:lnTo>
                      <a:pt x="174" y="366"/>
                    </a:lnTo>
                    <a:lnTo>
                      <a:pt x="188" y="367"/>
                    </a:lnTo>
                    <a:lnTo>
                      <a:pt x="200" y="367"/>
                    </a:lnTo>
                    <a:lnTo>
                      <a:pt x="211" y="366"/>
                    </a:lnTo>
                    <a:lnTo>
                      <a:pt x="221" y="364"/>
                    </a:lnTo>
                    <a:lnTo>
                      <a:pt x="230" y="361"/>
                    </a:lnTo>
                    <a:lnTo>
                      <a:pt x="240" y="359"/>
                    </a:lnTo>
                    <a:lnTo>
                      <a:pt x="248" y="355"/>
                    </a:lnTo>
                    <a:lnTo>
                      <a:pt x="256" y="352"/>
                    </a:lnTo>
                    <a:lnTo>
                      <a:pt x="263" y="348"/>
                    </a:lnTo>
                    <a:lnTo>
                      <a:pt x="269" y="343"/>
                    </a:lnTo>
                    <a:lnTo>
                      <a:pt x="275" y="339"/>
                    </a:lnTo>
                    <a:lnTo>
                      <a:pt x="286" y="330"/>
                    </a:lnTo>
                    <a:lnTo>
                      <a:pt x="295" y="320"/>
                    </a:lnTo>
                    <a:lnTo>
                      <a:pt x="303" y="312"/>
                    </a:lnTo>
                    <a:lnTo>
                      <a:pt x="347" y="349"/>
                    </a:lnTo>
                    <a:lnTo>
                      <a:pt x="342" y="356"/>
                    </a:lnTo>
                    <a:lnTo>
                      <a:pt x="336" y="363"/>
                    </a:lnTo>
                    <a:lnTo>
                      <a:pt x="329" y="370"/>
                    </a:lnTo>
                    <a:lnTo>
                      <a:pt x="322" y="377"/>
                    </a:lnTo>
                    <a:lnTo>
                      <a:pt x="314" y="384"/>
                    </a:lnTo>
                    <a:lnTo>
                      <a:pt x="306" y="390"/>
                    </a:lnTo>
                    <a:lnTo>
                      <a:pt x="296" y="396"/>
                    </a:lnTo>
                    <a:lnTo>
                      <a:pt x="286" y="402"/>
                    </a:lnTo>
                    <a:lnTo>
                      <a:pt x="276" y="407"/>
                    </a:lnTo>
                    <a:lnTo>
                      <a:pt x="265" y="412"/>
                    </a:lnTo>
                    <a:lnTo>
                      <a:pt x="253" y="416"/>
                    </a:lnTo>
                    <a:lnTo>
                      <a:pt x="241" y="419"/>
                    </a:lnTo>
                    <a:lnTo>
                      <a:pt x="227" y="422"/>
                    </a:lnTo>
                    <a:lnTo>
                      <a:pt x="213" y="424"/>
                    </a:lnTo>
                    <a:lnTo>
                      <a:pt x="199" y="426"/>
                    </a:lnTo>
                    <a:lnTo>
                      <a:pt x="184" y="426"/>
                    </a:lnTo>
                    <a:lnTo>
                      <a:pt x="174" y="426"/>
                    </a:lnTo>
                    <a:lnTo>
                      <a:pt x="164" y="425"/>
                    </a:lnTo>
                    <a:lnTo>
                      <a:pt x="154" y="424"/>
                    </a:lnTo>
                    <a:lnTo>
                      <a:pt x="145" y="422"/>
                    </a:lnTo>
                    <a:lnTo>
                      <a:pt x="136" y="420"/>
                    </a:lnTo>
                    <a:lnTo>
                      <a:pt x="127" y="417"/>
                    </a:lnTo>
                    <a:lnTo>
                      <a:pt x="118" y="414"/>
                    </a:lnTo>
                    <a:lnTo>
                      <a:pt x="109" y="410"/>
                    </a:lnTo>
                    <a:lnTo>
                      <a:pt x="101" y="406"/>
                    </a:lnTo>
                    <a:lnTo>
                      <a:pt x="93" y="401"/>
                    </a:lnTo>
                    <a:lnTo>
                      <a:pt x="85" y="397"/>
                    </a:lnTo>
                    <a:lnTo>
                      <a:pt x="78" y="391"/>
                    </a:lnTo>
                    <a:lnTo>
                      <a:pt x="71" y="385"/>
                    </a:lnTo>
                    <a:lnTo>
                      <a:pt x="64" y="379"/>
                    </a:lnTo>
                    <a:lnTo>
                      <a:pt x="58" y="373"/>
                    </a:lnTo>
                    <a:lnTo>
                      <a:pt x="51" y="366"/>
                    </a:lnTo>
                    <a:lnTo>
                      <a:pt x="45" y="359"/>
                    </a:lnTo>
                    <a:lnTo>
                      <a:pt x="40" y="351"/>
                    </a:lnTo>
                    <a:lnTo>
                      <a:pt x="30" y="335"/>
                    </a:lnTo>
                    <a:lnTo>
                      <a:pt x="25" y="326"/>
                    </a:lnTo>
                    <a:lnTo>
                      <a:pt x="21" y="317"/>
                    </a:lnTo>
                    <a:lnTo>
                      <a:pt x="17" y="308"/>
                    </a:lnTo>
                    <a:lnTo>
                      <a:pt x="14" y="298"/>
                    </a:lnTo>
                    <a:lnTo>
                      <a:pt x="11" y="288"/>
                    </a:lnTo>
                    <a:lnTo>
                      <a:pt x="8" y="278"/>
                    </a:lnTo>
                    <a:lnTo>
                      <a:pt x="5" y="268"/>
                    </a:lnTo>
                    <a:lnTo>
                      <a:pt x="4" y="257"/>
                    </a:lnTo>
                    <a:lnTo>
                      <a:pt x="2" y="247"/>
                    </a:lnTo>
                    <a:lnTo>
                      <a:pt x="1" y="235"/>
                    </a:lnTo>
                    <a:lnTo>
                      <a:pt x="0" y="224"/>
                    </a:lnTo>
                    <a:lnTo>
                      <a:pt x="0" y="213"/>
                    </a:lnTo>
                    <a:lnTo>
                      <a:pt x="0" y="202"/>
                    </a:lnTo>
                    <a:lnTo>
                      <a:pt x="1" y="191"/>
                    </a:lnTo>
                    <a:lnTo>
                      <a:pt x="2" y="180"/>
                    </a:lnTo>
                    <a:lnTo>
                      <a:pt x="4" y="169"/>
                    </a:lnTo>
                    <a:lnTo>
                      <a:pt x="6" y="159"/>
                    </a:lnTo>
                    <a:lnTo>
                      <a:pt x="9" y="149"/>
                    </a:lnTo>
                    <a:lnTo>
                      <a:pt x="12" y="139"/>
                    </a:lnTo>
                    <a:lnTo>
                      <a:pt x="15" y="129"/>
                    </a:lnTo>
                    <a:lnTo>
                      <a:pt x="19" y="120"/>
                    </a:lnTo>
                    <a:lnTo>
                      <a:pt x="23" y="111"/>
                    </a:lnTo>
                    <a:lnTo>
                      <a:pt x="27" y="102"/>
                    </a:lnTo>
                    <a:lnTo>
                      <a:pt x="32" y="93"/>
                    </a:lnTo>
                    <a:lnTo>
                      <a:pt x="37" y="85"/>
                    </a:lnTo>
                    <a:lnTo>
                      <a:pt x="43" y="77"/>
                    </a:lnTo>
                    <a:lnTo>
                      <a:pt x="49" y="69"/>
                    </a:lnTo>
                    <a:lnTo>
                      <a:pt x="55" y="62"/>
                    </a:lnTo>
                    <a:lnTo>
                      <a:pt x="68" y="48"/>
                    </a:lnTo>
                    <a:lnTo>
                      <a:pt x="75" y="42"/>
                    </a:lnTo>
                    <a:lnTo>
                      <a:pt x="82" y="36"/>
                    </a:lnTo>
                    <a:lnTo>
                      <a:pt x="89" y="30"/>
                    </a:lnTo>
                    <a:lnTo>
                      <a:pt x="97" y="25"/>
                    </a:lnTo>
                    <a:lnTo>
                      <a:pt x="105" y="21"/>
                    </a:lnTo>
                    <a:lnTo>
                      <a:pt x="113" y="17"/>
                    </a:lnTo>
                    <a:lnTo>
                      <a:pt x="121" y="13"/>
                    </a:lnTo>
                    <a:lnTo>
                      <a:pt x="130" y="9"/>
                    </a:lnTo>
                    <a:lnTo>
                      <a:pt x="139" y="7"/>
                    </a:lnTo>
                    <a:lnTo>
                      <a:pt x="147" y="4"/>
                    </a:lnTo>
                    <a:lnTo>
                      <a:pt x="156" y="2"/>
                    </a:lnTo>
                    <a:lnTo>
                      <a:pt x="165" y="1"/>
                    </a:lnTo>
                    <a:lnTo>
                      <a:pt x="174" y="0"/>
                    </a:lnTo>
                    <a:lnTo>
                      <a:pt x="184" y="0"/>
                    </a:lnTo>
                    <a:lnTo>
                      <a:pt x="194" y="0"/>
                    </a:lnTo>
                    <a:lnTo>
                      <a:pt x="205" y="1"/>
                    </a:lnTo>
                    <a:lnTo>
                      <a:pt x="215" y="2"/>
                    </a:lnTo>
                    <a:lnTo>
                      <a:pt x="224" y="4"/>
                    </a:lnTo>
                    <a:lnTo>
                      <a:pt x="234" y="7"/>
                    </a:lnTo>
                    <a:lnTo>
                      <a:pt x="243" y="9"/>
                    </a:lnTo>
                    <a:lnTo>
                      <a:pt x="252" y="13"/>
                    </a:lnTo>
                    <a:lnTo>
                      <a:pt x="260" y="16"/>
                    </a:lnTo>
                    <a:lnTo>
                      <a:pt x="267" y="21"/>
                    </a:lnTo>
                    <a:lnTo>
                      <a:pt x="275" y="25"/>
                    </a:lnTo>
                    <a:lnTo>
                      <a:pt x="282" y="30"/>
                    </a:lnTo>
                    <a:lnTo>
                      <a:pt x="288" y="35"/>
                    </a:lnTo>
                    <a:lnTo>
                      <a:pt x="294" y="41"/>
                    </a:lnTo>
                    <a:lnTo>
                      <a:pt x="300" y="47"/>
                    </a:lnTo>
                    <a:lnTo>
                      <a:pt x="306" y="53"/>
                    </a:lnTo>
                    <a:lnTo>
                      <a:pt x="311" y="60"/>
                    </a:lnTo>
                    <a:lnTo>
                      <a:pt x="320" y="74"/>
                    </a:lnTo>
                    <a:lnTo>
                      <a:pt x="328" y="89"/>
                    </a:lnTo>
                    <a:lnTo>
                      <a:pt x="331" y="96"/>
                    </a:lnTo>
                    <a:lnTo>
                      <a:pt x="334" y="104"/>
                    </a:lnTo>
                    <a:lnTo>
                      <a:pt x="337" y="112"/>
                    </a:lnTo>
                    <a:lnTo>
                      <a:pt x="340" y="121"/>
                    </a:lnTo>
                    <a:lnTo>
                      <a:pt x="342" y="129"/>
                    </a:lnTo>
                    <a:lnTo>
                      <a:pt x="344" y="137"/>
                    </a:lnTo>
                    <a:lnTo>
                      <a:pt x="345" y="146"/>
                    </a:lnTo>
                    <a:lnTo>
                      <a:pt x="347" y="155"/>
                    </a:lnTo>
                    <a:lnTo>
                      <a:pt x="348" y="172"/>
                    </a:lnTo>
                    <a:lnTo>
                      <a:pt x="349" y="189"/>
                    </a:lnTo>
                    <a:lnTo>
                      <a:pt x="349" y="227"/>
                    </a:lnTo>
                    <a:lnTo>
                      <a:pt x="64" y="227"/>
                    </a:lnTo>
                    <a:close/>
                    <a:moveTo>
                      <a:pt x="66" y="176"/>
                    </a:moveTo>
                    <a:lnTo>
                      <a:pt x="289" y="176"/>
                    </a:lnTo>
                    <a:lnTo>
                      <a:pt x="289" y="163"/>
                    </a:lnTo>
                    <a:lnTo>
                      <a:pt x="288" y="157"/>
                    </a:lnTo>
                    <a:lnTo>
                      <a:pt x="287" y="151"/>
                    </a:lnTo>
                    <a:lnTo>
                      <a:pt x="285" y="140"/>
                    </a:lnTo>
                    <a:lnTo>
                      <a:pt x="282" y="129"/>
                    </a:lnTo>
                    <a:lnTo>
                      <a:pt x="280" y="124"/>
                    </a:lnTo>
                    <a:lnTo>
                      <a:pt x="277" y="118"/>
                    </a:lnTo>
                    <a:lnTo>
                      <a:pt x="272" y="109"/>
                    </a:lnTo>
                    <a:lnTo>
                      <a:pt x="267" y="100"/>
                    </a:lnTo>
                    <a:lnTo>
                      <a:pt x="260" y="92"/>
                    </a:lnTo>
                    <a:lnTo>
                      <a:pt x="253" y="84"/>
                    </a:lnTo>
                    <a:lnTo>
                      <a:pt x="245" y="78"/>
                    </a:lnTo>
                    <a:lnTo>
                      <a:pt x="235" y="72"/>
                    </a:lnTo>
                    <a:lnTo>
                      <a:pt x="226" y="68"/>
                    </a:lnTo>
                    <a:lnTo>
                      <a:pt x="216" y="64"/>
                    </a:lnTo>
                    <a:lnTo>
                      <a:pt x="206" y="61"/>
                    </a:lnTo>
                    <a:lnTo>
                      <a:pt x="195" y="59"/>
                    </a:lnTo>
                    <a:lnTo>
                      <a:pt x="184" y="59"/>
                    </a:lnTo>
                    <a:lnTo>
                      <a:pt x="172" y="60"/>
                    </a:lnTo>
                    <a:lnTo>
                      <a:pt x="161" y="61"/>
                    </a:lnTo>
                    <a:lnTo>
                      <a:pt x="155" y="63"/>
                    </a:lnTo>
                    <a:lnTo>
                      <a:pt x="150" y="64"/>
                    </a:lnTo>
                    <a:lnTo>
                      <a:pt x="140" y="68"/>
                    </a:lnTo>
                    <a:lnTo>
                      <a:pt x="130" y="73"/>
                    </a:lnTo>
                    <a:lnTo>
                      <a:pt x="121" y="79"/>
                    </a:lnTo>
                    <a:lnTo>
                      <a:pt x="113" y="86"/>
                    </a:lnTo>
                    <a:lnTo>
                      <a:pt x="105" y="94"/>
                    </a:lnTo>
                    <a:lnTo>
                      <a:pt x="98" y="102"/>
                    </a:lnTo>
                    <a:lnTo>
                      <a:pt x="91" y="111"/>
                    </a:lnTo>
                    <a:lnTo>
                      <a:pt x="85" y="121"/>
                    </a:lnTo>
                    <a:lnTo>
                      <a:pt x="80" y="131"/>
                    </a:lnTo>
                    <a:lnTo>
                      <a:pt x="78" y="136"/>
                    </a:lnTo>
                    <a:lnTo>
                      <a:pt x="75" y="142"/>
                    </a:lnTo>
                    <a:lnTo>
                      <a:pt x="71" y="153"/>
                    </a:lnTo>
                    <a:lnTo>
                      <a:pt x="68" y="164"/>
                    </a:lnTo>
                    <a:lnTo>
                      <a:pt x="66" y="17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48" name="Freeform 13"/>
              <p:cNvSpPr>
                <a:spLocks/>
              </p:cNvSpPr>
              <p:nvPr userDrawn="1"/>
            </p:nvSpPr>
            <p:spPr bwMode="auto">
              <a:xfrm>
                <a:off x="6226175" y="4538663"/>
                <a:ext cx="908050" cy="652463"/>
              </a:xfrm>
              <a:custGeom>
                <a:avLst/>
                <a:gdLst>
                  <a:gd name="T0" fmla="*/ 448 w 572"/>
                  <a:gd name="T1" fmla="*/ 411 h 411"/>
                  <a:gd name="T2" fmla="*/ 377 w 572"/>
                  <a:gd name="T3" fmla="*/ 411 h 411"/>
                  <a:gd name="T4" fmla="*/ 285 w 572"/>
                  <a:gd name="T5" fmla="*/ 80 h 411"/>
                  <a:gd name="T6" fmla="*/ 194 w 572"/>
                  <a:gd name="T7" fmla="*/ 411 h 411"/>
                  <a:gd name="T8" fmla="*/ 124 w 572"/>
                  <a:gd name="T9" fmla="*/ 411 h 411"/>
                  <a:gd name="T10" fmla="*/ 0 w 572"/>
                  <a:gd name="T11" fmla="*/ 0 h 411"/>
                  <a:gd name="T12" fmla="*/ 68 w 572"/>
                  <a:gd name="T13" fmla="*/ 0 h 411"/>
                  <a:gd name="T14" fmla="*/ 161 w 572"/>
                  <a:gd name="T15" fmla="*/ 340 h 411"/>
                  <a:gd name="T16" fmla="*/ 256 w 572"/>
                  <a:gd name="T17" fmla="*/ 0 h 411"/>
                  <a:gd name="T18" fmla="*/ 319 w 572"/>
                  <a:gd name="T19" fmla="*/ 0 h 411"/>
                  <a:gd name="T20" fmla="*/ 415 w 572"/>
                  <a:gd name="T21" fmla="*/ 340 h 411"/>
                  <a:gd name="T22" fmla="*/ 507 w 572"/>
                  <a:gd name="T23" fmla="*/ 0 h 411"/>
                  <a:gd name="T24" fmla="*/ 572 w 572"/>
                  <a:gd name="T25" fmla="*/ 0 h 411"/>
                  <a:gd name="T26" fmla="*/ 448 w 572"/>
                  <a:gd name="T27" fmla="*/ 411 h 4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72" h="411">
                    <a:moveTo>
                      <a:pt x="448" y="411"/>
                    </a:moveTo>
                    <a:lnTo>
                      <a:pt x="377" y="411"/>
                    </a:lnTo>
                    <a:lnTo>
                      <a:pt x="285" y="80"/>
                    </a:lnTo>
                    <a:lnTo>
                      <a:pt x="194" y="411"/>
                    </a:lnTo>
                    <a:lnTo>
                      <a:pt x="124" y="411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161" y="340"/>
                    </a:lnTo>
                    <a:lnTo>
                      <a:pt x="256" y="0"/>
                    </a:lnTo>
                    <a:lnTo>
                      <a:pt x="319" y="0"/>
                    </a:lnTo>
                    <a:lnTo>
                      <a:pt x="415" y="340"/>
                    </a:lnTo>
                    <a:lnTo>
                      <a:pt x="507" y="0"/>
                    </a:lnTo>
                    <a:lnTo>
                      <a:pt x="572" y="0"/>
                    </a:lnTo>
                    <a:lnTo>
                      <a:pt x="448" y="41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49" name="Freeform 14"/>
              <p:cNvSpPr>
                <a:spLocks noEditPoints="1"/>
              </p:cNvSpPr>
              <p:nvPr userDrawn="1"/>
            </p:nvSpPr>
            <p:spPr bwMode="auto">
              <a:xfrm>
                <a:off x="7207250" y="4527551"/>
                <a:ext cx="584200" cy="676275"/>
              </a:xfrm>
              <a:custGeom>
                <a:avLst/>
                <a:gdLst>
                  <a:gd name="T0" fmla="*/ 152 w 368"/>
                  <a:gd name="T1" fmla="*/ 424 h 426"/>
                  <a:gd name="T2" fmla="*/ 114 w 368"/>
                  <a:gd name="T3" fmla="*/ 413 h 426"/>
                  <a:gd name="T4" fmla="*/ 82 w 368"/>
                  <a:gd name="T5" fmla="*/ 395 h 426"/>
                  <a:gd name="T6" fmla="*/ 54 w 368"/>
                  <a:gd name="T7" fmla="*/ 370 h 426"/>
                  <a:gd name="T8" fmla="*/ 37 w 368"/>
                  <a:gd name="T9" fmla="*/ 348 h 426"/>
                  <a:gd name="T10" fmla="*/ 19 w 368"/>
                  <a:gd name="T11" fmla="*/ 314 h 426"/>
                  <a:gd name="T12" fmla="*/ 7 w 368"/>
                  <a:gd name="T13" fmla="*/ 276 h 426"/>
                  <a:gd name="T14" fmla="*/ 0 w 368"/>
                  <a:gd name="T15" fmla="*/ 213 h 426"/>
                  <a:gd name="T16" fmla="*/ 4 w 368"/>
                  <a:gd name="T17" fmla="*/ 160 h 426"/>
                  <a:gd name="T18" fmla="*/ 15 w 368"/>
                  <a:gd name="T19" fmla="*/ 121 h 426"/>
                  <a:gd name="T20" fmla="*/ 32 w 368"/>
                  <a:gd name="T21" fmla="*/ 86 h 426"/>
                  <a:gd name="T22" fmla="*/ 54 w 368"/>
                  <a:gd name="T23" fmla="*/ 55 h 426"/>
                  <a:gd name="T24" fmla="*/ 82 w 368"/>
                  <a:gd name="T25" fmla="*/ 31 h 426"/>
                  <a:gd name="T26" fmla="*/ 114 w 368"/>
                  <a:gd name="T27" fmla="*/ 13 h 426"/>
                  <a:gd name="T28" fmla="*/ 152 w 368"/>
                  <a:gd name="T29" fmla="*/ 2 h 426"/>
                  <a:gd name="T30" fmla="*/ 195 w 368"/>
                  <a:gd name="T31" fmla="*/ 0 h 426"/>
                  <a:gd name="T32" fmla="*/ 235 w 368"/>
                  <a:gd name="T33" fmla="*/ 7 h 426"/>
                  <a:gd name="T34" fmla="*/ 271 w 368"/>
                  <a:gd name="T35" fmla="*/ 21 h 426"/>
                  <a:gd name="T36" fmla="*/ 301 w 368"/>
                  <a:gd name="T37" fmla="*/ 42 h 426"/>
                  <a:gd name="T38" fmla="*/ 326 w 368"/>
                  <a:gd name="T39" fmla="*/ 70 h 426"/>
                  <a:gd name="T40" fmla="*/ 345 w 368"/>
                  <a:gd name="T41" fmla="*/ 102 h 426"/>
                  <a:gd name="T42" fmla="*/ 359 w 368"/>
                  <a:gd name="T43" fmla="*/ 140 h 426"/>
                  <a:gd name="T44" fmla="*/ 368 w 368"/>
                  <a:gd name="T45" fmla="*/ 202 h 426"/>
                  <a:gd name="T46" fmla="*/ 365 w 368"/>
                  <a:gd name="T47" fmla="*/ 255 h 426"/>
                  <a:gd name="T48" fmla="*/ 356 w 368"/>
                  <a:gd name="T49" fmla="*/ 295 h 426"/>
                  <a:gd name="T50" fmla="*/ 336 w 368"/>
                  <a:gd name="T51" fmla="*/ 340 h 426"/>
                  <a:gd name="T52" fmla="*/ 308 w 368"/>
                  <a:gd name="T53" fmla="*/ 377 h 426"/>
                  <a:gd name="T54" fmla="*/ 279 w 368"/>
                  <a:gd name="T55" fmla="*/ 400 h 426"/>
                  <a:gd name="T56" fmla="*/ 244 w 368"/>
                  <a:gd name="T57" fmla="*/ 416 h 426"/>
                  <a:gd name="T58" fmla="*/ 205 w 368"/>
                  <a:gd name="T59" fmla="*/ 425 h 426"/>
                  <a:gd name="T60" fmla="*/ 176 w 368"/>
                  <a:gd name="T61" fmla="*/ 59 h 426"/>
                  <a:gd name="T62" fmla="*/ 148 w 368"/>
                  <a:gd name="T63" fmla="*/ 64 h 426"/>
                  <a:gd name="T64" fmla="*/ 125 w 368"/>
                  <a:gd name="T65" fmla="*/ 75 h 426"/>
                  <a:gd name="T66" fmla="*/ 104 w 368"/>
                  <a:gd name="T67" fmla="*/ 90 h 426"/>
                  <a:gd name="T68" fmla="*/ 79 w 368"/>
                  <a:gd name="T69" fmla="*/ 128 h 426"/>
                  <a:gd name="T70" fmla="*/ 66 w 368"/>
                  <a:gd name="T71" fmla="*/ 168 h 426"/>
                  <a:gd name="T72" fmla="*/ 62 w 368"/>
                  <a:gd name="T73" fmla="*/ 213 h 426"/>
                  <a:gd name="T74" fmla="*/ 69 w 368"/>
                  <a:gd name="T75" fmla="*/ 271 h 426"/>
                  <a:gd name="T76" fmla="*/ 88 w 368"/>
                  <a:gd name="T77" fmla="*/ 315 h 426"/>
                  <a:gd name="T78" fmla="*/ 109 w 368"/>
                  <a:gd name="T79" fmla="*/ 340 h 426"/>
                  <a:gd name="T80" fmla="*/ 136 w 368"/>
                  <a:gd name="T81" fmla="*/ 357 h 426"/>
                  <a:gd name="T82" fmla="*/ 162 w 368"/>
                  <a:gd name="T83" fmla="*/ 365 h 426"/>
                  <a:gd name="T84" fmla="*/ 191 w 368"/>
                  <a:gd name="T85" fmla="*/ 367 h 426"/>
                  <a:gd name="T86" fmla="*/ 219 w 368"/>
                  <a:gd name="T87" fmla="*/ 362 h 426"/>
                  <a:gd name="T88" fmla="*/ 243 w 368"/>
                  <a:gd name="T89" fmla="*/ 351 h 426"/>
                  <a:gd name="T90" fmla="*/ 263 w 368"/>
                  <a:gd name="T91" fmla="*/ 335 h 426"/>
                  <a:gd name="T92" fmla="*/ 283 w 368"/>
                  <a:gd name="T93" fmla="*/ 310 h 426"/>
                  <a:gd name="T94" fmla="*/ 299 w 368"/>
                  <a:gd name="T95" fmla="*/ 271 h 426"/>
                  <a:gd name="T96" fmla="*/ 306 w 368"/>
                  <a:gd name="T97" fmla="*/ 228 h 426"/>
                  <a:gd name="T98" fmla="*/ 302 w 368"/>
                  <a:gd name="T99" fmla="*/ 168 h 426"/>
                  <a:gd name="T100" fmla="*/ 283 w 368"/>
                  <a:gd name="T101" fmla="*/ 116 h 426"/>
                  <a:gd name="T102" fmla="*/ 263 w 368"/>
                  <a:gd name="T103" fmla="*/ 90 h 426"/>
                  <a:gd name="T104" fmla="*/ 238 w 368"/>
                  <a:gd name="T105" fmla="*/ 71 h 426"/>
                  <a:gd name="T106" fmla="*/ 199 w 368"/>
                  <a:gd name="T107" fmla="*/ 60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68" h="426">
                    <a:moveTo>
                      <a:pt x="184" y="426"/>
                    </a:moveTo>
                    <a:lnTo>
                      <a:pt x="173" y="426"/>
                    </a:lnTo>
                    <a:lnTo>
                      <a:pt x="163" y="425"/>
                    </a:lnTo>
                    <a:lnTo>
                      <a:pt x="152" y="424"/>
                    </a:lnTo>
                    <a:lnTo>
                      <a:pt x="142" y="422"/>
                    </a:lnTo>
                    <a:lnTo>
                      <a:pt x="133" y="419"/>
                    </a:lnTo>
                    <a:lnTo>
                      <a:pt x="123" y="416"/>
                    </a:lnTo>
                    <a:lnTo>
                      <a:pt x="114" y="413"/>
                    </a:lnTo>
                    <a:lnTo>
                      <a:pt x="106" y="409"/>
                    </a:lnTo>
                    <a:lnTo>
                      <a:pt x="97" y="405"/>
                    </a:lnTo>
                    <a:lnTo>
                      <a:pt x="89" y="400"/>
                    </a:lnTo>
                    <a:lnTo>
                      <a:pt x="82" y="395"/>
                    </a:lnTo>
                    <a:lnTo>
                      <a:pt x="74" y="389"/>
                    </a:lnTo>
                    <a:lnTo>
                      <a:pt x="67" y="383"/>
                    </a:lnTo>
                    <a:lnTo>
                      <a:pt x="60" y="377"/>
                    </a:lnTo>
                    <a:lnTo>
                      <a:pt x="54" y="370"/>
                    </a:lnTo>
                    <a:lnTo>
                      <a:pt x="48" y="363"/>
                    </a:lnTo>
                    <a:lnTo>
                      <a:pt x="42" y="356"/>
                    </a:lnTo>
                    <a:lnTo>
                      <a:pt x="39" y="352"/>
                    </a:lnTo>
                    <a:lnTo>
                      <a:pt x="37" y="348"/>
                    </a:lnTo>
                    <a:lnTo>
                      <a:pt x="32" y="340"/>
                    </a:lnTo>
                    <a:lnTo>
                      <a:pt x="27" y="332"/>
                    </a:lnTo>
                    <a:lnTo>
                      <a:pt x="23" y="323"/>
                    </a:lnTo>
                    <a:lnTo>
                      <a:pt x="19" y="314"/>
                    </a:lnTo>
                    <a:lnTo>
                      <a:pt x="15" y="305"/>
                    </a:lnTo>
                    <a:lnTo>
                      <a:pt x="12" y="295"/>
                    </a:lnTo>
                    <a:lnTo>
                      <a:pt x="9" y="286"/>
                    </a:lnTo>
                    <a:lnTo>
                      <a:pt x="7" y="276"/>
                    </a:lnTo>
                    <a:lnTo>
                      <a:pt x="4" y="266"/>
                    </a:lnTo>
                    <a:lnTo>
                      <a:pt x="3" y="255"/>
                    </a:lnTo>
                    <a:lnTo>
                      <a:pt x="0" y="234"/>
                    </a:lnTo>
                    <a:lnTo>
                      <a:pt x="0" y="213"/>
                    </a:lnTo>
                    <a:lnTo>
                      <a:pt x="0" y="191"/>
                    </a:lnTo>
                    <a:lnTo>
                      <a:pt x="1" y="180"/>
                    </a:lnTo>
                    <a:lnTo>
                      <a:pt x="3" y="170"/>
                    </a:lnTo>
                    <a:lnTo>
                      <a:pt x="4" y="160"/>
                    </a:lnTo>
                    <a:lnTo>
                      <a:pt x="7" y="150"/>
                    </a:lnTo>
                    <a:lnTo>
                      <a:pt x="9" y="140"/>
                    </a:lnTo>
                    <a:lnTo>
                      <a:pt x="12" y="130"/>
                    </a:lnTo>
                    <a:lnTo>
                      <a:pt x="15" y="121"/>
                    </a:lnTo>
                    <a:lnTo>
                      <a:pt x="19" y="111"/>
                    </a:lnTo>
                    <a:lnTo>
                      <a:pt x="23" y="102"/>
                    </a:lnTo>
                    <a:lnTo>
                      <a:pt x="27" y="94"/>
                    </a:lnTo>
                    <a:lnTo>
                      <a:pt x="32" y="86"/>
                    </a:lnTo>
                    <a:lnTo>
                      <a:pt x="37" y="77"/>
                    </a:lnTo>
                    <a:lnTo>
                      <a:pt x="42" y="70"/>
                    </a:lnTo>
                    <a:lnTo>
                      <a:pt x="48" y="62"/>
                    </a:lnTo>
                    <a:lnTo>
                      <a:pt x="54" y="55"/>
                    </a:lnTo>
                    <a:lnTo>
                      <a:pt x="60" y="49"/>
                    </a:lnTo>
                    <a:lnTo>
                      <a:pt x="67" y="42"/>
                    </a:lnTo>
                    <a:lnTo>
                      <a:pt x="74" y="36"/>
                    </a:lnTo>
                    <a:lnTo>
                      <a:pt x="82" y="31"/>
                    </a:lnTo>
                    <a:lnTo>
                      <a:pt x="89" y="26"/>
                    </a:lnTo>
                    <a:lnTo>
                      <a:pt x="97" y="21"/>
                    </a:lnTo>
                    <a:lnTo>
                      <a:pt x="106" y="17"/>
                    </a:lnTo>
                    <a:lnTo>
                      <a:pt x="114" y="13"/>
                    </a:lnTo>
                    <a:lnTo>
                      <a:pt x="123" y="10"/>
                    </a:lnTo>
                    <a:lnTo>
                      <a:pt x="133" y="7"/>
                    </a:lnTo>
                    <a:lnTo>
                      <a:pt x="142" y="4"/>
                    </a:lnTo>
                    <a:lnTo>
                      <a:pt x="152" y="2"/>
                    </a:lnTo>
                    <a:lnTo>
                      <a:pt x="163" y="1"/>
                    </a:lnTo>
                    <a:lnTo>
                      <a:pt x="173" y="0"/>
                    </a:lnTo>
                    <a:lnTo>
                      <a:pt x="184" y="0"/>
                    </a:lnTo>
                    <a:lnTo>
                      <a:pt x="195" y="0"/>
                    </a:lnTo>
                    <a:lnTo>
                      <a:pt x="205" y="1"/>
                    </a:lnTo>
                    <a:lnTo>
                      <a:pt x="216" y="2"/>
                    </a:lnTo>
                    <a:lnTo>
                      <a:pt x="225" y="4"/>
                    </a:lnTo>
                    <a:lnTo>
                      <a:pt x="235" y="7"/>
                    </a:lnTo>
                    <a:lnTo>
                      <a:pt x="244" y="10"/>
                    </a:lnTo>
                    <a:lnTo>
                      <a:pt x="253" y="13"/>
                    </a:lnTo>
                    <a:lnTo>
                      <a:pt x="262" y="17"/>
                    </a:lnTo>
                    <a:lnTo>
                      <a:pt x="271" y="21"/>
                    </a:lnTo>
                    <a:lnTo>
                      <a:pt x="279" y="26"/>
                    </a:lnTo>
                    <a:lnTo>
                      <a:pt x="286" y="31"/>
                    </a:lnTo>
                    <a:lnTo>
                      <a:pt x="294" y="36"/>
                    </a:lnTo>
                    <a:lnTo>
                      <a:pt x="301" y="42"/>
                    </a:lnTo>
                    <a:lnTo>
                      <a:pt x="308" y="49"/>
                    </a:lnTo>
                    <a:lnTo>
                      <a:pt x="314" y="55"/>
                    </a:lnTo>
                    <a:lnTo>
                      <a:pt x="320" y="62"/>
                    </a:lnTo>
                    <a:lnTo>
                      <a:pt x="326" y="70"/>
                    </a:lnTo>
                    <a:lnTo>
                      <a:pt x="331" y="77"/>
                    </a:lnTo>
                    <a:lnTo>
                      <a:pt x="336" y="86"/>
                    </a:lnTo>
                    <a:lnTo>
                      <a:pt x="341" y="94"/>
                    </a:lnTo>
                    <a:lnTo>
                      <a:pt x="345" y="102"/>
                    </a:lnTo>
                    <a:lnTo>
                      <a:pt x="349" y="111"/>
                    </a:lnTo>
                    <a:lnTo>
                      <a:pt x="353" y="121"/>
                    </a:lnTo>
                    <a:lnTo>
                      <a:pt x="356" y="130"/>
                    </a:lnTo>
                    <a:lnTo>
                      <a:pt x="359" y="140"/>
                    </a:lnTo>
                    <a:lnTo>
                      <a:pt x="361" y="150"/>
                    </a:lnTo>
                    <a:lnTo>
                      <a:pt x="365" y="170"/>
                    </a:lnTo>
                    <a:lnTo>
                      <a:pt x="367" y="191"/>
                    </a:lnTo>
                    <a:lnTo>
                      <a:pt x="368" y="202"/>
                    </a:lnTo>
                    <a:lnTo>
                      <a:pt x="368" y="213"/>
                    </a:lnTo>
                    <a:lnTo>
                      <a:pt x="367" y="234"/>
                    </a:lnTo>
                    <a:lnTo>
                      <a:pt x="366" y="245"/>
                    </a:lnTo>
                    <a:lnTo>
                      <a:pt x="365" y="255"/>
                    </a:lnTo>
                    <a:lnTo>
                      <a:pt x="363" y="266"/>
                    </a:lnTo>
                    <a:lnTo>
                      <a:pt x="361" y="276"/>
                    </a:lnTo>
                    <a:lnTo>
                      <a:pt x="359" y="286"/>
                    </a:lnTo>
                    <a:lnTo>
                      <a:pt x="356" y="295"/>
                    </a:lnTo>
                    <a:lnTo>
                      <a:pt x="349" y="314"/>
                    </a:lnTo>
                    <a:lnTo>
                      <a:pt x="345" y="323"/>
                    </a:lnTo>
                    <a:lnTo>
                      <a:pt x="341" y="332"/>
                    </a:lnTo>
                    <a:lnTo>
                      <a:pt x="336" y="340"/>
                    </a:lnTo>
                    <a:lnTo>
                      <a:pt x="331" y="348"/>
                    </a:lnTo>
                    <a:lnTo>
                      <a:pt x="320" y="363"/>
                    </a:lnTo>
                    <a:lnTo>
                      <a:pt x="314" y="370"/>
                    </a:lnTo>
                    <a:lnTo>
                      <a:pt x="308" y="377"/>
                    </a:lnTo>
                    <a:lnTo>
                      <a:pt x="301" y="383"/>
                    </a:lnTo>
                    <a:lnTo>
                      <a:pt x="294" y="389"/>
                    </a:lnTo>
                    <a:lnTo>
                      <a:pt x="286" y="395"/>
                    </a:lnTo>
                    <a:lnTo>
                      <a:pt x="279" y="400"/>
                    </a:lnTo>
                    <a:lnTo>
                      <a:pt x="271" y="405"/>
                    </a:lnTo>
                    <a:lnTo>
                      <a:pt x="262" y="409"/>
                    </a:lnTo>
                    <a:lnTo>
                      <a:pt x="253" y="413"/>
                    </a:lnTo>
                    <a:lnTo>
                      <a:pt x="244" y="416"/>
                    </a:lnTo>
                    <a:lnTo>
                      <a:pt x="235" y="419"/>
                    </a:lnTo>
                    <a:lnTo>
                      <a:pt x="225" y="422"/>
                    </a:lnTo>
                    <a:lnTo>
                      <a:pt x="216" y="424"/>
                    </a:lnTo>
                    <a:lnTo>
                      <a:pt x="205" y="425"/>
                    </a:lnTo>
                    <a:lnTo>
                      <a:pt x="195" y="426"/>
                    </a:lnTo>
                    <a:lnTo>
                      <a:pt x="184" y="426"/>
                    </a:lnTo>
                    <a:close/>
                    <a:moveTo>
                      <a:pt x="184" y="59"/>
                    </a:moveTo>
                    <a:lnTo>
                      <a:pt x="176" y="59"/>
                    </a:lnTo>
                    <a:lnTo>
                      <a:pt x="169" y="60"/>
                    </a:lnTo>
                    <a:lnTo>
                      <a:pt x="162" y="61"/>
                    </a:lnTo>
                    <a:lnTo>
                      <a:pt x="155" y="62"/>
                    </a:lnTo>
                    <a:lnTo>
                      <a:pt x="148" y="64"/>
                    </a:lnTo>
                    <a:lnTo>
                      <a:pt x="142" y="66"/>
                    </a:lnTo>
                    <a:lnTo>
                      <a:pt x="136" y="69"/>
                    </a:lnTo>
                    <a:lnTo>
                      <a:pt x="130" y="71"/>
                    </a:lnTo>
                    <a:lnTo>
                      <a:pt x="125" y="75"/>
                    </a:lnTo>
                    <a:lnTo>
                      <a:pt x="119" y="78"/>
                    </a:lnTo>
                    <a:lnTo>
                      <a:pt x="114" y="82"/>
                    </a:lnTo>
                    <a:lnTo>
                      <a:pt x="109" y="86"/>
                    </a:lnTo>
                    <a:lnTo>
                      <a:pt x="104" y="90"/>
                    </a:lnTo>
                    <a:lnTo>
                      <a:pt x="100" y="95"/>
                    </a:lnTo>
                    <a:lnTo>
                      <a:pt x="92" y="105"/>
                    </a:lnTo>
                    <a:lnTo>
                      <a:pt x="85" y="116"/>
                    </a:lnTo>
                    <a:lnTo>
                      <a:pt x="79" y="128"/>
                    </a:lnTo>
                    <a:lnTo>
                      <a:pt x="76" y="134"/>
                    </a:lnTo>
                    <a:lnTo>
                      <a:pt x="73" y="141"/>
                    </a:lnTo>
                    <a:lnTo>
                      <a:pt x="69" y="154"/>
                    </a:lnTo>
                    <a:lnTo>
                      <a:pt x="66" y="168"/>
                    </a:lnTo>
                    <a:lnTo>
                      <a:pt x="65" y="175"/>
                    </a:lnTo>
                    <a:lnTo>
                      <a:pt x="63" y="182"/>
                    </a:lnTo>
                    <a:lnTo>
                      <a:pt x="62" y="197"/>
                    </a:lnTo>
                    <a:lnTo>
                      <a:pt x="62" y="213"/>
                    </a:lnTo>
                    <a:lnTo>
                      <a:pt x="62" y="228"/>
                    </a:lnTo>
                    <a:lnTo>
                      <a:pt x="63" y="243"/>
                    </a:lnTo>
                    <a:lnTo>
                      <a:pt x="66" y="257"/>
                    </a:lnTo>
                    <a:lnTo>
                      <a:pt x="69" y="271"/>
                    </a:lnTo>
                    <a:lnTo>
                      <a:pt x="73" y="285"/>
                    </a:lnTo>
                    <a:lnTo>
                      <a:pt x="79" y="298"/>
                    </a:lnTo>
                    <a:lnTo>
                      <a:pt x="85" y="310"/>
                    </a:lnTo>
                    <a:lnTo>
                      <a:pt x="88" y="315"/>
                    </a:lnTo>
                    <a:lnTo>
                      <a:pt x="92" y="321"/>
                    </a:lnTo>
                    <a:lnTo>
                      <a:pt x="100" y="331"/>
                    </a:lnTo>
                    <a:lnTo>
                      <a:pt x="104" y="335"/>
                    </a:lnTo>
                    <a:lnTo>
                      <a:pt x="109" y="340"/>
                    </a:lnTo>
                    <a:lnTo>
                      <a:pt x="119" y="348"/>
                    </a:lnTo>
                    <a:lnTo>
                      <a:pt x="125" y="351"/>
                    </a:lnTo>
                    <a:lnTo>
                      <a:pt x="130" y="354"/>
                    </a:lnTo>
                    <a:lnTo>
                      <a:pt x="136" y="357"/>
                    </a:lnTo>
                    <a:lnTo>
                      <a:pt x="142" y="360"/>
                    </a:lnTo>
                    <a:lnTo>
                      <a:pt x="148" y="362"/>
                    </a:lnTo>
                    <a:lnTo>
                      <a:pt x="155" y="364"/>
                    </a:lnTo>
                    <a:lnTo>
                      <a:pt x="162" y="365"/>
                    </a:lnTo>
                    <a:lnTo>
                      <a:pt x="169" y="366"/>
                    </a:lnTo>
                    <a:lnTo>
                      <a:pt x="176" y="367"/>
                    </a:lnTo>
                    <a:lnTo>
                      <a:pt x="184" y="367"/>
                    </a:lnTo>
                    <a:lnTo>
                      <a:pt x="191" y="367"/>
                    </a:lnTo>
                    <a:lnTo>
                      <a:pt x="199" y="366"/>
                    </a:lnTo>
                    <a:lnTo>
                      <a:pt x="206" y="365"/>
                    </a:lnTo>
                    <a:lnTo>
                      <a:pt x="213" y="364"/>
                    </a:lnTo>
                    <a:lnTo>
                      <a:pt x="219" y="362"/>
                    </a:lnTo>
                    <a:lnTo>
                      <a:pt x="226" y="360"/>
                    </a:lnTo>
                    <a:lnTo>
                      <a:pt x="232" y="357"/>
                    </a:lnTo>
                    <a:lnTo>
                      <a:pt x="238" y="354"/>
                    </a:lnTo>
                    <a:lnTo>
                      <a:pt x="243" y="351"/>
                    </a:lnTo>
                    <a:lnTo>
                      <a:pt x="249" y="348"/>
                    </a:lnTo>
                    <a:lnTo>
                      <a:pt x="254" y="344"/>
                    </a:lnTo>
                    <a:lnTo>
                      <a:pt x="259" y="340"/>
                    </a:lnTo>
                    <a:lnTo>
                      <a:pt x="263" y="335"/>
                    </a:lnTo>
                    <a:lnTo>
                      <a:pt x="268" y="331"/>
                    </a:lnTo>
                    <a:lnTo>
                      <a:pt x="272" y="326"/>
                    </a:lnTo>
                    <a:lnTo>
                      <a:pt x="276" y="321"/>
                    </a:lnTo>
                    <a:lnTo>
                      <a:pt x="283" y="310"/>
                    </a:lnTo>
                    <a:lnTo>
                      <a:pt x="289" y="298"/>
                    </a:lnTo>
                    <a:lnTo>
                      <a:pt x="292" y="291"/>
                    </a:lnTo>
                    <a:lnTo>
                      <a:pt x="294" y="285"/>
                    </a:lnTo>
                    <a:lnTo>
                      <a:pt x="299" y="271"/>
                    </a:lnTo>
                    <a:lnTo>
                      <a:pt x="302" y="257"/>
                    </a:lnTo>
                    <a:lnTo>
                      <a:pt x="303" y="250"/>
                    </a:lnTo>
                    <a:lnTo>
                      <a:pt x="304" y="243"/>
                    </a:lnTo>
                    <a:lnTo>
                      <a:pt x="306" y="228"/>
                    </a:lnTo>
                    <a:lnTo>
                      <a:pt x="306" y="213"/>
                    </a:lnTo>
                    <a:lnTo>
                      <a:pt x="306" y="197"/>
                    </a:lnTo>
                    <a:lnTo>
                      <a:pt x="304" y="182"/>
                    </a:lnTo>
                    <a:lnTo>
                      <a:pt x="302" y="168"/>
                    </a:lnTo>
                    <a:lnTo>
                      <a:pt x="299" y="154"/>
                    </a:lnTo>
                    <a:lnTo>
                      <a:pt x="294" y="141"/>
                    </a:lnTo>
                    <a:lnTo>
                      <a:pt x="289" y="128"/>
                    </a:lnTo>
                    <a:lnTo>
                      <a:pt x="283" y="116"/>
                    </a:lnTo>
                    <a:lnTo>
                      <a:pt x="280" y="110"/>
                    </a:lnTo>
                    <a:lnTo>
                      <a:pt x="276" y="105"/>
                    </a:lnTo>
                    <a:lnTo>
                      <a:pt x="268" y="95"/>
                    </a:lnTo>
                    <a:lnTo>
                      <a:pt x="263" y="90"/>
                    </a:lnTo>
                    <a:lnTo>
                      <a:pt x="259" y="86"/>
                    </a:lnTo>
                    <a:lnTo>
                      <a:pt x="249" y="78"/>
                    </a:lnTo>
                    <a:lnTo>
                      <a:pt x="243" y="75"/>
                    </a:lnTo>
                    <a:lnTo>
                      <a:pt x="238" y="71"/>
                    </a:lnTo>
                    <a:lnTo>
                      <a:pt x="232" y="69"/>
                    </a:lnTo>
                    <a:lnTo>
                      <a:pt x="226" y="66"/>
                    </a:lnTo>
                    <a:lnTo>
                      <a:pt x="213" y="62"/>
                    </a:lnTo>
                    <a:lnTo>
                      <a:pt x="199" y="60"/>
                    </a:lnTo>
                    <a:lnTo>
                      <a:pt x="191" y="59"/>
                    </a:lnTo>
                    <a:lnTo>
                      <a:pt x="184" y="5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50" name="Freeform 15"/>
              <p:cNvSpPr>
                <a:spLocks/>
              </p:cNvSpPr>
              <p:nvPr userDrawn="1"/>
            </p:nvSpPr>
            <p:spPr bwMode="auto">
              <a:xfrm>
                <a:off x="7953375" y="4525963"/>
                <a:ext cx="328612" cy="666750"/>
              </a:xfrm>
              <a:custGeom>
                <a:avLst/>
                <a:gdLst>
                  <a:gd name="T0" fmla="*/ 207 w 207"/>
                  <a:gd name="T1" fmla="*/ 67 h 420"/>
                  <a:gd name="T2" fmla="*/ 192 w 207"/>
                  <a:gd name="T3" fmla="*/ 63 h 420"/>
                  <a:gd name="T4" fmla="*/ 185 w 207"/>
                  <a:gd name="T5" fmla="*/ 61 h 420"/>
                  <a:gd name="T6" fmla="*/ 178 w 207"/>
                  <a:gd name="T7" fmla="*/ 60 h 420"/>
                  <a:gd name="T8" fmla="*/ 171 w 207"/>
                  <a:gd name="T9" fmla="*/ 60 h 420"/>
                  <a:gd name="T10" fmla="*/ 164 w 207"/>
                  <a:gd name="T11" fmla="*/ 60 h 420"/>
                  <a:gd name="T12" fmla="*/ 157 w 207"/>
                  <a:gd name="T13" fmla="*/ 60 h 420"/>
                  <a:gd name="T14" fmla="*/ 150 w 207"/>
                  <a:gd name="T15" fmla="*/ 61 h 420"/>
                  <a:gd name="T16" fmla="*/ 138 w 207"/>
                  <a:gd name="T17" fmla="*/ 64 h 420"/>
                  <a:gd name="T18" fmla="*/ 132 w 207"/>
                  <a:gd name="T19" fmla="*/ 66 h 420"/>
                  <a:gd name="T20" fmla="*/ 126 w 207"/>
                  <a:gd name="T21" fmla="*/ 68 h 420"/>
                  <a:gd name="T22" fmla="*/ 120 w 207"/>
                  <a:gd name="T23" fmla="*/ 71 h 420"/>
                  <a:gd name="T24" fmla="*/ 115 w 207"/>
                  <a:gd name="T25" fmla="*/ 75 h 420"/>
                  <a:gd name="T26" fmla="*/ 110 w 207"/>
                  <a:gd name="T27" fmla="*/ 78 h 420"/>
                  <a:gd name="T28" fmla="*/ 105 w 207"/>
                  <a:gd name="T29" fmla="*/ 82 h 420"/>
                  <a:gd name="T30" fmla="*/ 100 w 207"/>
                  <a:gd name="T31" fmla="*/ 86 h 420"/>
                  <a:gd name="T32" fmla="*/ 95 w 207"/>
                  <a:gd name="T33" fmla="*/ 91 h 420"/>
                  <a:gd name="T34" fmla="*/ 91 w 207"/>
                  <a:gd name="T35" fmla="*/ 96 h 420"/>
                  <a:gd name="T36" fmla="*/ 87 w 207"/>
                  <a:gd name="T37" fmla="*/ 101 h 420"/>
                  <a:gd name="T38" fmla="*/ 84 w 207"/>
                  <a:gd name="T39" fmla="*/ 107 h 420"/>
                  <a:gd name="T40" fmla="*/ 79 w 207"/>
                  <a:gd name="T41" fmla="*/ 112 h 420"/>
                  <a:gd name="T42" fmla="*/ 76 w 207"/>
                  <a:gd name="T43" fmla="*/ 119 h 420"/>
                  <a:gd name="T44" fmla="*/ 73 w 207"/>
                  <a:gd name="T45" fmla="*/ 125 h 420"/>
                  <a:gd name="T46" fmla="*/ 69 w 207"/>
                  <a:gd name="T47" fmla="*/ 138 h 420"/>
                  <a:gd name="T48" fmla="*/ 65 w 207"/>
                  <a:gd name="T49" fmla="*/ 152 h 420"/>
                  <a:gd name="T50" fmla="*/ 64 w 207"/>
                  <a:gd name="T51" fmla="*/ 160 h 420"/>
                  <a:gd name="T52" fmla="*/ 63 w 207"/>
                  <a:gd name="T53" fmla="*/ 167 h 420"/>
                  <a:gd name="T54" fmla="*/ 63 w 207"/>
                  <a:gd name="T55" fmla="*/ 175 h 420"/>
                  <a:gd name="T56" fmla="*/ 62 w 207"/>
                  <a:gd name="T57" fmla="*/ 183 h 420"/>
                  <a:gd name="T58" fmla="*/ 62 w 207"/>
                  <a:gd name="T59" fmla="*/ 420 h 420"/>
                  <a:gd name="T60" fmla="*/ 0 w 207"/>
                  <a:gd name="T61" fmla="*/ 420 h 420"/>
                  <a:gd name="T62" fmla="*/ 0 w 207"/>
                  <a:gd name="T63" fmla="*/ 8 h 420"/>
                  <a:gd name="T64" fmla="*/ 59 w 207"/>
                  <a:gd name="T65" fmla="*/ 8 h 420"/>
                  <a:gd name="T66" fmla="*/ 59 w 207"/>
                  <a:gd name="T67" fmla="*/ 64 h 420"/>
                  <a:gd name="T68" fmla="*/ 63 w 207"/>
                  <a:gd name="T69" fmla="*/ 57 h 420"/>
                  <a:gd name="T70" fmla="*/ 69 w 207"/>
                  <a:gd name="T71" fmla="*/ 49 h 420"/>
                  <a:gd name="T72" fmla="*/ 71 w 207"/>
                  <a:gd name="T73" fmla="*/ 46 h 420"/>
                  <a:gd name="T74" fmla="*/ 74 w 207"/>
                  <a:gd name="T75" fmla="*/ 42 h 420"/>
                  <a:gd name="T76" fmla="*/ 82 w 207"/>
                  <a:gd name="T77" fmla="*/ 35 h 420"/>
                  <a:gd name="T78" fmla="*/ 86 w 207"/>
                  <a:gd name="T79" fmla="*/ 32 h 420"/>
                  <a:gd name="T80" fmla="*/ 90 w 207"/>
                  <a:gd name="T81" fmla="*/ 28 h 420"/>
                  <a:gd name="T82" fmla="*/ 94 w 207"/>
                  <a:gd name="T83" fmla="*/ 25 h 420"/>
                  <a:gd name="T84" fmla="*/ 98 w 207"/>
                  <a:gd name="T85" fmla="*/ 22 h 420"/>
                  <a:gd name="T86" fmla="*/ 107 w 207"/>
                  <a:gd name="T87" fmla="*/ 17 h 420"/>
                  <a:gd name="T88" fmla="*/ 116 w 207"/>
                  <a:gd name="T89" fmla="*/ 12 h 420"/>
                  <a:gd name="T90" fmla="*/ 126 w 207"/>
                  <a:gd name="T91" fmla="*/ 8 h 420"/>
                  <a:gd name="T92" fmla="*/ 136 w 207"/>
                  <a:gd name="T93" fmla="*/ 4 h 420"/>
                  <a:gd name="T94" fmla="*/ 147 w 207"/>
                  <a:gd name="T95" fmla="*/ 2 h 420"/>
                  <a:gd name="T96" fmla="*/ 159 w 207"/>
                  <a:gd name="T97" fmla="*/ 0 h 420"/>
                  <a:gd name="T98" fmla="*/ 171 w 207"/>
                  <a:gd name="T99" fmla="*/ 0 h 420"/>
                  <a:gd name="T100" fmla="*/ 183 w 207"/>
                  <a:gd name="T101" fmla="*/ 1 h 420"/>
                  <a:gd name="T102" fmla="*/ 195 w 207"/>
                  <a:gd name="T103" fmla="*/ 2 h 420"/>
                  <a:gd name="T104" fmla="*/ 207 w 207"/>
                  <a:gd name="T105" fmla="*/ 5 h 420"/>
                  <a:gd name="T106" fmla="*/ 207 w 207"/>
                  <a:gd name="T107" fmla="*/ 67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07" h="420">
                    <a:moveTo>
                      <a:pt x="207" y="67"/>
                    </a:moveTo>
                    <a:lnTo>
                      <a:pt x="192" y="63"/>
                    </a:lnTo>
                    <a:lnTo>
                      <a:pt x="185" y="61"/>
                    </a:lnTo>
                    <a:lnTo>
                      <a:pt x="178" y="60"/>
                    </a:lnTo>
                    <a:lnTo>
                      <a:pt x="171" y="60"/>
                    </a:lnTo>
                    <a:lnTo>
                      <a:pt x="164" y="60"/>
                    </a:lnTo>
                    <a:lnTo>
                      <a:pt x="157" y="60"/>
                    </a:lnTo>
                    <a:lnTo>
                      <a:pt x="150" y="61"/>
                    </a:lnTo>
                    <a:lnTo>
                      <a:pt x="138" y="64"/>
                    </a:lnTo>
                    <a:lnTo>
                      <a:pt x="132" y="66"/>
                    </a:lnTo>
                    <a:lnTo>
                      <a:pt x="126" y="68"/>
                    </a:lnTo>
                    <a:lnTo>
                      <a:pt x="120" y="71"/>
                    </a:lnTo>
                    <a:lnTo>
                      <a:pt x="115" y="75"/>
                    </a:lnTo>
                    <a:lnTo>
                      <a:pt x="110" y="78"/>
                    </a:lnTo>
                    <a:lnTo>
                      <a:pt x="105" y="82"/>
                    </a:lnTo>
                    <a:lnTo>
                      <a:pt x="100" y="86"/>
                    </a:lnTo>
                    <a:lnTo>
                      <a:pt x="95" y="91"/>
                    </a:lnTo>
                    <a:lnTo>
                      <a:pt x="91" y="96"/>
                    </a:lnTo>
                    <a:lnTo>
                      <a:pt x="87" y="101"/>
                    </a:lnTo>
                    <a:lnTo>
                      <a:pt x="84" y="107"/>
                    </a:lnTo>
                    <a:lnTo>
                      <a:pt x="79" y="112"/>
                    </a:lnTo>
                    <a:lnTo>
                      <a:pt x="76" y="119"/>
                    </a:lnTo>
                    <a:lnTo>
                      <a:pt x="73" y="125"/>
                    </a:lnTo>
                    <a:lnTo>
                      <a:pt x="69" y="138"/>
                    </a:lnTo>
                    <a:lnTo>
                      <a:pt x="65" y="152"/>
                    </a:lnTo>
                    <a:lnTo>
                      <a:pt x="64" y="160"/>
                    </a:lnTo>
                    <a:lnTo>
                      <a:pt x="63" y="167"/>
                    </a:lnTo>
                    <a:lnTo>
                      <a:pt x="63" y="175"/>
                    </a:lnTo>
                    <a:lnTo>
                      <a:pt x="62" y="183"/>
                    </a:lnTo>
                    <a:lnTo>
                      <a:pt x="62" y="420"/>
                    </a:lnTo>
                    <a:lnTo>
                      <a:pt x="0" y="420"/>
                    </a:lnTo>
                    <a:lnTo>
                      <a:pt x="0" y="8"/>
                    </a:lnTo>
                    <a:lnTo>
                      <a:pt x="59" y="8"/>
                    </a:lnTo>
                    <a:lnTo>
                      <a:pt x="59" y="64"/>
                    </a:lnTo>
                    <a:lnTo>
                      <a:pt x="63" y="57"/>
                    </a:lnTo>
                    <a:lnTo>
                      <a:pt x="69" y="49"/>
                    </a:lnTo>
                    <a:lnTo>
                      <a:pt x="71" y="46"/>
                    </a:lnTo>
                    <a:lnTo>
                      <a:pt x="74" y="42"/>
                    </a:lnTo>
                    <a:lnTo>
                      <a:pt x="82" y="35"/>
                    </a:lnTo>
                    <a:lnTo>
                      <a:pt x="86" y="32"/>
                    </a:lnTo>
                    <a:lnTo>
                      <a:pt x="90" y="28"/>
                    </a:lnTo>
                    <a:lnTo>
                      <a:pt x="94" y="25"/>
                    </a:lnTo>
                    <a:lnTo>
                      <a:pt x="98" y="22"/>
                    </a:lnTo>
                    <a:lnTo>
                      <a:pt x="107" y="17"/>
                    </a:lnTo>
                    <a:lnTo>
                      <a:pt x="116" y="12"/>
                    </a:lnTo>
                    <a:lnTo>
                      <a:pt x="126" y="8"/>
                    </a:lnTo>
                    <a:lnTo>
                      <a:pt x="136" y="4"/>
                    </a:lnTo>
                    <a:lnTo>
                      <a:pt x="147" y="2"/>
                    </a:lnTo>
                    <a:lnTo>
                      <a:pt x="159" y="0"/>
                    </a:lnTo>
                    <a:lnTo>
                      <a:pt x="171" y="0"/>
                    </a:lnTo>
                    <a:lnTo>
                      <a:pt x="183" y="1"/>
                    </a:lnTo>
                    <a:lnTo>
                      <a:pt x="195" y="2"/>
                    </a:lnTo>
                    <a:lnTo>
                      <a:pt x="207" y="5"/>
                    </a:lnTo>
                    <a:lnTo>
                      <a:pt x="207" y="6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51" name="Rectangle 16"/>
              <p:cNvSpPr>
                <a:spLocks noChangeArrowheads="1"/>
              </p:cNvSpPr>
              <p:nvPr userDrawn="1"/>
            </p:nvSpPr>
            <p:spPr bwMode="auto">
              <a:xfrm>
                <a:off x="8415338" y="4324351"/>
                <a:ext cx="98425" cy="8667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52" name="Freeform 17"/>
              <p:cNvSpPr>
                <a:spLocks noEditPoints="1"/>
              </p:cNvSpPr>
              <p:nvPr userDrawn="1"/>
            </p:nvSpPr>
            <p:spPr bwMode="auto">
              <a:xfrm>
                <a:off x="8683625" y="4324351"/>
                <a:ext cx="582612" cy="879475"/>
              </a:xfrm>
              <a:custGeom>
                <a:avLst/>
                <a:gdLst>
                  <a:gd name="T0" fmla="*/ 308 w 367"/>
                  <a:gd name="T1" fmla="*/ 547 h 554"/>
                  <a:gd name="T2" fmla="*/ 290 w 367"/>
                  <a:gd name="T3" fmla="*/ 505 h 554"/>
                  <a:gd name="T4" fmla="*/ 261 w 367"/>
                  <a:gd name="T5" fmla="*/ 530 h 554"/>
                  <a:gd name="T6" fmla="*/ 236 w 367"/>
                  <a:gd name="T7" fmla="*/ 543 h 554"/>
                  <a:gd name="T8" fmla="*/ 197 w 367"/>
                  <a:gd name="T9" fmla="*/ 553 h 554"/>
                  <a:gd name="T10" fmla="*/ 155 w 367"/>
                  <a:gd name="T11" fmla="*/ 553 h 554"/>
                  <a:gd name="T12" fmla="*/ 119 w 367"/>
                  <a:gd name="T13" fmla="*/ 544 h 554"/>
                  <a:gd name="T14" fmla="*/ 87 w 367"/>
                  <a:gd name="T15" fmla="*/ 528 h 554"/>
                  <a:gd name="T16" fmla="*/ 66 w 367"/>
                  <a:gd name="T17" fmla="*/ 512 h 554"/>
                  <a:gd name="T18" fmla="*/ 42 w 367"/>
                  <a:gd name="T19" fmla="*/ 484 h 554"/>
                  <a:gd name="T20" fmla="*/ 19 w 367"/>
                  <a:gd name="T21" fmla="*/ 443 h 554"/>
                  <a:gd name="T22" fmla="*/ 7 w 367"/>
                  <a:gd name="T23" fmla="*/ 404 h 554"/>
                  <a:gd name="T24" fmla="*/ 0 w 367"/>
                  <a:gd name="T25" fmla="*/ 341 h 554"/>
                  <a:gd name="T26" fmla="*/ 5 w 367"/>
                  <a:gd name="T27" fmla="*/ 288 h 554"/>
                  <a:gd name="T28" fmla="*/ 19 w 367"/>
                  <a:gd name="T29" fmla="*/ 240 h 554"/>
                  <a:gd name="T30" fmla="*/ 37 w 367"/>
                  <a:gd name="T31" fmla="*/ 206 h 554"/>
                  <a:gd name="T32" fmla="*/ 61 w 367"/>
                  <a:gd name="T33" fmla="*/ 177 h 554"/>
                  <a:gd name="T34" fmla="*/ 89 w 367"/>
                  <a:gd name="T35" fmla="*/ 154 h 554"/>
                  <a:gd name="T36" fmla="*/ 123 w 367"/>
                  <a:gd name="T37" fmla="*/ 138 h 554"/>
                  <a:gd name="T38" fmla="*/ 161 w 367"/>
                  <a:gd name="T39" fmla="*/ 129 h 554"/>
                  <a:gd name="T40" fmla="*/ 202 w 367"/>
                  <a:gd name="T41" fmla="*/ 129 h 554"/>
                  <a:gd name="T42" fmla="*/ 238 w 367"/>
                  <a:gd name="T43" fmla="*/ 139 h 554"/>
                  <a:gd name="T44" fmla="*/ 269 w 367"/>
                  <a:gd name="T45" fmla="*/ 156 h 554"/>
                  <a:gd name="T46" fmla="*/ 286 w 367"/>
                  <a:gd name="T47" fmla="*/ 170 h 554"/>
                  <a:gd name="T48" fmla="*/ 305 w 367"/>
                  <a:gd name="T49" fmla="*/ 194 h 554"/>
                  <a:gd name="T50" fmla="*/ 169 w 367"/>
                  <a:gd name="T51" fmla="*/ 188 h 554"/>
                  <a:gd name="T52" fmla="*/ 143 w 367"/>
                  <a:gd name="T53" fmla="*/ 194 h 554"/>
                  <a:gd name="T54" fmla="*/ 120 w 367"/>
                  <a:gd name="T55" fmla="*/ 206 h 554"/>
                  <a:gd name="T56" fmla="*/ 101 w 367"/>
                  <a:gd name="T57" fmla="*/ 223 h 554"/>
                  <a:gd name="T58" fmla="*/ 80 w 367"/>
                  <a:gd name="T59" fmla="*/ 256 h 554"/>
                  <a:gd name="T60" fmla="*/ 64 w 367"/>
                  <a:gd name="T61" fmla="*/ 311 h 554"/>
                  <a:gd name="T62" fmla="*/ 64 w 367"/>
                  <a:gd name="T63" fmla="*/ 372 h 554"/>
                  <a:gd name="T64" fmla="*/ 74 w 367"/>
                  <a:gd name="T65" fmla="*/ 413 h 554"/>
                  <a:gd name="T66" fmla="*/ 93 w 367"/>
                  <a:gd name="T67" fmla="*/ 449 h 554"/>
                  <a:gd name="T68" fmla="*/ 115 w 367"/>
                  <a:gd name="T69" fmla="*/ 472 h 554"/>
                  <a:gd name="T70" fmla="*/ 137 w 367"/>
                  <a:gd name="T71" fmla="*/ 485 h 554"/>
                  <a:gd name="T72" fmla="*/ 183 w 367"/>
                  <a:gd name="T73" fmla="*/ 495 h 554"/>
                  <a:gd name="T74" fmla="*/ 220 w 367"/>
                  <a:gd name="T75" fmla="*/ 490 h 554"/>
                  <a:gd name="T76" fmla="*/ 244 w 367"/>
                  <a:gd name="T77" fmla="*/ 479 h 554"/>
                  <a:gd name="T78" fmla="*/ 264 w 367"/>
                  <a:gd name="T79" fmla="*/ 464 h 554"/>
                  <a:gd name="T80" fmla="*/ 287 w 367"/>
                  <a:gd name="T81" fmla="*/ 432 h 554"/>
                  <a:gd name="T82" fmla="*/ 302 w 367"/>
                  <a:gd name="T83" fmla="*/ 386 h 554"/>
                  <a:gd name="T84" fmla="*/ 306 w 367"/>
                  <a:gd name="T85" fmla="*/ 341 h 554"/>
                  <a:gd name="T86" fmla="*/ 298 w 367"/>
                  <a:gd name="T87" fmla="*/ 283 h 554"/>
                  <a:gd name="T88" fmla="*/ 282 w 367"/>
                  <a:gd name="T89" fmla="*/ 244 h 554"/>
                  <a:gd name="T90" fmla="*/ 262 w 367"/>
                  <a:gd name="T91" fmla="*/ 219 h 554"/>
                  <a:gd name="T92" fmla="*/ 236 w 367"/>
                  <a:gd name="T93" fmla="*/ 199 h 554"/>
                  <a:gd name="T94" fmla="*/ 211 w 367"/>
                  <a:gd name="T95" fmla="*/ 190 h 5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367" h="554">
                    <a:moveTo>
                      <a:pt x="305" y="0"/>
                    </a:moveTo>
                    <a:lnTo>
                      <a:pt x="367" y="0"/>
                    </a:lnTo>
                    <a:lnTo>
                      <a:pt x="367" y="547"/>
                    </a:lnTo>
                    <a:lnTo>
                      <a:pt x="308" y="547"/>
                    </a:lnTo>
                    <a:lnTo>
                      <a:pt x="308" y="481"/>
                    </a:lnTo>
                    <a:lnTo>
                      <a:pt x="303" y="489"/>
                    </a:lnTo>
                    <a:lnTo>
                      <a:pt x="297" y="498"/>
                    </a:lnTo>
                    <a:lnTo>
                      <a:pt x="290" y="505"/>
                    </a:lnTo>
                    <a:lnTo>
                      <a:pt x="284" y="512"/>
                    </a:lnTo>
                    <a:lnTo>
                      <a:pt x="277" y="519"/>
                    </a:lnTo>
                    <a:lnTo>
                      <a:pt x="269" y="525"/>
                    </a:lnTo>
                    <a:lnTo>
                      <a:pt x="261" y="530"/>
                    </a:lnTo>
                    <a:lnTo>
                      <a:pt x="253" y="535"/>
                    </a:lnTo>
                    <a:lnTo>
                      <a:pt x="245" y="539"/>
                    </a:lnTo>
                    <a:lnTo>
                      <a:pt x="240" y="541"/>
                    </a:lnTo>
                    <a:lnTo>
                      <a:pt x="236" y="543"/>
                    </a:lnTo>
                    <a:lnTo>
                      <a:pt x="226" y="547"/>
                    </a:lnTo>
                    <a:lnTo>
                      <a:pt x="217" y="549"/>
                    </a:lnTo>
                    <a:lnTo>
                      <a:pt x="207" y="551"/>
                    </a:lnTo>
                    <a:lnTo>
                      <a:pt x="197" y="553"/>
                    </a:lnTo>
                    <a:lnTo>
                      <a:pt x="186" y="554"/>
                    </a:lnTo>
                    <a:lnTo>
                      <a:pt x="175" y="554"/>
                    </a:lnTo>
                    <a:lnTo>
                      <a:pt x="165" y="554"/>
                    </a:lnTo>
                    <a:lnTo>
                      <a:pt x="155" y="553"/>
                    </a:lnTo>
                    <a:lnTo>
                      <a:pt x="146" y="552"/>
                    </a:lnTo>
                    <a:lnTo>
                      <a:pt x="137" y="550"/>
                    </a:lnTo>
                    <a:lnTo>
                      <a:pt x="128" y="547"/>
                    </a:lnTo>
                    <a:lnTo>
                      <a:pt x="119" y="544"/>
                    </a:lnTo>
                    <a:lnTo>
                      <a:pt x="110" y="541"/>
                    </a:lnTo>
                    <a:lnTo>
                      <a:pt x="102" y="537"/>
                    </a:lnTo>
                    <a:lnTo>
                      <a:pt x="94" y="533"/>
                    </a:lnTo>
                    <a:lnTo>
                      <a:pt x="87" y="528"/>
                    </a:lnTo>
                    <a:lnTo>
                      <a:pt x="83" y="526"/>
                    </a:lnTo>
                    <a:lnTo>
                      <a:pt x="79" y="523"/>
                    </a:lnTo>
                    <a:lnTo>
                      <a:pt x="72" y="518"/>
                    </a:lnTo>
                    <a:lnTo>
                      <a:pt x="66" y="512"/>
                    </a:lnTo>
                    <a:lnTo>
                      <a:pt x="59" y="505"/>
                    </a:lnTo>
                    <a:lnTo>
                      <a:pt x="53" y="499"/>
                    </a:lnTo>
                    <a:lnTo>
                      <a:pt x="47" y="492"/>
                    </a:lnTo>
                    <a:lnTo>
                      <a:pt x="42" y="484"/>
                    </a:lnTo>
                    <a:lnTo>
                      <a:pt x="37" y="477"/>
                    </a:lnTo>
                    <a:lnTo>
                      <a:pt x="27" y="460"/>
                    </a:lnTo>
                    <a:lnTo>
                      <a:pt x="23" y="452"/>
                    </a:lnTo>
                    <a:lnTo>
                      <a:pt x="19" y="443"/>
                    </a:lnTo>
                    <a:lnTo>
                      <a:pt x="16" y="433"/>
                    </a:lnTo>
                    <a:lnTo>
                      <a:pt x="12" y="424"/>
                    </a:lnTo>
                    <a:lnTo>
                      <a:pt x="10" y="414"/>
                    </a:lnTo>
                    <a:lnTo>
                      <a:pt x="7" y="404"/>
                    </a:lnTo>
                    <a:lnTo>
                      <a:pt x="3" y="384"/>
                    </a:lnTo>
                    <a:lnTo>
                      <a:pt x="1" y="363"/>
                    </a:lnTo>
                    <a:lnTo>
                      <a:pt x="1" y="352"/>
                    </a:lnTo>
                    <a:lnTo>
                      <a:pt x="0" y="341"/>
                    </a:lnTo>
                    <a:lnTo>
                      <a:pt x="1" y="320"/>
                    </a:lnTo>
                    <a:lnTo>
                      <a:pt x="2" y="309"/>
                    </a:lnTo>
                    <a:lnTo>
                      <a:pt x="3" y="299"/>
                    </a:lnTo>
                    <a:lnTo>
                      <a:pt x="5" y="288"/>
                    </a:lnTo>
                    <a:lnTo>
                      <a:pt x="7" y="278"/>
                    </a:lnTo>
                    <a:lnTo>
                      <a:pt x="10" y="268"/>
                    </a:lnTo>
                    <a:lnTo>
                      <a:pt x="13" y="259"/>
                    </a:lnTo>
                    <a:lnTo>
                      <a:pt x="19" y="240"/>
                    </a:lnTo>
                    <a:lnTo>
                      <a:pt x="23" y="231"/>
                    </a:lnTo>
                    <a:lnTo>
                      <a:pt x="28" y="222"/>
                    </a:lnTo>
                    <a:lnTo>
                      <a:pt x="32" y="214"/>
                    </a:lnTo>
                    <a:lnTo>
                      <a:pt x="37" y="206"/>
                    </a:lnTo>
                    <a:lnTo>
                      <a:pt x="43" y="198"/>
                    </a:lnTo>
                    <a:lnTo>
                      <a:pt x="48" y="191"/>
                    </a:lnTo>
                    <a:lnTo>
                      <a:pt x="54" y="184"/>
                    </a:lnTo>
                    <a:lnTo>
                      <a:pt x="61" y="177"/>
                    </a:lnTo>
                    <a:lnTo>
                      <a:pt x="67" y="171"/>
                    </a:lnTo>
                    <a:lnTo>
                      <a:pt x="74" y="165"/>
                    </a:lnTo>
                    <a:lnTo>
                      <a:pt x="82" y="159"/>
                    </a:lnTo>
                    <a:lnTo>
                      <a:pt x="89" y="154"/>
                    </a:lnTo>
                    <a:lnTo>
                      <a:pt x="97" y="149"/>
                    </a:lnTo>
                    <a:lnTo>
                      <a:pt x="105" y="145"/>
                    </a:lnTo>
                    <a:lnTo>
                      <a:pt x="114" y="141"/>
                    </a:lnTo>
                    <a:lnTo>
                      <a:pt x="123" y="138"/>
                    </a:lnTo>
                    <a:lnTo>
                      <a:pt x="132" y="135"/>
                    </a:lnTo>
                    <a:lnTo>
                      <a:pt x="142" y="132"/>
                    </a:lnTo>
                    <a:lnTo>
                      <a:pt x="151" y="130"/>
                    </a:lnTo>
                    <a:lnTo>
                      <a:pt x="161" y="129"/>
                    </a:lnTo>
                    <a:lnTo>
                      <a:pt x="172" y="128"/>
                    </a:lnTo>
                    <a:lnTo>
                      <a:pt x="182" y="128"/>
                    </a:lnTo>
                    <a:lnTo>
                      <a:pt x="192" y="128"/>
                    </a:lnTo>
                    <a:lnTo>
                      <a:pt x="202" y="129"/>
                    </a:lnTo>
                    <a:lnTo>
                      <a:pt x="212" y="131"/>
                    </a:lnTo>
                    <a:lnTo>
                      <a:pt x="221" y="133"/>
                    </a:lnTo>
                    <a:lnTo>
                      <a:pt x="230" y="135"/>
                    </a:lnTo>
                    <a:lnTo>
                      <a:pt x="238" y="139"/>
                    </a:lnTo>
                    <a:lnTo>
                      <a:pt x="247" y="142"/>
                    </a:lnTo>
                    <a:lnTo>
                      <a:pt x="254" y="146"/>
                    </a:lnTo>
                    <a:lnTo>
                      <a:pt x="262" y="151"/>
                    </a:lnTo>
                    <a:lnTo>
                      <a:pt x="269" y="156"/>
                    </a:lnTo>
                    <a:lnTo>
                      <a:pt x="273" y="158"/>
                    </a:lnTo>
                    <a:lnTo>
                      <a:pt x="276" y="161"/>
                    </a:lnTo>
                    <a:lnTo>
                      <a:pt x="283" y="167"/>
                    </a:lnTo>
                    <a:lnTo>
                      <a:pt x="286" y="170"/>
                    </a:lnTo>
                    <a:lnTo>
                      <a:pt x="289" y="173"/>
                    </a:lnTo>
                    <a:lnTo>
                      <a:pt x="294" y="180"/>
                    </a:lnTo>
                    <a:lnTo>
                      <a:pt x="300" y="186"/>
                    </a:lnTo>
                    <a:lnTo>
                      <a:pt x="305" y="194"/>
                    </a:lnTo>
                    <a:lnTo>
                      <a:pt x="305" y="0"/>
                    </a:lnTo>
                    <a:close/>
                    <a:moveTo>
                      <a:pt x="183" y="187"/>
                    </a:moveTo>
                    <a:lnTo>
                      <a:pt x="176" y="187"/>
                    </a:lnTo>
                    <a:lnTo>
                      <a:pt x="169" y="188"/>
                    </a:lnTo>
                    <a:lnTo>
                      <a:pt x="162" y="189"/>
                    </a:lnTo>
                    <a:lnTo>
                      <a:pt x="155" y="190"/>
                    </a:lnTo>
                    <a:lnTo>
                      <a:pt x="149" y="192"/>
                    </a:lnTo>
                    <a:lnTo>
                      <a:pt x="143" y="194"/>
                    </a:lnTo>
                    <a:lnTo>
                      <a:pt x="137" y="197"/>
                    </a:lnTo>
                    <a:lnTo>
                      <a:pt x="131" y="199"/>
                    </a:lnTo>
                    <a:lnTo>
                      <a:pt x="126" y="203"/>
                    </a:lnTo>
                    <a:lnTo>
                      <a:pt x="120" y="206"/>
                    </a:lnTo>
                    <a:lnTo>
                      <a:pt x="115" y="210"/>
                    </a:lnTo>
                    <a:lnTo>
                      <a:pt x="110" y="214"/>
                    </a:lnTo>
                    <a:lnTo>
                      <a:pt x="106" y="219"/>
                    </a:lnTo>
                    <a:lnTo>
                      <a:pt x="101" y="223"/>
                    </a:lnTo>
                    <a:lnTo>
                      <a:pt x="97" y="228"/>
                    </a:lnTo>
                    <a:lnTo>
                      <a:pt x="93" y="233"/>
                    </a:lnTo>
                    <a:lnTo>
                      <a:pt x="86" y="244"/>
                    </a:lnTo>
                    <a:lnTo>
                      <a:pt x="80" y="256"/>
                    </a:lnTo>
                    <a:lnTo>
                      <a:pt x="75" y="269"/>
                    </a:lnTo>
                    <a:lnTo>
                      <a:pt x="70" y="283"/>
                    </a:lnTo>
                    <a:lnTo>
                      <a:pt x="67" y="297"/>
                    </a:lnTo>
                    <a:lnTo>
                      <a:pt x="64" y="311"/>
                    </a:lnTo>
                    <a:lnTo>
                      <a:pt x="63" y="326"/>
                    </a:lnTo>
                    <a:lnTo>
                      <a:pt x="62" y="341"/>
                    </a:lnTo>
                    <a:lnTo>
                      <a:pt x="63" y="357"/>
                    </a:lnTo>
                    <a:lnTo>
                      <a:pt x="64" y="372"/>
                    </a:lnTo>
                    <a:lnTo>
                      <a:pt x="67" y="386"/>
                    </a:lnTo>
                    <a:lnTo>
                      <a:pt x="68" y="393"/>
                    </a:lnTo>
                    <a:lnTo>
                      <a:pt x="70" y="400"/>
                    </a:lnTo>
                    <a:lnTo>
                      <a:pt x="74" y="413"/>
                    </a:lnTo>
                    <a:lnTo>
                      <a:pt x="80" y="426"/>
                    </a:lnTo>
                    <a:lnTo>
                      <a:pt x="86" y="438"/>
                    </a:lnTo>
                    <a:lnTo>
                      <a:pt x="89" y="444"/>
                    </a:lnTo>
                    <a:lnTo>
                      <a:pt x="93" y="449"/>
                    </a:lnTo>
                    <a:lnTo>
                      <a:pt x="101" y="459"/>
                    </a:lnTo>
                    <a:lnTo>
                      <a:pt x="105" y="464"/>
                    </a:lnTo>
                    <a:lnTo>
                      <a:pt x="110" y="468"/>
                    </a:lnTo>
                    <a:lnTo>
                      <a:pt x="115" y="472"/>
                    </a:lnTo>
                    <a:lnTo>
                      <a:pt x="120" y="476"/>
                    </a:lnTo>
                    <a:lnTo>
                      <a:pt x="125" y="479"/>
                    </a:lnTo>
                    <a:lnTo>
                      <a:pt x="131" y="483"/>
                    </a:lnTo>
                    <a:lnTo>
                      <a:pt x="137" y="485"/>
                    </a:lnTo>
                    <a:lnTo>
                      <a:pt x="143" y="488"/>
                    </a:lnTo>
                    <a:lnTo>
                      <a:pt x="155" y="492"/>
                    </a:lnTo>
                    <a:lnTo>
                      <a:pt x="169" y="494"/>
                    </a:lnTo>
                    <a:lnTo>
                      <a:pt x="183" y="495"/>
                    </a:lnTo>
                    <a:lnTo>
                      <a:pt x="199" y="494"/>
                    </a:lnTo>
                    <a:lnTo>
                      <a:pt x="206" y="493"/>
                    </a:lnTo>
                    <a:lnTo>
                      <a:pt x="213" y="492"/>
                    </a:lnTo>
                    <a:lnTo>
                      <a:pt x="220" y="490"/>
                    </a:lnTo>
                    <a:lnTo>
                      <a:pt x="226" y="488"/>
                    </a:lnTo>
                    <a:lnTo>
                      <a:pt x="232" y="485"/>
                    </a:lnTo>
                    <a:lnTo>
                      <a:pt x="238" y="483"/>
                    </a:lnTo>
                    <a:lnTo>
                      <a:pt x="244" y="479"/>
                    </a:lnTo>
                    <a:lnTo>
                      <a:pt x="249" y="476"/>
                    </a:lnTo>
                    <a:lnTo>
                      <a:pt x="255" y="472"/>
                    </a:lnTo>
                    <a:lnTo>
                      <a:pt x="259" y="468"/>
                    </a:lnTo>
                    <a:lnTo>
                      <a:pt x="264" y="464"/>
                    </a:lnTo>
                    <a:lnTo>
                      <a:pt x="269" y="459"/>
                    </a:lnTo>
                    <a:lnTo>
                      <a:pt x="277" y="449"/>
                    </a:lnTo>
                    <a:lnTo>
                      <a:pt x="284" y="438"/>
                    </a:lnTo>
                    <a:lnTo>
                      <a:pt x="287" y="432"/>
                    </a:lnTo>
                    <a:lnTo>
                      <a:pt x="290" y="426"/>
                    </a:lnTo>
                    <a:lnTo>
                      <a:pt x="295" y="413"/>
                    </a:lnTo>
                    <a:lnTo>
                      <a:pt x="299" y="400"/>
                    </a:lnTo>
                    <a:lnTo>
                      <a:pt x="302" y="386"/>
                    </a:lnTo>
                    <a:lnTo>
                      <a:pt x="303" y="379"/>
                    </a:lnTo>
                    <a:lnTo>
                      <a:pt x="304" y="372"/>
                    </a:lnTo>
                    <a:lnTo>
                      <a:pt x="306" y="357"/>
                    </a:lnTo>
                    <a:lnTo>
                      <a:pt x="306" y="341"/>
                    </a:lnTo>
                    <a:lnTo>
                      <a:pt x="306" y="326"/>
                    </a:lnTo>
                    <a:lnTo>
                      <a:pt x="304" y="311"/>
                    </a:lnTo>
                    <a:lnTo>
                      <a:pt x="302" y="297"/>
                    </a:lnTo>
                    <a:lnTo>
                      <a:pt x="298" y="283"/>
                    </a:lnTo>
                    <a:lnTo>
                      <a:pt x="294" y="269"/>
                    </a:lnTo>
                    <a:lnTo>
                      <a:pt x="288" y="256"/>
                    </a:lnTo>
                    <a:lnTo>
                      <a:pt x="285" y="250"/>
                    </a:lnTo>
                    <a:lnTo>
                      <a:pt x="282" y="244"/>
                    </a:lnTo>
                    <a:lnTo>
                      <a:pt x="275" y="233"/>
                    </a:lnTo>
                    <a:lnTo>
                      <a:pt x="271" y="228"/>
                    </a:lnTo>
                    <a:lnTo>
                      <a:pt x="266" y="223"/>
                    </a:lnTo>
                    <a:lnTo>
                      <a:pt x="262" y="219"/>
                    </a:lnTo>
                    <a:lnTo>
                      <a:pt x="257" y="214"/>
                    </a:lnTo>
                    <a:lnTo>
                      <a:pt x="247" y="206"/>
                    </a:lnTo>
                    <a:lnTo>
                      <a:pt x="242" y="203"/>
                    </a:lnTo>
                    <a:lnTo>
                      <a:pt x="236" y="199"/>
                    </a:lnTo>
                    <a:lnTo>
                      <a:pt x="230" y="197"/>
                    </a:lnTo>
                    <a:lnTo>
                      <a:pt x="224" y="194"/>
                    </a:lnTo>
                    <a:lnTo>
                      <a:pt x="218" y="192"/>
                    </a:lnTo>
                    <a:lnTo>
                      <a:pt x="211" y="190"/>
                    </a:lnTo>
                    <a:lnTo>
                      <a:pt x="205" y="189"/>
                    </a:lnTo>
                    <a:lnTo>
                      <a:pt x="198" y="188"/>
                    </a:lnTo>
                    <a:lnTo>
                      <a:pt x="183" y="18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401345710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1" y="1727200"/>
            <a:ext cx="9502362" cy="432117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95180-F5EE-4454-A238-D6444C3BF4A0}" type="datetime3">
              <a:rPr lang="en-US" smtClean="0"/>
              <a:pPr/>
              <a:t>5 January 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Presentation name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2756544699"/>
      </p:ext>
    </p:extLst>
  </p:cSld>
  <p:clrMapOvr>
    <a:masterClrMapping/>
  </p:clrMapOvr>
  <p:transition spd="med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/ Divider B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00059A1-0099-4B10-A5CF-27E515FB5E4A}" type="datetime3">
              <a:rPr lang="en-US" smtClean="0"/>
              <a:pPr/>
              <a:t>5 January 2017</a:t>
            </a:fld>
            <a:endParaRPr lang="fi-FI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smtClean="0"/>
              <a:t>Presentation name</a:t>
            </a:r>
            <a:endParaRPr lang="fi-FI" dirty="0"/>
          </a:p>
        </p:txBody>
      </p:sp>
      <p:sp>
        <p:nvSpPr>
          <p:cNvPr id="40" name="Slide Number Placeholder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" name="Freeform 16"/>
          <p:cNvSpPr>
            <a:spLocks noChangeAspect="1" noEditPoints="1"/>
          </p:cNvSpPr>
          <p:nvPr userDrawn="1"/>
        </p:nvSpPr>
        <p:spPr bwMode="auto">
          <a:xfrm>
            <a:off x="6910857" y="3455588"/>
            <a:ext cx="1729906" cy="1728000"/>
          </a:xfrm>
          <a:custGeom>
            <a:avLst/>
            <a:gdLst>
              <a:gd name="T0" fmla="*/ 653 w 908"/>
              <a:gd name="T1" fmla="*/ 675 h 907"/>
              <a:gd name="T2" fmla="*/ 651 w 908"/>
              <a:gd name="T3" fmla="*/ 382 h 907"/>
              <a:gd name="T4" fmla="*/ 644 w 908"/>
              <a:gd name="T5" fmla="*/ 348 h 907"/>
              <a:gd name="T6" fmla="*/ 630 w 908"/>
              <a:gd name="T7" fmla="*/ 320 h 907"/>
              <a:gd name="T8" fmla="*/ 613 w 908"/>
              <a:gd name="T9" fmla="*/ 305 h 907"/>
              <a:gd name="T10" fmla="*/ 595 w 908"/>
              <a:gd name="T11" fmla="*/ 298 h 907"/>
              <a:gd name="T12" fmla="*/ 579 w 908"/>
              <a:gd name="T13" fmla="*/ 296 h 907"/>
              <a:gd name="T14" fmla="*/ 565 w 908"/>
              <a:gd name="T15" fmla="*/ 298 h 907"/>
              <a:gd name="T16" fmla="*/ 546 w 908"/>
              <a:gd name="T17" fmla="*/ 304 h 907"/>
              <a:gd name="T18" fmla="*/ 526 w 908"/>
              <a:gd name="T19" fmla="*/ 320 h 907"/>
              <a:gd name="T20" fmla="*/ 514 w 908"/>
              <a:gd name="T21" fmla="*/ 337 h 907"/>
              <a:gd name="T22" fmla="*/ 507 w 908"/>
              <a:gd name="T23" fmla="*/ 354 h 907"/>
              <a:gd name="T24" fmla="*/ 502 w 908"/>
              <a:gd name="T25" fmla="*/ 375 h 907"/>
              <a:gd name="T26" fmla="*/ 499 w 908"/>
              <a:gd name="T27" fmla="*/ 411 h 907"/>
              <a:gd name="T28" fmla="*/ 410 w 908"/>
              <a:gd name="T29" fmla="*/ 409 h 907"/>
              <a:gd name="T30" fmla="*/ 408 w 908"/>
              <a:gd name="T31" fmla="*/ 374 h 907"/>
              <a:gd name="T32" fmla="*/ 398 w 908"/>
              <a:gd name="T33" fmla="*/ 337 h 907"/>
              <a:gd name="T34" fmla="*/ 382 w 908"/>
              <a:gd name="T35" fmla="*/ 314 h 907"/>
              <a:gd name="T36" fmla="*/ 364 w 908"/>
              <a:gd name="T37" fmla="*/ 302 h 907"/>
              <a:gd name="T38" fmla="*/ 347 w 908"/>
              <a:gd name="T39" fmla="*/ 297 h 907"/>
              <a:gd name="T40" fmla="*/ 333 w 908"/>
              <a:gd name="T41" fmla="*/ 297 h 907"/>
              <a:gd name="T42" fmla="*/ 317 w 908"/>
              <a:gd name="T43" fmla="*/ 299 h 907"/>
              <a:gd name="T44" fmla="*/ 297 w 908"/>
              <a:gd name="T45" fmla="*/ 308 h 907"/>
              <a:gd name="T46" fmla="*/ 278 w 908"/>
              <a:gd name="T47" fmla="*/ 327 h 907"/>
              <a:gd name="T48" fmla="*/ 268 w 908"/>
              <a:gd name="T49" fmla="*/ 348 h 907"/>
              <a:gd name="T50" fmla="*/ 261 w 908"/>
              <a:gd name="T51" fmla="*/ 375 h 907"/>
              <a:gd name="T52" fmla="*/ 258 w 908"/>
              <a:gd name="T53" fmla="*/ 411 h 907"/>
              <a:gd name="T54" fmla="*/ 169 w 908"/>
              <a:gd name="T55" fmla="*/ 230 h 907"/>
              <a:gd name="T56" fmla="*/ 260 w 908"/>
              <a:gd name="T57" fmla="*/ 272 h 907"/>
              <a:gd name="T58" fmla="*/ 277 w 908"/>
              <a:gd name="T59" fmla="*/ 251 h 907"/>
              <a:gd name="T60" fmla="*/ 298 w 908"/>
              <a:gd name="T61" fmla="*/ 237 h 907"/>
              <a:gd name="T62" fmla="*/ 319 w 908"/>
              <a:gd name="T63" fmla="*/ 227 h 907"/>
              <a:gd name="T64" fmla="*/ 348 w 908"/>
              <a:gd name="T65" fmla="*/ 221 h 907"/>
              <a:gd name="T66" fmla="*/ 378 w 908"/>
              <a:gd name="T67" fmla="*/ 222 h 907"/>
              <a:gd name="T68" fmla="*/ 404 w 908"/>
              <a:gd name="T69" fmla="*/ 228 h 907"/>
              <a:gd name="T70" fmla="*/ 427 w 908"/>
              <a:gd name="T71" fmla="*/ 238 h 907"/>
              <a:gd name="T72" fmla="*/ 448 w 908"/>
              <a:gd name="T73" fmla="*/ 254 h 907"/>
              <a:gd name="T74" fmla="*/ 465 w 908"/>
              <a:gd name="T75" fmla="*/ 275 h 907"/>
              <a:gd name="T76" fmla="*/ 481 w 908"/>
              <a:gd name="T77" fmla="*/ 282 h 907"/>
              <a:gd name="T78" fmla="*/ 502 w 908"/>
              <a:gd name="T79" fmla="*/ 257 h 907"/>
              <a:gd name="T80" fmla="*/ 526 w 908"/>
              <a:gd name="T81" fmla="*/ 240 h 907"/>
              <a:gd name="T82" fmla="*/ 552 w 908"/>
              <a:gd name="T83" fmla="*/ 228 h 907"/>
              <a:gd name="T84" fmla="*/ 576 w 908"/>
              <a:gd name="T85" fmla="*/ 222 h 907"/>
              <a:gd name="T86" fmla="*/ 611 w 908"/>
              <a:gd name="T87" fmla="*/ 221 h 907"/>
              <a:gd name="T88" fmla="*/ 649 w 908"/>
              <a:gd name="T89" fmla="*/ 229 h 907"/>
              <a:gd name="T90" fmla="*/ 674 w 908"/>
              <a:gd name="T91" fmla="*/ 240 h 907"/>
              <a:gd name="T92" fmla="*/ 692 w 908"/>
              <a:gd name="T93" fmla="*/ 253 h 907"/>
              <a:gd name="T94" fmla="*/ 707 w 908"/>
              <a:gd name="T95" fmla="*/ 270 h 907"/>
              <a:gd name="T96" fmla="*/ 721 w 908"/>
              <a:gd name="T97" fmla="*/ 290 h 907"/>
              <a:gd name="T98" fmla="*/ 731 w 908"/>
              <a:gd name="T99" fmla="*/ 315 h 907"/>
              <a:gd name="T100" fmla="*/ 739 w 908"/>
              <a:gd name="T101" fmla="*/ 346 h 907"/>
              <a:gd name="T102" fmla="*/ 742 w 908"/>
              <a:gd name="T103" fmla="*/ 381 h 907"/>
              <a:gd name="T104" fmla="*/ 0 w 908"/>
              <a:gd name="T105" fmla="*/ 907 h 907"/>
              <a:gd name="T106" fmla="*/ 908 w 908"/>
              <a:gd name="T107" fmla="*/ 453 h 907"/>
              <a:gd name="T108" fmla="*/ 0 w 908"/>
              <a:gd name="T109" fmla="*/ 0 h 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908" h="907">
                <a:moveTo>
                  <a:pt x="743" y="408"/>
                </a:moveTo>
                <a:lnTo>
                  <a:pt x="743" y="675"/>
                </a:lnTo>
                <a:lnTo>
                  <a:pt x="653" y="675"/>
                </a:lnTo>
                <a:lnTo>
                  <a:pt x="653" y="409"/>
                </a:lnTo>
                <a:lnTo>
                  <a:pt x="652" y="390"/>
                </a:lnTo>
                <a:lnTo>
                  <a:pt x="651" y="382"/>
                </a:lnTo>
                <a:lnTo>
                  <a:pt x="650" y="374"/>
                </a:lnTo>
                <a:lnTo>
                  <a:pt x="648" y="360"/>
                </a:lnTo>
                <a:lnTo>
                  <a:pt x="644" y="348"/>
                </a:lnTo>
                <a:lnTo>
                  <a:pt x="640" y="337"/>
                </a:lnTo>
                <a:lnTo>
                  <a:pt x="636" y="328"/>
                </a:lnTo>
                <a:lnTo>
                  <a:pt x="630" y="320"/>
                </a:lnTo>
                <a:lnTo>
                  <a:pt x="625" y="314"/>
                </a:lnTo>
                <a:lnTo>
                  <a:pt x="619" y="309"/>
                </a:lnTo>
                <a:lnTo>
                  <a:pt x="613" y="305"/>
                </a:lnTo>
                <a:lnTo>
                  <a:pt x="607" y="302"/>
                </a:lnTo>
                <a:lnTo>
                  <a:pt x="601" y="299"/>
                </a:lnTo>
                <a:lnTo>
                  <a:pt x="595" y="298"/>
                </a:lnTo>
                <a:lnTo>
                  <a:pt x="589" y="297"/>
                </a:lnTo>
                <a:lnTo>
                  <a:pt x="584" y="297"/>
                </a:lnTo>
                <a:lnTo>
                  <a:pt x="579" y="296"/>
                </a:lnTo>
                <a:lnTo>
                  <a:pt x="575" y="297"/>
                </a:lnTo>
                <a:lnTo>
                  <a:pt x="571" y="297"/>
                </a:lnTo>
                <a:lnTo>
                  <a:pt x="565" y="298"/>
                </a:lnTo>
                <a:lnTo>
                  <a:pt x="559" y="299"/>
                </a:lnTo>
                <a:lnTo>
                  <a:pt x="552" y="301"/>
                </a:lnTo>
                <a:lnTo>
                  <a:pt x="546" y="304"/>
                </a:lnTo>
                <a:lnTo>
                  <a:pt x="539" y="308"/>
                </a:lnTo>
                <a:lnTo>
                  <a:pt x="532" y="313"/>
                </a:lnTo>
                <a:lnTo>
                  <a:pt x="526" y="320"/>
                </a:lnTo>
                <a:lnTo>
                  <a:pt x="520" y="327"/>
                </a:lnTo>
                <a:lnTo>
                  <a:pt x="517" y="332"/>
                </a:lnTo>
                <a:lnTo>
                  <a:pt x="514" y="337"/>
                </a:lnTo>
                <a:lnTo>
                  <a:pt x="511" y="342"/>
                </a:lnTo>
                <a:lnTo>
                  <a:pt x="509" y="348"/>
                </a:lnTo>
                <a:lnTo>
                  <a:pt x="507" y="354"/>
                </a:lnTo>
                <a:lnTo>
                  <a:pt x="505" y="360"/>
                </a:lnTo>
                <a:lnTo>
                  <a:pt x="503" y="368"/>
                </a:lnTo>
                <a:lnTo>
                  <a:pt x="502" y="375"/>
                </a:lnTo>
                <a:lnTo>
                  <a:pt x="500" y="392"/>
                </a:lnTo>
                <a:lnTo>
                  <a:pt x="499" y="402"/>
                </a:lnTo>
                <a:lnTo>
                  <a:pt x="499" y="411"/>
                </a:lnTo>
                <a:lnTo>
                  <a:pt x="499" y="675"/>
                </a:lnTo>
                <a:lnTo>
                  <a:pt x="410" y="675"/>
                </a:lnTo>
                <a:lnTo>
                  <a:pt x="410" y="409"/>
                </a:lnTo>
                <a:lnTo>
                  <a:pt x="409" y="390"/>
                </a:lnTo>
                <a:lnTo>
                  <a:pt x="409" y="382"/>
                </a:lnTo>
                <a:lnTo>
                  <a:pt x="408" y="374"/>
                </a:lnTo>
                <a:lnTo>
                  <a:pt x="405" y="360"/>
                </a:lnTo>
                <a:lnTo>
                  <a:pt x="402" y="348"/>
                </a:lnTo>
                <a:lnTo>
                  <a:pt x="398" y="337"/>
                </a:lnTo>
                <a:lnTo>
                  <a:pt x="393" y="328"/>
                </a:lnTo>
                <a:lnTo>
                  <a:pt x="388" y="320"/>
                </a:lnTo>
                <a:lnTo>
                  <a:pt x="382" y="314"/>
                </a:lnTo>
                <a:lnTo>
                  <a:pt x="376" y="309"/>
                </a:lnTo>
                <a:lnTo>
                  <a:pt x="370" y="305"/>
                </a:lnTo>
                <a:lnTo>
                  <a:pt x="364" y="302"/>
                </a:lnTo>
                <a:lnTo>
                  <a:pt x="358" y="299"/>
                </a:lnTo>
                <a:lnTo>
                  <a:pt x="352" y="298"/>
                </a:lnTo>
                <a:lnTo>
                  <a:pt x="347" y="297"/>
                </a:lnTo>
                <a:lnTo>
                  <a:pt x="342" y="297"/>
                </a:lnTo>
                <a:lnTo>
                  <a:pt x="337" y="296"/>
                </a:lnTo>
                <a:lnTo>
                  <a:pt x="333" y="297"/>
                </a:lnTo>
                <a:lnTo>
                  <a:pt x="328" y="297"/>
                </a:lnTo>
                <a:lnTo>
                  <a:pt x="323" y="298"/>
                </a:lnTo>
                <a:lnTo>
                  <a:pt x="317" y="299"/>
                </a:lnTo>
                <a:lnTo>
                  <a:pt x="310" y="301"/>
                </a:lnTo>
                <a:lnTo>
                  <a:pt x="304" y="304"/>
                </a:lnTo>
                <a:lnTo>
                  <a:pt x="297" y="308"/>
                </a:lnTo>
                <a:lnTo>
                  <a:pt x="291" y="313"/>
                </a:lnTo>
                <a:lnTo>
                  <a:pt x="284" y="320"/>
                </a:lnTo>
                <a:lnTo>
                  <a:pt x="278" y="327"/>
                </a:lnTo>
                <a:lnTo>
                  <a:pt x="276" y="332"/>
                </a:lnTo>
                <a:lnTo>
                  <a:pt x="273" y="337"/>
                </a:lnTo>
                <a:lnTo>
                  <a:pt x="268" y="348"/>
                </a:lnTo>
                <a:lnTo>
                  <a:pt x="264" y="360"/>
                </a:lnTo>
                <a:lnTo>
                  <a:pt x="262" y="368"/>
                </a:lnTo>
                <a:lnTo>
                  <a:pt x="261" y="375"/>
                </a:lnTo>
                <a:lnTo>
                  <a:pt x="259" y="392"/>
                </a:lnTo>
                <a:lnTo>
                  <a:pt x="259" y="402"/>
                </a:lnTo>
                <a:lnTo>
                  <a:pt x="258" y="411"/>
                </a:lnTo>
                <a:lnTo>
                  <a:pt x="258" y="675"/>
                </a:lnTo>
                <a:lnTo>
                  <a:pt x="169" y="675"/>
                </a:lnTo>
                <a:lnTo>
                  <a:pt x="169" y="230"/>
                </a:lnTo>
                <a:lnTo>
                  <a:pt x="255" y="230"/>
                </a:lnTo>
                <a:lnTo>
                  <a:pt x="255" y="280"/>
                </a:lnTo>
                <a:lnTo>
                  <a:pt x="260" y="272"/>
                </a:lnTo>
                <a:lnTo>
                  <a:pt x="265" y="264"/>
                </a:lnTo>
                <a:lnTo>
                  <a:pt x="271" y="257"/>
                </a:lnTo>
                <a:lnTo>
                  <a:pt x="277" y="251"/>
                </a:lnTo>
                <a:lnTo>
                  <a:pt x="284" y="246"/>
                </a:lnTo>
                <a:lnTo>
                  <a:pt x="291" y="241"/>
                </a:lnTo>
                <a:lnTo>
                  <a:pt x="298" y="237"/>
                </a:lnTo>
                <a:lnTo>
                  <a:pt x="305" y="233"/>
                </a:lnTo>
                <a:lnTo>
                  <a:pt x="312" y="230"/>
                </a:lnTo>
                <a:lnTo>
                  <a:pt x="319" y="227"/>
                </a:lnTo>
                <a:lnTo>
                  <a:pt x="334" y="223"/>
                </a:lnTo>
                <a:lnTo>
                  <a:pt x="341" y="222"/>
                </a:lnTo>
                <a:lnTo>
                  <a:pt x="348" y="221"/>
                </a:lnTo>
                <a:lnTo>
                  <a:pt x="360" y="221"/>
                </a:lnTo>
                <a:lnTo>
                  <a:pt x="369" y="221"/>
                </a:lnTo>
                <a:lnTo>
                  <a:pt x="378" y="222"/>
                </a:lnTo>
                <a:lnTo>
                  <a:pt x="387" y="223"/>
                </a:lnTo>
                <a:lnTo>
                  <a:pt x="395" y="225"/>
                </a:lnTo>
                <a:lnTo>
                  <a:pt x="404" y="228"/>
                </a:lnTo>
                <a:lnTo>
                  <a:pt x="412" y="231"/>
                </a:lnTo>
                <a:lnTo>
                  <a:pt x="419" y="234"/>
                </a:lnTo>
                <a:lnTo>
                  <a:pt x="427" y="238"/>
                </a:lnTo>
                <a:lnTo>
                  <a:pt x="434" y="243"/>
                </a:lnTo>
                <a:lnTo>
                  <a:pt x="441" y="248"/>
                </a:lnTo>
                <a:lnTo>
                  <a:pt x="448" y="254"/>
                </a:lnTo>
                <a:lnTo>
                  <a:pt x="454" y="261"/>
                </a:lnTo>
                <a:lnTo>
                  <a:pt x="460" y="268"/>
                </a:lnTo>
                <a:lnTo>
                  <a:pt x="465" y="275"/>
                </a:lnTo>
                <a:lnTo>
                  <a:pt x="470" y="283"/>
                </a:lnTo>
                <a:lnTo>
                  <a:pt x="475" y="292"/>
                </a:lnTo>
                <a:lnTo>
                  <a:pt x="481" y="282"/>
                </a:lnTo>
                <a:lnTo>
                  <a:pt x="488" y="273"/>
                </a:lnTo>
                <a:lnTo>
                  <a:pt x="495" y="265"/>
                </a:lnTo>
                <a:lnTo>
                  <a:pt x="502" y="257"/>
                </a:lnTo>
                <a:lnTo>
                  <a:pt x="510" y="251"/>
                </a:lnTo>
                <a:lnTo>
                  <a:pt x="518" y="245"/>
                </a:lnTo>
                <a:lnTo>
                  <a:pt x="526" y="240"/>
                </a:lnTo>
                <a:lnTo>
                  <a:pt x="535" y="235"/>
                </a:lnTo>
                <a:lnTo>
                  <a:pt x="543" y="232"/>
                </a:lnTo>
                <a:lnTo>
                  <a:pt x="552" y="228"/>
                </a:lnTo>
                <a:lnTo>
                  <a:pt x="560" y="226"/>
                </a:lnTo>
                <a:lnTo>
                  <a:pt x="568" y="224"/>
                </a:lnTo>
                <a:lnTo>
                  <a:pt x="576" y="222"/>
                </a:lnTo>
                <a:lnTo>
                  <a:pt x="584" y="221"/>
                </a:lnTo>
                <a:lnTo>
                  <a:pt x="598" y="221"/>
                </a:lnTo>
                <a:lnTo>
                  <a:pt x="611" y="221"/>
                </a:lnTo>
                <a:lnTo>
                  <a:pt x="624" y="223"/>
                </a:lnTo>
                <a:lnTo>
                  <a:pt x="636" y="225"/>
                </a:lnTo>
                <a:lnTo>
                  <a:pt x="649" y="229"/>
                </a:lnTo>
                <a:lnTo>
                  <a:pt x="662" y="234"/>
                </a:lnTo>
                <a:lnTo>
                  <a:pt x="668" y="237"/>
                </a:lnTo>
                <a:lnTo>
                  <a:pt x="674" y="240"/>
                </a:lnTo>
                <a:lnTo>
                  <a:pt x="680" y="244"/>
                </a:lnTo>
                <a:lnTo>
                  <a:pt x="686" y="248"/>
                </a:lnTo>
                <a:lnTo>
                  <a:pt x="692" y="253"/>
                </a:lnTo>
                <a:lnTo>
                  <a:pt x="697" y="258"/>
                </a:lnTo>
                <a:lnTo>
                  <a:pt x="702" y="264"/>
                </a:lnTo>
                <a:lnTo>
                  <a:pt x="707" y="270"/>
                </a:lnTo>
                <a:lnTo>
                  <a:pt x="712" y="276"/>
                </a:lnTo>
                <a:lnTo>
                  <a:pt x="716" y="283"/>
                </a:lnTo>
                <a:lnTo>
                  <a:pt x="721" y="290"/>
                </a:lnTo>
                <a:lnTo>
                  <a:pt x="724" y="298"/>
                </a:lnTo>
                <a:lnTo>
                  <a:pt x="728" y="307"/>
                </a:lnTo>
                <a:lnTo>
                  <a:pt x="731" y="315"/>
                </a:lnTo>
                <a:lnTo>
                  <a:pt x="734" y="325"/>
                </a:lnTo>
                <a:lnTo>
                  <a:pt x="736" y="335"/>
                </a:lnTo>
                <a:lnTo>
                  <a:pt x="739" y="346"/>
                </a:lnTo>
                <a:lnTo>
                  <a:pt x="740" y="357"/>
                </a:lnTo>
                <a:lnTo>
                  <a:pt x="741" y="369"/>
                </a:lnTo>
                <a:lnTo>
                  <a:pt x="742" y="381"/>
                </a:lnTo>
                <a:lnTo>
                  <a:pt x="743" y="394"/>
                </a:lnTo>
                <a:lnTo>
                  <a:pt x="743" y="408"/>
                </a:lnTo>
                <a:close/>
                <a:moveTo>
                  <a:pt x="0" y="907"/>
                </a:moveTo>
                <a:lnTo>
                  <a:pt x="453" y="907"/>
                </a:lnTo>
                <a:lnTo>
                  <a:pt x="908" y="907"/>
                </a:lnTo>
                <a:lnTo>
                  <a:pt x="908" y="453"/>
                </a:lnTo>
                <a:lnTo>
                  <a:pt x="908" y="0"/>
                </a:lnTo>
                <a:lnTo>
                  <a:pt x="453" y="0"/>
                </a:lnTo>
                <a:lnTo>
                  <a:pt x="0" y="0"/>
                </a:lnTo>
                <a:lnTo>
                  <a:pt x="0" y="453"/>
                </a:lnTo>
                <a:lnTo>
                  <a:pt x="0" y="9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8" name="Freeform 17"/>
          <p:cNvSpPr>
            <a:spLocks noChangeAspect="1" noEditPoints="1"/>
          </p:cNvSpPr>
          <p:nvPr userDrawn="1"/>
        </p:nvSpPr>
        <p:spPr bwMode="auto">
          <a:xfrm>
            <a:off x="5184775" y="3455588"/>
            <a:ext cx="1726098" cy="1728000"/>
          </a:xfrm>
          <a:custGeom>
            <a:avLst/>
            <a:gdLst>
              <a:gd name="T0" fmla="*/ 587 w 907"/>
              <a:gd name="T1" fmla="*/ 676 h 908"/>
              <a:gd name="T2" fmla="*/ 587 w 907"/>
              <a:gd name="T3" fmla="*/ 444 h 908"/>
              <a:gd name="T4" fmla="*/ 586 w 907"/>
              <a:gd name="T5" fmla="*/ 428 h 908"/>
              <a:gd name="T6" fmla="*/ 583 w 907"/>
              <a:gd name="T7" fmla="*/ 412 h 908"/>
              <a:gd name="T8" fmla="*/ 580 w 907"/>
              <a:gd name="T9" fmla="*/ 397 h 908"/>
              <a:gd name="T10" fmla="*/ 575 w 907"/>
              <a:gd name="T11" fmla="*/ 383 h 908"/>
              <a:gd name="T12" fmla="*/ 566 w 907"/>
              <a:gd name="T13" fmla="*/ 364 h 908"/>
              <a:gd name="T14" fmla="*/ 555 w 907"/>
              <a:gd name="T15" fmla="*/ 347 h 908"/>
              <a:gd name="T16" fmla="*/ 546 w 907"/>
              <a:gd name="T17" fmla="*/ 337 h 908"/>
              <a:gd name="T18" fmla="*/ 532 w 907"/>
              <a:gd name="T19" fmla="*/ 325 h 908"/>
              <a:gd name="T20" fmla="*/ 516 w 907"/>
              <a:gd name="T21" fmla="*/ 314 h 908"/>
              <a:gd name="T22" fmla="*/ 504 w 907"/>
              <a:gd name="T23" fmla="*/ 309 h 908"/>
              <a:gd name="T24" fmla="*/ 492 w 907"/>
              <a:gd name="T25" fmla="*/ 305 h 908"/>
              <a:gd name="T26" fmla="*/ 479 w 907"/>
              <a:gd name="T27" fmla="*/ 303 h 908"/>
              <a:gd name="T28" fmla="*/ 460 w 907"/>
              <a:gd name="T29" fmla="*/ 301 h 908"/>
              <a:gd name="T30" fmla="*/ 439 w 907"/>
              <a:gd name="T31" fmla="*/ 302 h 908"/>
              <a:gd name="T32" fmla="*/ 419 w 907"/>
              <a:gd name="T33" fmla="*/ 307 h 908"/>
              <a:gd name="T34" fmla="*/ 407 w 907"/>
              <a:gd name="T35" fmla="*/ 312 h 908"/>
              <a:gd name="T36" fmla="*/ 395 w 907"/>
              <a:gd name="T37" fmla="*/ 317 h 908"/>
              <a:gd name="T38" fmla="*/ 383 w 907"/>
              <a:gd name="T39" fmla="*/ 325 h 908"/>
              <a:gd name="T40" fmla="*/ 373 w 907"/>
              <a:gd name="T41" fmla="*/ 333 h 908"/>
              <a:gd name="T42" fmla="*/ 363 w 907"/>
              <a:gd name="T43" fmla="*/ 343 h 908"/>
              <a:gd name="T44" fmla="*/ 354 w 907"/>
              <a:gd name="T45" fmla="*/ 354 h 908"/>
              <a:gd name="T46" fmla="*/ 345 w 907"/>
              <a:gd name="T47" fmla="*/ 366 h 908"/>
              <a:gd name="T48" fmla="*/ 335 w 907"/>
              <a:gd name="T49" fmla="*/ 387 h 908"/>
              <a:gd name="T50" fmla="*/ 327 w 907"/>
              <a:gd name="T51" fmla="*/ 410 h 908"/>
              <a:gd name="T52" fmla="*/ 324 w 907"/>
              <a:gd name="T53" fmla="*/ 427 h 908"/>
              <a:gd name="T54" fmla="*/ 321 w 907"/>
              <a:gd name="T55" fmla="*/ 446 h 908"/>
              <a:gd name="T56" fmla="*/ 321 w 907"/>
              <a:gd name="T57" fmla="*/ 676 h 908"/>
              <a:gd name="T58" fmla="*/ 231 w 907"/>
              <a:gd name="T59" fmla="*/ 230 h 908"/>
              <a:gd name="T60" fmla="*/ 318 w 907"/>
              <a:gd name="T61" fmla="*/ 305 h 908"/>
              <a:gd name="T62" fmla="*/ 329 w 907"/>
              <a:gd name="T63" fmla="*/ 286 h 908"/>
              <a:gd name="T64" fmla="*/ 344 w 907"/>
              <a:gd name="T65" fmla="*/ 270 h 908"/>
              <a:gd name="T66" fmla="*/ 352 w 907"/>
              <a:gd name="T67" fmla="*/ 262 h 908"/>
              <a:gd name="T68" fmla="*/ 371 w 907"/>
              <a:gd name="T69" fmla="*/ 249 h 908"/>
              <a:gd name="T70" fmla="*/ 392 w 907"/>
              <a:gd name="T71" fmla="*/ 238 h 908"/>
              <a:gd name="T72" fmla="*/ 414 w 907"/>
              <a:gd name="T73" fmla="*/ 230 h 908"/>
              <a:gd name="T74" fmla="*/ 438 w 907"/>
              <a:gd name="T75" fmla="*/ 224 h 908"/>
              <a:gd name="T76" fmla="*/ 461 w 907"/>
              <a:gd name="T77" fmla="*/ 221 h 908"/>
              <a:gd name="T78" fmla="*/ 492 w 907"/>
              <a:gd name="T79" fmla="*/ 221 h 908"/>
              <a:gd name="T80" fmla="*/ 520 w 907"/>
              <a:gd name="T81" fmla="*/ 225 h 908"/>
              <a:gd name="T82" fmla="*/ 538 w 907"/>
              <a:gd name="T83" fmla="*/ 230 h 908"/>
              <a:gd name="T84" fmla="*/ 556 w 907"/>
              <a:gd name="T85" fmla="*/ 236 h 908"/>
              <a:gd name="T86" fmla="*/ 573 w 907"/>
              <a:gd name="T87" fmla="*/ 244 h 908"/>
              <a:gd name="T88" fmla="*/ 590 w 907"/>
              <a:gd name="T89" fmla="*/ 253 h 908"/>
              <a:gd name="T90" fmla="*/ 605 w 907"/>
              <a:gd name="T91" fmla="*/ 265 h 908"/>
              <a:gd name="T92" fmla="*/ 619 w 907"/>
              <a:gd name="T93" fmla="*/ 278 h 908"/>
              <a:gd name="T94" fmla="*/ 632 w 907"/>
              <a:gd name="T95" fmla="*/ 293 h 908"/>
              <a:gd name="T96" fmla="*/ 644 w 907"/>
              <a:gd name="T97" fmla="*/ 310 h 908"/>
              <a:gd name="T98" fmla="*/ 654 w 907"/>
              <a:gd name="T99" fmla="*/ 328 h 908"/>
              <a:gd name="T100" fmla="*/ 663 w 907"/>
              <a:gd name="T101" fmla="*/ 349 h 908"/>
              <a:gd name="T102" fmla="*/ 669 w 907"/>
              <a:gd name="T103" fmla="*/ 372 h 908"/>
              <a:gd name="T104" fmla="*/ 674 w 907"/>
              <a:gd name="T105" fmla="*/ 397 h 908"/>
              <a:gd name="T106" fmla="*/ 676 w 907"/>
              <a:gd name="T107" fmla="*/ 424 h 908"/>
              <a:gd name="T108" fmla="*/ 676 w 907"/>
              <a:gd name="T109" fmla="*/ 676 h 908"/>
              <a:gd name="T110" fmla="*/ 453 w 907"/>
              <a:gd name="T111" fmla="*/ 908 h 908"/>
              <a:gd name="T112" fmla="*/ 907 w 907"/>
              <a:gd name="T113" fmla="*/ 453 h 908"/>
              <a:gd name="T114" fmla="*/ 453 w 907"/>
              <a:gd name="T115" fmla="*/ 0 h 908"/>
              <a:gd name="T116" fmla="*/ 0 w 907"/>
              <a:gd name="T117" fmla="*/ 453 h 9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907" h="908">
                <a:moveTo>
                  <a:pt x="676" y="676"/>
                </a:moveTo>
                <a:lnTo>
                  <a:pt x="587" y="676"/>
                </a:lnTo>
                <a:lnTo>
                  <a:pt x="587" y="453"/>
                </a:lnTo>
                <a:lnTo>
                  <a:pt x="587" y="444"/>
                </a:lnTo>
                <a:lnTo>
                  <a:pt x="586" y="436"/>
                </a:lnTo>
                <a:lnTo>
                  <a:pt x="586" y="428"/>
                </a:lnTo>
                <a:lnTo>
                  <a:pt x="585" y="420"/>
                </a:lnTo>
                <a:lnTo>
                  <a:pt x="583" y="412"/>
                </a:lnTo>
                <a:lnTo>
                  <a:pt x="581" y="404"/>
                </a:lnTo>
                <a:lnTo>
                  <a:pt x="580" y="397"/>
                </a:lnTo>
                <a:lnTo>
                  <a:pt x="577" y="390"/>
                </a:lnTo>
                <a:lnTo>
                  <a:pt x="575" y="383"/>
                </a:lnTo>
                <a:lnTo>
                  <a:pt x="572" y="376"/>
                </a:lnTo>
                <a:lnTo>
                  <a:pt x="566" y="364"/>
                </a:lnTo>
                <a:lnTo>
                  <a:pt x="559" y="352"/>
                </a:lnTo>
                <a:lnTo>
                  <a:pt x="555" y="347"/>
                </a:lnTo>
                <a:lnTo>
                  <a:pt x="550" y="342"/>
                </a:lnTo>
                <a:lnTo>
                  <a:pt x="546" y="337"/>
                </a:lnTo>
                <a:lnTo>
                  <a:pt x="541" y="333"/>
                </a:lnTo>
                <a:lnTo>
                  <a:pt x="532" y="325"/>
                </a:lnTo>
                <a:lnTo>
                  <a:pt x="521" y="317"/>
                </a:lnTo>
                <a:lnTo>
                  <a:pt x="516" y="314"/>
                </a:lnTo>
                <a:lnTo>
                  <a:pt x="510" y="312"/>
                </a:lnTo>
                <a:lnTo>
                  <a:pt x="504" y="309"/>
                </a:lnTo>
                <a:lnTo>
                  <a:pt x="498" y="307"/>
                </a:lnTo>
                <a:lnTo>
                  <a:pt x="492" y="305"/>
                </a:lnTo>
                <a:lnTo>
                  <a:pt x="486" y="304"/>
                </a:lnTo>
                <a:lnTo>
                  <a:pt x="479" y="303"/>
                </a:lnTo>
                <a:lnTo>
                  <a:pt x="473" y="302"/>
                </a:lnTo>
                <a:lnTo>
                  <a:pt x="460" y="301"/>
                </a:lnTo>
                <a:lnTo>
                  <a:pt x="446" y="302"/>
                </a:lnTo>
                <a:lnTo>
                  <a:pt x="439" y="302"/>
                </a:lnTo>
                <a:lnTo>
                  <a:pt x="432" y="304"/>
                </a:lnTo>
                <a:lnTo>
                  <a:pt x="419" y="307"/>
                </a:lnTo>
                <a:lnTo>
                  <a:pt x="413" y="309"/>
                </a:lnTo>
                <a:lnTo>
                  <a:pt x="407" y="312"/>
                </a:lnTo>
                <a:lnTo>
                  <a:pt x="401" y="314"/>
                </a:lnTo>
                <a:lnTo>
                  <a:pt x="395" y="317"/>
                </a:lnTo>
                <a:lnTo>
                  <a:pt x="389" y="321"/>
                </a:lnTo>
                <a:lnTo>
                  <a:pt x="383" y="325"/>
                </a:lnTo>
                <a:lnTo>
                  <a:pt x="378" y="329"/>
                </a:lnTo>
                <a:lnTo>
                  <a:pt x="373" y="333"/>
                </a:lnTo>
                <a:lnTo>
                  <a:pt x="367" y="338"/>
                </a:lnTo>
                <a:lnTo>
                  <a:pt x="363" y="343"/>
                </a:lnTo>
                <a:lnTo>
                  <a:pt x="358" y="348"/>
                </a:lnTo>
                <a:lnTo>
                  <a:pt x="354" y="354"/>
                </a:lnTo>
                <a:lnTo>
                  <a:pt x="349" y="360"/>
                </a:lnTo>
                <a:lnTo>
                  <a:pt x="345" y="366"/>
                </a:lnTo>
                <a:lnTo>
                  <a:pt x="338" y="380"/>
                </a:lnTo>
                <a:lnTo>
                  <a:pt x="335" y="387"/>
                </a:lnTo>
                <a:lnTo>
                  <a:pt x="332" y="394"/>
                </a:lnTo>
                <a:lnTo>
                  <a:pt x="327" y="410"/>
                </a:lnTo>
                <a:lnTo>
                  <a:pt x="325" y="419"/>
                </a:lnTo>
                <a:lnTo>
                  <a:pt x="324" y="427"/>
                </a:lnTo>
                <a:lnTo>
                  <a:pt x="322" y="436"/>
                </a:lnTo>
                <a:lnTo>
                  <a:pt x="321" y="446"/>
                </a:lnTo>
                <a:lnTo>
                  <a:pt x="321" y="466"/>
                </a:lnTo>
                <a:lnTo>
                  <a:pt x="321" y="676"/>
                </a:lnTo>
                <a:lnTo>
                  <a:pt x="231" y="676"/>
                </a:lnTo>
                <a:lnTo>
                  <a:pt x="231" y="230"/>
                </a:lnTo>
                <a:lnTo>
                  <a:pt x="318" y="230"/>
                </a:lnTo>
                <a:lnTo>
                  <a:pt x="318" y="305"/>
                </a:lnTo>
                <a:lnTo>
                  <a:pt x="323" y="296"/>
                </a:lnTo>
                <a:lnTo>
                  <a:pt x="329" y="286"/>
                </a:lnTo>
                <a:lnTo>
                  <a:pt x="336" y="278"/>
                </a:lnTo>
                <a:lnTo>
                  <a:pt x="344" y="270"/>
                </a:lnTo>
                <a:lnTo>
                  <a:pt x="348" y="266"/>
                </a:lnTo>
                <a:lnTo>
                  <a:pt x="352" y="262"/>
                </a:lnTo>
                <a:lnTo>
                  <a:pt x="361" y="255"/>
                </a:lnTo>
                <a:lnTo>
                  <a:pt x="371" y="249"/>
                </a:lnTo>
                <a:lnTo>
                  <a:pt x="381" y="243"/>
                </a:lnTo>
                <a:lnTo>
                  <a:pt x="392" y="238"/>
                </a:lnTo>
                <a:lnTo>
                  <a:pt x="403" y="233"/>
                </a:lnTo>
                <a:lnTo>
                  <a:pt x="414" y="230"/>
                </a:lnTo>
                <a:lnTo>
                  <a:pt x="426" y="226"/>
                </a:lnTo>
                <a:lnTo>
                  <a:pt x="438" y="224"/>
                </a:lnTo>
                <a:lnTo>
                  <a:pt x="449" y="222"/>
                </a:lnTo>
                <a:lnTo>
                  <a:pt x="461" y="221"/>
                </a:lnTo>
                <a:lnTo>
                  <a:pt x="473" y="221"/>
                </a:lnTo>
                <a:lnTo>
                  <a:pt x="492" y="221"/>
                </a:lnTo>
                <a:lnTo>
                  <a:pt x="511" y="224"/>
                </a:lnTo>
                <a:lnTo>
                  <a:pt x="520" y="225"/>
                </a:lnTo>
                <a:lnTo>
                  <a:pt x="529" y="227"/>
                </a:lnTo>
                <a:lnTo>
                  <a:pt x="538" y="230"/>
                </a:lnTo>
                <a:lnTo>
                  <a:pt x="547" y="233"/>
                </a:lnTo>
                <a:lnTo>
                  <a:pt x="556" y="236"/>
                </a:lnTo>
                <a:lnTo>
                  <a:pt x="565" y="240"/>
                </a:lnTo>
                <a:lnTo>
                  <a:pt x="573" y="244"/>
                </a:lnTo>
                <a:lnTo>
                  <a:pt x="582" y="248"/>
                </a:lnTo>
                <a:lnTo>
                  <a:pt x="590" y="253"/>
                </a:lnTo>
                <a:lnTo>
                  <a:pt x="597" y="259"/>
                </a:lnTo>
                <a:lnTo>
                  <a:pt x="605" y="265"/>
                </a:lnTo>
                <a:lnTo>
                  <a:pt x="612" y="271"/>
                </a:lnTo>
                <a:lnTo>
                  <a:pt x="619" y="278"/>
                </a:lnTo>
                <a:lnTo>
                  <a:pt x="626" y="285"/>
                </a:lnTo>
                <a:lnTo>
                  <a:pt x="632" y="293"/>
                </a:lnTo>
                <a:lnTo>
                  <a:pt x="638" y="301"/>
                </a:lnTo>
                <a:lnTo>
                  <a:pt x="644" y="310"/>
                </a:lnTo>
                <a:lnTo>
                  <a:pt x="649" y="319"/>
                </a:lnTo>
                <a:lnTo>
                  <a:pt x="654" y="328"/>
                </a:lnTo>
                <a:lnTo>
                  <a:pt x="659" y="338"/>
                </a:lnTo>
                <a:lnTo>
                  <a:pt x="663" y="349"/>
                </a:lnTo>
                <a:lnTo>
                  <a:pt x="666" y="360"/>
                </a:lnTo>
                <a:lnTo>
                  <a:pt x="669" y="372"/>
                </a:lnTo>
                <a:lnTo>
                  <a:pt x="672" y="384"/>
                </a:lnTo>
                <a:lnTo>
                  <a:pt x="674" y="397"/>
                </a:lnTo>
                <a:lnTo>
                  <a:pt x="675" y="410"/>
                </a:lnTo>
                <a:lnTo>
                  <a:pt x="676" y="424"/>
                </a:lnTo>
                <a:lnTo>
                  <a:pt x="676" y="438"/>
                </a:lnTo>
                <a:lnTo>
                  <a:pt x="676" y="676"/>
                </a:lnTo>
                <a:close/>
                <a:moveTo>
                  <a:pt x="0" y="908"/>
                </a:moveTo>
                <a:lnTo>
                  <a:pt x="453" y="908"/>
                </a:lnTo>
                <a:lnTo>
                  <a:pt x="907" y="908"/>
                </a:lnTo>
                <a:lnTo>
                  <a:pt x="907" y="453"/>
                </a:lnTo>
                <a:lnTo>
                  <a:pt x="907" y="0"/>
                </a:lnTo>
                <a:lnTo>
                  <a:pt x="453" y="0"/>
                </a:lnTo>
                <a:lnTo>
                  <a:pt x="0" y="0"/>
                </a:lnTo>
                <a:lnTo>
                  <a:pt x="0" y="453"/>
                </a:lnTo>
                <a:lnTo>
                  <a:pt x="0" y="90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" name="Freeform 18"/>
          <p:cNvSpPr>
            <a:spLocks noChangeAspect="1" noEditPoints="1"/>
          </p:cNvSpPr>
          <p:nvPr userDrawn="1"/>
        </p:nvSpPr>
        <p:spPr bwMode="auto">
          <a:xfrm>
            <a:off x="8640763" y="1727200"/>
            <a:ext cx="1726098" cy="1728000"/>
          </a:xfrm>
          <a:custGeom>
            <a:avLst/>
            <a:gdLst>
              <a:gd name="T0" fmla="*/ 433 w 907"/>
              <a:gd name="T1" fmla="*/ 300 h 908"/>
              <a:gd name="T2" fmla="*/ 403 w 907"/>
              <a:gd name="T3" fmla="*/ 308 h 908"/>
              <a:gd name="T4" fmla="*/ 366 w 907"/>
              <a:gd name="T5" fmla="*/ 332 h 908"/>
              <a:gd name="T6" fmla="*/ 343 w 907"/>
              <a:gd name="T7" fmla="*/ 360 h 908"/>
              <a:gd name="T8" fmla="*/ 325 w 907"/>
              <a:gd name="T9" fmla="*/ 398 h 908"/>
              <a:gd name="T10" fmla="*/ 316 w 907"/>
              <a:gd name="T11" fmla="*/ 455 h 908"/>
              <a:gd name="T12" fmla="*/ 321 w 907"/>
              <a:gd name="T13" fmla="*/ 497 h 908"/>
              <a:gd name="T14" fmla="*/ 330 w 907"/>
              <a:gd name="T15" fmla="*/ 524 h 908"/>
              <a:gd name="T16" fmla="*/ 343 w 907"/>
              <a:gd name="T17" fmla="*/ 549 h 908"/>
              <a:gd name="T18" fmla="*/ 361 w 907"/>
              <a:gd name="T19" fmla="*/ 571 h 908"/>
              <a:gd name="T20" fmla="*/ 383 w 907"/>
              <a:gd name="T21" fmla="*/ 589 h 908"/>
              <a:gd name="T22" fmla="*/ 410 w 907"/>
              <a:gd name="T23" fmla="*/ 603 h 908"/>
              <a:gd name="T24" fmla="*/ 441 w 907"/>
              <a:gd name="T25" fmla="*/ 610 h 908"/>
              <a:gd name="T26" fmla="*/ 484 w 907"/>
              <a:gd name="T27" fmla="*/ 608 h 908"/>
              <a:gd name="T28" fmla="*/ 520 w 907"/>
              <a:gd name="T29" fmla="*/ 596 h 908"/>
              <a:gd name="T30" fmla="*/ 547 w 907"/>
              <a:gd name="T31" fmla="*/ 577 h 908"/>
              <a:gd name="T32" fmla="*/ 565 w 907"/>
              <a:gd name="T33" fmla="*/ 557 h 908"/>
              <a:gd name="T34" fmla="*/ 583 w 907"/>
              <a:gd name="T35" fmla="*/ 524 h 908"/>
              <a:gd name="T36" fmla="*/ 592 w 907"/>
              <a:gd name="T37" fmla="*/ 483 h 908"/>
              <a:gd name="T38" fmla="*/ 594 w 907"/>
              <a:gd name="T39" fmla="*/ 445 h 908"/>
              <a:gd name="T40" fmla="*/ 587 w 907"/>
              <a:gd name="T41" fmla="*/ 400 h 908"/>
              <a:gd name="T42" fmla="*/ 577 w 907"/>
              <a:gd name="T43" fmla="*/ 370 h 908"/>
              <a:gd name="T44" fmla="*/ 561 w 907"/>
              <a:gd name="T45" fmla="*/ 346 h 908"/>
              <a:gd name="T46" fmla="*/ 526 w 907"/>
              <a:gd name="T47" fmla="*/ 315 h 908"/>
              <a:gd name="T48" fmla="*/ 503 w 907"/>
              <a:gd name="T49" fmla="*/ 305 h 908"/>
              <a:gd name="T50" fmla="*/ 471 w 907"/>
              <a:gd name="T51" fmla="*/ 298 h 908"/>
              <a:gd name="T52" fmla="*/ 453 w 907"/>
              <a:gd name="T53" fmla="*/ 908 h 908"/>
              <a:gd name="T54" fmla="*/ 453 w 907"/>
              <a:gd name="T55" fmla="*/ 0 h 908"/>
              <a:gd name="T56" fmla="*/ 681 w 907"/>
              <a:gd name="T57" fmla="*/ 676 h 908"/>
              <a:gd name="T58" fmla="*/ 585 w 907"/>
              <a:gd name="T59" fmla="*/ 631 h 908"/>
              <a:gd name="T60" fmla="*/ 549 w 907"/>
              <a:gd name="T61" fmla="*/ 660 h 908"/>
              <a:gd name="T62" fmla="*/ 514 w 907"/>
              <a:gd name="T63" fmla="*/ 676 h 908"/>
              <a:gd name="T64" fmla="*/ 473 w 907"/>
              <a:gd name="T65" fmla="*/ 685 h 908"/>
              <a:gd name="T66" fmla="*/ 427 w 907"/>
              <a:gd name="T67" fmla="*/ 685 h 908"/>
              <a:gd name="T68" fmla="*/ 382 w 907"/>
              <a:gd name="T69" fmla="*/ 676 h 908"/>
              <a:gd name="T70" fmla="*/ 342 w 907"/>
              <a:gd name="T71" fmla="*/ 658 h 908"/>
              <a:gd name="T72" fmla="*/ 306 w 907"/>
              <a:gd name="T73" fmla="*/ 633 h 908"/>
              <a:gd name="T74" fmla="*/ 276 w 907"/>
              <a:gd name="T75" fmla="*/ 602 h 908"/>
              <a:gd name="T76" fmla="*/ 253 w 907"/>
              <a:gd name="T77" fmla="*/ 565 h 908"/>
              <a:gd name="T78" fmla="*/ 236 w 907"/>
              <a:gd name="T79" fmla="*/ 523 h 908"/>
              <a:gd name="T80" fmla="*/ 228 w 907"/>
              <a:gd name="T81" fmla="*/ 478 h 908"/>
              <a:gd name="T82" fmla="*/ 228 w 907"/>
              <a:gd name="T83" fmla="*/ 430 h 908"/>
              <a:gd name="T84" fmla="*/ 235 w 907"/>
              <a:gd name="T85" fmla="*/ 390 h 908"/>
              <a:gd name="T86" fmla="*/ 248 w 907"/>
              <a:gd name="T87" fmla="*/ 353 h 908"/>
              <a:gd name="T88" fmla="*/ 270 w 907"/>
              <a:gd name="T89" fmla="*/ 315 h 908"/>
              <a:gd name="T90" fmla="*/ 298 w 907"/>
              <a:gd name="T91" fmla="*/ 282 h 908"/>
              <a:gd name="T92" fmla="*/ 323 w 907"/>
              <a:gd name="T93" fmla="*/ 261 h 908"/>
              <a:gd name="T94" fmla="*/ 361 w 907"/>
              <a:gd name="T95" fmla="*/ 240 h 908"/>
              <a:gd name="T96" fmla="*/ 404 w 907"/>
              <a:gd name="T97" fmla="*/ 227 h 908"/>
              <a:gd name="T98" fmla="*/ 451 w 907"/>
              <a:gd name="T99" fmla="*/ 222 h 908"/>
              <a:gd name="T100" fmla="*/ 494 w 907"/>
              <a:gd name="T101" fmla="*/ 226 h 908"/>
              <a:gd name="T102" fmla="*/ 532 w 907"/>
              <a:gd name="T103" fmla="*/ 239 h 908"/>
              <a:gd name="T104" fmla="*/ 560 w 907"/>
              <a:gd name="T105" fmla="*/ 255 h 908"/>
              <a:gd name="T106" fmla="*/ 585 w 907"/>
              <a:gd name="T107" fmla="*/ 277 h 908"/>
              <a:gd name="T108" fmla="*/ 681 w 907"/>
              <a:gd name="T109" fmla="*/ 676 h 9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907" h="908">
                <a:moveTo>
                  <a:pt x="459" y="298"/>
                </a:moveTo>
                <a:lnTo>
                  <a:pt x="450" y="298"/>
                </a:lnTo>
                <a:lnTo>
                  <a:pt x="441" y="299"/>
                </a:lnTo>
                <a:lnTo>
                  <a:pt x="433" y="300"/>
                </a:lnTo>
                <a:lnTo>
                  <a:pt x="425" y="301"/>
                </a:lnTo>
                <a:lnTo>
                  <a:pt x="417" y="303"/>
                </a:lnTo>
                <a:lnTo>
                  <a:pt x="410" y="306"/>
                </a:lnTo>
                <a:lnTo>
                  <a:pt x="403" y="308"/>
                </a:lnTo>
                <a:lnTo>
                  <a:pt x="396" y="312"/>
                </a:lnTo>
                <a:lnTo>
                  <a:pt x="383" y="319"/>
                </a:lnTo>
                <a:lnTo>
                  <a:pt x="371" y="328"/>
                </a:lnTo>
                <a:lnTo>
                  <a:pt x="366" y="332"/>
                </a:lnTo>
                <a:lnTo>
                  <a:pt x="361" y="337"/>
                </a:lnTo>
                <a:lnTo>
                  <a:pt x="351" y="348"/>
                </a:lnTo>
                <a:lnTo>
                  <a:pt x="347" y="354"/>
                </a:lnTo>
                <a:lnTo>
                  <a:pt x="343" y="360"/>
                </a:lnTo>
                <a:lnTo>
                  <a:pt x="336" y="372"/>
                </a:lnTo>
                <a:lnTo>
                  <a:pt x="333" y="378"/>
                </a:lnTo>
                <a:lnTo>
                  <a:pt x="330" y="385"/>
                </a:lnTo>
                <a:lnTo>
                  <a:pt x="325" y="398"/>
                </a:lnTo>
                <a:lnTo>
                  <a:pt x="321" y="412"/>
                </a:lnTo>
                <a:lnTo>
                  <a:pt x="318" y="426"/>
                </a:lnTo>
                <a:lnTo>
                  <a:pt x="316" y="440"/>
                </a:lnTo>
                <a:lnTo>
                  <a:pt x="316" y="455"/>
                </a:lnTo>
                <a:lnTo>
                  <a:pt x="316" y="469"/>
                </a:lnTo>
                <a:lnTo>
                  <a:pt x="317" y="476"/>
                </a:lnTo>
                <a:lnTo>
                  <a:pt x="318" y="483"/>
                </a:lnTo>
                <a:lnTo>
                  <a:pt x="321" y="497"/>
                </a:lnTo>
                <a:lnTo>
                  <a:pt x="323" y="504"/>
                </a:lnTo>
                <a:lnTo>
                  <a:pt x="325" y="511"/>
                </a:lnTo>
                <a:lnTo>
                  <a:pt x="327" y="517"/>
                </a:lnTo>
                <a:lnTo>
                  <a:pt x="330" y="524"/>
                </a:lnTo>
                <a:lnTo>
                  <a:pt x="333" y="530"/>
                </a:lnTo>
                <a:lnTo>
                  <a:pt x="336" y="537"/>
                </a:lnTo>
                <a:lnTo>
                  <a:pt x="339" y="543"/>
                </a:lnTo>
                <a:lnTo>
                  <a:pt x="343" y="549"/>
                </a:lnTo>
                <a:lnTo>
                  <a:pt x="347" y="555"/>
                </a:lnTo>
                <a:lnTo>
                  <a:pt x="351" y="561"/>
                </a:lnTo>
                <a:lnTo>
                  <a:pt x="356" y="566"/>
                </a:lnTo>
                <a:lnTo>
                  <a:pt x="361" y="571"/>
                </a:lnTo>
                <a:lnTo>
                  <a:pt x="366" y="576"/>
                </a:lnTo>
                <a:lnTo>
                  <a:pt x="371" y="581"/>
                </a:lnTo>
                <a:lnTo>
                  <a:pt x="377" y="585"/>
                </a:lnTo>
                <a:lnTo>
                  <a:pt x="383" y="589"/>
                </a:lnTo>
                <a:lnTo>
                  <a:pt x="389" y="593"/>
                </a:lnTo>
                <a:lnTo>
                  <a:pt x="396" y="597"/>
                </a:lnTo>
                <a:lnTo>
                  <a:pt x="403" y="600"/>
                </a:lnTo>
                <a:lnTo>
                  <a:pt x="410" y="603"/>
                </a:lnTo>
                <a:lnTo>
                  <a:pt x="417" y="605"/>
                </a:lnTo>
                <a:lnTo>
                  <a:pt x="425" y="607"/>
                </a:lnTo>
                <a:lnTo>
                  <a:pt x="433" y="608"/>
                </a:lnTo>
                <a:lnTo>
                  <a:pt x="441" y="610"/>
                </a:lnTo>
                <a:lnTo>
                  <a:pt x="450" y="610"/>
                </a:lnTo>
                <a:lnTo>
                  <a:pt x="459" y="611"/>
                </a:lnTo>
                <a:lnTo>
                  <a:pt x="471" y="610"/>
                </a:lnTo>
                <a:lnTo>
                  <a:pt x="484" y="608"/>
                </a:lnTo>
                <a:lnTo>
                  <a:pt x="497" y="605"/>
                </a:lnTo>
                <a:lnTo>
                  <a:pt x="509" y="601"/>
                </a:lnTo>
                <a:lnTo>
                  <a:pt x="515" y="599"/>
                </a:lnTo>
                <a:lnTo>
                  <a:pt x="520" y="596"/>
                </a:lnTo>
                <a:lnTo>
                  <a:pt x="532" y="589"/>
                </a:lnTo>
                <a:lnTo>
                  <a:pt x="537" y="586"/>
                </a:lnTo>
                <a:lnTo>
                  <a:pt x="542" y="582"/>
                </a:lnTo>
                <a:lnTo>
                  <a:pt x="547" y="577"/>
                </a:lnTo>
                <a:lnTo>
                  <a:pt x="552" y="573"/>
                </a:lnTo>
                <a:lnTo>
                  <a:pt x="557" y="568"/>
                </a:lnTo>
                <a:lnTo>
                  <a:pt x="561" y="562"/>
                </a:lnTo>
                <a:lnTo>
                  <a:pt x="565" y="557"/>
                </a:lnTo>
                <a:lnTo>
                  <a:pt x="569" y="551"/>
                </a:lnTo>
                <a:lnTo>
                  <a:pt x="577" y="538"/>
                </a:lnTo>
                <a:lnTo>
                  <a:pt x="580" y="531"/>
                </a:lnTo>
                <a:lnTo>
                  <a:pt x="583" y="524"/>
                </a:lnTo>
                <a:lnTo>
                  <a:pt x="587" y="509"/>
                </a:lnTo>
                <a:lnTo>
                  <a:pt x="589" y="500"/>
                </a:lnTo>
                <a:lnTo>
                  <a:pt x="591" y="492"/>
                </a:lnTo>
                <a:lnTo>
                  <a:pt x="592" y="483"/>
                </a:lnTo>
                <a:lnTo>
                  <a:pt x="593" y="474"/>
                </a:lnTo>
                <a:lnTo>
                  <a:pt x="594" y="464"/>
                </a:lnTo>
                <a:lnTo>
                  <a:pt x="594" y="455"/>
                </a:lnTo>
                <a:lnTo>
                  <a:pt x="594" y="445"/>
                </a:lnTo>
                <a:lnTo>
                  <a:pt x="593" y="435"/>
                </a:lnTo>
                <a:lnTo>
                  <a:pt x="592" y="426"/>
                </a:lnTo>
                <a:lnTo>
                  <a:pt x="591" y="417"/>
                </a:lnTo>
                <a:lnTo>
                  <a:pt x="587" y="400"/>
                </a:lnTo>
                <a:lnTo>
                  <a:pt x="585" y="392"/>
                </a:lnTo>
                <a:lnTo>
                  <a:pt x="583" y="385"/>
                </a:lnTo>
                <a:lnTo>
                  <a:pt x="580" y="377"/>
                </a:lnTo>
                <a:lnTo>
                  <a:pt x="577" y="370"/>
                </a:lnTo>
                <a:lnTo>
                  <a:pt x="573" y="364"/>
                </a:lnTo>
                <a:lnTo>
                  <a:pt x="569" y="357"/>
                </a:lnTo>
                <a:lnTo>
                  <a:pt x="565" y="352"/>
                </a:lnTo>
                <a:lnTo>
                  <a:pt x="561" y="346"/>
                </a:lnTo>
                <a:lnTo>
                  <a:pt x="552" y="336"/>
                </a:lnTo>
                <a:lnTo>
                  <a:pt x="542" y="327"/>
                </a:lnTo>
                <a:lnTo>
                  <a:pt x="532" y="319"/>
                </a:lnTo>
                <a:lnTo>
                  <a:pt x="526" y="315"/>
                </a:lnTo>
                <a:lnTo>
                  <a:pt x="520" y="312"/>
                </a:lnTo>
                <a:lnTo>
                  <a:pt x="515" y="309"/>
                </a:lnTo>
                <a:lnTo>
                  <a:pt x="509" y="307"/>
                </a:lnTo>
                <a:lnTo>
                  <a:pt x="503" y="305"/>
                </a:lnTo>
                <a:lnTo>
                  <a:pt x="497" y="303"/>
                </a:lnTo>
                <a:lnTo>
                  <a:pt x="490" y="301"/>
                </a:lnTo>
                <a:lnTo>
                  <a:pt x="484" y="300"/>
                </a:lnTo>
                <a:lnTo>
                  <a:pt x="471" y="298"/>
                </a:lnTo>
                <a:lnTo>
                  <a:pt x="465" y="298"/>
                </a:lnTo>
                <a:lnTo>
                  <a:pt x="459" y="298"/>
                </a:lnTo>
                <a:close/>
                <a:moveTo>
                  <a:pt x="0" y="908"/>
                </a:moveTo>
                <a:lnTo>
                  <a:pt x="453" y="908"/>
                </a:lnTo>
                <a:lnTo>
                  <a:pt x="907" y="908"/>
                </a:lnTo>
                <a:lnTo>
                  <a:pt x="907" y="454"/>
                </a:lnTo>
                <a:lnTo>
                  <a:pt x="907" y="0"/>
                </a:lnTo>
                <a:lnTo>
                  <a:pt x="453" y="0"/>
                </a:lnTo>
                <a:lnTo>
                  <a:pt x="0" y="0"/>
                </a:lnTo>
                <a:lnTo>
                  <a:pt x="0" y="454"/>
                </a:lnTo>
                <a:lnTo>
                  <a:pt x="0" y="908"/>
                </a:lnTo>
                <a:close/>
                <a:moveTo>
                  <a:pt x="681" y="676"/>
                </a:moveTo>
                <a:lnTo>
                  <a:pt x="591" y="676"/>
                </a:lnTo>
                <a:lnTo>
                  <a:pt x="591" y="624"/>
                </a:lnTo>
                <a:lnTo>
                  <a:pt x="588" y="627"/>
                </a:lnTo>
                <a:lnTo>
                  <a:pt x="585" y="631"/>
                </a:lnTo>
                <a:lnTo>
                  <a:pt x="579" y="637"/>
                </a:lnTo>
                <a:lnTo>
                  <a:pt x="572" y="644"/>
                </a:lnTo>
                <a:lnTo>
                  <a:pt x="565" y="649"/>
                </a:lnTo>
                <a:lnTo>
                  <a:pt x="549" y="660"/>
                </a:lnTo>
                <a:lnTo>
                  <a:pt x="541" y="665"/>
                </a:lnTo>
                <a:lnTo>
                  <a:pt x="532" y="669"/>
                </a:lnTo>
                <a:lnTo>
                  <a:pt x="523" y="673"/>
                </a:lnTo>
                <a:lnTo>
                  <a:pt x="514" y="676"/>
                </a:lnTo>
                <a:lnTo>
                  <a:pt x="504" y="679"/>
                </a:lnTo>
                <a:lnTo>
                  <a:pt x="494" y="682"/>
                </a:lnTo>
                <a:lnTo>
                  <a:pt x="484" y="684"/>
                </a:lnTo>
                <a:lnTo>
                  <a:pt x="473" y="685"/>
                </a:lnTo>
                <a:lnTo>
                  <a:pt x="462" y="686"/>
                </a:lnTo>
                <a:lnTo>
                  <a:pt x="451" y="686"/>
                </a:lnTo>
                <a:lnTo>
                  <a:pt x="439" y="686"/>
                </a:lnTo>
                <a:lnTo>
                  <a:pt x="427" y="685"/>
                </a:lnTo>
                <a:lnTo>
                  <a:pt x="415" y="684"/>
                </a:lnTo>
                <a:lnTo>
                  <a:pt x="404" y="682"/>
                </a:lnTo>
                <a:lnTo>
                  <a:pt x="393" y="679"/>
                </a:lnTo>
                <a:lnTo>
                  <a:pt x="382" y="676"/>
                </a:lnTo>
                <a:lnTo>
                  <a:pt x="372" y="672"/>
                </a:lnTo>
                <a:lnTo>
                  <a:pt x="361" y="668"/>
                </a:lnTo>
                <a:lnTo>
                  <a:pt x="351" y="663"/>
                </a:lnTo>
                <a:lnTo>
                  <a:pt x="342" y="658"/>
                </a:lnTo>
                <a:lnTo>
                  <a:pt x="332" y="653"/>
                </a:lnTo>
                <a:lnTo>
                  <a:pt x="323" y="647"/>
                </a:lnTo>
                <a:lnTo>
                  <a:pt x="315" y="640"/>
                </a:lnTo>
                <a:lnTo>
                  <a:pt x="306" y="633"/>
                </a:lnTo>
                <a:lnTo>
                  <a:pt x="298" y="626"/>
                </a:lnTo>
                <a:lnTo>
                  <a:pt x="291" y="618"/>
                </a:lnTo>
                <a:lnTo>
                  <a:pt x="283" y="610"/>
                </a:lnTo>
                <a:lnTo>
                  <a:pt x="276" y="602"/>
                </a:lnTo>
                <a:lnTo>
                  <a:pt x="270" y="593"/>
                </a:lnTo>
                <a:lnTo>
                  <a:pt x="264" y="584"/>
                </a:lnTo>
                <a:lnTo>
                  <a:pt x="258" y="575"/>
                </a:lnTo>
                <a:lnTo>
                  <a:pt x="253" y="565"/>
                </a:lnTo>
                <a:lnTo>
                  <a:pt x="248" y="555"/>
                </a:lnTo>
                <a:lnTo>
                  <a:pt x="244" y="545"/>
                </a:lnTo>
                <a:lnTo>
                  <a:pt x="240" y="534"/>
                </a:lnTo>
                <a:lnTo>
                  <a:pt x="236" y="523"/>
                </a:lnTo>
                <a:lnTo>
                  <a:pt x="234" y="512"/>
                </a:lnTo>
                <a:lnTo>
                  <a:pt x="231" y="501"/>
                </a:lnTo>
                <a:lnTo>
                  <a:pt x="229" y="489"/>
                </a:lnTo>
                <a:lnTo>
                  <a:pt x="228" y="478"/>
                </a:lnTo>
                <a:lnTo>
                  <a:pt x="227" y="466"/>
                </a:lnTo>
                <a:lnTo>
                  <a:pt x="227" y="454"/>
                </a:lnTo>
                <a:lnTo>
                  <a:pt x="227" y="442"/>
                </a:lnTo>
                <a:lnTo>
                  <a:pt x="228" y="430"/>
                </a:lnTo>
                <a:lnTo>
                  <a:pt x="229" y="418"/>
                </a:lnTo>
                <a:lnTo>
                  <a:pt x="231" y="407"/>
                </a:lnTo>
                <a:lnTo>
                  <a:pt x="234" y="396"/>
                </a:lnTo>
                <a:lnTo>
                  <a:pt x="235" y="390"/>
                </a:lnTo>
                <a:lnTo>
                  <a:pt x="236" y="385"/>
                </a:lnTo>
                <a:lnTo>
                  <a:pt x="240" y="374"/>
                </a:lnTo>
                <a:lnTo>
                  <a:pt x="244" y="363"/>
                </a:lnTo>
                <a:lnTo>
                  <a:pt x="248" y="353"/>
                </a:lnTo>
                <a:lnTo>
                  <a:pt x="253" y="343"/>
                </a:lnTo>
                <a:lnTo>
                  <a:pt x="258" y="333"/>
                </a:lnTo>
                <a:lnTo>
                  <a:pt x="264" y="324"/>
                </a:lnTo>
                <a:lnTo>
                  <a:pt x="270" y="315"/>
                </a:lnTo>
                <a:lnTo>
                  <a:pt x="276" y="306"/>
                </a:lnTo>
                <a:lnTo>
                  <a:pt x="283" y="298"/>
                </a:lnTo>
                <a:lnTo>
                  <a:pt x="291" y="290"/>
                </a:lnTo>
                <a:lnTo>
                  <a:pt x="298" y="282"/>
                </a:lnTo>
                <a:lnTo>
                  <a:pt x="306" y="275"/>
                </a:lnTo>
                <a:lnTo>
                  <a:pt x="310" y="271"/>
                </a:lnTo>
                <a:lnTo>
                  <a:pt x="315" y="268"/>
                </a:lnTo>
                <a:lnTo>
                  <a:pt x="323" y="261"/>
                </a:lnTo>
                <a:lnTo>
                  <a:pt x="332" y="255"/>
                </a:lnTo>
                <a:lnTo>
                  <a:pt x="342" y="250"/>
                </a:lnTo>
                <a:lnTo>
                  <a:pt x="351" y="245"/>
                </a:lnTo>
                <a:lnTo>
                  <a:pt x="361" y="240"/>
                </a:lnTo>
                <a:lnTo>
                  <a:pt x="372" y="236"/>
                </a:lnTo>
                <a:lnTo>
                  <a:pt x="382" y="232"/>
                </a:lnTo>
                <a:lnTo>
                  <a:pt x="393" y="229"/>
                </a:lnTo>
                <a:lnTo>
                  <a:pt x="404" y="227"/>
                </a:lnTo>
                <a:lnTo>
                  <a:pt x="415" y="225"/>
                </a:lnTo>
                <a:lnTo>
                  <a:pt x="427" y="223"/>
                </a:lnTo>
                <a:lnTo>
                  <a:pt x="439" y="222"/>
                </a:lnTo>
                <a:lnTo>
                  <a:pt x="451" y="222"/>
                </a:lnTo>
                <a:lnTo>
                  <a:pt x="462" y="222"/>
                </a:lnTo>
                <a:lnTo>
                  <a:pt x="473" y="223"/>
                </a:lnTo>
                <a:lnTo>
                  <a:pt x="484" y="224"/>
                </a:lnTo>
                <a:lnTo>
                  <a:pt x="494" y="226"/>
                </a:lnTo>
                <a:lnTo>
                  <a:pt x="504" y="229"/>
                </a:lnTo>
                <a:lnTo>
                  <a:pt x="513" y="231"/>
                </a:lnTo>
                <a:lnTo>
                  <a:pt x="523" y="235"/>
                </a:lnTo>
                <a:lnTo>
                  <a:pt x="532" y="239"/>
                </a:lnTo>
                <a:lnTo>
                  <a:pt x="540" y="243"/>
                </a:lnTo>
                <a:lnTo>
                  <a:pt x="549" y="247"/>
                </a:lnTo>
                <a:lnTo>
                  <a:pt x="557" y="253"/>
                </a:lnTo>
                <a:lnTo>
                  <a:pt x="560" y="255"/>
                </a:lnTo>
                <a:lnTo>
                  <a:pt x="564" y="258"/>
                </a:lnTo>
                <a:lnTo>
                  <a:pt x="571" y="264"/>
                </a:lnTo>
                <a:lnTo>
                  <a:pt x="578" y="270"/>
                </a:lnTo>
                <a:lnTo>
                  <a:pt x="585" y="277"/>
                </a:lnTo>
                <a:lnTo>
                  <a:pt x="591" y="283"/>
                </a:lnTo>
                <a:lnTo>
                  <a:pt x="591" y="231"/>
                </a:lnTo>
                <a:lnTo>
                  <a:pt x="681" y="231"/>
                </a:lnTo>
                <a:lnTo>
                  <a:pt x="681" y="6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0" name="Freeform 19"/>
          <p:cNvSpPr>
            <a:spLocks noChangeAspect="1" noEditPoints="1"/>
          </p:cNvSpPr>
          <p:nvPr userDrawn="1"/>
        </p:nvSpPr>
        <p:spPr bwMode="auto">
          <a:xfrm>
            <a:off x="3456781" y="0"/>
            <a:ext cx="1728788" cy="1728788"/>
          </a:xfrm>
          <a:custGeom>
            <a:avLst/>
            <a:gdLst>
              <a:gd name="T0" fmla="*/ 424 w 908"/>
              <a:gd name="T1" fmla="*/ 683 h 908"/>
              <a:gd name="T2" fmla="*/ 365 w 908"/>
              <a:gd name="T3" fmla="*/ 671 h 908"/>
              <a:gd name="T4" fmla="*/ 304 w 908"/>
              <a:gd name="T5" fmla="*/ 647 h 908"/>
              <a:gd name="T6" fmla="*/ 247 w 908"/>
              <a:gd name="T7" fmla="*/ 610 h 908"/>
              <a:gd name="T8" fmla="*/ 286 w 908"/>
              <a:gd name="T9" fmla="*/ 536 h 908"/>
              <a:gd name="T10" fmla="*/ 321 w 908"/>
              <a:gd name="T11" fmla="*/ 562 h 908"/>
              <a:gd name="T12" fmla="*/ 365 w 908"/>
              <a:gd name="T13" fmla="*/ 585 h 908"/>
              <a:gd name="T14" fmla="*/ 405 w 908"/>
              <a:gd name="T15" fmla="*/ 598 h 908"/>
              <a:gd name="T16" fmla="*/ 441 w 908"/>
              <a:gd name="T17" fmla="*/ 604 h 908"/>
              <a:gd name="T18" fmla="*/ 508 w 908"/>
              <a:gd name="T19" fmla="*/ 602 h 908"/>
              <a:gd name="T20" fmla="*/ 551 w 908"/>
              <a:gd name="T21" fmla="*/ 589 h 908"/>
              <a:gd name="T22" fmla="*/ 571 w 908"/>
              <a:gd name="T23" fmla="*/ 575 h 908"/>
              <a:gd name="T24" fmla="*/ 582 w 908"/>
              <a:gd name="T25" fmla="*/ 556 h 908"/>
              <a:gd name="T26" fmla="*/ 583 w 908"/>
              <a:gd name="T27" fmla="*/ 539 h 908"/>
              <a:gd name="T28" fmla="*/ 575 w 908"/>
              <a:gd name="T29" fmla="*/ 524 h 908"/>
              <a:gd name="T30" fmla="*/ 559 w 908"/>
              <a:gd name="T31" fmla="*/ 512 h 908"/>
              <a:gd name="T32" fmla="*/ 521 w 908"/>
              <a:gd name="T33" fmla="*/ 501 h 908"/>
              <a:gd name="T34" fmla="*/ 394 w 908"/>
              <a:gd name="T35" fmla="*/ 483 h 908"/>
              <a:gd name="T36" fmla="*/ 324 w 908"/>
              <a:gd name="T37" fmla="*/ 465 h 908"/>
              <a:gd name="T38" fmla="*/ 280 w 908"/>
              <a:gd name="T39" fmla="*/ 442 h 908"/>
              <a:gd name="T40" fmla="*/ 257 w 908"/>
              <a:gd name="T41" fmla="*/ 420 h 908"/>
              <a:gd name="T42" fmla="*/ 243 w 908"/>
              <a:gd name="T43" fmla="*/ 392 h 908"/>
              <a:gd name="T44" fmla="*/ 237 w 908"/>
              <a:gd name="T45" fmla="*/ 356 h 908"/>
              <a:gd name="T46" fmla="*/ 242 w 908"/>
              <a:gd name="T47" fmla="*/ 328 h 908"/>
              <a:gd name="T48" fmla="*/ 254 w 908"/>
              <a:gd name="T49" fmla="*/ 302 h 908"/>
              <a:gd name="T50" fmla="*/ 274 w 908"/>
              <a:gd name="T51" fmla="*/ 279 h 908"/>
              <a:gd name="T52" fmla="*/ 299 w 908"/>
              <a:gd name="T53" fmla="*/ 260 h 908"/>
              <a:gd name="T54" fmla="*/ 347 w 908"/>
              <a:gd name="T55" fmla="*/ 237 h 908"/>
              <a:gd name="T56" fmla="*/ 422 w 908"/>
              <a:gd name="T57" fmla="*/ 222 h 908"/>
              <a:gd name="T58" fmla="*/ 489 w 908"/>
              <a:gd name="T59" fmla="*/ 224 h 908"/>
              <a:gd name="T60" fmla="*/ 545 w 908"/>
              <a:gd name="T61" fmla="*/ 235 h 908"/>
              <a:gd name="T62" fmla="*/ 596 w 908"/>
              <a:gd name="T63" fmla="*/ 255 h 908"/>
              <a:gd name="T64" fmla="*/ 641 w 908"/>
              <a:gd name="T65" fmla="*/ 283 h 908"/>
              <a:gd name="T66" fmla="*/ 591 w 908"/>
              <a:gd name="T67" fmla="*/ 351 h 908"/>
              <a:gd name="T68" fmla="*/ 550 w 908"/>
              <a:gd name="T69" fmla="*/ 325 h 908"/>
              <a:gd name="T70" fmla="*/ 503 w 908"/>
              <a:gd name="T71" fmla="*/ 308 h 908"/>
              <a:gd name="T72" fmla="*/ 462 w 908"/>
              <a:gd name="T73" fmla="*/ 302 h 908"/>
              <a:gd name="T74" fmla="*/ 416 w 908"/>
              <a:gd name="T75" fmla="*/ 303 h 908"/>
              <a:gd name="T76" fmla="*/ 372 w 908"/>
              <a:gd name="T77" fmla="*/ 313 h 908"/>
              <a:gd name="T78" fmla="*/ 343 w 908"/>
              <a:gd name="T79" fmla="*/ 329 h 908"/>
              <a:gd name="T80" fmla="*/ 328 w 908"/>
              <a:gd name="T81" fmla="*/ 347 h 908"/>
              <a:gd name="T82" fmla="*/ 328 w 908"/>
              <a:gd name="T83" fmla="*/ 366 h 908"/>
              <a:gd name="T84" fmla="*/ 338 w 908"/>
              <a:gd name="T85" fmla="*/ 380 h 908"/>
              <a:gd name="T86" fmla="*/ 369 w 908"/>
              <a:gd name="T87" fmla="*/ 395 h 908"/>
              <a:gd name="T88" fmla="*/ 443 w 908"/>
              <a:gd name="T89" fmla="*/ 407 h 908"/>
              <a:gd name="T90" fmla="*/ 550 w 908"/>
              <a:gd name="T91" fmla="*/ 424 h 908"/>
              <a:gd name="T92" fmla="*/ 607 w 908"/>
              <a:gd name="T93" fmla="*/ 442 h 908"/>
              <a:gd name="T94" fmla="*/ 639 w 908"/>
              <a:gd name="T95" fmla="*/ 462 h 908"/>
              <a:gd name="T96" fmla="*/ 658 w 908"/>
              <a:gd name="T97" fmla="*/ 483 h 908"/>
              <a:gd name="T98" fmla="*/ 670 w 908"/>
              <a:gd name="T99" fmla="*/ 511 h 908"/>
              <a:gd name="T100" fmla="*/ 674 w 908"/>
              <a:gd name="T101" fmla="*/ 545 h 908"/>
              <a:gd name="T102" fmla="*/ 670 w 908"/>
              <a:gd name="T103" fmla="*/ 573 h 908"/>
              <a:gd name="T104" fmla="*/ 659 w 908"/>
              <a:gd name="T105" fmla="*/ 600 h 908"/>
              <a:gd name="T106" fmla="*/ 641 w 908"/>
              <a:gd name="T107" fmla="*/ 624 h 908"/>
              <a:gd name="T108" fmla="*/ 616 w 908"/>
              <a:gd name="T109" fmla="*/ 644 h 908"/>
              <a:gd name="T110" fmla="*/ 569 w 908"/>
              <a:gd name="T111" fmla="*/ 668 h 908"/>
              <a:gd name="T112" fmla="*/ 510 w 908"/>
              <a:gd name="T113" fmla="*/ 683 h 908"/>
              <a:gd name="T114" fmla="*/ 0 w 908"/>
              <a:gd name="T115" fmla="*/ 908 h 908"/>
              <a:gd name="T116" fmla="*/ 908 w 908"/>
              <a:gd name="T117" fmla="*/ 0 h 908"/>
              <a:gd name="T118" fmla="*/ 0 w 908"/>
              <a:gd name="T119" fmla="*/ 908 h 9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908" h="908">
                <a:moveTo>
                  <a:pt x="466" y="685"/>
                </a:moveTo>
                <a:lnTo>
                  <a:pt x="452" y="685"/>
                </a:lnTo>
                <a:lnTo>
                  <a:pt x="438" y="684"/>
                </a:lnTo>
                <a:lnTo>
                  <a:pt x="424" y="683"/>
                </a:lnTo>
                <a:lnTo>
                  <a:pt x="410" y="681"/>
                </a:lnTo>
                <a:lnTo>
                  <a:pt x="395" y="678"/>
                </a:lnTo>
                <a:lnTo>
                  <a:pt x="380" y="675"/>
                </a:lnTo>
                <a:lnTo>
                  <a:pt x="365" y="671"/>
                </a:lnTo>
                <a:lnTo>
                  <a:pt x="350" y="666"/>
                </a:lnTo>
                <a:lnTo>
                  <a:pt x="335" y="661"/>
                </a:lnTo>
                <a:lnTo>
                  <a:pt x="319" y="654"/>
                </a:lnTo>
                <a:lnTo>
                  <a:pt x="304" y="647"/>
                </a:lnTo>
                <a:lnTo>
                  <a:pt x="290" y="639"/>
                </a:lnTo>
                <a:lnTo>
                  <a:pt x="275" y="631"/>
                </a:lnTo>
                <a:lnTo>
                  <a:pt x="261" y="621"/>
                </a:lnTo>
                <a:lnTo>
                  <a:pt x="247" y="610"/>
                </a:lnTo>
                <a:lnTo>
                  <a:pt x="240" y="605"/>
                </a:lnTo>
                <a:lnTo>
                  <a:pt x="233" y="599"/>
                </a:lnTo>
                <a:lnTo>
                  <a:pt x="283" y="533"/>
                </a:lnTo>
                <a:lnTo>
                  <a:pt x="286" y="536"/>
                </a:lnTo>
                <a:lnTo>
                  <a:pt x="296" y="544"/>
                </a:lnTo>
                <a:lnTo>
                  <a:pt x="303" y="550"/>
                </a:lnTo>
                <a:lnTo>
                  <a:pt x="311" y="556"/>
                </a:lnTo>
                <a:lnTo>
                  <a:pt x="321" y="562"/>
                </a:lnTo>
                <a:lnTo>
                  <a:pt x="332" y="569"/>
                </a:lnTo>
                <a:lnTo>
                  <a:pt x="345" y="576"/>
                </a:lnTo>
                <a:lnTo>
                  <a:pt x="358" y="582"/>
                </a:lnTo>
                <a:lnTo>
                  <a:pt x="365" y="585"/>
                </a:lnTo>
                <a:lnTo>
                  <a:pt x="373" y="588"/>
                </a:lnTo>
                <a:lnTo>
                  <a:pt x="388" y="594"/>
                </a:lnTo>
                <a:lnTo>
                  <a:pt x="396" y="596"/>
                </a:lnTo>
                <a:lnTo>
                  <a:pt x="405" y="598"/>
                </a:lnTo>
                <a:lnTo>
                  <a:pt x="414" y="600"/>
                </a:lnTo>
                <a:lnTo>
                  <a:pt x="423" y="602"/>
                </a:lnTo>
                <a:lnTo>
                  <a:pt x="432" y="603"/>
                </a:lnTo>
                <a:lnTo>
                  <a:pt x="441" y="604"/>
                </a:lnTo>
                <a:lnTo>
                  <a:pt x="460" y="605"/>
                </a:lnTo>
                <a:lnTo>
                  <a:pt x="478" y="605"/>
                </a:lnTo>
                <a:lnTo>
                  <a:pt x="494" y="604"/>
                </a:lnTo>
                <a:lnTo>
                  <a:pt x="508" y="602"/>
                </a:lnTo>
                <a:lnTo>
                  <a:pt x="521" y="599"/>
                </a:lnTo>
                <a:lnTo>
                  <a:pt x="533" y="596"/>
                </a:lnTo>
                <a:lnTo>
                  <a:pt x="543" y="593"/>
                </a:lnTo>
                <a:lnTo>
                  <a:pt x="551" y="589"/>
                </a:lnTo>
                <a:lnTo>
                  <a:pt x="559" y="585"/>
                </a:lnTo>
                <a:lnTo>
                  <a:pt x="565" y="580"/>
                </a:lnTo>
                <a:lnTo>
                  <a:pt x="568" y="578"/>
                </a:lnTo>
                <a:lnTo>
                  <a:pt x="571" y="575"/>
                </a:lnTo>
                <a:lnTo>
                  <a:pt x="575" y="571"/>
                </a:lnTo>
                <a:lnTo>
                  <a:pt x="578" y="566"/>
                </a:lnTo>
                <a:lnTo>
                  <a:pt x="580" y="561"/>
                </a:lnTo>
                <a:lnTo>
                  <a:pt x="582" y="556"/>
                </a:lnTo>
                <a:lnTo>
                  <a:pt x="583" y="552"/>
                </a:lnTo>
                <a:lnTo>
                  <a:pt x="583" y="547"/>
                </a:lnTo>
                <a:lnTo>
                  <a:pt x="583" y="543"/>
                </a:lnTo>
                <a:lnTo>
                  <a:pt x="583" y="539"/>
                </a:lnTo>
                <a:lnTo>
                  <a:pt x="582" y="536"/>
                </a:lnTo>
                <a:lnTo>
                  <a:pt x="580" y="533"/>
                </a:lnTo>
                <a:lnTo>
                  <a:pt x="577" y="526"/>
                </a:lnTo>
                <a:lnTo>
                  <a:pt x="575" y="524"/>
                </a:lnTo>
                <a:lnTo>
                  <a:pt x="572" y="521"/>
                </a:lnTo>
                <a:lnTo>
                  <a:pt x="569" y="519"/>
                </a:lnTo>
                <a:lnTo>
                  <a:pt x="566" y="516"/>
                </a:lnTo>
                <a:lnTo>
                  <a:pt x="559" y="512"/>
                </a:lnTo>
                <a:lnTo>
                  <a:pt x="551" y="509"/>
                </a:lnTo>
                <a:lnTo>
                  <a:pt x="542" y="506"/>
                </a:lnTo>
                <a:lnTo>
                  <a:pt x="532" y="503"/>
                </a:lnTo>
                <a:lnTo>
                  <a:pt x="521" y="501"/>
                </a:lnTo>
                <a:lnTo>
                  <a:pt x="498" y="497"/>
                </a:lnTo>
                <a:lnTo>
                  <a:pt x="447" y="490"/>
                </a:lnTo>
                <a:lnTo>
                  <a:pt x="412" y="485"/>
                </a:lnTo>
                <a:lnTo>
                  <a:pt x="394" y="483"/>
                </a:lnTo>
                <a:lnTo>
                  <a:pt x="376" y="479"/>
                </a:lnTo>
                <a:lnTo>
                  <a:pt x="358" y="475"/>
                </a:lnTo>
                <a:lnTo>
                  <a:pt x="341" y="471"/>
                </a:lnTo>
                <a:lnTo>
                  <a:pt x="324" y="465"/>
                </a:lnTo>
                <a:lnTo>
                  <a:pt x="308" y="459"/>
                </a:lnTo>
                <a:lnTo>
                  <a:pt x="301" y="455"/>
                </a:lnTo>
                <a:lnTo>
                  <a:pt x="293" y="451"/>
                </a:lnTo>
                <a:lnTo>
                  <a:pt x="280" y="442"/>
                </a:lnTo>
                <a:lnTo>
                  <a:pt x="274" y="437"/>
                </a:lnTo>
                <a:lnTo>
                  <a:pt x="268" y="432"/>
                </a:lnTo>
                <a:lnTo>
                  <a:pt x="262" y="426"/>
                </a:lnTo>
                <a:lnTo>
                  <a:pt x="257" y="420"/>
                </a:lnTo>
                <a:lnTo>
                  <a:pt x="253" y="414"/>
                </a:lnTo>
                <a:lnTo>
                  <a:pt x="249" y="407"/>
                </a:lnTo>
                <a:lnTo>
                  <a:pt x="246" y="400"/>
                </a:lnTo>
                <a:lnTo>
                  <a:pt x="243" y="392"/>
                </a:lnTo>
                <a:lnTo>
                  <a:pt x="240" y="384"/>
                </a:lnTo>
                <a:lnTo>
                  <a:pt x="239" y="375"/>
                </a:lnTo>
                <a:lnTo>
                  <a:pt x="238" y="366"/>
                </a:lnTo>
                <a:lnTo>
                  <a:pt x="237" y="356"/>
                </a:lnTo>
                <a:lnTo>
                  <a:pt x="238" y="349"/>
                </a:lnTo>
                <a:lnTo>
                  <a:pt x="239" y="342"/>
                </a:lnTo>
                <a:lnTo>
                  <a:pt x="240" y="335"/>
                </a:lnTo>
                <a:lnTo>
                  <a:pt x="242" y="328"/>
                </a:lnTo>
                <a:lnTo>
                  <a:pt x="244" y="321"/>
                </a:lnTo>
                <a:lnTo>
                  <a:pt x="247" y="315"/>
                </a:lnTo>
                <a:lnTo>
                  <a:pt x="250" y="308"/>
                </a:lnTo>
                <a:lnTo>
                  <a:pt x="254" y="302"/>
                </a:lnTo>
                <a:lnTo>
                  <a:pt x="258" y="296"/>
                </a:lnTo>
                <a:lnTo>
                  <a:pt x="263" y="290"/>
                </a:lnTo>
                <a:lnTo>
                  <a:pt x="268" y="285"/>
                </a:lnTo>
                <a:lnTo>
                  <a:pt x="274" y="279"/>
                </a:lnTo>
                <a:lnTo>
                  <a:pt x="280" y="274"/>
                </a:lnTo>
                <a:lnTo>
                  <a:pt x="286" y="269"/>
                </a:lnTo>
                <a:lnTo>
                  <a:pt x="292" y="264"/>
                </a:lnTo>
                <a:lnTo>
                  <a:pt x="299" y="260"/>
                </a:lnTo>
                <a:lnTo>
                  <a:pt x="314" y="251"/>
                </a:lnTo>
                <a:lnTo>
                  <a:pt x="322" y="247"/>
                </a:lnTo>
                <a:lnTo>
                  <a:pt x="330" y="244"/>
                </a:lnTo>
                <a:lnTo>
                  <a:pt x="347" y="237"/>
                </a:lnTo>
                <a:lnTo>
                  <a:pt x="365" y="232"/>
                </a:lnTo>
                <a:lnTo>
                  <a:pt x="383" y="227"/>
                </a:lnTo>
                <a:lnTo>
                  <a:pt x="402" y="224"/>
                </a:lnTo>
                <a:lnTo>
                  <a:pt x="422" y="222"/>
                </a:lnTo>
                <a:lnTo>
                  <a:pt x="443" y="222"/>
                </a:lnTo>
                <a:lnTo>
                  <a:pt x="458" y="222"/>
                </a:lnTo>
                <a:lnTo>
                  <a:pt x="474" y="223"/>
                </a:lnTo>
                <a:lnTo>
                  <a:pt x="489" y="224"/>
                </a:lnTo>
                <a:lnTo>
                  <a:pt x="504" y="226"/>
                </a:lnTo>
                <a:lnTo>
                  <a:pt x="518" y="229"/>
                </a:lnTo>
                <a:lnTo>
                  <a:pt x="532" y="232"/>
                </a:lnTo>
                <a:lnTo>
                  <a:pt x="545" y="235"/>
                </a:lnTo>
                <a:lnTo>
                  <a:pt x="559" y="239"/>
                </a:lnTo>
                <a:lnTo>
                  <a:pt x="571" y="244"/>
                </a:lnTo>
                <a:lnTo>
                  <a:pt x="584" y="249"/>
                </a:lnTo>
                <a:lnTo>
                  <a:pt x="596" y="255"/>
                </a:lnTo>
                <a:lnTo>
                  <a:pt x="607" y="261"/>
                </a:lnTo>
                <a:lnTo>
                  <a:pt x="619" y="268"/>
                </a:lnTo>
                <a:lnTo>
                  <a:pt x="630" y="275"/>
                </a:lnTo>
                <a:lnTo>
                  <a:pt x="641" y="283"/>
                </a:lnTo>
                <a:lnTo>
                  <a:pt x="651" y="291"/>
                </a:lnTo>
                <a:lnTo>
                  <a:pt x="602" y="360"/>
                </a:lnTo>
                <a:lnTo>
                  <a:pt x="599" y="357"/>
                </a:lnTo>
                <a:lnTo>
                  <a:pt x="591" y="351"/>
                </a:lnTo>
                <a:lnTo>
                  <a:pt x="578" y="341"/>
                </a:lnTo>
                <a:lnTo>
                  <a:pt x="570" y="336"/>
                </a:lnTo>
                <a:lnTo>
                  <a:pt x="560" y="331"/>
                </a:lnTo>
                <a:lnTo>
                  <a:pt x="550" y="325"/>
                </a:lnTo>
                <a:lnTo>
                  <a:pt x="538" y="320"/>
                </a:lnTo>
                <a:lnTo>
                  <a:pt x="525" y="315"/>
                </a:lnTo>
                <a:lnTo>
                  <a:pt x="511" y="310"/>
                </a:lnTo>
                <a:lnTo>
                  <a:pt x="503" y="308"/>
                </a:lnTo>
                <a:lnTo>
                  <a:pt x="496" y="307"/>
                </a:lnTo>
                <a:lnTo>
                  <a:pt x="479" y="304"/>
                </a:lnTo>
                <a:lnTo>
                  <a:pt x="471" y="303"/>
                </a:lnTo>
                <a:lnTo>
                  <a:pt x="462" y="302"/>
                </a:lnTo>
                <a:lnTo>
                  <a:pt x="453" y="301"/>
                </a:lnTo>
                <a:lnTo>
                  <a:pt x="444" y="301"/>
                </a:lnTo>
                <a:lnTo>
                  <a:pt x="430" y="302"/>
                </a:lnTo>
                <a:lnTo>
                  <a:pt x="416" y="303"/>
                </a:lnTo>
                <a:lnTo>
                  <a:pt x="404" y="304"/>
                </a:lnTo>
                <a:lnTo>
                  <a:pt x="392" y="307"/>
                </a:lnTo>
                <a:lnTo>
                  <a:pt x="382" y="310"/>
                </a:lnTo>
                <a:lnTo>
                  <a:pt x="372" y="313"/>
                </a:lnTo>
                <a:lnTo>
                  <a:pt x="363" y="317"/>
                </a:lnTo>
                <a:lnTo>
                  <a:pt x="356" y="321"/>
                </a:lnTo>
                <a:lnTo>
                  <a:pt x="349" y="325"/>
                </a:lnTo>
                <a:lnTo>
                  <a:pt x="343" y="329"/>
                </a:lnTo>
                <a:lnTo>
                  <a:pt x="338" y="334"/>
                </a:lnTo>
                <a:lnTo>
                  <a:pt x="334" y="338"/>
                </a:lnTo>
                <a:lnTo>
                  <a:pt x="331" y="343"/>
                </a:lnTo>
                <a:lnTo>
                  <a:pt x="328" y="347"/>
                </a:lnTo>
                <a:lnTo>
                  <a:pt x="327" y="352"/>
                </a:lnTo>
                <a:lnTo>
                  <a:pt x="327" y="356"/>
                </a:lnTo>
                <a:lnTo>
                  <a:pt x="327" y="363"/>
                </a:lnTo>
                <a:lnTo>
                  <a:pt x="328" y="366"/>
                </a:lnTo>
                <a:lnTo>
                  <a:pt x="330" y="369"/>
                </a:lnTo>
                <a:lnTo>
                  <a:pt x="333" y="375"/>
                </a:lnTo>
                <a:lnTo>
                  <a:pt x="335" y="378"/>
                </a:lnTo>
                <a:lnTo>
                  <a:pt x="338" y="380"/>
                </a:lnTo>
                <a:lnTo>
                  <a:pt x="344" y="385"/>
                </a:lnTo>
                <a:lnTo>
                  <a:pt x="351" y="389"/>
                </a:lnTo>
                <a:lnTo>
                  <a:pt x="360" y="392"/>
                </a:lnTo>
                <a:lnTo>
                  <a:pt x="369" y="395"/>
                </a:lnTo>
                <a:lnTo>
                  <a:pt x="380" y="397"/>
                </a:lnTo>
                <a:lnTo>
                  <a:pt x="391" y="400"/>
                </a:lnTo>
                <a:lnTo>
                  <a:pt x="416" y="404"/>
                </a:lnTo>
                <a:lnTo>
                  <a:pt x="443" y="407"/>
                </a:lnTo>
                <a:lnTo>
                  <a:pt x="473" y="411"/>
                </a:lnTo>
                <a:lnTo>
                  <a:pt x="513" y="417"/>
                </a:lnTo>
                <a:lnTo>
                  <a:pt x="532" y="420"/>
                </a:lnTo>
                <a:lnTo>
                  <a:pt x="550" y="424"/>
                </a:lnTo>
                <a:lnTo>
                  <a:pt x="568" y="428"/>
                </a:lnTo>
                <a:lnTo>
                  <a:pt x="584" y="433"/>
                </a:lnTo>
                <a:lnTo>
                  <a:pt x="600" y="439"/>
                </a:lnTo>
                <a:lnTo>
                  <a:pt x="607" y="442"/>
                </a:lnTo>
                <a:lnTo>
                  <a:pt x="614" y="446"/>
                </a:lnTo>
                <a:lnTo>
                  <a:pt x="627" y="453"/>
                </a:lnTo>
                <a:lnTo>
                  <a:pt x="634" y="458"/>
                </a:lnTo>
                <a:lnTo>
                  <a:pt x="639" y="462"/>
                </a:lnTo>
                <a:lnTo>
                  <a:pt x="645" y="467"/>
                </a:lnTo>
                <a:lnTo>
                  <a:pt x="649" y="472"/>
                </a:lnTo>
                <a:lnTo>
                  <a:pt x="654" y="478"/>
                </a:lnTo>
                <a:lnTo>
                  <a:pt x="658" y="483"/>
                </a:lnTo>
                <a:lnTo>
                  <a:pt x="662" y="490"/>
                </a:lnTo>
                <a:lnTo>
                  <a:pt x="665" y="496"/>
                </a:lnTo>
                <a:lnTo>
                  <a:pt x="668" y="503"/>
                </a:lnTo>
                <a:lnTo>
                  <a:pt x="670" y="511"/>
                </a:lnTo>
                <a:lnTo>
                  <a:pt x="672" y="518"/>
                </a:lnTo>
                <a:lnTo>
                  <a:pt x="673" y="527"/>
                </a:lnTo>
                <a:lnTo>
                  <a:pt x="674" y="535"/>
                </a:lnTo>
                <a:lnTo>
                  <a:pt x="674" y="545"/>
                </a:lnTo>
                <a:lnTo>
                  <a:pt x="674" y="552"/>
                </a:lnTo>
                <a:lnTo>
                  <a:pt x="673" y="559"/>
                </a:lnTo>
                <a:lnTo>
                  <a:pt x="672" y="566"/>
                </a:lnTo>
                <a:lnTo>
                  <a:pt x="670" y="573"/>
                </a:lnTo>
                <a:lnTo>
                  <a:pt x="668" y="580"/>
                </a:lnTo>
                <a:lnTo>
                  <a:pt x="666" y="587"/>
                </a:lnTo>
                <a:lnTo>
                  <a:pt x="663" y="593"/>
                </a:lnTo>
                <a:lnTo>
                  <a:pt x="659" y="600"/>
                </a:lnTo>
                <a:lnTo>
                  <a:pt x="655" y="606"/>
                </a:lnTo>
                <a:lnTo>
                  <a:pt x="651" y="612"/>
                </a:lnTo>
                <a:lnTo>
                  <a:pt x="646" y="618"/>
                </a:lnTo>
                <a:lnTo>
                  <a:pt x="641" y="624"/>
                </a:lnTo>
                <a:lnTo>
                  <a:pt x="635" y="629"/>
                </a:lnTo>
                <a:lnTo>
                  <a:pt x="629" y="634"/>
                </a:lnTo>
                <a:lnTo>
                  <a:pt x="623" y="639"/>
                </a:lnTo>
                <a:lnTo>
                  <a:pt x="616" y="644"/>
                </a:lnTo>
                <a:lnTo>
                  <a:pt x="609" y="649"/>
                </a:lnTo>
                <a:lnTo>
                  <a:pt x="602" y="653"/>
                </a:lnTo>
                <a:lnTo>
                  <a:pt x="586" y="661"/>
                </a:lnTo>
                <a:lnTo>
                  <a:pt x="569" y="668"/>
                </a:lnTo>
                <a:lnTo>
                  <a:pt x="560" y="672"/>
                </a:lnTo>
                <a:lnTo>
                  <a:pt x="550" y="674"/>
                </a:lnTo>
                <a:lnTo>
                  <a:pt x="531" y="679"/>
                </a:lnTo>
                <a:lnTo>
                  <a:pt x="510" y="683"/>
                </a:lnTo>
                <a:lnTo>
                  <a:pt x="499" y="684"/>
                </a:lnTo>
                <a:lnTo>
                  <a:pt x="488" y="685"/>
                </a:lnTo>
                <a:lnTo>
                  <a:pt x="466" y="685"/>
                </a:lnTo>
                <a:close/>
                <a:moveTo>
                  <a:pt x="0" y="908"/>
                </a:moveTo>
                <a:lnTo>
                  <a:pt x="453" y="908"/>
                </a:lnTo>
                <a:lnTo>
                  <a:pt x="908" y="908"/>
                </a:lnTo>
                <a:lnTo>
                  <a:pt x="908" y="453"/>
                </a:lnTo>
                <a:lnTo>
                  <a:pt x="908" y="0"/>
                </a:lnTo>
                <a:lnTo>
                  <a:pt x="453" y="0"/>
                </a:lnTo>
                <a:lnTo>
                  <a:pt x="0" y="0"/>
                </a:lnTo>
                <a:lnTo>
                  <a:pt x="0" y="453"/>
                </a:lnTo>
                <a:lnTo>
                  <a:pt x="0" y="90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1" name="Freeform 20"/>
          <p:cNvSpPr>
            <a:spLocks noChangeAspect="1" noEditPoints="1"/>
          </p:cNvSpPr>
          <p:nvPr userDrawn="1"/>
        </p:nvSpPr>
        <p:spPr bwMode="auto">
          <a:xfrm>
            <a:off x="5185563" y="5184775"/>
            <a:ext cx="1728000" cy="1728000"/>
          </a:xfrm>
          <a:custGeom>
            <a:avLst/>
            <a:gdLst>
              <a:gd name="T0" fmla="*/ 908 w 908"/>
              <a:gd name="T1" fmla="*/ 453 h 908"/>
              <a:gd name="T2" fmla="*/ 0 w 908"/>
              <a:gd name="T3" fmla="*/ 453 h 908"/>
              <a:gd name="T4" fmla="*/ 431 w 908"/>
              <a:gd name="T5" fmla="*/ 684 h 908"/>
              <a:gd name="T6" fmla="*/ 386 w 908"/>
              <a:gd name="T7" fmla="*/ 675 h 908"/>
              <a:gd name="T8" fmla="*/ 344 w 908"/>
              <a:gd name="T9" fmla="*/ 657 h 908"/>
              <a:gd name="T10" fmla="*/ 307 w 908"/>
              <a:gd name="T11" fmla="*/ 632 h 908"/>
              <a:gd name="T12" fmla="*/ 276 w 908"/>
              <a:gd name="T13" fmla="*/ 601 h 908"/>
              <a:gd name="T14" fmla="*/ 251 w 908"/>
              <a:gd name="T15" fmla="*/ 564 h 908"/>
              <a:gd name="T16" fmla="*/ 233 w 908"/>
              <a:gd name="T17" fmla="*/ 523 h 908"/>
              <a:gd name="T18" fmla="*/ 223 w 908"/>
              <a:gd name="T19" fmla="*/ 477 h 908"/>
              <a:gd name="T20" fmla="*/ 223 w 908"/>
              <a:gd name="T21" fmla="*/ 429 h 908"/>
              <a:gd name="T22" fmla="*/ 233 w 908"/>
              <a:gd name="T23" fmla="*/ 383 h 908"/>
              <a:gd name="T24" fmla="*/ 251 w 908"/>
              <a:gd name="T25" fmla="*/ 342 h 908"/>
              <a:gd name="T26" fmla="*/ 276 w 908"/>
              <a:gd name="T27" fmla="*/ 305 h 908"/>
              <a:gd name="T28" fmla="*/ 307 w 908"/>
              <a:gd name="T29" fmla="*/ 274 h 908"/>
              <a:gd name="T30" fmla="*/ 344 w 908"/>
              <a:gd name="T31" fmla="*/ 249 h 908"/>
              <a:gd name="T32" fmla="*/ 386 w 908"/>
              <a:gd name="T33" fmla="*/ 231 h 908"/>
              <a:gd name="T34" fmla="*/ 431 w 908"/>
              <a:gd name="T35" fmla="*/ 222 h 908"/>
              <a:gd name="T36" fmla="*/ 479 w 908"/>
              <a:gd name="T37" fmla="*/ 222 h 908"/>
              <a:gd name="T38" fmla="*/ 524 w 908"/>
              <a:gd name="T39" fmla="*/ 231 h 908"/>
              <a:gd name="T40" fmla="*/ 565 w 908"/>
              <a:gd name="T41" fmla="*/ 249 h 908"/>
              <a:gd name="T42" fmla="*/ 602 w 908"/>
              <a:gd name="T43" fmla="*/ 274 h 908"/>
              <a:gd name="T44" fmla="*/ 634 w 908"/>
              <a:gd name="T45" fmla="*/ 305 h 908"/>
              <a:gd name="T46" fmla="*/ 659 w 908"/>
              <a:gd name="T47" fmla="*/ 342 h 908"/>
              <a:gd name="T48" fmla="*/ 676 w 908"/>
              <a:gd name="T49" fmla="*/ 383 h 908"/>
              <a:gd name="T50" fmla="*/ 685 w 908"/>
              <a:gd name="T51" fmla="*/ 429 h 908"/>
              <a:gd name="T52" fmla="*/ 685 w 908"/>
              <a:gd name="T53" fmla="*/ 477 h 908"/>
              <a:gd name="T54" fmla="*/ 676 w 908"/>
              <a:gd name="T55" fmla="*/ 523 h 908"/>
              <a:gd name="T56" fmla="*/ 659 w 908"/>
              <a:gd name="T57" fmla="*/ 564 h 908"/>
              <a:gd name="T58" fmla="*/ 634 w 908"/>
              <a:gd name="T59" fmla="*/ 601 h 908"/>
              <a:gd name="T60" fmla="*/ 602 w 908"/>
              <a:gd name="T61" fmla="*/ 632 h 908"/>
              <a:gd name="T62" fmla="*/ 565 w 908"/>
              <a:gd name="T63" fmla="*/ 657 h 908"/>
              <a:gd name="T64" fmla="*/ 524 w 908"/>
              <a:gd name="T65" fmla="*/ 675 h 908"/>
              <a:gd name="T66" fmla="*/ 479 w 908"/>
              <a:gd name="T67" fmla="*/ 684 h 908"/>
              <a:gd name="T68" fmla="*/ 440 w 908"/>
              <a:gd name="T69" fmla="*/ 302 h 908"/>
              <a:gd name="T70" fmla="*/ 406 w 908"/>
              <a:gd name="T71" fmla="*/ 309 h 908"/>
              <a:gd name="T72" fmla="*/ 381 w 908"/>
              <a:gd name="T73" fmla="*/ 321 h 908"/>
              <a:gd name="T74" fmla="*/ 359 w 908"/>
              <a:gd name="T75" fmla="*/ 338 h 908"/>
              <a:gd name="T76" fmla="*/ 341 w 908"/>
              <a:gd name="T77" fmla="*/ 359 h 908"/>
              <a:gd name="T78" fmla="*/ 323 w 908"/>
              <a:gd name="T79" fmla="*/ 391 h 908"/>
              <a:gd name="T80" fmla="*/ 315 w 908"/>
              <a:gd name="T81" fmla="*/ 420 h 908"/>
              <a:gd name="T82" fmla="*/ 313 w 908"/>
              <a:gd name="T83" fmla="*/ 470 h 908"/>
              <a:gd name="T84" fmla="*/ 323 w 908"/>
              <a:gd name="T85" fmla="*/ 515 h 908"/>
              <a:gd name="T86" fmla="*/ 341 w 908"/>
              <a:gd name="T87" fmla="*/ 547 h 908"/>
              <a:gd name="T88" fmla="*/ 359 w 908"/>
              <a:gd name="T89" fmla="*/ 568 h 908"/>
              <a:gd name="T90" fmla="*/ 387 w 908"/>
              <a:gd name="T91" fmla="*/ 588 h 908"/>
              <a:gd name="T92" fmla="*/ 426 w 908"/>
              <a:gd name="T93" fmla="*/ 602 h 908"/>
              <a:gd name="T94" fmla="*/ 469 w 908"/>
              <a:gd name="T95" fmla="*/ 604 h 908"/>
              <a:gd name="T96" fmla="*/ 504 w 908"/>
              <a:gd name="T97" fmla="*/ 597 h 908"/>
              <a:gd name="T98" fmla="*/ 529 w 908"/>
              <a:gd name="T99" fmla="*/ 585 h 908"/>
              <a:gd name="T100" fmla="*/ 551 w 908"/>
              <a:gd name="T101" fmla="*/ 568 h 908"/>
              <a:gd name="T102" fmla="*/ 569 w 908"/>
              <a:gd name="T103" fmla="*/ 547 h 908"/>
              <a:gd name="T104" fmla="*/ 586 w 908"/>
              <a:gd name="T105" fmla="*/ 515 h 908"/>
              <a:gd name="T106" fmla="*/ 595 w 908"/>
              <a:gd name="T107" fmla="*/ 486 h 908"/>
              <a:gd name="T108" fmla="*/ 597 w 908"/>
              <a:gd name="T109" fmla="*/ 436 h 908"/>
              <a:gd name="T110" fmla="*/ 586 w 908"/>
              <a:gd name="T111" fmla="*/ 391 h 908"/>
              <a:gd name="T112" fmla="*/ 569 w 908"/>
              <a:gd name="T113" fmla="*/ 359 h 908"/>
              <a:gd name="T114" fmla="*/ 551 w 908"/>
              <a:gd name="T115" fmla="*/ 338 h 908"/>
              <a:gd name="T116" fmla="*/ 523 w 908"/>
              <a:gd name="T117" fmla="*/ 318 h 908"/>
              <a:gd name="T118" fmla="*/ 484 w 908"/>
              <a:gd name="T119" fmla="*/ 304 h 9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908" h="908">
                <a:moveTo>
                  <a:pt x="0" y="908"/>
                </a:moveTo>
                <a:lnTo>
                  <a:pt x="454" y="908"/>
                </a:lnTo>
                <a:lnTo>
                  <a:pt x="908" y="908"/>
                </a:lnTo>
                <a:lnTo>
                  <a:pt x="908" y="453"/>
                </a:lnTo>
                <a:lnTo>
                  <a:pt x="908" y="0"/>
                </a:lnTo>
                <a:lnTo>
                  <a:pt x="454" y="0"/>
                </a:lnTo>
                <a:lnTo>
                  <a:pt x="0" y="0"/>
                </a:lnTo>
                <a:lnTo>
                  <a:pt x="0" y="453"/>
                </a:lnTo>
                <a:lnTo>
                  <a:pt x="0" y="908"/>
                </a:lnTo>
                <a:close/>
                <a:moveTo>
                  <a:pt x="455" y="685"/>
                </a:moveTo>
                <a:lnTo>
                  <a:pt x="443" y="685"/>
                </a:lnTo>
                <a:lnTo>
                  <a:pt x="431" y="684"/>
                </a:lnTo>
                <a:lnTo>
                  <a:pt x="419" y="683"/>
                </a:lnTo>
                <a:lnTo>
                  <a:pt x="408" y="681"/>
                </a:lnTo>
                <a:lnTo>
                  <a:pt x="397" y="678"/>
                </a:lnTo>
                <a:lnTo>
                  <a:pt x="386" y="675"/>
                </a:lnTo>
                <a:lnTo>
                  <a:pt x="375" y="671"/>
                </a:lnTo>
                <a:lnTo>
                  <a:pt x="364" y="667"/>
                </a:lnTo>
                <a:lnTo>
                  <a:pt x="354" y="663"/>
                </a:lnTo>
                <a:lnTo>
                  <a:pt x="344" y="657"/>
                </a:lnTo>
                <a:lnTo>
                  <a:pt x="334" y="652"/>
                </a:lnTo>
                <a:lnTo>
                  <a:pt x="325" y="646"/>
                </a:lnTo>
                <a:lnTo>
                  <a:pt x="316" y="639"/>
                </a:lnTo>
                <a:lnTo>
                  <a:pt x="307" y="632"/>
                </a:lnTo>
                <a:lnTo>
                  <a:pt x="299" y="625"/>
                </a:lnTo>
                <a:lnTo>
                  <a:pt x="291" y="618"/>
                </a:lnTo>
                <a:lnTo>
                  <a:pt x="283" y="610"/>
                </a:lnTo>
                <a:lnTo>
                  <a:pt x="276" y="601"/>
                </a:lnTo>
                <a:lnTo>
                  <a:pt x="269" y="592"/>
                </a:lnTo>
                <a:lnTo>
                  <a:pt x="263" y="583"/>
                </a:lnTo>
                <a:lnTo>
                  <a:pt x="257" y="574"/>
                </a:lnTo>
                <a:lnTo>
                  <a:pt x="251" y="564"/>
                </a:lnTo>
                <a:lnTo>
                  <a:pt x="246" y="554"/>
                </a:lnTo>
                <a:lnTo>
                  <a:pt x="241" y="544"/>
                </a:lnTo>
                <a:lnTo>
                  <a:pt x="237" y="533"/>
                </a:lnTo>
                <a:lnTo>
                  <a:pt x="233" y="523"/>
                </a:lnTo>
                <a:lnTo>
                  <a:pt x="229" y="512"/>
                </a:lnTo>
                <a:lnTo>
                  <a:pt x="227" y="500"/>
                </a:lnTo>
                <a:lnTo>
                  <a:pt x="225" y="489"/>
                </a:lnTo>
                <a:lnTo>
                  <a:pt x="223" y="477"/>
                </a:lnTo>
                <a:lnTo>
                  <a:pt x="222" y="465"/>
                </a:lnTo>
                <a:lnTo>
                  <a:pt x="222" y="453"/>
                </a:lnTo>
                <a:lnTo>
                  <a:pt x="222" y="441"/>
                </a:lnTo>
                <a:lnTo>
                  <a:pt x="223" y="429"/>
                </a:lnTo>
                <a:lnTo>
                  <a:pt x="225" y="417"/>
                </a:lnTo>
                <a:lnTo>
                  <a:pt x="227" y="406"/>
                </a:lnTo>
                <a:lnTo>
                  <a:pt x="229" y="394"/>
                </a:lnTo>
                <a:lnTo>
                  <a:pt x="233" y="383"/>
                </a:lnTo>
                <a:lnTo>
                  <a:pt x="237" y="373"/>
                </a:lnTo>
                <a:lnTo>
                  <a:pt x="241" y="362"/>
                </a:lnTo>
                <a:lnTo>
                  <a:pt x="246" y="352"/>
                </a:lnTo>
                <a:lnTo>
                  <a:pt x="251" y="342"/>
                </a:lnTo>
                <a:lnTo>
                  <a:pt x="257" y="332"/>
                </a:lnTo>
                <a:lnTo>
                  <a:pt x="263" y="323"/>
                </a:lnTo>
                <a:lnTo>
                  <a:pt x="269" y="314"/>
                </a:lnTo>
                <a:lnTo>
                  <a:pt x="276" y="305"/>
                </a:lnTo>
                <a:lnTo>
                  <a:pt x="283" y="297"/>
                </a:lnTo>
                <a:lnTo>
                  <a:pt x="291" y="288"/>
                </a:lnTo>
                <a:lnTo>
                  <a:pt x="299" y="281"/>
                </a:lnTo>
                <a:lnTo>
                  <a:pt x="307" y="274"/>
                </a:lnTo>
                <a:lnTo>
                  <a:pt x="316" y="267"/>
                </a:lnTo>
                <a:lnTo>
                  <a:pt x="325" y="260"/>
                </a:lnTo>
                <a:lnTo>
                  <a:pt x="334" y="254"/>
                </a:lnTo>
                <a:lnTo>
                  <a:pt x="344" y="249"/>
                </a:lnTo>
                <a:lnTo>
                  <a:pt x="354" y="244"/>
                </a:lnTo>
                <a:lnTo>
                  <a:pt x="364" y="239"/>
                </a:lnTo>
                <a:lnTo>
                  <a:pt x="375" y="235"/>
                </a:lnTo>
                <a:lnTo>
                  <a:pt x="386" y="231"/>
                </a:lnTo>
                <a:lnTo>
                  <a:pt x="397" y="228"/>
                </a:lnTo>
                <a:lnTo>
                  <a:pt x="408" y="225"/>
                </a:lnTo>
                <a:lnTo>
                  <a:pt x="419" y="223"/>
                </a:lnTo>
                <a:lnTo>
                  <a:pt x="431" y="222"/>
                </a:lnTo>
                <a:lnTo>
                  <a:pt x="443" y="221"/>
                </a:lnTo>
                <a:lnTo>
                  <a:pt x="455" y="221"/>
                </a:lnTo>
                <a:lnTo>
                  <a:pt x="467" y="221"/>
                </a:lnTo>
                <a:lnTo>
                  <a:pt x="479" y="222"/>
                </a:lnTo>
                <a:lnTo>
                  <a:pt x="490" y="223"/>
                </a:lnTo>
                <a:lnTo>
                  <a:pt x="502" y="225"/>
                </a:lnTo>
                <a:lnTo>
                  <a:pt x="513" y="228"/>
                </a:lnTo>
                <a:lnTo>
                  <a:pt x="524" y="231"/>
                </a:lnTo>
                <a:lnTo>
                  <a:pt x="535" y="235"/>
                </a:lnTo>
                <a:lnTo>
                  <a:pt x="545" y="239"/>
                </a:lnTo>
                <a:lnTo>
                  <a:pt x="555" y="244"/>
                </a:lnTo>
                <a:lnTo>
                  <a:pt x="565" y="249"/>
                </a:lnTo>
                <a:lnTo>
                  <a:pt x="575" y="254"/>
                </a:lnTo>
                <a:lnTo>
                  <a:pt x="585" y="260"/>
                </a:lnTo>
                <a:lnTo>
                  <a:pt x="594" y="267"/>
                </a:lnTo>
                <a:lnTo>
                  <a:pt x="602" y="274"/>
                </a:lnTo>
                <a:lnTo>
                  <a:pt x="611" y="281"/>
                </a:lnTo>
                <a:lnTo>
                  <a:pt x="619" y="288"/>
                </a:lnTo>
                <a:lnTo>
                  <a:pt x="627" y="297"/>
                </a:lnTo>
                <a:lnTo>
                  <a:pt x="634" y="305"/>
                </a:lnTo>
                <a:lnTo>
                  <a:pt x="641" y="314"/>
                </a:lnTo>
                <a:lnTo>
                  <a:pt x="647" y="323"/>
                </a:lnTo>
                <a:lnTo>
                  <a:pt x="653" y="332"/>
                </a:lnTo>
                <a:lnTo>
                  <a:pt x="659" y="342"/>
                </a:lnTo>
                <a:lnTo>
                  <a:pt x="664" y="352"/>
                </a:lnTo>
                <a:lnTo>
                  <a:pt x="668" y="362"/>
                </a:lnTo>
                <a:lnTo>
                  <a:pt x="673" y="373"/>
                </a:lnTo>
                <a:lnTo>
                  <a:pt x="676" y="383"/>
                </a:lnTo>
                <a:lnTo>
                  <a:pt x="679" y="394"/>
                </a:lnTo>
                <a:lnTo>
                  <a:pt x="682" y="406"/>
                </a:lnTo>
                <a:lnTo>
                  <a:pt x="684" y="417"/>
                </a:lnTo>
                <a:lnTo>
                  <a:pt x="685" y="429"/>
                </a:lnTo>
                <a:lnTo>
                  <a:pt x="686" y="441"/>
                </a:lnTo>
                <a:lnTo>
                  <a:pt x="687" y="453"/>
                </a:lnTo>
                <a:lnTo>
                  <a:pt x="686" y="465"/>
                </a:lnTo>
                <a:lnTo>
                  <a:pt x="685" y="477"/>
                </a:lnTo>
                <a:lnTo>
                  <a:pt x="684" y="489"/>
                </a:lnTo>
                <a:lnTo>
                  <a:pt x="682" y="500"/>
                </a:lnTo>
                <a:lnTo>
                  <a:pt x="679" y="512"/>
                </a:lnTo>
                <a:lnTo>
                  <a:pt x="676" y="523"/>
                </a:lnTo>
                <a:lnTo>
                  <a:pt x="673" y="533"/>
                </a:lnTo>
                <a:lnTo>
                  <a:pt x="668" y="544"/>
                </a:lnTo>
                <a:lnTo>
                  <a:pt x="664" y="554"/>
                </a:lnTo>
                <a:lnTo>
                  <a:pt x="659" y="564"/>
                </a:lnTo>
                <a:lnTo>
                  <a:pt x="653" y="574"/>
                </a:lnTo>
                <a:lnTo>
                  <a:pt x="647" y="583"/>
                </a:lnTo>
                <a:lnTo>
                  <a:pt x="641" y="592"/>
                </a:lnTo>
                <a:lnTo>
                  <a:pt x="634" y="601"/>
                </a:lnTo>
                <a:lnTo>
                  <a:pt x="627" y="610"/>
                </a:lnTo>
                <a:lnTo>
                  <a:pt x="619" y="618"/>
                </a:lnTo>
                <a:lnTo>
                  <a:pt x="611" y="625"/>
                </a:lnTo>
                <a:lnTo>
                  <a:pt x="602" y="632"/>
                </a:lnTo>
                <a:lnTo>
                  <a:pt x="594" y="639"/>
                </a:lnTo>
                <a:lnTo>
                  <a:pt x="585" y="646"/>
                </a:lnTo>
                <a:lnTo>
                  <a:pt x="575" y="652"/>
                </a:lnTo>
                <a:lnTo>
                  <a:pt x="565" y="657"/>
                </a:lnTo>
                <a:lnTo>
                  <a:pt x="555" y="663"/>
                </a:lnTo>
                <a:lnTo>
                  <a:pt x="545" y="667"/>
                </a:lnTo>
                <a:lnTo>
                  <a:pt x="535" y="671"/>
                </a:lnTo>
                <a:lnTo>
                  <a:pt x="524" y="675"/>
                </a:lnTo>
                <a:lnTo>
                  <a:pt x="513" y="678"/>
                </a:lnTo>
                <a:lnTo>
                  <a:pt x="502" y="681"/>
                </a:lnTo>
                <a:lnTo>
                  <a:pt x="490" y="683"/>
                </a:lnTo>
                <a:lnTo>
                  <a:pt x="479" y="684"/>
                </a:lnTo>
                <a:lnTo>
                  <a:pt x="467" y="685"/>
                </a:lnTo>
                <a:lnTo>
                  <a:pt x="455" y="685"/>
                </a:lnTo>
                <a:close/>
                <a:moveTo>
                  <a:pt x="455" y="301"/>
                </a:moveTo>
                <a:lnTo>
                  <a:pt x="440" y="302"/>
                </a:lnTo>
                <a:lnTo>
                  <a:pt x="426" y="304"/>
                </a:lnTo>
                <a:lnTo>
                  <a:pt x="419" y="305"/>
                </a:lnTo>
                <a:lnTo>
                  <a:pt x="412" y="307"/>
                </a:lnTo>
                <a:lnTo>
                  <a:pt x="406" y="309"/>
                </a:lnTo>
                <a:lnTo>
                  <a:pt x="399" y="312"/>
                </a:lnTo>
                <a:lnTo>
                  <a:pt x="393" y="315"/>
                </a:lnTo>
                <a:lnTo>
                  <a:pt x="387" y="318"/>
                </a:lnTo>
                <a:lnTo>
                  <a:pt x="381" y="321"/>
                </a:lnTo>
                <a:lnTo>
                  <a:pt x="375" y="325"/>
                </a:lnTo>
                <a:lnTo>
                  <a:pt x="369" y="329"/>
                </a:lnTo>
                <a:lnTo>
                  <a:pt x="364" y="333"/>
                </a:lnTo>
                <a:lnTo>
                  <a:pt x="359" y="338"/>
                </a:lnTo>
                <a:lnTo>
                  <a:pt x="354" y="343"/>
                </a:lnTo>
                <a:lnTo>
                  <a:pt x="349" y="348"/>
                </a:lnTo>
                <a:lnTo>
                  <a:pt x="345" y="353"/>
                </a:lnTo>
                <a:lnTo>
                  <a:pt x="341" y="359"/>
                </a:lnTo>
                <a:lnTo>
                  <a:pt x="337" y="365"/>
                </a:lnTo>
                <a:lnTo>
                  <a:pt x="329" y="377"/>
                </a:lnTo>
                <a:lnTo>
                  <a:pt x="326" y="384"/>
                </a:lnTo>
                <a:lnTo>
                  <a:pt x="323" y="391"/>
                </a:lnTo>
                <a:lnTo>
                  <a:pt x="321" y="398"/>
                </a:lnTo>
                <a:lnTo>
                  <a:pt x="319" y="405"/>
                </a:lnTo>
                <a:lnTo>
                  <a:pt x="317" y="412"/>
                </a:lnTo>
                <a:lnTo>
                  <a:pt x="315" y="420"/>
                </a:lnTo>
                <a:lnTo>
                  <a:pt x="313" y="436"/>
                </a:lnTo>
                <a:lnTo>
                  <a:pt x="312" y="453"/>
                </a:lnTo>
                <a:lnTo>
                  <a:pt x="312" y="462"/>
                </a:lnTo>
                <a:lnTo>
                  <a:pt x="313" y="470"/>
                </a:lnTo>
                <a:lnTo>
                  <a:pt x="314" y="478"/>
                </a:lnTo>
                <a:lnTo>
                  <a:pt x="315" y="486"/>
                </a:lnTo>
                <a:lnTo>
                  <a:pt x="319" y="501"/>
                </a:lnTo>
                <a:lnTo>
                  <a:pt x="323" y="515"/>
                </a:lnTo>
                <a:lnTo>
                  <a:pt x="329" y="529"/>
                </a:lnTo>
                <a:lnTo>
                  <a:pt x="333" y="535"/>
                </a:lnTo>
                <a:lnTo>
                  <a:pt x="337" y="541"/>
                </a:lnTo>
                <a:lnTo>
                  <a:pt x="341" y="547"/>
                </a:lnTo>
                <a:lnTo>
                  <a:pt x="345" y="553"/>
                </a:lnTo>
                <a:lnTo>
                  <a:pt x="349" y="558"/>
                </a:lnTo>
                <a:lnTo>
                  <a:pt x="354" y="563"/>
                </a:lnTo>
                <a:lnTo>
                  <a:pt x="359" y="568"/>
                </a:lnTo>
                <a:lnTo>
                  <a:pt x="364" y="573"/>
                </a:lnTo>
                <a:lnTo>
                  <a:pt x="369" y="577"/>
                </a:lnTo>
                <a:lnTo>
                  <a:pt x="375" y="581"/>
                </a:lnTo>
                <a:lnTo>
                  <a:pt x="387" y="588"/>
                </a:lnTo>
                <a:lnTo>
                  <a:pt x="393" y="591"/>
                </a:lnTo>
                <a:lnTo>
                  <a:pt x="399" y="594"/>
                </a:lnTo>
                <a:lnTo>
                  <a:pt x="412" y="599"/>
                </a:lnTo>
                <a:lnTo>
                  <a:pt x="426" y="602"/>
                </a:lnTo>
                <a:lnTo>
                  <a:pt x="433" y="604"/>
                </a:lnTo>
                <a:lnTo>
                  <a:pt x="440" y="604"/>
                </a:lnTo>
                <a:lnTo>
                  <a:pt x="455" y="605"/>
                </a:lnTo>
                <a:lnTo>
                  <a:pt x="469" y="604"/>
                </a:lnTo>
                <a:lnTo>
                  <a:pt x="484" y="602"/>
                </a:lnTo>
                <a:lnTo>
                  <a:pt x="490" y="601"/>
                </a:lnTo>
                <a:lnTo>
                  <a:pt x="497" y="599"/>
                </a:lnTo>
                <a:lnTo>
                  <a:pt x="504" y="597"/>
                </a:lnTo>
                <a:lnTo>
                  <a:pt x="510" y="594"/>
                </a:lnTo>
                <a:lnTo>
                  <a:pt x="517" y="591"/>
                </a:lnTo>
                <a:lnTo>
                  <a:pt x="523" y="588"/>
                </a:lnTo>
                <a:lnTo>
                  <a:pt x="529" y="585"/>
                </a:lnTo>
                <a:lnTo>
                  <a:pt x="535" y="581"/>
                </a:lnTo>
                <a:lnTo>
                  <a:pt x="540" y="577"/>
                </a:lnTo>
                <a:lnTo>
                  <a:pt x="546" y="573"/>
                </a:lnTo>
                <a:lnTo>
                  <a:pt x="551" y="568"/>
                </a:lnTo>
                <a:lnTo>
                  <a:pt x="556" y="563"/>
                </a:lnTo>
                <a:lnTo>
                  <a:pt x="560" y="558"/>
                </a:lnTo>
                <a:lnTo>
                  <a:pt x="565" y="553"/>
                </a:lnTo>
                <a:lnTo>
                  <a:pt x="569" y="547"/>
                </a:lnTo>
                <a:lnTo>
                  <a:pt x="573" y="541"/>
                </a:lnTo>
                <a:lnTo>
                  <a:pt x="580" y="529"/>
                </a:lnTo>
                <a:lnTo>
                  <a:pt x="583" y="522"/>
                </a:lnTo>
                <a:lnTo>
                  <a:pt x="586" y="515"/>
                </a:lnTo>
                <a:lnTo>
                  <a:pt x="589" y="508"/>
                </a:lnTo>
                <a:lnTo>
                  <a:pt x="591" y="501"/>
                </a:lnTo>
                <a:lnTo>
                  <a:pt x="593" y="494"/>
                </a:lnTo>
                <a:lnTo>
                  <a:pt x="595" y="486"/>
                </a:lnTo>
                <a:lnTo>
                  <a:pt x="597" y="470"/>
                </a:lnTo>
                <a:lnTo>
                  <a:pt x="597" y="453"/>
                </a:lnTo>
                <a:lnTo>
                  <a:pt x="597" y="444"/>
                </a:lnTo>
                <a:lnTo>
                  <a:pt x="597" y="436"/>
                </a:lnTo>
                <a:lnTo>
                  <a:pt x="596" y="428"/>
                </a:lnTo>
                <a:lnTo>
                  <a:pt x="595" y="420"/>
                </a:lnTo>
                <a:lnTo>
                  <a:pt x="591" y="405"/>
                </a:lnTo>
                <a:lnTo>
                  <a:pt x="586" y="391"/>
                </a:lnTo>
                <a:lnTo>
                  <a:pt x="580" y="377"/>
                </a:lnTo>
                <a:lnTo>
                  <a:pt x="577" y="371"/>
                </a:lnTo>
                <a:lnTo>
                  <a:pt x="573" y="365"/>
                </a:lnTo>
                <a:lnTo>
                  <a:pt x="569" y="359"/>
                </a:lnTo>
                <a:lnTo>
                  <a:pt x="565" y="353"/>
                </a:lnTo>
                <a:lnTo>
                  <a:pt x="560" y="348"/>
                </a:lnTo>
                <a:lnTo>
                  <a:pt x="556" y="343"/>
                </a:lnTo>
                <a:lnTo>
                  <a:pt x="551" y="338"/>
                </a:lnTo>
                <a:lnTo>
                  <a:pt x="546" y="333"/>
                </a:lnTo>
                <a:lnTo>
                  <a:pt x="540" y="329"/>
                </a:lnTo>
                <a:lnTo>
                  <a:pt x="535" y="325"/>
                </a:lnTo>
                <a:lnTo>
                  <a:pt x="523" y="318"/>
                </a:lnTo>
                <a:lnTo>
                  <a:pt x="517" y="315"/>
                </a:lnTo>
                <a:lnTo>
                  <a:pt x="510" y="312"/>
                </a:lnTo>
                <a:lnTo>
                  <a:pt x="497" y="307"/>
                </a:lnTo>
                <a:lnTo>
                  <a:pt x="484" y="304"/>
                </a:lnTo>
                <a:lnTo>
                  <a:pt x="477" y="303"/>
                </a:lnTo>
                <a:lnTo>
                  <a:pt x="469" y="302"/>
                </a:lnTo>
                <a:lnTo>
                  <a:pt x="455" y="30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2" name="Freeform 21"/>
          <p:cNvSpPr>
            <a:spLocks noEditPoints="1"/>
          </p:cNvSpPr>
          <p:nvPr userDrawn="1"/>
        </p:nvSpPr>
        <p:spPr bwMode="auto">
          <a:xfrm>
            <a:off x="3455988" y="1727200"/>
            <a:ext cx="1728000" cy="1728000"/>
          </a:xfrm>
          <a:custGeom>
            <a:avLst/>
            <a:gdLst>
              <a:gd name="T0" fmla="*/ 908 w 908"/>
              <a:gd name="T1" fmla="*/ 453 h 907"/>
              <a:gd name="T2" fmla="*/ 0 w 908"/>
              <a:gd name="T3" fmla="*/ 453 h 907"/>
              <a:gd name="T4" fmla="*/ 591 w 908"/>
              <a:gd name="T5" fmla="*/ 623 h 907"/>
              <a:gd name="T6" fmla="*/ 572 w 908"/>
              <a:gd name="T7" fmla="*/ 643 h 907"/>
              <a:gd name="T8" fmla="*/ 532 w 908"/>
              <a:gd name="T9" fmla="*/ 668 h 907"/>
              <a:gd name="T10" fmla="*/ 494 w 908"/>
              <a:gd name="T11" fmla="*/ 681 h 907"/>
              <a:gd name="T12" fmla="*/ 450 w 908"/>
              <a:gd name="T13" fmla="*/ 685 h 907"/>
              <a:gd name="T14" fmla="*/ 404 w 908"/>
              <a:gd name="T15" fmla="*/ 681 h 907"/>
              <a:gd name="T16" fmla="*/ 361 w 908"/>
              <a:gd name="T17" fmla="*/ 667 h 907"/>
              <a:gd name="T18" fmla="*/ 323 w 908"/>
              <a:gd name="T19" fmla="*/ 646 h 907"/>
              <a:gd name="T20" fmla="*/ 290 w 908"/>
              <a:gd name="T21" fmla="*/ 618 h 907"/>
              <a:gd name="T22" fmla="*/ 264 w 908"/>
              <a:gd name="T23" fmla="*/ 583 h 907"/>
              <a:gd name="T24" fmla="*/ 244 w 908"/>
              <a:gd name="T25" fmla="*/ 544 h 907"/>
              <a:gd name="T26" fmla="*/ 231 w 908"/>
              <a:gd name="T27" fmla="*/ 500 h 907"/>
              <a:gd name="T28" fmla="*/ 227 w 908"/>
              <a:gd name="T29" fmla="*/ 453 h 907"/>
              <a:gd name="T30" fmla="*/ 231 w 908"/>
              <a:gd name="T31" fmla="*/ 406 h 907"/>
              <a:gd name="T32" fmla="*/ 240 w 908"/>
              <a:gd name="T33" fmla="*/ 373 h 907"/>
              <a:gd name="T34" fmla="*/ 258 w 908"/>
              <a:gd name="T35" fmla="*/ 332 h 907"/>
              <a:gd name="T36" fmla="*/ 283 w 908"/>
              <a:gd name="T37" fmla="*/ 297 h 907"/>
              <a:gd name="T38" fmla="*/ 310 w 908"/>
              <a:gd name="T39" fmla="*/ 270 h 907"/>
              <a:gd name="T40" fmla="*/ 342 w 908"/>
              <a:gd name="T41" fmla="*/ 249 h 907"/>
              <a:gd name="T42" fmla="*/ 382 w 908"/>
              <a:gd name="T43" fmla="*/ 231 h 907"/>
              <a:gd name="T44" fmla="*/ 427 w 908"/>
              <a:gd name="T45" fmla="*/ 222 h 907"/>
              <a:gd name="T46" fmla="*/ 473 w 908"/>
              <a:gd name="T47" fmla="*/ 222 h 907"/>
              <a:gd name="T48" fmla="*/ 513 w 908"/>
              <a:gd name="T49" fmla="*/ 231 h 907"/>
              <a:gd name="T50" fmla="*/ 548 w 908"/>
              <a:gd name="T51" fmla="*/ 247 h 907"/>
              <a:gd name="T52" fmla="*/ 571 w 908"/>
              <a:gd name="T53" fmla="*/ 263 h 907"/>
              <a:gd name="T54" fmla="*/ 591 w 908"/>
              <a:gd name="T55" fmla="*/ 230 h 907"/>
              <a:gd name="T56" fmla="*/ 450 w 908"/>
              <a:gd name="T57" fmla="*/ 306 h 907"/>
              <a:gd name="T58" fmla="*/ 417 w 908"/>
              <a:gd name="T59" fmla="*/ 311 h 907"/>
              <a:gd name="T60" fmla="*/ 383 w 908"/>
              <a:gd name="T61" fmla="*/ 327 h 907"/>
              <a:gd name="T62" fmla="*/ 351 w 908"/>
              <a:gd name="T63" fmla="*/ 356 h 907"/>
              <a:gd name="T64" fmla="*/ 332 w 908"/>
              <a:gd name="T65" fmla="*/ 386 h 907"/>
              <a:gd name="T66" fmla="*/ 318 w 908"/>
              <a:gd name="T67" fmla="*/ 434 h 907"/>
              <a:gd name="T68" fmla="*/ 317 w 908"/>
              <a:gd name="T69" fmla="*/ 484 h 907"/>
              <a:gd name="T70" fmla="*/ 325 w 908"/>
              <a:gd name="T71" fmla="*/ 518 h 907"/>
              <a:gd name="T72" fmla="*/ 336 w 908"/>
              <a:gd name="T73" fmla="*/ 545 h 907"/>
              <a:gd name="T74" fmla="*/ 351 w 908"/>
              <a:gd name="T75" fmla="*/ 568 h 907"/>
              <a:gd name="T76" fmla="*/ 371 w 908"/>
              <a:gd name="T77" fmla="*/ 589 h 907"/>
              <a:gd name="T78" fmla="*/ 396 w 908"/>
              <a:gd name="T79" fmla="*/ 605 h 907"/>
              <a:gd name="T80" fmla="*/ 425 w 908"/>
              <a:gd name="T81" fmla="*/ 615 h 907"/>
              <a:gd name="T82" fmla="*/ 458 w 908"/>
              <a:gd name="T83" fmla="*/ 618 h 907"/>
              <a:gd name="T84" fmla="*/ 509 w 908"/>
              <a:gd name="T85" fmla="*/ 609 h 907"/>
              <a:gd name="T86" fmla="*/ 537 w 908"/>
              <a:gd name="T87" fmla="*/ 593 h 907"/>
              <a:gd name="T88" fmla="*/ 557 w 908"/>
              <a:gd name="T89" fmla="*/ 576 h 907"/>
              <a:gd name="T90" fmla="*/ 576 w 908"/>
              <a:gd name="T91" fmla="*/ 546 h 907"/>
              <a:gd name="T92" fmla="*/ 589 w 908"/>
              <a:gd name="T93" fmla="*/ 508 h 907"/>
              <a:gd name="T94" fmla="*/ 594 w 908"/>
              <a:gd name="T95" fmla="*/ 472 h 907"/>
              <a:gd name="T96" fmla="*/ 592 w 908"/>
              <a:gd name="T97" fmla="*/ 434 h 907"/>
              <a:gd name="T98" fmla="*/ 582 w 908"/>
              <a:gd name="T99" fmla="*/ 392 h 907"/>
              <a:gd name="T100" fmla="*/ 569 w 908"/>
              <a:gd name="T101" fmla="*/ 365 h 907"/>
              <a:gd name="T102" fmla="*/ 542 w 908"/>
              <a:gd name="T103" fmla="*/ 334 h 907"/>
              <a:gd name="T104" fmla="*/ 515 w 908"/>
              <a:gd name="T105" fmla="*/ 317 h 907"/>
              <a:gd name="T106" fmla="*/ 490 w 908"/>
              <a:gd name="T107" fmla="*/ 309 h 907"/>
              <a:gd name="T108" fmla="*/ 458 w 908"/>
              <a:gd name="T109" fmla="*/ 305 h 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908" h="907">
                <a:moveTo>
                  <a:pt x="0" y="907"/>
                </a:moveTo>
                <a:lnTo>
                  <a:pt x="453" y="907"/>
                </a:lnTo>
                <a:lnTo>
                  <a:pt x="908" y="907"/>
                </a:lnTo>
                <a:lnTo>
                  <a:pt x="908" y="453"/>
                </a:lnTo>
                <a:lnTo>
                  <a:pt x="908" y="0"/>
                </a:lnTo>
                <a:lnTo>
                  <a:pt x="453" y="0"/>
                </a:lnTo>
                <a:lnTo>
                  <a:pt x="0" y="0"/>
                </a:lnTo>
                <a:lnTo>
                  <a:pt x="0" y="453"/>
                </a:lnTo>
                <a:lnTo>
                  <a:pt x="0" y="907"/>
                </a:lnTo>
                <a:close/>
                <a:moveTo>
                  <a:pt x="680" y="676"/>
                </a:moveTo>
                <a:lnTo>
                  <a:pt x="591" y="676"/>
                </a:lnTo>
                <a:lnTo>
                  <a:pt x="591" y="623"/>
                </a:lnTo>
                <a:lnTo>
                  <a:pt x="588" y="627"/>
                </a:lnTo>
                <a:lnTo>
                  <a:pt x="585" y="630"/>
                </a:lnTo>
                <a:lnTo>
                  <a:pt x="579" y="636"/>
                </a:lnTo>
                <a:lnTo>
                  <a:pt x="572" y="643"/>
                </a:lnTo>
                <a:lnTo>
                  <a:pt x="564" y="649"/>
                </a:lnTo>
                <a:lnTo>
                  <a:pt x="549" y="659"/>
                </a:lnTo>
                <a:lnTo>
                  <a:pt x="541" y="664"/>
                </a:lnTo>
                <a:lnTo>
                  <a:pt x="532" y="668"/>
                </a:lnTo>
                <a:lnTo>
                  <a:pt x="523" y="672"/>
                </a:lnTo>
                <a:lnTo>
                  <a:pt x="514" y="676"/>
                </a:lnTo>
                <a:lnTo>
                  <a:pt x="504" y="678"/>
                </a:lnTo>
                <a:lnTo>
                  <a:pt x="494" y="681"/>
                </a:lnTo>
                <a:lnTo>
                  <a:pt x="484" y="683"/>
                </a:lnTo>
                <a:lnTo>
                  <a:pt x="473" y="684"/>
                </a:lnTo>
                <a:lnTo>
                  <a:pt x="462" y="685"/>
                </a:lnTo>
                <a:lnTo>
                  <a:pt x="450" y="685"/>
                </a:lnTo>
                <a:lnTo>
                  <a:pt x="439" y="685"/>
                </a:lnTo>
                <a:lnTo>
                  <a:pt x="427" y="684"/>
                </a:lnTo>
                <a:lnTo>
                  <a:pt x="415" y="683"/>
                </a:lnTo>
                <a:lnTo>
                  <a:pt x="404" y="681"/>
                </a:lnTo>
                <a:lnTo>
                  <a:pt x="393" y="678"/>
                </a:lnTo>
                <a:lnTo>
                  <a:pt x="382" y="675"/>
                </a:lnTo>
                <a:lnTo>
                  <a:pt x="372" y="671"/>
                </a:lnTo>
                <a:lnTo>
                  <a:pt x="361" y="667"/>
                </a:lnTo>
                <a:lnTo>
                  <a:pt x="351" y="663"/>
                </a:lnTo>
                <a:lnTo>
                  <a:pt x="342" y="657"/>
                </a:lnTo>
                <a:lnTo>
                  <a:pt x="332" y="652"/>
                </a:lnTo>
                <a:lnTo>
                  <a:pt x="323" y="646"/>
                </a:lnTo>
                <a:lnTo>
                  <a:pt x="315" y="639"/>
                </a:lnTo>
                <a:lnTo>
                  <a:pt x="306" y="633"/>
                </a:lnTo>
                <a:lnTo>
                  <a:pt x="298" y="625"/>
                </a:lnTo>
                <a:lnTo>
                  <a:pt x="290" y="618"/>
                </a:lnTo>
                <a:lnTo>
                  <a:pt x="283" y="609"/>
                </a:lnTo>
                <a:lnTo>
                  <a:pt x="276" y="601"/>
                </a:lnTo>
                <a:lnTo>
                  <a:pt x="270" y="592"/>
                </a:lnTo>
                <a:lnTo>
                  <a:pt x="264" y="583"/>
                </a:lnTo>
                <a:lnTo>
                  <a:pt x="258" y="574"/>
                </a:lnTo>
                <a:lnTo>
                  <a:pt x="253" y="564"/>
                </a:lnTo>
                <a:lnTo>
                  <a:pt x="248" y="554"/>
                </a:lnTo>
                <a:lnTo>
                  <a:pt x="244" y="544"/>
                </a:lnTo>
                <a:lnTo>
                  <a:pt x="240" y="533"/>
                </a:lnTo>
                <a:lnTo>
                  <a:pt x="236" y="522"/>
                </a:lnTo>
                <a:lnTo>
                  <a:pt x="233" y="511"/>
                </a:lnTo>
                <a:lnTo>
                  <a:pt x="231" y="500"/>
                </a:lnTo>
                <a:lnTo>
                  <a:pt x="229" y="488"/>
                </a:lnTo>
                <a:lnTo>
                  <a:pt x="228" y="477"/>
                </a:lnTo>
                <a:lnTo>
                  <a:pt x="227" y="465"/>
                </a:lnTo>
                <a:lnTo>
                  <a:pt x="227" y="453"/>
                </a:lnTo>
                <a:lnTo>
                  <a:pt x="227" y="441"/>
                </a:lnTo>
                <a:lnTo>
                  <a:pt x="228" y="429"/>
                </a:lnTo>
                <a:lnTo>
                  <a:pt x="229" y="417"/>
                </a:lnTo>
                <a:lnTo>
                  <a:pt x="231" y="406"/>
                </a:lnTo>
                <a:lnTo>
                  <a:pt x="233" y="395"/>
                </a:lnTo>
                <a:lnTo>
                  <a:pt x="235" y="389"/>
                </a:lnTo>
                <a:lnTo>
                  <a:pt x="236" y="384"/>
                </a:lnTo>
                <a:lnTo>
                  <a:pt x="240" y="373"/>
                </a:lnTo>
                <a:lnTo>
                  <a:pt x="244" y="362"/>
                </a:lnTo>
                <a:lnTo>
                  <a:pt x="248" y="352"/>
                </a:lnTo>
                <a:lnTo>
                  <a:pt x="253" y="342"/>
                </a:lnTo>
                <a:lnTo>
                  <a:pt x="258" y="332"/>
                </a:lnTo>
                <a:lnTo>
                  <a:pt x="264" y="323"/>
                </a:lnTo>
                <a:lnTo>
                  <a:pt x="270" y="314"/>
                </a:lnTo>
                <a:lnTo>
                  <a:pt x="276" y="305"/>
                </a:lnTo>
                <a:lnTo>
                  <a:pt x="283" y="297"/>
                </a:lnTo>
                <a:lnTo>
                  <a:pt x="290" y="289"/>
                </a:lnTo>
                <a:lnTo>
                  <a:pt x="298" y="281"/>
                </a:lnTo>
                <a:lnTo>
                  <a:pt x="306" y="274"/>
                </a:lnTo>
                <a:lnTo>
                  <a:pt x="310" y="270"/>
                </a:lnTo>
                <a:lnTo>
                  <a:pt x="315" y="267"/>
                </a:lnTo>
                <a:lnTo>
                  <a:pt x="323" y="260"/>
                </a:lnTo>
                <a:lnTo>
                  <a:pt x="332" y="254"/>
                </a:lnTo>
                <a:lnTo>
                  <a:pt x="342" y="249"/>
                </a:lnTo>
                <a:lnTo>
                  <a:pt x="351" y="244"/>
                </a:lnTo>
                <a:lnTo>
                  <a:pt x="361" y="239"/>
                </a:lnTo>
                <a:lnTo>
                  <a:pt x="372" y="235"/>
                </a:lnTo>
                <a:lnTo>
                  <a:pt x="382" y="231"/>
                </a:lnTo>
                <a:lnTo>
                  <a:pt x="393" y="228"/>
                </a:lnTo>
                <a:lnTo>
                  <a:pt x="404" y="226"/>
                </a:lnTo>
                <a:lnTo>
                  <a:pt x="415" y="224"/>
                </a:lnTo>
                <a:lnTo>
                  <a:pt x="427" y="222"/>
                </a:lnTo>
                <a:lnTo>
                  <a:pt x="439" y="221"/>
                </a:lnTo>
                <a:lnTo>
                  <a:pt x="450" y="221"/>
                </a:lnTo>
                <a:lnTo>
                  <a:pt x="462" y="221"/>
                </a:lnTo>
                <a:lnTo>
                  <a:pt x="473" y="222"/>
                </a:lnTo>
                <a:lnTo>
                  <a:pt x="483" y="223"/>
                </a:lnTo>
                <a:lnTo>
                  <a:pt x="494" y="225"/>
                </a:lnTo>
                <a:lnTo>
                  <a:pt x="504" y="228"/>
                </a:lnTo>
                <a:lnTo>
                  <a:pt x="513" y="231"/>
                </a:lnTo>
                <a:lnTo>
                  <a:pt x="523" y="234"/>
                </a:lnTo>
                <a:lnTo>
                  <a:pt x="532" y="238"/>
                </a:lnTo>
                <a:lnTo>
                  <a:pt x="540" y="242"/>
                </a:lnTo>
                <a:lnTo>
                  <a:pt x="548" y="247"/>
                </a:lnTo>
                <a:lnTo>
                  <a:pt x="556" y="252"/>
                </a:lnTo>
                <a:lnTo>
                  <a:pt x="560" y="254"/>
                </a:lnTo>
                <a:lnTo>
                  <a:pt x="564" y="257"/>
                </a:lnTo>
                <a:lnTo>
                  <a:pt x="571" y="263"/>
                </a:lnTo>
                <a:lnTo>
                  <a:pt x="578" y="269"/>
                </a:lnTo>
                <a:lnTo>
                  <a:pt x="585" y="276"/>
                </a:lnTo>
                <a:lnTo>
                  <a:pt x="591" y="282"/>
                </a:lnTo>
                <a:lnTo>
                  <a:pt x="591" y="230"/>
                </a:lnTo>
                <a:lnTo>
                  <a:pt x="680" y="230"/>
                </a:lnTo>
                <a:lnTo>
                  <a:pt x="680" y="676"/>
                </a:lnTo>
                <a:close/>
                <a:moveTo>
                  <a:pt x="458" y="305"/>
                </a:moveTo>
                <a:lnTo>
                  <a:pt x="450" y="306"/>
                </a:lnTo>
                <a:lnTo>
                  <a:pt x="441" y="306"/>
                </a:lnTo>
                <a:lnTo>
                  <a:pt x="433" y="308"/>
                </a:lnTo>
                <a:lnTo>
                  <a:pt x="425" y="309"/>
                </a:lnTo>
                <a:lnTo>
                  <a:pt x="417" y="311"/>
                </a:lnTo>
                <a:lnTo>
                  <a:pt x="410" y="314"/>
                </a:lnTo>
                <a:lnTo>
                  <a:pt x="402" y="316"/>
                </a:lnTo>
                <a:lnTo>
                  <a:pt x="396" y="319"/>
                </a:lnTo>
                <a:lnTo>
                  <a:pt x="383" y="327"/>
                </a:lnTo>
                <a:lnTo>
                  <a:pt x="371" y="335"/>
                </a:lnTo>
                <a:lnTo>
                  <a:pt x="366" y="340"/>
                </a:lnTo>
                <a:lnTo>
                  <a:pt x="361" y="345"/>
                </a:lnTo>
                <a:lnTo>
                  <a:pt x="351" y="356"/>
                </a:lnTo>
                <a:lnTo>
                  <a:pt x="347" y="362"/>
                </a:lnTo>
                <a:lnTo>
                  <a:pt x="343" y="367"/>
                </a:lnTo>
                <a:lnTo>
                  <a:pt x="336" y="380"/>
                </a:lnTo>
                <a:lnTo>
                  <a:pt x="332" y="386"/>
                </a:lnTo>
                <a:lnTo>
                  <a:pt x="330" y="393"/>
                </a:lnTo>
                <a:lnTo>
                  <a:pt x="325" y="406"/>
                </a:lnTo>
                <a:lnTo>
                  <a:pt x="321" y="420"/>
                </a:lnTo>
                <a:lnTo>
                  <a:pt x="318" y="434"/>
                </a:lnTo>
                <a:lnTo>
                  <a:pt x="316" y="448"/>
                </a:lnTo>
                <a:lnTo>
                  <a:pt x="316" y="462"/>
                </a:lnTo>
                <a:lnTo>
                  <a:pt x="316" y="476"/>
                </a:lnTo>
                <a:lnTo>
                  <a:pt x="317" y="484"/>
                </a:lnTo>
                <a:lnTo>
                  <a:pt x="318" y="491"/>
                </a:lnTo>
                <a:lnTo>
                  <a:pt x="321" y="505"/>
                </a:lnTo>
                <a:lnTo>
                  <a:pt x="323" y="511"/>
                </a:lnTo>
                <a:lnTo>
                  <a:pt x="325" y="518"/>
                </a:lnTo>
                <a:lnTo>
                  <a:pt x="327" y="525"/>
                </a:lnTo>
                <a:lnTo>
                  <a:pt x="330" y="532"/>
                </a:lnTo>
                <a:lnTo>
                  <a:pt x="332" y="538"/>
                </a:lnTo>
                <a:lnTo>
                  <a:pt x="336" y="545"/>
                </a:lnTo>
                <a:lnTo>
                  <a:pt x="339" y="551"/>
                </a:lnTo>
                <a:lnTo>
                  <a:pt x="343" y="557"/>
                </a:lnTo>
                <a:lnTo>
                  <a:pt x="347" y="563"/>
                </a:lnTo>
                <a:lnTo>
                  <a:pt x="351" y="568"/>
                </a:lnTo>
                <a:lnTo>
                  <a:pt x="356" y="574"/>
                </a:lnTo>
                <a:lnTo>
                  <a:pt x="361" y="579"/>
                </a:lnTo>
                <a:lnTo>
                  <a:pt x="366" y="584"/>
                </a:lnTo>
                <a:lnTo>
                  <a:pt x="371" y="589"/>
                </a:lnTo>
                <a:lnTo>
                  <a:pt x="377" y="593"/>
                </a:lnTo>
                <a:lnTo>
                  <a:pt x="383" y="597"/>
                </a:lnTo>
                <a:lnTo>
                  <a:pt x="389" y="601"/>
                </a:lnTo>
                <a:lnTo>
                  <a:pt x="396" y="605"/>
                </a:lnTo>
                <a:lnTo>
                  <a:pt x="402" y="608"/>
                </a:lnTo>
                <a:lnTo>
                  <a:pt x="410" y="610"/>
                </a:lnTo>
                <a:lnTo>
                  <a:pt x="417" y="613"/>
                </a:lnTo>
                <a:lnTo>
                  <a:pt x="425" y="615"/>
                </a:lnTo>
                <a:lnTo>
                  <a:pt x="433" y="616"/>
                </a:lnTo>
                <a:lnTo>
                  <a:pt x="441" y="617"/>
                </a:lnTo>
                <a:lnTo>
                  <a:pt x="450" y="618"/>
                </a:lnTo>
                <a:lnTo>
                  <a:pt x="458" y="618"/>
                </a:lnTo>
                <a:lnTo>
                  <a:pt x="471" y="618"/>
                </a:lnTo>
                <a:lnTo>
                  <a:pt x="484" y="616"/>
                </a:lnTo>
                <a:lnTo>
                  <a:pt x="496" y="613"/>
                </a:lnTo>
                <a:lnTo>
                  <a:pt x="509" y="609"/>
                </a:lnTo>
                <a:lnTo>
                  <a:pt x="515" y="607"/>
                </a:lnTo>
                <a:lnTo>
                  <a:pt x="520" y="604"/>
                </a:lnTo>
                <a:lnTo>
                  <a:pt x="532" y="597"/>
                </a:lnTo>
                <a:lnTo>
                  <a:pt x="537" y="593"/>
                </a:lnTo>
                <a:lnTo>
                  <a:pt x="542" y="589"/>
                </a:lnTo>
                <a:lnTo>
                  <a:pt x="547" y="585"/>
                </a:lnTo>
                <a:lnTo>
                  <a:pt x="552" y="580"/>
                </a:lnTo>
                <a:lnTo>
                  <a:pt x="557" y="576"/>
                </a:lnTo>
                <a:lnTo>
                  <a:pt x="561" y="570"/>
                </a:lnTo>
                <a:lnTo>
                  <a:pt x="565" y="565"/>
                </a:lnTo>
                <a:lnTo>
                  <a:pt x="569" y="559"/>
                </a:lnTo>
                <a:lnTo>
                  <a:pt x="576" y="546"/>
                </a:lnTo>
                <a:lnTo>
                  <a:pt x="580" y="539"/>
                </a:lnTo>
                <a:lnTo>
                  <a:pt x="582" y="532"/>
                </a:lnTo>
                <a:lnTo>
                  <a:pt x="587" y="516"/>
                </a:lnTo>
                <a:lnTo>
                  <a:pt x="589" y="508"/>
                </a:lnTo>
                <a:lnTo>
                  <a:pt x="591" y="500"/>
                </a:lnTo>
                <a:lnTo>
                  <a:pt x="592" y="491"/>
                </a:lnTo>
                <a:lnTo>
                  <a:pt x="593" y="482"/>
                </a:lnTo>
                <a:lnTo>
                  <a:pt x="594" y="472"/>
                </a:lnTo>
                <a:lnTo>
                  <a:pt x="594" y="462"/>
                </a:lnTo>
                <a:lnTo>
                  <a:pt x="594" y="452"/>
                </a:lnTo>
                <a:lnTo>
                  <a:pt x="593" y="443"/>
                </a:lnTo>
                <a:lnTo>
                  <a:pt x="592" y="434"/>
                </a:lnTo>
                <a:lnTo>
                  <a:pt x="591" y="425"/>
                </a:lnTo>
                <a:lnTo>
                  <a:pt x="587" y="408"/>
                </a:lnTo>
                <a:lnTo>
                  <a:pt x="585" y="400"/>
                </a:lnTo>
                <a:lnTo>
                  <a:pt x="582" y="392"/>
                </a:lnTo>
                <a:lnTo>
                  <a:pt x="580" y="385"/>
                </a:lnTo>
                <a:lnTo>
                  <a:pt x="576" y="378"/>
                </a:lnTo>
                <a:lnTo>
                  <a:pt x="573" y="372"/>
                </a:lnTo>
                <a:lnTo>
                  <a:pt x="569" y="365"/>
                </a:lnTo>
                <a:lnTo>
                  <a:pt x="565" y="359"/>
                </a:lnTo>
                <a:lnTo>
                  <a:pt x="561" y="354"/>
                </a:lnTo>
                <a:lnTo>
                  <a:pt x="552" y="343"/>
                </a:lnTo>
                <a:lnTo>
                  <a:pt x="542" y="334"/>
                </a:lnTo>
                <a:lnTo>
                  <a:pt x="532" y="327"/>
                </a:lnTo>
                <a:lnTo>
                  <a:pt x="526" y="323"/>
                </a:lnTo>
                <a:lnTo>
                  <a:pt x="520" y="320"/>
                </a:lnTo>
                <a:lnTo>
                  <a:pt x="515" y="317"/>
                </a:lnTo>
                <a:lnTo>
                  <a:pt x="509" y="315"/>
                </a:lnTo>
                <a:lnTo>
                  <a:pt x="503" y="313"/>
                </a:lnTo>
                <a:lnTo>
                  <a:pt x="496" y="311"/>
                </a:lnTo>
                <a:lnTo>
                  <a:pt x="490" y="309"/>
                </a:lnTo>
                <a:lnTo>
                  <a:pt x="484" y="308"/>
                </a:lnTo>
                <a:lnTo>
                  <a:pt x="471" y="306"/>
                </a:lnTo>
                <a:lnTo>
                  <a:pt x="465" y="306"/>
                </a:lnTo>
                <a:lnTo>
                  <a:pt x="458" y="30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431800" y="4320382"/>
            <a:ext cx="3889375" cy="1728786"/>
          </a:xfrm>
        </p:spPr>
        <p:txBody>
          <a:bodyPr anchor="b" anchorCtr="0"/>
          <a:lstStyle>
            <a:lvl1pPr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i-FI" dirty="0"/>
          </a:p>
        </p:txBody>
      </p:sp>
      <p:grpSp>
        <p:nvGrpSpPr>
          <p:cNvPr id="25" name="Group 24"/>
          <p:cNvGrpSpPr>
            <a:grpSpLocks noChangeAspect="1"/>
          </p:cNvGrpSpPr>
          <p:nvPr userDrawn="1"/>
        </p:nvGrpSpPr>
        <p:grpSpPr>
          <a:xfrm>
            <a:off x="7921079" y="6455139"/>
            <a:ext cx="1979146" cy="169200"/>
            <a:chOff x="425958" y="6336331"/>
            <a:chExt cx="2526569" cy="216000"/>
          </a:xfrm>
          <a:solidFill>
            <a:schemeClr val="bg1"/>
          </a:solidFill>
        </p:grpSpPr>
        <p:sp>
          <p:nvSpPr>
            <p:cNvPr id="26" name="Freeform 6"/>
            <p:cNvSpPr>
              <a:spLocks noChangeAspect="1" noEditPoints="1"/>
            </p:cNvSpPr>
            <p:nvPr userDrawn="1"/>
          </p:nvSpPr>
          <p:spPr bwMode="auto">
            <a:xfrm>
              <a:off x="425958" y="6336331"/>
              <a:ext cx="1295526" cy="216000"/>
            </a:xfrm>
            <a:custGeom>
              <a:avLst/>
              <a:gdLst>
                <a:gd name="T0" fmla="*/ 4989 w 5446"/>
                <a:gd name="T1" fmla="*/ 686 h 908"/>
                <a:gd name="T2" fmla="*/ 4808 w 5446"/>
                <a:gd name="T3" fmla="*/ 593 h 908"/>
                <a:gd name="T4" fmla="*/ 4773 w 5446"/>
                <a:gd name="T5" fmla="*/ 389 h 908"/>
                <a:gd name="T6" fmla="*/ 4890 w 5446"/>
                <a:gd name="T7" fmla="*/ 244 h 908"/>
                <a:gd name="T8" fmla="*/ 5087 w 5446"/>
                <a:gd name="T9" fmla="*/ 246 h 908"/>
                <a:gd name="T10" fmla="*/ 4275 w 5446"/>
                <a:gd name="T11" fmla="*/ 348 h 908"/>
                <a:gd name="T12" fmla="*/ 4169 w 5446"/>
                <a:gd name="T13" fmla="*/ 308 h 908"/>
                <a:gd name="T14" fmla="*/ 4039 w 5446"/>
                <a:gd name="T15" fmla="*/ 382 h 908"/>
                <a:gd name="T16" fmla="*/ 3947 w 5446"/>
                <a:gd name="T17" fmla="*/ 299 h 908"/>
                <a:gd name="T18" fmla="*/ 3885 w 5446"/>
                <a:gd name="T19" fmla="*/ 230 h 908"/>
                <a:gd name="T20" fmla="*/ 4026 w 5446"/>
                <a:gd name="T21" fmla="*/ 225 h 908"/>
                <a:gd name="T22" fmla="*/ 4157 w 5446"/>
                <a:gd name="T23" fmla="*/ 240 h 908"/>
                <a:gd name="T24" fmla="*/ 4327 w 5446"/>
                <a:gd name="T25" fmla="*/ 258 h 908"/>
                <a:gd name="T26" fmla="*/ 3153 w 5446"/>
                <a:gd name="T27" fmla="*/ 684 h 908"/>
                <a:gd name="T28" fmla="*/ 2979 w 5446"/>
                <a:gd name="T29" fmla="*/ 574 h 908"/>
                <a:gd name="T30" fmla="*/ 2963 w 5446"/>
                <a:gd name="T31" fmla="*/ 362 h 908"/>
                <a:gd name="T32" fmla="*/ 3119 w 5446"/>
                <a:gd name="T33" fmla="*/ 228 h 908"/>
                <a:gd name="T34" fmla="*/ 3325 w 5446"/>
                <a:gd name="T35" fmla="*/ 274 h 908"/>
                <a:gd name="T36" fmla="*/ 3408 w 5446"/>
                <a:gd name="T37" fmla="*/ 466 h 908"/>
                <a:gd name="T38" fmla="*/ 3307 w 5446"/>
                <a:gd name="T39" fmla="*/ 646 h 908"/>
                <a:gd name="T40" fmla="*/ 2400 w 5446"/>
                <a:gd name="T41" fmla="*/ 420 h 908"/>
                <a:gd name="T42" fmla="*/ 2307 w 5446"/>
                <a:gd name="T43" fmla="*/ 305 h 908"/>
                <a:gd name="T44" fmla="*/ 2173 w 5446"/>
                <a:gd name="T45" fmla="*/ 348 h 908"/>
                <a:gd name="T46" fmla="*/ 2144 w 5446"/>
                <a:gd name="T47" fmla="*/ 287 h 908"/>
                <a:gd name="T48" fmla="*/ 2344 w 5446"/>
                <a:gd name="T49" fmla="*/ 228 h 908"/>
                <a:gd name="T50" fmla="*/ 2478 w 5446"/>
                <a:gd name="T51" fmla="*/ 349 h 908"/>
                <a:gd name="T52" fmla="*/ 1440 w 5446"/>
                <a:gd name="T53" fmla="*/ 669 h 908"/>
                <a:gd name="T54" fmla="*/ 1240 w 5446"/>
                <a:gd name="T55" fmla="*/ 653 h 908"/>
                <a:gd name="T56" fmla="*/ 1136 w 5446"/>
                <a:gd name="T57" fmla="*/ 478 h 908"/>
                <a:gd name="T58" fmla="*/ 1199 w 5446"/>
                <a:gd name="T59" fmla="*/ 289 h 908"/>
                <a:gd name="T60" fmla="*/ 1381 w 5446"/>
                <a:gd name="T61" fmla="*/ 222 h 908"/>
                <a:gd name="T62" fmla="*/ 466 w 5446"/>
                <a:gd name="T63" fmla="*/ 686 h 908"/>
                <a:gd name="T64" fmla="*/ 258 w 5446"/>
                <a:gd name="T65" fmla="*/ 567 h 908"/>
                <a:gd name="T66" fmla="*/ 460 w 5446"/>
                <a:gd name="T67" fmla="*/ 606 h 908"/>
                <a:gd name="T68" fmla="*/ 583 w 5446"/>
                <a:gd name="T69" fmla="*/ 540 h 908"/>
                <a:gd name="T70" fmla="*/ 341 w 5446"/>
                <a:gd name="T71" fmla="*/ 472 h 908"/>
                <a:gd name="T72" fmla="*/ 239 w 5446"/>
                <a:gd name="T73" fmla="*/ 342 h 908"/>
                <a:gd name="T74" fmla="*/ 365 w 5446"/>
                <a:gd name="T75" fmla="*/ 232 h 908"/>
                <a:gd name="T76" fmla="*/ 641 w 5446"/>
                <a:gd name="T77" fmla="*/ 283 h 908"/>
                <a:gd name="T78" fmla="*/ 462 w 5446"/>
                <a:gd name="T79" fmla="*/ 302 h 908"/>
                <a:gd name="T80" fmla="*/ 327 w 5446"/>
                <a:gd name="T81" fmla="*/ 363 h 908"/>
                <a:gd name="T82" fmla="*/ 584 w 5446"/>
                <a:gd name="T83" fmla="*/ 433 h 908"/>
                <a:gd name="T84" fmla="*/ 674 w 5446"/>
                <a:gd name="T85" fmla="*/ 553 h 908"/>
                <a:gd name="T86" fmla="*/ 569 w 5446"/>
                <a:gd name="T87" fmla="*/ 669 h 908"/>
                <a:gd name="T88" fmla="*/ 5446 w 5446"/>
                <a:gd name="T89" fmla="*/ 453 h 908"/>
                <a:gd name="T90" fmla="*/ 1291 w 5446"/>
                <a:gd name="T91" fmla="*/ 318 h 908"/>
                <a:gd name="T92" fmla="*/ 1231 w 5446"/>
                <a:gd name="T93" fmla="*/ 504 h 908"/>
                <a:gd name="T94" fmla="*/ 1318 w 5446"/>
                <a:gd name="T95" fmla="*/ 603 h 908"/>
                <a:gd name="T96" fmla="*/ 1469 w 5446"/>
                <a:gd name="T97" fmla="*/ 562 h 908"/>
                <a:gd name="T98" fmla="*/ 1491 w 5446"/>
                <a:gd name="T99" fmla="*/ 384 h 908"/>
                <a:gd name="T100" fmla="*/ 1373 w 5446"/>
                <a:gd name="T101" fmla="*/ 297 h 908"/>
                <a:gd name="T102" fmla="*/ 3063 w 5446"/>
                <a:gd name="T103" fmla="*/ 359 h 908"/>
                <a:gd name="T104" fmla="*/ 3059 w 5446"/>
                <a:gd name="T105" fmla="*/ 541 h 908"/>
                <a:gd name="T106" fmla="*/ 3213 w 5446"/>
                <a:gd name="T107" fmla="*/ 601 h 908"/>
                <a:gd name="T108" fmla="*/ 3311 w 5446"/>
                <a:gd name="T109" fmla="*/ 508 h 908"/>
                <a:gd name="T110" fmla="*/ 3273 w 5446"/>
                <a:gd name="T111" fmla="*/ 338 h 908"/>
                <a:gd name="T112" fmla="*/ 4941 w 5446"/>
                <a:gd name="T113" fmla="*/ 307 h 908"/>
                <a:gd name="T114" fmla="*/ 4856 w 5446"/>
                <a:gd name="T115" fmla="*/ 483 h 908"/>
                <a:gd name="T116" fmla="*/ 4934 w 5446"/>
                <a:gd name="T117" fmla="*/ 597 h 908"/>
                <a:gd name="T118" fmla="*/ 5090 w 5446"/>
                <a:gd name="T119" fmla="*/ 573 h 908"/>
                <a:gd name="T120" fmla="*/ 5126 w 5446"/>
                <a:gd name="T121" fmla="*/ 399 h 908"/>
                <a:gd name="T122" fmla="*/ 5022 w 5446"/>
                <a:gd name="T123" fmla="*/ 299 h 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446" h="908">
                  <a:moveTo>
                    <a:pt x="5219" y="677"/>
                  </a:moveTo>
                  <a:lnTo>
                    <a:pt x="5130" y="677"/>
                  </a:lnTo>
                  <a:lnTo>
                    <a:pt x="5130" y="624"/>
                  </a:lnTo>
                  <a:lnTo>
                    <a:pt x="5127" y="627"/>
                  </a:lnTo>
                  <a:lnTo>
                    <a:pt x="5124" y="631"/>
                  </a:lnTo>
                  <a:lnTo>
                    <a:pt x="5117" y="637"/>
                  </a:lnTo>
                  <a:lnTo>
                    <a:pt x="5110" y="644"/>
                  </a:lnTo>
                  <a:lnTo>
                    <a:pt x="5103" y="649"/>
                  </a:lnTo>
                  <a:lnTo>
                    <a:pt x="5087" y="660"/>
                  </a:lnTo>
                  <a:lnTo>
                    <a:pt x="5079" y="665"/>
                  </a:lnTo>
                  <a:lnTo>
                    <a:pt x="5070" y="669"/>
                  </a:lnTo>
                  <a:lnTo>
                    <a:pt x="5061" y="673"/>
                  </a:lnTo>
                  <a:lnTo>
                    <a:pt x="5052" y="676"/>
                  </a:lnTo>
                  <a:lnTo>
                    <a:pt x="5042" y="679"/>
                  </a:lnTo>
                  <a:lnTo>
                    <a:pt x="5032" y="682"/>
                  </a:lnTo>
                  <a:lnTo>
                    <a:pt x="5022" y="684"/>
                  </a:lnTo>
                  <a:lnTo>
                    <a:pt x="5011" y="685"/>
                  </a:lnTo>
                  <a:lnTo>
                    <a:pt x="5000" y="686"/>
                  </a:lnTo>
                  <a:lnTo>
                    <a:pt x="4989" y="686"/>
                  </a:lnTo>
                  <a:lnTo>
                    <a:pt x="4977" y="686"/>
                  </a:lnTo>
                  <a:lnTo>
                    <a:pt x="4965" y="685"/>
                  </a:lnTo>
                  <a:lnTo>
                    <a:pt x="4954" y="684"/>
                  </a:lnTo>
                  <a:lnTo>
                    <a:pt x="4942" y="682"/>
                  </a:lnTo>
                  <a:lnTo>
                    <a:pt x="4931" y="679"/>
                  </a:lnTo>
                  <a:lnTo>
                    <a:pt x="4921" y="676"/>
                  </a:lnTo>
                  <a:lnTo>
                    <a:pt x="4910" y="672"/>
                  </a:lnTo>
                  <a:lnTo>
                    <a:pt x="4900" y="668"/>
                  </a:lnTo>
                  <a:lnTo>
                    <a:pt x="4890" y="663"/>
                  </a:lnTo>
                  <a:lnTo>
                    <a:pt x="4880" y="658"/>
                  </a:lnTo>
                  <a:lnTo>
                    <a:pt x="4871" y="653"/>
                  </a:lnTo>
                  <a:lnTo>
                    <a:pt x="4862" y="647"/>
                  </a:lnTo>
                  <a:lnTo>
                    <a:pt x="4853" y="640"/>
                  </a:lnTo>
                  <a:lnTo>
                    <a:pt x="4845" y="633"/>
                  </a:lnTo>
                  <a:lnTo>
                    <a:pt x="4837" y="626"/>
                  </a:lnTo>
                  <a:lnTo>
                    <a:pt x="4829" y="618"/>
                  </a:lnTo>
                  <a:lnTo>
                    <a:pt x="4822" y="610"/>
                  </a:lnTo>
                  <a:lnTo>
                    <a:pt x="4815" y="602"/>
                  </a:lnTo>
                  <a:lnTo>
                    <a:pt x="4808" y="593"/>
                  </a:lnTo>
                  <a:lnTo>
                    <a:pt x="4802" y="584"/>
                  </a:lnTo>
                  <a:lnTo>
                    <a:pt x="4796" y="575"/>
                  </a:lnTo>
                  <a:lnTo>
                    <a:pt x="4791" y="565"/>
                  </a:lnTo>
                  <a:lnTo>
                    <a:pt x="4786" y="555"/>
                  </a:lnTo>
                  <a:lnTo>
                    <a:pt x="4782" y="545"/>
                  </a:lnTo>
                  <a:lnTo>
                    <a:pt x="4778" y="534"/>
                  </a:lnTo>
                  <a:lnTo>
                    <a:pt x="4775" y="523"/>
                  </a:lnTo>
                  <a:lnTo>
                    <a:pt x="4772" y="512"/>
                  </a:lnTo>
                  <a:lnTo>
                    <a:pt x="4770" y="501"/>
                  </a:lnTo>
                  <a:lnTo>
                    <a:pt x="4768" y="489"/>
                  </a:lnTo>
                  <a:lnTo>
                    <a:pt x="4766" y="478"/>
                  </a:lnTo>
                  <a:lnTo>
                    <a:pt x="4765" y="466"/>
                  </a:lnTo>
                  <a:lnTo>
                    <a:pt x="4765" y="453"/>
                  </a:lnTo>
                  <a:lnTo>
                    <a:pt x="4765" y="441"/>
                  </a:lnTo>
                  <a:lnTo>
                    <a:pt x="4766" y="429"/>
                  </a:lnTo>
                  <a:lnTo>
                    <a:pt x="4768" y="417"/>
                  </a:lnTo>
                  <a:lnTo>
                    <a:pt x="4770" y="406"/>
                  </a:lnTo>
                  <a:lnTo>
                    <a:pt x="4772" y="395"/>
                  </a:lnTo>
                  <a:lnTo>
                    <a:pt x="4773" y="389"/>
                  </a:lnTo>
                  <a:lnTo>
                    <a:pt x="4775" y="384"/>
                  </a:lnTo>
                  <a:lnTo>
                    <a:pt x="4778" y="373"/>
                  </a:lnTo>
                  <a:lnTo>
                    <a:pt x="4782" y="362"/>
                  </a:lnTo>
                  <a:lnTo>
                    <a:pt x="4786" y="352"/>
                  </a:lnTo>
                  <a:lnTo>
                    <a:pt x="4791" y="342"/>
                  </a:lnTo>
                  <a:lnTo>
                    <a:pt x="4796" y="332"/>
                  </a:lnTo>
                  <a:lnTo>
                    <a:pt x="4802" y="323"/>
                  </a:lnTo>
                  <a:lnTo>
                    <a:pt x="4808" y="314"/>
                  </a:lnTo>
                  <a:lnTo>
                    <a:pt x="4815" y="305"/>
                  </a:lnTo>
                  <a:lnTo>
                    <a:pt x="4822" y="297"/>
                  </a:lnTo>
                  <a:lnTo>
                    <a:pt x="4829" y="289"/>
                  </a:lnTo>
                  <a:lnTo>
                    <a:pt x="4837" y="281"/>
                  </a:lnTo>
                  <a:lnTo>
                    <a:pt x="4845" y="274"/>
                  </a:lnTo>
                  <a:lnTo>
                    <a:pt x="4849" y="270"/>
                  </a:lnTo>
                  <a:lnTo>
                    <a:pt x="4853" y="267"/>
                  </a:lnTo>
                  <a:lnTo>
                    <a:pt x="4862" y="260"/>
                  </a:lnTo>
                  <a:lnTo>
                    <a:pt x="4871" y="254"/>
                  </a:lnTo>
                  <a:lnTo>
                    <a:pt x="4880" y="249"/>
                  </a:lnTo>
                  <a:lnTo>
                    <a:pt x="4890" y="244"/>
                  </a:lnTo>
                  <a:lnTo>
                    <a:pt x="4900" y="239"/>
                  </a:lnTo>
                  <a:lnTo>
                    <a:pt x="4910" y="235"/>
                  </a:lnTo>
                  <a:lnTo>
                    <a:pt x="4921" y="231"/>
                  </a:lnTo>
                  <a:lnTo>
                    <a:pt x="4931" y="228"/>
                  </a:lnTo>
                  <a:lnTo>
                    <a:pt x="4942" y="226"/>
                  </a:lnTo>
                  <a:lnTo>
                    <a:pt x="4954" y="224"/>
                  </a:lnTo>
                  <a:lnTo>
                    <a:pt x="4965" y="222"/>
                  </a:lnTo>
                  <a:lnTo>
                    <a:pt x="4977" y="221"/>
                  </a:lnTo>
                  <a:lnTo>
                    <a:pt x="4989" y="221"/>
                  </a:lnTo>
                  <a:lnTo>
                    <a:pt x="5000" y="221"/>
                  </a:lnTo>
                  <a:lnTo>
                    <a:pt x="5011" y="222"/>
                  </a:lnTo>
                  <a:lnTo>
                    <a:pt x="5022" y="223"/>
                  </a:lnTo>
                  <a:lnTo>
                    <a:pt x="5032" y="225"/>
                  </a:lnTo>
                  <a:lnTo>
                    <a:pt x="5042" y="228"/>
                  </a:lnTo>
                  <a:lnTo>
                    <a:pt x="5052" y="230"/>
                  </a:lnTo>
                  <a:lnTo>
                    <a:pt x="5061" y="234"/>
                  </a:lnTo>
                  <a:lnTo>
                    <a:pt x="5070" y="238"/>
                  </a:lnTo>
                  <a:lnTo>
                    <a:pt x="5079" y="242"/>
                  </a:lnTo>
                  <a:lnTo>
                    <a:pt x="5087" y="246"/>
                  </a:lnTo>
                  <a:lnTo>
                    <a:pt x="5095" y="251"/>
                  </a:lnTo>
                  <a:lnTo>
                    <a:pt x="5099" y="254"/>
                  </a:lnTo>
                  <a:lnTo>
                    <a:pt x="5102" y="257"/>
                  </a:lnTo>
                  <a:lnTo>
                    <a:pt x="5110" y="263"/>
                  </a:lnTo>
                  <a:lnTo>
                    <a:pt x="5117" y="269"/>
                  </a:lnTo>
                  <a:lnTo>
                    <a:pt x="5123" y="275"/>
                  </a:lnTo>
                  <a:lnTo>
                    <a:pt x="5130" y="282"/>
                  </a:lnTo>
                  <a:lnTo>
                    <a:pt x="5130" y="230"/>
                  </a:lnTo>
                  <a:lnTo>
                    <a:pt x="5219" y="230"/>
                  </a:lnTo>
                  <a:lnTo>
                    <a:pt x="5219" y="677"/>
                  </a:lnTo>
                  <a:close/>
                  <a:moveTo>
                    <a:pt x="4372" y="408"/>
                  </a:moveTo>
                  <a:lnTo>
                    <a:pt x="4372" y="676"/>
                  </a:lnTo>
                  <a:lnTo>
                    <a:pt x="4283" y="676"/>
                  </a:lnTo>
                  <a:lnTo>
                    <a:pt x="4283" y="409"/>
                  </a:lnTo>
                  <a:lnTo>
                    <a:pt x="4282" y="391"/>
                  </a:lnTo>
                  <a:lnTo>
                    <a:pt x="4282" y="382"/>
                  </a:lnTo>
                  <a:lnTo>
                    <a:pt x="4281" y="374"/>
                  </a:lnTo>
                  <a:lnTo>
                    <a:pt x="4278" y="360"/>
                  </a:lnTo>
                  <a:lnTo>
                    <a:pt x="4275" y="348"/>
                  </a:lnTo>
                  <a:lnTo>
                    <a:pt x="4271" y="337"/>
                  </a:lnTo>
                  <a:lnTo>
                    <a:pt x="4266" y="328"/>
                  </a:lnTo>
                  <a:lnTo>
                    <a:pt x="4261" y="320"/>
                  </a:lnTo>
                  <a:lnTo>
                    <a:pt x="4255" y="314"/>
                  </a:lnTo>
                  <a:lnTo>
                    <a:pt x="4249" y="309"/>
                  </a:lnTo>
                  <a:lnTo>
                    <a:pt x="4243" y="305"/>
                  </a:lnTo>
                  <a:lnTo>
                    <a:pt x="4237" y="302"/>
                  </a:lnTo>
                  <a:lnTo>
                    <a:pt x="4231" y="300"/>
                  </a:lnTo>
                  <a:lnTo>
                    <a:pt x="4225" y="298"/>
                  </a:lnTo>
                  <a:lnTo>
                    <a:pt x="4220" y="297"/>
                  </a:lnTo>
                  <a:lnTo>
                    <a:pt x="4214" y="297"/>
                  </a:lnTo>
                  <a:lnTo>
                    <a:pt x="4210" y="297"/>
                  </a:lnTo>
                  <a:lnTo>
                    <a:pt x="4206" y="297"/>
                  </a:lnTo>
                  <a:lnTo>
                    <a:pt x="4201" y="297"/>
                  </a:lnTo>
                  <a:lnTo>
                    <a:pt x="4195" y="298"/>
                  </a:lnTo>
                  <a:lnTo>
                    <a:pt x="4189" y="299"/>
                  </a:lnTo>
                  <a:lnTo>
                    <a:pt x="4183" y="301"/>
                  </a:lnTo>
                  <a:lnTo>
                    <a:pt x="4176" y="304"/>
                  </a:lnTo>
                  <a:lnTo>
                    <a:pt x="4169" y="308"/>
                  </a:lnTo>
                  <a:lnTo>
                    <a:pt x="4163" y="313"/>
                  </a:lnTo>
                  <a:lnTo>
                    <a:pt x="4156" y="320"/>
                  </a:lnTo>
                  <a:lnTo>
                    <a:pt x="4150" y="327"/>
                  </a:lnTo>
                  <a:lnTo>
                    <a:pt x="4147" y="332"/>
                  </a:lnTo>
                  <a:lnTo>
                    <a:pt x="4144" y="337"/>
                  </a:lnTo>
                  <a:lnTo>
                    <a:pt x="4142" y="342"/>
                  </a:lnTo>
                  <a:lnTo>
                    <a:pt x="4139" y="348"/>
                  </a:lnTo>
                  <a:lnTo>
                    <a:pt x="4137" y="354"/>
                  </a:lnTo>
                  <a:lnTo>
                    <a:pt x="4135" y="361"/>
                  </a:lnTo>
                  <a:lnTo>
                    <a:pt x="4134" y="368"/>
                  </a:lnTo>
                  <a:lnTo>
                    <a:pt x="4132" y="375"/>
                  </a:lnTo>
                  <a:lnTo>
                    <a:pt x="4130" y="392"/>
                  </a:lnTo>
                  <a:lnTo>
                    <a:pt x="4130" y="402"/>
                  </a:lnTo>
                  <a:lnTo>
                    <a:pt x="4129" y="412"/>
                  </a:lnTo>
                  <a:lnTo>
                    <a:pt x="4129" y="676"/>
                  </a:lnTo>
                  <a:lnTo>
                    <a:pt x="4040" y="676"/>
                  </a:lnTo>
                  <a:lnTo>
                    <a:pt x="4040" y="409"/>
                  </a:lnTo>
                  <a:lnTo>
                    <a:pt x="4040" y="391"/>
                  </a:lnTo>
                  <a:lnTo>
                    <a:pt x="4039" y="382"/>
                  </a:lnTo>
                  <a:lnTo>
                    <a:pt x="4038" y="374"/>
                  </a:lnTo>
                  <a:lnTo>
                    <a:pt x="4036" y="360"/>
                  </a:lnTo>
                  <a:lnTo>
                    <a:pt x="4032" y="348"/>
                  </a:lnTo>
                  <a:lnTo>
                    <a:pt x="4028" y="337"/>
                  </a:lnTo>
                  <a:lnTo>
                    <a:pt x="4023" y="328"/>
                  </a:lnTo>
                  <a:lnTo>
                    <a:pt x="4018" y="320"/>
                  </a:lnTo>
                  <a:lnTo>
                    <a:pt x="4012" y="314"/>
                  </a:lnTo>
                  <a:lnTo>
                    <a:pt x="4007" y="309"/>
                  </a:lnTo>
                  <a:lnTo>
                    <a:pt x="4001" y="305"/>
                  </a:lnTo>
                  <a:lnTo>
                    <a:pt x="3994" y="302"/>
                  </a:lnTo>
                  <a:lnTo>
                    <a:pt x="3988" y="300"/>
                  </a:lnTo>
                  <a:lnTo>
                    <a:pt x="3983" y="298"/>
                  </a:lnTo>
                  <a:lnTo>
                    <a:pt x="3977" y="297"/>
                  </a:lnTo>
                  <a:lnTo>
                    <a:pt x="3972" y="297"/>
                  </a:lnTo>
                  <a:lnTo>
                    <a:pt x="3967" y="297"/>
                  </a:lnTo>
                  <a:lnTo>
                    <a:pt x="3963" y="297"/>
                  </a:lnTo>
                  <a:lnTo>
                    <a:pt x="3959" y="297"/>
                  </a:lnTo>
                  <a:lnTo>
                    <a:pt x="3953" y="298"/>
                  </a:lnTo>
                  <a:lnTo>
                    <a:pt x="3947" y="299"/>
                  </a:lnTo>
                  <a:lnTo>
                    <a:pt x="3941" y="301"/>
                  </a:lnTo>
                  <a:lnTo>
                    <a:pt x="3934" y="304"/>
                  </a:lnTo>
                  <a:lnTo>
                    <a:pt x="3928" y="308"/>
                  </a:lnTo>
                  <a:lnTo>
                    <a:pt x="3921" y="313"/>
                  </a:lnTo>
                  <a:lnTo>
                    <a:pt x="3915" y="320"/>
                  </a:lnTo>
                  <a:lnTo>
                    <a:pt x="3909" y="327"/>
                  </a:lnTo>
                  <a:lnTo>
                    <a:pt x="3906" y="332"/>
                  </a:lnTo>
                  <a:lnTo>
                    <a:pt x="3903" y="337"/>
                  </a:lnTo>
                  <a:lnTo>
                    <a:pt x="3898" y="348"/>
                  </a:lnTo>
                  <a:lnTo>
                    <a:pt x="3894" y="361"/>
                  </a:lnTo>
                  <a:lnTo>
                    <a:pt x="3893" y="368"/>
                  </a:lnTo>
                  <a:lnTo>
                    <a:pt x="3891" y="375"/>
                  </a:lnTo>
                  <a:lnTo>
                    <a:pt x="3889" y="392"/>
                  </a:lnTo>
                  <a:lnTo>
                    <a:pt x="3889" y="402"/>
                  </a:lnTo>
                  <a:lnTo>
                    <a:pt x="3889" y="412"/>
                  </a:lnTo>
                  <a:lnTo>
                    <a:pt x="3889" y="676"/>
                  </a:lnTo>
                  <a:lnTo>
                    <a:pt x="3800" y="676"/>
                  </a:lnTo>
                  <a:lnTo>
                    <a:pt x="3800" y="230"/>
                  </a:lnTo>
                  <a:lnTo>
                    <a:pt x="3885" y="230"/>
                  </a:lnTo>
                  <a:lnTo>
                    <a:pt x="3885" y="281"/>
                  </a:lnTo>
                  <a:lnTo>
                    <a:pt x="3890" y="272"/>
                  </a:lnTo>
                  <a:lnTo>
                    <a:pt x="3895" y="264"/>
                  </a:lnTo>
                  <a:lnTo>
                    <a:pt x="3901" y="258"/>
                  </a:lnTo>
                  <a:lnTo>
                    <a:pt x="3907" y="251"/>
                  </a:lnTo>
                  <a:lnTo>
                    <a:pt x="3914" y="246"/>
                  </a:lnTo>
                  <a:lnTo>
                    <a:pt x="3921" y="241"/>
                  </a:lnTo>
                  <a:lnTo>
                    <a:pt x="3928" y="237"/>
                  </a:lnTo>
                  <a:lnTo>
                    <a:pt x="3935" y="233"/>
                  </a:lnTo>
                  <a:lnTo>
                    <a:pt x="3942" y="230"/>
                  </a:lnTo>
                  <a:lnTo>
                    <a:pt x="3950" y="227"/>
                  </a:lnTo>
                  <a:lnTo>
                    <a:pt x="3964" y="224"/>
                  </a:lnTo>
                  <a:lnTo>
                    <a:pt x="3971" y="222"/>
                  </a:lnTo>
                  <a:lnTo>
                    <a:pt x="3978" y="221"/>
                  </a:lnTo>
                  <a:lnTo>
                    <a:pt x="3990" y="221"/>
                  </a:lnTo>
                  <a:lnTo>
                    <a:pt x="4000" y="221"/>
                  </a:lnTo>
                  <a:lnTo>
                    <a:pt x="4008" y="222"/>
                  </a:lnTo>
                  <a:lnTo>
                    <a:pt x="4017" y="223"/>
                  </a:lnTo>
                  <a:lnTo>
                    <a:pt x="4026" y="225"/>
                  </a:lnTo>
                  <a:lnTo>
                    <a:pt x="4034" y="228"/>
                  </a:lnTo>
                  <a:lnTo>
                    <a:pt x="4042" y="231"/>
                  </a:lnTo>
                  <a:lnTo>
                    <a:pt x="4050" y="234"/>
                  </a:lnTo>
                  <a:lnTo>
                    <a:pt x="4057" y="238"/>
                  </a:lnTo>
                  <a:lnTo>
                    <a:pt x="4064" y="243"/>
                  </a:lnTo>
                  <a:lnTo>
                    <a:pt x="4071" y="248"/>
                  </a:lnTo>
                  <a:lnTo>
                    <a:pt x="4078" y="254"/>
                  </a:lnTo>
                  <a:lnTo>
                    <a:pt x="4084" y="261"/>
                  </a:lnTo>
                  <a:lnTo>
                    <a:pt x="4090" y="268"/>
                  </a:lnTo>
                  <a:lnTo>
                    <a:pt x="4096" y="275"/>
                  </a:lnTo>
                  <a:lnTo>
                    <a:pt x="4101" y="283"/>
                  </a:lnTo>
                  <a:lnTo>
                    <a:pt x="4105" y="292"/>
                  </a:lnTo>
                  <a:lnTo>
                    <a:pt x="4111" y="282"/>
                  </a:lnTo>
                  <a:lnTo>
                    <a:pt x="4118" y="273"/>
                  </a:lnTo>
                  <a:lnTo>
                    <a:pt x="4125" y="265"/>
                  </a:lnTo>
                  <a:lnTo>
                    <a:pt x="4133" y="257"/>
                  </a:lnTo>
                  <a:lnTo>
                    <a:pt x="4140" y="251"/>
                  </a:lnTo>
                  <a:lnTo>
                    <a:pt x="4148" y="245"/>
                  </a:lnTo>
                  <a:lnTo>
                    <a:pt x="4157" y="240"/>
                  </a:lnTo>
                  <a:lnTo>
                    <a:pt x="4165" y="235"/>
                  </a:lnTo>
                  <a:lnTo>
                    <a:pt x="4174" y="232"/>
                  </a:lnTo>
                  <a:lnTo>
                    <a:pt x="4182" y="229"/>
                  </a:lnTo>
                  <a:lnTo>
                    <a:pt x="4191" y="226"/>
                  </a:lnTo>
                  <a:lnTo>
                    <a:pt x="4199" y="224"/>
                  </a:lnTo>
                  <a:lnTo>
                    <a:pt x="4207" y="223"/>
                  </a:lnTo>
                  <a:lnTo>
                    <a:pt x="4214" y="222"/>
                  </a:lnTo>
                  <a:lnTo>
                    <a:pt x="4228" y="221"/>
                  </a:lnTo>
                  <a:lnTo>
                    <a:pt x="4241" y="221"/>
                  </a:lnTo>
                  <a:lnTo>
                    <a:pt x="4254" y="223"/>
                  </a:lnTo>
                  <a:lnTo>
                    <a:pt x="4267" y="225"/>
                  </a:lnTo>
                  <a:lnTo>
                    <a:pt x="4280" y="229"/>
                  </a:lnTo>
                  <a:lnTo>
                    <a:pt x="4292" y="234"/>
                  </a:lnTo>
                  <a:lnTo>
                    <a:pt x="4298" y="237"/>
                  </a:lnTo>
                  <a:lnTo>
                    <a:pt x="4304" y="241"/>
                  </a:lnTo>
                  <a:lnTo>
                    <a:pt x="4310" y="244"/>
                  </a:lnTo>
                  <a:lnTo>
                    <a:pt x="4316" y="249"/>
                  </a:lnTo>
                  <a:lnTo>
                    <a:pt x="4321" y="253"/>
                  </a:lnTo>
                  <a:lnTo>
                    <a:pt x="4327" y="258"/>
                  </a:lnTo>
                  <a:lnTo>
                    <a:pt x="4332" y="264"/>
                  </a:lnTo>
                  <a:lnTo>
                    <a:pt x="4337" y="270"/>
                  </a:lnTo>
                  <a:lnTo>
                    <a:pt x="4341" y="276"/>
                  </a:lnTo>
                  <a:lnTo>
                    <a:pt x="4346" y="283"/>
                  </a:lnTo>
                  <a:lnTo>
                    <a:pt x="4350" y="290"/>
                  </a:lnTo>
                  <a:lnTo>
                    <a:pt x="4354" y="298"/>
                  </a:lnTo>
                  <a:lnTo>
                    <a:pt x="4357" y="307"/>
                  </a:lnTo>
                  <a:lnTo>
                    <a:pt x="4360" y="316"/>
                  </a:lnTo>
                  <a:lnTo>
                    <a:pt x="4363" y="325"/>
                  </a:lnTo>
                  <a:lnTo>
                    <a:pt x="4366" y="335"/>
                  </a:lnTo>
                  <a:lnTo>
                    <a:pt x="4368" y="346"/>
                  </a:lnTo>
                  <a:lnTo>
                    <a:pt x="4370" y="357"/>
                  </a:lnTo>
                  <a:lnTo>
                    <a:pt x="4371" y="369"/>
                  </a:lnTo>
                  <a:lnTo>
                    <a:pt x="4372" y="381"/>
                  </a:lnTo>
                  <a:lnTo>
                    <a:pt x="4372" y="394"/>
                  </a:lnTo>
                  <a:lnTo>
                    <a:pt x="4372" y="408"/>
                  </a:lnTo>
                  <a:close/>
                  <a:moveTo>
                    <a:pt x="3177" y="685"/>
                  </a:moveTo>
                  <a:lnTo>
                    <a:pt x="3165" y="685"/>
                  </a:lnTo>
                  <a:lnTo>
                    <a:pt x="3153" y="684"/>
                  </a:lnTo>
                  <a:lnTo>
                    <a:pt x="3142" y="683"/>
                  </a:lnTo>
                  <a:lnTo>
                    <a:pt x="3130" y="681"/>
                  </a:lnTo>
                  <a:lnTo>
                    <a:pt x="3119" y="678"/>
                  </a:lnTo>
                  <a:lnTo>
                    <a:pt x="3108" y="675"/>
                  </a:lnTo>
                  <a:lnTo>
                    <a:pt x="3097" y="671"/>
                  </a:lnTo>
                  <a:lnTo>
                    <a:pt x="3087" y="667"/>
                  </a:lnTo>
                  <a:lnTo>
                    <a:pt x="3076" y="663"/>
                  </a:lnTo>
                  <a:lnTo>
                    <a:pt x="3066" y="658"/>
                  </a:lnTo>
                  <a:lnTo>
                    <a:pt x="3057" y="652"/>
                  </a:lnTo>
                  <a:lnTo>
                    <a:pt x="3047" y="646"/>
                  </a:lnTo>
                  <a:lnTo>
                    <a:pt x="3038" y="639"/>
                  </a:lnTo>
                  <a:lnTo>
                    <a:pt x="3029" y="633"/>
                  </a:lnTo>
                  <a:lnTo>
                    <a:pt x="3021" y="625"/>
                  </a:lnTo>
                  <a:lnTo>
                    <a:pt x="3013" y="618"/>
                  </a:lnTo>
                  <a:lnTo>
                    <a:pt x="3005" y="610"/>
                  </a:lnTo>
                  <a:lnTo>
                    <a:pt x="2998" y="601"/>
                  </a:lnTo>
                  <a:lnTo>
                    <a:pt x="2991" y="592"/>
                  </a:lnTo>
                  <a:lnTo>
                    <a:pt x="2985" y="583"/>
                  </a:lnTo>
                  <a:lnTo>
                    <a:pt x="2979" y="574"/>
                  </a:lnTo>
                  <a:lnTo>
                    <a:pt x="2973" y="564"/>
                  </a:lnTo>
                  <a:lnTo>
                    <a:pt x="2968" y="554"/>
                  </a:lnTo>
                  <a:lnTo>
                    <a:pt x="2963" y="544"/>
                  </a:lnTo>
                  <a:lnTo>
                    <a:pt x="2959" y="533"/>
                  </a:lnTo>
                  <a:lnTo>
                    <a:pt x="2956" y="523"/>
                  </a:lnTo>
                  <a:lnTo>
                    <a:pt x="2952" y="512"/>
                  </a:lnTo>
                  <a:lnTo>
                    <a:pt x="2950" y="500"/>
                  </a:lnTo>
                  <a:lnTo>
                    <a:pt x="2948" y="489"/>
                  </a:lnTo>
                  <a:lnTo>
                    <a:pt x="2946" y="477"/>
                  </a:lnTo>
                  <a:lnTo>
                    <a:pt x="2945" y="466"/>
                  </a:lnTo>
                  <a:lnTo>
                    <a:pt x="2945" y="453"/>
                  </a:lnTo>
                  <a:lnTo>
                    <a:pt x="2945" y="441"/>
                  </a:lnTo>
                  <a:lnTo>
                    <a:pt x="2946" y="429"/>
                  </a:lnTo>
                  <a:lnTo>
                    <a:pt x="2948" y="417"/>
                  </a:lnTo>
                  <a:lnTo>
                    <a:pt x="2950" y="406"/>
                  </a:lnTo>
                  <a:lnTo>
                    <a:pt x="2952" y="395"/>
                  </a:lnTo>
                  <a:lnTo>
                    <a:pt x="2956" y="384"/>
                  </a:lnTo>
                  <a:lnTo>
                    <a:pt x="2959" y="373"/>
                  </a:lnTo>
                  <a:lnTo>
                    <a:pt x="2963" y="362"/>
                  </a:lnTo>
                  <a:lnTo>
                    <a:pt x="2968" y="352"/>
                  </a:lnTo>
                  <a:lnTo>
                    <a:pt x="2973" y="342"/>
                  </a:lnTo>
                  <a:lnTo>
                    <a:pt x="2979" y="332"/>
                  </a:lnTo>
                  <a:lnTo>
                    <a:pt x="2985" y="323"/>
                  </a:lnTo>
                  <a:lnTo>
                    <a:pt x="2991" y="314"/>
                  </a:lnTo>
                  <a:lnTo>
                    <a:pt x="2998" y="305"/>
                  </a:lnTo>
                  <a:lnTo>
                    <a:pt x="3005" y="297"/>
                  </a:lnTo>
                  <a:lnTo>
                    <a:pt x="3013" y="289"/>
                  </a:lnTo>
                  <a:lnTo>
                    <a:pt x="3021" y="281"/>
                  </a:lnTo>
                  <a:lnTo>
                    <a:pt x="3029" y="274"/>
                  </a:lnTo>
                  <a:lnTo>
                    <a:pt x="3038" y="267"/>
                  </a:lnTo>
                  <a:lnTo>
                    <a:pt x="3047" y="260"/>
                  </a:lnTo>
                  <a:lnTo>
                    <a:pt x="3057" y="254"/>
                  </a:lnTo>
                  <a:lnTo>
                    <a:pt x="3066" y="249"/>
                  </a:lnTo>
                  <a:lnTo>
                    <a:pt x="3076" y="244"/>
                  </a:lnTo>
                  <a:lnTo>
                    <a:pt x="3087" y="239"/>
                  </a:lnTo>
                  <a:lnTo>
                    <a:pt x="3097" y="235"/>
                  </a:lnTo>
                  <a:lnTo>
                    <a:pt x="3108" y="231"/>
                  </a:lnTo>
                  <a:lnTo>
                    <a:pt x="3119" y="228"/>
                  </a:lnTo>
                  <a:lnTo>
                    <a:pt x="3130" y="226"/>
                  </a:lnTo>
                  <a:lnTo>
                    <a:pt x="3142" y="224"/>
                  </a:lnTo>
                  <a:lnTo>
                    <a:pt x="3153" y="222"/>
                  </a:lnTo>
                  <a:lnTo>
                    <a:pt x="3165" y="221"/>
                  </a:lnTo>
                  <a:lnTo>
                    <a:pt x="3177" y="221"/>
                  </a:lnTo>
                  <a:lnTo>
                    <a:pt x="3189" y="221"/>
                  </a:lnTo>
                  <a:lnTo>
                    <a:pt x="3201" y="222"/>
                  </a:lnTo>
                  <a:lnTo>
                    <a:pt x="3212" y="224"/>
                  </a:lnTo>
                  <a:lnTo>
                    <a:pt x="3224" y="226"/>
                  </a:lnTo>
                  <a:lnTo>
                    <a:pt x="3235" y="228"/>
                  </a:lnTo>
                  <a:lnTo>
                    <a:pt x="3246" y="231"/>
                  </a:lnTo>
                  <a:lnTo>
                    <a:pt x="3257" y="235"/>
                  </a:lnTo>
                  <a:lnTo>
                    <a:pt x="3267" y="239"/>
                  </a:lnTo>
                  <a:lnTo>
                    <a:pt x="3278" y="244"/>
                  </a:lnTo>
                  <a:lnTo>
                    <a:pt x="3288" y="249"/>
                  </a:lnTo>
                  <a:lnTo>
                    <a:pt x="3297" y="254"/>
                  </a:lnTo>
                  <a:lnTo>
                    <a:pt x="3307" y="260"/>
                  </a:lnTo>
                  <a:lnTo>
                    <a:pt x="3316" y="267"/>
                  </a:lnTo>
                  <a:lnTo>
                    <a:pt x="3325" y="274"/>
                  </a:lnTo>
                  <a:lnTo>
                    <a:pt x="3333" y="281"/>
                  </a:lnTo>
                  <a:lnTo>
                    <a:pt x="3341" y="289"/>
                  </a:lnTo>
                  <a:lnTo>
                    <a:pt x="3349" y="297"/>
                  </a:lnTo>
                  <a:lnTo>
                    <a:pt x="3356" y="305"/>
                  </a:lnTo>
                  <a:lnTo>
                    <a:pt x="3363" y="314"/>
                  </a:lnTo>
                  <a:lnTo>
                    <a:pt x="3369" y="323"/>
                  </a:lnTo>
                  <a:lnTo>
                    <a:pt x="3375" y="332"/>
                  </a:lnTo>
                  <a:lnTo>
                    <a:pt x="3381" y="342"/>
                  </a:lnTo>
                  <a:lnTo>
                    <a:pt x="3386" y="352"/>
                  </a:lnTo>
                  <a:lnTo>
                    <a:pt x="3391" y="362"/>
                  </a:lnTo>
                  <a:lnTo>
                    <a:pt x="3395" y="373"/>
                  </a:lnTo>
                  <a:lnTo>
                    <a:pt x="3398" y="384"/>
                  </a:lnTo>
                  <a:lnTo>
                    <a:pt x="3401" y="395"/>
                  </a:lnTo>
                  <a:lnTo>
                    <a:pt x="3404" y="406"/>
                  </a:lnTo>
                  <a:lnTo>
                    <a:pt x="3406" y="417"/>
                  </a:lnTo>
                  <a:lnTo>
                    <a:pt x="3408" y="429"/>
                  </a:lnTo>
                  <a:lnTo>
                    <a:pt x="3408" y="441"/>
                  </a:lnTo>
                  <a:lnTo>
                    <a:pt x="3409" y="453"/>
                  </a:lnTo>
                  <a:lnTo>
                    <a:pt x="3408" y="466"/>
                  </a:lnTo>
                  <a:lnTo>
                    <a:pt x="3408" y="477"/>
                  </a:lnTo>
                  <a:lnTo>
                    <a:pt x="3406" y="489"/>
                  </a:lnTo>
                  <a:lnTo>
                    <a:pt x="3404" y="500"/>
                  </a:lnTo>
                  <a:lnTo>
                    <a:pt x="3401" y="512"/>
                  </a:lnTo>
                  <a:lnTo>
                    <a:pt x="3398" y="523"/>
                  </a:lnTo>
                  <a:lnTo>
                    <a:pt x="3395" y="533"/>
                  </a:lnTo>
                  <a:lnTo>
                    <a:pt x="3391" y="544"/>
                  </a:lnTo>
                  <a:lnTo>
                    <a:pt x="3386" y="554"/>
                  </a:lnTo>
                  <a:lnTo>
                    <a:pt x="3381" y="564"/>
                  </a:lnTo>
                  <a:lnTo>
                    <a:pt x="3375" y="574"/>
                  </a:lnTo>
                  <a:lnTo>
                    <a:pt x="3369" y="583"/>
                  </a:lnTo>
                  <a:lnTo>
                    <a:pt x="3363" y="592"/>
                  </a:lnTo>
                  <a:lnTo>
                    <a:pt x="3356" y="601"/>
                  </a:lnTo>
                  <a:lnTo>
                    <a:pt x="3349" y="610"/>
                  </a:lnTo>
                  <a:lnTo>
                    <a:pt x="3341" y="618"/>
                  </a:lnTo>
                  <a:lnTo>
                    <a:pt x="3333" y="625"/>
                  </a:lnTo>
                  <a:lnTo>
                    <a:pt x="3325" y="633"/>
                  </a:lnTo>
                  <a:lnTo>
                    <a:pt x="3316" y="639"/>
                  </a:lnTo>
                  <a:lnTo>
                    <a:pt x="3307" y="646"/>
                  </a:lnTo>
                  <a:lnTo>
                    <a:pt x="3297" y="652"/>
                  </a:lnTo>
                  <a:lnTo>
                    <a:pt x="3288" y="658"/>
                  </a:lnTo>
                  <a:lnTo>
                    <a:pt x="3278" y="663"/>
                  </a:lnTo>
                  <a:lnTo>
                    <a:pt x="3267" y="667"/>
                  </a:lnTo>
                  <a:lnTo>
                    <a:pt x="3257" y="671"/>
                  </a:lnTo>
                  <a:lnTo>
                    <a:pt x="3246" y="675"/>
                  </a:lnTo>
                  <a:lnTo>
                    <a:pt x="3235" y="678"/>
                  </a:lnTo>
                  <a:lnTo>
                    <a:pt x="3224" y="681"/>
                  </a:lnTo>
                  <a:lnTo>
                    <a:pt x="3212" y="683"/>
                  </a:lnTo>
                  <a:lnTo>
                    <a:pt x="3201" y="684"/>
                  </a:lnTo>
                  <a:lnTo>
                    <a:pt x="3189" y="685"/>
                  </a:lnTo>
                  <a:lnTo>
                    <a:pt x="3177" y="685"/>
                  </a:lnTo>
                  <a:close/>
                  <a:moveTo>
                    <a:pt x="2491" y="677"/>
                  </a:moveTo>
                  <a:lnTo>
                    <a:pt x="2402" y="677"/>
                  </a:lnTo>
                  <a:lnTo>
                    <a:pt x="2402" y="453"/>
                  </a:lnTo>
                  <a:lnTo>
                    <a:pt x="2402" y="444"/>
                  </a:lnTo>
                  <a:lnTo>
                    <a:pt x="2402" y="436"/>
                  </a:lnTo>
                  <a:lnTo>
                    <a:pt x="2401" y="428"/>
                  </a:lnTo>
                  <a:lnTo>
                    <a:pt x="2400" y="420"/>
                  </a:lnTo>
                  <a:lnTo>
                    <a:pt x="2398" y="412"/>
                  </a:lnTo>
                  <a:lnTo>
                    <a:pt x="2397" y="404"/>
                  </a:lnTo>
                  <a:lnTo>
                    <a:pt x="2395" y="397"/>
                  </a:lnTo>
                  <a:lnTo>
                    <a:pt x="2392" y="390"/>
                  </a:lnTo>
                  <a:lnTo>
                    <a:pt x="2390" y="383"/>
                  </a:lnTo>
                  <a:lnTo>
                    <a:pt x="2387" y="377"/>
                  </a:lnTo>
                  <a:lnTo>
                    <a:pt x="2381" y="364"/>
                  </a:lnTo>
                  <a:lnTo>
                    <a:pt x="2374" y="353"/>
                  </a:lnTo>
                  <a:lnTo>
                    <a:pt x="2370" y="347"/>
                  </a:lnTo>
                  <a:lnTo>
                    <a:pt x="2365" y="342"/>
                  </a:lnTo>
                  <a:lnTo>
                    <a:pt x="2361" y="337"/>
                  </a:lnTo>
                  <a:lnTo>
                    <a:pt x="2357" y="333"/>
                  </a:lnTo>
                  <a:lnTo>
                    <a:pt x="2347" y="325"/>
                  </a:lnTo>
                  <a:lnTo>
                    <a:pt x="2336" y="318"/>
                  </a:lnTo>
                  <a:lnTo>
                    <a:pt x="2331" y="314"/>
                  </a:lnTo>
                  <a:lnTo>
                    <a:pt x="2325" y="312"/>
                  </a:lnTo>
                  <a:lnTo>
                    <a:pt x="2319" y="309"/>
                  </a:lnTo>
                  <a:lnTo>
                    <a:pt x="2313" y="307"/>
                  </a:lnTo>
                  <a:lnTo>
                    <a:pt x="2307" y="305"/>
                  </a:lnTo>
                  <a:lnTo>
                    <a:pt x="2301" y="304"/>
                  </a:lnTo>
                  <a:lnTo>
                    <a:pt x="2295" y="303"/>
                  </a:lnTo>
                  <a:lnTo>
                    <a:pt x="2288" y="302"/>
                  </a:lnTo>
                  <a:lnTo>
                    <a:pt x="2275" y="301"/>
                  </a:lnTo>
                  <a:lnTo>
                    <a:pt x="2261" y="302"/>
                  </a:lnTo>
                  <a:lnTo>
                    <a:pt x="2254" y="303"/>
                  </a:lnTo>
                  <a:lnTo>
                    <a:pt x="2247" y="304"/>
                  </a:lnTo>
                  <a:lnTo>
                    <a:pt x="2234" y="307"/>
                  </a:lnTo>
                  <a:lnTo>
                    <a:pt x="2228" y="309"/>
                  </a:lnTo>
                  <a:lnTo>
                    <a:pt x="2222" y="312"/>
                  </a:lnTo>
                  <a:lnTo>
                    <a:pt x="2216" y="314"/>
                  </a:lnTo>
                  <a:lnTo>
                    <a:pt x="2210" y="318"/>
                  </a:lnTo>
                  <a:lnTo>
                    <a:pt x="2204" y="321"/>
                  </a:lnTo>
                  <a:lnTo>
                    <a:pt x="2198" y="325"/>
                  </a:lnTo>
                  <a:lnTo>
                    <a:pt x="2193" y="329"/>
                  </a:lnTo>
                  <a:lnTo>
                    <a:pt x="2188" y="333"/>
                  </a:lnTo>
                  <a:lnTo>
                    <a:pt x="2183" y="338"/>
                  </a:lnTo>
                  <a:lnTo>
                    <a:pt x="2178" y="343"/>
                  </a:lnTo>
                  <a:lnTo>
                    <a:pt x="2173" y="348"/>
                  </a:lnTo>
                  <a:lnTo>
                    <a:pt x="2169" y="354"/>
                  </a:lnTo>
                  <a:lnTo>
                    <a:pt x="2164" y="360"/>
                  </a:lnTo>
                  <a:lnTo>
                    <a:pt x="2160" y="366"/>
                  </a:lnTo>
                  <a:lnTo>
                    <a:pt x="2153" y="380"/>
                  </a:lnTo>
                  <a:lnTo>
                    <a:pt x="2150" y="387"/>
                  </a:lnTo>
                  <a:lnTo>
                    <a:pt x="2147" y="394"/>
                  </a:lnTo>
                  <a:lnTo>
                    <a:pt x="2142" y="410"/>
                  </a:lnTo>
                  <a:lnTo>
                    <a:pt x="2140" y="419"/>
                  </a:lnTo>
                  <a:lnTo>
                    <a:pt x="2139" y="427"/>
                  </a:lnTo>
                  <a:lnTo>
                    <a:pt x="2137" y="436"/>
                  </a:lnTo>
                  <a:lnTo>
                    <a:pt x="2137" y="446"/>
                  </a:lnTo>
                  <a:lnTo>
                    <a:pt x="2136" y="466"/>
                  </a:lnTo>
                  <a:lnTo>
                    <a:pt x="2136" y="677"/>
                  </a:lnTo>
                  <a:lnTo>
                    <a:pt x="2046" y="677"/>
                  </a:lnTo>
                  <a:lnTo>
                    <a:pt x="2046" y="230"/>
                  </a:lnTo>
                  <a:lnTo>
                    <a:pt x="2133" y="230"/>
                  </a:lnTo>
                  <a:lnTo>
                    <a:pt x="2133" y="306"/>
                  </a:lnTo>
                  <a:lnTo>
                    <a:pt x="2138" y="296"/>
                  </a:lnTo>
                  <a:lnTo>
                    <a:pt x="2144" y="287"/>
                  </a:lnTo>
                  <a:lnTo>
                    <a:pt x="2151" y="278"/>
                  </a:lnTo>
                  <a:lnTo>
                    <a:pt x="2159" y="270"/>
                  </a:lnTo>
                  <a:lnTo>
                    <a:pt x="2163" y="266"/>
                  </a:lnTo>
                  <a:lnTo>
                    <a:pt x="2167" y="262"/>
                  </a:lnTo>
                  <a:lnTo>
                    <a:pt x="2177" y="255"/>
                  </a:lnTo>
                  <a:lnTo>
                    <a:pt x="2186" y="249"/>
                  </a:lnTo>
                  <a:lnTo>
                    <a:pt x="2196" y="243"/>
                  </a:lnTo>
                  <a:lnTo>
                    <a:pt x="2207" y="238"/>
                  </a:lnTo>
                  <a:lnTo>
                    <a:pt x="2218" y="234"/>
                  </a:lnTo>
                  <a:lnTo>
                    <a:pt x="2229" y="230"/>
                  </a:lnTo>
                  <a:lnTo>
                    <a:pt x="2241" y="227"/>
                  </a:lnTo>
                  <a:lnTo>
                    <a:pt x="2253" y="224"/>
                  </a:lnTo>
                  <a:lnTo>
                    <a:pt x="2264" y="222"/>
                  </a:lnTo>
                  <a:lnTo>
                    <a:pt x="2276" y="221"/>
                  </a:lnTo>
                  <a:lnTo>
                    <a:pt x="2288" y="221"/>
                  </a:lnTo>
                  <a:lnTo>
                    <a:pt x="2307" y="222"/>
                  </a:lnTo>
                  <a:lnTo>
                    <a:pt x="2326" y="224"/>
                  </a:lnTo>
                  <a:lnTo>
                    <a:pt x="2335" y="225"/>
                  </a:lnTo>
                  <a:lnTo>
                    <a:pt x="2344" y="228"/>
                  </a:lnTo>
                  <a:lnTo>
                    <a:pt x="2353" y="230"/>
                  </a:lnTo>
                  <a:lnTo>
                    <a:pt x="2362" y="233"/>
                  </a:lnTo>
                  <a:lnTo>
                    <a:pt x="2371" y="236"/>
                  </a:lnTo>
                  <a:lnTo>
                    <a:pt x="2380" y="240"/>
                  </a:lnTo>
                  <a:lnTo>
                    <a:pt x="2388" y="244"/>
                  </a:lnTo>
                  <a:lnTo>
                    <a:pt x="2397" y="249"/>
                  </a:lnTo>
                  <a:lnTo>
                    <a:pt x="2405" y="254"/>
                  </a:lnTo>
                  <a:lnTo>
                    <a:pt x="2413" y="259"/>
                  </a:lnTo>
                  <a:lnTo>
                    <a:pt x="2420" y="265"/>
                  </a:lnTo>
                  <a:lnTo>
                    <a:pt x="2427" y="271"/>
                  </a:lnTo>
                  <a:lnTo>
                    <a:pt x="2434" y="278"/>
                  </a:lnTo>
                  <a:lnTo>
                    <a:pt x="2441" y="285"/>
                  </a:lnTo>
                  <a:lnTo>
                    <a:pt x="2448" y="293"/>
                  </a:lnTo>
                  <a:lnTo>
                    <a:pt x="2454" y="301"/>
                  </a:lnTo>
                  <a:lnTo>
                    <a:pt x="2459" y="310"/>
                  </a:lnTo>
                  <a:lnTo>
                    <a:pt x="2464" y="319"/>
                  </a:lnTo>
                  <a:lnTo>
                    <a:pt x="2469" y="328"/>
                  </a:lnTo>
                  <a:lnTo>
                    <a:pt x="2474" y="339"/>
                  </a:lnTo>
                  <a:lnTo>
                    <a:pt x="2478" y="349"/>
                  </a:lnTo>
                  <a:lnTo>
                    <a:pt x="2481" y="360"/>
                  </a:lnTo>
                  <a:lnTo>
                    <a:pt x="2484" y="372"/>
                  </a:lnTo>
                  <a:lnTo>
                    <a:pt x="2487" y="384"/>
                  </a:lnTo>
                  <a:lnTo>
                    <a:pt x="2489" y="397"/>
                  </a:lnTo>
                  <a:lnTo>
                    <a:pt x="2490" y="410"/>
                  </a:lnTo>
                  <a:lnTo>
                    <a:pt x="2491" y="424"/>
                  </a:lnTo>
                  <a:lnTo>
                    <a:pt x="2491" y="438"/>
                  </a:lnTo>
                  <a:lnTo>
                    <a:pt x="2491" y="677"/>
                  </a:lnTo>
                  <a:close/>
                  <a:moveTo>
                    <a:pt x="1589" y="677"/>
                  </a:moveTo>
                  <a:lnTo>
                    <a:pt x="1499" y="677"/>
                  </a:lnTo>
                  <a:lnTo>
                    <a:pt x="1499" y="624"/>
                  </a:lnTo>
                  <a:lnTo>
                    <a:pt x="1496" y="627"/>
                  </a:lnTo>
                  <a:lnTo>
                    <a:pt x="1493" y="631"/>
                  </a:lnTo>
                  <a:lnTo>
                    <a:pt x="1487" y="637"/>
                  </a:lnTo>
                  <a:lnTo>
                    <a:pt x="1480" y="644"/>
                  </a:lnTo>
                  <a:lnTo>
                    <a:pt x="1473" y="649"/>
                  </a:lnTo>
                  <a:lnTo>
                    <a:pt x="1457" y="660"/>
                  </a:lnTo>
                  <a:lnTo>
                    <a:pt x="1449" y="665"/>
                  </a:lnTo>
                  <a:lnTo>
                    <a:pt x="1440" y="669"/>
                  </a:lnTo>
                  <a:lnTo>
                    <a:pt x="1431" y="673"/>
                  </a:lnTo>
                  <a:lnTo>
                    <a:pt x="1422" y="676"/>
                  </a:lnTo>
                  <a:lnTo>
                    <a:pt x="1412" y="679"/>
                  </a:lnTo>
                  <a:lnTo>
                    <a:pt x="1402" y="682"/>
                  </a:lnTo>
                  <a:lnTo>
                    <a:pt x="1392" y="684"/>
                  </a:lnTo>
                  <a:lnTo>
                    <a:pt x="1381" y="685"/>
                  </a:lnTo>
                  <a:lnTo>
                    <a:pt x="1370" y="686"/>
                  </a:lnTo>
                  <a:lnTo>
                    <a:pt x="1359" y="686"/>
                  </a:lnTo>
                  <a:lnTo>
                    <a:pt x="1347" y="686"/>
                  </a:lnTo>
                  <a:lnTo>
                    <a:pt x="1335" y="685"/>
                  </a:lnTo>
                  <a:lnTo>
                    <a:pt x="1323" y="684"/>
                  </a:lnTo>
                  <a:lnTo>
                    <a:pt x="1312" y="682"/>
                  </a:lnTo>
                  <a:lnTo>
                    <a:pt x="1301" y="679"/>
                  </a:lnTo>
                  <a:lnTo>
                    <a:pt x="1290" y="676"/>
                  </a:lnTo>
                  <a:lnTo>
                    <a:pt x="1280" y="672"/>
                  </a:lnTo>
                  <a:lnTo>
                    <a:pt x="1269" y="668"/>
                  </a:lnTo>
                  <a:lnTo>
                    <a:pt x="1259" y="663"/>
                  </a:lnTo>
                  <a:lnTo>
                    <a:pt x="1250" y="658"/>
                  </a:lnTo>
                  <a:lnTo>
                    <a:pt x="1240" y="653"/>
                  </a:lnTo>
                  <a:lnTo>
                    <a:pt x="1231" y="647"/>
                  </a:lnTo>
                  <a:lnTo>
                    <a:pt x="1223" y="640"/>
                  </a:lnTo>
                  <a:lnTo>
                    <a:pt x="1214" y="633"/>
                  </a:lnTo>
                  <a:lnTo>
                    <a:pt x="1206" y="626"/>
                  </a:lnTo>
                  <a:lnTo>
                    <a:pt x="1199" y="618"/>
                  </a:lnTo>
                  <a:lnTo>
                    <a:pt x="1191" y="610"/>
                  </a:lnTo>
                  <a:lnTo>
                    <a:pt x="1184" y="602"/>
                  </a:lnTo>
                  <a:lnTo>
                    <a:pt x="1178" y="593"/>
                  </a:lnTo>
                  <a:lnTo>
                    <a:pt x="1172" y="584"/>
                  </a:lnTo>
                  <a:lnTo>
                    <a:pt x="1166" y="575"/>
                  </a:lnTo>
                  <a:lnTo>
                    <a:pt x="1161" y="565"/>
                  </a:lnTo>
                  <a:lnTo>
                    <a:pt x="1156" y="555"/>
                  </a:lnTo>
                  <a:lnTo>
                    <a:pt x="1152" y="545"/>
                  </a:lnTo>
                  <a:lnTo>
                    <a:pt x="1148" y="534"/>
                  </a:lnTo>
                  <a:lnTo>
                    <a:pt x="1144" y="523"/>
                  </a:lnTo>
                  <a:lnTo>
                    <a:pt x="1142" y="512"/>
                  </a:lnTo>
                  <a:lnTo>
                    <a:pt x="1139" y="501"/>
                  </a:lnTo>
                  <a:lnTo>
                    <a:pt x="1137" y="489"/>
                  </a:lnTo>
                  <a:lnTo>
                    <a:pt x="1136" y="478"/>
                  </a:lnTo>
                  <a:lnTo>
                    <a:pt x="1135" y="466"/>
                  </a:lnTo>
                  <a:lnTo>
                    <a:pt x="1135" y="453"/>
                  </a:lnTo>
                  <a:lnTo>
                    <a:pt x="1135" y="441"/>
                  </a:lnTo>
                  <a:lnTo>
                    <a:pt x="1136" y="429"/>
                  </a:lnTo>
                  <a:lnTo>
                    <a:pt x="1137" y="417"/>
                  </a:lnTo>
                  <a:lnTo>
                    <a:pt x="1139" y="406"/>
                  </a:lnTo>
                  <a:lnTo>
                    <a:pt x="1142" y="395"/>
                  </a:lnTo>
                  <a:lnTo>
                    <a:pt x="1143" y="389"/>
                  </a:lnTo>
                  <a:lnTo>
                    <a:pt x="1144" y="384"/>
                  </a:lnTo>
                  <a:lnTo>
                    <a:pt x="1148" y="373"/>
                  </a:lnTo>
                  <a:lnTo>
                    <a:pt x="1152" y="362"/>
                  </a:lnTo>
                  <a:lnTo>
                    <a:pt x="1156" y="352"/>
                  </a:lnTo>
                  <a:lnTo>
                    <a:pt x="1161" y="342"/>
                  </a:lnTo>
                  <a:lnTo>
                    <a:pt x="1166" y="332"/>
                  </a:lnTo>
                  <a:lnTo>
                    <a:pt x="1172" y="323"/>
                  </a:lnTo>
                  <a:lnTo>
                    <a:pt x="1178" y="314"/>
                  </a:lnTo>
                  <a:lnTo>
                    <a:pt x="1184" y="305"/>
                  </a:lnTo>
                  <a:lnTo>
                    <a:pt x="1191" y="297"/>
                  </a:lnTo>
                  <a:lnTo>
                    <a:pt x="1199" y="289"/>
                  </a:lnTo>
                  <a:lnTo>
                    <a:pt x="1206" y="281"/>
                  </a:lnTo>
                  <a:lnTo>
                    <a:pt x="1214" y="274"/>
                  </a:lnTo>
                  <a:lnTo>
                    <a:pt x="1218" y="270"/>
                  </a:lnTo>
                  <a:lnTo>
                    <a:pt x="1223" y="267"/>
                  </a:lnTo>
                  <a:lnTo>
                    <a:pt x="1231" y="260"/>
                  </a:lnTo>
                  <a:lnTo>
                    <a:pt x="1240" y="254"/>
                  </a:lnTo>
                  <a:lnTo>
                    <a:pt x="1250" y="249"/>
                  </a:lnTo>
                  <a:lnTo>
                    <a:pt x="1259" y="244"/>
                  </a:lnTo>
                  <a:lnTo>
                    <a:pt x="1269" y="239"/>
                  </a:lnTo>
                  <a:lnTo>
                    <a:pt x="1280" y="235"/>
                  </a:lnTo>
                  <a:lnTo>
                    <a:pt x="1290" y="231"/>
                  </a:lnTo>
                  <a:lnTo>
                    <a:pt x="1301" y="228"/>
                  </a:lnTo>
                  <a:lnTo>
                    <a:pt x="1312" y="226"/>
                  </a:lnTo>
                  <a:lnTo>
                    <a:pt x="1323" y="224"/>
                  </a:lnTo>
                  <a:lnTo>
                    <a:pt x="1335" y="222"/>
                  </a:lnTo>
                  <a:lnTo>
                    <a:pt x="1347" y="221"/>
                  </a:lnTo>
                  <a:lnTo>
                    <a:pt x="1359" y="221"/>
                  </a:lnTo>
                  <a:lnTo>
                    <a:pt x="1370" y="221"/>
                  </a:lnTo>
                  <a:lnTo>
                    <a:pt x="1381" y="222"/>
                  </a:lnTo>
                  <a:lnTo>
                    <a:pt x="1392" y="223"/>
                  </a:lnTo>
                  <a:lnTo>
                    <a:pt x="1402" y="225"/>
                  </a:lnTo>
                  <a:lnTo>
                    <a:pt x="1412" y="228"/>
                  </a:lnTo>
                  <a:lnTo>
                    <a:pt x="1421" y="230"/>
                  </a:lnTo>
                  <a:lnTo>
                    <a:pt x="1431" y="234"/>
                  </a:lnTo>
                  <a:lnTo>
                    <a:pt x="1440" y="238"/>
                  </a:lnTo>
                  <a:lnTo>
                    <a:pt x="1448" y="242"/>
                  </a:lnTo>
                  <a:lnTo>
                    <a:pt x="1457" y="246"/>
                  </a:lnTo>
                  <a:lnTo>
                    <a:pt x="1465" y="251"/>
                  </a:lnTo>
                  <a:lnTo>
                    <a:pt x="1468" y="254"/>
                  </a:lnTo>
                  <a:lnTo>
                    <a:pt x="1472" y="257"/>
                  </a:lnTo>
                  <a:lnTo>
                    <a:pt x="1479" y="263"/>
                  </a:lnTo>
                  <a:lnTo>
                    <a:pt x="1486" y="269"/>
                  </a:lnTo>
                  <a:lnTo>
                    <a:pt x="1493" y="275"/>
                  </a:lnTo>
                  <a:lnTo>
                    <a:pt x="1499" y="282"/>
                  </a:lnTo>
                  <a:lnTo>
                    <a:pt x="1499" y="230"/>
                  </a:lnTo>
                  <a:lnTo>
                    <a:pt x="1589" y="230"/>
                  </a:lnTo>
                  <a:lnTo>
                    <a:pt x="1589" y="677"/>
                  </a:lnTo>
                  <a:close/>
                  <a:moveTo>
                    <a:pt x="466" y="686"/>
                  </a:moveTo>
                  <a:lnTo>
                    <a:pt x="452" y="686"/>
                  </a:lnTo>
                  <a:lnTo>
                    <a:pt x="438" y="685"/>
                  </a:lnTo>
                  <a:lnTo>
                    <a:pt x="424" y="684"/>
                  </a:lnTo>
                  <a:lnTo>
                    <a:pt x="410" y="682"/>
                  </a:lnTo>
                  <a:lnTo>
                    <a:pt x="395" y="679"/>
                  </a:lnTo>
                  <a:lnTo>
                    <a:pt x="380" y="676"/>
                  </a:lnTo>
                  <a:lnTo>
                    <a:pt x="365" y="672"/>
                  </a:lnTo>
                  <a:lnTo>
                    <a:pt x="350" y="667"/>
                  </a:lnTo>
                  <a:lnTo>
                    <a:pt x="335" y="662"/>
                  </a:lnTo>
                  <a:lnTo>
                    <a:pt x="319" y="655"/>
                  </a:lnTo>
                  <a:lnTo>
                    <a:pt x="304" y="648"/>
                  </a:lnTo>
                  <a:lnTo>
                    <a:pt x="290" y="640"/>
                  </a:lnTo>
                  <a:lnTo>
                    <a:pt x="275" y="632"/>
                  </a:lnTo>
                  <a:lnTo>
                    <a:pt x="261" y="622"/>
                  </a:lnTo>
                  <a:lnTo>
                    <a:pt x="247" y="611"/>
                  </a:lnTo>
                  <a:lnTo>
                    <a:pt x="240" y="606"/>
                  </a:lnTo>
                  <a:lnTo>
                    <a:pt x="233" y="600"/>
                  </a:lnTo>
                  <a:lnTo>
                    <a:pt x="241" y="590"/>
                  </a:lnTo>
                  <a:lnTo>
                    <a:pt x="258" y="567"/>
                  </a:lnTo>
                  <a:lnTo>
                    <a:pt x="283" y="534"/>
                  </a:lnTo>
                  <a:lnTo>
                    <a:pt x="286" y="537"/>
                  </a:lnTo>
                  <a:lnTo>
                    <a:pt x="296" y="545"/>
                  </a:lnTo>
                  <a:lnTo>
                    <a:pt x="303" y="551"/>
                  </a:lnTo>
                  <a:lnTo>
                    <a:pt x="311" y="557"/>
                  </a:lnTo>
                  <a:lnTo>
                    <a:pt x="321" y="563"/>
                  </a:lnTo>
                  <a:lnTo>
                    <a:pt x="332" y="570"/>
                  </a:lnTo>
                  <a:lnTo>
                    <a:pt x="345" y="577"/>
                  </a:lnTo>
                  <a:lnTo>
                    <a:pt x="358" y="583"/>
                  </a:lnTo>
                  <a:lnTo>
                    <a:pt x="365" y="586"/>
                  </a:lnTo>
                  <a:lnTo>
                    <a:pt x="373" y="589"/>
                  </a:lnTo>
                  <a:lnTo>
                    <a:pt x="388" y="595"/>
                  </a:lnTo>
                  <a:lnTo>
                    <a:pt x="396" y="597"/>
                  </a:lnTo>
                  <a:lnTo>
                    <a:pt x="405" y="599"/>
                  </a:lnTo>
                  <a:lnTo>
                    <a:pt x="414" y="601"/>
                  </a:lnTo>
                  <a:lnTo>
                    <a:pt x="423" y="603"/>
                  </a:lnTo>
                  <a:lnTo>
                    <a:pt x="432" y="604"/>
                  </a:lnTo>
                  <a:lnTo>
                    <a:pt x="441" y="605"/>
                  </a:lnTo>
                  <a:lnTo>
                    <a:pt x="460" y="606"/>
                  </a:lnTo>
                  <a:lnTo>
                    <a:pt x="478" y="606"/>
                  </a:lnTo>
                  <a:lnTo>
                    <a:pt x="494" y="605"/>
                  </a:lnTo>
                  <a:lnTo>
                    <a:pt x="508" y="603"/>
                  </a:lnTo>
                  <a:lnTo>
                    <a:pt x="521" y="600"/>
                  </a:lnTo>
                  <a:lnTo>
                    <a:pt x="533" y="597"/>
                  </a:lnTo>
                  <a:lnTo>
                    <a:pt x="543" y="594"/>
                  </a:lnTo>
                  <a:lnTo>
                    <a:pt x="551" y="590"/>
                  </a:lnTo>
                  <a:lnTo>
                    <a:pt x="559" y="585"/>
                  </a:lnTo>
                  <a:lnTo>
                    <a:pt x="565" y="581"/>
                  </a:lnTo>
                  <a:lnTo>
                    <a:pt x="568" y="579"/>
                  </a:lnTo>
                  <a:lnTo>
                    <a:pt x="571" y="576"/>
                  </a:lnTo>
                  <a:lnTo>
                    <a:pt x="575" y="571"/>
                  </a:lnTo>
                  <a:lnTo>
                    <a:pt x="578" y="567"/>
                  </a:lnTo>
                  <a:lnTo>
                    <a:pt x="580" y="562"/>
                  </a:lnTo>
                  <a:lnTo>
                    <a:pt x="582" y="557"/>
                  </a:lnTo>
                  <a:lnTo>
                    <a:pt x="583" y="552"/>
                  </a:lnTo>
                  <a:lnTo>
                    <a:pt x="583" y="548"/>
                  </a:lnTo>
                  <a:lnTo>
                    <a:pt x="583" y="544"/>
                  </a:lnTo>
                  <a:lnTo>
                    <a:pt x="583" y="540"/>
                  </a:lnTo>
                  <a:lnTo>
                    <a:pt x="582" y="537"/>
                  </a:lnTo>
                  <a:lnTo>
                    <a:pt x="580" y="534"/>
                  </a:lnTo>
                  <a:lnTo>
                    <a:pt x="577" y="527"/>
                  </a:lnTo>
                  <a:lnTo>
                    <a:pt x="575" y="525"/>
                  </a:lnTo>
                  <a:lnTo>
                    <a:pt x="572" y="522"/>
                  </a:lnTo>
                  <a:lnTo>
                    <a:pt x="569" y="520"/>
                  </a:lnTo>
                  <a:lnTo>
                    <a:pt x="566" y="517"/>
                  </a:lnTo>
                  <a:lnTo>
                    <a:pt x="559" y="513"/>
                  </a:lnTo>
                  <a:lnTo>
                    <a:pt x="551" y="510"/>
                  </a:lnTo>
                  <a:lnTo>
                    <a:pt x="542" y="507"/>
                  </a:lnTo>
                  <a:lnTo>
                    <a:pt x="532" y="504"/>
                  </a:lnTo>
                  <a:lnTo>
                    <a:pt x="521" y="502"/>
                  </a:lnTo>
                  <a:lnTo>
                    <a:pt x="498" y="498"/>
                  </a:lnTo>
                  <a:lnTo>
                    <a:pt x="447" y="491"/>
                  </a:lnTo>
                  <a:lnTo>
                    <a:pt x="412" y="486"/>
                  </a:lnTo>
                  <a:lnTo>
                    <a:pt x="394" y="484"/>
                  </a:lnTo>
                  <a:lnTo>
                    <a:pt x="376" y="480"/>
                  </a:lnTo>
                  <a:lnTo>
                    <a:pt x="358" y="476"/>
                  </a:lnTo>
                  <a:lnTo>
                    <a:pt x="341" y="472"/>
                  </a:lnTo>
                  <a:lnTo>
                    <a:pt x="324" y="466"/>
                  </a:lnTo>
                  <a:lnTo>
                    <a:pt x="308" y="460"/>
                  </a:lnTo>
                  <a:lnTo>
                    <a:pt x="301" y="456"/>
                  </a:lnTo>
                  <a:lnTo>
                    <a:pt x="293" y="451"/>
                  </a:lnTo>
                  <a:lnTo>
                    <a:pt x="280" y="442"/>
                  </a:lnTo>
                  <a:lnTo>
                    <a:pt x="274" y="437"/>
                  </a:lnTo>
                  <a:lnTo>
                    <a:pt x="268" y="432"/>
                  </a:lnTo>
                  <a:lnTo>
                    <a:pt x="262" y="426"/>
                  </a:lnTo>
                  <a:lnTo>
                    <a:pt x="257" y="420"/>
                  </a:lnTo>
                  <a:lnTo>
                    <a:pt x="253" y="414"/>
                  </a:lnTo>
                  <a:lnTo>
                    <a:pt x="249" y="407"/>
                  </a:lnTo>
                  <a:lnTo>
                    <a:pt x="246" y="400"/>
                  </a:lnTo>
                  <a:lnTo>
                    <a:pt x="243" y="392"/>
                  </a:lnTo>
                  <a:lnTo>
                    <a:pt x="240" y="384"/>
                  </a:lnTo>
                  <a:lnTo>
                    <a:pt x="239" y="375"/>
                  </a:lnTo>
                  <a:lnTo>
                    <a:pt x="238" y="366"/>
                  </a:lnTo>
                  <a:lnTo>
                    <a:pt x="237" y="356"/>
                  </a:lnTo>
                  <a:lnTo>
                    <a:pt x="238" y="349"/>
                  </a:lnTo>
                  <a:lnTo>
                    <a:pt x="239" y="342"/>
                  </a:lnTo>
                  <a:lnTo>
                    <a:pt x="240" y="335"/>
                  </a:lnTo>
                  <a:lnTo>
                    <a:pt x="242" y="328"/>
                  </a:lnTo>
                  <a:lnTo>
                    <a:pt x="244" y="321"/>
                  </a:lnTo>
                  <a:lnTo>
                    <a:pt x="247" y="315"/>
                  </a:lnTo>
                  <a:lnTo>
                    <a:pt x="250" y="308"/>
                  </a:lnTo>
                  <a:lnTo>
                    <a:pt x="254" y="302"/>
                  </a:lnTo>
                  <a:lnTo>
                    <a:pt x="258" y="296"/>
                  </a:lnTo>
                  <a:lnTo>
                    <a:pt x="263" y="290"/>
                  </a:lnTo>
                  <a:lnTo>
                    <a:pt x="268" y="285"/>
                  </a:lnTo>
                  <a:lnTo>
                    <a:pt x="274" y="279"/>
                  </a:lnTo>
                  <a:lnTo>
                    <a:pt x="280" y="274"/>
                  </a:lnTo>
                  <a:lnTo>
                    <a:pt x="286" y="269"/>
                  </a:lnTo>
                  <a:lnTo>
                    <a:pt x="292" y="264"/>
                  </a:lnTo>
                  <a:lnTo>
                    <a:pt x="299" y="260"/>
                  </a:lnTo>
                  <a:lnTo>
                    <a:pt x="314" y="251"/>
                  </a:lnTo>
                  <a:lnTo>
                    <a:pt x="322" y="247"/>
                  </a:lnTo>
                  <a:lnTo>
                    <a:pt x="330" y="244"/>
                  </a:lnTo>
                  <a:lnTo>
                    <a:pt x="347" y="237"/>
                  </a:lnTo>
                  <a:lnTo>
                    <a:pt x="365" y="232"/>
                  </a:lnTo>
                  <a:lnTo>
                    <a:pt x="383" y="227"/>
                  </a:lnTo>
                  <a:lnTo>
                    <a:pt x="402" y="224"/>
                  </a:lnTo>
                  <a:lnTo>
                    <a:pt x="422" y="222"/>
                  </a:lnTo>
                  <a:lnTo>
                    <a:pt x="443" y="222"/>
                  </a:lnTo>
                  <a:lnTo>
                    <a:pt x="459" y="222"/>
                  </a:lnTo>
                  <a:lnTo>
                    <a:pt x="474" y="223"/>
                  </a:lnTo>
                  <a:lnTo>
                    <a:pt x="489" y="224"/>
                  </a:lnTo>
                  <a:lnTo>
                    <a:pt x="504" y="226"/>
                  </a:lnTo>
                  <a:lnTo>
                    <a:pt x="518" y="229"/>
                  </a:lnTo>
                  <a:lnTo>
                    <a:pt x="532" y="232"/>
                  </a:lnTo>
                  <a:lnTo>
                    <a:pt x="545" y="235"/>
                  </a:lnTo>
                  <a:lnTo>
                    <a:pt x="559" y="239"/>
                  </a:lnTo>
                  <a:lnTo>
                    <a:pt x="571" y="244"/>
                  </a:lnTo>
                  <a:lnTo>
                    <a:pt x="584" y="249"/>
                  </a:lnTo>
                  <a:lnTo>
                    <a:pt x="596" y="255"/>
                  </a:lnTo>
                  <a:lnTo>
                    <a:pt x="607" y="261"/>
                  </a:lnTo>
                  <a:lnTo>
                    <a:pt x="619" y="268"/>
                  </a:lnTo>
                  <a:lnTo>
                    <a:pt x="630" y="275"/>
                  </a:lnTo>
                  <a:lnTo>
                    <a:pt x="641" y="283"/>
                  </a:lnTo>
                  <a:lnTo>
                    <a:pt x="651" y="291"/>
                  </a:lnTo>
                  <a:lnTo>
                    <a:pt x="649" y="294"/>
                  </a:lnTo>
                  <a:lnTo>
                    <a:pt x="644" y="302"/>
                  </a:lnTo>
                  <a:lnTo>
                    <a:pt x="627" y="326"/>
                  </a:lnTo>
                  <a:lnTo>
                    <a:pt x="602" y="360"/>
                  </a:lnTo>
                  <a:lnTo>
                    <a:pt x="599" y="357"/>
                  </a:lnTo>
                  <a:lnTo>
                    <a:pt x="591" y="351"/>
                  </a:lnTo>
                  <a:lnTo>
                    <a:pt x="578" y="341"/>
                  </a:lnTo>
                  <a:lnTo>
                    <a:pt x="570" y="336"/>
                  </a:lnTo>
                  <a:lnTo>
                    <a:pt x="560" y="330"/>
                  </a:lnTo>
                  <a:lnTo>
                    <a:pt x="550" y="325"/>
                  </a:lnTo>
                  <a:lnTo>
                    <a:pt x="538" y="320"/>
                  </a:lnTo>
                  <a:lnTo>
                    <a:pt x="525" y="315"/>
                  </a:lnTo>
                  <a:lnTo>
                    <a:pt x="511" y="310"/>
                  </a:lnTo>
                  <a:lnTo>
                    <a:pt x="503" y="308"/>
                  </a:lnTo>
                  <a:lnTo>
                    <a:pt x="496" y="307"/>
                  </a:lnTo>
                  <a:lnTo>
                    <a:pt x="479" y="304"/>
                  </a:lnTo>
                  <a:lnTo>
                    <a:pt x="471" y="303"/>
                  </a:lnTo>
                  <a:lnTo>
                    <a:pt x="462" y="302"/>
                  </a:lnTo>
                  <a:lnTo>
                    <a:pt x="453" y="301"/>
                  </a:lnTo>
                  <a:lnTo>
                    <a:pt x="444" y="301"/>
                  </a:lnTo>
                  <a:lnTo>
                    <a:pt x="430" y="301"/>
                  </a:lnTo>
                  <a:lnTo>
                    <a:pt x="416" y="303"/>
                  </a:lnTo>
                  <a:lnTo>
                    <a:pt x="404" y="304"/>
                  </a:lnTo>
                  <a:lnTo>
                    <a:pt x="392" y="307"/>
                  </a:lnTo>
                  <a:lnTo>
                    <a:pt x="382" y="310"/>
                  </a:lnTo>
                  <a:lnTo>
                    <a:pt x="372" y="313"/>
                  </a:lnTo>
                  <a:lnTo>
                    <a:pt x="363" y="317"/>
                  </a:lnTo>
                  <a:lnTo>
                    <a:pt x="356" y="321"/>
                  </a:lnTo>
                  <a:lnTo>
                    <a:pt x="349" y="325"/>
                  </a:lnTo>
                  <a:lnTo>
                    <a:pt x="343" y="329"/>
                  </a:lnTo>
                  <a:lnTo>
                    <a:pt x="338" y="334"/>
                  </a:lnTo>
                  <a:lnTo>
                    <a:pt x="334" y="338"/>
                  </a:lnTo>
                  <a:lnTo>
                    <a:pt x="331" y="343"/>
                  </a:lnTo>
                  <a:lnTo>
                    <a:pt x="328" y="347"/>
                  </a:lnTo>
                  <a:lnTo>
                    <a:pt x="327" y="351"/>
                  </a:lnTo>
                  <a:lnTo>
                    <a:pt x="327" y="355"/>
                  </a:lnTo>
                  <a:lnTo>
                    <a:pt x="327" y="363"/>
                  </a:lnTo>
                  <a:lnTo>
                    <a:pt x="328" y="366"/>
                  </a:lnTo>
                  <a:lnTo>
                    <a:pt x="330" y="369"/>
                  </a:lnTo>
                  <a:lnTo>
                    <a:pt x="333" y="375"/>
                  </a:lnTo>
                  <a:lnTo>
                    <a:pt x="335" y="378"/>
                  </a:lnTo>
                  <a:lnTo>
                    <a:pt x="338" y="380"/>
                  </a:lnTo>
                  <a:lnTo>
                    <a:pt x="344" y="385"/>
                  </a:lnTo>
                  <a:lnTo>
                    <a:pt x="351" y="389"/>
                  </a:lnTo>
                  <a:lnTo>
                    <a:pt x="360" y="392"/>
                  </a:lnTo>
                  <a:lnTo>
                    <a:pt x="369" y="395"/>
                  </a:lnTo>
                  <a:lnTo>
                    <a:pt x="380" y="397"/>
                  </a:lnTo>
                  <a:lnTo>
                    <a:pt x="391" y="400"/>
                  </a:lnTo>
                  <a:lnTo>
                    <a:pt x="416" y="403"/>
                  </a:lnTo>
                  <a:lnTo>
                    <a:pt x="443" y="407"/>
                  </a:lnTo>
                  <a:lnTo>
                    <a:pt x="473" y="411"/>
                  </a:lnTo>
                  <a:lnTo>
                    <a:pt x="513" y="416"/>
                  </a:lnTo>
                  <a:lnTo>
                    <a:pt x="532" y="420"/>
                  </a:lnTo>
                  <a:lnTo>
                    <a:pt x="550" y="424"/>
                  </a:lnTo>
                  <a:lnTo>
                    <a:pt x="568" y="428"/>
                  </a:lnTo>
                  <a:lnTo>
                    <a:pt x="584" y="433"/>
                  </a:lnTo>
                  <a:lnTo>
                    <a:pt x="600" y="439"/>
                  </a:lnTo>
                  <a:lnTo>
                    <a:pt x="607" y="442"/>
                  </a:lnTo>
                  <a:lnTo>
                    <a:pt x="614" y="446"/>
                  </a:lnTo>
                  <a:lnTo>
                    <a:pt x="627" y="453"/>
                  </a:lnTo>
                  <a:lnTo>
                    <a:pt x="634" y="458"/>
                  </a:lnTo>
                  <a:lnTo>
                    <a:pt x="639" y="463"/>
                  </a:lnTo>
                  <a:lnTo>
                    <a:pt x="645" y="468"/>
                  </a:lnTo>
                  <a:lnTo>
                    <a:pt x="649" y="473"/>
                  </a:lnTo>
                  <a:lnTo>
                    <a:pt x="654" y="479"/>
                  </a:lnTo>
                  <a:lnTo>
                    <a:pt x="658" y="484"/>
                  </a:lnTo>
                  <a:lnTo>
                    <a:pt x="662" y="491"/>
                  </a:lnTo>
                  <a:lnTo>
                    <a:pt x="665" y="497"/>
                  </a:lnTo>
                  <a:lnTo>
                    <a:pt x="668" y="504"/>
                  </a:lnTo>
                  <a:lnTo>
                    <a:pt x="670" y="512"/>
                  </a:lnTo>
                  <a:lnTo>
                    <a:pt x="672" y="519"/>
                  </a:lnTo>
                  <a:lnTo>
                    <a:pt x="673" y="528"/>
                  </a:lnTo>
                  <a:lnTo>
                    <a:pt x="674" y="536"/>
                  </a:lnTo>
                  <a:lnTo>
                    <a:pt x="674" y="545"/>
                  </a:lnTo>
                  <a:lnTo>
                    <a:pt x="674" y="553"/>
                  </a:lnTo>
                  <a:lnTo>
                    <a:pt x="673" y="560"/>
                  </a:lnTo>
                  <a:lnTo>
                    <a:pt x="672" y="567"/>
                  </a:lnTo>
                  <a:lnTo>
                    <a:pt x="670" y="574"/>
                  </a:lnTo>
                  <a:lnTo>
                    <a:pt x="668" y="581"/>
                  </a:lnTo>
                  <a:lnTo>
                    <a:pt x="666" y="588"/>
                  </a:lnTo>
                  <a:lnTo>
                    <a:pt x="663" y="594"/>
                  </a:lnTo>
                  <a:lnTo>
                    <a:pt x="659" y="601"/>
                  </a:lnTo>
                  <a:lnTo>
                    <a:pt x="655" y="607"/>
                  </a:lnTo>
                  <a:lnTo>
                    <a:pt x="651" y="613"/>
                  </a:lnTo>
                  <a:lnTo>
                    <a:pt x="646" y="619"/>
                  </a:lnTo>
                  <a:lnTo>
                    <a:pt x="641" y="625"/>
                  </a:lnTo>
                  <a:lnTo>
                    <a:pt x="635" y="630"/>
                  </a:lnTo>
                  <a:lnTo>
                    <a:pt x="629" y="635"/>
                  </a:lnTo>
                  <a:lnTo>
                    <a:pt x="623" y="640"/>
                  </a:lnTo>
                  <a:lnTo>
                    <a:pt x="616" y="645"/>
                  </a:lnTo>
                  <a:lnTo>
                    <a:pt x="609" y="650"/>
                  </a:lnTo>
                  <a:lnTo>
                    <a:pt x="602" y="654"/>
                  </a:lnTo>
                  <a:lnTo>
                    <a:pt x="586" y="662"/>
                  </a:lnTo>
                  <a:lnTo>
                    <a:pt x="569" y="669"/>
                  </a:lnTo>
                  <a:lnTo>
                    <a:pt x="560" y="673"/>
                  </a:lnTo>
                  <a:lnTo>
                    <a:pt x="550" y="675"/>
                  </a:lnTo>
                  <a:lnTo>
                    <a:pt x="531" y="680"/>
                  </a:lnTo>
                  <a:lnTo>
                    <a:pt x="510" y="683"/>
                  </a:lnTo>
                  <a:lnTo>
                    <a:pt x="499" y="685"/>
                  </a:lnTo>
                  <a:lnTo>
                    <a:pt x="488" y="686"/>
                  </a:lnTo>
                  <a:lnTo>
                    <a:pt x="466" y="686"/>
                  </a:lnTo>
                  <a:close/>
                  <a:moveTo>
                    <a:pt x="0" y="0"/>
                  </a:moveTo>
                  <a:lnTo>
                    <a:pt x="0" y="453"/>
                  </a:lnTo>
                  <a:lnTo>
                    <a:pt x="0" y="908"/>
                  </a:lnTo>
                  <a:lnTo>
                    <a:pt x="680" y="908"/>
                  </a:lnTo>
                  <a:lnTo>
                    <a:pt x="1361" y="908"/>
                  </a:lnTo>
                  <a:lnTo>
                    <a:pt x="2041" y="908"/>
                  </a:lnTo>
                  <a:lnTo>
                    <a:pt x="2723" y="908"/>
                  </a:lnTo>
                  <a:lnTo>
                    <a:pt x="3403" y="908"/>
                  </a:lnTo>
                  <a:lnTo>
                    <a:pt x="4084" y="908"/>
                  </a:lnTo>
                  <a:lnTo>
                    <a:pt x="4765" y="908"/>
                  </a:lnTo>
                  <a:lnTo>
                    <a:pt x="5446" y="908"/>
                  </a:lnTo>
                  <a:lnTo>
                    <a:pt x="5446" y="453"/>
                  </a:lnTo>
                  <a:lnTo>
                    <a:pt x="5446" y="0"/>
                  </a:lnTo>
                  <a:lnTo>
                    <a:pt x="4765" y="0"/>
                  </a:lnTo>
                  <a:lnTo>
                    <a:pt x="4084" y="0"/>
                  </a:lnTo>
                  <a:lnTo>
                    <a:pt x="3403" y="0"/>
                  </a:lnTo>
                  <a:lnTo>
                    <a:pt x="2723" y="0"/>
                  </a:lnTo>
                  <a:lnTo>
                    <a:pt x="2041" y="0"/>
                  </a:lnTo>
                  <a:lnTo>
                    <a:pt x="1361" y="0"/>
                  </a:lnTo>
                  <a:lnTo>
                    <a:pt x="680" y="0"/>
                  </a:lnTo>
                  <a:lnTo>
                    <a:pt x="0" y="0"/>
                  </a:lnTo>
                  <a:close/>
                  <a:moveTo>
                    <a:pt x="1367" y="297"/>
                  </a:moveTo>
                  <a:lnTo>
                    <a:pt x="1358" y="297"/>
                  </a:lnTo>
                  <a:lnTo>
                    <a:pt x="1349" y="298"/>
                  </a:lnTo>
                  <a:lnTo>
                    <a:pt x="1341" y="299"/>
                  </a:lnTo>
                  <a:lnTo>
                    <a:pt x="1333" y="300"/>
                  </a:lnTo>
                  <a:lnTo>
                    <a:pt x="1325" y="302"/>
                  </a:lnTo>
                  <a:lnTo>
                    <a:pt x="1318" y="305"/>
                  </a:lnTo>
                  <a:lnTo>
                    <a:pt x="1311" y="307"/>
                  </a:lnTo>
                  <a:lnTo>
                    <a:pt x="1304" y="311"/>
                  </a:lnTo>
                  <a:lnTo>
                    <a:pt x="1291" y="318"/>
                  </a:lnTo>
                  <a:lnTo>
                    <a:pt x="1279" y="327"/>
                  </a:lnTo>
                  <a:lnTo>
                    <a:pt x="1274" y="331"/>
                  </a:lnTo>
                  <a:lnTo>
                    <a:pt x="1269" y="336"/>
                  </a:lnTo>
                  <a:lnTo>
                    <a:pt x="1259" y="347"/>
                  </a:lnTo>
                  <a:lnTo>
                    <a:pt x="1255" y="353"/>
                  </a:lnTo>
                  <a:lnTo>
                    <a:pt x="1251" y="359"/>
                  </a:lnTo>
                  <a:lnTo>
                    <a:pt x="1244" y="371"/>
                  </a:lnTo>
                  <a:lnTo>
                    <a:pt x="1241" y="377"/>
                  </a:lnTo>
                  <a:lnTo>
                    <a:pt x="1238" y="384"/>
                  </a:lnTo>
                  <a:lnTo>
                    <a:pt x="1233" y="397"/>
                  </a:lnTo>
                  <a:lnTo>
                    <a:pt x="1229" y="411"/>
                  </a:lnTo>
                  <a:lnTo>
                    <a:pt x="1226" y="425"/>
                  </a:lnTo>
                  <a:lnTo>
                    <a:pt x="1225" y="439"/>
                  </a:lnTo>
                  <a:lnTo>
                    <a:pt x="1224" y="454"/>
                  </a:lnTo>
                  <a:lnTo>
                    <a:pt x="1225" y="469"/>
                  </a:lnTo>
                  <a:lnTo>
                    <a:pt x="1225" y="476"/>
                  </a:lnTo>
                  <a:lnTo>
                    <a:pt x="1226" y="483"/>
                  </a:lnTo>
                  <a:lnTo>
                    <a:pt x="1229" y="497"/>
                  </a:lnTo>
                  <a:lnTo>
                    <a:pt x="1231" y="504"/>
                  </a:lnTo>
                  <a:lnTo>
                    <a:pt x="1233" y="510"/>
                  </a:lnTo>
                  <a:lnTo>
                    <a:pt x="1235" y="517"/>
                  </a:lnTo>
                  <a:lnTo>
                    <a:pt x="1238" y="524"/>
                  </a:lnTo>
                  <a:lnTo>
                    <a:pt x="1241" y="530"/>
                  </a:lnTo>
                  <a:lnTo>
                    <a:pt x="1244" y="537"/>
                  </a:lnTo>
                  <a:lnTo>
                    <a:pt x="1247" y="543"/>
                  </a:lnTo>
                  <a:lnTo>
                    <a:pt x="1251" y="549"/>
                  </a:lnTo>
                  <a:lnTo>
                    <a:pt x="1255" y="555"/>
                  </a:lnTo>
                  <a:lnTo>
                    <a:pt x="1259" y="561"/>
                  </a:lnTo>
                  <a:lnTo>
                    <a:pt x="1264" y="566"/>
                  </a:lnTo>
                  <a:lnTo>
                    <a:pt x="1269" y="571"/>
                  </a:lnTo>
                  <a:lnTo>
                    <a:pt x="1274" y="576"/>
                  </a:lnTo>
                  <a:lnTo>
                    <a:pt x="1279" y="581"/>
                  </a:lnTo>
                  <a:lnTo>
                    <a:pt x="1285" y="585"/>
                  </a:lnTo>
                  <a:lnTo>
                    <a:pt x="1291" y="589"/>
                  </a:lnTo>
                  <a:lnTo>
                    <a:pt x="1297" y="593"/>
                  </a:lnTo>
                  <a:lnTo>
                    <a:pt x="1304" y="597"/>
                  </a:lnTo>
                  <a:lnTo>
                    <a:pt x="1311" y="600"/>
                  </a:lnTo>
                  <a:lnTo>
                    <a:pt x="1318" y="603"/>
                  </a:lnTo>
                  <a:lnTo>
                    <a:pt x="1325" y="605"/>
                  </a:lnTo>
                  <a:lnTo>
                    <a:pt x="1333" y="607"/>
                  </a:lnTo>
                  <a:lnTo>
                    <a:pt x="1341" y="608"/>
                  </a:lnTo>
                  <a:lnTo>
                    <a:pt x="1349" y="610"/>
                  </a:lnTo>
                  <a:lnTo>
                    <a:pt x="1358" y="610"/>
                  </a:lnTo>
                  <a:lnTo>
                    <a:pt x="1367" y="611"/>
                  </a:lnTo>
                  <a:lnTo>
                    <a:pt x="1379" y="610"/>
                  </a:lnTo>
                  <a:lnTo>
                    <a:pt x="1392" y="608"/>
                  </a:lnTo>
                  <a:lnTo>
                    <a:pt x="1405" y="605"/>
                  </a:lnTo>
                  <a:lnTo>
                    <a:pt x="1417" y="601"/>
                  </a:lnTo>
                  <a:lnTo>
                    <a:pt x="1423" y="599"/>
                  </a:lnTo>
                  <a:lnTo>
                    <a:pt x="1428" y="596"/>
                  </a:lnTo>
                  <a:lnTo>
                    <a:pt x="1440" y="589"/>
                  </a:lnTo>
                  <a:lnTo>
                    <a:pt x="1445" y="586"/>
                  </a:lnTo>
                  <a:lnTo>
                    <a:pt x="1450" y="582"/>
                  </a:lnTo>
                  <a:lnTo>
                    <a:pt x="1455" y="577"/>
                  </a:lnTo>
                  <a:lnTo>
                    <a:pt x="1460" y="573"/>
                  </a:lnTo>
                  <a:lnTo>
                    <a:pt x="1465" y="568"/>
                  </a:lnTo>
                  <a:lnTo>
                    <a:pt x="1469" y="562"/>
                  </a:lnTo>
                  <a:lnTo>
                    <a:pt x="1473" y="557"/>
                  </a:lnTo>
                  <a:lnTo>
                    <a:pt x="1477" y="551"/>
                  </a:lnTo>
                  <a:lnTo>
                    <a:pt x="1485" y="538"/>
                  </a:lnTo>
                  <a:lnTo>
                    <a:pt x="1488" y="531"/>
                  </a:lnTo>
                  <a:lnTo>
                    <a:pt x="1491" y="524"/>
                  </a:lnTo>
                  <a:lnTo>
                    <a:pt x="1495" y="509"/>
                  </a:lnTo>
                  <a:lnTo>
                    <a:pt x="1497" y="500"/>
                  </a:lnTo>
                  <a:lnTo>
                    <a:pt x="1499" y="492"/>
                  </a:lnTo>
                  <a:lnTo>
                    <a:pt x="1500" y="483"/>
                  </a:lnTo>
                  <a:lnTo>
                    <a:pt x="1501" y="474"/>
                  </a:lnTo>
                  <a:lnTo>
                    <a:pt x="1502" y="464"/>
                  </a:lnTo>
                  <a:lnTo>
                    <a:pt x="1502" y="454"/>
                  </a:lnTo>
                  <a:lnTo>
                    <a:pt x="1502" y="444"/>
                  </a:lnTo>
                  <a:lnTo>
                    <a:pt x="1501" y="434"/>
                  </a:lnTo>
                  <a:lnTo>
                    <a:pt x="1500" y="425"/>
                  </a:lnTo>
                  <a:lnTo>
                    <a:pt x="1499" y="416"/>
                  </a:lnTo>
                  <a:lnTo>
                    <a:pt x="1495" y="399"/>
                  </a:lnTo>
                  <a:lnTo>
                    <a:pt x="1493" y="391"/>
                  </a:lnTo>
                  <a:lnTo>
                    <a:pt x="1491" y="384"/>
                  </a:lnTo>
                  <a:lnTo>
                    <a:pt x="1488" y="376"/>
                  </a:lnTo>
                  <a:lnTo>
                    <a:pt x="1485" y="369"/>
                  </a:lnTo>
                  <a:lnTo>
                    <a:pt x="1481" y="363"/>
                  </a:lnTo>
                  <a:lnTo>
                    <a:pt x="1477" y="356"/>
                  </a:lnTo>
                  <a:lnTo>
                    <a:pt x="1473" y="351"/>
                  </a:lnTo>
                  <a:lnTo>
                    <a:pt x="1469" y="345"/>
                  </a:lnTo>
                  <a:lnTo>
                    <a:pt x="1460" y="335"/>
                  </a:lnTo>
                  <a:lnTo>
                    <a:pt x="1450" y="326"/>
                  </a:lnTo>
                  <a:lnTo>
                    <a:pt x="1440" y="318"/>
                  </a:lnTo>
                  <a:lnTo>
                    <a:pt x="1434" y="314"/>
                  </a:lnTo>
                  <a:lnTo>
                    <a:pt x="1428" y="311"/>
                  </a:lnTo>
                  <a:lnTo>
                    <a:pt x="1423" y="308"/>
                  </a:lnTo>
                  <a:lnTo>
                    <a:pt x="1417" y="306"/>
                  </a:lnTo>
                  <a:lnTo>
                    <a:pt x="1411" y="304"/>
                  </a:lnTo>
                  <a:lnTo>
                    <a:pt x="1405" y="302"/>
                  </a:lnTo>
                  <a:lnTo>
                    <a:pt x="1398" y="300"/>
                  </a:lnTo>
                  <a:lnTo>
                    <a:pt x="1392" y="299"/>
                  </a:lnTo>
                  <a:lnTo>
                    <a:pt x="1379" y="297"/>
                  </a:lnTo>
                  <a:lnTo>
                    <a:pt x="1373" y="297"/>
                  </a:lnTo>
                  <a:lnTo>
                    <a:pt x="1367" y="297"/>
                  </a:lnTo>
                  <a:close/>
                  <a:moveTo>
                    <a:pt x="3177" y="301"/>
                  </a:moveTo>
                  <a:lnTo>
                    <a:pt x="3162" y="302"/>
                  </a:lnTo>
                  <a:lnTo>
                    <a:pt x="3148" y="304"/>
                  </a:lnTo>
                  <a:lnTo>
                    <a:pt x="3141" y="305"/>
                  </a:lnTo>
                  <a:lnTo>
                    <a:pt x="3135" y="307"/>
                  </a:lnTo>
                  <a:lnTo>
                    <a:pt x="3128" y="310"/>
                  </a:lnTo>
                  <a:lnTo>
                    <a:pt x="3121" y="312"/>
                  </a:lnTo>
                  <a:lnTo>
                    <a:pt x="3115" y="315"/>
                  </a:lnTo>
                  <a:lnTo>
                    <a:pt x="3109" y="318"/>
                  </a:lnTo>
                  <a:lnTo>
                    <a:pt x="3103" y="321"/>
                  </a:lnTo>
                  <a:lnTo>
                    <a:pt x="3097" y="325"/>
                  </a:lnTo>
                  <a:lnTo>
                    <a:pt x="3092" y="329"/>
                  </a:lnTo>
                  <a:lnTo>
                    <a:pt x="3086" y="334"/>
                  </a:lnTo>
                  <a:lnTo>
                    <a:pt x="3081" y="338"/>
                  </a:lnTo>
                  <a:lnTo>
                    <a:pt x="3076" y="343"/>
                  </a:lnTo>
                  <a:lnTo>
                    <a:pt x="3071" y="348"/>
                  </a:lnTo>
                  <a:lnTo>
                    <a:pt x="3067" y="353"/>
                  </a:lnTo>
                  <a:lnTo>
                    <a:pt x="3063" y="359"/>
                  </a:lnTo>
                  <a:lnTo>
                    <a:pt x="3059" y="365"/>
                  </a:lnTo>
                  <a:lnTo>
                    <a:pt x="3052" y="377"/>
                  </a:lnTo>
                  <a:lnTo>
                    <a:pt x="3048" y="384"/>
                  </a:lnTo>
                  <a:lnTo>
                    <a:pt x="3046" y="391"/>
                  </a:lnTo>
                  <a:lnTo>
                    <a:pt x="3043" y="398"/>
                  </a:lnTo>
                  <a:lnTo>
                    <a:pt x="3041" y="405"/>
                  </a:lnTo>
                  <a:lnTo>
                    <a:pt x="3039" y="413"/>
                  </a:lnTo>
                  <a:lnTo>
                    <a:pt x="3037" y="420"/>
                  </a:lnTo>
                  <a:lnTo>
                    <a:pt x="3035" y="436"/>
                  </a:lnTo>
                  <a:lnTo>
                    <a:pt x="3034" y="453"/>
                  </a:lnTo>
                  <a:lnTo>
                    <a:pt x="3034" y="462"/>
                  </a:lnTo>
                  <a:lnTo>
                    <a:pt x="3035" y="470"/>
                  </a:lnTo>
                  <a:lnTo>
                    <a:pt x="3036" y="478"/>
                  </a:lnTo>
                  <a:lnTo>
                    <a:pt x="3037" y="486"/>
                  </a:lnTo>
                  <a:lnTo>
                    <a:pt x="3041" y="501"/>
                  </a:lnTo>
                  <a:lnTo>
                    <a:pt x="3046" y="515"/>
                  </a:lnTo>
                  <a:lnTo>
                    <a:pt x="3052" y="529"/>
                  </a:lnTo>
                  <a:lnTo>
                    <a:pt x="3055" y="535"/>
                  </a:lnTo>
                  <a:lnTo>
                    <a:pt x="3059" y="541"/>
                  </a:lnTo>
                  <a:lnTo>
                    <a:pt x="3063" y="547"/>
                  </a:lnTo>
                  <a:lnTo>
                    <a:pt x="3067" y="553"/>
                  </a:lnTo>
                  <a:lnTo>
                    <a:pt x="3071" y="558"/>
                  </a:lnTo>
                  <a:lnTo>
                    <a:pt x="3076" y="563"/>
                  </a:lnTo>
                  <a:lnTo>
                    <a:pt x="3081" y="568"/>
                  </a:lnTo>
                  <a:lnTo>
                    <a:pt x="3086" y="573"/>
                  </a:lnTo>
                  <a:lnTo>
                    <a:pt x="3092" y="577"/>
                  </a:lnTo>
                  <a:lnTo>
                    <a:pt x="3097" y="581"/>
                  </a:lnTo>
                  <a:lnTo>
                    <a:pt x="3109" y="588"/>
                  </a:lnTo>
                  <a:lnTo>
                    <a:pt x="3115" y="591"/>
                  </a:lnTo>
                  <a:lnTo>
                    <a:pt x="3121" y="594"/>
                  </a:lnTo>
                  <a:lnTo>
                    <a:pt x="3135" y="599"/>
                  </a:lnTo>
                  <a:lnTo>
                    <a:pt x="3148" y="602"/>
                  </a:lnTo>
                  <a:lnTo>
                    <a:pt x="3155" y="604"/>
                  </a:lnTo>
                  <a:lnTo>
                    <a:pt x="3162" y="604"/>
                  </a:lnTo>
                  <a:lnTo>
                    <a:pt x="3177" y="605"/>
                  </a:lnTo>
                  <a:lnTo>
                    <a:pt x="3192" y="604"/>
                  </a:lnTo>
                  <a:lnTo>
                    <a:pt x="3206" y="602"/>
                  </a:lnTo>
                  <a:lnTo>
                    <a:pt x="3213" y="601"/>
                  </a:lnTo>
                  <a:lnTo>
                    <a:pt x="3219" y="599"/>
                  </a:lnTo>
                  <a:lnTo>
                    <a:pt x="3226" y="597"/>
                  </a:lnTo>
                  <a:lnTo>
                    <a:pt x="3232" y="594"/>
                  </a:lnTo>
                  <a:lnTo>
                    <a:pt x="3239" y="591"/>
                  </a:lnTo>
                  <a:lnTo>
                    <a:pt x="3245" y="588"/>
                  </a:lnTo>
                  <a:lnTo>
                    <a:pt x="3251" y="585"/>
                  </a:lnTo>
                  <a:lnTo>
                    <a:pt x="3257" y="581"/>
                  </a:lnTo>
                  <a:lnTo>
                    <a:pt x="3262" y="577"/>
                  </a:lnTo>
                  <a:lnTo>
                    <a:pt x="3268" y="573"/>
                  </a:lnTo>
                  <a:lnTo>
                    <a:pt x="3273" y="568"/>
                  </a:lnTo>
                  <a:lnTo>
                    <a:pt x="3278" y="563"/>
                  </a:lnTo>
                  <a:lnTo>
                    <a:pt x="3282" y="558"/>
                  </a:lnTo>
                  <a:lnTo>
                    <a:pt x="3287" y="553"/>
                  </a:lnTo>
                  <a:lnTo>
                    <a:pt x="3291" y="547"/>
                  </a:lnTo>
                  <a:lnTo>
                    <a:pt x="3295" y="541"/>
                  </a:lnTo>
                  <a:lnTo>
                    <a:pt x="3302" y="529"/>
                  </a:lnTo>
                  <a:lnTo>
                    <a:pt x="3305" y="522"/>
                  </a:lnTo>
                  <a:lnTo>
                    <a:pt x="3308" y="515"/>
                  </a:lnTo>
                  <a:lnTo>
                    <a:pt x="3311" y="508"/>
                  </a:lnTo>
                  <a:lnTo>
                    <a:pt x="3313" y="501"/>
                  </a:lnTo>
                  <a:lnTo>
                    <a:pt x="3315" y="494"/>
                  </a:lnTo>
                  <a:lnTo>
                    <a:pt x="3317" y="486"/>
                  </a:lnTo>
                  <a:lnTo>
                    <a:pt x="3319" y="470"/>
                  </a:lnTo>
                  <a:lnTo>
                    <a:pt x="3320" y="453"/>
                  </a:lnTo>
                  <a:lnTo>
                    <a:pt x="3319" y="444"/>
                  </a:lnTo>
                  <a:lnTo>
                    <a:pt x="3319" y="436"/>
                  </a:lnTo>
                  <a:lnTo>
                    <a:pt x="3318" y="428"/>
                  </a:lnTo>
                  <a:lnTo>
                    <a:pt x="3317" y="420"/>
                  </a:lnTo>
                  <a:lnTo>
                    <a:pt x="3313" y="405"/>
                  </a:lnTo>
                  <a:lnTo>
                    <a:pt x="3308" y="391"/>
                  </a:lnTo>
                  <a:lnTo>
                    <a:pt x="3302" y="377"/>
                  </a:lnTo>
                  <a:lnTo>
                    <a:pt x="3299" y="371"/>
                  </a:lnTo>
                  <a:lnTo>
                    <a:pt x="3295" y="365"/>
                  </a:lnTo>
                  <a:lnTo>
                    <a:pt x="3291" y="359"/>
                  </a:lnTo>
                  <a:lnTo>
                    <a:pt x="3287" y="353"/>
                  </a:lnTo>
                  <a:lnTo>
                    <a:pt x="3282" y="348"/>
                  </a:lnTo>
                  <a:lnTo>
                    <a:pt x="3278" y="343"/>
                  </a:lnTo>
                  <a:lnTo>
                    <a:pt x="3273" y="338"/>
                  </a:lnTo>
                  <a:lnTo>
                    <a:pt x="3268" y="334"/>
                  </a:lnTo>
                  <a:lnTo>
                    <a:pt x="3262" y="329"/>
                  </a:lnTo>
                  <a:lnTo>
                    <a:pt x="3257" y="325"/>
                  </a:lnTo>
                  <a:lnTo>
                    <a:pt x="3245" y="318"/>
                  </a:lnTo>
                  <a:lnTo>
                    <a:pt x="3239" y="315"/>
                  </a:lnTo>
                  <a:lnTo>
                    <a:pt x="3232" y="312"/>
                  </a:lnTo>
                  <a:lnTo>
                    <a:pt x="3219" y="307"/>
                  </a:lnTo>
                  <a:lnTo>
                    <a:pt x="3206" y="304"/>
                  </a:lnTo>
                  <a:lnTo>
                    <a:pt x="3199" y="303"/>
                  </a:lnTo>
                  <a:lnTo>
                    <a:pt x="3192" y="302"/>
                  </a:lnTo>
                  <a:lnTo>
                    <a:pt x="3177" y="301"/>
                  </a:lnTo>
                  <a:close/>
                  <a:moveTo>
                    <a:pt x="4997" y="297"/>
                  </a:moveTo>
                  <a:lnTo>
                    <a:pt x="4988" y="297"/>
                  </a:lnTo>
                  <a:lnTo>
                    <a:pt x="4979" y="298"/>
                  </a:lnTo>
                  <a:lnTo>
                    <a:pt x="4971" y="299"/>
                  </a:lnTo>
                  <a:lnTo>
                    <a:pt x="4963" y="300"/>
                  </a:lnTo>
                  <a:lnTo>
                    <a:pt x="4955" y="302"/>
                  </a:lnTo>
                  <a:lnTo>
                    <a:pt x="4948" y="305"/>
                  </a:lnTo>
                  <a:lnTo>
                    <a:pt x="4941" y="307"/>
                  </a:lnTo>
                  <a:lnTo>
                    <a:pt x="4934" y="311"/>
                  </a:lnTo>
                  <a:lnTo>
                    <a:pt x="4921" y="318"/>
                  </a:lnTo>
                  <a:lnTo>
                    <a:pt x="4910" y="327"/>
                  </a:lnTo>
                  <a:lnTo>
                    <a:pt x="4904" y="331"/>
                  </a:lnTo>
                  <a:lnTo>
                    <a:pt x="4899" y="336"/>
                  </a:lnTo>
                  <a:lnTo>
                    <a:pt x="4890" y="347"/>
                  </a:lnTo>
                  <a:lnTo>
                    <a:pt x="4885" y="353"/>
                  </a:lnTo>
                  <a:lnTo>
                    <a:pt x="4881" y="359"/>
                  </a:lnTo>
                  <a:lnTo>
                    <a:pt x="4874" y="371"/>
                  </a:lnTo>
                  <a:lnTo>
                    <a:pt x="4871" y="377"/>
                  </a:lnTo>
                  <a:lnTo>
                    <a:pt x="4868" y="384"/>
                  </a:lnTo>
                  <a:lnTo>
                    <a:pt x="4863" y="397"/>
                  </a:lnTo>
                  <a:lnTo>
                    <a:pt x="4859" y="411"/>
                  </a:lnTo>
                  <a:lnTo>
                    <a:pt x="4856" y="425"/>
                  </a:lnTo>
                  <a:lnTo>
                    <a:pt x="4855" y="439"/>
                  </a:lnTo>
                  <a:lnTo>
                    <a:pt x="4854" y="454"/>
                  </a:lnTo>
                  <a:lnTo>
                    <a:pt x="4855" y="469"/>
                  </a:lnTo>
                  <a:lnTo>
                    <a:pt x="4856" y="476"/>
                  </a:lnTo>
                  <a:lnTo>
                    <a:pt x="4856" y="483"/>
                  </a:lnTo>
                  <a:lnTo>
                    <a:pt x="4859" y="497"/>
                  </a:lnTo>
                  <a:lnTo>
                    <a:pt x="4861" y="504"/>
                  </a:lnTo>
                  <a:lnTo>
                    <a:pt x="4863" y="510"/>
                  </a:lnTo>
                  <a:lnTo>
                    <a:pt x="4865" y="517"/>
                  </a:lnTo>
                  <a:lnTo>
                    <a:pt x="4868" y="524"/>
                  </a:lnTo>
                  <a:lnTo>
                    <a:pt x="4871" y="530"/>
                  </a:lnTo>
                  <a:lnTo>
                    <a:pt x="4874" y="537"/>
                  </a:lnTo>
                  <a:lnTo>
                    <a:pt x="4878" y="543"/>
                  </a:lnTo>
                  <a:lnTo>
                    <a:pt x="4881" y="549"/>
                  </a:lnTo>
                  <a:lnTo>
                    <a:pt x="4885" y="555"/>
                  </a:lnTo>
                  <a:lnTo>
                    <a:pt x="4890" y="561"/>
                  </a:lnTo>
                  <a:lnTo>
                    <a:pt x="4894" y="566"/>
                  </a:lnTo>
                  <a:lnTo>
                    <a:pt x="4899" y="571"/>
                  </a:lnTo>
                  <a:lnTo>
                    <a:pt x="4904" y="576"/>
                  </a:lnTo>
                  <a:lnTo>
                    <a:pt x="4910" y="581"/>
                  </a:lnTo>
                  <a:lnTo>
                    <a:pt x="4915" y="585"/>
                  </a:lnTo>
                  <a:lnTo>
                    <a:pt x="4921" y="589"/>
                  </a:lnTo>
                  <a:lnTo>
                    <a:pt x="4927" y="593"/>
                  </a:lnTo>
                  <a:lnTo>
                    <a:pt x="4934" y="597"/>
                  </a:lnTo>
                  <a:lnTo>
                    <a:pt x="4941" y="600"/>
                  </a:lnTo>
                  <a:lnTo>
                    <a:pt x="4948" y="603"/>
                  </a:lnTo>
                  <a:lnTo>
                    <a:pt x="4955" y="605"/>
                  </a:lnTo>
                  <a:lnTo>
                    <a:pt x="4963" y="607"/>
                  </a:lnTo>
                  <a:lnTo>
                    <a:pt x="4971" y="608"/>
                  </a:lnTo>
                  <a:lnTo>
                    <a:pt x="4979" y="610"/>
                  </a:lnTo>
                  <a:lnTo>
                    <a:pt x="4988" y="610"/>
                  </a:lnTo>
                  <a:lnTo>
                    <a:pt x="4997" y="611"/>
                  </a:lnTo>
                  <a:lnTo>
                    <a:pt x="5010" y="610"/>
                  </a:lnTo>
                  <a:lnTo>
                    <a:pt x="5022" y="608"/>
                  </a:lnTo>
                  <a:lnTo>
                    <a:pt x="5035" y="605"/>
                  </a:lnTo>
                  <a:lnTo>
                    <a:pt x="5047" y="601"/>
                  </a:lnTo>
                  <a:lnTo>
                    <a:pt x="5053" y="599"/>
                  </a:lnTo>
                  <a:lnTo>
                    <a:pt x="5059" y="596"/>
                  </a:lnTo>
                  <a:lnTo>
                    <a:pt x="5070" y="589"/>
                  </a:lnTo>
                  <a:lnTo>
                    <a:pt x="5075" y="586"/>
                  </a:lnTo>
                  <a:lnTo>
                    <a:pt x="5081" y="582"/>
                  </a:lnTo>
                  <a:lnTo>
                    <a:pt x="5086" y="577"/>
                  </a:lnTo>
                  <a:lnTo>
                    <a:pt x="5090" y="573"/>
                  </a:lnTo>
                  <a:lnTo>
                    <a:pt x="5095" y="568"/>
                  </a:lnTo>
                  <a:lnTo>
                    <a:pt x="5100" y="562"/>
                  </a:lnTo>
                  <a:lnTo>
                    <a:pt x="5104" y="557"/>
                  </a:lnTo>
                  <a:lnTo>
                    <a:pt x="5108" y="551"/>
                  </a:lnTo>
                  <a:lnTo>
                    <a:pt x="5115" y="538"/>
                  </a:lnTo>
                  <a:lnTo>
                    <a:pt x="5118" y="531"/>
                  </a:lnTo>
                  <a:lnTo>
                    <a:pt x="5121" y="524"/>
                  </a:lnTo>
                  <a:lnTo>
                    <a:pt x="5126" y="509"/>
                  </a:lnTo>
                  <a:lnTo>
                    <a:pt x="5128" y="500"/>
                  </a:lnTo>
                  <a:lnTo>
                    <a:pt x="5129" y="492"/>
                  </a:lnTo>
                  <a:lnTo>
                    <a:pt x="5131" y="483"/>
                  </a:lnTo>
                  <a:lnTo>
                    <a:pt x="5132" y="474"/>
                  </a:lnTo>
                  <a:lnTo>
                    <a:pt x="5132" y="464"/>
                  </a:lnTo>
                  <a:lnTo>
                    <a:pt x="5132" y="454"/>
                  </a:lnTo>
                  <a:lnTo>
                    <a:pt x="5132" y="444"/>
                  </a:lnTo>
                  <a:lnTo>
                    <a:pt x="5132" y="434"/>
                  </a:lnTo>
                  <a:lnTo>
                    <a:pt x="5131" y="425"/>
                  </a:lnTo>
                  <a:lnTo>
                    <a:pt x="5129" y="416"/>
                  </a:lnTo>
                  <a:lnTo>
                    <a:pt x="5126" y="399"/>
                  </a:lnTo>
                  <a:lnTo>
                    <a:pt x="5124" y="391"/>
                  </a:lnTo>
                  <a:lnTo>
                    <a:pt x="5121" y="384"/>
                  </a:lnTo>
                  <a:lnTo>
                    <a:pt x="5118" y="376"/>
                  </a:lnTo>
                  <a:lnTo>
                    <a:pt x="5115" y="369"/>
                  </a:lnTo>
                  <a:lnTo>
                    <a:pt x="5111" y="363"/>
                  </a:lnTo>
                  <a:lnTo>
                    <a:pt x="5108" y="356"/>
                  </a:lnTo>
                  <a:lnTo>
                    <a:pt x="5104" y="351"/>
                  </a:lnTo>
                  <a:lnTo>
                    <a:pt x="5100" y="345"/>
                  </a:lnTo>
                  <a:lnTo>
                    <a:pt x="5090" y="335"/>
                  </a:lnTo>
                  <a:lnTo>
                    <a:pt x="5081" y="326"/>
                  </a:lnTo>
                  <a:lnTo>
                    <a:pt x="5070" y="318"/>
                  </a:lnTo>
                  <a:lnTo>
                    <a:pt x="5064" y="314"/>
                  </a:lnTo>
                  <a:lnTo>
                    <a:pt x="5059" y="311"/>
                  </a:lnTo>
                  <a:lnTo>
                    <a:pt x="5053" y="308"/>
                  </a:lnTo>
                  <a:lnTo>
                    <a:pt x="5047" y="306"/>
                  </a:lnTo>
                  <a:lnTo>
                    <a:pt x="5041" y="304"/>
                  </a:lnTo>
                  <a:lnTo>
                    <a:pt x="5035" y="302"/>
                  </a:lnTo>
                  <a:lnTo>
                    <a:pt x="5029" y="300"/>
                  </a:lnTo>
                  <a:lnTo>
                    <a:pt x="5022" y="299"/>
                  </a:lnTo>
                  <a:lnTo>
                    <a:pt x="5010" y="297"/>
                  </a:lnTo>
                  <a:lnTo>
                    <a:pt x="5003" y="297"/>
                  </a:lnTo>
                  <a:lnTo>
                    <a:pt x="4997" y="29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grpSp>
          <p:nvGrpSpPr>
            <p:cNvPr id="41" name="Group 40"/>
            <p:cNvGrpSpPr>
              <a:grpSpLocks noChangeAspect="1"/>
            </p:cNvGrpSpPr>
            <p:nvPr userDrawn="1"/>
          </p:nvGrpSpPr>
          <p:grpSpPr>
            <a:xfrm>
              <a:off x="1900114" y="6364340"/>
              <a:ext cx="1052413" cy="162000"/>
              <a:chOff x="2160588" y="4324351"/>
              <a:chExt cx="7105649" cy="1093788"/>
            </a:xfrm>
            <a:grpFill/>
          </p:grpSpPr>
          <p:sp>
            <p:nvSpPr>
              <p:cNvPr id="42" name="Freeform 7"/>
              <p:cNvSpPr>
                <a:spLocks noEditPoints="1"/>
              </p:cNvSpPr>
              <p:nvPr userDrawn="1"/>
            </p:nvSpPr>
            <p:spPr bwMode="auto">
              <a:xfrm>
                <a:off x="2160588" y="4527551"/>
                <a:ext cx="595312" cy="890588"/>
              </a:xfrm>
              <a:custGeom>
                <a:avLst/>
                <a:gdLst>
                  <a:gd name="T0" fmla="*/ 372 w 375"/>
                  <a:gd name="T1" fmla="*/ 420 h 561"/>
                  <a:gd name="T2" fmla="*/ 357 w 375"/>
                  <a:gd name="T3" fmla="*/ 465 h 561"/>
                  <a:gd name="T4" fmla="*/ 333 w 375"/>
                  <a:gd name="T5" fmla="*/ 502 h 561"/>
                  <a:gd name="T6" fmla="*/ 301 w 375"/>
                  <a:gd name="T7" fmla="*/ 530 h 561"/>
                  <a:gd name="T8" fmla="*/ 262 w 375"/>
                  <a:gd name="T9" fmla="*/ 549 h 561"/>
                  <a:gd name="T10" fmla="*/ 198 w 375"/>
                  <a:gd name="T11" fmla="*/ 561 h 561"/>
                  <a:gd name="T12" fmla="*/ 140 w 375"/>
                  <a:gd name="T13" fmla="*/ 557 h 561"/>
                  <a:gd name="T14" fmla="*/ 86 w 375"/>
                  <a:gd name="T15" fmla="*/ 540 h 561"/>
                  <a:gd name="T16" fmla="*/ 43 w 375"/>
                  <a:gd name="T17" fmla="*/ 515 h 561"/>
                  <a:gd name="T18" fmla="*/ 85 w 375"/>
                  <a:gd name="T19" fmla="*/ 469 h 561"/>
                  <a:gd name="T20" fmla="*/ 134 w 375"/>
                  <a:gd name="T21" fmla="*/ 494 h 561"/>
                  <a:gd name="T22" fmla="*/ 178 w 375"/>
                  <a:gd name="T23" fmla="*/ 502 h 561"/>
                  <a:gd name="T24" fmla="*/ 238 w 375"/>
                  <a:gd name="T25" fmla="*/ 494 h 561"/>
                  <a:gd name="T26" fmla="*/ 269 w 375"/>
                  <a:gd name="T27" fmla="*/ 478 h 561"/>
                  <a:gd name="T28" fmla="*/ 302 w 375"/>
                  <a:gd name="T29" fmla="*/ 437 h 561"/>
                  <a:gd name="T30" fmla="*/ 311 w 375"/>
                  <a:gd name="T31" fmla="*/ 406 h 561"/>
                  <a:gd name="T32" fmla="*/ 314 w 375"/>
                  <a:gd name="T33" fmla="*/ 342 h 561"/>
                  <a:gd name="T34" fmla="*/ 285 w 375"/>
                  <a:gd name="T35" fmla="*/ 375 h 561"/>
                  <a:gd name="T36" fmla="*/ 248 w 375"/>
                  <a:gd name="T37" fmla="*/ 397 h 561"/>
                  <a:gd name="T38" fmla="*/ 203 w 375"/>
                  <a:gd name="T39" fmla="*/ 410 h 561"/>
                  <a:gd name="T40" fmla="*/ 154 w 375"/>
                  <a:gd name="T41" fmla="*/ 409 h 561"/>
                  <a:gd name="T42" fmla="*/ 109 w 375"/>
                  <a:gd name="T43" fmla="*/ 396 h 561"/>
                  <a:gd name="T44" fmla="*/ 70 w 375"/>
                  <a:gd name="T45" fmla="*/ 372 h 561"/>
                  <a:gd name="T46" fmla="*/ 39 w 375"/>
                  <a:gd name="T47" fmla="*/ 339 h 561"/>
                  <a:gd name="T48" fmla="*/ 13 w 375"/>
                  <a:gd name="T49" fmla="*/ 290 h 561"/>
                  <a:gd name="T50" fmla="*/ 2 w 375"/>
                  <a:gd name="T51" fmla="*/ 241 h 561"/>
                  <a:gd name="T52" fmla="*/ 1 w 375"/>
                  <a:gd name="T53" fmla="*/ 187 h 561"/>
                  <a:gd name="T54" fmla="*/ 11 w 375"/>
                  <a:gd name="T55" fmla="*/ 136 h 561"/>
                  <a:gd name="T56" fmla="*/ 30 w 375"/>
                  <a:gd name="T57" fmla="*/ 91 h 561"/>
                  <a:gd name="T58" fmla="*/ 59 w 375"/>
                  <a:gd name="T59" fmla="*/ 53 h 561"/>
                  <a:gd name="T60" fmla="*/ 96 w 375"/>
                  <a:gd name="T61" fmla="*/ 25 h 561"/>
                  <a:gd name="T62" fmla="*/ 141 w 375"/>
                  <a:gd name="T63" fmla="*/ 6 h 561"/>
                  <a:gd name="T64" fmla="*/ 193 w 375"/>
                  <a:gd name="T65" fmla="*/ 0 h 561"/>
                  <a:gd name="T66" fmla="*/ 243 w 375"/>
                  <a:gd name="T67" fmla="*/ 9 h 561"/>
                  <a:gd name="T68" fmla="*/ 283 w 375"/>
                  <a:gd name="T69" fmla="*/ 30 h 561"/>
                  <a:gd name="T70" fmla="*/ 316 w 375"/>
                  <a:gd name="T71" fmla="*/ 63 h 561"/>
                  <a:gd name="T72" fmla="*/ 176 w 375"/>
                  <a:gd name="T73" fmla="*/ 60 h 561"/>
                  <a:gd name="T74" fmla="*/ 137 w 375"/>
                  <a:gd name="T75" fmla="*/ 71 h 561"/>
                  <a:gd name="T76" fmla="*/ 105 w 375"/>
                  <a:gd name="T77" fmla="*/ 93 h 561"/>
                  <a:gd name="T78" fmla="*/ 82 w 375"/>
                  <a:gd name="T79" fmla="*/ 125 h 561"/>
                  <a:gd name="T80" fmla="*/ 65 w 375"/>
                  <a:gd name="T81" fmla="*/ 179 h 561"/>
                  <a:gd name="T82" fmla="*/ 65 w 375"/>
                  <a:gd name="T83" fmla="*/ 239 h 561"/>
                  <a:gd name="T84" fmla="*/ 76 w 375"/>
                  <a:gd name="T85" fmla="*/ 279 h 561"/>
                  <a:gd name="T86" fmla="*/ 96 w 375"/>
                  <a:gd name="T87" fmla="*/ 312 h 561"/>
                  <a:gd name="T88" fmla="*/ 131 w 375"/>
                  <a:gd name="T89" fmla="*/ 339 h 561"/>
                  <a:gd name="T90" fmla="*/ 176 w 375"/>
                  <a:gd name="T91" fmla="*/ 352 h 561"/>
                  <a:gd name="T92" fmla="*/ 220 w 375"/>
                  <a:gd name="T93" fmla="*/ 350 h 561"/>
                  <a:gd name="T94" fmla="*/ 245 w 375"/>
                  <a:gd name="T95" fmla="*/ 340 h 561"/>
                  <a:gd name="T96" fmla="*/ 271 w 375"/>
                  <a:gd name="T97" fmla="*/ 321 h 561"/>
                  <a:gd name="T98" fmla="*/ 302 w 375"/>
                  <a:gd name="T99" fmla="*/ 272 h 561"/>
                  <a:gd name="T100" fmla="*/ 314 w 375"/>
                  <a:gd name="T101" fmla="*/ 208 h 561"/>
                  <a:gd name="T102" fmla="*/ 303 w 375"/>
                  <a:gd name="T103" fmla="*/ 143 h 561"/>
                  <a:gd name="T104" fmla="*/ 282 w 375"/>
                  <a:gd name="T105" fmla="*/ 102 h 561"/>
                  <a:gd name="T106" fmla="*/ 243 w 375"/>
                  <a:gd name="T107" fmla="*/ 70 h 561"/>
                  <a:gd name="T108" fmla="*/ 190 w 375"/>
                  <a:gd name="T109" fmla="*/ 59 h 5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75" h="561">
                    <a:moveTo>
                      <a:pt x="375" y="379"/>
                    </a:moveTo>
                    <a:lnTo>
                      <a:pt x="375" y="390"/>
                    </a:lnTo>
                    <a:lnTo>
                      <a:pt x="375" y="400"/>
                    </a:lnTo>
                    <a:lnTo>
                      <a:pt x="373" y="411"/>
                    </a:lnTo>
                    <a:lnTo>
                      <a:pt x="372" y="420"/>
                    </a:lnTo>
                    <a:lnTo>
                      <a:pt x="370" y="430"/>
                    </a:lnTo>
                    <a:lnTo>
                      <a:pt x="367" y="439"/>
                    </a:lnTo>
                    <a:lnTo>
                      <a:pt x="364" y="448"/>
                    </a:lnTo>
                    <a:lnTo>
                      <a:pt x="361" y="457"/>
                    </a:lnTo>
                    <a:lnTo>
                      <a:pt x="357" y="465"/>
                    </a:lnTo>
                    <a:lnTo>
                      <a:pt x="353" y="473"/>
                    </a:lnTo>
                    <a:lnTo>
                      <a:pt x="349" y="481"/>
                    </a:lnTo>
                    <a:lnTo>
                      <a:pt x="344" y="488"/>
                    </a:lnTo>
                    <a:lnTo>
                      <a:pt x="339" y="495"/>
                    </a:lnTo>
                    <a:lnTo>
                      <a:pt x="333" y="502"/>
                    </a:lnTo>
                    <a:lnTo>
                      <a:pt x="327" y="508"/>
                    </a:lnTo>
                    <a:lnTo>
                      <a:pt x="321" y="514"/>
                    </a:lnTo>
                    <a:lnTo>
                      <a:pt x="315" y="520"/>
                    </a:lnTo>
                    <a:lnTo>
                      <a:pt x="308" y="525"/>
                    </a:lnTo>
                    <a:lnTo>
                      <a:pt x="301" y="530"/>
                    </a:lnTo>
                    <a:lnTo>
                      <a:pt x="294" y="534"/>
                    </a:lnTo>
                    <a:lnTo>
                      <a:pt x="286" y="539"/>
                    </a:lnTo>
                    <a:lnTo>
                      <a:pt x="278" y="542"/>
                    </a:lnTo>
                    <a:lnTo>
                      <a:pt x="270" y="546"/>
                    </a:lnTo>
                    <a:lnTo>
                      <a:pt x="262" y="549"/>
                    </a:lnTo>
                    <a:lnTo>
                      <a:pt x="253" y="552"/>
                    </a:lnTo>
                    <a:lnTo>
                      <a:pt x="245" y="554"/>
                    </a:lnTo>
                    <a:lnTo>
                      <a:pt x="226" y="558"/>
                    </a:lnTo>
                    <a:lnTo>
                      <a:pt x="208" y="560"/>
                    </a:lnTo>
                    <a:lnTo>
                      <a:pt x="198" y="561"/>
                    </a:lnTo>
                    <a:lnTo>
                      <a:pt x="188" y="561"/>
                    </a:lnTo>
                    <a:lnTo>
                      <a:pt x="176" y="561"/>
                    </a:lnTo>
                    <a:lnTo>
                      <a:pt x="163" y="560"/>
                    </a:lnTo>
                    <a:lnTo>
                      <a:pt x="151" y="559"/>
                    </a:lnTo>
                    <a:lnTo>
                      <a:pt x="140" y="557"/>
                    </a:lnTo>
                    <a:lnTo>
                      <a:pt x="128" y="554"/>
                    </a:lnTo>
                    <a:lnTo>
                      <a:pt x="117" y="551"/>
                    </a:lnTo>
                    <a:lnTo>
                      <a:pt x="107" y="548"/>
                    </a:lnTo>
                    <a:lnTo>
                      <a:pt x="96" y="544"/>
                    </a:lnTo>
                    <a:lnTo>
                      <a:pt x="86" y="540"/>
                    </a:lnTo>
                    <a:lnTo>
                      <a:pt x="77" y="536"/>
                    </a:lnTo>
                    <a:lnTo>
                      <a:pt x="68" y="531"/>
                    </a:lnTo>
                    <a:lnTo>
                      <a:pt x="59" y="526"/>
                    </a:lnTo>
                    <a:lnTo>
                      <a:pt x="50" y="520"/>
                    </a:lnTo>
                    <a:lnTo>
                      <a:pt x="43" y="515"/>
                    </a:lnTo>
                    <a:lnTo>
                      <a:pt x="35" y="509"/>
                    </a:lnTo>
                    <a:lnTo>
                      <a:pt x="28" y="503"/>
                    </a:lnTo>
                    <a:lnTo>
                      <a:pt x="68" y="456"/>
                    </a:lnTo>
                    <a:lnTo>
                      <a:pt x="79" y="465"/>
                    </a:lnTo>
                    <a:lnTo>
                      <a:pt x="85" y="469"/>
                    </a:lnTo>
                    <a:lnTo>
                      <a:pt x="91" y="473"/>
                    </a:lnTo>
                    <a:lnTo>
                      <a:pt x="104" y="481"/>
                    </a:lnTo>
                    <a:lnTo>
                      <a:pt x="119" y="488"/>
                    </a:lnTo>
                    <a:lnTo>
                      <a:pt x="126" y="491"/>
                    </a:lnTo>
                    <a:lnTo>
                      <a:pt x="134" y="494"/>
                    </a:lnTo>
                    <a:lnTo>
                      <a:pt x="143" y="496"/>
                    </a:lnTo>
                    <a:lnTo>
                      <a:pt x="151" y="498"/>
                    </a:lnTo>
                    <a:lnTo>
                      <a:pt x="160" y="500"/>
                    </a:lnTo>
                    <a:lnTo>
                      <a:pt x="169" y="501"/>
                    </a:lnTo>
                    <a:lnTo>
                      <a:pt x="178" y="502"/>
                    </a:lnTo>
                    <a:lnTo>
                      <a:pt x="188" y="502"/>
                    </a:lnTo>
                    <a:lnTo>
                      <a:pt x="201" y="502"/>
                    </a:lnTo>
                    <a:lnTo>
                      <a:pt x="214" y="500"/>
                    </a:lnTo>
                    <a:lnTo>
                      <a:pt x="226" y="498"/>
                    </a:lnTo>
                    <a:lnTo>
                      <a:pt x="238" y="494"/>
                    </a:lnTo>
                    <a:lnTo>
                      <a:pt x="244" y="492"/>
                    </a:lnTo>
                    <a:lnTo>
                      <a:pt x="249" y="490"/>
                    </a:lnTo>
                    <a:lnTo>
                      <a:pt x="259" y="484"/>
                    </a:lnTo>
                    <a:lnTo>
                      <a:pt x="264" y="481"/>
                    </a:lnTo>
                    <a:lnTo>
                      <a:pt x="269" y="478"/>
                    </a:lnTo>
                    <a:lnTo>
                      <a:pt x="278" y="471"/>
                    </a:lnTo>
                    <a:lnTo>
                      <a:pt x="286" y="462"/>
                    </a:lnTo>
                    <a:lnTo>
                      <a:pt x="293" y="453"/>
                    </a:lnTo>
                    <a:lnTo>
                      <a:pt x="299" y="443"/>
                    </a:lnTo>
                    <a:lnTo>
                      <a:pt x="302" y="437"/>
                    </a:lnTo>
                    <a:lnTo>
                      <a:pt x="304" y="432"/>
                    </a:lnTo>
                    <a:lnTo>
                      <a:pt x="306" y="426"/>
                    </a:lnTo>
                    <a:lnTo>
                      <a:pt x="308" y="420"/>
                    </a:lnTo>
                    <a:lnTo>
                      <a:pt x="310" y="413"/>
                    </a:lnTo>
                    <a:lnTo>
                      <a:pt x="311" y="406"/>
                    </a:lnTo>
                    <a:lnTo>
                      <a:pt x="312" y="400"/>
                    </a:lnTo>
                    <a:lnTo>
                      <a:pt x="313" y="392"/>
                    </a:lnTo>
                    <a:lnTo>
                      <a:pt x="313" y="385"/>
                    </a:lnTo>
                    <a:lnTo>
                      <a:pt x="314" y="378"/>
                    </a:lnTo>
                    <a:lnTo>
                      <a:pt x="314" y="342"/>
                    </a:lnTo>
                    <a:lnTo>
                      <a:pt x="308" y="350"/>
                    </a:lnTo>
                    <a:lnTo>
                      <a:pt x="302" y="358"/>
                    </a:lnTo>
                    <a:lnTo>
                      <a:pt x="295" y="365"/>
                    </a:lnTo>
                    <a:lnTo>
                      <a:pt x="288" y="371"/>
                    </a:lnTo>
                    <a:lnTo>
                      <a:pt x="285" y="375"/>
                    </a:lnTo>
                    <a:lnTo>
                      <a:pt x="281" y="378"/>
                    </a:lnTo>
                    <a:lnTo>
                      <a:pt x="273" y="383"/>
                    </a:lnTo>
                    <a:lnTo>
                      <a:pt x="265" y="388"/>
                    </a:lnTo>
                    <a:lnTo>
                      <a:pt x="257" y="393"/>
                    </a:lnTo>
                    <a:lnTo>
                      <a:pt x="248" y="397"/>
                    </a:lnTo>
                    <a:lnTo>
                      <a:pt x="239" y="401"/>
                    </a:lnTo>
                    <a:lnTo>
                      <a:pt x="230" y="404"/>
                    </a:lnTo>
                    <a:lnTo>
                      <a:pt x="221" y="406"/>
                    </a:lnTo>
                    <a:lnTo>
                      <a:pt x="212" y="408"/>
                    </a:lnTo>
                    <a:lnTo>
                      <a:pt x="203" y="410"/>
                    </a:lnTo>
                    <a:lnTo>
                      <a:pt x="194" y="411"/>
                    </a:lnTo>
                    <a:lnTo>
                      <a:pt x="184" y="411"/>
                    </a:lnTo>
                    <a:lnTo>
                      <a:pt x="174" y="411"/>
                    </a:lnTo>
                    <a:lnTo>
                      <a:pt x="164" y="410"/>
                    </a:lnTo>
                    <a:lnTo>
                      <a:pt x="154" y="409"/>
                    </a:lnTo>
                    <a:lnTo>
                      <a:pt x="145" y="407"/>
                    </a:lnTo>
                    <a:lnTo>
                      <a:pt x="135" y="405"/>
                    </a:lnTo>
                    <a:lnTo>
                      <a:pt x="126" y="402"/>
                    </a:lnTo>
                    <a:lnTo>
                      <a:pt x="117" y="399"/>
                    </a:lnTo>
                    <a:lnTo>
                      <a:pt x="109" y="396"/>
                    </a:lnTo>
                    <a:lnTo>
                      <a:pt x="100" y="392"/>
                    </a:lnTo>
                    <a:lnTo>
                      <a:pt x="92" y="388"/>
                    </a:lnTo>
                    <a:lnTo>
                      <a:pt x="85" y="383"/>
                    </a:lnTo>
                    <a:lnTo>
                      <a:pt x="77" y="378"/>
                    </a:lnTo>
                    <a:lnTo>
                      <a:pt x="70" y="372"/>
                    </a:lnTo>
                    <a:lnTo>
                      <a:pt x="63" y="366"/>
                    </a:lnTo>
                    <a:lnTo>
                      <a:pt x="57" y="360"/>
                    </a:lnTo>
                    <a:lnTo>
                      <a:pt x="51" y="354"/>
                    </a:lnTo>
                    <a:lnTo>
                      <a:pt x="45" y="347"/>
                    </a:lnTo>
                    <a:lnTo>
                      <a:pt x="39" y="339"/>
                    </a:lnTo>
                    <a:lnTo>
                      <a:pt x="34" y="332"/>
                    </a:lnTo>
                    <a:lnTo>
                      <a:pt x="29" y="324"/>
                    </a:lnTo>
                    <a:lnTo>
                      <a:pt x="20" y="307"/>
                    </a:lnTo>
                    <a:lnTo>
                      <a:pt x="17" y="299"/>
                    </a:lnTo>
                    <a:lnTo>
                      <a:pt x="13" y="290"/>
                    </a:lnTo>
                    <a:lnTo>
                      <a:pt x="10" y="280"/>
                    </a:lnTo>
                    <a:lnTo>
                      <a:pt x="8" y="271"/>
                    </a:lnTo>
                    <a:lnTo>
                      <a:pt x="5" y="261"/>
                    </a:lnTo>
                    <a:lnTo>
                      <a:pt x="3" y="251"/>
                    </a:lnTo>
                    <a:lnTo>
                      <a:pt x="2" y="241"/>
                    </a:lnTo>
                    <a:lnTo>
                      <a:pt x="1" y="230"/>
                    </a:lnTo>
                    <a:lnTo>
                      <a:pt x="0" y="220"/>
                    </a:lnTo>
                    <a:lnTo>
                      <a:pt x="0" y="209"/>
                    </a:lnTo>
                    <a:lnTo>
                      <a:pt x="0" y="198"/>
                    </a:lnTo>
                    <a:lnTo>
                      <a:pt x="1" y="187"/>
                    </a:lnTo>
                    <a:lnTo>
                      <a:pt x="2" y="176"/>
                    </a:lnTo>
                    <a:lnTo>
                      <a:pt x="4" y="166"/>
                    </a:lnTo>
                    <a:lnTo>
                      <a:pt x="6" y="156"/>
                    </a:lnTo>
                    <a:lnTo>
                      <a:pt x="8" y="146"/>
                    </a:lnTo>
                    <a:lnTo>
                      <a:pt x="11" y="136"/>
                    </a:lnTo>
                    <a:lnTo>
                      <a:pt x="14" y="126"/>
                    </a:lnTo>
                    <a:lnTo>
                      <a:pt x="17" y="117"/>
                    </a:lnTo>
                    <a:lnTo>
                      <a:pt x="21" y="108"/>
                    </a:lnTo>
                    <a:lnTo>
                      <a:pt x="26" y="99"/>
                    </a:lnTo>
                    <a:lnTo>
                      <a:pt x="30" y="91"/>
                    </a:lnTo>
                    <a:lnTo>
                      <a:pt x="35" y="82"/>
                    </a:lnTo>
                    <a:lnTo>
                      <a:pt x="41" y="75"/>
                    </a:lnTo>
                    <a:lnTo>
                      <a:pt x="47" y="67"/>
                    </a:lnTo>
                    <a:lnTo>
                      <a:pt x="53" y="60"/>
                    </a:lnTo>
                    <a:lnTo>
                      <a:pt x="59" y="53"/>
                    </a:lnTo>
                    <a:lnTo>
                      <a:pt x="66" y="47"/>
                    </a:lnTo>
                    <a:lnTo>
                      <a:pt x="73" y="41"/>
                    </a:lnTo>
                    <a:lnTo>
                      <a:pt x="81" y="35"/>
                    </a:lnTo>
                    <a:lnTo>
                      <a:pt x="88" y="29"/>
                    </a:lnTo>
                    <a:lnTo>
                      <a:pt x="96" y="25"/>
                    </a:lnTo>
                    <a:lnTo>
                      <a:pt x="105" y="20"/>
                    </a:lnTo>
                    <a:lnTo>
                      <a:pt x="113" y="16"/>
                    </a:lnTo>
                    <a:lnTo>
                      <a:pt x="122" y="12"/>
                    </a:lnTo>
                    <a:lnTo>
                      <a:pt x="132" y="9"/>
                    </a:lnTo>
                    <a:lnTo>
                      <a:pt x="141" y="6"/>
                    </a:lnTo>
                    <a:lnTo>
                      <a:pt x="151" y="4"/>
                    </a:lnTo>
                    <a:lnTo>
                      <a:pt x="161" y="2"/>
                    </a:lnTo>
                    <a:lnTo>
                      <a:pt x="171" y="1"/>
                    </a:lnTo>
                    <a:lnTo>
                      <a:pt x="182" y="0"/>
                    </a:lnTo>
                    <a:lnTo>
                      <a:pt x="193" y="0"/>
                    </a:lnTo>
                    <a:lnTo>
                      <a:pt x="201" y="0"/>
                    </a:lnTo>
                    <a:lnTo>
                      <a:pt x="209" y="1"/>
                    </a:lnTo>
                    <a:lnTo>
                      <a:pt x="226" y="4"/>
                    </a:lnTo>
                    <a:lnTo>
                      <a:pt x="235" y="6"/>
                    </a:lnTo>
                    <a:lnTo>
                      <a:pt x="243" y="9"/>
                    </a:lnTo>
                    <a:lnTo>
                      <a:pt x="252" y="12"/>
                    </a:lnTo>
                    <a:lnTo>
                      <a:pt x="260" y="16"/>
                    </a:lnTo>
                    <a:lnTo>
                      <a:pt x="268" y="20"/>
                    </a:lnTo>
                    <a:lnTo>
                      <a:pt x="276" y="25"/>
                    </a:lnTo>
                    <a:lnTo>
                      <a:pt x="283" y="30"/>
                    </a:lnTo>
                    <a:lnTo>
                      <a:pt x="290" y="36"/>
                    </a:lnTo>
                    <a:lnTo>
                      <a:pt x="297" y="42"/>
                    </a:lnTo>
                    <a:lnTo>
                      <a:pt x="304" y="48"/>
                    </a:lnTo>
                    <a:lnTo>
                      <a:pt x="310" y="56"/>
                    </a:lnTo>
                    <a:lnTo>
                      <a:pt x="316" y="63"/>
                    </a:lnTo>
                    <a:lnTo>
                      <a:pt x="316" y="7"/>
                    </a:lnTo>
                    <a:lnTo>
                      <a:pt x="375" y="7"/>
                    </a:lnTo>
                    <a:lnTo>
                      <a:pt x="375" y="379"/>
                    </a:lnTo>
                    <a:close/>
                    <a:moveTo>
                      <a:pt x="190" y="59"/>
                    </a:moveTo>
                    <a:lnTo>
                      <a:pt x="176" y="60"/>
                    </a:lnTo>
                    <a:lnTo>
                      <a:pt x="169" y="61"/>
                    </a:lnTo>
                    <a:lnTo>
                      <a:pt x="162" y="62"/>
                    </a:lnTo>
                    <a:lnTo>
                      <a:pt x="155" y="64"/>
                    </a:lnTo>
                    <a:lnTo>
                      <a:pt x="149" y="66"/>
                    </a:lnTo>
                    <a:lnTo>
                      <a:pt x="137" y="71"/>
                    </a:lnTo>
                    <a:lnTo>
                      <a:pt x="125" y="77"/>
                    </a:lnTo>
                    <a:lnTo>
                      <a:pt x="120" y="81"/>
                    </a:lnTo>
                    <a:lnTo>
                      <a:pt x="115" y="85"/>
                    </a:lnTo>
                    <a:lnTo>
                      <a:pt x="110" y="89"/>
                    </a:lnTo>
                    <a:lnTo>
                      <a:pt x="105" y="93"/>
                    </a:lnTo>
                    <a:lnTo>
                      <a:pt x="101" y="98"/>
                    </a:lnTo>
                    <a:lnTo>
                      <a:pt x="97" y="103"/>
                    </a:lnTo>
                    <a:lnTo>
                      <a:pt x="89" y="113"/>
                    </a:lnTo>
                    <a:lnTo>
                      <a:pt x="85" y="119"/>
                    </a:lnTo>
                    <a:lnTo>
                      <a:pt x="82" y="125"/>
                    </a:lnTo>
                    <a:lnTo>
                      <a:pt x="76" y="137"/>
                    </a:lnTo>
                    <a:lnTo>
                      <a:pt x="71" y="151"/>
                    </a:lnTo>
                    <a:lnTo>
                      <a:pt x="69" y="157"/>
                    </a:lnTo>
                    <a:lnTo>
                      <a:pt x="68" y="164"/>
                    </a:lnTo>
                    <a:lnTo>
                      <a:pt x="65" y="179"/>
                    </a:lnTo>
                    <a:lnTo>
                      <a:pt x="63" y="194"/>
                    </a:lnTo>
                    <a:lnTo>
                      <a:pt x="63" y="209"/>
                    </a:lnTo>
                    <a:lnTo>
                      <a:pt x="63" y="224"/>
                    </a:lnTo>
                    <a:lnTo>
                      <a:pt x="64" y="231"/>
                    </a:lnTo>
                    <a:lnTo>
                      <a:pt x="65" y="239"/>
                    </a:lnTo>
                    <a:lnTo>
                      <a:pt x="66" y="246"/>
                    </a:lnTo>
                    <a:lnTo>
                      <a:pt x="68" y="253"/>
                    </a:lnTo>
                    <a:lnTo>
                      <a:pt x="69" y="259"/>
                    </a:lnTo>
                    <a:lnTo>
                      <a:pt x="71" y="266"/>
                    </a:lnTo>
                    <a:lnTo>
                      <a:pt x="76" y="279"/>
                    </a:lnTo>
                    <a:lnTo>
                      <a:pt x="82" y="291"/>
                    </a:lnTo>
                    <a:lnTo>
                      <a:pt x="85" y="296"/>
                    </a:lnTo>
                    <a:lnTo>
                      <a:pt x="89" y="302"/>
                    </a:lnTo>
                    <a:lnTo>
                      <a:pt x="92" y="307"/>
                    </a:lnTo>
                    <a:lnTo>
                      <a:pt x="96" y="312"/>
                    </a:lnTo>
                    <a:lnTo>
                      <a:pt x="105" y="321"/>
                    </a:lnTo>
                    <a:lnTo>
                      <a:pt x="110" y="325"/>
                    </a:lnTo>
                    <a:lnTo>
                      <a:pt x="115" y="329"/>
                    </a:lnTo>
                    <a:lnTo>
                      <a:pt x="125" y="336"/>
                    </a:lnTo>
                    <a:lnTo>
                      <a:pt x="131" y="339"/>
                    </a:lnTo>
                    <a:lnTo>
                      <a:pt x="137" y="342"/>
                    </a:lnTo>
                    <a:lnTo>
                      <a:pt x="149" y="347"/>
                    </a:lnTo>
                    <a:lnTo>
                      <a:pt x="162" y="350"/>
                    </a:lnTo>
                    <a:lnTo>
                      <a:pt x="169" y="351"/>
                    </a:lnTo>
                    <a:lnTo>
                      <a:pt x="176" y="352"/>
                    </a:lnTo>
                    <a:lnTo>
                      <a:pt x="191" y="353"/>
                    </a:lnTo>
                    <a:lnTo>
                      <a:pt x="199" y="353"/>
                    </a:lnTo>
                    <a:lnTo>
                      <a:pt x="206" y="352"/>
                    </a:lnTo>
                    <a:lnTo>
                      <a:pt x="213" y="351"/>
                    </a:lnTo>
                    <a:lnTo>
                      <a:pt x="220" y="350"/>
                    </a:lnTo>
                    <a:lnTo>
                      <a:pt x="227" y="348"/>
                    </a:lnTo>
                    <a:lnTo>
                      <a:pt x="233" y="345"/>
                    </a:lnTo>
                    <a:lnTo>
                      <a:pt x="239" y="343"/>
                    </a:lnTo>
                    <a:lnTo>
                      <a:pt x="242" y="342"/>
                    </a:lnTo>
                    <a:lnTo>
                      <a:pt x="245" y="340"/>
                    </a:lnTo>
                    <a:lnTo>
                      <a:pt x="251" y="337"/>
                    </a:lnTo>
                    <a:lnTo>
                      <a:pt x="256" y="333"/>
                    </a:lnTo>
                    <a:lnTo>
                      <a:pt x="261" y="329"/>
                    </a:lnTo>
                    <a:lnTo>
                      <a:pt x="266" y="325"/>
                    </a:lnTo>
                    <a:lnTo>
                      <a:pt x="271" y="321"/>
                    </a:lnTo>
                    <a:lnTo>
                      <a:pt x="275" y="316"/>
                    </a:lnTo>
                    <a:lnTo>
                      <a:pt x="283" y="307"/>
                    </a:lnTo>
                    <a:lnTo>
                      <a:pt x="290" y="296"/>
                    </a:lnTo>
                    <a:lnTo>
                      <a:pt x="296" y="284"/>
                    </a:lnTo>
                    <a:lnTo>
                      <a:pt x="302" y="272"/>
                    </a:lnTo>
                    <a:lnTo>
                      <a:pt x="306" y="260"/>
                    </a:lnTo>
                    <a:lnTo>
                      <a:pt x="309" y="247"/>
                    </a:lnTo>
                    <a:lnTo>
                      <a:pt x="312" y="234"/>
                    </a:lnTo>
                    <a:lnTo>
                      <a:pt x="313" y="221"/>
                    </a:lnTo>
                    <a:lnTo>
                      <a:pt x="314" y="208"/>
                    </a:lnTo>
                    <a:lnTo>
                      <a:pt x="313" y="193"/>
                    </a:lnTo>
                    <a:lnTo>
                      <a:pt x="311" y="178"/>
                    </a:lnTo>
                    <a:lnTo>
                      <a:pt x="309" y="163"/>
                    </a:lnTo>
                    <a:lnTo>
                      <a:pt x="305" y="150"/>
                    </a:lnTo>
                    <a:lnTo>
                      <a:pt x="303" y="143"/>
                    </a:lnTo>
                    <a:lnTo>
                      <a:pt x="301" y="136"/>
                    </a:lnTo>
                    <a:lnTo>
                      <a:pt x="295" y="124"/>
                    </a:lnTo>
                    <a:lnTo>
                      <a:pt x="289" y="113"/>
                    </a:lnTo>
                    <a:lnTo>
                      <a:pt x="285" y="107"/>
                    </a:lnTo>
                    <a:lnTo>
                      <a:pt x="282" y="102"/>
                    </a:lnTo>
                    <a:lnTo>
                      <a:pt x="273" y="93"/>
                    </a:lnTo>
                    <a:lnTo>
                      <a:pt x="264" y="84"/>
                    </a:lnTo>
                    <a:lnTo>
                      <a:pt x="259" y="80"/>
                    </a:lnTo>
                    <a:lnTo>
                      <a:pt x="254" y="77"/>
                    </a:lnTo>
                    <a:lnTo>
                      <a:pt x="243" y="70"/>
                    </a:lnTo>
                    <a:lnTo>
                      <a:pt x="231" y="65"/>
                    </a:lnTo>
                    <a:lnTo>
                      <a:pt x="225" y="64"/>
                    </a:lnTo>
                    <a:lnTo>
                      <a:pt x="218" y="62"/>
                    </a:lnTo>
                    <a:lnTo>
                      <a:pt x="205" y="60"/>
                    </a:lnTo>
                    <a:lnTo>
                      <a:pt x="190" y="5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43" name="Freeform 8"/>
              <p:cNvSpPr>
                <a:spLocks noEditPoints="1"/>
              </p:cNvSpPr>
              <p:nvPr userDrawn="1"/>
            </p:nvSpPr>
            <p:spPr bwMode="auto">
              <a:xfrm>
                <a:off x="2919413" y="4527551"/>
                <a:ext cx="552450" cy="676275"/>
              </a:xfrm>
              <a:custGeom>
                <a:avLst/>
                <a:gdLst>
                  <a:gd name="T0" fmla="*/ 65 w 348"/>
                  <a:gd name="T1" fmla="*/ 246 h 426"/>
                  <a:gd name="T2" fmla="*/ 71 w 348"/>
                  <a:gd name="T3" fmla="*/ 272 h 426"/>
                  <a:gd name="T4" fmla="*/ 83 w 348"/>
                  <a:gd name="T5" fmla="*/ 302 h 426"/>
                  <a:gd name="T6" fmla="*/ 98 w 348"/>
                  <a:gd name="T7" fmla="*/ 323 h 426"/>
                  <a:gd name="T8" fmla="*/ 120 w 348"/>
                  <a:gd name="T9" fmla="*/ 345 h 426"/>
                  <a:gd name="T10" fmla="*/ 142 w 348"/>
                  <a:gd name="T11" fmla="*/ 358 h 426"/>
                  <a:gd name="T12" fmla="*/ 161 w 348"/>
                  <a:gd name="T13" fmla="*/ 364 h 426"/>
                  <a:gd name="T14" fmla="*/ 188 w 348"/>
                  <a:gd name="T15" fmla="*/ 367 h 426"/>
                  <a:gd name="T16" fmla="*/ 220 w 348"/>
                  <a:gd name="T17" fmla="*/ 364 h 426"/>
                  <a:gd name="T18" fmla="*/ 247 w 348"/>
                  <a:gd name="T19" fmla="*/ 355 h 426"/>
                  <a:gd name="T20" fmla="*/ 269 w 348"/>
                  <a:gd name="T21" fmla="*/ 343 h 426"/>
                  <a:gd name="T22" fmla="*/ 295 w 348"/>
                  <a:gd name="T23" fmla="*/ 320 h 426"/>
                  <a:gd name="T24" fmla="*/ 342 w 348"/>
                  <a:gd name="T25" fmla="*/ 356 h 426"/>
                  <a:gd name="T26" fmla="*/ 322 w 348"/>
                  <a:gd name="T27" fmla="*/ 377 h 426"/>
                  <a:gd name="T28" fmla="*/ 296 w 348"/>
                  <a:gd name="T29" fmla="*/ 396 h 426"/>
                  <a:gd name="T30" fmla="*/ 263 w 348"/>
                  <a:gd name="T31" fmla="*/ 412 h 426"/>
                  <a:gd name="T32" fmla="*/ 226 w 348"/>
                  <a:gd name="T33" fmla="*/ 422 h 426"/>
                  <a:gd name="T34" fmla="*/ 183 w 348"/>
                  <a:gd name="T35" fmla="*/ 426 h 426"/>
                  <a:gd name="T36" fmla="*/ 154 w 348"/>
                  <a:gd name="T37" fmla="*/ 424 h 426"/>
                  <a:gd name="T38" fmla="*/ 126 w 348"/>
                  <a:gd name="T39" fmla="*/ 417 h 426"/>
                  <a:gd name="T40" fmla="*/ 101 w 348"/>
                  <a:gd name="T41" fmla="*/ 406 h 426"/>
                  <a:gd name="T42" fmla="*/ 78 w 348"/>
                  <a:gd name="T43" fmla="*/ 391 h 426"/>
                  <a:gd name="T44" fmla="*/ 57 w 348"/>
                  <a:gd name="T45" fmla="*/ 373 h 426"/>
                  <a:gd name="T46" fmla="*/ 39 w 348"/>
                  <a:gd name="T47" fmla="*/ 351 h 426"/>
                  <a:gd name="T48" fmla="*/ 20 w 348"/>
                  <a:gd name="T49" fmla="*/ 317 h 426"/>
                  <a:gd name="T50" fmla="*/ 10 w 348"/>
                  <a:gd name="T51" fmla="*/ 288 h 426"/>
                  <a:gd name="T52" fmla="*/ 3 w 348"/>
                  <a:gd name="T53" fmla="*/ 257 h 426"/>
                  <a:gd name="T54" fmla="*/ 0 w 348"/>
                  <a:gd name="T55" fmla="*/ 224 h 426"/>
                  <a:gd name="T56" fmla="*/ 1 w 348"/>
                  <a:gd name="T57" fmla="*/ 191 h 426"/>
                  <a:gd name="T58" fmla="*/ 6 w 348"/>
                  <a:gd name="T59" fmla="*/ 159 h 426"/>
                  <a:gd name="T60" fmla="*/ 14 w 348"/>
                  <a:gd name="T61" fmla="*/ 129 h 426"/>
                  <a:gd name="T62" fmla="*/ 27 w 348"/>
                  <a:gd name="T63" fmla="*/ 102 h 426"/>
                  <a:gd name="T64" fmla="*/ 42 w 348"/>
                  <a:gd name="T65" fmla="*/ 77 h 426"/>
                  <a:gd name="T66" fmla="*/ 67 w 348"/>
                  <a:gd name="T67" fmla="*/ 48 h 426"/>
                  <a:gd name="T68" fmla="*/ 89 w 348"/>
                  <a:gd name="T69" fmla="*/ 30 h 426"/>
                  <a:gd name="T70" fmla="*/ 113 w 348"/>
                  <a:gd name="T71" fmla="*/ 17 h 426"/>
                  <a:gd name="T72" fmla="*/ 138 w 348"/>
                  <a:gd name="T73" fmla="*/ 7 h 426"/>
                  <a:gd name="T74" fmla="*/ 165 w 348"/>
                  <a:gd name="T75" fmla="*/ 1 h 426"/>
                  <a:gd name="T76" fmla="*/ 194 w 348"/>
                  <a:gd name="T77" fmla="*/ 0 h 426"/>
                  <a:gd name="T78" fmla="*/ 224 w 348"/>
                  <a:gd name="T79" fmla="*/ 4 h 426"/>
                  <a:gd name="T80" fmla="*/ 250 w 348"/>
                  <a:gd name="T81" fmla="*/ 13 h 426"/>
                  <a:gd name="T82" fmla="*/ 274 w 348"/>
                  <a:gd name="T83" fmla="*/ 25 h 426"/>
                  <a:gd name="T84" fmla="*/ 294 w 348"/>
                  <a:gd name="T85" fmla="*/ 41 h 426"/>
                  <a:gd name="T86" fmla="*/ 310 w 348"/>
                  <a:gd name="T87" fmla="*/ 60 h 426"/>
                  <a:gd name="T88" fmla="*/ 331 w 348"/>
                  <a:gd name="T89" fmla="*/ 96 h 426"/>
                  <a:gd name="T90" fmla="*/ 339 w 348"/>
                  <a:gd name="T91" fmla="*/ 121 h 426"/>
                  <a:gd name="T92" fmla="*/ 345 w 348"/>
                  <a:gd name="T93" fmla="*/ 146 h 426"/>
                  <a:gd name="T94" fmla="*/ 348 w 348"/>
                  <a:gd name="T95" fmla="*/ 189 h 426"/>
                  <a:gd name="T96" fmla="*/ 65 w 348"/>
                  <a:gd name="T97" fmla="*/ 176 h 426"/>
                  <a:gd name="T98" fmla="*/ 288 w 348"/>
                  <a:gd name="T99" fmla="*/ 157 h 426"/>
                  <a:gd name="T100" fmla="*/ 281 w 348"/>
                  <a:gd name="T101" fmla="*/ 129 h 426"/>
                  <a:gd name="T102" fmla="*/ 272 w 348"/>
                  <a:gd name="T103" fmla="*/ 109 h 426"/>
                  <a:gd name="T104" fmla="*/ 251 w 348"/>
                  <a:gd name="T105" fmla="*/ 84 h 426"/>
                  <a:gd name="T106" fmla="*/ 226 w 348"/>
                  <a:gd name="T107" fmla="*/ 68 h 426"/>
                  <a:gd name="T108" fmla="*/ 195 w 348"/>
                  <a:gd name="T109" fmla="*/ 59 h 426"/>
                  <a:gd name="T110" fmla="*/ 160 w 348"/>
                  <a:gd name="T111" fmla="*/ 61 h 426"/>
                  <a:gd name="T112" fmla="*/ 139 w 348"/>
                  <a:gd name="T113" fmla="*/ 68 h 426"/>
                  <a:gd name="T114" fmla="*/ 112 w 348"/>
                  <a:gd name="T115" fmla="*/ 86 h 426"/>
                  <a:gd name="T116" fmla="*/ 91 w 348"/>
                  <a:gd name="T117" fmla="*/ 111 h 426"/>
                  <a:gd name="T118" fmla="*/ 77 w 348"/>
                  <a:gd name="T119" fmla="*/ 136 h 426"/>
                  <a:gd name="T120" fmla="*/ 68 w 348"/>
                  <a:gd name="T121" fmla="*/ 164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48" h="426">
                    <a:moveTo>
                      <a:pt x="64" y="227"/>
                    </a:moveTo>
                    <a:lnTo>
                      <a:pt x="64" y="240"/>
                    </a:lnTo>
                    <a:lnTo>
                      <a:pt x="65" y="246"/>
                    </a:lnTo>
                    <a:lnTo>
                      <a:pt x="66" y="253"/>
                    </a:lnTo>
                    <a:lnTo>
                      <a:pt x="69" y="266"/>
                    </a:lnTo>
                    <a:lnTo>
                      <a:pt x="71" y="272"/>
                    </a:lnTo>
                    <a:lnTo>
                      <a:pt x="73" y="278"/>
                    </a:lnTo>
                    <a:lnTo>
                      <a:pt x="77" y="290"/>
                    </a:lnTo>
                    <a:lnTo>
                      <a:pt x="83" y="302"/>
                    </a:lnTo>
                    <a:lnTo>
                      <a:pt x="86" y="307"/>
                    </a:lnTo>
                    <a:lnTo>
                      <a:pt x="90" y="313"/>
                    </a:lnTo>
                    <a:lnTo>
                      <a:pt x="98" y="323"/>
                    </a:lnTo>
                    <a:lnTo>
                      <a:pt x="106" y="332"/>
                    </a:lnTo>
                    <a:lnTo>
                      <a:pt x="115" y="341"/>
                    </a:lnTo>
                    <a:lnTo>
                      <a:pt x="120" y="345"/>
                    </a:lnTo>
                    <a:lnTo>
                      <a:pt x="126" y="349"/>
                    </a:lnTo>
                    <a:lnTo>
                      <a:pt x="137" y="355"/>
                    </a:lnTo>
                    <a:lnTo>
                      <a:pt x="142" y="358"/>
                    </a:lnTo>
                    <a:lnTo>
                      <a:pt x="148" y="360"/>
                    </a:lnTo>
                    <a:lnTo>
                      <a:pt x="154" y="362"/>
                    </a:lnTo>
                    <a:lnTo>
                      <a:pt x="161" y="364"/>
                    </a:lnTo>
                    <a:lnTo>
                      <a:pt x="167" y="365"/>
                    </a:lnTo>
                    <a:lnTo>
                      <a:pt x="174" y="366"/>
                    </a:lnTo>
                    <a:lnTo>
                      <a:pt x="188" y="367"/>
                    </a:lnTo>
                    <a:lnTo>
                      <a:pt x="199" y="367"/>
                    </a:lnTo>
                    <a:lnTo>
                      <a:pt x="210" y="366"/>
                    </a:lnTo>
                    <a:lnTo>
                      <a:pt x="220" y="364"/>
                    </a:lnTo>
                    <a:lnTo>
                      <a:pt x="230" y="361"/>
                    </a:lnTo>
                    <a:lnTo>
                      <a:pt x="239" y="359"/>
                    </a:lnTo>
                    <a:lnTo>
                      <a:pt x="247" y="355"/>
                    </a:lnTo>
                    <a:lnTo>
                      <a:pt x="254" y="352"/>
                    </a:lnTo>
                    <a:lnTo>
                      <a:pt x="261" y="348"/>
                    </a:lnTo>
                    <a:lnTo>
                      <a:pt x="269" y="343"/>
                    </a:lnTo>
                    <a:lnTo>
                      <a:pt x="275" y="339"/>
                    </a:lnTo>
                    <a:lnTo>
                      <a:pt x="286" y="330"/>
                    </a:lnTo>
                    <a:lnTo>
                      <a:pt x="295" y="320"/>
                    </a:lnTo>
                    <a:lnTo>
                      <a:pt x="302" y="312"/>
                    </a:lnTo>
                    <a:lnTo>
                      <a:pt x="347" y="349"/>
                    </a:lnTo>
                    <a:lnTo>
                      <a:pt x="342" y="356"/>
                    </a:lnTo>
                    <a:lnTo>
                      <a:pt x="336" y="363"/>
                    </a:lnTo>
                    <a:lnTo>
                      <a:pt x="329" y="370"/>
                    </a:lnTo>
                    <a:lnTo>
                      <a:pt x="322" y="377"/>
                    </a:lnTo>
                    <a:lnTo>
                      <a:pt x="314" y="384"/>
                    </a:lnTo>
                    <a:lnTo>
                      <a:pt x="305" y="390"/>
                    </a:lnTo>
                    <a:lnTo>
                      <a:pt x="296" y="396"/>
                    </a:lnTo>
                    <a:lnTo>
                      <a:pt x="286" y="402"/>
                    </a:lnTo>
                    <a:lnTo>
                      <a:pt x="276" y="407"/>
                    </a:lnTo>
                    <a:lnTo>
                      <a:pt x="263" y="412"/>
                    </a:lnTo>
                    <a:lnTo>
                      <a:pt x="252" y="416"/>
                    </a:lnTo>
                    <a:lnTo>
                      <a:pt x="239" y="419"/>
                    </a:lnTo>
                    <a:lnTo>
                      <a:pt x="226" y="422"/>
                    </a:lnTo>
                    <a:lnTo>
                      <a:pt x="212" y="424"/>
                    </a:lnTo>
                    <a:lnTo>
                      <a:pt x="198" y="426"/>
                    </a:lnTo>
                    <a:lnTo>
                      <a:pt x="183" y="426"/>
                    </a:lnTo>
                    <a:lnTo>
                      <a:pt x="173" y="426"/>
                    </a:lnTo>
                    <a:lnTo>
                      <a:pt x="163" y="425"/>
                    </a:lnTo>
                    <a:lnTo>
                      <a:pt x="154" y="424"/>
                    </a:lnTo>
                    <a:lnTo>
                      <a:pt x="144" y="422"/>
                    </a:lnTo>
                    <a:lnTo>
                      <a:pt x="135" y="420"/>
                    </a:lnTo>
                    <a:lnTo>
                      <a:pt x="126" y="417"/>
                    </a:lnTo>
                    <a:lnTo>
                      <a:pt x="117" y="414"/>
                    </a:lnTo>
                    <a:lnTo>
                      <a:pt x="109" y="410"/>
                    </a:lnTo>
                    <a:lnTo>
                      <a:pt x="101" y="406"/>
                    </a:lnTo>
                    <a:lnTo>
                      <a:pt x="93" y="401"/>
                    </a:lnTo>
                    <a:lnTo>
                      <a:pt x="85" y="397"/>
                    </a:lnTo>
                    <a:lnTo>
                      <a:pt x="78" y="391"/>
                    </a:lnTo>
                    <a:lnTo>
                      <a:pt x="70" y="385"/>
                    </a:lnTo>
                    <a:lnTo>
                      <a:pt x="64" y="379"/>
                    </a:lnTo>
                    <a:lnTo>
                      <a:pt x="57" y="373"/>
                    </a:lnTo>
                    <a:lnTo>
                      <a:pt x="51" y="366"/>
                    </a:lnTo>
                    <a:lnTo>
                      <a:pt x="45" y="359"/>
                    </a:lnTo>
                    <a:lnTo>
                      <a:pt x="39" y="351"/>
                    </a:lnTo>
                    <a:lnTo>
                      <a:pt x="29" y="335"/>
                    </a:lnTo>
                    <a:lnTo>
                      <a:pt x="25" y="326"/>
                    </a:lnTo>
                    <a:lnTo>
                      <a:pt x="20" y="317"/>
                    </a:lnTo>
                    <a:lnTo>
                      <a:pt x="17" y="308"/>
                    </a:lnTo>
                    <a:lnTo>
                      <a:pt x="13" y="298"/>
                    </a:lnTo>
                    <a:lnTo>
                      <a:pt x="10" y="288"/>
                    </a:lnTo>
                    <a:lnTo>
                      <a:pt x="7" y="278"/>
                    </a:lnTo>
                    <a:lnTo>
                      <a:pt x="5" y="268"/>
                    </a:lnTo>
                    <a:lnTo>
                      <a:pt x="3" y="257"/>
                    </a:lnTo>
                    <a:lnTo>
                      <a:pt x="2" y="247"/>
                    </a:lnTo>
                    <a:lnTo>
                      <a:pt x="1" y="235"/>
                    </a:lnTo>
                    <a:lnTo>
                      <a:pt x="0" y="224"/>
                    </a:lnTo>
                    <a:lnTo>
                      <a:pt x="0" y="213"/>
                    </a:lnTo>
                    <a:lnTo>
                      <a:pt x="0" y="202"/>
                    </a:lnTo>
                    <a:lnTo>
                      <a:pt x="1" y="191"/>
                    </a:lnTo>
                    <a:lnTo>
                      <a:pt x="2" y="180"/>
                    </a:lnTo>
                    <a:lnTo>
                      <a:pt x="3" y="169"/>
                    </a:lnTo>
                    <a:lnTo>
                      <a:pt x="6" y="159"/>
                    </a:lnTo>
                    <a:lnTo>
                      <a:pt x="8" y="149"/>
                    </a:lnTo>
                    <a:lnTo>
                      <a:pt x="11" y="139"/>
                    </a:lnTo>
                    <a:lnTo>
                      <a:pt x="14" y="129"/>
                    </a:lnTo>
                    <a:lnTo>
                      <a:pt x="18" y="120"/>
                    </a:lnTo>
                    <a:lnTo>
                      <a:pt x="22" y="111"/>
                    </a:lnTo>
                    <a:lnTo>
                      <a:pt x="27" y="102"/>
                    </a:lnTo>
                    <a:lnTo>
                      <a:pt x="32" y="93"/>
                    </a:lnTo>
                    <a:lnTo>
                      <a:pt x="37" y="85"/>
                    </a:lnTo>
                    <a:lnTo>
                      <a:pt x="42" y="77"/>
                    </a:lnTo>
                    <a:lnTo>
                      <a:pt x="48" y="69"/>
                    </a:lnTo>
                    <a:lnTo>
                      <a:pt x="54" y="62"/>
                    </a:lnTo>
                    <a:lnTo>
                      <a:pt x="67" y="48"/>
                    </a:lnTo>
                    <a:lnTo>
                      <a:pt x="74" y="42"/>
                    </a:lnTo>
                    <a:lnTo>
                      <a:pt x="82" y="36"/>
                    </a:lnTo>
                    <a:lnTo>
                      <a:pt x="89" y="30"/>
                    </a:lnTo>
                    <a:lnTo>
                      <a:pt x="97" y="25"/>
                    </a:lnTo>
                    <a:lnTo>
                      <a:pt x="105" y="21"/>
                    </a:lnTo>
                    <a:lnTo>
                      <a:pt x="113" y="17"/>
                    </a:lnTo>
                    <a:lnTo>
                      <a:pt x="121" y="13"/>
                    </a:lnTo>
                    <a:lnTo>
                      <a:pt x="129" y="9"/>
                    </a:lnTo>
                    <a:lnTo>
                      <a:pt x="138" y="7"/>
                    </a:lnTo>
                    <a:lnTo>
                      <a:pt x="147" y="4"/>
                    </a:lnTo>
                    <a:lnTo>
                      <a:pt x="156" y="2"/>
                    </a:lnTo>
                    <a:lnTo>
                      <a:pt x="165" y="1"/>
                    </a:lnTo>
                    <a:lnTo>
                      <a:pt x="174" y="0"/>
                    </a:lnTo>
                    <a:lnTo>
                      <a:pt x="183" y="0"/>
                    </a:lnTo>
                    <a:lnTo>
                      <a:pt x="194" y="0"/>
                    </a:lnTo>
                    <a:lnTo>
                      <a:pt x="204" y="1"/>
                    </a:lnTo>
                    <a:lnTo>
                      <a:pt x="214" y="2"/>
                    </a:lnTo>
                    <a:lnTo>
                      <a:pt x="224" y="4"/>
                    </a:lnTo>
                    <a:lnTo>
                      <a:pt x="233" y="7"/>
                    </a:lnTo>
                    <a:lnTo>
                      <a:pt x="242" y="9"/>
                    </a:lnTo>
                    <a:lnTo>
                      <a:pt x="250" y="13"/>
                    </a:lnTo>
                    <a:lnTo>
                      <a:pt x="258" y="16"/>
                    </a:lnTo>
                    <a:lnTo>
                      <a:pt x="266" y="21"/>
                    </a:lnTo>
                    <a:lnTo>
                      <a:pt x="274" y="25"/>
                    </a:lnTo>
                    <a:lnTo>
                      <a:pt x="281" y="30"/>
                    </a:lnTo>
                    <a:lnTo>
                      <a:pt x="288" y="35"/>
                    </a:lnTo>
                    <a:lnTo>
                      <a:pt x="294" y="41"/>
                    </a:lnTo>
                    <a:lnTo>
                      <a:pt x="300" y="47"/>
                    </a:lnTo>
                    <a:lnTo>
                      <a:pt x="305" y="53"/>
                    </a:lnTo>
                    <a:lnTo>
                      <a:pt x="310" y="60"/>
                    </a:lnTo>
                    <a:lnTo>
                      <a:pt x="319" y="74"/>
                    </a:lnTo>
                    <a:lnTo>
                      <a:pt x="327" y="89"/>
                    </a:lnTo>
                    <a:lnTo>
                      <a:pt x="331" y="96"/>
                    </a:lnTo>
                    <a:lnTo>
                      <a:pt x="334" y="104"/>
                    </a:lnTo>
                    <a:lnTo>
                      <a:pt x="337" y="112"/>
                    </a:lnTo>
                    <a:lnTo>
                      <a:pt x="339" y="121"/>
                    </a:lnTo>
                    <a:lnTo>
                      <a:pt x="341" y="129"/>
                    </a:lnTo>
                    <a:lnTo>
                      <a:pt x="343" y="137"/>
                    </a:lnTo>
                    <a:lnTo>
                      <a:pt x="345" y="146"/>
                    </a:lnTo>
                    <a:lnTo>
                      <a:pt x="346" y="155"/>
                    </a:lnTo>
                    <a:lnTo>
                      <a:pt x="348" y="172"/>
                    </a:lnTo>
                    <a:lnTo>
                      <a:pt x="348" y="189"/>
                    </a:lnTo>
                    <a:lnTo>
                      <a:pt x="348" y="227"/>
                    </a:lnTo>
                    <a:lnTo>
                      <a:pt x="64" y="227"/>
                    </a:lnTo>
                    <a:close/>
                    <a:moveTo>
                      <a:pt x="65" y="176"/>
                    </a:moveTo>
                    <a:lnTo>
                      <a:pt x="289" y="176"/>
                    </a:lnTo>
                    <a:lnTo>
                      <a:pt x="288" y="163"/>
                    </a:lnTo>
                    <a:lnTo>
                      <a:pt x="288" y="157"/>
                    </a:lnTo>
                    <a:lnTo>
                      <a:pt x="287" y="151"/>
                    </a:lnTo>
                    <a:lnTo>
                      <a:pt x="284" y="140"/>
                    </a:lnTo>
                    <a:lnTo>
                      <a:pt x="281" y="129"/>
                    </a:lnTo>
                    <a:lnTo>
                      <a:pt x="279" y="124"/>
                    </a:lnTo>
                    <a:lnTo>
                      <a:pt x="277" y="118"/>
                    </a:lnTo>
                    <a:lnTo>
                      <a:pt x="272" y="109"/>
                    </a:lnTo>
                    <a:lnTo>
                      <a:pt x="265" y="100"/>
                    </a:lnTo>
                    <a:lnTo>
                      <a:pt x="259" y="92"/>
                    </a:lnTo>
                    <a:lnTo>
                      <a:pt x="251" y="84"/>
                    </a:lnTo>
                    <a:lnTo>
                      <a:pt x="244" y="78"/>
                    </a:lnTo>
                    <a:lnTo>
                      <a:pt x="235" y="72"/>
                    </a:lnTo>
                    <a:lnTo>
                      <a:pt x="226" y="68"/>
                    </a:lnTo>
                    <a:lnTo>
                      <a:pt x="216" y="64"/>
                    </a:lnTo>
                    <a:lnTo>
                      <a:pt x="206" y="61"/>
                    </a:lnTo>
                    <a:lnTo>
                      <a:pt x="195" y="59"/>
                    </a:lnTo>
                    <a:lnTo>
                      <a:pt x="183" y="59"/>
                    </a:lnTo>
                    <a:lnTo>
                      <a:pt x="171" y="60"/>
                    </a:lnTo>
                    <a:lnTo>
                      <a:pt x="160" y="61"/>
                    </a:lnTo>
                    <a:lnTo>
                      <a:pt x="155" y="63"/>
                    </a:lnTo>
                    <a:lnTo>
                      <a:pt x="149" y="64"/>
                    </a:lnTo>
                    <a:lnTo>
                      <a:pt x="139" y="68"/>
                    </a:lnTo>
                    <a:lnTo>
                      <a:pt x="130" y="73"/>
                    </a:lnTo>
                    <a:lnTo>
                      <a:pt x="121" y="79"/>
                    </a:lnTo>
                    <a:lnTo>
                      <a:pt x="112" y="86"/>
                    </a:lnTo>
                    <a:lnTo>
                      <a:pt x="104" y="94"/>
                    </a:lnTo>
                    <a:lnTo>
                      <a:pt x="97" y="102"/>
                    </a:lnTo>
                    <a:lnTo>
                      <a:pt x="91" y="111"/>
                    </a:lnTo>
                    <a:lnTo>
                      <a:pt x="85" y="121"/>
                    </a:lnTo>
                    <a:lnTo>
                      <a:pt x="79" y="131"/>
                    </a:lnTo>
                    <a:lnTo>
                      <a:pt x="77" y="136"/>
                    </a:lnTo>
                    <a:lnTo>
                      <a:pt x="75" y="142"/>
                    </a:lnTo>
                    <a:lnTo>
                      <a:pt x="71" y="153"/>
                    </a:lnTo>
                    <a:lnTo>
                      <a:pt x="68" y="164"/>
                    </a:lnTo>
                    <a:lnTo>
                      <a:pt x="65" y="17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44" name="Freeform 9"/>
              <p:cNvSpPr>
                <a:spLocks/>
              </p:cNvSpPr>
              <p:nvPr userDrawn="1"/>
            </p:nvSpPr>
            <p:spPr bwMode="auto">
              <a:xfrm>
                <a:off x="3554413" y="4386263"/>
                <a:ext cx="350837" cy="806450"/>
              </a:xfrm>
              <a:custGeom>
                <a:avLst/>
                <a:gdLst>
                  <a:gd name="T0" fmla="*/ 221 w 221"/>
                  <a:gd name="T1" fmla="*/ 508 h 508"/>
                  <a:gd name="T2" fmla="*/ 183 w 221"/>
                  <a:gd name="T3" fmla="*/ 508 h 508"/>
                  <a:gd name="T4" fmla="*/ 163 w 221"/>
                  <a:gd name="T5" fmla="*/ 507 h 508"/>
                  <a:gd name="T6" fmla="*/ 152 w 221"/>
                  <a:gd name="T7" fmla="*/ 506 h 508"/>
                  <a:gd name="T8" fmla="*/ 142 w 221"/>
                  <a:gd name="T9" fmla="*/ 504 h 508"/>
                  <a:gd name="T10" fmla="*/ 132 w 221"/>
                  <a:gd name="T11" fmla="*/ 502 h 508"/>
                  <a:gd name="T12" fmla="*/ 127 w 221"/>
                  <a:gd name="T13" fmla="*/ 500 h 508"/>
                  <a:gd name="T14" fmla="*/ 122 w 221"/>
                  <a:gd name="T15" fmla="*/ 498 h 508"/>
                  <a:gd name="T16" fmla="*/ 117 w 221"/>
                  <a:gd name="T17" fmla="*/ 496 h 508"/>
                  <a:gd name="T18" fmla="*/ 112 w 221"/>
                  <a:gd name="T19" fmla="*/ 494 h 508"/>
                  <a:gd name="T20" fmla="*/ 103 w 221"/>
                  <a:gd name="T21" fmla="*/ 488 h 508"/>
                  <a:gd name="T22" fmla="*/ 99 w 221"/>
                  <a:gd name="T23" fmla="*/ 485 h 508"/>
                  <a:gd name="T24" fmla="*/ 94 w 221"/>
                  <a:gd name="T25" fmla="*/ 481 h 508"/>
                  <a:gd name="T26" fmla="*/ 90 w 221"/>
                  <a:gd name="T27" fmla="*/ 477 h 508"/>
                  <a:gd name="T28" fmla="*/ 87 w 221"/>
                  <a:gd name="T29" fmla="*/ 473 h 508"/>
                  <a:gd name="T30" fmla="*/ 83 w 221"/>
                  <a:gd name="T31" fmla="*/ 468 h 508"/>
                  <a:gd name="T32" fmla="*/ 80 w 221"/>
                  <a:gd name="T33" fmla="*/ 463 h 508"/>
                  <a:gd name="T34" fmla="*/ 77 w 221"/>
                  <a:gd name="T35" fmla="*/ 458 h 508"/>
                  <a:gd name="T36" fmla="*/ 74 w 221"/>
                  <a:gd name="T37" fmla="*/ 452 h 508"/>
                  <a:gd name="T38" fmla="*/ 71 w 221"/>
                  <a:gd name="T39" fmla="*/ 445 h 508"/>
                  <a:gd name="T40" fmla="*/ 69 w 221"/>
                  <a:gd name="T41" fmla="*/ 439 h 508"/>
                  <a:gd name="T42" fmla="*/ 67 w 221"/>
                  <a:gd name="T43" fmla="*/ 431 h 508"/>
                  <a:gd name="T44" fmla="*/ 66 w 221"/>
                  <a:gd name="T45" fmla="*/ 423 h 508"/>
                  <a:gd name="T46" fmla="*/ 64 w 221"/>
                  <a:gd name="T47" fmla="*/ 415 h 508"/>
                  <a:gd name="T48" fmla="*/ 63 w 221"/>
                  <a:gd name="T49" fmla="*/ 406 h 508"/>
                  <a:gd name="T50" fmla="*/ 63 w 221"/>
                  <a:gd name="T51" fmla="*/ 397 h 508"/>
                  <a:gd name="T52" fmla="*/ 63 w 221"/>
                  <a:gd name="T53" fmla="*/ 387 h 508"/>
                  <a:gd name="T54" fmla="*/ 63 w 221"/>
                  <a:gd name="T55" fmla="*/ 150 h 508"/>
                  <a:gd name="T56" fmla="*/ 0 w 221"/>
                  <a:gd name="T57" fmla="*/ 150 h 508"/>
                  <a:gd name="T58" fmla="*/ 0 w 221"/>
                  <a:gd name="T59" fmla="*/ 96 h 508"/>
                  <a:gd name="T60" fmla="*/ 63 w 221"/>
                  <a:gd name="T61" fmla="*/ 96 h 508"/>
                  <a:gd name="T62" fmla="*/ 63 w 221"/>
                  <a:gd name="T63" fmla="*/ 0 h 508"/>
                  <a:gd name="T64" fmla="*/ 124 w 221"/>
                  <a:gd name="T65" fmla="*/ 0 h 508"/>
                  <a:gd name="T66" fmla="*/ 124 w 221"/>
                  <a:gd name="T67" fmla="*/ 96 h 508"/>
                  <a:gd name="T68" fmla="*/ 219 w 221"/>
                  <a:gd name="T69" fmla="*/ 96 h 508"/>
                  <a:gd name="T70" fmla="*/ 219 w 221"/>
                  <a:gd name="T71" fmla="*/ 150 h 508"/>
                  <a:gd name="T72" fmla="*/ 124 w 221"/>
                  <a:gd name="T73" fmla="*/ 150 h 508"/>
                  <a:gd name="T74" fmla="*/ 124 w 221"/>
                  <a:gd name="T75" fmla="*/ 376 h 508"/>
                  <a:gd name="T76" fmla="*/ 125 w 221"/>
                  <a:gd name="T77" fmla="*/ 389 h 508"/>
                  <a:gd name="T78" fmla="*/ 126 w 221"/>
                  <a:gd name="T79" fmla="*/ 400 h 508"/>
                  <a:gd name="T80" fmla="*/ 128 w 221"/>
                  <a:gd name="T81" fmla="*/ 410 h 508"/>
                  <a:gd name="T82" fmla="*/ 131 w 221"/>
                  <a:gd name="T83" fmla="*/ 418 h 508"/>
                  <a:gd name="T84" fmla="*/ 134 w 221"/>
                  <a:gd name="T85" fmla="*/ 425 h 508"/>
                  <a:gd name="T86" fmla="*/ 137 w 221"/>
                  <a:gd name="T87" fmla="*/ 432 h 508"/>
                  <a:gd name="T88" fmla="*/ 140 w 221"/>
                  <a:gd name="T89" fmla="*/ 434 h 508"/>
                  <a:gd name="T90" fmla="*/ 142 w 221"/>
                  <a:gd name="T91" fmla="*/ 437 h 508"/>
                  <a:gd name="T92" fmla="*/ 147 w 221"/>
                  <a:gd name="T93" fmla="*/ 441 h 508"/>
                  <a:gd name="T94" fmla="*/ 152 w 221"/>
                  <a:gd name="T95" fmla="*/ 445 h 508"/>
                  <a:gd name="T96" fmla="*/ 157 w 221"/>
                  <a:gd name="T97" fmla="*/ 447 h 508"/>
                  <a:gd name="T98" fmla="*/ 163 w 221"/>
                  <a:gd name="T99" fmla="*/ 450 h 508"/>
                  <a:gd name="T100" fmla="*/ 169 w 221"/>
                  <a:gd name="T101" fmla="*/ 451 h 508"/>
                  <a:gd name="T102" fmla="*/ 182 w 221"/>
                  <a:gd name="T103" fmla="*/ 453 h 508"/>
                  <a:gd name="T104" fmla="*/ 195 w 221"/>
                  <a:gd name="T105" fmla="*/ 453 h 508"/>
                  <a:gd name="T106" fmla="*/ 221 w 221"/>
                  <a:gd name="T107" fmla="*/ 453 h 508"/>
                  <a:gd name="T108" fmla="*/ 221 w 221"/>
                  <a:gd name="T109" fmla="*/ 508 h 5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21" h="508">
                    <a:moveTo>
                      <a:pt x="221" y="508"/>
                    </a:moveTo>
                    <a:lnTo>
                      <a:pt x="183" y="508"/>
                    </a:lnTo>
                    <a:lnTo>
                      <a:pt x="163" y="507"/>
                    </a:lnTo>
                    <a:lnTo>
                      <a:pt x="152" y="506"/>
                    </a:lnTo>
                    <a:lnTo>
                      <a:pt x="142" y="504"/>
                    </a:lnTo>
                    <a:lnTo>
                      <a:pt x="132" y="502"/>
                    </a:lnTo>
                    <a:lnTo>
                      <a:pt x="127" y="500"/>
                    </a:lnTo>
                    <a:lnTo>
                      <a:pt x="122" y="498"/>
                    </a:lnTo>
                    <a:lnTo>
                      <a:pt x="117" y="496"/>
                    </a:lnTo>
                    <a:lnTo>
                      <a:pt x="112" y="494"/>
                    </a:lnTo>
                    <a:lnTo>
                      <a:pt x="103" y="488"/>
                    </a:lnTo>
                    <a:lnTo>
                      <a:pt x="99" y="485"/>
                    </a:lnTo>
                    <a:lnTo>
                      <a:pt x="94" y="481"/>
                    </a:lnTo>
                    <a:lnTo>
                      <a:pt x="90" y="477"/>
                    </a:lnTo>
                    <a:lnTo>
                      <a:pt x="87" y="473"/>
                    </a:lnTo>
                    <a:lnTo>
                      <a:pt x="83" y="468"/>
                    </a:lnTo>
                    <a:lnTo>
                      <a:pt x="80" y="463"/>
                    </a:lnTo>
                    <a:lnTo>
                      <a:pt x="77" y="458"/>
                    </a:lnTo>
                    <a:lnTo>
                      <a:pt x="74" y="452"/>
                    </a:lnTo>
                    <a:lnTo>
                      <a:pt x="71" y="445"/>
                    </a:lnTo>
                    <a:lnTo>
                      <a:pt x="69" y="439"/>
                    </a:lnTo>
                    <a:lnTo>
                      <a:pt x="67" y="431"/>
                    </a:lnTo>
                    <a:lnTo>
                      <a:pt x="66" y="423"/>
                    </a:lnTo>
                    <a:lnTo>
                      <a:pt x="64" y="415"/>
                    </a:lnTo>
                    <a:lnTo>
                      <a:pt x="63" y="406"/>
                    </a:lnTo>
                    <a:lnTo>
                      <a:pt x="63" y="397"/>
                    </a:lnTo>
                    <a:lnTo>
                      <a:pt x="63" y="387"/>
                    </a:lnTo>
                    <a:lnTo>
                      <a:pt x="63" y="150"/>
                    </a:lnTo>
                    <a:lnTo>
                      <a:pt x="0" y="150"/>
                    </a:lnTo>
                    <a:lnTo>
                      <a:pt x="0" y="96"/>
                    </a:lnTo>
                    <a:lnTo>
                      <a:pt x="63" y="96"/>
                    </a:lnTo>
                    <a:lnTo>
                      <a:pt x="63" y="0"/>
                    </a:lnTo>
                    <a:lnTo>
                      <a:pt x="124" y="0"/>
                    </a:lnTo>
                    <a:lnTo>
                      <a:pt x="124" y="96"/>
                    </a:lnTo>
                    <a:lnTo>
                      <a:pt x="219" y="96"/>
                    </a:lnTo>
                    <a:lnTo>
                      <a:pt x="219" y="150"/>
                    </a:lnTo>
                    <a:lnTo>
                      <a:pt x="124" y="150"/>
                    </a:lnTo>
                    <a:lnTo>
                      <a:pt x="124" y="376"/>
                    </a:lnTo>
                    <a:lnTo>
                      <a:pt x="125" y="389"/>
                    </a:lnTo>
                    <a:lnTo>
                      <a:pt x="126" y="400"/>
                    </a:lnTo>
                    <a:lnTo>
                      <a:pt x="128" y="410"/>
                    </a:lnTo>
                    <a:lnTo>
                      <a:pt x="131" y="418"/>
                    </a:lnTo>
                    <a:lnTo>
                      <a:pt x="134" y="425"/>
                    </a:lnTo>
                    <a:lnTo>
                      <a:pt x="137" y="432"/>
                    </a:lnTo>
                    <a:lnTo>
                      <a:pt x="140" y="434"/>
                    </a:lnTo>
                    <a:lnTo>
                      <a:pt x="142" y="437"/>
                    </a:lnTo>
                    <a:lnTo>
                      <a:pt x="147" y="441"/>
                    </a:lnTo>
                    <a:lnTo>
                      <a:pt x="152" y="445"/>
                    </a:lnTo>
                    <a:lnTo>
                      <a:pt x="157" y="447"/>
                    </a:lnTo>
                    <a:lnTo>
                      <a:pt x="163" y="450"/>
                    </a:lnTo>
                    <a:lnTo>
                      <a:pt x="169" y="451"/>
                    </a:lnTo>
                    <a:lnTo>
                      <a:pt x="182" y="453"/>
                    </a:lnTo>
                    <a:lnTo>
                      <a:pt x="195" y="453"/>
                    </a:lnTo>
                    <a:lnTo>
                      <a:pt x="221" y="453"/>
                    </a:lnTo>
                    <a:lnTo>
                      <a:pt x="221" y="50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45" name="Freeform 10"/>
              <p:cNvSpPr>
                <a:spLocks/>
              </p:cNvSpPr>
              <p:nvPr userDrawn="1"/>
            </p:nvSpPr>
            <p:spPr bwMode="auto">
              <a:xfrm>
                <a:off x="4187825" y="4386263"/>
                <a:ext cx="350837" cy="806450"/>
              </a:xfrm>
              <a:custGeom>
                <a:avLst/>
                <a:gdLst>
                  <a:gd name="T0" fmla="*/ 221 w 221"/>
                  <a:gd name="T1" fmla="*/ 508 h 508"/>
                  <a:gd name="T2" fmla="*/ 184 w 221"/>
                  <a:gd name="T3" fmla="*/ 508 h 508"/>
                  <a:gd name="T4" fmla="*/ 163 w 221"/>
                  <a:gd name="T5" fmla="*/ 507 h 508"/>
                  <a:gd name="T6" fmla="*/ 153 w 221"/>
                  <a:gd name="T7" fmla="*/ 506 h 508"/>
                  <a:gd name="T8" fmla="*/ 142 w 221"/>
                  <a:gd name="T9" fmla="*/ 504 h 508"/>
                  <a:gd name="T10" fmla="*/ 132 w 221"/>
                  <a:gd name="T11" fmla="*/ 502 h 508"/>
                  <a:gd name="T12" fmla="*/ 127 w 221"/>
                  <a:gd name="T13" fmla="*/ 500 h 508"/>
                  <a:gd name="T14" fmla="*/ 122 w 221"/>
                  <a:gd name="T15" fmla="*/ 498 h 508"/>
                  <a:gd name="T16" fmla="*/ 117 w 221"/>
                  <a:gd name="T17" fmla="*/ 496 h 508"/>
                  <a:gd name="T18" fmla="*/ 112 w 221"/>
                  <a:gd name="T19" fmla="*/ 494 h 508"/>
                  <a:gd name="T20" fmla="*/ 103 w 221"/>
                  <a:gd name="T21" fmla="*/ 488 h 508"/>
                  <a:gd name="T22" fmla="*/ 99 w 221"/>
                  <a:gd name="T23" fmla="*/ 485 h 508"/>
                  <a:gd name="T24" fmla="*/ 95 w 221"/>
                  <a:gd name="T25" fmla="*/ 481 h 508"/>
                  <a:gd name="T26" fmla="*/ 91 w 221"/>
                  <a:gd name="T27" fmla="*/ 477 h 508"/>
                  <a:gd name="T28" fmla="*/ 87 w 221"/>
                  <a:gd name="T29" fmla="*/ 473 h 508"/>
                  <a:gd name="T30" fmla="*/ 83 w 221"/>
                  <a:gd name="T31" fmla="*/ 468 h 508"/>
                  <a:gd name="T32" fmla="*/ 80 w 221"/>
                  <a:gd name="T33" fmla="*/ 463 h 508"/>
                  <a:gd name="T34" fmla="*/ 77 w 221"/>
                  <a:gd name="T35" fmla="*/ 458 h 508"/>
                  <a:gd name="T36" fmla="*/ 74 w 221"/>
                  <a:gd name="T37" fmla="*/ 452 h 508"/>
                  <a:gd name="T38" fmla="*/ 72 w 221"/>
                  <a:gd name="T39" fmla="*/ 445 h 508"/>
                  <a:gd name="T40" fmla="*/ 69 w 221"/>
                  <a:gd name="T41" fmla="*/ 439 h 508"/>
                  <a:gd name="T42" fmla="*/ 67 w 221"/>
                  <a:gd name="T43" fmla="*/ 431 h 508"/>
                  <a:gd name="T44" fmla="*/ 66 w 221"/>
                  <a:gd name="T45" fmla="*/ 423 h 508"/>
                  <a:gd name="T46" fmla="*/ 64 w 221"/>
                  <a:gd name="T47" fmla="*/ 415 h 508"/>
                  <a:gd name="T48" fmla="*/ 64 w 221"/>
                  <a:gd name="T49" fmla="*/ 406 h 508"/>
                  <a:gd name="T50" fmla="*/ 63 w 221"/>
                  <a:gd name="T51" fmla="*/ 397 h 508"/>
                  <a:gd name="T52" fmla="*/ 63 w 221"/>
                  <a:gd name="T53" fmla="*/ 387 h 508"/>
                  <a:gd name="T54" fmla="*/ 63 w 221"/>
                  <a:gd name="T55" fmla="*/ 150 h 508"/>
                  <a:gd name="T56" fmla="*/ 0 w 221"/>
                  <a:gd name="T57" fmla="*/ 150 h 508"/>
                  <a:gd name="T58" fmla="*/ 0 w 221"/>
                  <a:gd name="T59" fmla="*/ 96 h 508"/>
                  <a:gd name="T60" fmla="*/ 63 w 221"/>
                  <a:gd name="T61" fmla="*/ 96 h 508"/>
                  <a:gd name="T62" fmla="*/ 63 w 221"/>
                  <a:gd name="T63" fmla="*/ 0 h 508"/>
                  <a:gd name="T64" fmla="*/ 125 w 221"/>
                  <a:gd name="T65" fmla="*/ 0 h 508"/>
                  <a:gd name="T66" fmla="*/ 125 w 221"/>
                  <a:gd name="T67" fmla="*/ 96 h 508"/>
                  <a:gd name="T68" fmla="*/ 219 w 221"/>
                  <a:gd name="T69" fmla="*/ 96 h 508"/>
                  <a:gd name="T70" fmla="*/ 219 w 221"/>
                  <a:gd name="T71" fmla="*/ 150 h 508"/>
                  <a:gd name="T72" fmla="*/ 125 w 221"/>
                  <a:gd name="T73" fmla="*/ 150 h 508"/>
                  <a:gd name="T74" fmla="*/ 125 w 221"/>
                  <a:gd name="T75" fmla="*/ 376 h 508"/>
                  <a:gd name="T76" fmla="*/ 125 w 221"/>
                  <a:gd name="T77" fmla="*/ 389 h 508"/>
                  <a:gd name="T78" fmla="*/ 126 w 221"/>
                  <a:gd name="T79" fmla="*/ 400 h 508"/>
                  <a:gd name="T80" fmla="*/ 128 w 221"/>
                  <a:gd name="T81" fmla="*/ 410 h 508"/>
                  <a:gd name="T82" fmla="*/ 131 w 221"/>
                  <a:gd name="T83" fmla="*/ 418 h 508"/>
                  <a:gd name="T84" fmla="*/ 134 w 221"/>
                  <a:gd name="T85" fmla="*/ 425 h 508"/>
                  <a:gd name="T86" fmla="*/ 138 w 221"/>
                  <a:gd name="T87" fmla="*/ 432 h 508"/>
                  <a:gd name="T88" fmla="*/ 140 w 221"/>
                  <a:gd name="T89" fmla="*/ 434 h 508"/>
                  <a:gd name="T90" fmla="*/ 142 w 221"/>
                  <a:gd name="T91" fmla="*/ 437 h 508"/>
                  <a:gd name="T92" fmla="*/ 147 w 221"/>
                  <a:gd name="T93" fmla="*/ 441 h 508"/>
                  <a:gd name="T94" fmla="*/ 152 w 221"/>
                  <a:gd name="T95" fmla="*/ 445 h 508"/>
                  <a:gd name="T96" fmla="*/ 157 w 221"/>
                  <a:gd name="T97" fmla="*/ 447 h 508"/>
                  <a:gd name="T98" fmla="*/ 163 w 221"/>
                  <a:gd name="T99" fmla="*/ 450 h 508"/>
                  <a:gd name="T100" fmla="*/ 169 w 221"/>
                  <a:gd name="T101" fmla="*/ 451 h 508"/>
                  <a:gd name="T102" fmla="*/ 182 w 221"/>
                  <a:gd name="T103" fmla="*/ 453 h 508"/>
                  <a:gd name="T104" fmla="*/ 196 w 221"/>
                  <a:gd name="T105" fmla="*/ 453 h 508"/>
                  <a:gd name="T106" fmla="*/ 221 w 221"/>
                  <a:gd name="T107" fmla="*/ 453 h 508"/>
                  <a:gd name="T108" fmla="*/ 221 w 221"/>
                  <a:gd name="T109" fmla="*/ 508 h 5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21" h="508">
                    <a:moveTo>
                      <a:pt x="221" y="508"/>
                    </a:moveTo>
                    <a:lnTo>
                      <a:pt x="184" y="508"/>
                    </a:lnTo>
                    <a:lnTo>
                      <a:pt x="163" y="507"/>
                    </a:lnTo>
                    <a:lnTo>
                      <a:pt x="153" y="506"/>
                    </a:lnTo>
                    <a:lnTo>
                      <a:pt x="142" y="504"/>
                    </a:lnTo>
                    <a:lnTo>
                      <a:pt x="132" y="502"/>
                    </a:lnTo>
                    <a:lnTo>
                      <a:pt x="127" y="500"/>
                    </a:lnTo>
                    <a:lnTo>
                      <a:pt x="122" y="498"/>
                    </a:lnTo>
                    <a:lnTo>
                      <a:pt x="117" y="496"/>
                    </a:lnTo>
                    <a:lnTo>
                      <a:pt x="112" y="494"/>
                    </a:lnTo>
                    <a:lnTo>
                      <a:pt x="103" y="488"/>
                    </a:lnTo>
                    <a:lnTo>
                      <a:pt x="99" y="485"/>
                    </a:lnTo>
                    <a:lnTo>
                      <a:pt x="95" y="481"/>
                    </a:lnTo>
                    <a:lnTo>
                      <a:pt x="91" y="477"/>
                    </a:lnTo>
                    <a:lnTo>
                      <a:pt x="87" y="473"/>
                    </a:lnTo>
                    <a:lnTo>
                      <a:pt x="83" y="468"/>
                    </a:lnTo>
                    <a:lnTo>
                      <a:pt x="80" y="463"/>
                    </a:lnTo>
                    <a:lnTo>
                      <a:pt x="77" y="458"/>
                    </a:lnTo>
                    <a:lnTo>
                      <a:pt x="74" y="452"/>
                    </a:lnTo>
                    <a:lnTo>
                      <a:pt x="72" y="445"/>
                    </a:lnTo>
                    <a:lnTo>
                      <a:pt x="69" y="439"/>
                    </a:lnTo>
                    <a:lnTo>
                      <a:pt x="67" y="431"/>
                    </a:lnTo>
                    <a:lnTo>
                      <a:pt x="66" y="423"/>
                    </a:lnTo>
                    <a:lnTo>
                      <a:pt x="64" y="415"/>
                    </a:lnTo>
                    <a:lnTo>
                      <a:pt x="64" y="406"/>
                    </a:lnTo>
                    <a:lnTo>
                      <a:pt x="63" y="397"/>
                    </a:lnTo>
                    <a:lnTo>
                      <a:pt x="63" y="387"/>
                    </a:lnTo>
                    <a:lnTo>
                      <a:pt x="63" y="150"/>
                    </a:lnTo>
                    <a:lnTo>
                      <a:pt x="0" y="150"/>
                    </a:lnTo>
                    <a:lnTo>
                      <a:pt x="0" y="96"/>
                    </a:lnTo>
                    <a:lnTo>
                      <a:pt x="63" y="96"/>
                    </a:lnTo>
                    <a:lnTo>
                      <a:pt x="63" y="0"/>
                    </a:lnTo>
                    <a:lnTo>
                      <a:pt x="125" y="0"/>
                    </a:lnTo>
                    <a:lnTo>
                      <a:pt x="125" y="96"/>
                    </a:lnTo>
                    <a:lnTo>
                      <a:pt x="219" y="96"/>
                    </a:lnTo>
                    <a:lnTo>
                      <a:pt x="219" y="150"/>
                    </a:lnTo>
                    <a:lnTo>
                      <a:pt x="125" y="150"/>
                    </a:lnTo>
                    <a:lnTo>
                      <a:pt x="125" y="376"/>
                    </a:lnTo>
                    <a:lnTo>
                      <a:pt x="125" y="389"/>
                    </a:lnTo>
                    <a:lnTo>
                      <a:pt x="126" y="400"/>
                    </a:lnTo>
                    <a:lnTo>
                      <a:pt x="128" y="410"/>
                    </a:lnTo>
                    <a:lnTo>
                      <a:pt x="131" y="418"/>
                    </a:lnTo>
                    <a:lnTo>
                      <a:pt x="134" y="425"/>
                    </a:lnTo>
                    <a:lnTo>
                      <a:pt x="138" y="432"/>
                    </a:lnTo>
                    <a:lnTo>
                      <a:pt x="140" y="434"/>
                    </a:lnTo>
                    <a:lnTo>
                      <a:pt x="142" y="437"/>
                    </a:lnTo>
                    <a:lnTo>
                      <a:pt x="147" y="441"/>
                    </a:lnTo>
                    <a:lnTo>
                      <a:pt x="152" y="445"/>
                    </a:lnTo>
                    <a:lnTo>
                      <a:pt x="157" y="447"/>
                    </a:lnTo>
                    <a:lnTo>
                      <a:pt x="163" y="450"/>
                    </a:lnTo>
                    <a:lnTo>
                      <a:pt x="169" y="451"/>
                    </a:lnTo>
                    <a:lnTo>
                      <a:pt x="182" y="453"/>
                    </a:lnTo>
                    <a:lnTo>
                      <a:pt x="196" y="453"/>
                    </a:lnTo>
                    <a:lnTo>
                      <a:pt x="221" y="453"/>
                    </a:lnTo>
                    <a:lnTo>
                      <a:pt x="221" y="50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46" name="Freeform 11"/>
              <p:cNvSpPr>
                <a:spLocks/>
              </p:cNvSpPr>
              <p:nvPr userDrawn="1"/>
            </p:nvSpPr>
            <p:spPr bwMode="auto">
              <a:xfrm>
                <a:off x="4662488" y="4324351"/>
                <a:ext cx="511175" cy="868363"/>
              </a:xfrm>
              <a:custGeom>
                <a:avLst/>
                <a:gdLst>
                  <a:gd name="T0" fmla="*/ 259 w 322"/>
                  <a:gd name="T1" fmla="*/ 547 h 547"/>
                  <a:gd name="T2" fmla="*/ 259 w 322"/>
                  <a:gd name="T3" fmla="*/ 285 h 547"/>
                  <a:gd name="T4" fmla="*/ 258 w 322"/>
                  <a:gd name="T5" fmla="*/ 269 h 547"/>
                  <a:gd name="T6" fmla="*/ 255 w 322"/>
                  <a:gd name="T7" fmla="*/ 254 h 547"/>
                  <a:gd name="T8" fmla="*/ 249 w 322"/>
                  <a:gd name="T9" fmla="*/ 235 h 547"/>
                  <a:gd name="T10" fmla="*/ 240 w 322"/>
                  <a:gd name="T11" fmla="*/ 219 h 547"/>
                  <a:gd name="T12" fmla="*/ 228 w 322"/>
                  <a:gd name="T13" fmla="*/ 205 h 547"/>
                  <a:gd name="T14" fmla="*/ 220 w 322"/>
                  <a:gd name="T15" fmla="*/ 199 h 547"/>
                  <a:gd name="T16" fmla="*/ 203 w 322"/>
                  <a:gd name="T17" fmla="*/ 190 h 547"/>
                  <a:gd name="T18" fmla="*/ 193 w 322"/>
                  <a:gd name="T19" fmla="*/ 187 h 547"/>
                  <a:gd name="T20" fmla="*/ 181 w 322"/>
                  <a:gd name="T21" fmla="*/ 185 h 547"/>
                  <a:gd name="T22" fmla="*/ 169 w 322"/>
                  <a:gd name="T23" fmla="*/ 185 h 547"/>
                  <a:gd name="T24" fmla="*/ 147 w 322"/>
                  <a:gd name="T25" fmla="*/ 187 h 547"/>
                  <a:gd name="T26" fmla="*/ 126 w 322"/>
                  <a:gd name="T27" fmla="*/ 194 h 547"/>
                  <a:gd name="T28" fmla="*/ 112 w 322"/>
                  <a:gd name="T29" fmla="*/ 202 h 547"/>
                  <a:gd name="T30" fmla="*/ 100 w 322"/>
                  <a:gd name="T31" fmla="*/ 212 h 547"/>
                  <a:gd name="T32" fmla="*/ 86 w 322"/>
                  <a:gd name="T33" fmla="*/ 228 h 547"/>
                  <a:gd name="T34" fmla="*/ 74 w 322"/>
                  <a:gd name="T35" fmla="*/ 248 h 547"/>
                  <a:gd name="T36" fmla="*/ 67 w 322"/>
                  <a:gd name="T37" fmla="*/ 271 h 547"/>
                  <a:gd name="T38" fmla="*/ 63 w 322"/>
                  <a:gd name="T39" fmla="*/ 290 h 547"/>
                  <a:gd name="T40" fmla="*/ 62 w 322"/>
                  <a:gd name="T41" fmla="*/ 310 h 547"/>
                  <a:gd name="T42" fmla="*/ 0 w 322"/>
                  <a:gd name="T43" fmla="*/ 547 h 547"/>
                  <a:gd name="T44" fmla="*/ 59 w 322"/>
                  <a:gd name="T45" fmla="*/ 0 h 547"/>
                  <a:gd name="T46" fmla="*/ 63 w 322"/>
                  <a:gd name="T47" fmla="*/ 183 h 547"/>
                  <a:gd name="T48" fmla="*/ 71 w 322"/>
                  <a:gd name="T49" fmla="*/ 171 h 547"/>
                  <a:gd name="T50" fmla="*/ 82 w 322"/>
                  <a:gd name="T51" fmla="*/ 160 h 547"/>
                  <a:gd name="T52" fmla="*/ 96 w 322"/>
                  <a:gd name="T53" fmla="*/ 150 h 547"/>
                  <a:gd name="T54" fmla="*/ 111 w 322"/>
                  <a:gd name="T55" fmla="*/ 142 h 547"/>
                  <a:gd name="T56" fmla="*/ 129 w 322"/>
                  <a:gd name="T57" fmla="*/ 135 h 547"/>
                  <a:gd name="T58" fmla="*/ 149 w 322"/>
                  <a:gd name="T59" fmla="*/ 131 h 547"/>
                  <a:gd name="T60" fmla="*/ 170 w 322"/>
                  <a:gd name="T61" fmla="*/ 128 h 547"/>
                  <a:gd name="T62" fmla="*/ 190 w 322"/>
                  <a:gd name="T63" fmla="*/ 128 h 547"/>
                  <a:gd name="T64" fmla="*/ 208 w 322"/>
                  <a:gd name="T65" fmla="*/ 130 h 547"/>
                  <a:gd name="T66" fmla="*/ 224 w 322"/>
                  <a:gd name="T67" fmla="*/ 133 h 547"/>
                  <a:gd name="T68" fmla="*/ 239 w 322"/>
                  <a:gd name="T69" fmla="*/ 138 h 547"/>
                  <a:gd name="T70" fmla="*/ 253 w 322"/>
                  <a:gd name="T71" fmla="*/ 145 h 547"/>
                  <a:gd name="T72" fmla="*/ 265 w 322"/>
                  <a:gd name="T73" fmla="*/ 152 h 547"/>
                  <a:gd name="T74" fmla="*/ 276 w 322"/>
                  <a:gd name="T75" fmla="*/ 161 h 547"/>
                  <a:gd name="T76" fmla="*/ 286 w 322"/>
                  <a:gd name="T77" fmla="*/ 172 h 547"/>
                  <a:gd name="T78" fmla="*/ 294 w 322"/>
                  <a:gd name="T79" fmla="*/ 183 h 547"/>
                  <a:gd name="T80" fmla="*/ 304 w 322"/>
                  <a:gd name="T81" fmla="*/ 202 h 547"/>
                  <a:gd name="T82" fmla="*/ 314 w 322"/>
                  <a:gd name="T83" fmla="*/ 230 h 547"/>
                  <a:gd name="T84" fmla="*/ 318 w 322"/>
                  <a:gd name="T85" fmla="*/ 246 h 547"/>
                  <a:gd name="T86" fmla="*/ 320 w 322"/>
                  <a:gd name="T87" fmla="*/ 262 h 547"/>
                  <a:gd name="T88" fmla="*/ 322 w 322"/>
                  <a:gd name="T89" fmla="*/ 295 h 5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322" h="547">
                    <a:moveTo>
                      <a:pt x="322" y="547"/>
                    </a:moveTo>
                    <a:lnTo>
                      <a:pt x="259" y="547"/>
                    </a:lnTo>
                    <a:lnTo>
                      <a:pt x="259" y="296"/>
                    </a:lnTo>
                    <a:lnTo>
                      <a:pt x="259" y="285"/>
                    </a:lnTo>
                    <a:lnTo>
                      <a:pt x="258" y="275"/>
                    </a:lnTo>
                    <a:lnTo>
                      <a:pt x="258" y="269"/>
                    </a:lnTo>
                    <a:lnTo>
                      <a:pt x="257" y="264"/>
                    </a:lnTo>
                    <a:lnTo>
                      <a:pt x="255" y="254"/>
                    </a:lnTo>
                    <a:lnTo>
                      <a:pt x="252" y="245"/>
                    </a:lnTo>
                    <a:lnTo>
                      <a:pt x="249" y="235"/>
                    </a:lnTo>
                    <a:lnTo>
                      <a:pt x="245" y="227"/>
                    </a:lnTo>
                    <a:lnTo>
                      <a:pt x="240" y="219"/>
                    </a:lnTo>
                    <a:lnTo>
                      <a:pt x="234" y="211"/>
                    </a:lnTo>
                    <a:lnTo>
                      <a:pt x="228" y="205"/>
                    </a:lnTo>
                    <a:lnTo>
                      <a:pt x="224" y="202"/>
                    </a:lnTo>
                    <a:lnTo>
                      <a:pt x="220" y="199"/>
                    </a:lnTo>
                    <a:lnTo>
                      <a:pt x="212" y="194"/>
                    </a:lnTo>
                    <a:lnTo>
                      <a:pt x="203" y="190"/>
                    </a:lnTo>
                    <a:lnTo>
                      <a:pt x="198" y="188"/>
                    </a:lnTo>
                    <a:lnTo>
                      <a:pt x="193" y="187"/>
                    </a:lnTo>
                    <a:lnTo>
                      <a:pt x="187" y="186"/>
                    </a:lnTo>
                    <a:lnTo>
                      <a:pt x="181" y="185"/>
                    </a:lnTo>
                    <a:lnTo>
                      <a:pt x="175" y="185"/>
                    </a:lnTo>
                    <a:lnTo>
                      <a:pt x="169" y="185"/>
                    </a:lnTo>
                    <a:lnTo>
                      <a:pt x="158" y="185"/>
                    </a:lnTo>
                    <a:lnTo>
                      <a:pt x="147" y="187"/>
                    </a:lnTo>
                    <a:lnTo>
                      <a:pt x="136" y="190"/>
                    </a:lnTo>
                    <a:lnTo>
                      <a:pt x="126" y="194"/>
                    </a:lnTo>
                    <a:lnTo>
                      <a:pt x="117" y="199"/>
                    </a:lnTo>
                    <a:lnTo>
                      <a:pt x="112" y="202"/>
                    </a:lnTo>
                    <a:lnTo>
                      <a:pt x="108" y="205"/>
                    </a:lnTo>
                    <a:lnTo>
                      <a:pt x="100" y="212"/>
                    </a:lnTo>
                    <a:lnTo>
                      <a:pt x="92" y="220"/>
                    </a:lnTo>
                    <a:lnTo>
                      <a:pt x="86" y="228"/>
                    </a:lnTo>
                    <a:lnTo>
                      <a:pt x="80" y="238"/>
                    </a:lnTo>
                    <a:lnTo>
                      <a:pt x="74" y="248"/>
                    </a:lnTo>
                    <a:lnTo>
                      <a:pt x="70" y="259"/>
                    </a:lnTo>
                    <a:lnTo>
                      <a:pt x="67" y="271"/>
                    </a:lnTo>
                    <a:lnTo>
                      <a:pt x="64" y="283"/>
                    </a:lnTo>
                    <a:lnTo>
                      <a:pt x="63" y="290"/>
                    </a:lnTo>
                    <a:lnTo>
                      <a:pt x="63" y="296"/>
                    </a:lnTo>
                    <a:lnTo>
                      <a:pt x="62" y="310"/>
                    </a:lnTo>
                    <a:lnTo>
                      <a:pt x="62" y="547"/>
                    </a:lnTo>
                    <a:lnTo>
                      <a:pt x="0" y="547"/>
                    </a:lnTo>
                    <a:lnTo>
                      <a:pt x="0" y="0"/>
                    </a:lnTo>
                    <a:lnTo>
                      <a:pt x="59" y="0"/>
                    </a:lnTo>
                    <a:lnTo>
                      <a:pt x="59" y="189"/>
                    </a:lnTo>
                    <a:lnTo>
                      <a:pt x="63" y="183"/>
                    </a:lnTo>
                    <a:lnTo>
                      <a:pt x="66" y="177"/>
                    </a:lnTo>
                    <a:lnTo>
                      <a:pt x="71" y="171"/>
                    </a:lnTo>
                    <a:lnTo>
                      <a:pt x="76" y="165"/>
                    </a:lnTo>
                    <a:lnTo>
                      <a:pt x="82" y="160"/>
                    </a:lnTo>
                    <a:lnTo>
                      <a:pt x="89" y="155"/>
                    </a:lnTo>
                    <a:lnTo>
                      <a:pt x="96" y="150"/>
                    </a:lnTo>
                    <a:lnTo>
                      <a:pt x="103" y="146"/>
                    </a:lnTo>
                    <a:lnTo>
                      <a:pt x="111" y="142"/>
                    </a:lnTo>
                    <a:lnTo>
                      <a:pt x="120" y="138"/>
                    </a:lnTo>
                    <a:lnTo>
                      <a:pt x="129" y="135"/>
                    </a:lnTo>
                    <a:lnTo>
                      <a:pt x="139" y="133"/>
                    </a:lnTo>
                    <a:lnTo>
                      <a:pt x="149" y="131"/>
                    </a:lnTo>
                    <a:lnTo>
                      <a:pt x="159" y="129"/>
                    </a:lnTo>
                    <a:lnTo>
                      <a:pt x="170" y="128"/>
                    </a:lnTo>
                    <a:lnTo>
                      <a:pt x="181" y="128"/>
                    </a:lnTo>
                    <a:lnTo>
                      <a:pt x="190" y="128"/>
                    </a:lnTo>
                    <a:lnTo>
                      <a:pt x="199" y="129"/>
                    </a:lnTo>
                    <a:lnTo>
                      <a:pt x="208" y="130"/>
                    </a:lnTo>
                    <a:lnTo>
                      <a:pt x="216" y="131"/>
                    </a:lnTo>
                    <a:lnTo>
                      <a:pt x="224" y="133"/>
                    </a:lnTo>
                    <a:lnTo>
                      <a:pt x="232" y="136"/>
                    </a:lnTo>
                    <a:lnTo>
                      <a:pt x="239" y="138"/>
                    </a:lnTo>
                    <a:lnTo>
                      <a:pt x="246" y="141"/>
                    </a:lnTo>
                    <a:lnTo>
                      <a:pt x="253" y="145"/>
                    </a:lnTo>
                    <a:lnTo>
                      <a:pt x="259" y="148"/>
                    </a:lnTo>
                    <a:lnTo>
                      <a:pt x="265" y="152"/>
                    </a:lnTo>
                    <a:lnTo>
                      <a:pt x="271" y="157"/>
                    </a:lnTo>
                    <a:lnTo>
                      <a:pt x="276" y="161"/>
                    </a:lnTo>
                    <a:lnTo>
                      <a:pt x="281" y="166"/>
                    </a:lnTo>
                    <a:lnTo>
                      <a:pt x="286" y="172"/>
                    </a:lnTo>
                    <a:lnTo>
                      <a:pt x="290" y="177"/>
                    </a:lnTo>
                    <a:lnTo>
                      <a:pt x="294" y="183"/>
                    </a:lnTo>
                    <a:lnTo>
                      <a:pt x="298" y="189"/>
                    </a:lnTo>
                    <a:lnTo>
                      <a:pt x="304" y="202"/>
                    </a:lnTo>
                    <a:lnTo>
                      <a:pt x="310" y="216"/>
                    </a:lnTo>
                    <a:lnTo>
                      <a:pt x="314" y="230"/>
                    </a:lnTo>
                    <a:lnTo>
                      <a:pt x="316" y="238"/>
                    </a:lnTo>
                    <a:lnTo>
                      <a:pt x="318" y="246"/>
                    </a:lnTo>
                    <a:lnTo>
                      <a:pt x="319" y="254"/>
                    </a:lnTo>
                    <a:lnTo>
                      <a:pt x="320" y="262"/>
                    </a:lnTo>
                    <a:lnTo>
                      <a:pt x="321" y="278"/>
                    </a:lnTo>
                    <a:lnTo>
                      <a:pt x="322" y="295"/>
                    </a:lnTo>
                    <a:lnTo>
                      <a:pt x="322" y="54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47" name="Freeform 12"/>
              <p:cNvSpPr>
                <a:spLocks noEditPoints="1"/>
              </p:cNvSpPr>
              <p:nvPr userDrawn="1"/>
            </p:nvSpPr>
            <p:spPr bwMode="auto">
              <a:xfrm>
                <a:off x="5335588" y="4527551"/>
                <a:ext cx="554037" cy="676275"/>
              </a:xfrm>
              <a:custGeom>
                <a:avLst/>
                <a:gdLst>
                  <a:gd name="T0" fmla="*/ 66 w 349"/>
                  <a:gd name="T1" fmla="*/ 246 h 426"/>
                  <a:gd name="T2" fmla="*/ 71 w 349"/>
                  <a:gd name="T3" fmla="*/ 272 h 426"/>
                  <a:gd name="T4" fmla="*/ 84 w 349"/>
                  <a:gd name="T5" fmla="*/ 302 h 426"/>
                  <a:gd name="T6" fmla="*/ 98 w 349"/>
                  <a:gd name="T7" fmla="*/ 323 h 426"/>
                  <a:gd name="T8" fmla="*/ 121 w 349"/>
                  <a:gd name="T9" fmla="*/ 345 h 426"/>
                  <a:gd name="T10" fmla="*/ 143 w 349"/>
                  <a:gd name="T11" fmla="*/ 358 h 426"/>
                  <a:gd name="T12" fmla="*/ 161 w 349"/>
                  <a:gd name="T13" fmla="*/ 364 h 426"/>
                  <a:gd name="T14" fmla="*/ 188 w 349"/>
                  <a:gd name="T15" fmla="*/ 367 h 426"/>
                  <a:gd name="T16" fmla="*/ 221 w 349"/>
                  <a:gd name="T17" fmla="*/ 364 h 426"/>
                  <a:gd name="T18" fmla="*/ 248 w 349"/>
                  <a:gd name="T19" fmla="*/ 355 h 426"/>
                  <a:gd name="T20" fmla="*/ 269 w 349"/>
                  <a:gd name="T21" fmla="*/ 343 h 426"/>
                  <a:gd name="T22" fmla="*/ 295 w 349"/>
                  <a:gd name="T23" fmla="*/ 320 h 426"/>
                  <a:gd name="T24" fmla="*/ 342 w 349"/>
                  <a:gd name="T25" fmla="*/ 356 h 426"/>
                  <a:gd name="T26" fmla="*/ 322 w 349"/>
                  <a:gd name="T27" fmla="*/ 377 h 426"/>
                  <a:gd name="T28" fmla="*/ 296 w 349"/>
                  <a:gd name="T29" fmla="*/ 396 h 426"/>
                  <a:gd name="T30" fmla="*/ 265 w 349"/>
                  <a:gd name="T31" fmla="*/ 412 h 426"/>
                  <a:gd name="T32" fmla="*/ 227 w 349"/>
                  <a:gd name="T33" fmla="*/ 422 h 426"/>
                  <a:gd name="T34" fmla="*/ 184 w 349"/>
                  <a:gd name="T35" fmla="*/ 426 h 426"/>
                  <a:gd name="T36" fmla="*/ 154 w 349"/>
                  <a:gd name="T37" fmla="*/ 424 h 426"/>
                  <a:gd name="T38" fmla="*/ 127 w 349"/>
                  <a:gd name="T39" fmla="*/ 417 h 426"/>
                  <a:gd name="T40" fmla="*/ 101 w 349"/>
                  <a:gd name="T41" fmla="*/ 406 h 426"/>
                  <a:gd name="T42" fmla="*/ 78 w 349"/>
                  <a:gd name="T43" fmla="*/ 391 h 426"/>
                  <a:gd name="T44" fmla="*/ 58 w 349"/>
                  <a:gd name="T45" fmla="*/ 373 h 426"/>
                  <a:gd name="T46" fmla="*/ 40 w 349"/>
                  <a:gd name="T47" fmla="*/ 351 h 426"/>
                  <a:gd name="T48" fmla="*/ 21 w 349"/>
                  <a:gd name="T49" fmla="*/ 317 h 426"/>
                  <a:gd name="T50" fmla="*/ 11 w 349"/>
                  <a:gd name="T51" fmla="*/ 288 h 426"/>
                  <a:gd name="T52" fmla="*/ 4 w 349"/>
                  <a:gd name="T53" fmla="*/ 257 h 426"/>
                  <a:gd name="T54" fmla="*/ 0 w 349"/>
                  <a:gd name="T55" fmla="*/ 224 h 426"/>
                  <a:gd name="T56" fmla="*/ 1 w 349"/>
                  <a:gd name="T57" fmla="*/ 191 h 426"/>
                  <a:gd name="T58" fmla="*/ 6 w 349"/>
                  <a:gd name="T59" fmla="*/ 159 h 426"/>
                  <a:gd name="T60" fmla="*/ 15 w 349"/>
                  <a:gd name="T61" fmla="*/ 129 h 426"/>
                  <a:gd name="T62" fmla="*/ 27 w 349"/>
                  <a:gd name="T63" fmla="*/ 102 h 426"/>
                  <a:gd name="T64" fmla="*/ 43 w 349"/>
                  <a:gd name="T65" fmla="*/ 77 h 426"/>
                  <a:gd name="T66" fmla="*/ 68 w 349"/>
                  <a:gd name="T67" fmla="*/ 48 h 426"/>
                  <a:gd name="T68" fmla="*/ 89 w 349"/>
                  <a:gd name="T69" fmla="*/ 30 h 426"/>
                  <a:gd name="T70" fmla="*/ 113 w 349"/>
                  <a:gd name="T71" fmla="*/ 17 h 426"/>
                  <a:gd name="T72" fmla="*/ 139 w 349"/>
                  <a:gd name="T73" fmla="*/ 7 h 426"/>
                  <a:gd name="T74" fmla="*/ 165 w 349"/>
                  <a:gd name="T75" fmla="*/ 1 h 426"/>
                  <a:gd name="T76" fmla="*/ 194 w 349"/>
                  <a:gd name="T77" fmla="*/ 0 h 426"/>
                  <a:gd name="T78" fmla="*/ 224 w 349"/>
                  <a:gd name="T79" fmla="*/ 4 h 426"/>
                  <a:gd name="T80" fmla="*/ 252 w 349"/>
                  <a:gd name="T81" fmla="*/ 13 h 426"/>
                  <a:gd name="T82" fmla="*/ 275 w 349"/>
                  <a:gd name="T83" fmla="*/ 25 h 426"/>
                  <a:gd name="T84" fmla="*/ 294 w 349"/>
                  <a:gd name="T85" fmla="*/ 41 h 426"/>
                  <a:gd name="T86" fmla="*/ 311 w 349"/>
                  <a:gd name="T87" fmla="*/ 60 h 426"/>
                  <a:gd name="T88" fmla="*/ 331 w 349"/>
                  <a:gd name="T89" fmla="*/ 96 h 426"/>
                  <a:gd name="T90" fmla="*/ 340 w 349"/>
                  <a:gd name="T91" fmla="*/ 121 h 426"/>
                  <a:gd name="T92" fmla="*/ 345 w 349"/>
                  <a:gd name="T93" fmla="*/ 146 h 426"/>
                  <a:gd name="T94" fmla="*/ 349 w 349"/>
                  <a:gd name="T95" fmla="*/ 189 h 426"/>
                  <a:gd name="T96" fmla="*/ 66 w 349"/>
                  <a:gd name="T97" fmla="*/ 176 h 426"/>
                  <a:gd name="T98" fmla="*/ 288 w 349"/>
                  <a:gd name="T99" fmla="*/ 157 h 426"/>
                  <a:gd name="T100" fmla="*/ 282 w 349"/>
                  <a:gd name="T101" fmla="*/ 129 h 426"/>
                  <a:gd name="T102" fmla="*/ 272 w 349"/>
                  <a:gd name="T103" fmla="*/ 109 h 426"/>
                  <a:gd name="T104" fmla="*/ 253 w 349"/>
                  <a:gd name="T105" fmla="*/ 84 h 426"/>
                  <a:gd name="T106" fmla="*/ 226 w 349"/>
                  <a:gd name="T107" fmla="*/ 68 h 426"/>
                  <a:gd name="T108" fmla="*/ 195 w 349"/>
                  <a:gd name="T109" fmla="*/ 59 h 426"/>
                  <a:gd name="T110" fmla="*/ 161 w 349"/>
                  <a:gd name="T111" fmla="*/ 61 h 426"/>
                  <a:gd name="T112" fmla="*/ 140 w 349"/>
                  <a:gd name="T113" fmla="*/ 68 h 426"/>
                  <a:gd name="T114" fmla="*/ 113 w 349"/>
                  <a:gd name="T115" fmla="*/ 86 h 426"/>
                  <a:gd name="T116" fmla="*/ 91 w 349"/>
                  <a:gd name="T117" fmla="*/ 111 h 426"/>
                  <a:gd name="T118" fmla="*/ 78 w 349"/>
                  <a:gd name="T119" fmla="*/ 136 h 426"/>
                  <a:gd name="T120" fmla="*/ 68 w 349"/>
                  <a:gd name="T121" fmla="*/ 164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49" h="426">
                    <a:moveTo>
                      <a:pt x="64" y="227"/>
                    </a:moveTo>
                    <a:lnTo>
                      <a:pt x="65" y="240"/>
                    </a:lnTo>
                    <a:lnTo>
                      <a:pt x="66" y="246"/>
                    </a:lnTo>
                    <a:lnTo>
                      <a:pt x="67" y="253"/>
                    </a:lnTo>
                    <a:lnTo>
                      <a:pt x="69" y="266"/>
                    </a:lnTo>
                    <a:lnTo>
                      <a:pt x="71" y="272"/>
                    </a:lnTo>
                    <a:lnTo>
                      <a:pt x="73" y="278"/>
                    </a:lnTo>
                    <a:lnTo>
                      <a:pt x="78" y="290"/>
                    </a:lnTo>
                    <a:lnTo>
                      <a:pt x="84" y="302"/>
                    </a:lnTo>
                    <a:lnTo>
                      <a:pt x="87" y="307"/>
                    </a:lnTo>
                    <a:lnTo>
                      <a:pt x="90" y="313"/>
                    </a:lnTo>
                    <a:lnTo>
                      <a:pt x="98" y="323"/>
                    </a:lnTo>
                    <a:lnTo>
                      <a:pt x="107" y="332"/>
                    </a:lnTo>
                    <a:lnTo>
                      <a:pt x="116" y="341"/>
                    </a:lnTo>
                    <a:lnTo>
                      <a:pt x="121" y="345"/>
                    </a:lnTo>
                    <a:lnTo>
                      <a:pt x="126" y="349"/>
                    </a:lnTo>
                    <a:lnTo>
                      <a:pt x="137" y="355"/>
                    </a:lnTo>
                    <a:lnTo>
                      <a:pt x="143" y="358"/>
                    </a:lnTo>
                    <a:lnTo>
                      <a:pt x="149" y="360"/>
                    </a:lnTo>
                    <a:lnTo>
                      <a:pt x="155" y="362"/>
                    </a:lnTo>
                    <a:lnTo>
                      <a:pt x="161" y="364"/>
                    </a:lnTo>
                    <a:lnTo>
                      <a:pt x="168" y="365"/>
                    </a:lnTo>
                    <a:lnTo>
                      <a:pt x="174" y="366"/>
                    </a:lnTo>
                    <a:lnTo>
                      <a:pt x="188" y="367"/>
                    </a:lnTo>
                    <a:lnTo>
                      <a:pt x="200" y="367"/>
                    </a:lnTo>
                    <a:lnTo>
                      <a:pt x="211" y="366"/>
                    </a:lnTo>
                    <a:lnTo>
                      <a:pt x="221" y="364"/>
                    </a:lnTo>
                    <a:lnTo>
                      <a:pt x="230" y="361"/>
                    </a:lnTo>
                    <a:lnTo>
                      <a:pt x="240" y="359"/>
                    </a:lnTo>
                    <a:lnTo>
                      <a:pt x="248" y="355"/>
                    </a:lnTo>
                    <a:lnTo>
                      <a:pt x="256" y="352"/>
                    </a:lnTo>
                    <a:lnTo>
                      <a:pt x="263" y="348"/>
                    </a:lnTo>
                    <a:lnTo>
                      <a:pt x="269" y="343"/>
                    </a:lnTo>
                    <a:lnTo>
                      <a:pt x="275" y="339"/>
                    </a:lnTo>
                    <a:lnTo>
                      <a:pt x="286" y="330"/>
                    </a:lnTo>
                    <a:lnTo>
                      <a:pt x="295" y="320"/>
                    </a:lnTo>
                    <a:lnTo>
                      <a:pt x="303" y="312"/>
                    </a:lnTo>
                    <a:lnTo>
                      <a:pt x="347" y="349"/>
                    </a:lnTo>
                    <a:lnTo>
                      <a:pt x="342" y="356"/>
                    </a:lnTo>
                    <a:lnTo>
                      <a:pt x="336" y="363"/>
                    </a:lnTo>
                    <a:lnTo>
                      <a:pt x="329" y="370"/>
                    </a:lnTo>
                    <a:lnTo>
                      <a:pt x="322" y="377"/>
                    </a:lnTo>
                    <a:lnTo>
                      <a:pt x="314" y="384"/>
                    </a:lnTo>
                    <a:lnTo>
                      <a:pt x="306" y="390"/>
                    </a:lnTo>
                    <a:lnTo>
                      <a:pt x="296" y="396"/>
                    </a:lnTo>
                    <a:lnTo>
                      <a:pt x="286" y="402"/>
                    </a:lnTo>
                    <a:lnTo>
                      <a:pt x="276" y="407"/>
                    </a:lnTo>
                    <a:lnTo>
                      <a:pt x="265" y="412"/>
                    </a:lnTo>
                    <a:lnTo>
                      <a:pt x="253" y="416"/>
                    </a:lnTo>
                    <a:lnTo>
                      <a:pt x="241" y="419"/>
                    </a:lnTo>
                    <a:lnTo>
                      <a:pt x="227" y="422"/>
                    </a:lnTo>
                    <a:lnTo>
                      <a:pt x="213" y="424"/>
                    </a:lnTo>
                    <a:lnTo>
                      <a:pt x="199" y="426"/>
                    </a:lnTo>
                    <a:lnTo>
                      <a:pt x="184" y="426"/>
                    </a:lnTo>
                    <a:lnTo>
                      <a:pt x="174" y="426"/>
                    </a:lnTo>
                    <a:lnTo>
                      <a:pt x="164" y="425"/>
                    </a:lnTo>
                    <a:lnTo>
                      <a:pt x="154" y="424"/>
                    </a:lnTo>
                    <a:lnTo>
                      <a:pt x="145" y="422"/>
                    </a:lnTo>
                    <a:lnTo>
                      <a:pt x="136" y="420"/>
                    </a:lnTo>
                    <a:lnTo>
                      <a:pt x="127" y="417"/>
                    </a:lnTo>
                    <a:lnTo>
                      <a:pt x="118" y="414"/>
                    </a:lnTo>
                    <a:lnTo>
                      <a:pt x="109" y="410"/>
                    </a:lnTo>
                    <a:lnTo>
                      <a:pt x="101" y="406"/>
                    </a:lnTo>
                    <a:lnTo>
                      <a:pt x="93" y="401"/>
                    </a:lnTo>
                    <a:lnTo>
                      <a:pt x="85" y="397"/>
                    </a:lnTo>
                    <a:lnTo>
                      <a:pt x="78" y="391"/>
                    </a:lnTo>
                    <a:lnTo>
                      <a:pt x="71" y="385"/>
                    </a:lnTo>
                    <a:lnTo>
                      <a:pt x="64" y="379"/>
                    </a:lnTo>
                    <a:lnTo>
                      <a:pt x="58" y="373"/>
                    </a:lnTo>
                    <a:lnTo>
                      <a:pt x="51" y="366"/>
                    </a:lnTo>
                    <a:lnTo>
                      <a:pt x="45" y="359"/>
                    </a:lnTo>
                    <a:lnTo>
                      <a:pt x="40" y="351"/>
                    </a:lnTo>
                    <a:lnTo>
                      <a:pt x="30" y="335"/>
                    </a:lnTo>
                    <a:lnTo>
                      <a:pt x="25" y="326"/>
                    </a:lnTo>
                    <a:lnTo>
                      <a:pt x="21" y="317"/>
                    </a:lnTo>
                    <a:lnTo>
                      <a:pt x="17" y="308"/>
                    </a:lnTo>
                    <a:lnTo>
                      <a:pt x="14" y="298"/>
                    </a:lnTo>
                    <a:lnTo>
                      <a:pt x="11" y="288"/>
                    </a:lnTo>
                    <a:lnTo>
                      <a:pt x="8" y="278"/>
                    </a:lnTo>
                    <a:lnTo>
                      <a:pt x="5" y="268"/>
                    </a:lnTo>
                    <a:lnTo>
                      <a:pt x="4" y="257"/>
                    </a:lnTo>
                    <a:lnTo>
                      <a:pt x="2" y="247"/>
                    </a:lnTo>
                    <a:lnTo>
                      <a:pt x="1" y="235"/>
                    </a:lnTo>
                    <a:lnTo>
                      <a:pt x="0" y="224"/>
                    </a:lnTo>
                    <a:lnTo>
                      <a:pt x="0" y="213"/>
                    </a:lnTo>
                    <a:lnTo>
                      <a:pt x="0" y="202"/>
                    </a:lnTo>
                    <a:lnTo>
                      <a:pt x="1" y="191"/>
                    </a:lnTo>
                    <a:lnTo>
                      <a:pt x="2" y="180"/>
                    </a:lnTo>
                    <a:lnTo>
                      <a:pt x="4" y="169"/>
                    </a:lnTo>
                    <a:lnTo>
                      <a:pt x="6" y="159"/>
                    </a:lnTo>
                    <a:lnTo>
                      <a:pt x="9" y="149"/>
                    </a:lnTo>
                    <a:lnTo>
                      <a:pt x="12" y="139"/>
                    </a:lnTo>
                    <a:lnTo>
                      <a:pt x="15" y="129"/>
                    </a:lnTo>
                    <a:lnTo>
                      <a:pt x="19" y="120"/>
                    </a:lnTo>
                    <a:lnTo>
                      <a:pt x="23" y="111"/>
                    </a:lnTo>
                    <a:lnTo>
                      <a:pt x="27" y="102"/>
                    </a:lnTo>
                    <a:lnTo>
                      <a:pt x="32" y="93"/>
                    </a:lnTo>
                    <a:lnTo>
                      <a:pt x="37" y="85"/>
                    </a:lnTo>
                    <a:lnTo>
                      <a:pt x="43" y="77"/>
                    </a:lnTo>
                    <a:lnTo>
                      <a:pt x="49" y="69"/>
                    </a:lnTo>
                    <a:lnTo>
                      <a:pt x="55" y="62"/>
                    </a:lnTo>
                    <a:lnTo>
                      <a:pt x="68" y="48"/>
                    </a:lnTo>
                    <a:lnTo>
                      <a:pt x="75" y="42"/>
                    </a:lnTo>
                    <a:lnTo>
                      <a:pt x="82" y="36"/>
                    </a:lnTo>
                    <a:lnTo>
                      <a:pt x="89" y="30"/>
                    </a:lnTo>
                    <a:lnTo>
                      <a:pt x="97" y="25"/>
                    </a:lnTo>
                    <a:lnTo>
                      <a:pt x="105" y="21"/>
                    </a:lnTo>
                    <a:lnTo>
                      <a:pt x="113" y="17"/>
                    </a:lnTo>
                    <a:lnTo>
                      <a:pt x="121" y="13"/>
                    </a:lnTo>
                    <a:lnTo>
                      <a:pt x="130" y="9"/>
                    </a:lnTo>
                    <a:lnTo>
                      <a:pt x="139" y="7"/>
                    </a:lnTo>
                    <a:lnTo>
                      <a:pt x="147" y="4"/>
                    </a:lnTo>
                    <a:lnTo>
                      <a:pt x="156" y="2"/>
                    </a:lnTo>
                    <a:lnTo>
                      <a:pt x="165" y="1"/>
                    </a:lnTo>
                    <a:lnTo>
                      <a:pt x="174" y="0"/>
                    </a:lnTo>
                    <a:lnTo>
                      <a:pt x="184" y="0"/>
                    </a:lnTo>
                    <a:lnTo>
                      <a:pt x="194" y="0"/>
                    </a:lnTo>
                    <a:lnTo>
                      <a:pt x="205" y="1"/>
                    </a:lnTo>
                    <a:lnTo>
                      <a:pt x="215" y="2"/>
                    </a:lnTo>
                    <a:lnTo>
                      <a:pt x="224" y="4"/>
                    </a:lnTo>
                    <a:lnTo>
                      <a:pt x="234" y="7"/>
                    </a:lnTo>
                    <a:lnTo>
                      <a:pt x="243" y="9"/>
                    </a:lnTo>
                    <a:lnTo>
                      <a:pt x="252" y="13"/>
                    </a:lnTo>
                    <a:lnTo>
                      <a:pt x="260" y="16"/>
                    </a:lnTo>
                    <a:lnTo>
                      <a:pt x="267" y="21"/>
                    </a:lnTo>
                    <a:lnTo>
                      <a:pt x="275" y="25"/>
                    </a:lnTo>
                    <a:lnTo>
                      <a:pt x="282" y="30"/>
                    </a:lnTo>
                    <a:lnTo>
                      <a:pt x="288" y="35"/>
                    </a:lnTo>
                    <a:lnTo>
                      <a:pt x="294" y="41"/>
                    </a:lnTo>
                    <a:lnTo>
                      <a:pt x="300" y="47"/>
                    </a:lnTo>
                    <a:lnTo>
                      <a:pt x="306" y="53"/>
                    </a:lnTo>
                    <a:lnTo>
                      <a:pt x="311" y="60"/>
                    </a:lnTo>
                    <a:lnTo>
                      <a:pt x="320" y="74"/>
                    </a:lnTo>
                    <a:lnTo>
                      <a:pt x="328" y="89"/>
                    </a:lnTo>
                    <a:lnTo>
                      <a:pt x="331" y="96"/>
                    </a:lnTo>
                    <a:lnTo>
                      <a:pt x="334" y="104"/>
                    </a:lnTo>
                    <a:lnTo>
                      <a:pt x="337" y="112"/>
                    </a:lnTo>
                    <a:lnTo>
                      <a:pt x="340" y="121"/>
                    </a:lnTo>
                    <a:lnTo>
                      <a:pt x="342" y="129"/>
                    </a:lnTo>
                    <a:lnTo>
                      <a:pt x="344" y="137"/>
                    </a:lnTo>
                    <a:lnTo>
                      <a:pt x="345" y="146"/>
                    </a:lnTo>
                    <a:lnTo>
                      <a:pt x="347" y="155"/>
                    </a:lnTo>
                    <a:lnTo>
                      <a:pt x="348" y="172"/>
                    </a:lnTo>
                    <a:lnTo>
                      <a:pt x="349" y="189"/>
                    </a:lnTo>
                    <a:lnTo>
                      <a:pt x="349" y="227"/>
                    </a:lnTo>
                    <a:lnTo>
                      <a:pt x="64" y="227"/>
                    </a:lnTo>
                    <a:close/>
                    <a:moveTo>
                      <a:pt x="66" y="176"/>
                    </a:moveTo>
                    <a:lnTo>
                      <a:pt x="289" y="176"/>
                    </a:lnTo>
                    <a:lnTo>
                      <a:pt x="289" y="163"/>
                    </a:lnTo>
                    <a:lnTo>
                      <a:pt x="288" y="157"/>
                    </a:lnTo>
                    <a:lnTo>
                      <a:pt x="287" y="151"/>
                    </a:lnTo>
                    <a:lnTo>
                      <a:pt x="285" y="140"/>
                    </a:lnTo>
                    <a:lnTo>
                      <a:pt x="282" y="129"/>
                    </a:lnTo>
                    <a:lnTo>
                      <a:pt x="280" y="124"/>
                    </a:lnTo>
                    <a:lnTo>
                      <a:pt x="277" y="118"/>
                    </a:lnTo>
                    <a:lnTo>
                      <a:pt x="272" y="109"/>
                    </a:lnTo>
                    <a:lnTo>
                      <a:pt x="267" y="100"/>
                    </a:lnTo>
                    <a:lnTo>
                      <a:pt x="260" y="92"/>
                    </a:lnTo>
                    <a:lnTo>
                      <a:pt x="253" y="84"/>
                    </a:lnTo>
                    <a:lnTo>
                      <a:pt x="245" y="78"/>
                    </a:lnTo>
                    <a:lnTo>
                      <a:pt x="235" y="72"/>
                    </a:lnTo>
                    <a:lnTo>
                      <a:pt x="226" y="68"/>
                    </a:lnTo>
                    <a:lnTo>
                      <a:pt x="216" y="64"/>
                    </a:lnTo>
                    <a:lnTo>
                      <a:pt x="206" y="61"/>
                    </a:lnTo>
                    <a:lnTo>
                      <a:pt x="195" y="59"/>
                    </a:lnTo>
                    <a:lnTo>
                      <a:pt x="184" y="59"/>
                    </a:lnTo>
                    <a:lnTo>
                      <a:pt x="172" y="60"/>
                    </a:lnTo>
                    <a:lnTo>
                      <a:pt x="161" y="61"/>
                    </a:lnTo>
                    <a:lnTo>
                      <a:pt x="155" y="63"/>
                    </a:lnTo>
                    <a:lnTo>
                      <a:pt x="150" y="64"/>
                    </a:lnTo>
                    <a:lnTo>
                      <a:pt x="140" y="68"/>
                    </a:lnTo>
                    <a:lnTo>
                      <a:pt x="130" y="73"/>
                    </a:lnTo>
                    <a:lnTo>
                      <a:pt x="121" y="79"/>
                    </a:lnTo>
                    <a:lnTo>
                      <a:pt x="113" y="86"/>
                    </a:lnTo>
                    <a:lnTo>
                      <a:pt x="105" y="94"/>
                    </a:lnTo>
                    <a:lnTo>
                      <a:pt x="98" y="102"/>
                    </a:lnTo>
                    <a:lnTo>
                      <a:pt x="91" y="111"/>
                    </a:lnTo>
                    <a:lnTo>
                      <a:pt x="85" y="121"/>
                    </a:lnTo>
                    <a:lnTo>
                      <a:pt x="80" y="131"/>
                    </a:lnTo>
                    <a:lnTo>
                      <a:pt x="78" y="136"/>
                    </a:lnTo>
                    <a:lnTo>
                      <a:pt x="75" y="142"/>
                    </a:lnTo>
                    <a:lnTo>
                      <a:pt x="71" y="153"/>
                    </a:lnTo>
                    <a:lnTo>
                      <a:pt x="68" y="164"/>
                    </a:lnTo>
                    <a:lnTo>
                      <a:pt x="66" y="17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48" name="Freeform 13"/>
              <p:cNvSpPr>
                <a:spLocks/>
              </p:cNvSpPr>
              <p:nvPr userDrawn="1"/>
            </p:nvSpPr>
            <p:spPr bwMode="auto">
              <a:xfrm>
                <a:off x="6226175" y="4538663"/>
                <a:ext cx="908050" cy="652463"/>
              </a:xfrm>
              <a:custGeom>
                <a:avLst/>
                <a:gdLst>
                  <a:gd name="T0" fmla="*/ 448 w 572"/>
                  <a:gd name="T1" fmla="*/ 411 h 411"/>
                  <a:gd name="T2" fmla="*/ 377 w 572"/>
                  <a:gd name="T3" fmla="*/ 411 h 411"/>
                  <a:gd name="T4" fmla="*/ 285 w 572"/>
                  <a:gd name="T5" fmla="*/ 80 h 411"/>
                  <a:gd name="T6" fmla="*/ 194 w 572"/>
                  <a:gd name="T7" fmla="*/ 411 h 411"/>
                  <a:gd name="T8" fmla="*/ 124 w 572"/>
                  <a:gd name="T9" fmla="*/ 411 h 411"/>
                  <a:gd name="T10" fmla="*/ 0 w 572"/>
                  <a:gd name="T11" fmla="*/ 0 h 411"/>
                  <a:gd name="T12" fmla="*/ 68 w 572"/>
                  <a:gd name="T13" fmla="*/ 0 h 411"/>
                  <a:gd name="T14" fmla="*/ 161 w 572"/>
                  <a:gd name="T15" fmla="*/ 340 h 411"/>
                  <a:gd name="T16" fmla="*/ 256 w 572"/>
                  <a:gd name="T17" fmla="*/ 0 h 411"/>
                  <a:gd name="T18" fmla="*/ 319 w 572"/>
                  <a:gd name="T19" fmla="*/ 0 h 411"/>
                  <a:gd name="T20" fmla="*/ 415 w 572"/>
                  <a:gd name="T21" fmla="*/ 340 h 411"/>
                  <a:gd name="T22" fmla="*/ 507 w 572"/>
                  <a:gd name="T23" fmla="*/ 0 h 411"/>
                  <a:gd name="T24" fmla="*/ 572 w 572"/>
                  <a:gd name="T25" fmla="*/ 0 h 411"/>
                  <a:gd name="T26" fmla="*/ 448 w 572"/>
                  <a:gd name="T27" fmla="*/ 411 h 4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72" h="411">
                    <a:moveTo>
                      <a:pt x="448" y="411"/>
                    </a:moveTo>
                    <a:lnTo>
                      <a:pt x="377" y="411"/>
                    </a:lnTo>
                    <a:lnTo>
                      <a:pt x="285" y="80"/>
                    </a:lnTo>
                    <a:lnTo>
                      <a:pt x="194" y="411"/>
                    </a:lnTo>
                    <a:lnTo>
                      <a:pt x="124" y="411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161" y="340"/>
                    </a:lnTo>
                    <a:lnTo>
                      <a:pt x="256" y="0"/>
                    </a:lnTo>
                    <a:lnTo>
                      <a:pt x="319" y="0"/>
                    </a:lnTo>
                    <a:lnTo>
                      <a:pt x="415" y="340"/>
                    </a:lnTo>
                    <a:lnTo>
                      <a:pt x="507" y="0"/>
                    </a:lnTo>
                    <a:lnTo>
                      <a:pt x="572" y="0"/>
                    </a:lnTo>
                    <a:lnTo>
                      <a:pt x="448" y="41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49" name="Freeform 14"/>
              <p:cNvSpPr>
                <a:spLocks noEditPoints="1"/>
              </p:cNvSpPr>
              <p:nvPr userDrawn="1"/>
            </p:nvSpPr>
            <p:spPr bwMode="auto">
              <a:xfrm>
                <a:off x="7207250" y="4527551"/>
                <a:ext cx="584200" cy="676275"/>
              </a:xfrm>
              <a:custGeom>
                <a:avLst/>
                <a:gdLst>
                  <a:gd name="T0" fmla="*/ 152 w 368"/>
                  <a:gd name="T1" fmla="*/ 424 h 426"/>
                  <a:gd name="T2" fmla="*/ 114 w 368"/>
                  <a:gd name="T3" fmla="*/ 413 h 426"/>
                  <a:gd name="T4" fmla="*/ 82 w 368"/>
                  <a:gd name="T5" fmla="*/ 395 h 426"/>
                  <a:gd name="T6" fmla="*/ 54 w 368"/>
                  <a:gd name="T7" fmla="*/ 370 h 426"/>
                  <a:gd name="T8" fmla="*/ 37 w 368"/>
                  <a:gd name="T9" fmla="*/ 348 h 426"/>
                  <a:gd name="T10" fmla="*/ 19 w 368"/>
                  <a:gd name="T11" fmla="*/ 314 h 426"/>
                  <a:gd name="T12" fmla="*/ 7 w 368"/>
                  <a:gd name="T13" fmla="*/ 276 h 426"/>
                  <a:gd name="T14" fmla="*/ 0 w 368"/>
                  <a:gd name="T15" fmla="*/ 213 h 426"/>
                  <a:gd name="T16" fmla="*/ 4 w 368"/>
                  <a:gd name="T17" fmla="*/ 160 h 426"/>
                  <a:gd name="T18" fmla="*/ 15 w 368"/>
                  <a:gd name="T19" fmla="*/ 121 h 426"/>
                  <a:gd name="T20" fmla="*/ 32 w 368"/>
                  <a:gd name="T21" fmla="*/ 86 h 426"/>
                  <a:gd name="T22" fmla="*/ 54 w 368"/>
                  <a:gd name="T23" fmla="*/ 55 h 426"/>
                  <a:gd name="T24" fmla="*/ 82 w 368"/>
                  <a:gd name="T25" fmla="*/ 31 h 426"/>
                  <a:gd name="T26" fmla="*/ 114 w 368"/>
                  <a:gd name="T27" fmla="*/ 13 h 426"/>
                  <a:gd name="T28" fmla="*/ 152 w 368"/>
                  <a:gd name="T29" fmla="*/ 2 h 426"/>
                  <a:gd name="T30" fmla="*/ 195 w 368"/>
                  <a:gd name="T31" fmla="*/ 0 h 426"/>
                  <a:gd name="T32" fmla="*/ 235 w 368"/>
                  <a:gd name="T33" fmla="*/ 7 h 426"/>
                  <a:gd name="T34" fmla="*/ 271 w 368"/>
                  <a:gd name="T35" fmla="*/ 21 h 426"/>
                  <a:gd name="T36" fmla="*/ 301 w 368"/>
                  <a:gd name="T37" fmla="*/ 42 h 426"/>
                  <a:gd name="T38" fmla="*/ 326 w 368"/>
                  <a:gd name="T39" fmla="*/ 70 h 426"/>
                  <a:gd name="T40" fmla="*/ 345 w 368"/>
                  <a:gd name="T41" fmla="*/ 102 h 426"/>
                  <a:gd name="T42" fmla="*/ 359 w 368"/>
                  <a:gd name="T43" fmla="*/ 140 h 426"/>
                  <a:gd name="T44" fmla="*/ 368 w 368"/>
                  <a:gd name="T45" fmla="*/ 202 h 426"/>
                  <a:gd name="T46" fmla="*/ 365 w 368"/>
                  <a:gd name="T47" fmla="*/ 255 h 426"/>
                  <a:gd name="T48" fmla="*/ 356 w 368"/>
                  <a:gd name="T49" fmla="*/ 295 h 426"/>
                  <a:gd name="T50" fmla="*/ 336 w 368"/>
                  <a:gd name="T51" fmla="*/ 340 h 426"/>
                  <a:gd name="T52" fmla="*/ 308 w 368"/>
                  <a:gd name="T53" fmla="*/ 377 h 426"/>
                  <a:gd name="T54" fmla="*/ 279 w 368"/>
                  <a:gd name="T55" fmla="*/ 400 h 426"/>
                  <a:gd name="T56" fmla="*/ 244 w 368"/>
                  <a:gd name="T57" fmla="*/ 416 h 426"/>
                  <a:gd name="T58" fmla="*/ 205 w 368"/>
                  <a:gd name="T59" fmla="*/ 425 h 426"/>
                  <a:gd name="T60" fmla="*/ 176 w 368"/>
                  <a:gd name="T61" fmla="*/ 59 h 426"/>
                  <a:gd name="T62" fmla="*/ 148 w 368"/>
                  <a:gd name="T63" fmla="*/ 64 h 426"/>
                  <a:gd name="T64" fmla="*/ 125 w 368"/>
                  <a:gd name="T65" fmla="*/ 75 h 426"/>
                  <a:gd name="T66" fmla="*/ 104 w 368"/>
                  <a:gd name="T67" fmla="*/ 90 h 426"/>
                  <a:gd name="T68" fmla="*/ 79 w 368"/>
                  <a:gd name="T69" fmla="*/ 128 h 426"/>
                  <a:gd name="T70" fmla="*/ 66 w 368"/>
                  <a:gd name="T71" fmla="*/ 168 h 426"/>
                  <a:gd name="T72" fmla="*/ 62 w 368"/>
                  <a:gd name="T73" fmla="*/ 213 h 426"/>
                  <a:gd name="T74" fmla="*/ 69 w 368"/>
                  <a:gd name="T75" fmla="*/ 271 h 426"/>
                  <a:gd name="T76" fmla="*/ 88 w 368"/>
                  <a:gd name="T77" fmla="*/ 315 h 426"/>
                  <a:gd name="T78" fmla="*/ 109 w 368"/>
                  <a:gd name="T79" fmla="*/ 340 h 426"/>
                  <a:gd name="T80" fmla="*/ 136 w 368"/>
                  <a:gd name="T81" fmla="*/ 357 h 426"/>
                  <a:gd name="T82" fmla="*/ 162 w 368"/>
                  <a:gd name="T83" fmla="*/ 365 h 426"/>
                  <a:gd name="T84" fmla="*/ 191 w 368"/>
                  <a:gd name="T85" fmla="*/ 367 h 426"/>
                  <a:gd name="T86" fmla="*/ 219 w 368"/>
                  <a:gd name="T87" fmla="*/ 362 h 426"/>
                  <a:gd name="T88" fmla="*/ 243 w 368"/>
                  <a:gd name="T89" fmla="*/ 351 h 426"/>
                  <a:gd name="T90" fmla="*/ 263 w 368"/>
                  <a:gd name="T91" fmla="*/ 335 h 426"/>
                  <a:gd name="T92" fmla="*/ 283 w 368"/>
                  <a:gd name="T93" fmla="*/ 310 h 426"/>
                  <a:gd name="T94" fmla="*/ 299 w 368"/>
                  <a:gd name="T95" fmla="*/ 271 h 426"/>
                  <a:gd name="T96" fmla="*/ 306 w 368"/>
                  <a:gd name="T97" fmla="*/ 228 h 426"/>
                  <a:gd name="T98" fmla="*/ 302 w 368"/>
                  <a:gd name="T99" fmla="*/ 168 h 426"/>
                  <a:gd name="T100" fmla="*/ 283 w 368"/>
                  <a:gd name="T101" fmla="*/ 116 h 426"/>
                  <a:gd name="T102" fmla="*/ 263 w 368"/>
                  <a:gd name="T103" fmla="*/ 90 h 426"/>
                  <a:gd name="T104" fmla="*/ 238 w 368"/>
                  <a:gd name="T105" fmla="*/ 71 h 426"/>
                  <a:gd name="T106" fmla="*/ 199 w 368"/>
                  <a:gd name="T107" fmla="*/ 60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68" h="426">
                    <a:moveTo>
                      <a:pt x="184" y="426"/>
                    </a:moveTo>
                    <a:lnTo>
                      <a:pt x="173" y="426"/>
                    </a:lnTo>
                    <a:lnTo>
                      <a:pt x="163" y="425"/>
                    </a:lnTo>
                    <a:lnTo>
                      <a:pt x="152" y="424"/>
                    </a:lnTo>
                    <a:lnTo>
                      <a:pt x="142" y="422"/>
                    </a:lnTo>
                    <a:lnTo>
                      <a:pt x="133" y="419"/>
                    </a:lnTo>
                    <a:lnTo>
                      <a:pt x="123" y="416"/>
                    </a:lnTo>
                    <a:lnTo>
                      <a:pt x="114" y="413"/>
                    </a:lnTo>
                    <a:lnTo>
                      <a:pt x="106" y="409"/>
                    </a:lnTo>
                    <a:lnTo>
                      <a:pt x="97" y="405"/>
                    </a:lnTo>
                    <a:lnTo>
                      <a:pt x="89" y="400"/>
                    </a:lnTo>
                    <a:lnTo>
                      <a:pt x="82" y="395"/>
                    </a:lnTo>
                    <a:lnTo>
                      <a:pt x="74" y="389"/>
                    </a:lnTo>
                    <a:lnTo>
                      <a:pt x="67" y="383"/>
                    </a:lnTo>
                    <a:lnTo>
                      <a:pt x="60" y="377"/>
                    </a:lnTo>
                    <a:lnTo>
                      <a:pt x="54" y="370"/>
                    </a:lnTo>
                    <a:lnTo>
                      <a:pt x="48" y="363"/>
                    </a:lnTo>
                    <a:lnTo>
                      <a:pt x="42" y="356"/>
                    </a:lnTo>
                    <a:lnTo>
                      <a:pt x="39" y="352"/>
                    </a:lnTo>
                    <a:lnTo>
                      <a:pt x="37" y="348"/>
                    </a:lnTo>
                    <a:lnTo>
                      <a:pt x="32" y="340"/>
                    </a:lnTo>
                    <a:lnTo>
                      <a:pt x="27" y="332"/>
                    </a:lnTo>
                    <a:lnTo>
                      <a:pt x="23" y="323"/>
                    </a:lnTo>
                    <a:lnTo>
                      <a:pt x="19" y="314"/>
                    </a:lnTo>
                    <a:lnTo>
                      <a:pt x="15" y="305"/>
                    </a:lnTo>
                    <a:lnTo>
                      <a:pt x="12" y="295"/>
                    </a:lnTo>
                    <a:lnTo>
                      <a:pt x="9" y="286"/>
                    </a:lnTo>
                    <a:lnTo>
                      <a:pt x="7" y="276"/>
                    </a:lnTo>
                    <a:lnTo>
                      <a:pt x="4" y="266"/>
                    </a:lnTo>
                    <a:lnTo>
                      <a:pt x="3" y="255"/>
                    </a:lnTo>
                    <a:lnTo>
                      <a:pt x="0" y="234"/>
                    </a:lnTo>
                    <a:lnTo>
                      <a:pt x="0" y="213"/>
                    </a:lnTo>
                    <a:lnTo>
                      <a:pt x="0" y="191"/>
                    </a:lnTo>
                    <a:lnTo>
                      <a:pt x="1" y="180"/>
                    </a:lnTo>
                    <a:lnTo>
                      <a:pt x="3" y="170"/>
                    </a:lnTo>
                    <a:lnTo>
                      <a:pt x="4" y="160"/>
                    </a:lnTo>
                    <a:lnTo>
                      <a:pt x="7" y="150"/>
                    </a:lnTo>
                    <a:lnTo>
                      <a:pt x="9" y="140"/>
                    </a:lnTo>
                    <a:lnTo>
                      <a:pt x="12" y="130"/>
                    </a:lnTo>
                    <a:lnTo>
                      <a:pt x="15" y="121"/>
                    </a:lnTo>
                    <a:lnTo>
                      <a:pt x="19" y="111"/>
                    </a:lnTo>
                    <a:lnTo>
                      <a:pt x="23" y="102"/>
                    </a:lnTo>
                    <a:lnTo>
                      <a:pt x="27" y="94"/>
                    </a:lnTo>
                    <a:lnTo>
                      <a:pt x="32" y="86"/>
                    </a:lnTo>
                    <a:lnTo>
                      <a:pt x="37" y="77"/>
                    </a:lnTo>
                    <a:lnTo>
                      <a:pt x="42" y="70"/>
                    </a:lnTo>
                    <a:lnTo>
                      <a:pt x="48" y="62"/>
                    </a:lnTo>
                    <a:lnTo>
                      <a:pt x="54" y="55"/>
                    </a:lnTo>
                    <a:lnTo>
                      <a:pt x="60" y="49"/>
                    </a:lnTo>
                    <a:lnTo>
                      <a:pt x="67" y="42"/>
                    </a:lnTo>
                    <a:lnTo>
                      <a:pt x="74" y="36"/>
                    </a:lnTo>
                    <a:lnTo>
                      <a:pt x="82" y="31"/>
                    </a:lnTo>
                    <a:lnTo>
                      <a:pt x="89" y="26"/>
                    </a:lnTo>
                    <a:lnTo>
                      <a:pt x="97" y="21"/>
                    </a:lnTo>
                    <a:lnTo>
                      <a:pt x="106" y="17"/>
                    </a:lnTo>
                    <a:lnTo>
                      <a:pt x="114" y="13"/>
                    </a:lnTo>
                    <a:lnTo>
                      <a:pt x="123" y="10"/>
                    </a:lnTo>
                    <a:lnTo>
                      <a:pt x="133" y="7"/>
                    </a:lnTo>
                    <a:lnTo>
                      <a:pt x="142" y="4"/>
                    </a:lnTo>
                    <a:lnTo>
                      <a:pt x="152" y="2"/>
                    </a:lnTo>
                    <a:lnTo>
                      <a:pt x="163" y="1"/>
                    </a:lnTo>
                    <a:lnTo>
                      <a:pt x="173" y="0"/>
                    </a:lnTo>
                    <a:lnTo>
                      <a:pt x="184" y="0"/>
                    </a:lnTo>
                    <a:lnTo>
                      <a:pt x="195" y="0"/>
                    </a:lnTo>
                    <a:lnTo>
                      <a:pt x="205" y="1"/>
                    </a:lnTo>
                    <a:lnTo>
                      <a:pt x="216" y="2"/>
                    </a:lnTo>
                    <a:lnTo>
                      <a:pt x="225" y="4"/>
                    </a:lnTo>
                    <a:lnTo>
                      <a:pt x="235" y="7"/>
                    </a:lnTo>
                    <a:lnTo>
                      <a:pt x="244" y="10"/>
                    </a:lnTo>
                    <a:lnTo>
                      <a:pt x="253" y="13"/>
                    </a:lnTo>
                    <a:lnTo>
                      <a:pt x="262" y="17"/>
                    </a:lnTo>
                    <a:lnTo>
                      <a:pt x="271" y="21"/>
                    </a:lnTo>
                    <a:lnTo>
                      <a:pt x="279" y="26"/>
                    </a:lnTo>
                    <a:lnTo>
                      <a:pt x="286" y="31"/>
                    </a:lnTo>
                    <a:lnTo>
                      <a:pt x="294" y="36"/>
                    </a:lnTo>
                    <a:lnTo>
                      <a:pt x="301" y="42"/>
                    </a:lnTo>
                    <a:lnTo>
                      <a:pt x="308" y="49"/>
                    </a:lnTo>
                    <a:lnTo>
                      <a:pt x="314" y="55"/>
                    </a:lnTo>
                    <a:lnTo>
                      <a:pt x="320" y="62"/>
                    </a:lnTo>
                    <a:lnTo>
                      <a:pt x="326" y="70"/>
                    </a:lnTo>
                    <a:lnTo>
                      <a:pt x="331" y="77"/>
                    </a:lnTo>
                    <a:lnTo>
                      <a:pt x="336" y="86"/>
                    </a:lnTo>
                    <a:lnTo>
                      <a:pt x="341" y="94"/>
                    </a:lnTo>
                    <a:lnTo>
                      <a:pt x="345" y="102"/>
                    </a:lnTo>
                    <a:lnTo>
                      <a:pt x="349" y="111"/>
                    </a:lnTo>
                    <a:lnTo>
                      <a:pt x="353" y="121"/>
                    </a:lnTo>
                    <a:lnTo>
                      <a:pt x="356" y="130"/>
                    </a:lnTo>
                    <a:lnTo>
                      <a:pt x="359" y="140"/>
                    </a:lnTo>
                    <a:lnTo>
                      <a:pt x="361" y="150"/>
                    </a:lnTo>
                    <a:lnTo>
                      <a:pt x="365" y="170"/>
                    </a:lnTo>
                    <a:lnTo>
                      <a:pt x="367" y="191"/>
                    </a:lnTo>
                    <a:lnTo>
                      <a:pt x="368" y="202"/>
                    </a:lnTo>
                    <a:lnTo>
                      <a:pt x="368" y="213"/>
                    </a:lnTo>
                    <a:lnTo>
                      <a:pt x="367" y="234"/>
                    </a:lnTo>
                    <a:lnTo>
                      <a:pt x="366" y="245"/>
                    </a:lnTo>
                    <a:lnTo>
                      <a:pt x="365" y="255"/>
                    </a:lnTo>
                    <a:lnTo>
                      <a:pt x="363" y="266"/>
                    </a:lnTo>
                    <a:lnTo>
                      <a:pt x="361" y="276"/>
                    </a:lnTo>
                    <a:lnTo>
                      <a:pt x="359" y="286"/>
                    </a:lnTo>
                    <a:lnTo>
                      <a:pt x="356" y="295"/>
                    </a:lnTo>
                    <a:lnTo>
                      <a:pt x="349" y="314"/>
                    </a:lnTo>
                    <a:lnTo>
                      <a:pt x="345" y="323"/>
                    </a:lnTo>
                    <a:lnTo>
                      <a:pt x="341" y="332"/>
                    </a:lnTo>
                    <a:lnTo>
                      <a:pt x="336" y="340"/>
                    </a:lnTo>
                    <a:lnTo>
                      <a:pt x="331" y="348"/>
                    </a:lnTo>
                    <a:lnTo>
                      <a:pt x="320" y="363"/>
                    </a:lnTo>
                    <a:lnTo>
                      <a:pt x="314" y="370"/>
                    </a:lnTo>
                    <a:lnTo>
                      <a:pt x="308" y="377"/>
                    </a:lnTo>
                    <a:lnTo>
                      <a:pt x="301" y="383"/>
                    </a:lnTo>
                    <a:lnTo>
                      <a:pt x="294" y="389"/>
                    </a:lnTo>
                    <a:lnTo>
                      <a:pt x="286" y="395"/>
                    </a:lnTo>
                    <a:lnTo>
                      <a:pt x="279" y="400"/>
                    </a:lnTo>
                    <a:lnTo>
                      <a:pt x="271" y="405"/>
                    </a:lnTo>
                    <a:lnTo>
                      <a:pt x="262" y="409"/>
                    </a:lnTo>
                    <a:lnTo>
                      <a:pt x="253" y="413"/>
                    </a:lnTo>
                    <a:lnTo>
                      <a:pt x="244" y="416"/>
                    </a:lnTo>
                    <a:lnTo>
                      <a:pt x="235" y="419"/>
                    </a:lnTo>
                    <a:lnTo>
                      <a:pt x="225" y="422"/>
                    </a:lnTo>
                    <a:lnTo>
                      <a:pt x="216" y="424"/>
                    </a:lnTo>
                    <a:lnTo>
                      <a:pt x="205" y="425"/>
                    </a:lnTo>
                    <a:lnTo>
                      <a:pt x="195" y="426"/>
                    </a:lnTo>
                    <a:lnTo>
                      <a:pt x="184" y="426"/>
                    </a:lnTo>
                    <a:close/>
                    <a:moveTo>
                      <a:pt x="184" y="59"/>
                    </a:moveTo>
                    <a:lnTo>
                      <a:pt x="176" y="59"/>
                    </a:lnTo>
                    <a:lnTo>
                      <a:pt x="169" y="60"/>
                    </a:lnTo>
                    <a:lnTo>
                      <a:pt x="162" y="61"/>
                    </a:lnTo>
                    <a:lnTo>
                      <a:pt x="155" y="62"/>
                    </a:lnTo>
                    <a:lnTo>
                      <a:pt x="148" y="64"/>
                    </a:lnTo>
                    <a:lnTo>
                      <a:pt x="142" y="66"/>
                    </a:lnTo>
                    <a:lnTo>
                      <a:pt x="136" y="69"/>
                    </a:lnTo>
                    <a:lnTo>
                      <a:pt x="130" y="71"/>
                    </a:lnTo>
                    <a:lnTo>
                      <a:pt x="125" y="75"/>
                    </a:lnTo>
                    <a:lnTo>
                      <a:pt x="119" y="78"/>
                    </a:lnTo>
                    <a:lnTo>
                      <a:pt x="114" y="82"/>
                    </a:lnTo>
                    <a:lnTo>
                      <a:pt x="109" y="86"/>
                    </a:lnTo>
                    <a:lnTo>
                      <a:pt x="104" y="90"/>
                    </a:lnTo>
                    <a:lnTo>
                      <a:pt x="100" y="95"/>
                    </a:lnTo>
                    <a:lnTo>
                      <a:pt x="92" y="105"/>
                    </a:lnTo>
                    <a:lnTo>
                      <a:pt x="85" y="116"/>
                    </a:lnTo>
                    <a:lnTo>
                      <a:pt x="79" y="128"/>
                    </a:lnTo>
                    <a:lnTo>
                      <a:pt x="76" y="134"/>
                    </a:lnTo>
                    <a:lnTo>
                      <a:pt x="73" y="141"/>
                    </a:lnTo>
                    <a:lnTo>
                      <a:pt x="69" y="154"/>
                    </a:lnTo>
                    <a:lnTo>
                      <a:pt x="66" y="168"/>
                    </a:lnTo>
                    <a:lnTo>
                      <a:pt x="65" y="175"/>
                    </a:lnTo>
                    <a:lnTo>
                      <a:pt x="63" y="182"/>
                    </a:lnTo>
                    <a:lnTo>
                      <a:pt x="62" y="197"/>
                    </a:lnTo>
                    <a:lnTo>
                      <a:pt x="62" y="213"/>
                    </a:lnTo>
                    <a:lnTo>
                      <a:pt x="62" y="228"/>
                    </a:lnTo>
                    <a:lnTo>
                      <a:pt x="63" y="243"/>
                    </a:lnTo>
                    <a:lnTo>
                      <a:pt x="66" y="257"/>
                    </a:lnTo>
                    <a:lnTo>
                      <a:pt x="69" y="271"/>
                    </a:lnTo>
                    <a:lnTo>
                      <a:pt x="73" y="285"/>
                    </a:lnTo>
                    <a:lnTo>
                      <a:pt x="79" y="298"/>
                    </a:lnTo>
                    <a:lnTo>
                      <a:pt x="85" y="310"/>
                    </a:lnTo>
                    <a:lnTo>
                      <a:pt x="88" y="315"/>
                    </a:lnTo>
                    <a:lnTo>
                      <a:pt x="92" y="321"/>
                    </a:lnTo>
                    <a:lnTo>
                      <a:pt x="100" y="331"/>
                    </a:lnTo>
                    <a:lnTo>
                      <a:pt x="104" y="335"/>
                    </a:lnTo>
                    <a:lnTo>
                      <a:pt x="109" y="340"/>
                    </a:lnTo>
                    <a:lnTo>
                      <a:pt x="119" y="348"/>
                    </a:lnTo>
                    <a:lnTo>
                      <a:pt x="125" y="351"/>
                    </a:lnTo>
                    <a:lnTo>
                      <a:pt x="130" y="354"/>
                    </a:lnTo>
                    <a:lnTo>
                      <a:pt x="136" y="357"/>
                    </a:lnTo>
                    <a:lnTo>
                      <a:pt x="142" y="360"/>
                    </a:lnTo>
                    <a:lnTo>
                      <a:pt x="148" y="362"/>
                    </a:lnTo>
                    <a:lnTo>
                      <a:pt x="155" y="364"/>
                    </a:lnTo>
                    <a:lnTo>
                      <a:pt x="162" y="365"/>
                    </a:lnTo>
                    <a:lnTo>
                      <a:pt x="169" y="366"/>
                    </a:lnTo>
                    <a:lnTo>
                      <a:pt x="176" y="367"/>
                    </a:lnTo>
                    <a:lnTo>
                      <a:pt x="184" y="367"/>
                    </a:lnTo>
                    <a:lnTo>
                      <a:pt x="191" y="367"/>
                    </a:lnTo>
                    <a:lnTo>
                      <a:pt x="199" y="366"/>
                    </a:lnTo>
                    <a:lnTo>
                      <a:pt x="206" y="365"/>
                    </a:lnTo>
                    <a:lnTo>
                      <a:pt x="213" y="364"/>
                    </a:lnTo>
                    <a:lnTo>
                      <a:pt x="219" y="362"/>
                    </a:lnTo>
                    <a:lnTo>
                      <a:pt x="226" y="360"/>
                    </a:lnTo>
                    <a:lnTo>
                      <a:pt x="232" y="357"/>
                    </a:lnTo>
                    <a:lnTo>
                      <a:pt x="238" y="354"/>
                    </a:lnTo>
                    <a:lnTo>
                      <a:pt x="243" y="351"/>
                    </a:lnTo>
                    <a:lnTo>
                      <a:pt x="249" y="348"/>
                    </a:lnTo>
                    <a:lnTo>
                      <a:pt x="254" y="344"/>
                    </a:lnTo>
                    <a:lnTo>
                      <a:pt x="259" y="340"/>
                    </a:lnTo>
                    <a:lnTo>
                      <a:pt x="263" y="335"/>
                    </a:lnTo>
                    <a:lnTo>
                      <a:pt x="268" y="331"/>
                    </a:lnTo>
                    <a:lnTo>
                      <a:pt x="272" y="326"/>
                    </a:lnTo>
                    <a:lnTo>
                      <a:pt x="276" y="321"/>
                    </a:lnTo>
                    <a:lnTo>
                      <a:pt x="283" y="310"/>
                    </a:lnTo>
                    <a:lnTo>
                      <a:pt x="289" y="298"/>
                    </a:lnTo>
                    <a:lnTo>
                      <a:pt x="292" y="291"/>
                    </a:lnTo>
                    <a:lnTo>
                      <a:pt x="294" y="285"/>
                    </a:lnTo>
                    <a:lnTo>
                      <a:pt x="299" y="271"/>
                    </a:lnTo>
                    <a:lnTo>
                      <a:pt x="302" y="257"/>
                    </a:lnTo>
                    <a:lnTo>
                      <a:pt x="303" y="250"/>
                    </a:lnTo>
                    <a:lnTo>
                      <a:pt x="304" y="243"/>
                    </a:lnTo>
                    <a:lnTo>
                      <a:pt x="306" y="228"/>
                    </a:lnTo>
                    <a:lnTo>
                      <a:pt x="306" y="213"/>
                    </a:lnTo>
                    <a:lnTo>
                      <a:pt x="306" y="197"/>
                    </a:lnTo>
                    <a:lnTo>
                      <a:pt x="304" y="182"/>
                    </a:lnTo>
                    <a:lnTo>
                      <a:pt x="302" y="168"/>
                    </a:lnTo>
                    <a:lnTo>
                      <a:pt x="299" y="154"/>
                    </a:lnTo>
                    <a:lnTo>
                      <a:pt x="294" y="141"/>
                    </a:lnTo>
                    <a:lnTo>
                      <a:pt x="289" y="128"/>
                    </a:lnTo>
                    <a:lnTo>
                      <a:pt x="283" y="116"/>
                    </a:lnTo>
                    <a:lnTo>
                      <a:pt x="280" y="110"/>
                    </a:lnTo>
                    <a:lnTo>
                      <a:pt x="276" y="105"/>
                    </a:lnTo>
                    <a:lnTo>
                      <a:pt x="268" y="95"/>
                    </a:lnTo>
                    <a:lnTo>
                      <a:pt x="263" y="90"/>
                    </a:lnTo>
                    <a:lnTo>
                      <a:pt x="259" y="86"/>
                    </a:lnTo>
                    <a:lnTo>
                      <a:pt x="249" y="78"/>
                    </a:lnTo>
                    <a:lnTo>
                      <a:pt x="243" y="75"/>
                    </a:lnTo>
                    <a:lnTo>
                      <a:pt x="238" y="71"/>
                    </a:lnTo>
                    <a:lnTo>
                      <a:pt x="232" y="69"/>
                    </a:lnTo>
                    <a:lnTo>
                      <a:pt x="226" y="66"/>
                    </a:lnTo>
                    <a:lnTo>
                      <a:pt x="213" y="62"/>
                    </a:lnTo>
                    <a:lnTo>
                      <a:pt x="199" y="60"/>
                    </a:lnTo>
                    <a:lnTo>
                      <a:pt x="191" y="59"/>
                    </a:lnTo>
                    <a:lnTo>
                      <a:pt x="184" y="5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50" name="Freeform 15"/>
              <p:cNvSpPr>
                <a:spLocks/>
              </p:cNvSpPr>
              <p:nvPr userDrawn="1"/>
            </p:nvSpPr>
            <p:spPr bwMode="auto">
              <a:xfrm>
                <a:off x="7953375" y="4525963"/>
                <a:ext cx="328612" cy="666750"/>
              </a:xfrm>
              <a:custGeom>
                <a:avLst/>
                <a:gdLst>
                  <a:gd name="T0" fmla="*/ 207 w 207"/>
                  <a:gd name="T1" fmla="*/ 67 h 420"/>
                  <a:gd name="T2" fmla="*/ 192 w 207"/>
                  <a:gd name="T3" fmla="*/ 63 h 420"/>
                  <a:gd name="T4" fmla="*/ 185 w 207"/>
                  <a:gd name="T5" fmla="*/ 61 h 420"/>
                  <a:gd name="T6" fmla="*/ 178 w 207"/>
                  <a:gd name="T7" fmla="*/ 60 h 420"/>
                  <a:gd name="T8" fmla="*/ 171 w 207"/>
                  <a:gd name="T9" fmla="*/ 60 h 420"/>
                  <a:gd name="T10" fmla="*/ 164 w 207"/>
                  <a:gd name="T11" fmla="*/ 60 h 420"/>
                  <a:gd name="T12" fmla="*/ 157 w 207"/>
                  <a:gd name="T13" fmla="*/ 60 h 420"/>
                  <a:gd name="T14" fmla="*/ 150 w 207"/>
                  <a:gd name="T15" fmla="*/ 61 h 420"/>
                  <a:gd name="T16" fmla="*/ 138 w 207"/>
                  <a:gd name="T17" fmla="*/ 64 h 420"/>
                  <a:gd name="T18" fmla="*/ 132 w 207"/>
                  <a:gd name="T19" fmla="*/ 66 h 420"/>
                  <a:gd name="T20" fmla="*/ 126 w 207"/>
                  <a:gd name="T21" fmla="*/ 68 h 420"/>
                  <a:gd name="T22" fmla="*/ 120 w 207"/>
                  <a:gd name="T23" fmla="*/ 71 h 420"/>
                  <a:gd name="T24" fmla="*/ 115 w 207"/>
                  <a:gd name="T25" fmla="*/ 75 h 420"/>
                  <a:gd name="T26" fmla="*/ 110 w 207"/>
                  <a:gd name="T27" fmla="*/ 78 h 420"/>
                  <a:gd name="T28" fmla="*/ 105 w 207"/>
                  <a:gd name="T29" fmla="*/ 82 h 420"/>
                  <a:gd name="T30" fmla="*/ 100 w 207"/>
                  <a:gd name="T31" fmla="*/ 86 h 420"/>
                  <a:gd name="T32" fmla="*/ 95 w 207"/>
                  <a:gd name="T33" fmla="*/ 91 h 420"/>
                  <a:gd name="T34" fmla="*/ 91 w 207"/>
                  <a:gd name="T35" fmla="*/ 96 h 420"/>
                  <a:gd name="T36" fmla="*/ 87 w 207"/>
                  <a:gd name="T37" fmla="*/ 101 h 420"/>
                  <a:gd name="T38" fmla="*/ 84 w 207"/>
                  <a:gd name="T39" fmla="*/ 107 h 420"/>
                  <a:gd name="T40" fmla="*/ 79 w 207"/>
                  <a:gd name="T41" fmla="*/ 112 h 420"/>
                  <a:gd name="T42" fmla="*/ 76 w 207"/>
                  <a:gd name="T43" fmla="*/ 119 h 420"/>
                  <a:gd name="T44" fmla="*/ 73 w 207"/>
                  <a:gd name="T45" fmla="*/ 125 h 420"/>
                  <a:gd name="T46" fmla="*/ 69 w 207"/>
                  <a:gd name="T47" fmla="*/ 138 h 420"/>
                  <a:gd name="T48" fmla="*/ 65 w 207"/>
                  <a:gd name="T49" fmla="*/ 152 h 420"/>
                  <a:gd name="T50" fmla="*/ 64 w 207"/>
                  <a:gd name="T51" fmla="*/ 160 h 420"/>
                  <a:gd name="T52" fmla="*/ 63 w 207"/>
                  <a:gd name="T53" fmla="*/ 167 h 420"/>
                  <a:gd name="T54" fmla="*/ 63 w 207"/>
                  <a:gd name="T55" fmla="*/ 175 h 420"/>
                  <a:gd name="T56" fmla="*/ 62 w 207"/>
                  <a:gd name="T57" fmla="*/ 183 h 420"/>
                  <a:gd name="T58" fmla="*/ 62 w 207"/>
                  <a:gd name="T59" fmla="*/ 420 h 420"/>
                  <a:gd name="T60" fmla="*/ 0 w 207"/>
                  <a:gd name="T61" fmla="*/ 420 h 420"/>
                  <a:gd name="T62" fmla="*/ 0 w 207"/>
                  <a:gd name="T63" fmla="*/ 8 h 420"/>
                  <a:gd name="T64" fmla="*/ 59 w 207"/>
                  <a:gd name="T65" fmla="*/ 8 h 420"/>
                  <a:gd name="T66" fmla="*/ 59 w 207"/>
                  <a:gd name="T67" fmla="*/ 64 h 420"/>
                  <a:gd name="T68" fmla="*/ 63 w 207"/>
                  <a:gd name="T69" fmla="*/ 57 h 420"/>
                  <a:gd name="T70" fmla="*/ 69 w 207"/>
                  <a:gd name="T71" fmla="*/ 49 h 420"/>
                  <a:gd name="T72" fmla="*/ 71 w 207"/>
                  <a:gd name="T73" fmla="*/ 46 h 420"/>
                  <a:gd name="T74" fmla="*/ 74 w 207"/>
                  <a:gd name="T75" fmla="*/ 42 h 420"/>
                  <a:gd name="T76" fmla="*/ 82 w 207"/>
                  <a:gd name="T77" fmla="*/ 35 h 420"/>
                  <a:gd name="T78" fmla="*/ 86 w 207"/>
                  <a:gd name="T79" fmla="*/ 32 h 420"/>
                  <a:gd name="T80" fmla="*/ 90 w 207"/>
                  <a:gd name="T81" fmla="*/ 28 h 420"/>
                  <a:gd name="T82" fmla="*/ 94 w 207"/>
                  <a:gd name="T83" fmla="*/ 25 h 420"/>
                  <a:gd name="T84" fmla="*/ 98 w 207"/>
                  <a:gd name="T85" fmla="*/ 22 h 420"/>
                  <a:gd name="T86" fmla="*/ 107 w 207"/>
                  <a:gd name="T87" fmla="*/ 17 h 420"/>
                  <a:gd name="T88" fmla="*/ 116 w 207"/>
                  <a:gd name="T89" fmla="*/ 12 h 420"/>
                  <a:gd name="T90" fmla="*/ 126 w 207"/>
                  <a:gd name="T91" fmla="*/ 8 h 420"/>
                  <a:gd name="T92" fmla="*/ 136 w 207"/>
                  <a:gd name="T93" fmla="*/ 4 h 420"/>
                  <a:gd name="T94" fmla="*/ 147 w 207"/>
                  <a:gd name="T95" fmla="*/ 2 h 420"/>
                  <a:gd name="T96" fmla="*/ 159 w 207"/>
                  <a:gd name="T97" fmla="*/ 0 h 420"/>
                  <a:gd name="T98" fmla="*/ 171 w 207"/>
                  <a:gd name="T99" fmla="*/ 0 h 420"/>
                  <a:gd name="T100" fmla="*/ 183 w 207"/>
                  <a:gd name="T101" fmla="*/ 1 h 420"/>
                  <a:gd name="T102" fmla="*/ 195 w 207"/>
                  <a:gd name="T103" fmla="*/ 2 h 420"/>
                  <a:gd name="T104" fmla="*/ 207 w 207"/>
                  <a:gd name="T105" fmla="*/ 5 h 420"/>
                  <a:gd name="T106" fmla="*/ 207 w 207"/>
                  <a:gd name="T107" fmla="*/ 67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07" h="420">
                    <a:moveTo>
                      <a:pt x="207" y="67"/>
                    </a:moveTo>
                    <a:lnTo>
                      <a:pt x="192" y="63"/>
                    </a:lnTo>
                    <a:lnTo>
                      <a:pt x="185" y="61"/>
                    </a:lnTo>
                    <a:lnTo>
                      <a:pt x="178" y="60"/>
                    </a:lnTo>
                    <a:lnTo>
                      <a:pt x="171" y="60"/>
                    </a:lnTo>
                    <a:lnTo>
                      <a:pt x="164" y="60"/>
                    </a:lnTo>
                    <a:lnTo>
                      <a:pt x="157" y="60"/>
                    </a:lnTo>
                    <a:lnTo>
                      <a:pt x="150" y="61"/>
                    </a:lnTo>
                    <a:lnTo>
                      <a:pt x="138" y="64"/>
                    </a:lnTo>
                    <a:lnTo>
                      <a:pt x="132" y="66"/>
                    </a:lnTo>
                    <a:lnTo>
                      <a:pt x="126" y="68"/>
                    </a:lnTo>
                    <a:lnTo>
                      <a:pt x="120" y="71"/>
                    </a:lnTo>
                    <a:lnTo>
                      <a:pt x="115" y="75"/>
                    </a:lnTo>
                    <a:lnTo>
                      <a:pt x="110" y="78"/>
                    </a:lnTo>
                    <a:lnTo>
                      <a:pt x="105" y="82"/>
                    </a:lnTo>
                    <a:lnTo>
                      <a:pt x="100" y="86"/>
                    </a:lnTo>
                    <a:lnTo>
                      <a:pt x="95" y="91"/>
                    </a:lnTo>
                    <a:lnTo>
                      <a:pt x="91" y="96"/>
                    </a:lnTo>
                    <a:lnTo>
                      <a:pt x="87" y="101"/>
                    </a:lnTo>
                    <a:lnTo>
                      <a:pt x="84" y="107"/>
                    </a:lnTo>
                    <a:lnTo>
                      <a:pt x="79" y="112"/>
                    </a:lnTo>
                    <a:lnTo>
                      <a:pt x="76" y="119"/>
                    </a:lnTo>
                    <a:lnTo>
                      <a:pt x="73" y="125"/>
                    </a:lnTo>
                    <a:lnTo>
                      <a:pt x="69" y="138"/>
                    </a:lnTo>
                    <a:lnTo>
                      <a:pt x="65" y="152"/>
                    </a:lnTo>
                    <a:lnTo>
                      <a:pt x="64" y="160"/>
                    </a:lnTo>
                    <a:lnTo>
                      <a:pt x="63" y="167"/>
                    </a:lnTo>
                    <a:lnTo>
                      <a:pt x="63" y="175"/>
                    </a:lnTo>
                    <a:lnTo>
                      <a:pt x="62" y="183"/>
                    </a:lnTo>
                    <a:lnTo>
                      <a:pt x="62" y="420"/>
                    </a:lnTo>
                    <a:lnTo>
                      <a:pt x="0" y="420"/>
                    </a:lnTo>
                    <a:lnTo>
                      <a:pt x="0" y="8"/>
                    </a:lnTo>
                    <a:lnTo>
                      <a:pt x="59" y="8"/>
                    </a:lnTo>
                    <a:lnTo>
                      <a:pt x="59" y="64"/>
                    </a:lnTo>
                    <a:lnTo>
                      <a:pt x="63" y="57"/>
                    </a:lnTo>
                    <a:lnTo>
                      <a:pt x="69" y="49"/>
                    </a:lnTo>
                    <a:lnTo>
                      <a:pt x="71" y="46"/>
                    </a:lnTo>
                    <a:lnTo>
                      <a:pt x="74" y="42"/>
                    </a:lnTo>
                    <a:lnTo>
                      <a:pt x="82" y="35"/>
                    </a:lnTo>
                    <a:lnTo>
                      <a:pt x="86" y="32"/>
                    </a:lnTo>
                    <a:lnTo>
                      <a:pt x="90" y="28"/>
                    </a:lnTo>
                    <a:lnTo>
                      <a:pt x="94" y="25"/>
                    </a:lnTo>
                    <a:lnTo>
                      <a:pt x="98" y="22"/>
                    </a:lnTo>
                    <a:lnTo>
                      <a:pt x="107" y="17"/>
                    </a:lnTo>
                    <a:lnTo>
                      <a:pt x="116" y="12"/>
                    </a:lnTo>
                    <a:lnTo>
                      <a:pt x="126" y="8"/>
                    </a:lnTo>
                    <a:lnTo>
                      <a:pt x="136" y="4"/>
                    </a:lnTo>
                    <a:lnTo>
                      <a:pt x="147" y="2"/>
                    </a:lnTo>
                    <a:lnTo>
                      <a:pt x="159" y="0"/>
                    </a:lnTo>
                    <a:lnTo>
                      <a:pt x="171" y="0"/>
                    </a:lnTo>
                    <a:lnTo>
                      <a:pt x="183" y="1"/>
                    </a:lnTo>
                    <a:lnTo>
                      <a:pt x="195" y="2"/>
                    </a:lnTo>
                    <a:lnTo>
                      <a:pt x="207" y="5"/>
                    </a:lnTo>
                    <a:lnTo>
                      <a:pt x="207" y="6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51" name="Rectangle 16"/>
              <p:cNvSpPr>
                <a:spLocks noChangeArrowheads="1"/>
              </p:cNvSpPr>
              <p:nvPr userDrawn="1"/>
            </p:nvSpPr>
            <p:spPr bwMode="auto">
              <a:xfrm>
                <a:off x="8415338" y="4324351"/>
                <a:ext cx="98425" cy="8667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52" name="Freeform 17"/>
              <p:cNvSpPr>
                <a:spLocks noEditPoints="1"/>
              </p:cNvSpPr>
              <p:nvPr userDrawn="1"/>
            </p:nvSpPr>
            <p:spPr bwMode="auto">
              <a:xfrm>
                <a:off x="8683625" y="4324351"/>
                <a:ext cx="582612" cy="879475"/>
              </a:xfrm>
              <a:custGeom>
                <a:avLst/>
                <a:gdLst>
                  <a:gd name="T0" fmla="*/ 308 w 367"/>
                  <a:gd name="T1" fmla="*/ 547 h 554"/>
                  <a:gd name="T2" fmla="*/ 290 w 367"/>
                  <a:gd name="T3" fmla="*/ 505 h 554"/>
                  <a:gd name="T4" fmla="*/ 261 w 367"/>
                  <a:gd name="T5" fmla="*/ 530 h 554"/>
                  <a:gd name="T6" fmla="*/ 236 w 367"/>
                  <a:gd name="T7" fmla="*/ 543 h 554"/>
                  <a:gd name="T8" fmla="*/ 197 w 367"/>
                  <a:gd name="T9" fmla="*/ 553 h 554"/>
                  <a:gd name="T10" fmla="*/ 155 w 367"/>
                  <a:gd name="T11" fmla="*/ 553 h 554"/>
                  <a:gd name="T12" fmla="*/ 119 w 367"/>
                  <a:gd name="T13" fmla="*/ 544 h 554"/>
                  <a:gd name="T14" fmla="*/ 87 w 367"/>
                  <a:gd name="T15" fmla="*/ 528 h 554"/>
                  <a:gd name="T16" fmla="*/ 66 w 367"/>
                  <a:gd name="T17" fmla="*/ 512 h 554"/>
                  <a:gd name="T18" fmla="*/ 42 w 367"/>
                  <a:gd name="T19" fmla="*/ 484 h 554"/>
                  <a:gd name="T20" fmla="*/ 19 w 367"/>
                  <a:gd name="T21" fmla="*/ 443 h 554"/>
                  <a:gd name="T22" fmla="*/ 7 w 367"/>
                  <a:gd name="T23" fmla="*/ 404 h 554"/>
                  <a:gd name="T24" fmla="*/ 0 w 367"/>
                  <a:gd name="T25" fmla="*/ 341 h 554"/>
                  <a:gd name="T26" fmla="*/ 5 w 367"/>
                  <a:gd name="T27" fmla="*/ 288 h 554"/>
                  <a:gd name="T28" fmla="*/ 19 w 367"/>
                  <a:gd name="T29" fmla="*/ 240 h 554"/>
                  <a:gd name="T30" fmla="*/ 37 w 367"/>
                  <a:gd name="T31" fmla="*/ 206 h 554"/>
                  <a:gd name="T32" fmla="*/ 61 w 367"/>
                  <a:gd name="T33" fmla="*/ 177 h 554"/>
                  <a:gd name="T34" fmla="*/ 89 w 367"/>
                  <a:gd name="T35" fmla="*/ 154 h 554"/>
                  <a:gd name="T36" fmla="*/ 123 w 367"/>
                  <a:gd name="T37" fmla="*/ 138 h 554"/>
                  <a:gd name="T38" fmla="*/ 161 w 367"/>
                  <a:gd name="T39" fmla="*/ 129 h 554"/>
                  <a:gd name="T40" fmla="*/ 202 w 367"/>
                  <a:gd name="T41" fmla="*/ 129 h 554"/>
                  <a:gd name="T42" fmla="*/ 238 w 367"/>
                  <a:gd name="T43" fmla="*/ 139 h 554"/>
                  <a:gd name="T44" fmla="*/ 269 w 367"/>
                  <a:gd name="T45" fmla="*/ 156 h 554"/>
                  <a:gd name="T46" fmla="*/ 286 w 367"/>
                  <a:gd name="T47" fmla="*/ 170 h 554"/>
                  <a:gd name="T48" fmla="*/ 305 w 367"/>
                  <a:gd name="T49" fmla="*/ 194 h 554"/>
                  <a:gd name="T50" fmla="*/ 169 w 367"/>
                  <a:gd name="T51" fmla="*/ 188 h 554"/>
                  <a:gd name="T52" fmla="*/ 143 w 367"/>
                  <a:gd name="T53" fmla="*/ 194 h 554"/>
                  <a:gd name="T54" fmla="*/ 120 w 367"/>
                  <a:gd name="T55" fmla="*/ 206 h 554"/>
                  <a:gd name="T56" fmla="*/ 101 w 367"/>
                  <a:gd name="T57" fmla="*/ 223 h 554"/>
                  <a:gd name="T58" fmla="*/ 80 w 367"/>
                  <a:gd name="T59" fmla="*/ 256 h 554"/>
                  <a:gd name="T60" fmla="*/ 64 w 367"/>
                  <a:gd name="T61" fmla="*/ 311 h 554"/>
                  <a:gd name="T62" fmla="*/ 64 w 367"/>
                  <a:gd name="T63" fmla="*/ 372 h 554"/>
                  <a:gd name="T64" fmla="*/ 74 w 367"/>
                  <a:gd name="T65" fmla="*/ 413 h 554"/>
                  <a:gd name="T66" fmla="*/ 93 w 367"/>
                  <a:gd name="T67" fmla="*/ 449 h 554"/>
                  <a:gd name="T68" fmla="*/ 115 w 367"/>
                  <a:gd name="T69" fmla="*/ 472 h 554"/>
                  <a:gd name="T70" fmla="*/ 137 w 367"/>
                  <a:gd name="T71" fmla="*/ 485 h 554"/>
                  <a:gd name="T72" fmla="*/ 183 w 367"/>
                  <a:gd name="T73" fmla="*/ 495 h 554"/>
                  <a:gd name="T74" fmla="*/ 220 w 367"/>
                  <a:gd name="T75" fmla="*/ 490 h 554"/>
                  <a:gd name="T76" fmla="*/ 244 w 367"/>
                  <a:gd name="T77" fmla="*/ 479 h 554"/>
                  <a:gd name="T78" fmla="*/ 264 w 367"/>
                  <a:gd name="T79" fmla="*/ 464 h 554"/>
                  <a:gd name="T80" fmla="*/ 287 w 367"/>
                  <a:gd name="T81" fmla="*/ 432 h 554"/>
                  <a:gd name="T82" fmla="*/ 302 w 367"/>
                  <a:gd name="T83" fmla="*/ 386 h 554"/>
                  <a:gd name="T84" fmla="*/ 306 w 367"/>
                  <a:gd name="T85" fmla="*/ 341 h 554"/>
                  <a:gd name="T86" fmla="*/ 298 w 367"/>
                  <a:gd name="T87" fmla="*/ 283 h 554"/>
                  <a:gd name="T88" fmla="*/ 282 w 367"/>
                  <a:gd name="T89" fmla="*/ 244 h 554"/>
                  <a:gd name="T90" fmla="*/ 262 w 367"/>
                  <a:gd name="T91" fmla="*/ 219 h 554"/>
                  <a:gd name="T92" fmla="*/ 236 w 367"/>
                  <a:gd name="T93" fmla="*/ 199 h 554"/>
                  <a:gd name="T94" fmla="*/ 211 w 367"/>
                  <a:gd name="T95" fmla="*/ 190 h 5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367" h="554">
                    <a:moveTo>
                      <a:pt x="305" y="0"/>
                    </a:moveTo>
                    <a:lnTo>
                      <a:pt x="367" y="0"/>
                    </a:lnTo>
                    <a:lnTo>
                      <a:pt x="367" y="547"/>
                    </a:lnTo>
                    <a:lnTo>
                      <a:pt x="308" y="547"/>
                    </a:lnTo>
                    <a:lnTo>
                      <a:pt x="308" y="481"/>
                    </a:lnTo>
                    <a:lnTo>
                      <a:pt x="303" y="489"/>
                    </a:lnTo>
                    <a:lnTo>
                      <a:pt x="297" y="498"/>
                    </a:lnTo>
                    <a:lnTo>
                      <a:pt x="290" y="505"/>
                    </a:lnTo>
                    <a:lnTo>
                      <a:pt x="284" y="512"/>
                    </a:lnTo>
                    <a:lnTo>
                      <a:pt x="277" y="519"/>
                    </a:lnTo>
                    <a:lnTo>
                      <a:pt x="269" y="525"/>
                    </a:lnTo>
                    <a:lnTo>
                      <a:pt x="261" y="530"/>
                    </a:lnTo>
                    <a:lnTo>
                      <a:pt x="253" y="535"/>
                    </a:lnTo>
                    <a:lnTo>
                      <a:pt x="245" y="539"/>
                    </a:lnTo>
                    <a:lnTo>
                      <a:pt x="240" y="541"/>
                    </a:lnTo>
                    <a:lnTo>
                      <a:pt x="236" y="543"/>
                    </a:lnTo>
                    <a:lnTo>
                      <a:pt x="226" y="547"/>
                    </a:lnTo>
                    <a:lnTo>
                      <a:pt x="217" y="549"/>
                    </a:lnTo>
                    <a:lnTo>
                      <a:pt x="207" y="551"/>
                    </a:lnTo>
                    <a:lnTo>
                      <a:pt x="197" y="553"/>
                    </a:lnTo>
                    <a:lnTo>
                      <a:pt x="186" y="554"/>
                    </a:lnTo>
                    <a:lnTo>
                      <a:pt x="175" y="554"/>
                    </a:lnTo>
                    <a:lnTo>
                      <a:pt x="165" y="554"/>
                    </a:lnTo>
                    <a:lnTo>
                      <a:pt x="155" y="553"/>
                    </a:lnTo>
                    <a:lnTo>
                      <a:pt x="146" y="552"/>
                    </a:lnTo>
                    <a:lnTo>
                      <a:pt x="137" y="550"/>
                    </a:lnTo>
                    <a:lnTo>
                      <a:pt x="128" y="547"/>
                    </a:lnTo>
                    <a:lnTo>
                      <a:pt x="119" y="544"/>
                    </a:lnTo>
                    <a:lnTo>
                      <a:pt x="110" y="541"/>
                    </a:lnTo>
                    <a:lnTo>
                      <a:pt x="102" y="537"/>
                    </a:lnTo>
                    <a:lnTo>
                      <a:pt x="94" y="533"/>
                    </a:lnTo>
                    <a:lnTo>
                      <a:pt x="87" y="528"/>
                    </a:lnTo>
                    <a:lnTo>
                      <a:pt x="83" y="526"/>
                    </a:lnTo>
                    <a:lnTo>
                      <a:pt x="79" y="523"/>
                    </a:lnTo>
                    <a:lnTo>
                      <a:pt x="72" y="518"/>
                    </a:lnTo>
                    <a:lnTo>
                      <a:pt x="66" y="512"/>
                    </a:lnTo>
                    <a:lnTo>
                      <a:pt x="59" y="505"/>
                    </a:lnTo>
                    <a:lnTo>
                      <a:pt x="53" y="499"/>
                    </a:lnTo>
                    <a:lnTo>
                      <a:pt x="47" y="492"/>
                    </a:lnTo>
                    <a:lnTo>
                      <a:pt x="42" y="484"/>
                    </a:lnTo>
                    <a:lnTo>
                      <a:pt x="37" y="477"/>
                    </a:lnTo>
                    <a:lnTo>
                      <a:pt x="27" y="460"/>
                    </a:lnTo>
                    <a:lnTo>
                      <a:pt x="23" y="452"/>
                    </a:lnTo>
                    <a:lnTo>
                      <a:pt x="19" y="443"/>
                    </a:lnTo>
                    <a:lnTo>
                      <a:pt x="16" y="433"/>
                    </a:lnTo>
                    <a:lnTo>
                      <a:pt x="12" y="424"/>
                    </a:lnTo>
                    <a:lnTo>
                      <a:pt x="10" y="414"/>
                    </a:lnTo>
                    <a:lnTo>
                      <a:pt x="7" y="404"/>
                    </a:lnTo>
                    <a:lnTo>
                      <a:pt x="3" y="384"/>
                    </a:lnTo>
                    <a:lnTo>
                      <a:pt x="1" y="363"/>
                    </a:lnTo>
                    <a:lnTo>
                      <a:pt x="1" y="352"/>
                    </a:lnTo>
                    <a:lnTo>
                      <a:pt x="0" y="341"/>
                    </a:lnTo>
                    <a:lnTo>
                      <a:pt x="1" y="320"/>
                    </a:lnTo>
                    <a:lnTo>
                      <a:pt x="2" y="309"/>
                    </a:lnTo>
                    <a:lnTo>
                      <a:pt x="3" y="299"/>
                    </a:lnTo>
                    <a:lnTo>
                      <a:pt x="5" y="288"/>
                    </a:lnTo>
                    <a:lnTo>
                      <a:pt x="7" y="278"/>
                    </a:lnTo>
                    <a:lnTo>
                      <a:pt x="10" y="268"/>
                    </a:lnTo>
                    <a:lnTo>
                      <a:pt x="13" y="259"/>
                    </a:lnTo>
                    <a:lnTo>
                      <a:pt x="19" y="240"/>
                    </a:lnTo>
                    <a:lnTo>
                      <a:pt x="23" y="231"/>
                    </a:lnTo>
                    <a:lnTo>
                      <a:pt x="28" y="222"/>
                    </a:lnTo>
                    <a:lnTo>
                      <a:pt x="32" y="214"/>
                    </a:lnTo>
                    <a:lnTo>
                      <a:pt x="37" y="206"/>
                    </a:lnTo>
                    <a:lnTo>
                      <a:pt x="43" y="198"/>
                    </a:lnTo>
                    <a:lnTo>
                      <a:pt x="48" y="191"/>
                    </a:lnTo>
                    <a:lnTo>
                      <a:pt x="54" y="184"/>
                    </a:lnTo>
                    <a:lnTo>
                      <a:pt x="61" y="177"/>
                    </a:lnTo>
                    <a:lnTo>
                      <a:pt x="67" y="171"/>
                    </a:lnTo>
                    <a:lnTo>
                      <a:pt x="74" y="165"/>
                    </a:lnTo>
                    <a:lnTo>
                      <a:pt x="82" y="159"/>
                    </a:lnTo>
                    <a:lnTo>
                      <a:pt x="89" y="154"/>
                    </a:lnTo>
                    <a:lnTo>
                      <a:pt x="97" y="149"/>
                    </a:lnTo>
                    <a:lnTo>
                      <a:pt x="105" y="145"/>
                    </a:lnTo>
                    <a:lnTo>
                      <a:pt x="114" y="141"/>
                    </a:lnTo>
                    <a:lnTo>
                      <a:pt x="123" y="138"/>
                    </a:lnTo>
                    <a:lnTo>
                      <a:pt x="132" y="135"/>
                    </a:lnTo>
                    <a:lnTo>
                      <a:pt x="142" y="132"/>
                    </a:lnTo>
                    <a:lnTo>
                      <a:pt x="151" y="130"/>
                    </a:lnTo>
                    <a:lnTo>
                      <a:pt x="161" y="129"/>
                    </a:lnTo>
                    <a:lnTo>
                      <a:pt x="172" y="128"/>
                    </a:lnTo>
                    <a:lnTo>
                      <a:pt x="182" y="128"/>
                    </a:lnTo>
                    <a:lnTo>
                      <a:pt x="192" y="128"/>
                    </a:lnTo>
                    <a:lnTo>
                      <a:pt x="202" y="129"/>
                    </a:lnTo>
                    <a:lnTo>
                      <a:pt x="212" y="131"/>
                    </a:lnTo>
                    <a:lnTo>
                      <a:pt x="221" y="133"/>
                    </a:lnTo>
                    <a:lnTo>
                      <a:pt x="230" y="135"/>
                    </a:lnTo>
                    <a:lnTo>
                      <a:pt x="238" y="139"/>
                    </a:lnTo>
                    <a:lnTo>
                      <a:pt x="247" y="142"/>
                    </a:lnTo>
                    <a:lnTo>
                      <a:pt x="254" y="146"/>
                    </a:lnTo>
                    <a:lnTo>
                      <a:pt x="262" y="151"/>
                    </a:lnTo>
                    <a:lnTo>
                      <a:pt x="269" y="156"/>
                    </a:lnTo>
                    <a:lnTo>
                      <a:pt x="273" y="158"/>
                    </a:lnTo>
                    <a:lnTo>
                      <a:pt x="276" y="161"/>
                    </a:lnTo>
                    <a:lnTo>
                      <a:pt x="283" y="167"/>
                    </a:lnTo>
                    <a:lnTo>
                      <a:pt x="286" y="170"/>
                    </a:lnTo>
                    <a:lnTo>
                      <a:pt x="289" y="173"/>
                    </a:lnTo>
                    <a:lnTo>
                      <a:pt x="294" y="180"/>
                    </a:lnTo>
                    <a:lnTo>
                      <a:pt x="300" y="186"/>
                    </a:lnTo>
                    <a:lnTo>
                      <a:pt x="305" y="194"/>
                    </a:lnTo>
                    <a:lnTo>
                      <a:pt x="305" y="0"/>
                    </a:lnTo>
                    <a:close/>
                    <a:moveTo>
                      <a:pt x="183" y="187"/>
                    </a:moveTo>
                    <a:lnTo>
                      <a:pt x="176" y="187"/>
                    </a:lnTo>
                    <a:lnTo>
                      <a:pt x="169" y="188"/>
                    </a:lnTo>
                    <a:lnTo>
                      <a:pt x="162" y="189"/>
                    </a:lnTo>
                    <a:lnTo>
                      <a:pt x="155" y="190"/>
                    </a:lnTo>
                    <a:lnTo>
                      <a:pt x="149" y="192"/>
                    </a:lnTo>
                    <a:lnTo>
                      <a:pt x="143" y="194"/>
                    </a:lnTo>
                    <a:lnTo>
                      <a:pt x="137" y="197"/>
                    </a:lnTo>
                    <a:lnTo>
                      <a:pt x="131" y="199"/>
                    </a:lnTo>
                    <a:lnTo>
                      <a:pt x="126" y="203"/>
                    </a:lnTo>
                    <a:lnTo>
                      <a:pt x="120" y="206"/>
                    </a:lnTo>
                    <a:lnTo>
                      <a:pt x="115" y="210"/>
                    </a:lnTo>
                    <a:lnTo>
                      <a:pt x="110" y="214"/>
                    </a:lnTo>
                    <a:lnTo>
                      <a:pt x="106" y="219"/>
                    </a:lnTo>
                    <a:lnTo>
                      <a:pt x="101" y="223"/>
                    </a:lnTo>
                    <a:lnTo>
                      <a:pt x="97" y="228"/>
                    </a:lnTo>
                    <a:lnTo>
                      <a:pt x="93" y="233"/>
                    </a:lnTo>
                    <a:lnTo>
                      <a:pt x="86" y="244"/>
                    </a:lnTo>
                    <a:lnTo>
                      <a:pt x="80" y="256"/>
                    </a:lnTo>
                    <a:lnTo>
                      <a:pt x="75" y="269"/>
                    </a:lnTo>
                    <a:lnTo>
                      <a:pt x="70" y="283"/>
                    </a:lnTo>
                    <a:lnTo>
                      <a:pt x="67" y="297"/>
                    </a:lnTo>
                    <a:lnTo>
                      <a:pt x="64" y="311"/>
                    </a:lnTo>
                    <a:lnTo>
                      <a:pt x="63" y="326"/>
                    </a:lnTo>
                    <a:lnTo>
                      <a:pt x="62" y="341"/>
                    </a:lnTo>
                    <a:lnTo>
                      <a:pt x="63" y="357"/>
                    </a:lnTo>
                    <a:lnTo>
                      <a:pt x="64" y="372"/>
                    </a:lnTo>
                    <a:lnTo>
                      <a:pt x="67" y="386"/>
                    </a:lnTo>
                    <a:lnTo>
                      <a:pt x="68" y="393"/>
                    </a:lnTo>
                    <a:lnTo>
                      <a:pt x="70" y="400"/>
                    </a:lnTo>
                    <a:lnTo>
                      <a:pt x="74" y="413"/>
                    </a:lnTo>
                    <a:lnTo>
                      <a:pt x="80" y="426"/>
                    </a:lnTo>
                    <a:lnTo>
                      <a:pt x="86" y="438"/>
                    </a:lnTo>
                    <a:lnTo>
                      <a:pt x="89" y="444"/>
                    </a:lnTo>
                    <a:lnTo>
                      <a:pt x="93" y="449"/>
                    </a:lnTo>
                    <a:lnTo>
                      <a:pt x="101" y="459"/>
                    </a:lnTo>
                    <a:lnTo>
                      <a:pt x="105" y="464"/>
                    </a:lnTo>
                    <a:lnTo>
                      <a:pt x="110" y="468"/>
                    </a:lnTo>
                    <a:lnTo>
                      <a:pt x="115" y="472"/>
                    </a:lnTo>
                    <a:lnTo>
                      <a:pt x="120" y="476"/>
                    </a:lnTo>
                    <a:lnTo>
                      <a:pt x="125" y="479"/>
                    </a:lnTo>
                    <a:lnTo>
                      <a:pt x="131" y="483"/>
                    </a:lnTo>
                    <a:lnTo>
                      <a:pt x="137" y="485"/>
                    </a:lnTo>
                    <a:lnTo>
                      <a:pt x="143" y="488"/>
                    </a:lnTo>
                    <a:lnTo>
                      <a:pt x="155" y="492"/>
                    </a:lnTo>
                    <a:lnTo>
                      <a:pt x="169" y="494"/>
                    </a:lnTo>
                    <a:lnTo>
                      <a:pt x="183" y="495"/>
                    </a:lnTo>
                    <a:lnTo>
                      <a:pt x="199" y="494"/>
                    </a:lnTo>
                    <a:lnTo>
                      <a:pt x="206" y="493"/>
                    </a:lnTo>
                    <a:lnTo>
                      <a:pt x="213" y="492"/>
                    </a:lnTo>
                    <a:lnTo>
                      <a:pt x="220" y="490"/>
                    </a:lnTo>
                    <a:lnTo>
                      <a:pt x="226" y="488"/>
                    </a:lnTo>
                    <a:lnTo>
                      <a:pt x="232" y="485"/>
                    </a:lnTo>
                    <a:lnTo>
                      <a:pt x="238" y="483"/>
                    </a:lnTo>
                    <a:lnTo>
                      <a:pt x="244" y="479"/>
                    </a:lnTo>
                    <a:lnTo>
                      <a:pt x="249" y="476"/>
                    </a:lnTo>
                    <a:lnTo>
                      <a:pt x="255" y="472"/>
                    </a:lnTo>
                    <a:lnTo>
                      <a:pt x="259" y="468"/>
                    </a:lnTo>
                    <a:lnTo>
                      <a:pt x="264" y="464"/>
                    </a:lnTo>
                    <a:lnTo>
                      <a:pt x="269" y="459"/>
                    </a:lnTo>
                    <a:lnTo>
                      <a:pt x="277" y="449"/>
                    </a:lnTo>
                    <a:lnTo>
                      <a:pt x="284" y="438"/>
                    </a:lnTo>
                    <a:lnTo>
                      <a:pt x="287" y="432"/>
                    </a:lnTo>
                    <a:lnTo>
                      <a:pt x="290" y="426"/>
                    </a:lnTo>
                    <a:lnTo>
                      <a:pt x="295" y="413"/>
                    </a:lnTo>
                    <a:lnTo>
                      <a:pt x="299" y="400"/>
                    </a:lnTo>
                    <a:lnTo>
                      <a:pt x="302" y="386"/>
                    </a:lnTo>
                    <a:lnTo>
                      <a:pt x="303" y="379"/>
                    </a:lnTo>
                    <a:lnTo>
                      <a:pt x="304" y="372"/>
                    </a:lnTo>
                    <a:lnTo>
                      <a:pt x="306" y="357"/>
                    </a:lnTo>
                    <a:lnTo>
                      <a:pt x="306" y="341"/>
                    </a:lnTo>
                    <a:lnTo>
                      <a:pt x="306" y="326"/>
                    </a:lnTo>
                    <a:lnTo>
                      <a:pt x="304" y="311"/>
                    </a:lnTo>
                    <a:lnTo>
                      <a:pt x="302" y="297"/>
                    </a:lnTo>
                    <a:lnTo>
                      <a:pt x="298" y="283"/>
                    </a:lnTo>
                    <a:lnTo>
                      <a:pt x="294" y="269"/>
                    </a:lnTo>
                    <a:lnTo>
                      <a:pt x="288" y="256"/>
                    </a:lnTo>
                    <a:lnTo>
                      <a:pt x="285" y="250"/>
                    </a:lnTo>
                    <a:lnTo>
                      <a:pt x="282" y="244"/>
                    </a:lnTo>
                    <a:lnTo>
                      <a:pt x="275" y="233"/>
                    </a:lnTo>
                    <a:lnTo>
                      <a:pt x="271" y="228"/>
                    </a:lnTo>
                    <a:lnTo>
                      <a:pt x="266" y="223"/>
                    </a:lnTo>
                    <a:lnTo>
                      <a:pt x="262" y="219"/>
                    </a:lnTo>
                    <a:lnTo>
                      <a:pt x="257" y="214"/>
                    </a:lnTo>
                    <a:lnTo>
                      <a:pt x="247" y="206"/>
                    </a:lnTo>
                    <a:lnTo>
                      <a:pt x="242" y="203"/>
                    </a:lnTo>
                    <a:lnTo>
                      <a:pt x="236" y="199"/>
                    </a:lnTo>
                    <a:lnTo>
                      <a:pt x="230" y="197"/>
                    </a:lnTo>
                    <a:lnTo>
                      <a:pt x="224" y="194"/>
                    </a:lnTo>
                    <a:lnTo>
                      <a:pt x="218" y="192"/>
                    </a:lnTo>
                    <a:lnTo>
                      <a:pt x="211" y="190"/>
                    </a:lnTo>
                    <a:lnTo>
                      <a:pt x="205" y="189"/>
                    </a:lnTo>
                    <a:lnTo>
                      <a:pt x="198" y="188"/>
                    </a:lnTo>
                    <a:lnTo>
                      <a:pt x="183" y="18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241565455"/>
      </p:ext>
    </p:extLst>
  </p:cSld>
  <p:clrMapOvr>
    <a:masterClrMapping/>
  </p:clrMapOvr>
  <p:transition spd="med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7561039" y="6191895"/>
            <a:ext cx="2808511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16" name="Rectangle 15"/>
          <p:cNvSpPr/>
          <p:nvPr userDrawn="1"/>
        </p:nvSpPr>
        <p:spPr>
          <a:xfrm>
            <a:off x="9649550" y="4032051"/>
            <a:ext cx="720000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17" name="Rectangle 16"/>
          <p:cNvSpPr/>
          <p:nvPr userDrawn="1"/>
        </p:nvSpPr>
        <p:spPr>
          <a:xfrm>
            <a:off x="8929191" y="4752727"/>
            <a:ext cx="720000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18" name="Rectangle 17"/>
          <p:cNvSpPr/>
          <p:nvPr userDrawn="1"/>
        </p:nvSpPr>
        <p:spPr>
          <a:xfrm>
            <a:off x="9649550" y="5472211"/>
            <a:ext cx="720000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20" name="Rectangle 19"/>
          <p:cNvSpPr/>
          <p:nvPr userDrawn="1"/>
        </p:nvSpPr>
        <p:spPr>
          <a:xfrm>
            <a:off x="1440359" y="719683"/>
            <a:ext cx="720000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51F651D-C496-4CA1-BAE0-A67C09B72761}" type="datetime3">
              <a:rPr lang="en-US" smtClean="0"/>
              <a:pPr/>
              <a:t>5 January 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smtClean="0"/>
              <a:t>Presentation name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0" y="1223739"/>
            <a:ext cx="8642350" cy="2232249"/>
          </a:xfrm>
        </p:spPr>
        <p:txBody>
          <a:bodyPr anchor="b" anchorCtr="0"/>
          <a:lstStyle>
            <a:lvl1pPr algn="ctr">
              <a:lnSpc>
                <a:spcPct val="85000"/>
              </a:lnSpc>
              <a:defRPr sz="6400" b="1">
                <a:solidFill>
                  <a:schemeClr val="accent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0" y="3600003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1" name="Rectangle 20"/>
          <p:cNvSpPr/>
          <p:nvPr userDrawn="1"/>
        </p:nvSpPr>
        <p:spPr>
          <a:xfrm>
            <a:off x="0" y="7274"/>
            <a:ext cx="1440279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grpSp>
        <p:nvGrpSpPr>
          <p:cNvPr id="22" name="Group 21"/>
          <p:cNvGrpSpPr>
            <a:grpSpLocks noChangeAspect="1"/>
          </p:cNvGrpSpPr>
          <p:nvPr userDrawn="1"/>
        </p:nvGrpSpPr>
        <p:grpSpPr>
          <a:xfrm>
            <a:off x="7921079" y="6455139"/>
            <a:ext cx="1979146" cy="169200"/>
            <a:chOff x="425958" y="6336331"/>
            <a:chExt cx="2526569" cy="216000"/>
          </a:xfrm>
        </p:grpSpPr>
        <p:sp>
          <p:nvSpPr>
            <p:cNvPr id="23" name="Freeform 6"/>
            <p:cNvSpPr>
              <a:spLocks noChangeAspect="1" noEditPoints="1"/>
            </p:cNvSpPr>
            <p:nvPr userDrawn="1"/>
          </p:nvSpPr>
          <p:spPr bwMode="auto">
            <a:xfrm>
              <a:off x="425958" y="6336331"/>
              <a:ext cx="1295526" cy="216000"/>
            </a:xfrm>
            <a:custGeom>
              <a:avLst/>
              <a:gdLst>
                <a:gd name="T0" fmla="*/ 4989 w 5446"/>
                <a:gd name="T1" fmla="*/ 686 h 908"/>
                <a:gd name="T2" fmla="*/ 4808 w 5446"/>
                <a:gd name="T3" fmla="*/ 593 h 908"/>
                <a:gd name="T4" fmla="*/ 4773 w 5446"/>
                <a:gd name="T5" fmla="*/ 389 h 908"/>
                <a:gd name="T6" fmla="*/ 4890 w 5446"/>
                <a:gd name="T7" fmla="*/ 244 h 908"/>
                <a:gd name="T8" fmla="*/ 5087 w 5446"/>
                <a:gd name="T9" fmla="*/ 246 h 908"/>
                <a:gd name="T10" fmla="*/ 4275 w 5446"/>
                <a:gd name="T11" fmla="*/ 348 h 908"/>
                <a:gd name="T12" fmla="*/ 4169 w 5446"/>
                <a:gd name="T13" fmla="*/ 308 h 908"/>
                <a:gd name="T14" fmla="*/ 4039 w 5446"/>
                <a:gd name="T15" fmla="*/ 382 h 908"/>
                <a:gd name="T16" fmla="*/ 3947 w 5446"/>
                <a:gd name="T17" fmla="*/ 299 h 908"/>
                <a:gd name="T18" fmla="*/ 3885 w 5446"/>
                <a:gd name="T19" fmla="*/ 230 h 908"/>
                <a:gd name="T20" fmla="*/ 4026 w 5446"/>
                <a:gd name="T21" fmla="*/ 225 h 908"/>
                <a:gd name="T22" fmla="*/ 4157 w 5446"/>
                <a:gd name="T23" fmla="*/ 240 h 908"/>
                <a:gd name="T24" fmla="*/ 4327 w 5446"/>
                <a:gd name="T25" fmla="*/ 258 h 908"/>
                <a:gd name="T26" fmla="*/ 3153 w 5446"/>
                <a:gd name="T27" fmla="*/ 684 h 908"/>
                <a:gd name="T28" fmla="*/ 2979 w 5446"/>
                <a:gd name="T29" fmla="*/ 574 h 908"/>
                <a:gd name="T30" fmla="*/ 2963 w 5446"/>
                <a:gd name="T31" fmla="*/ 362 h 908"/>
                <a:gd name="T32" fmla="*/ 3119 w 5446"/>
                <a:gd name="T33" fmla="*/ 228 h 908"/>
                <a:gd name="T34" fmla="*/ 3325 w 5446"/>
                <a:gd name="T35" fmla="*/ 274 h 908"/>
                <a:gd name="T36" fmla="*/ 3408 w 5446"/>
                <a:gd name="T37" fmla="*/ 466 h 908"/>
                <a:gd name="T38" fmla="*/ 3307 w 5446"/>
                <a:gd name="T39" fmla="*/ 646 h 908"/>
                <a:gd name="T40" fmla="*/ 2400 w 5446"/>
                <a:gd name="T41" fmla="*/ 420 h 908"/>
                <a:gd name="T42" fmla="*/ 2307 w 5446"/>
                <a:gd name="T43" fmla="*/ 305 h 908"/>
                <a:gd name="T44" fmla="*/ 2173 w 5446"/>
                <a:gd name="T45" fmla="*/ 348 h 908"/>
                <a:gd name="T46" fmla="*/ 2144 w 5446"/>
                <a:gd name="T47" fmla="*/ 287 h 908"/>
                <a:gd name="T48" fmla="*/ 2344 w 5446"/>
                <a:gd name="T49" fmla="*/ 228 h 908"/>
                <a:gd name="T50" fmla="*/ 2478 w 5446"/>
                <a:gd name="T51" fmla="*/ 349 h 908"/>
                <a:gd name="T52" fmla="*/ 1440 w 5446"/>
                <a:gd name="T53" fmla="*/ 669 h 908"/>
                <a:gd name="T54" fmla="*/ 1240 w 5446"/>
                <a:gd name="T55" fmla="*/ 653 h 908"/>
                <a:gd name="T56" fmla="*/ 1136 w 5446"/>
                <a:gd name="T57" fmla="*/ 478 h 908"/>
                <a:gd name="T58" fmla="*/ 1199 w 5446"/>
                <a:gd name="T59" fmla="*/ 289 h 908"/>
                <a:gd name="T60" fmla="*/ 1381 w 5446"/>
                <a:gd name="T61" fmla="*/ 222 h 908"/>
                <a:gd name="T62" fmla="*/ 466 w 5446"/>
                <a:gd name="T63" fmla="*/ 686 h 908"/>
                <a:gd name="T64" fmla="*/ 258 w 5446"/>
                <a:gd name="T65" fmla="*/ 567 h 908"/>
                <a:gd name="T66" fmla="*/ 460 w 5446"/>
                <a:gd name="T67" fmla="*/ 606 h 908"/>
                <a:gd name="T68" fmla="*/ 583 w 5446"/>
                <a:gd name="T69" fmla="*/ 540 h 908"/>
                <a:gd name="T70" fmla="*/ 341 w 5446"/>
                <a:gd name="T71" fmla="*/ 472 h 908"/>
                <a:gd name="T72" fmla="*/ 239 w 5446"/>
                <a:gd name="T73" fmla="*/ 342 h 908"/>
                <a:gd name="T74" fmla="*/ 365 w 5446"/>
                <a:gd name="T75" fmla="*/ 232 h 908"/>
                <a:gd name="T76" fmla="*/ 641 w 5446"/>
                <a:gd name="T77" fmla="*/ 283 h 908"/>
                <a:gd name="T78" fmla="*/ 462 w 5446"/>
                <a:gd name="T79" fmla="*/ 302 h 908"/>
                <a:gd name="T80" fmla="*/ 327 w 5446"/>
                <a:gd name="T81" fmla="*/ 363 h 908"/>
                <a:gd name="T82" fmla="*/ 584 w 5446"/>
                <a:gd name="T83" fmla="*/ 433 h 908"/>
                <a:gd name="T84" fmla="*/ 674 w 5446"/>
                <a:gd name="T85" fmla="*/ 553 h 908"/>
                <a:gd name="T86" fmla="*/ 569 w 5446"/>
                <a:gd name="T87" fmla="*/ 669 h 908"/>
                <a:gd name="T88" fmla="*/ 5446 w 5446"/>
                <a:gd name="T89" fmla="*/ 453 h 908"/>
                <a:gd name="T90" fmla="*/ 1291 w 5446"/>
                <a:gd name="T91" fmla="*/ 318 h 908"/>
                <a:gd name="T92" fmla="*/ 1231 w 5446"/>
                <a:gd name="T93" fmla="*/ 504 h 908"/>
                <a:gd name="T94" fmla="*/ 1318 w 5446"/>
                <a:gd name="T95" fmla="*/ 603 h 908"/>
                <a:gd name="T96" fmla="*/ 1469 w 5446"/>
                <a:gd name="T97" fmla="*/ 562 h 908"/>
                <a:gd name="T98" fmla="*/ 1491 w 5446"/>
                <a:gd name="T99" fmla="*/ 384 h 908"/>
                <a:gd name="T100" fmla="*/ 1373 w 5446"/>
                <a:gd name="T101" fmla="*/ 297 h 908"/>
                <a:gd name="T102" fmla="*/ 3063 w 5446"/>
                <a:gd name="T103" fmla="*/ 359 h 908"/>
                <a:gd name="T104" fmla="*/ 3059 w 5446"/>
                <a:gd name="T105" fmla="*/ 541 h 908"/>
                <a:gd name="T106" fmla="*/ 3213 w 5446"/>
                <a:gd name="T107" fmla="*/ 601 h 908"/>
                <a:gd name="T108" fmla="*/ 3311 w 5446"/>
                <a:gd name="T109" fmla="*/ 508 h 908"/>
                <a:gd name="T110" fmla="*/ 3273 w 5446"/>
                <a:gd name="T111" fmla="*/ 338 h 908"/>
                <a:gd name="T112" fmla="*/ 4941 w 5446"/>
                <a:gd name="T113" fmla="*/ 307 h 908"/>
                <a:gd name="T114" fmla="*/ 4856 w 5446"/>
                <a:gd name="T115" fmla="*/ 483 h 908"/>
                <a:gd name="T116" fmla="*/ 4934 w 5446"/>
                <a:gd name="T117" fmla="*/ 597 h 908"/>
                <a:gd name="T118" fmla="*/ 5090 w 5446"/>
                <a:gd name="T119" fmla="*/ 573 h 908"/>
                <a:gd name="T120" fmla="*/ 5126 w 5446"/>
                <a:gd name="T121" fmla="*/ 399 h 908"/>
                <a:gd name="T122" fmla="*/ 5022 w 5446"/>
                <a:gd name="T123" fmla="*/ 299 h 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446" h="908">
                  <a:moveTo>
                    <a:pt x="5219" y="677"/>
                  </a:moveTo>
                  <a:lnTo>
                    <a:pt x="5130" y="677"/>
                  </a:lnTo>
                  <a:lnTo>
                    <a:pt x="5130" y="624"/>
                  </a:lnTo>
                  <a:lnTo>
                    <a:pt x="5127" y="627"/>
                  </a:lnTo>
                  <a:lnTo>
                    <a:pt x="5124" y="631"/>
                  </a:lnTo>
                  <a:lnTo>
                    <a:pt x="5117" y="637"/>
                  </a:lnTo>
                  <a:lnTo>
                    <a:pt x="5110" y="644"/>
                  </a:lnTo>
                  <a:lnTo>
                    <a:pt x="5103" y="649"/>
                  </a:lnTo>
                  <a:lnTo>
                    <a:pt x="5087" y="660"/>
                  </a:lnTo>
                  <a:lnTo>
                    <a:pt x="5079" y="665"/>
                  </a:lnTo>
                  <a:lnTo>
                    <a:pt x="5070" y="669"/>
                  </a:lnTo>
                  <a:lnTo>
                    <a:pt x="5061" y="673"/>
                  </a:lnTo>
                  <a:lnTo>
                    <a:pt x="5052" y="676"/>
                  </a:lnTo>
                  <a:lnTo>
                    <a:pt x="5042" y="679"/>
                  </a:lnTo>
                  <a:lnTo>
                    <a:pt x="5032" y="682"/>
                  </a:lnTo>
                  <a:lnTo>
                    <a:pt x="5022" y="684"/>
                  </a:lnTo>
                  <a:lnTo>
                    <a:pt x="5011" y="685"/>
                  </a:lnTo>
                  <a:lnTo>
                    <a:pt x="5000" y="686"/>
                  </a:lnTo>
                  <a:lnTo>
                    <a:pt x="4989" y="686"/>
                  </a:lnTo>
                  <a:lnTo>
                    <a:pt x="4977" y="686"/>
                  </a:lnTo>
                  <a:lnTo>
                    <a:pt x="4965" y="685"/>
                  </a:lnTo>
                  <a:lnTo>
                    <a:pt x="4954" y="684"/>
                  </a:lnTo>
                  <a:lnTo>
                    <a:pt x="4942" y="682"/>
                  </a:lnTo>
                  <a:lnTo>
                    <a:pt x="4931" y="679"/>
                  </a:lnTo>
                  <a:lnTo>
                    <a:pt x="4921" y="676"/>
                  </a:lnTo>
                  <a:lnTo>
                    <a:pt x="4910" y="672"/>
                  </a:lnTo>
                  <a:lnTo>
                    <a:pt x="4900" y="668"/>
                  </a:lnTo>
                  <a:lnTo>
                    <a:pt x="4890" y="663"/>
                  </a:lnTo>
                  <a:lnTo>
                    <a:pt x="4880" y="658"/>
                  </a:lnTo>
                  <a:lnTo>
                    <a:pt x="4871" y="653"/>
                  </a:lnTo>
                  <a:lnTo>
                    <a:pt x="4862" y="647"/>
                  </a:lnTo>
                  <a:lnTo>
                    <a:pt x="4853" y="640"/>
                  </a:lnTo>
                  <a:lnTo>
                    <a:pt x="4845" y="633"/>
                  </a:lnTo>
                  <a:lnTo>
                    <a:pt x="4837" y="626"/>
                  </a:lnTo>
                  <a:lnTo>
                    <a:pt x="4829" y="618"/>
                  </a:lnTo>
                  <a:lnTo>
                    <a:pt x="4822" y="610"/>
                  </a:lnTo>
                  <a:lnTo>
                    <a:pt x="4815" y="602"/>
                  </a:lnTo>
                  <a:lnTo>
                    <a:pt x="4808" y="593"/>
                  </a:lnTo>
                  <a:lnTo>
                    <a:pt x="4802" y="584"/>
                  </a:lnTo>
                  <a:lnTo>
                    <a:pt x="4796" y="575"/>
                  </a:lnTo>
                  <a:lnTo>
                    <a:pt x="4791" y="565"/>
                  </a:lnTo>
                  <a:lnTo>
                    <a:pt x="4786" y="555"/>
                  </a:lnTo>
                  <a:lnTo>
                    <a:pt x="4782" y="545"/>
                  </a:lnTo>
                  <a:lnTo>
                    <a:pt x="4778" y="534"/>
                  </a:lnTo>
                  <a:lnTo>
                    <a:pt x="4775" y="523"/>
                  </a:lnTo>
                  <a:lnTo>
                    <a:pt x="4772" y="512"/>
                  </a:lnTo>
                  <a:lnTo>
                    <a:pt x="4770" y="501"/>
                  </a:lnTo>
                  <a:lnTo>
                    <a:pt x="4768" y="489"/>
                  </a:lnTo>
                  <a:lnTo>
                    <a:pt x="4766" y="478"/>
                  </a:lnTo>
                  <a:lnTo>
                    <a:pt x="4765" y="466"/>
                  </a:lnTo>
                  <a:lnTo>
                    <a:pt x="4765" y="453"/>
                  </a:lnTo>
                  <a:lnTo>
                    <a:pt x="4765" y="441"/>
                  </a:lnTo>
                  <a:lnTo>
                    <a:pt x="4766" y="429"/>
                  </a:lnTo>
                  <a:lnTo>
                    <a:pt x="4768" y="417"/>
                  </a:lnTo>
                  <a:lnTo>
                    <a:pt x="4770" y="406"/>
                  </a:lnTo>
                  <a:lnTo>
                    <a:pt x="4772" y="395"/>
                  </a:lnTo>
                  <a:lnTo>
                    <a:pt x="4773" y="389"/>
                  </a:lnTo>
                  <a:lnTo>
                    <a:pt x="4775" y="384"/>
                  </a:lnTo>
                  <a:lnTo>
                    <a:pt x="4778" y="373"/>
                  </a:lnTo>
                  <a:lnTo>
                    <a:pt x="4782" y="362"/>
                  </a:lnTo>
                  <a:lnTo>
                    <a:pt x="4786" y="352"/>
                  </a:lnTo>
                  <a:lnTo>
                    <a:pt x="4791" y="342"/>
                  </a:lnTo>
                  <a:lnTo>
                    <a:pt x="4796" y="332"/>
                  </a:lnTo>
                  <a:lnTo>
                    <a:pt x="4802" y="323"/>
                  </a:lnTo>
                  <a:lnTo>
                    <a:pt x="4808" y="314"/>
                  </a:lnTo>
                  <a:lnTo>
                    <a:pt x="4815" y="305"/>
                  </a:lnTo>
                  <a:lnTo>
                    <a:pt x="4822" y="297"/>
                  </a:lnTo>
                  <a:lnTo>
                    <a:pt x="4829" y="289"/>
                  </a:lnTo>
                  <a:lnTo>
                    <a:pt x="4837" y="281"/>
                  </a:lnTo>
                  <a:lnTo>
                    <a:pt x="4845" y="274"/>
                  </a:lnTo>
                  <a:lnTo>
                    <a:pt x="4849" y="270"/>
                  </a:lnTo>
                  <a:lnTo>
                    <a:pt x="4853" y="267"/>
                  </a:lnTo>
                  <a:lnTo>
                    <a:pt x="4862" y="260"/>
                  </a:lnTo>
                  <a:lnTo>
                    <a:pt x="4871" y="254"/>
                  </a:lnTo>
                  <a:lnTo>
                    <a:pt x="4880" y="249"/>
                  </a:lnTo>
                  <a:lnTo>
                    <a:pt x="4890" y="244"/>
                  </a:lnTo>
                  <a:lnTo>
                    <a:pt x="4900" y="239"/>
                  </a:lnTo>
                  <a:lnTo>
                    <a:pt x="4910" y="235"/>
                  </a:lnTo>
                  <a:lnTo>
                    <a:pt x="4921" y="231"/>
                  </a:lnTo>
                  <a:lnTo>
                    <a:pt x="4931" y="228"/>
                  </a:lnTo>
                  <a:lnTo>
                    <a:pt x="4942" y="226"/>
                  </a:lnTo>
                  <a:lnTo>
                    <a:pt x="4954" y="224"/>
                  </a:lnTo>
                  <a:lnTo>
                    <a:pt x="4965" y="222"/>
                  </a:lnTo>
                  <a:lnTo>
                    <a:pt x="4977" y="221"/>
                  </a:lnTo>
                  <a:lnTo>
                    <a:pt x="4989" y="221"/>
                  </a:lnTo>
                  <a:lnTo>
                    <a:pt x="5000" y="221"/>
                  </a:lnTo>
                  <a:lnTo>
                    <a:pt x="5011" y="222"/>
                  </a:lnTo>
                  <a:lnTo>
                    <a:pt x="5022" y="223"/>
                  </a:lnTo>
                  <a:lnTo>
                    <a:pt x="5032" y="225"/>
                  </a:lnTo>
                  <a:lnTo>
                    <a:pt x="5042" y="228"/>
                  </a:lnTo>
                  <a:lnTo>
                    <a:pt x="5052" y="230"/>
                  </a:lnTo>
                  <a:lnTo>
                    <a:pt x="5061" y="234"/>
                  </a:lnTo>
                  <a:lnTo>
                    <a:pt x="5070" y="238"/>
                  </a:lnTo>
                  <a:lnTo>
                    <a:pt x="5079" y="242"/>
                  </a:lnTo>
                  <a:lnTo>
                    <a:pt x="5087" y="246"/>
                  </a:lnTo>
                  <a:lnTo>
                    <a:pt x="5095" y="251"/>
                  </a:lnTo>
                  <a:lnTo>
                    <a:pt x="5099" y="254"/>
                  </a:lnTo>
                  <a:lnTo>
                    <a:pt x="5102" y="257"/>
                  </a:lnTo>
                  <a:lnTo>
                    <a:pt x="5110" y="263"/>
                  </a:lnTo>
                  <a:lnTo>
                    <a:pt x="5117" y="269"/>
                  </a:lnTo>
                  <a:lnTo>
                    <a:pt x="5123" y="275"/>
                  </a:lnTo>
                  <a:lnTo>
                    <a:pt x="5130" y="282"/>
                  </a:lnTo>
                  <a:lnTo>
                    <a:pt x="5130" y="230"/>
                  </a:lnTo>
                  <a:lnTo>
                    <a:pt x="5219" y="230"/>
                  </a:lnTo>
                  <a:lnTo>
                    <a:pt x="5219" y="677"/>
                  </a:lnTo>
                  <a:close/>
                  <a:moveTo>
                    <a:pt x="4372" y="408"/>
                  </a:moveTo>
                  <a:lnTo>
                    <a:pt x="4372" y="676"/>
                  </a:lnTo>
                  <a:lnTo>
                    <a:pt x="4283" y="676"/>
                  </a:lnTo>
                  <a:lnTo>
                    <a:pt x="4283" y="409"/>
                  </a:lnTo>
                  <a:lnTo>
                    <a:pt x="4282" y="391"/>
                  </a:lnTo>
                  <a:lnTo>
                    <a:pt x="4282" y="382"/>
                  </a:lnTo>
                  <a:lnTo>
                    <a:pt x="4281" y="374"/>
                  </a:lnTo>
                  <a:lnTo>
                    <a:pt x="4278" y="360"/>
                  </a:lnTo>
                  <a:lnTo>
                    <a:pt x="4275" y="348"/>
                  </a:lnTo>
                  <a:lnTo>
                    <a:pt x="4271" y="337"/>
                  </a:lnTo>
                  <a:lnTo>
                    <a:pt x="4266" y="328"/>
                  </a:lnTo>
                  <a:lnTo>
                    <a:pt x="4261" y="320"/>
                  </a:lnTo>
                  <a:lnTo>
                    <a:pt x="4255" y="314"/>
                  </a:lnTo>
                  <a:lnTo>
                    <a:pt x="4249" y="309"/>
                  </a:lnTo>
                  <a:lnTo>
                    <a:pt x="4243" y="305"/>
                  </a:lnTo>
                  <a:lnTo>
                    <a:pt x="4237" y="302"/>
                  </a:lnTo>
                  <a:lnTo>
                    <a:pt x="4231" y="300"/>
                  </a:lnTo>
                  <a:lnTo>
                    <a:pt x="4225" y="298"/>
                  </a:lnTo>
                  <a:lnTo>
                    <a:pt x="4220" y="297"/>
                  </a:lnTo>
                  <a:lnTo>
                    <a:pt x="4214" y="297"/>
                  </a:lnTo>
                  <a:lnTo>
                    <a:pt x="4210" y="297"/>
                  </a:lnTo>
                  <a:lnTo>
                    <a:pt x="4206" y="297"/>
                  </a:lnTo>
                  <a:lnTo>
                    <a:pt x="4201" y="297"/>
                  </a:lnTo>
                  <a:lnTo>
                    <a:pt x="4195" y="298"/>
                  </a:lnTo>
                  <a:lnTo>
                    <a:pt x="4189" y="299"/>
                  </a:lnTo>
                  <a:lnTo>
                    <a:pt x="4183" y="301"/>
                  </a:lnTo>
                  <a:lnTo>
                    <a:pt x="4176" y="304"/>
                  </a:lnTo>
                  <a:lnTo>
                    <a:pt x="4169" y="308"/>
                  </a:lnTo>
                  <a:lnTo>
                    <a:pt x="4163" y="313"/>
                  </a:lnTo>
                  <a:lnTo>
                    <a:pt x="4156" y="320"/>
                  </a:lnTo>
                  <a:lnTo>
                    <a:pt x="4150" y="327"/>
                  </a:lnTo>
                  <a:lnTo>
                    <a:pt x="4147" y="332"/>
                  </a:lnTo>
                  <a:lnTo>
                    <a:pt x="4144" y="337"/>
                  </a:lnTo>
                  <a:lnTo>
                    <a:pt x="4142" y="342"/>
                  </a:lnTo>
                  <a:lnTo>
                    <a:pt x="4139" y="348"/>
                  </a:lnTo>
                  <a:lnTo>
                    <a:pt x="4137" y="354"/>
                  </a:lnTo>
                  <a:lnTo>
                    <a:pt x="4135" y="361"/>
                  </a:lnTo>
                  <a:lnTo>
                    <a:pt x="4134" y="368"/>
                  </a:lnTo>
                  <a:lnTo>
                    <a:pt x="4132" y="375"/>
                  </a:lnTo>
                  <a:lnTo>
                    <a:pt x="4130" y="392"/>
                  </a:lnTo>
                  <a:lnTo>
                    <a:pt x="4130" y="402"/>
                  </a:lnTo>
                  <a:lnTo>
                    <a:pt x="4129" y="412"/>
                  </a:lnTo>
                  <a:lnTo>
                    <a:pt x="4129" y="676"/>
                  </a:lnTo>
                  <a:lnTo>
                    <a:pt x="4040" y="676"/>
                  </a:lnTo>
                  <a:lnTo>
                    <a:pt x="4040" y="409"/>
                  </a:lnTo>
                  <a:lnTo>
                    <a:pt x="4040" y="391"/>
                  </a:lnTo>
                  <a:lnTo>
                    <a:pt x="4039" y="382"/>
                  </a:lnTo>
                  <a:lnTo>
                    <a:pt x="4038" y="374"/>
                  </a:lnTo>
                  <a:lnTo>
                    <a:pt x="4036" y="360"/>
                  </a:lnTo>
                  <a:lnTo>
                    <a:pt x="4032" y="348"/>
                  </a:lnTo>
                  <a:lnTo>
                    <a:pt x="4028" y="337"/>
                  </a:lnTo>
                  <a:lnTo>
                    <a:pt x="4023" y="328"/>
                  </a:lnTo>
                  <a:lnTo>
                    <a:pt x="4018" y="320"/>
                  </a:lnTo>
                  <a:lnTo>
                    <a:pt x="4012" y="314"/>
                  </a:lnTo>
                  <a:lnTo>
                    <a:pt x="4007" y="309"/>
                  </a:lnTo>
                  <a:lnTo>
                    <a:pt x="4001" y="305"/>
                  </a:lnTo>
                  <a:lnTo>
                    <a:pt x="3994" y="302"/>
                  </a:lnTo>
                  <a:lnTo>
                    <a:pt x="3988" y="300"/>
                  </a:lnTo>
                  <a:lnTo>
                    <a:pt x="3983" y="298"/>
                  </a:lnTo>
                  <a:lnTo>
                    <a:pt x="3977" y="297"/>
                  </a:lnTo>
                  <a:lnTo>
                    <a:pt x="3972" y="297"/>
                  </a:lnTo>
                  <a:lnTo>
                    <a:pt x="3967" y="297"/>
                  </a:lnTo>
                  <a:lnTo>
                    <a:pt x="3963" y="297"/>
                  </a:lnTo>
                  <a:lnTo>
                    <a:pt x="3959" y="297"/>
                  </a:lnTo>
                  <a:lnTo>
                    <a:pt x="3953" y="298"/>
                  </a:lnTo>
                  <a:lnTo>
                    <a:pt x="3947" y="299"/>
                  </a:lnTo>
                  <a:lnTo>
                    <a:pt x="3941" y="301"/>
                  </a:lnTo>
                  <a:lnTo>
                    <a:pt x="3934" y="304"/>
                  </a:lnTo>
                  <a:lnTo>
                    <a:pt x="3928" y="308"/>
                  </a:lnTo>
                  <a:lnTo>
                    <a:pt x="3921" y="313"/>
                  </a:lnTo>
                  <a:lnTo>
                    <a:pt x="3915" y="320"/>
                  </a:lnTo>
                  <a:lnTo>
                    <a:pt x="3909" y="327"/>
                  </a:lnTo>
                  <a:lnTo>
                    <a:pt x="3906" y="332"/>
                  </a:lnTo>
                  <a:lnTo>
                    <a:pt x="3903" y="337"/>
                  </a:lnTo>
                  <a:lnTo>
                    <a:pt x="3898" y="348"/>
                  </a:lnTo>
                  <a:lnTo>
                    <a:pt x="3894" y="361"/>
                  </a:lnTo>
                  <a:lnTo>
                    <a:pt x="3893" y="368"/>
                  </a:lnTo>
                  <a:lnTo>
                    <a:pt x="3891" y="375"/>
                  </a:lnTo>
                  <a:lnTo>
                    <a:pt x="3889" y="392"/>
                  </a:lnTo>
                  <a:lnTo>
                    <a:pt x="3889" y="402"/>
                  </a:lnTo>
                  <a:lnTo>
                    <a:pt x="3889" y="412"/>
                  </a:lnTo>
                  <a:lnTo>
                    <a:pt x="3889" y="676"/>
                  </a:lnTo>
                  <a:lnTo>
                    <a:pt x="3800" y="676"/>
                  </a:lnTo>
                  <a:lnTo>
                    <a:pt x="3800" y="230"/>
                  </a:lnTo>
                  <a:lnTo>
                    <a:pt x="3885" y="230"/>
                  </a:lnTo>
                  <a:lnTo>
                    <a:pt x="3885" y="281"/>
                  </a:lnTo>
                  <a:lnTo>
                    <a:pt x="3890" y="272"/>
                  </a:lnTo>
                  <a:lnTo>
                    <a:pt x="3895" y="264"/>
                  </a:lnTo>
                  <a:lnTo>
                    <a:pt x="3901" y="258"/>
                  </a:lnTo>
                  <a:lnTo>
                    <a:pt x="3907" y="251"/>
                  </a:lnTo>
                  <a:lnTo>
                    <a:pt x="3914" y="246"/>
                  </a:lnTo>
                  <a:lnTo>
                    <a:pt x="3921" y="241"/>
                  </a:lnTo>
                  <a:lnTo>
                    <a:pt x="3928" y="237"/>
                  </a:lnTo>
                  <a:lnTo>
                    <a:pt x="3935" y="233"/>
                  </a:lnTo>
                  <a:lnTo>
                    <a:pt x="3942" y="230"/>
                  </a:lnTo>
                  <a:lnTo>
                    <a:pt x="3950" y="227"/>
                  </a:lnTo>
                  <a:lnTo>
                    <a:pt x="3964" y="224"/>
                  </a:lnTo>
                  <a:lnTo>
                    <a:pt x="3971" y="222"/>
                  </a:lnTo>
                  <a:lnTo>
                    <a:pt x="3978" y="221"/>
                  </a:lnTo>
                  <a:lnTo>
                    <a:pt x="3990" y="221"/>
                  </a:lnTo>
                  <a:lnTo>
                    <a:pt x="4000" y="221"/>
                  </a:lnTo>
                  <a:lnTo>
                    <a:pt x="4008" y="222"/>
                  </a:lnTo>
                  <a:lnTo>
                    <a:pt x="4017" y="223"/>
                  </a:lnTo>
                  <a:lnTo>
                    <a:pt x="4026" y="225"/>
                  </a:lnTo>
                  <a:lnTo>
                    <a:pt x="4034" y="228"/>
                  </a:lnTo>
                  <a:lnTo>
                    <a:pt x="4042" y="231"/>
                  </a:lnTo>
                  <a:lnTo>
                    <a:pt x="4050" y="234"/>
                  </a:lnTo>
                  <a:lnTo>
                    <a:pt x="4057" y="238"/>
                  </a:lnTo>
                  <a:lnTo>
                    <a:pt x="4064" y="243"/>
                  </a:lnTo>
                  <a:lnTo>
                    <a:pt x="4071" y="248"/>
                  </a:lnTo>
                  <a:lnTo>
                    <a:pt x="4078" y="254"/>
                  </a:lnTo>
                  <a:lnTo>
                    <a:pt x="4084" y="261"/>
                  </a:lnTo>
                  <a:lnTo>
                    <a:pt x="4090" y="268"/>
                  </a:lnTo>
                  <a:lnTo>
                    <a:pt x="4096" y="275"/>
                  </a:lnTo>
                  <a:lnTo>
                    <a:pt x="4101" y="283"/>
                  </a:lnTo>
                  <a:lnTo>
                    <a:pt x="4105" y="292"/>
                  </a:lnTo>
                  <a:lnTo>
                    <a:pt x="4111" y="282"/>
                  </a:lnTo>
                  <a:lnTo>
                    <a:pt x="4118" y="273"/>
                  </a:lnTo>
                  <a:lnTo>
                    <a:pt x="4125" y="265"/>
                  </a:lnTo>
                  <a:lnTo>
                    <a:pt x="4133" y="257"/>
                  </a:lnTo>
                  <a:lnTo>
                    <a:pt x="4140" y="251"/>
                  </a:lnTo>
                  <a:lnTo>
                    <a:pt x="4148" y="245"/>
                  </a:lnTo>
                  <a:lnTo>
                    <a:pt x="4157" y="240"/>
                  </a:lnTo>
                  <a:lnTo>
                    <a:pt x="4165" y="235"/>
                  </a:lnTo>
                  <a:lnTo>
                    <a:pt x="4174" y="232"/>
                  </a:lnTo>
                  <a:lnTo>
                    <a:pt x="4182" y="229"/>
                  </a:lnTo>
                  <a:lnTo>
                    <a:pt x="4191" y="226"/>
                  </a:lnTo>
                  <a:lnTo>
                    <a:pt x="4199" y="224"/>
                  </a:lnTo>
                  <a:lnTo>
                    <a:pt x="4207" y="223"/>
                  </a:lnTo>
                  <a:lnTo>
                    <a:pt x="4214" y="222"/>
                  </a:lnTo>
                  <a:lnTo>
                    <a:pt x="4228" y="221"/>
                  </a:lnTo>
                  <a:lnTo>
                    <a:pt x="4241" y="221"/>
                  </a:lnTo>
                  <a:lnTo>
                    <a:pt x="4254" y="223"/>
                  </a:lnTo>
                  <a:lnTo>
                    <a:pt x="4267" y="225"/>
                  </a:lnTo>
                  <a:lnTo>
                    <a:pt x="4280" y="229"/>
                  </a:lnTo>
                  <a:lnTo>
                    <a:pt x="4292" y="234"/>
                  </a:lnTo>
                  <a:lnTo>
                    <a:pt x="4298" y="237"/>
                  </a:lnTo>
                  <a:lnTo>
                    <a:pt x="4304" y="241"/>
                  </a:lnTo>
                  <a:lnTo>
                    <a:pt x="4310" y="244"/>
                  </a:lnTo>
                  <a:lnTo>
                    <a:pt x="4316" y="249"/>
                  </a:lnTo>
                  <a:lnTo>
                    <a:pt x="4321" y="253"/>
                  </a:lnTo>
                  <a:lnTo>
                    <a:pt x="4327" y="258"/>
                  </a:lnTo>
                  <a:lnTo>
                    <a:pt x="4332" y="264"/>
                  </a:lnTo>
                  <a:lnTo>
                    <a:pt x="4337" y="270"/>
                  </a:lnTo>
                  <a:lnTo>
                    <a:pt x="4341" y="276"/>
                  </a:lnTo>
                  <a:lnTo>
                    <a:pt x="4346" y="283"/>
                  </a:lnTo>
                  <a:lnTo>
                    <a:pt x="4350" y="290"/>
                  </a:lnTo>
                  <a:lnTo>
                    <a:pt x="4354" y="298"/>
                  </a:lnTo>
                  <a:lnTo>
                    <a:pt x="4357" y="307"/>
                  </a:lnTo>
                  <a:lnTo>
                    <a:pt x="4360" y="316"/>
                  </a:lnTo>
                  <a:lnTo>
                    <a:pt x="4363" y="325"/>
                  </a:lnTo>
                  <a:lnTo>
                    <a:pt x="4366" y="335"/>
                  </a:lnTo>
                  <a:lnTo>
                    <a:pt x="4368" y="346"/>
                  </a:lnTo>
                  <a:lnTo>
                    <a:pt x="4370" y="357"/>
                  </a:lnTo>
                  <a:lnTo>
                    <a:pt x="4371" y="369"/>
                  </a:lnTo>
                  <a:lnTo>
                    <a:pt x="4372" y="381"/>
                  </a:lnTo>
                  <a:lnTo>
                    <a:pt x="4372" y="394"/>
                  </a:lnTo>
                  <a:lnTo>
                    <a:pt x="4372" y="408"/>
                  </a:lnTo>
                  <a:close/>
                  <a:moveTo>
                    <a:pt x="3177" y="685"/>
                  </a:moveTo>
                  <a:lnTo>
                    <a:pt x="3165" y="685"/>
                  </a:lnTo>
                  <a:lnTo>
                    <a:pt x="3153" y="684"/>
                  </a:lnTo>
                  <a:lnTo>
                    <a:pt x="3142" y="683"/>
                  </a:lnTo>
                  <a:lnTo>
                    <a:pt x="3130" y="681"/>
                  </a:lnTo>
                  <a:lnTo>
                    <a:pt x="3119" y="678"/>
                  </a:lnTo>
                  <a:lnTo>
                    <a:pt x="3108" y="675"/>
                  </a:lnTo>
                  <a:lnTo>
                    <a:pt x="3097" y="671"/>
                  </a:lnTo>
                  <a:lnTo>
                    <a:pt x="3087" y="667"/>
                  </a:lnTo>
                  <a:lnTo>
                    <a:pt x="3076" y="663"/>
                  </a:lnTo>
                  <a:lnTo>
                    <a:pt x="3066" y="658"/>
                  </a:lnTo>
                  <a:lnTo>
                    <a:pt x="3057" y="652"/>
                  </a:lnTo>
                  <a:lnTo>
                    <a:pt x="3047" y="646"/>
                  </a:lnTo>
                  <a:lnTo>
                    <a:pt x="3038" y="639"/>
                  </a:lnTo>
                  <a:lnTo>
                    <a:pt x="3029" y="633"/>
                  </a:lnTo>
                  <a:lnTo>
                    <a:pt x="3021" y="625"/>
                  </a:lnTo>
                  <a:lnTo>
                    <a:pt x="3013" y="618"/>
                  </a:lnTo>
                  <a:lnTo>
                    <a:pt x="3005" y="610"/>
                  </a:lnTo>
                  <a:lnTo>
                    <a:pt x="2998" y="601"/>
                  </a:lnTo>
                  <a:lnTo>
                    <a:pt x="2991" y="592"/>
                  </a:lnTo>
                  <a:lnTo>
                    <a:pt x="2985" y="583"/>
                  </a:lnTo>
                  <a:lnTo>
                    <a:pt x="2979" y="574"/>
                  </a:lnTo>
                  <a:lnTo>
                    <a:pt x="2973" y="564"/>
                  </a:lnTo>
                  <a:lnTo>
                    <a:pt x="2968" y="554"/>
                  </a:lnTo>
                  <a:lnTo>
                    <a:pt x="2963" y="544"/>
                  </a:lnTo>
                  <a:lnTo>
                    <a:pt x="2959" y="533"/>
                  </a:lnTo>
                  <a:lnTo>
                    <a:pt x="2956" y="523"/>
                  </a:lnTo>
                  <a:lnTo>
                    <a:pt x="2952" y="512"/>
                  </a:lnTo>
                  <a:lnTo>
                    <a:pt x="2950" y="500"/>
                  </a:lnTo>
                  <a:lnTo>
                    <a:pt x="2948" y="489"/>
                  </a:lnTo>
                  <a:lnTo>
                    <a:pt x="2946" y="477"/>
                  </a:lnTo>
                  <a:lnTo>
                    <a:pt x="2945" y="466"/>
                  </a:lnTo>
                  <a:lnTo>
                    <a:pt x="2945" y="453"/>
                  </a:lnTo>
                  <a:lnTo>
                    <a:pt x="2945" y="441"/>
                  </a:lnTo>
                  <a:lnTo>
                    <a:pt x="2946" y="429"/>
                  </a:lnTo>
                  <a:lnTo>
                    <a:pt x="2948" y="417"/>
                  </a:lnTo>
                  <a:lnTo>
                    <a:pt x="2950" y="406"/>
                  </a:lnTo>
                  <a:lnTo>
                    <a:pt x="2952" y="395"/>
                  </a:lnTo>
                  <a:lnTo>
                    <a:pt x="2956" y="384"/>
                  </a:lnTo>
                  <a:lnTo>
                    <a:pt x="2959" y="373"/>
                  </a:lnTo>
                  <a:lnTo>
                    <a:pt x="2963" y="362"/>
                  </a:lnTo>
                  <a:lnTo>
                    <a:pt x="2968" y="352"/>
                  </a:lnTo>
                  <a:lnTo>
                    <a:pt x="2973" y="342"/>
                  </a:lnTo>
                  <a:lnTo>
                    <a:pt x="2979" y="332"/>
                  </a:lnTo>
                  <a:lnTo>
                    <a:pt x="2985" y="323"/>
                  </a:lnTo>
                  <a:lnTo>
                    <a:pt x="2991" y="314"/>
                  </a:lnTo>
                  <a:lnTo>
                    <a:pt x="2998" y="305"/>
                  </a:lnTo>
                  <a:lnTo>
                    <a:pt x="3005" y="297"/>
                  </a:lnTo>
                  <a:lnTo>
                    <a:pt x="3013" y="289"/>
                  </a:lnTo>
                  <a:lnTo>
                    <a:pt x="3021" y="281"/>
                  </a:lnTo>
                  <a:lnTo>
                    <a:pt x="3029" y="274"/>
                  </a:lnTo>
                  <a:lnTo>
                    <a:pt x="3038" y="267"/>
                  </a:lnTo>
                  <a:lnTo>
                    <a:pt x="3047" y="260"/>
                  </a:lnTo>
                  <a:lnTo>
                    <a:pt x="3057" y="254"/>
                  </a:lnTo>
                  <a:lnTo>
                    <a:pt x="3066" y="249"/>
                  </a:lnTo>
                  <a:lnTo>
                    <a:pt x="3076" y="244"/>
                  </a:lnTo>
                  <a:lnTo>
                    <a:pt x="3087" y="239"/>
                  </a:lnTo>
                  <a:lnTo>
                    <a:pt x="3097" y="235"/>
                  </a:lnTo>
                  <a:lnTo>
                    <a:pt x="3108" y="231"/>
                  </a:lnTo>
                  <a:lnTo>
                    <a:pt x="3119" y="228"/>
                  </a:lnTo>
                  <a:lnTo>
                    <a:pt x="3130" y="226"/>
                  </a:lnTo>
                  <a:lnTo>
                    <a:pt x="3142" y="224"/>
                  </a:lnTo>
                  <a:lnTo>
                    <a:pt x="3153" y="222"/>
                  </a:lnTo>
                  <a:lnTo>
                    <a:pt x="3165" y="221"/>
                  </a:lnTo>
                  <a:lnTo>
                    <a:pt x="3177" y="221"/>
                  </a:lnTo>
                  <a:lnTo>
                    <a:pt x="3189" y="221"/>
                  </a:lnTo>
                  <a:lnTo>
                    <a:pt x="3201" y="222"/>
                  </a:lnTo>
                  <a:lnTo>
                    <a:pt x="3212" y="224"/>
                  </a:lnTo>
                  <a:lnTo>
                    <a:pt x="3224" y="226"/>
                  </a:lnTo>
                  <a:lnTo>
                    <a:pt x="3235" y="228"/>
                  </a:lnTo>
                  <a:lnTo>
                    <a:pt x="3246" y="231"/>
                  </a:lnTo>
                  <a:lnTo>
                    <a:pt x="3257" y="235"/>
                  </a:lnTo>
                  <a:lnTo>
                    <a:pt x="3267" y="239"/>
                  </a:lnTo>
                  <a:lnTo>
                    <a:pt x="3278" y="244"/>
                  </a:lnTo>
                  <a:lnTo>
                    <a:pt x="3288" y="249"/>
                  </a:lnTo>
                  <a:lnTo>
                    <a:pt x="3297" y="254"/>
                  </a:lnTo>
                  <a:lnTo>
                    <a:pt x="3307" y="260"/>
                  </a:lnTo>
                  <a:lnTo>
                    <a:pt x="3316" y="267"/>
                  </a:lnTo>
                  <a:lnTo>
                    <a:pt x="3325" y="274"/>
                  </a:lnTo>
                  <a:lnTo>
                    <a:pt x="3333" y="281"/>
                  </a:lnTo>
                  <a:lnTo>
                    <a:pt x="3341" y="289"/>
                  </a:lnTo>
                  <a:lnTo>
                    <a:pt x="3349" y="297"/>
                  </a:lnTo>
                  <a:lnTo>
                    <a:pt x="3356" y="305"/>
                  </a:lnTo>
                  <a:lnTo>
                    <a:pt x="3363" y="314"/>
                  </a:lnTo>
                  <a:lnTo>
                    <a:pt x="3369" y="323"/>
                  </a:lnTo>
                  <a:lnTo>
                    <a:pt x="3375" y="332"/>
                  </a:lnTo>
                  <a:lnTo>
                    <a:pt x="3381" y="342"/>
                  </a:lnTo>
                  <a:lnTo>
                    <a:pt x="3386" y="352"/>
                  </a:lnTo>
                  <a:lnTo>
                    <a:pt x="3391" y="362"/>
                  </a:lnTo>
                  <a:lnTo>
                    <a:pt x="3395" y="373"/>
                  </a:lnTo>
                  <a:lnTo>
                    <a:pt x="3398" y="384"/>
                  </a:lnTo>
                  <a:lnTo>
                    <a:pt x="3401" y="395"/>
                  </a:lnTo>
                  <a:lnTo>
                    <a:pt x="3404" y="406"/>
                  </a:lnTo>
                  <a:lnTo>
                    <a:pt x="3406" y="417"/>
                  </a:lnTo>
                  <a:lnTo>
                    <a:pt x="3408" y="429"/>
                  </a:lnTo>
                  <a:lnTo>
                    <a:pt x="3408" y="441"/>
                  </a:lnTo>
                  <a:lnTo>
                    <a:pt x="3409" y="453"/>
                  </a:lnTo>
                  <a:lnTo>
                    <a:pt x="3408" y="466"/>
                  </a:lnTo>
                  <a:lnTo>
                    <a:pt x="3408" y="477"/>
                  </a:lnTo>
                  <a:lnTo>
                    <a:pt x="3406" y="489"/>
                  </a:lnTo>
                  <a:lnTo>
                    <a:pt x="3404" y="500"/>
                  </a:lnTo>
                  <a:lnTo>
                    <a:pt x="3401" y="512"/>
                  </a:lnTo>
                  <a:lnTo>
                    <a:pt x="3398" y="523"/>
                  </a:lnTo>
                  <a:lnTo>
                    <a:pt x="3395" y="533"/>
                  </a:lnTo>
                  <a:lnTo>
                    <a:pt x="3391" y="544"/>
                  </a:lnTo>
                  <a:lnTo>
                    <a:pt x="3386" y="554"/>
                  </a:lnTo>
                  <a:lnTo>
                    <a:pt x="3381" y="564"/>
                  </a:lnTo>
                  <a:lnTo>
                    <a:pt x="3375" y="574"/>
                  </a:lnTo>
                  <a:lnTo>
                    <a:pt x="3369" y="583"/>
                  </a:lnTo>
                  <a:lnTo>
                    <a:pt x="3363" y="592"/>
                  </a:lnTo>
                  <a:lnTo>
                    <a:pt x="3356" y="601"/>
                  </a:lnTo>
                  <a:lnTo>
                    <a:pt x="3349" y="610"/>
                  </a:lnTo>
                  <a:lnTo>
                    <a:pt x="3341" y="618"/>
                  </a:lnTo>
                  <a:lnTo>
                    <a:pt x="3333" y="625"/>
                  </a:lnTo>
                  <a:lnTo>
                    <a:pt x="3325" y="633"/>
                  </a:lnTo>
                  <a:lnTo>
                    <a:pt x="3316" y="639"/>
                  </a:lnTo>
                  <a:lnTo>
                    <a:pt x="3307" y="646"/>
                  </a:lnTo>
                  <a:lnTo>
                    <a:pt x="3297" y="652"/>
                  </a:lnTo>
                  <a:lnTo>
                    <a:pt x="3288" y="658"/>
                  </a:lnTo>
                  <a:lnTo>
                    <a:pt x="3278" y="663"/>
                  </a:lnTo>
                  <a:lnTo>
                    <a:pt x="3267" y="667"/>
                  </a:lnTo>
                  <a:lnTo>
                    <a:pt x="3257" y="671"/>
                  </a:lnTo>
                  <a:lnTo>
                    <a:pt x="3246" y="675"/>
                  </a:lnTo>
                  <a:lnTo>
                    <a:pt x="3235" y="678"/>
                  </a:lnTo>
                  <a:lnTo>
                    <a:pt x="3224" y="681"/>
                  </a:lnTo>
                  <a:lnTo>
                    <a:pt x="3212" y="683"/>
                  </a:lnTo>
                  <a:lnTo>
                    <a:pt x="3201" y="684"/>
                  </a:lnTo>
                  <a:lnTo>
                    <a:pt x="3189" y="685"/>
                  </a:lnTo>
                  <a:lnTo>
                    <a:pt x="3177" y="685"/>
                  </a:lnTo>
                  <a:close/>
                  <a:moveTo>
                    <a:pt x="2491" y="677"/>
                  </a:moveTo>
                  <a:lnTo>
                    <a:pt x="2402" y="677"/>
                  </a:lnTo>
                  <a:lnTo>
                    <a:pt x="2402" y="453"/>
                  </a:lnTo>
                  <a:lnTo>
                    <a:pt x="2402" y="444"/>
                  </a:lnTo>
                  <a:lnTo>
                    <a:pt x="2402" y="436"/>
                  </a:lnTo>
                  <a:lnTo>
                    <a:pt x="2401" y="428"/>
                  </a:lnTo>
                  <a:lnTo>
                    <a:pt x="2400" y="420"/>
                  </a:lnTo>
                  <a:lnTo>
                    <a:pt x="2398" y="412"/>
                  </a:lnTo>
                  <a:lnTo>
                    <a:pt x="2397" y="404"/>
                  </a:lnTo>
                  <a:lnTo>
                    <a:pt x="2395" y="397"/>
                  </a:lnTo>
                  <a:lnTo>
                    <a:pt x="2392" y="390"/>
                  </a:lnTo>
                  <a:lnTo>
                    <a:pt x="2390" y="383"/>
                  </a:lnTo>
                  <a:lnTo>
                    <a:pt x="2387" y="377"/>
                  </a:lnTo>
                  <a:lnTo>
                    <a:pt x="2381" y="364"/>
                  </a:lnTo>
                  <a:lnTo>
                    <a:pt x="2374" y="353"/>
                  </a:lnTo>
                  <a:lnTo>
                    <a:pt x="2370" y="347"/>
                  </a:lnTo>
                  <a:lnTo>
                    <a:pt x="2365" y="342"/>
                  </a:lnTo>
                  <a:lnTo>
                    <a:pt x="2361" y="337"/>
                  </a:lnTo>
                  <a:lnTo>
                    <a:pt x="2357" y="333"/>
                  </a:lnTo>
                  <a:lnTo>
                    <a:pt x="2347" y="325"/>
                  </a:lnTo>
                  <a:lnTo>
                    <a:pt x="2336" y="318"/>
                  </a:lnTo>
                  <a:lnTo>
                    <a:pt x="2331" y="314"/>
                  </a:lnTo>
                  <a:lnTo>
                    <a:pt x="2325" y="312"/>
                  </a:lnTo>
                  <a:lnTo>
                    <a:pt x="2319" y="309"/>
                  </a:lnTo>
                  <a:lnTo>
                    <a:pt x="2313" y="307"/>
                  </a:lnTo>
                  <a:lnTo>
                    <a:pt x="2307" y="305"/>
                  </a:lnTo>
                  <a:lnTo>
                    <a:pt x="2301" y="304"/>
                  </a:lnTo>
                  <a:lnTo>
                    <a:pt x="2295" y="303"/>
                  </a:lnTo>
                  <a:lnTo>
                    <a:pt x="2288" y="302"/>
                  </a:lnTo>
                  <a:lnTo>
                    <a:pt x="2275" y="301"/>
                  </a:lnTo>
                  <a:lnTo>
                    <a:pt x="2261" y="302"/>
                  </a:lnTo>
                  <a:lnTo>
                    <a:pt x="2254" y="303"/>
                  </a:lnTo>
                  <a:lnTo>
                    <a:pt x="2247" y="304"/>
                  </a:lnTo>
                  <a:lnTo>
                    <a:pt x="2234" y="307"/>
                  </a:lnTo>
                  <a:lnTo>
                    <a:pt x="2228" y="309"/>
                  </a:lnTo>
                  <a:lnTo>
                    <a:pt x="2222" y="312"/>
                  </a:lnTo>
                  <a:lnTo>
                    <a:pt x="2216" y="314"/>
                  </a:lnTo>
                  <a:lnTo>
                    <a:pt x="2210" y="318"/>
                  </a:lnTo>
                  <a:lnTo>
                    <a:pt x="2204" y="321"/>
                  </a:lnTo>
                  <a:lnTo>
                    <a:pt x="2198" y="325"/>
                  </a:lnTo>
                  <a:lnTo>
                    <a:pt x="2193" y="329"/>
                  </a:lnTo>
                  <a:lnTo>
                    <a:pt x="2188" y="333"/>
                  </a:lnTo>
                  <a:lnTo>
                    <a:pt x="2183" y="338"/>
                  </a:lnTo>
                  <a:lnTo>
                    <a:pt x="2178" y="343"/>
                  </a:lnTo>
                  <a:lnTo>
                    <a:pt x="2173" y="348"/>
                  </a:lnTo>
                  <a:lnTo>
                    <a:pt x="2169" y="354"/>
                  </a:lnTo>
                  <a:lnTo>
                    <a:pt x="2164" y="360"/>
                  </a:lnTo>
                  <a:lnTo>
                    <a:pt x="2160" y="366"/>
                  </a:lnTo>
                  <a:lnTo>
                    <a:pt x="2153" y="380"/>
                  </a:lnTo>
                  <a:lnTo>
                    <a:pt x="2150" y="387"/>
                  </a:lnTo>
                  <a:lnTo>
                    <a:pt x="2147" y="394"/>
                  </a:lnTo>
                  <a:lnTo>
                    <a:pt x="2142" y="410"/>
                  </a:lnTo>
                  <a:lnTo>
                    <a:pt x="2140" y="419"/>
                  </a:lnTo>
                  <a:lnTo>
                    <a:pt x="2139" y="427"/>
                  </a:lnTo>
                  <a:lnTo>
                    <a:pt x="2137" y="436"/>
                  </a:lnTo>
                  <a:lnTo>
                    <a:pt x="2137" y="446"/>
                  </a:lnTo>
                  <a:lnTo>
                    <a:pt x="2136" y="466"/>
                  </a:lnTo>
                  <a:lnTo>
                    <a:pt x="2136" y="677"/>
                  </a:lnTo>
                  <a:lnTo>
                    <a:pt x="2046" y="677"/>
                  </a:lnTo>
                  <a:lnTo>
                    <a:pt x="2046" y="230"/>
                  </a:lnTo>
                  <a:lnTo>
                    <a:pt x="2133" y="230"/>
                  </a:lnTo>
                  <a:lnTo>
                    <a:pt x="2133" y="306"/>
                  </a:lnTo>
                  <a:lnTo>
                    <a:pt x="2138" y="296"/>
                  </a:lnTo>
                  <a:lnTo>
                    <a:pt x="2144" y="287"/>
                  </a:lnTo>
                  <a:lnTo>
                    <a:pt x="2151" y="278"/>
                  </a:lnTo>
                  <a:lnTo>
                    <a:pt x="2159" y="270"/>
                  </a:lnTo>
                  <a:lnTo>
                    <a:pt x="2163" y="266"/>
                  </a:lnTo>
                  <a:lnTo>
                    <a:pt x="2167" y="262"/>
                  </a:lnTo>
                  <a:lnTo>
                    <a:pt x="2177" y="255"/>
                  </a:lnTo>
                  <a:lnTo>
                    <a:pt x="2186" y="249"/>
                  </a:lnTo>
                  <a:lnTo>
                    <a:pt x="2196" y="243"/>
                  </a:lnTo>
                  <a:lnTo>
                    <a:pt x="2207" y="238"/>
                  </a:lnTo>
                  <a:lnTo>
                    <a:pt x="2218" y="234"/>
                  </a:lnTo>
                  <a:lnTo>
                    <a:pt x="2229" y="230"/>
                  </a:lnTo>
                  <a:lnTo>
                    <a:pt x="2241" y="227"/>
                  </a:lnTo>
                  <a:lnTo>
                    <a:pt x="2253" y="224"/>
                  </a:lnTo>
                  <a:lnTo>
                    <a:pt x="2264" y="222"/>
                  </a:lnTo>
                  <a:lnTo>
                    <a:pt x="2276" y="221"/>
                  </a:lnTo>
                  <a:lnTo>
                    <a:pt x="2288" y="221"/>
                  </a:lnTo>
                  <a:lnTo>
                    <a:pt x="2307" y="222"/>
                  </a:lnTo>
                  <a:lnTo>
                    <a:pt x="2326" y="224"/>
                  </a:lnTo>
                  <a:lnTo>
                    <a:pt x="2335" y="225"/>
                  </a:lnTo>
                  <a:lnTo>
                    <a:pt x="2344" y="228"/>
                  </a:lnTo>
                  <a:lnTo>
                    <a:pt x="2353" y="230"/>
                  </a:lnTo>
                  <a:lnTo>
                    <a:pt x="2362" y="233"/>
                  </a:lnTo>
                  <a:lnTo>
                    <a:pt x="2371" y="236"/>
                  </a:lnTo>
                  <a:lnTo>
                    <a:pt x="2380" y="240"/>
                  </a:lnTo>
                  <a:lnTo>
                    <a:pt x="2388" y="244"/>
                  </a:lnTo>
                  <a:lnTo>
                    <a:pt x="2397" y="249"/>
                  </a:lnTo>
                  <a:lnTo>
                    <a:pt x="2405" y="254"/>
                  </a:lnTo>
                  <a:lnTo>
                    <a:pt x="2413" y="259"/>
                  </a:lnTo>
                  <a:lnTo>
                    <a:pt x="2420" y="265"/>
                  </a:lnTo>
                  <a:lnTo>
                    <a:pt x="2427" y="271"/>
                  </a:lnTo>
                  <a:lnTo>
                    <a:pt x="2434" y="278"/>
                  </a:lnTo>
                  <a:lnTo>
                    <a:pt x="2441" y="285"/>
                  </a:lnTo>
                  <a:lnTo>
                    <a:pt x="2448" y="293"/>
                  </a:lnTo>
                  <a:lnTo>
                    <a:pt x="2454" y="301"/>
                  </a:lnTo>
                  <a:lnTo>
                    <a:pt x="2459" y="310"/>
                  </a:lnTo>
                  <a:lnTo>
                    <a:pt x="2464" y="319"/>
                  </a:lnTo>
                  <a:lnTo>
                    <a:pt x="2469" y="328"/>
                  </a:lnTo>
                  <a:lnTo>
                    <a:pt x="2474" y="339"/>
                  </a:lnTo>
                  <a:lnTo>
                    <a:pt x="2478" y="349"/>
                  </a:lnTo>
                  <a:lnTo>
                    <a:pt x="2481" y="360"/>
                  </a:lnTo>
                  <a:lnTo>
                    <a:pt x="2484" y="372"/>
                  </a:lnTo>
                  <a:lnTo>
                    <a:pt x="2487" y="384"/>
                  </a:lnTo>
                  <a:lnTo>
                    <a:pt x="2489" y="397"/>
                  </a:lnTo>
                  <a:lnTo>
                    <a:pt x="2490" y="410"/>
                  </a:lnTo>
                  <a:lnTo>
                    <a:pt x="2491" y="424"/>
                  </a:lnTo>
                  <a:lnTo>
                    <a:pt x="2491" y="438"/>
                  </a:lnTo>
                  <a:lnTo>
                    <a:pt x="2491" y="677"/>
                  </a:lnTo>
                  <a:close/>
                  <a:moveTo>
                    <a:pt x="1589" y="677"/>
                  </a:moveTo>
                  <a:lnTo>
                    <a:pt x="1499" y="677"/>
                  </a:lnTo>
                  <a:lnTo>
                    <a:pt x="1499" y="624"/>
                  </a:lnTo>
                  <a:lnTo>
                    <a:pt x="1496" y="627"/>
                  </a:lnTo>
                  <a:lnTo>
                    <a:pt x="1493" y="631"/>
                  </a:lnTo>
                  <a:lnTo>
                    <a:pt x="1487" y="637"/>
                  </a:lnTo>
                  <a:lnTo>
                    <a:pt x="1480" y="644"/>
                  </a:lnTo>
                  <a:lnTo>
                    <a:pt x="1473" y="649"/>
                  </a:lnTo>
                  <a:lnTo>
                    <a:pt x="1457" y="660"/>
                  </a:lnTo>
                  <a:lnTo>
                    <a:pt x="1449" y="665"/>
                  </a:lnTo>
                  <a:lnTo>
                    <a:pt x="1440" y="669"/>
                  </a:lnTo>
                  <a:lnTo>
                    <a:pt x="1431" y="673"/>
                  </a:lnTo>
                  <a:lnTo>
                    <a:pt x="1422" y="676"/>
                  </a:lnTo>
                  <a:lnTo>
                    <a:pt x="1412" y="679"/>
                  </a:lnTo>
                  <a:lnTo>
                    <a:pt x="1402" y="682"/>
                  </a:lnTo>
                  <a:lnTo>
                    <a:pt x="1392" y="684"/>
                  </a:lnTo>
                  <a:lnTo>
                    <a:pt x="1381" y="685"/>
                  </a:lnTo>
                  <a:lnTo>
                    <a:pt x="1370" y="686"/>
                  </a:lnTo>
                  <a:lnTo>
                    <a:pt x="1359" y="686"/>
                  </a:lnTo>
                  <a:lnTo>
                    <a:pt x="1347" y="686"/>
                  </a:lnTo>
                  <a:lnTo>
                    <a:pt x="1335" y="685"/>
                  </a:lnTo>
                  <a:lnTo>
                    <a:pt x="1323" y="684"/>
                  </a:lnTo>
                  <a:lnTo>
                    <a:pt x="1312" y="682"/>
                  </a:lnTo>
                  <a:lnTo>
                    <a:pt x="1301" y="679"/>
                  </a:lnTo>
                  <a:lnTo>
                    <a:pt x="1290" y="676"/>
                  </a:lnTo>
                  <a:lnTo>
                    <a:pt x="1280" y="672"/>
                  </a:lnTo>
                  <a:lnTo>
                    <a:pt x="1269" y="668"/>
                  </a:lnTo>
                  <a:lnTo>
                    <a:pt x="1259" y="663"/>
                  </a:lnTo>
                  <a:lnTo>
                    <a:pt x="1250" y="658"/>
                  </a:lnTo>
                  <a:lnTo>
                    <a:pt x="1240" y="653"/>
                  </a:lnTo>
                  <a:lnTo>
                    <a:pt x="1231" y="647"/>
                  </a:lnTo>
                  <a:lnTo>
                    <a:pt x="1223" y="640"/>
                  </a:lnTo>
                  <a:lnTo>
                    <a:pt x="1214" y="633"/>
                  </a:lnTo>
                  <a:lnTo>
                    <a:pt x="1206" y="626"/>
                  </a:lnTo>
                  <a:lnTo>
                    <a:pt x="1199" y="618"/>
                  </a:lnTo>
                  <a:lnTo>
                    <a:pt x="1191" y="610"/>
                  </a:lnTo>
                  <a:lnTo>
                    <a:pt x="1184" y="602"/>
                  </a:lnTo>
                  <a:lnTo>
                    <a:pt x="1178" y="593"/>
                  </a:lnTo>
                  <a:lnTo>
                    <a:pt x="1172" y="584"/>
                  </a:lnTo>
                  <a:lnTo>
                    <a:pt x="1166" y="575"/>
                  </a:lnTo>
                  <a:lnTo>
                    <a:pt x="1161" y="565"/>
                  </a:lnTo>
                  <a:lnTo>
                    <a:pt x="1156" y="555"/>
                  </a:lnTo>
                  <a:lnTo>
                    <a:pt x="1152" y="545"/>
                  </a:lnTo>
                  <a:lnTo>
                    <a:pt x="1148" y="534"/>
                  </a:lnTo>
                  <a:lnTo>
                    <a:pt x="1144" y="523"/>
                  </a:lnTo>
                  <a:lnTo>
                    <a:pt x="1142" y="512"/>
                  </a:lnTo>
                  <a:lnTo>
                    <a:pt x="1139" y="501"/>
                  </a:lnTo>
                  <a:lnTo>
                    <a:pt x="1137" y="489"/>
                  </a:lnTo>
                  <a:lnTo>
                    <a:pt x="1136" y="478"/>
                  </a:lnTo>
                  <a:lnTo>
                    <a:pt x="1135" y="466"/>
                  </a:lnTo>
                  <a:lnTo>
                    <a:pt x="1135" y="453"/>
                  </a:lnTo>
                  <a:lnTo>
                    <a:pt x="1135" y="441"/>
                  </a:lnTo>
                  <a:lnTo>
                    <a:pt x="1136" y="429"/>
                  </a:lnTo>
                  <a:lnTo>
                    <a:pt x="1137" y="417"/>
                  </a:lnTo>
                  <a:lnTo>
                    <a:pt x="1139" y="406"/>
                  </a:lnTo>
                  <a:lnTo>
                    <a:pt x="1142" y="395"/>
                  </a:lnTo>
                  <a:lnTo>
                    <a:pt x="1143" y="389"/>
                  </a:lnTo>
                  <a:lnTo>
                    <a:pt x="1144" y="384"/>
                  </a:lnTo>
                  <a:lnTo>
                    <a:pt x="1148" y="373"/>
                  </a:lnTo>
                  <a:lnTo>
                    <a:pt x="1152" y="362"/>
                  </a:lnTo>
                  <a:lnTo>
                    <a:pt x="1156" y="352"/>
                  </a:lnTo>
                  <a:lnTo>
                    <a:pt x="1161" y="342"/>
                  </a:lnTo>
                  <a:lnTo>
                    <a:pt x="1166" y="332"/>
                  </a:lnTo>
                  <a:lnTo>
                    <a:pt x="1172" y="323"/>
                  </a:lnTo>
                  <a:lnTo>
                    <a:pt x="1178" y="314"/>
                  </a:lnTo>
                  <a:lnTo>
                    <a:pt x="1184" y="305"/>
                  </a:lnTo>
                  <a:lnTo>
                    <a:pt x="1191" y="297"/>
                  </a:lnTo>
                  <a:lnTo>
                    <a:pt x="1199" y="289"/>
                  </a:lnTo>
                  <a:lnTo>
                    <a:pt x="1206" y="281"/>
                  </a:lnTo>
                  <a:lnTo>
                    <a:pt x="1214" y="274"/>
                  </a:lnTo>
                  <a:lnTo>
                    <a:pt x="1218" y="270"/>
                  </a:lnTo>
                  <a:lnTo>
                    <a:pt x="1223" y="267"/>
                  </a:lnTo>
                  <a:lnTo>
                    <a:pt x="1231" y="260"/>
                  </a:lnTo>
                  <a:lnTo>
                    <a:pt x="1240" y="254"/>
                  </a:lnTo>
                  <a:lnTo>
                    <a:pt x="1250" y="249"/>
                  </a:lnTo>
                  <a:lnTo>
                    <a:pt x="1259" y="244"/>
                  </a:lnTo>
                  <a:lnTo>
                    <a:pt x="1269" y="239"/>
                  </a:lnTo>
                  <a:lnTo>
                    <a:pt x="1280" y="235"/>
                  </a:lnTo>
                  <a:lnTo>
                    <a:pt x="1290" y="231"/>
                  </a:lnTo>
                  <a:lnTo>
                    <a:pt x="1301" y="228"/>
                  </a:lnTo>
                  <a:lnTo>
                    <a:pt x="1312" y="226"/>
                  </a:lnTo>
                  <a:lnTo>
                    <a:pt x="1323" y="224"/>
                  </a:lnTo>
                  <a:lnTo>
                    <a:pt x="1335" y="222"/>
                  </a:lnTo>
                  <a:lnTo>
                    <a:pt x="1347" y="221"/>
                  </a:lnTo>
                  <a:lnTo>
                    <a:pt x="1359" y="221"/>
                  </a:lnTo>
                  <a:lnTo>
                    <a:pt x="1370" y="221"/>
                  </a:lnTo>
                  <a:lnTo>
                    <a:pt x="1381" y="222"/>
                  </a:lnTo>
                  <a:lnTo>
                    <a:pt x="1392" y="223"/>
                  </a:lnTo>
                  <a:lnTo>
                    <a:pt x="1402" y="225"/>
                  </a:lnTo>
                  <a:lnTo>
                    <a:pt x="1412" y="228"/>
                  </a:lnTo>
                  <a:lnTo>
                    <a:pt x="1421" y="230"/>
                  </a:lnTo>
                  <a:lnTo>
                    <a:pt x="1431" y="234"/>
                  </a:lnTo>
                  <a:lnTo>
                    <a:pt x="1440" y="238"/>
                  </a:lnTo>
                  <a:lnTo>
                    <a:pt x="1448" y="242"/>
                  </a:lnTo>
                  <a:lnTo>
                    <a:pt x="1457" y="246"/>
                  </a:lnTo>
                  <a:lnTo>
                    <a:pt x="1465" y="251"/>
                  </a:lnTo>
                  <a:lnTo>
                    <a:pt x="1468" y="254"/>
                  </a:lnTo>
                  <a:lnTo>
                    <a:pt x="1472" y="257"/>
                  </a:lnTo>
                  <a:lnTo>
                    <a:pt x="1479" y="263"/>
                  </a:lnTo>
                  <a:lnTo>
                    <a:pt x="1486" y="269"/>
                  </a:lnTo>
                  <a:lnTo>
                    <a:pt x="1493" y="275"/>
                  </a:lnTo>
                  <a:lnTo>
                    <a:pt x="1499" y="282"/>
                  </a:lnTo>
                  <a:lnTo>
                    <a:pt x="1499" y="230"/>
                  </a:lnTo>
                  <a:lnTo>
                    <a:pt x="1589" y="230"/>
                  </a:lnTo>
                  <a:lnTo>
                    <a:pt x="1589" y="677"/>
                  </a:lnTo>
                  <a:close/>
                  <a:moveTo>
                    <a:pt x="466" y="686"/>
                  </a:moveTo>
                  <a:lnTo>
                    <a:pt x="452" y="686"/>
                  </a:lnTo>
                  <a:lnTo>
                    <a:pt x="438" y="685"/>
                  </a:lnTo>
                  <a:lnTo>
                    <a:pt x="424" y="684"/>
                  </a:lnTo>
                  <a:lnTo>
                    <a:pt x="410" y="682"/>
                  </a:lnTo>
                  <a:lnTo>
                    <a:pt x="395" y="679"/>
                  </a:lnTo>
                  <a:lnTo>
                    <a:pt x="380" y="676"/>
                  </a:lnTo>
                  <a:lnTo>
                    <a:pt x="365" y="672"/>
                  </a:lnTo>
                  <a:lnTo>
                    <a:pt x="350" y="667"/>
                  </a:lnTo>
                  <a:lnTo>
                    <a:pt x="335" y="662"/>
                  </a:lnTo>
                  <a:lnTo>
                    <a:pt x="319" y="655"/>
                  </a:lnTo>
                  <a:lnTo>
                    <a:pt x="304" y="648"/>
                  </a:lnTo>
                  <a:lnTo>
                    <a:pt x="290" y="640"/>
                  </a:lnTo>
                  <a:lnTo>
                    <a:pt x="275" y="632"/>
                  </a:lnTo>
                  <a:lnTo>
                    <a:pt x="261" y="622"/>
                  </a:lnTo>
                  <a:lnTo>
                    <a:pt x="247" y="611"/>
                  </a:lnTo>
                  <a:lnTo>
                    <a:pt x="240" y="606"/>
                  </a:lnTo>
                  <a:lnTo>
                    <a:pt x="233" y="600"/>
                  </a:lnTo>
                  <a:lnTo>
                    <a:pt x="241" y="590"/>
                  </a:lnTo>
                  <a:lnTo>
                    <a:pt x="258" y="567"/>
                  </a:lnTo>
                  <a:lnTo>
                    <a:pt x="283" y="534"/>
                  </a:lnTo>
                  <a:lnTo>
                    <a:pt x="286" y="537"/>
                  </a:lnTo>
                  <a:lnTo>
                    <a:pt x="296" y="545"/>
                  </a:lnTo>
                  <a:lnTo>
                    <a:pt x="303" y="551"/>
                  </a:lnTo>
                  <a:lnTo>
                    <a:pt x="311" y="557"/>
                  </a:lnTo>
                  <a:lnTo>
                    <a:pt x="321" y="563"/>
                  </a:lnTo>
                  <a:lnTo>
                    <a:pt x="332" y="570"/>
                  </a:lnTo>
                  <a:lnTo>
                    <a:pt x="345" y="577"/>
                  </a:lnTo>
                  <a:lnTo>
                    <a:pt x="358" y="583"/>
                  </a:lnTo>
                  <a:lnTo>
                    <a:pt x="365" y="586"/>
                  </a:lnTo>
                  <a:lnTo>
                    <a:pt x="373" y="589"/>
                  </a:lnTo>
                  <a:lnTo>
                    <a:pt x="388" y="595"/>
                  </a:lnTo>
                  <a:lnTo>
                    <a:pt x="396" y="597"/>
                  </a:lnTo>
                  <a:lnTo>
                    <a:pt x="405" y="599"/>
                  </a:lnTo>
                  <a:lnTo>
                    <a:pt x="414" y="601"/>
                  </a:lnTo>
                  <a:lnTo>
                    <a:pt x="423" y="603"/>
                  </a:lnTo>
                  <a:lnTo>
                    <a:pt x="432" y="604"/>
                  </a:lnTo>
                  <a:lnTo>
                    <a:pt x="441" y="605"/>
                  </a:lnTo>
                  <a:lnTo>
                    <a:pt x="460" y="606"/>
                  </a:lnTo>
                  <a:lnTo>
                    <a:pt x="478" y="606"/>
                  </a:lnTo>
                  <a:lnTo>
                    <a:pt x="494" y="605"/>
                  </a:lnTo>
                  <a:lnTo>
                    <a:pt x="508" y="603"/>
                  </a:lnTo>
                  <a:lnTo>
                    <a:pt x="521" y="600"/>
                  </a:lnTo>
                  <a:lnTo>
                    <a:pt x="533" y="597"/>
                  </a:lnTo>
                  <a:lnTo>
                    <a:pt x="543" y="594"/>
                  </a:lnTo>
                  <a:lnTo>
                    <a:pt x="551" y="590"/>
                  </a:lnTo>
                  <a:lnTo>
                    <a:pt x="559" y="585"/>
                  </a:lnTo>
                  <a:lnTo>
                    <a:pt x="565" y="581"/>
                  </a:lnTo>
                  <a:lnTo>
                    <a:pt x="568" y="579"/>
                  </a:lnTo>
                  <a:lnTo>
                    <a:pt x="571" y="576"/>
                  </a:lnTo>
                  <a:lnTo>
                    <a:pt x="575" y="571"/>
                  </a:lnTo>
                  <a:lnTo>
                    <a:pt x="578" y="567"/>
                  </a:lnTo>
                  <a:lnTo>
                    <a:pt x="580" y="562"/>
                  </a:lnTo>
                  <a:lnTo>
                    <a:pt x="582" y="557"/>
                  </a:lnTo>
                  <a:lnTo>
                    <a:pt x="583" y="552"/>
                  </a:lnTo>
                  <a:lnTo>
                    <a:pt x="583" y="548"/>
                  </a:lnTo>
                  <a:lnTo>
                    <a:pt x="583" y="544"/>
                  </a:lnTo>
                  <a:lnTo>
                    <a:pt x="583" y="540"/>
                  </a:lnTo>
                  <a:lnTo>
                    <a:pt x="582" y="537"/>
                  </a:lnTo>
                  <a:lnTo>
                    <a:pt x="580" y="534"/>
                  </a:lnTo>
                  <a:lnTo>
                    <a:pt x="577" y="527"/>
                  </a:lnTo>
                  <a:lnTo>
                    <a:pt x="575" y="525"/>
                  </a:lnTo>
                  <a:lnTo>
                    <a:pt x="572" y="522"/>
                  </a:lnTo>
                  <a:lnTo>
                    <a:pt x="569" y="520"/>
                  </a:lnTo>
                  <a:lnTo>
                    <a:pt x="566" y="517"/>
                  </a:lnTo>
                  <a:lnTo>
                    <a:pt x="559" y="513"/>
                  </a:lnTo>
                  <a:lnTo>
                    <a:pt x="551" y="510"/>
                  </a:lnTo>
                  <a:lnTo>
                    <a:pt x="542" y="507"/>
                  </a:lnTo>
                  <a:lnTo>
                    <a:pt x="532" y="504"/>
                  </a:lnTo>
                  <a:lnTo>
                    <a:pt x="521" y="502"/>
                  </a:lnTo>
                  <a:lnTo>
                    <a:pt x="498" y="498"/>
                  </a:lnTo>
                  <a:lnTo>
                    <a:pt x="447" y="491"/>
                  </a:lnTo>
                  <a:lnTo>
                    <a:pt x="412" y="486"/>
                  </a:lnTo>
                  <a:lnTo>
                    <a:pt x="394" y="484"/>
                  </a:lnTo>
                  <a:lnTo>
                    <a:pt x="376" y="480"/>
                  </a:lnTo>
                  <a:lnTo>
                    <a:pt x="358" y="476"/>
                  </a:lnTo>
                  <a:lnTo>
                    <a:pt x="341" y="472"/>
                  </a:lnTo>
                  <a:lnTo>
                    <a:pt x="324" y="466"/>
                  </a:lnTo>
                  <a:lnTo>
                    <a:pt x="308" y="460"/>
                  </a:lnTo>
                  <a:lnTo>
                    <a:pt x="301" y="456"/>
                  </a:lnTo>
                  <a:lnTo>
                    <a:pt x="293" y="451"/>
                  </a:lnTo>
                  <a:lnTo>
                    <a:pt x="280" y="442"/>
                  </a:lnTo>
                  <a:lnTo>
                    <a:pt x="274" y="437"/>
                  </a:lnTo>
                  <a:lnTo>
                    <a:pt x="268" y="432"/>
                  </a:lnTo>
                  <a:lnTo>
                    <a:pt x="262" y="426"/>
                  </a:lnTo>
                  <a:lnTo>
                    <a:pt x="257" y="420"/>
                  </a:lnTo>
                  <a:lnTo>
                    <a:pt x="253" y="414"/>
                  </a:lnTo>
                  <a:lnTo>
                    <a:pt x="249" y="407"/>
                  </a:lnTo>
                  <a:lnTo>
                    <a:pt x="246" y="400"/>
                  </a:lnTo>
                  <a:lnTo>
                    <a:pt x="243" y="392"/>
                  </a:lnTo>
                  <a:lnTo>
                    <a:pt x="240" y="384"/>
                  </a:lnTo>
                  <a:lnTo>
                    <a:pt x="239" y="375"/>
                  </a:lnTo>
                  <a:lnTo>
                    <a:pt x="238" y="366"/>
                  </a:lnTo>
                  <a:lnTo>
                    <a:pt x="237" y="356"/>
                  </a:lnTo>
                  <a:lnTo>
                    <a:pt x="238" y="349"/>
                  </a:lnTo>
                  <a:lnTo>
                    <a:pt x="239" y="342"/>
                  </a:lnTo>
                  <a:lnTo>
                    <a:pt x="240" y="335"/>
                  </a:lnTo>
                  <a:lnTo>
                    <a:pt x="242" y="328"/>
                  </a:lnTo>
                  <a:lnTo>
                    <a:pt x="244" y="321"/>
                  </a:lnTo>
                  <a:lnTo>
                    <a:pt x="247" y="315"/>
                  </a:lnTo>
                  <a:lnTo>
                    <a:pt x="250" y="308"/>
                  </a:lnTo>
                  <a:lnTo>
                    <a:pt x="254" y="302"/>
                  </a:lnTo>
                  <a:lnTo>
                    <a:pt x="258" y="296"/>
                  </a:lnTo>
                  <a:lnTo>
                    <a:pt x="263" y="290"/>
                  </a:lnTo>
                  <a:lnTo>
                    <a:pt x="268" y="285"/>
                  </a:lnTo>
                  <a:lnTo>
                    <a:pt x="274" y="279"/>
                  </a:lnTo>
                  <a:lnTo>
                    <a:pt x="280" y="274"/>
                  </a:lnTo>
                  <a:lnTo>
                    <a:pt x="286" y="269"/>
                  </a:lnTo>
                  <a:lnTo>
                    <a:pt x="292" y="264"/>
                  </a:lnTo>
                  <a:lnTo>
                    <a:pt x="299" y="260"/>
                  </a:lnTo>
                  <a:lnTo>
                    <a:pt x="314" y="251"/>
                  </a:lnTo>
                  <a:lnTo>
                    <a:pt x="322" y="247"/>
                  </a:lnTo>
                  <a:lnTo>
                    <a:pt x="330" y="244"/>
                  </a:lnTo>
                  <a:lnTo>
                    <a:pt x="347" y="237"/>
                  </a:lnTo>
                  <a:lnTo>
                    <a:pt x="365" y="232"/>
                  </a:lnTo>
                  <a:lnTo>
                    <a:pt x="383" y="227"/>
                  </a:lnTo>
                  <a:lnTo>
                    <a:pt x="402" y="224"/>
                  </a:lnTo>
                  <a:lnTo>
                    <a:pt x="422" y="222"/>
                  </a:lnTo>
                  <a:lnTo>
                    <a:pt x="443" y="222"/>
                  </a:lnTo>
                  <a:lnTo>
                    <a:pt x="459" y="222"/>
                  </a:lnTo>
                  <a:lnTo>
                    <a:pt x="474" y="223"/>
                  </a:lnTo>
                  <a:lnTo>
                    <a:pt x="489" y="224"/>
                  </a:lnTo>
                  <a:lnTo>
                    <a:pt x="504" y="226"/>
                  </a:lnTo>
                  <a:lnTo>
                    <a:pt x="518" y="229"/>
                  </a:lnTo>
                  <a:lnTo>
                    <a:pt x="532" y="232"/>
                  </a:lnTo>
                  <a:lnTo>
                    <a:pt x="545" y="235"/>
                  </a:lnTo>
                  <a:lnTo>
                    <a:pt x="559" y="239"/>
                  </a:lnTo>
                  <a:lnTo>
                    <a:pt x="571" y="244"/>
                  </a:lnTo>
                  <a:lnTo>
                    <a:pt x="584" y="249"/>
                  </a:lnTo>
                  <a:lnTo>
                    <a:pt x="596" y="255"/>
                  </a:lnTo>
                  <a:lnTo>
                    <a:pt x="607" y="261"/>
                  </a:lnTo>
                  <a:lnTo>
                    <a:pt x="619" y="268"/>
                  </a:lnTo>
                  <a:lnTo>
                    <a:pt x="630" y="275"/>
                  </a:lnTo>
                  <a:lnTo>
                    <a:pt x="641" y="283"/>
                  </a:lnTo>
                  <a:lnTo>
                    <a:pt x="651" y="291"/>
                  </a:lnTo>
                  <a:lnTo>
                    <a:pt x="649" y="294"/>
                  </a:lnTo>
                  <a:lnTo>
                    <a:pt x="644" y="302"/>
                  </a:lnTo>
                  <a:lnTo>
                    <a:pt x="627" y="326"/>
                  </a:lnTo>
                  <a:lnTo>
                    <a:pt x="602" y="360"/>
                  </a:lnTo>
                  <a:lnTo>
                    <a:pt x="599" y="357"/>
                  </a:lnTo>
                  <a:lnTo>
                    <a:pt x="591" y="351"/>
                  </a:lnTo>
                  <a:lnTo>
                    <a:pt x="578" y="341"/>
                  </a:lnTo>
                  <a:lnTo>
                    <a:pt x="570" y="336"/>
                  </a:lnTo>
                  <a:lnTo>
                    <a:pt x="560" y="330"/>
                  </a:lnTo>
                  <a:lnTo>
                    <a:pt x="550" y="325"/>
                  </a:lnTo>
                  <a:lnTo>
                    <a:pt x="538" y="320"/>
                  </a:lnTo>
                  <a:lnTo>
                    <a:pt x="525" y="315"/>
                  </a:lnTo>
                  <a:lnTo>
                    <a:pt x="511" y="310"/>
                  </a:lnTo>
                  <a:lnTo>
                    <a:pt x="503" y="308"/>
                  </a:lnTo>
                  <a:lnTo>
                    <a:pt x="496" y="307"/>
                  </a:lnTo>
                  <a:lnTo>
                    <a:pt x="479" y="304"/>
                  </a:lnTo>
                  <a:lnTo>
                    <a:pt x="471" y="303"/>
                  </a:lnTo>
                  <a:lnTo>
                    <a:pt x="462" y="302"/>
                  </a:lnTo>
                  <a:lnTo>
                    <a:pt x="453" y="301"/>
                  </a:lnTo>
                  <a:lnTo>
                    <a:pt x="444" y="301"/>
                  </a:lnTo>
                  <a:lnTo>
                    <a:pt x="430" y="301"/>
                  </a:lnTo>
                  <a:lnTo>
                    <a:pt x="416" y="303"/>
                  </a:lnTo>
                  <a:lnTo>
                    <a:pt x="404" y="304"/>
                  </a:lnTo>
                  <a:lnTo>
                    <a:pt x="392" y="307"/>
                  </a:lnTo>
                  <a:lnTo>
                    <a:pt x="382" y="310"/>
                  </a:lnTo>
                  <a:lnTo>
                    <a:pt x="372" y="313"/>
                  </a:lnTo>
                  <a:lnTo>
                    <a:pt x="363" y="317"/>
                  </a:lnTo>
                  <a:lnTo>
                    <a:pt x="356" y="321"/>
                  </a:lnTo>
                  <a:lnTo>
                    <a:pt x="349" y="325"/>
                  </a:lnTo>
                  <a:lnTo>
                    <a:pt x="343" y="329"/>
                  </a:lnTo>
                  <a:lnTo>
                    <a:pt x="338" y="334"/>
                  </a:lnTo>
                  <a:lnTo>
                    <a:pt x="334" y="338"/>
                  </a:lnTo>
                  <a:lnTo>
                    <a:pt x="331" y="343"/>
                  </a:lnTo>
                  <a:lnTo>
                    <a:pt x="328" y="347"/>
                  </a:lnTo>
                  <a:lnTo>
                    <a:pt x="327" y="351"/>
                  </a:lnTo>
                  <a:lnTo>
                    <a:pt x="327" y="355"/>
                  </a:lnTo>
                  <a:lnTo>
                    <a:pt x="327" y="363"/>
                  </a:lnTo>
                  <a:lnTo>
                    <a:pt x="328" y="366"/>
                  </a:lnTo>
                  <a:lnTo>
                    <a:pt x="330" y="369"/>
                  </a:lnTo>
                  <a:lnTo>
                    <a:pt x="333" y="375"/>
                  </a:lnTo>
                  <a:lnTo>
                    <a:pt x="335" y="378"/>
                  </a:lnTo>
                  <a:lnTo>
                    <a:pt x="338" y="380"/>
                  </a:lnTo>
                  <a:lnTo>
                    <a:pt x="344" y="385"/>
                  </a:lnTo>
                  <a:lnTo>
                    <a:pt x="351" y="389"/>
                  </a:lnTo>
                  <a:lnTo>
                    <a:pt x="360" y="392"/>
                  </a:lnTo>
                  <a:lnTo>
                    <a:pt x="369" y="395"/>
                  </a:lnTo>
                  <a:lnTo>
                    <a:pt x="380" y="397"/>
                  </a:lnTo>
                  <a:lnTo>
                    <a:pt x="391" y="400"/>
                  </a:lnTo>
                  <a:lnTo>
                    <a:pt x="416" y="403"/>
                  </a:lnTo>
                  <a:lnTo>
                    <a:pt x="443" y="407"/>
                  </a:lnTo>
                  <a:lnTo>
                    <a:pt x="473" y="411"/>
                  </a:lnTo>
                  <a:lnTo>
                    <a:pt x="513" y="416"/>
                  </a:lnTo>
                  <a:lnTo>
                    <a:pt x="532" y="420"/>
                  </a:lnTo>
                  <a:lnTo>
                    <a:pt x="550" y="424"/>
                  </a:lnTo>
                  <a:lnTo>
                    <a:pt x="568" y="428"/>
                  </a:lnTo>
                  <a:lnTo>
                    <a:pt x="584" y="433"/>
                  </a:lnTo>
                  <a:lnTo>
                    <a:pt x="600" y="439"/>
                  </a:lnTo>
                  <a:lnTo>
                    <a:pt x="607" y="442"/>
                  </a:lnTo>
                  <a:lnTo>
                    <a:pt x="614" y="446"/>
                  </a:lnTo>
                  <a:lnTo>
                    <a:pt x="627" y="453"/>
                  </a:lnTo>
                  <a:lnTo>
                    <a:pt x="634" y="458"/>
                  </a:lnTo>
                  <a:lnTo>
                    <a:pt x="639" y="463"/>
                  </a:lnTo>
                  <a:lnTo>
                    <a:pt x="645" y="468"/>
                  </a:lnTo>
                  <a:lnTo>
                    <a:pt x="649" y="473"/>
                  </a:lnTo>
                  <a:lnTo>
                    <a:pt x="654" y="479"/>
                  </a:lnTo>
                  <a:lnTo>
                    <a:pt x="658" y="484"/>
                  </a:lnTo>
                  <a:lnTo>
                    <a:pt x="662" y="491"/>
                  </a:lnTo>
                  <a:lnTo>
                    <a:pt x="665" y="497"/>
                  </a:lnTo>
                  <a:lnTo>
                    <a:pt x="668" y="504"/>
                  </a:lnTo>
                  <a:lnTo>
                    <a:pt x="670" y="512"/>
                  </a:lnTo>
                  <a:lnTo>
                    <a:pt x="672" y="519"/>
                  </a:lnTo>
                  <a:lnTo>
                    <a:pt x="673" y="528"/>
                  </a:lnTo>
                  <a:lnTo>
                    <a:pt x="674" y="536"/>
                  </a:lnTo>
                  <a:lnTo>
                    <a:pt x="674" y="545"/>
                  </a:lnTo>
                  <a:lnTo>
                    <a:pt x="674" y="553"/>
                  </a:lnTo>
                  <a:lnTo>
                    <a:pt x="673" y="560"/>
                  </a:lnTo>
                  <a:lnTo>
                    <a:pt x="672" y="567"/>
                  </a:lnTo>
                  <a:lnTo>
                    <a:pt x="670" y="574"/>
                  </a:lnTo>
                  <a:lnTo>
                    <a:pt x="668" y="581"/>
                  </a:lnTo>
                  <a:lnTo>
                    <a:pt x="666" y="588"/>
                  </a:lnTo>
                  <a:lnTo>
                    <a:pt x="663" y="594"/>
                  </a:lnTo>
                  <a:lnTo>
                    <a:pt x="659" y="601"/>
                  </a:lnTo>
                  <a:lnTo>
                    <a:pt x="655" y="607"/>
                  </a:lnTo>
                  <a:lnTo>
                    <a:pt x="651" y="613"/>
                  </a:lnTo>
                  <a:lnTo>
                    <a:pt x="646" y="619"/>
                  </a:lnTo>
                  <a:lnTo>
                    <a:pt x="641" y="625"/>
                  </a:lnTo>
                  <a:lnTo>
                    <a:pt x="635" y="630"/>
                  </a:lnTo>
                  <a:lnTo>
                    <a:pt x="629" y="635"/>
                  </a:lnTo>
                  <a:lnTo>
                    <a:pt x="623" y="640"/>
                  </a:lnTo>
                  <a:lnTo>
                    <a:pt x="616" y="645"/>
                  </a:lnTo>
                  <a:lnTo>
                    <a:pt x="609" y="650"/>
                  </a:lnTo>
                  <a:lnTo>
                    <a:pt x="602" y="654"/>
                  </a:lnTo>
                  <a:lnTo>
                    <a:pt x="586" y="662"/>
                  </a:lnTo>
                  <a:lnTo>
                    <a:pt x="569" y="669"/>
                  </a:lnTo>
                  <a:lnTo>
                    <a:pt x="560" y="673"/>
                  </a:lnTo>
                  <a:lnTo>
                    <a:pt x="550" y="675"/>
                  </a:lnTo>
                  <a:lnTo>
                    <a:pt x="531" y="680"/>
                  </a:lnTo>
                  <a:lnTo>
                    <a:pt x="510" y="683"/>
                  </a:lnTo>
                  <a:lnTo>
                    <a:pt x="499" y="685"/>
                  </a:lnTo>
                  <a:lnTo>
                    <a:pt x="488" y="686"/>
                  </a:lnTo>
                  <a:lnTo>
                    <a:pt x="466" y="686"/>
                  </a:lnTo>
                  <a:close/>
                  <a:moveTo>
                    <a:pt x="0" y="0"/>
                  </a:moveTo>
                  <a:lnTo>
                    <a:pt x="0" y="453"/>
                  </a:lnTo>
                  <a:lnTo>
                    <a:pt x="0" y="908"/>
                  </a:lnTo>
                  <a:lnTo>
                    <a:pt x="680" y="908"/>
                  </a:lnTo>
                  <a:lnTo>
                    <a:pt x="1361" y="908"/>
                  </a:lnTo>
                  <a:lnTo>
                    <a:pt x="2041" y="908"/>
                  </a:lnTo>
                  <a:lnTo>
                    <a:pt x="2723" y="908"/>
                  </a:lnTo>
                  <a:lnTo>
                    <a:pt x="3403" y="908"/>
                  </a:lnTo>
                  <a:lnTo>
                    <a:pt x="4084" y="908"/>
                  </a:lnTo>
                  <a:lnTo>
                    <a:pt x="4765" y="908"/>
                  </a:lnTo>
                  <a:lnTo>
                    <a:pt x="5446" y="908"/>
                  </a:lnTo>
                  <a:lnTo>
                    <a:pt x="5446" y="453"/>
                  </a:lnTo>
                  <a:lnTo>
                    <a:pt x="5446" y="0"/>
                  </a:lnTo>
                  <a:lnTo>
                    <a:pt x="4765" y="0"/>
                  </a:lnTo>
                  <a:lnTo>
                    <a:pt x="4084" y="0"/>
                  </a:lnTo>
                  <a:lnTo>
                    <a:pt x="3403" y="0"/>
                  </a:lnTo>
                  <a:lnTo>
                    <a:pt x="2723" y="0"/>
                  </a:lnTo>
                  <a:lnTo>
                    <a:pt x="2041" y="0"/>
                  </a:lnTo>
                  <a:lnTo>
                    <a:pt x="1361" y="0"/>
                  </a:lnTo>
                  <a:lnTo>
                    <a:pt x="680" y="0"/>
                  </a:lnTo>
                  <a:lnTo>
                    <a:pt x="0" y="0"/>
                  </a:lnTo>
                  <a:close/>
                  <a:moveTo>
                    <a:pt x="1367" y="297"/>
                  </a:moveTo>
                  <a:lnTo>
                    <a:pt x="1358" y="297"/>
                  </a:lnTo>
                  <a:lnTo>
                    <a:pt x="1349" y="298"/>
                  </a:lnTo>
                  <a:lnTo>
                    <a:pt x="1341" y="299"/>
                  </a:lnTo>
                  <a:lnTo>
                    <a:pt x="1333" y="300"/>
                  </a:lnTo>
                  <a:lnTo>
                    <a:pt x="1325" y="302"/>
                  </a:lnTo>
                  <a:lnTo>
                    <a:pt x="1318" y="305"/>
                  </a:lnTo>
                  <a:lnTo>
                    <a:pt x="1311" y="307"/>
                  </a:lnTo>
                  <a:lnTo>
                    <a:pt x="1304" y="311"/>
                  </a:lnTo>
                  <a:lnTo>
                    <a:pt x="1291" y="318"/>
                  </a:lnTo>
                  <a:lnTo>
                    <a:pt x="1279" y="327"/>
                  </a:lnTo>
                  <a:lnTo>
                    <a:pt x="1274" y="331"/>
                  </a:lnTo>
                  <a:lnTo>
                    <a:pt x="1269" y="336"/>
                  </a:lnTo>
                  <a:lnTo>
                    <a:pt x="1259" y="347"/>
                  </a:lnTo>
                  <a:lnTo>
                    <a:pt x="1255" y="353"/>
                  </a:lnTo>
                  <a:lnTo>
                    <a:pt x="1251" y="359"/>
                  </a:lnTo>
                  <a:lnTo>
                    <a:pt x="1244" y="371"/>
                  </a:lnTo>
                  <a:lnTo>
                    <a:pt x="1241" y="377"/>
                  </a:lnTo>
                  <a:lnTo>
                    <a:pt x="1238" y="384"/>
                  </a:lnTo>
                  <a:lnTo>
                    <a:pt x="1233" y="397"/>
                  </a:lnTo>
                  <a:lnTo>
                    <a:pt x="1229" y="411"/>
                  </a:lnTo>
                  <a:lnTo>
                    <a:pt x="1226" y="425"/>
                  </a:lnTo>
                  <a:lnTo>
                    <a:pt x="1225" y="439"/>
                  </a:lnTo>
                  <a:lnTo>
                    <a:pt x="1224" y="454"/>
                  </a:lnTo>
                  <a:lnTo>
                    <a:pt x="1225" y="469"/>
                  </a:lnTo>
                  <a:lnTo>
                    <a:pt x="1225" y="476"/>
                  </a:lnTo>
                  <a:lnTo>
                    <a:pt x="1226" y="483"/>
                  </a:lnTo>
                  <a:lnTo>
                    <a:pt x="1229" y="497"/>
                  </a:lnTo>
                  <a:lnTo>
                    <a:pt x="1231" y="504"/>
                  </a:lnTo>
                  <a:lnTo>
                    <a:pt x="1233" y="510"/>
                  </a:lnTo>
                  <a:lnTo>
                    <a:pt x="1235" y="517"/>
                  </a:lnTo>
                  <a:lnTo>
                    <a:pt x="1238" y="524"/>
                  </a:lnTo>
                  <a:lnTo>
                    <a:pt x="1241" y="530"/>
                  </a:lnTo>
                  <a:lnTo>
                    <a:pt x="1244" y="537"/>
                  </a:lnTo>
                  <a:lnTo>
                    <a:pt x="1247" y="543"/>
                  </a:lnTo>
                  <a:lnTo>
                    <a:pt x="1251" y="549"/>
                  </a:lnTo>
                  <a:lnTo>
                    <a:pt x="1255" y="555"/>
                  </a:lnTo>
                  <a:lnTo>
                    <a:pt x="1259" y="561"/>
                  </a:lnTo>
                  <a:lnTo>
                    <a:pt x="1264" y="566"/>
                  </a:lnTo>
                  <a:lnTo>
                    <a:pt x="1269" y="571"/>
                  </a:lnTo>
                  <a:lnTo>
                    <a:pt x="1274" y="576"/>
                  </a:lnTo>
                  <a:lnTo>
                    <a:pt x="1279" y="581"/>
                  </a:lnTo>
                  <a:lnTo>
                    <a:pt x="1285" y="585"/>
                  </a:lnTo>
                  <a:lnTo>
                    <a:pt x="1291" y="589"/>
                  </a:lnTo>
                  <a:lnTo>
                    <a:pt x="1297" y="593"/>
                  </a:lnTo>
                  <a:lnTo>
                    <a:pt x="1304" y="597"/>
                  </a:lnTo>
                  <a:lnTo>
                    <a:pt x="1311" y="600"/>
                  </a:lnTo>
                  <a:lnTo>
                    <a:pt x="1318" y="603"/>
                  </a:lnTo>
                  <a:lnTo>
                    <a:pt x="1325" y="605"/>
                  </a:lnTo>
                  <a:lnTo>
                    <a:pt x="1333" y="607"/>
                  </a:lnTo>
                  <a:lnTo>
                    <a:pt x="1341" y="608"/>
                  </a:lnTo>
                  <a:lnTo>
                    <a:pt x="1349" y="610"/>
                  </a:lnTo>
                  <a:lnTo>
                    <a:pt x="1358" y="610"/>
                  </a:lnTo>
                  <a:lnTo>
                    <a:pt x="1367" y="611"/>
                  </a:lnTo>
                  <a:lnTo>
                    <a:pt x="1379" y="610"/>
                  </a:lnTo>
                  <a:lnTo>
                    <a:pt x="1392" y="608"/>
                  </a:lnTo>
                  <a:lnTo>
                    <a:pt x="1405" y="605"/>
                  </a:lnTo>
                  <a:lnTo>
                    <a:pt x="1417" y="601"/>
                  </a:lnTo>
                  <a:lnTo>
                    <a:pt x="1423" y="599"/>
                  </a:lnTo>
                  <a:lnTo>
                    <a:pt x="1428" y="596"/>
                  </a:lnTo>
                  <a:lnTo>
                    <a:pt x="1440" y="589"/>
                  </a:lnTo>
                  <a:lnTo>
                    <a:pt x="1445" y="586"/>
                  </a:lnTo>
                  <a:lnTo>
                    <a:pt x="1450" y="582"/>
                  </a:lnTo>
                  <a:lnTo>
                    <a:pt x="1455" y="577"/>
                  </a:lnTo>
                  <a:lnTo>
                    <a:pt x="1460" y="573"/>
                  </a:lnTo>
                  <a:lnTo>
                    <a:pt x="1465" y="568"/>
                  </a:lnTo>
                  <a:lnTo>
                    <a:pt x="1469" y="562"/>
                  </a:lnTo>
                  <a:lnTo>
                    <a:pt x="1473" y="557"/>
                  </a:lnTo>
                  <a:lnTo>
                    <a:pt x="1477" y="551"/>
                  </a:lnTo>
                  <a:lnTo>
                    <a:pt x="1485" y="538"/>
                  </a:lnTo>
                  <a:lnTo>
                    <a:pt x="1488" y="531"/>
                  </a:lnTo>
                  <a:lnTo>
                    <a:pt x="1491" y="524"/>
                  </a:lnTo>
                  <a:lnTo>
                    <a:pt x="1495" y="509"/>
                  </a:lnTo>
                  <a:lnTo>
                    <a:pt x="1497" y="500"/>
                  </a:lnTo>
                  <a:lnTo>
                    <a:pt x="1499" y="492"/>
                  </a:lnTo>
                  <a:lnTo>
                    <a:pt x="1500" y="483"/>
                  </a:lnTo>
                  <a:lnTo>
                    <a:pt x="1501" y="474"/>
                  </a:lnTo>
                  <a:lnTo>
                    <a:pt x="1502" y="464"/>
                  </a:lnTo>
                  <a:lnTo>
                    <a:pt x="1502" y="454"/>
                  </a:lnTo>
                  <a:lnTo>
                    <a:pt x="1502" y="444"/>
                  </a:lnTo>
                  <a:lnTo>
                    <a:pt x="1501" y="434"/>
                  </a:lnTo>
                  <a:lnTo>
                    <a:pt x="1500" y="425"/>
                  </a:lnTo>
                  <a:lnTo>
                    <a:pt x="1499" y="416"/>
                  </a:lnTo>
                  <a:lnTo>
                    <a:pt x="1495" y="399"/>
                  </a:lnTo>
                  <a:lnTo>
                    <a:pt x="1493" y="391"/>
                  </a:lnTo>
                  <a:lnTo>
                    <a:pt x="1491" y="384"/>
                  </a:lnTo>
                  <a:lnTo>
                    <a:pt x="1488" y="376"/>
                  </a:lnTo>
                  <a:lnTo>
                    <a:pt x="1485" y="369"/>
                  </a:lnTo>
                  <a:lnTo>
                    <a:pt x="1481" y="363"/>
                  </a:lnTo>
                  <a:lnTo>
                    <a:pt x="1477" y="356"/>
                  </a:lnTo>
                  <a:lnTo>
                    <a:pt x="1473" y="351"/>
                  </a:lnTo>
                  <a:lnTo>
                    <a:pt x="1469" y="345"/>
                  </a:lnTo>
                  <a:lnTo>
                    <a:pt x="1460" y="335"/>
                  </a:lnTo>
                  <a:lnTo>
                    <a:pt x="1450" y="326"/>
                  </a:lnTo>
                  <a:lnTo>
                    <a:pt x="1440" y="318"/>
                  </a:lnTo>
                  <a:lnTo>
                    <a:pt x="1434" y="314"/>
                  </a:lnTo>
                  <a:lnTo>
                    <a:pt x="1428" y="311"/>
                  </a:lnTo>
                  <a:lnTo>
                    <a:pt x="1423" y="308"/>
                  </a:lnTo>
                  <a:lnTo>
                    <a:pt x="1417" y="306"/>
                  </a:lnTo>
                  <a:lnTo>
                    <a:pt x="1411" y="304"/>
                  </a:lnTo>
                  <a:lnTo>
                    <a:pt x="1405" y="302"/>
                  </a:lnTo>
                  <a:lnTo>
                    <a:pt x="1398" y="300"/>
                  </a:lnTo>
                  <a:lnTo>
                    <a:pt x="1392" y="299"/>
                  </a:lnTo>
                  <a:lnTo>
                    <a:pt x="1379" y="297"/>
                  </a:lnTo>
                  <a:lnTo>
                    <a:pt x="1373" y="297"/>
                  </a:lnTo>
                  <a:lnTo>
                    <a:pt x="1367" y="297"/>
                  </a:lnTo>
                  <a:close/>
                  <a:moveTo>
                    <a:pt x="3177" y="301"/>
                  </a:moveTo>
                  <a:lnTo>
                    <a:pt x="3162" y="302"/>
                  </a:lnTo>
                  <a:lnTo>
                    <a:pt x="3148" y="304"/>
                  </a:lnTo>
                  <a:lnTo>
                    <a:pt x="3141" y="305"/>
                  </a:lnTo>
                  <a:lnTo>
                    <a:pt x="3135" y="307"/>
                  </a:lnTo>
                  <a:lnTo>
                    <a:pt x="3128" y="310"/>
                  </a:lnTo>
                  <a:lnTo>
                    <a:pt x="3121" y="312"/>
                  </a:lnTo>
                  <a:lnTo>
                    <a:pt x="3115" y="315"/>
                  </a:lnTo>
                  <a:lnTo>
                    <a:pt x="3109" y="318"/>
                  </a:lnTo>
                  <a:lnTo>
                    <a:pt x="3103" y="321"/>
                  </a:lnTo>
                  <a:lnTo>
                    <a:pt x="3097" y="325"/>
                  </a:lnTo>
                  <a:lnTo>
                    <a:pt x="3092" y="329"/>
                  </a:lnTo>
                  <a:lnTo>
                    <a:pt x="3086" y="334"/>
                  </a:lnTo>
                  <a:lnTo>
                    <a:pt x="3081" y="338"/>
                  </a:lnTo>
                  <a:lnTo>
                    <a:pt x="3076" y="343"/>
                  </a:lnTo>
                  <a:lnTo>
                    <a:pt x="3071" y="348"/>
                  </a:lnTo>
                  <a:lnTo>
                    <a:pt x="3067" y="353"/>
                  </a:lnTo>
                  <a:lnTo>
                    <a:pt x="3063" y="359"/>
                  </a:lnTo>
                  <a:lnTo>
                    <a:pt x="3059" y="365"/>
                  </a:lnTo>
                  <a:lnTo>
                    <a:pt x="3052" y="377"/>
                  </a:lnTo>
                  <a:lnTo>
                    <a:pt x="3048" y="384"/>
                  </a:lnTo>
                  <a:lnTo>
                    <a:pt x="3046" y="391"/>
                  </a:lnTo>
                  <a:lnTo>
                    <a:pt x="3043" y="398"/>
                  </a:lnTo>
                  <a:lnTo>
                    <a:pt x="3041" y="405"/>
                  </a:lnTo>
                  <a:lnTo>
                    <a:pt x="3039" y="413"/>
                  </a:lnTo>
                  <a:lnTo>
                    <a:pt x="3037" y="420"/>
                  </a:lnTo>
                  <a:lnTo>
                    <a:pt x="3035" y="436"/>
                  </a:lnTo>
                  <a:lnTo>
                    <a:pt x="3034" y="453"/>
                  </a:lnTo>
                  <a:lnTo>
                    <a:pt x="3034" y="462"/>
                  </a:lnTo>
                  <a:lnTo>
                    <a:pt x="3035" y="470"/>
                  </a:lnTo>
                  <a:lnTo>
                    <a:pt x="3036" y="478"/>
                  </a:lnTo>
                  <a:lnTo>
                    <a:pt x="3037" y="486"/>
                  </a:lnTo>
                  <a:lnTo>
                    <a:pt x="3041" y="501"/>
                  </a:lnTo>
                  <a:lnTo>
                    <a:pt x="3046" y="515"/>
                  </a:lnTo>
                  <a:lnTo>
                    <a:pt x="3052" y="529"/>
                  </a:lnTo>
                  <a:lnTo>
                    <a:pt x="3055" y="535"/>
                  </a:lnTo>
                  <a:lnTo>
                    <a:pt x="3059" y="541"/>
                  </a:lnTo>
                  <a:lnTo>
                    <a:pt x="3063" y="547"/>
                  </a:lnTo>
                  <a:lnTo>
                    <a:pt x="3067" y="553"/>
                  </a:lnTo>
                  <a:lnTo>
                    <a:pt x="3071" y="558"/>
                  </a:lnTo>
                  <a:lnTo>
                    <a:pt x="3076" y="563"/>
                  </a:lnTo>
                  <a:lnTo>
                    <a:pt x="3081" y="568"/>
                  </a:lnTo>
                  <a:lnTo>
                    <a:pt x="3086" y="573"/>
                  </a:lnTo>
                  <a:lnTo>
                    <a:pt x="3092" y="577"/>
                  </a:lnTo>
                  <a:lnTo>
                    <a:pt x="3097" y="581"/>
                  </a:lnTo>
                  <a:lnTo>
                    <a:pt x="3109" y="588"/>
                  </a:lnTo>
                  <a:lnTo>
                    <a:pt x="3115" y="591"/>
                  </a:lnTo>
                  <a:lnTo>
                    <a:pt x="3121" y="594"/>
                  </a:lnTo>
                  <a:lnTo>
                    <a:pt x="3135" y="599"/>
                  </a:lnTo>
                  <a:lnTo>
                    <a:pt x="3148" y="602"/>
                  </a:lnTo>
                  <a:lnTo>
                    <a:pt x="3155" y="604"/>
                  </a:lnTo>
                  <a:lnTo>
                    <a:pt x="3162" y="604"/>
                  </a:lnTo>
                  <a:lnTo>
                    <a:pt x="3177" y="605"/>
                  </a:lnTo>
                  <a:lnTo>
                    <a:pt x="3192" y="604"/>
                  </a:lnTo>
                  <a:lnTo>
                    <a:pt x="3206" y="602"/>
                  </a:lnTo>
                  <a:lnTo>
                    <a:pt x="3213" y="601"/>
                  </a:lnTo>
                  <a:lnTo>
                    <a:pt x="3219" y="599"/>
                  </a:lnTo>
                  <a:lnTo>
                    <a:pt x="3226" y="597"/>
                  </a:lnTo>
                  <a:lnTo>
                    <a:pt x="3232" y="594"/>
                  </a:lnTo>
                  <a:lnTo>
                    <a:pt x="3239" y="591"/>
                  </a:lnTo>
                  <a:lnTo>
                    <a:pt x="3245" y="588"/>
                  </a:lnTo>
                  <a:lnTo>
                    <a:pt x="3251" y="585"/>
                  </a:lnTo>
                  <a:lnTo>
                    <a:pt x="3257" y="581"/>
                  </a:lnTo>
                  <a:lnTo>
                    <a:pt x="3262" y="577"/>
                  </a:lnTo>
                  <a:lnTo>
                    <a:pt x="3268" y="573"/>
                  </a:lnTo>
                  <a:lnTo>
                    <a:pt x="3273" y="568"/>
                  </a:lnTo>
                  <a:lnTo>
                    <a:pt x="3278" y="563"/>
                  </a:lnTo>
                  <a:lnTo>
                    <a:pt x="3282" y="558"/>
                  </a:lnTo>
                  <a:lnTo>
                    <a:pt x="3287" y="553"/>
                  </a:lnTo>
                  <a:lnTo>
                    <a:pt x="3291" y="547"/>
                  </a:lnTo>
                  <a:lnTo>
                    <a:pt x="3295" y="541"/>
                  </a:lnTo>
                  <a:lnTo>
                    <a:pt x="3302" y="529"/>
                  </a:lnTo>
                  <a:lnTo>
                    <a:pt x="3305" y="522"/>
                  </a:lnTo>
                  <a:lnTo>
                    <a:pt x="3308" y="515"/>
                  </a:lnTo>
                  <a:lnTo>
                    <a:pt x="3311" y="508"/>
                  </a:lnTo>
                  <a:lnTo>
                    <a:pt x="3313" y="501"/>
                  </a:lnTo>
                  <a:lnTo>
                    <a:pt x="3315" y="494"/>
                  </a:lnTo>
                  <a:lnTo>
                    <a:pt x="3317" y="486"/>
                  </a:lnTo>
                  <a:lnTo>
                    <a:pt x="3319" y="470"/>
                  </a:lnTo>
                  <a:lnTo>
                    <a:pt x="3320" y="453"/>
                  </a:lnTo>
                  <a:lnTo>
                    <a:pt x="3319" y="444"/>
                  </a:lnTo>
                  <a:lnTo>
                    <a:pt x="3319" y="436"/>
                  </a:lnTo>
                  <a:lnTo>
                    <a:pt x="3318" y="428"/>
                  </a:lnTo>
                  <a:lnTo>
                    <a:pt x="3317" y="420"/>
                  </a:lnTo>
                  <a:lnTo>
                    <a:pt x="3313" y="405"/>
                  </a:lnTo>
                  <a:lnTo>
                    <a:pt x="3308" y="391"/>
                  </a:lnTo>
                  <a:lnTo>
                    <a:pt x="3302" y="377"/>
                  </a:lnTo>
                  <a:lnTo>
                    <a:pt x="3299" y="371"/>
                  </a:lnTo>
                  <a:lnTo>
                    <a:pt x="3295" y="365"/>
                  </a:lnTo>
                  <a:lnTo>
                    <a:pt x="3291" y="359"/>
                  </a:lnTo>
                  <a:lnTo>
                    <a:pt x="3287" y="353"/>
                  </a:lnTo>
                  <a:lnTo>
                    <a:pt x="3282" y="348"/>
                  </a:lnTo>
                  <a:lnTo>
                    <a:pt x="3278" y="343"/>
                  </a:lnTo>
                  <a:lnTo>
                    <a:pt x="3273" y="338"/>
                  </a:lnTo>
                  <a:lnTo>
                    <a:pt x="3268" y="334"/>
                  </a:lnTo>
                  <a:lnTo>
                    <a:pt x="3262" y="329"/>
                  </a:lnTo>
                  <a:lnTo>
                    <a:pt x="3257" y="325"/>
                  </a:lnTo>
                  <a:lnTo>
                    <a:pt x="3245" y="318"/>
                  </a:lnTo>
                  <a:lnTo>
                    <a:pt x="3239" y="315"/>
                  </a:lnTo>
                  <a:lnTo>
                    <a:pt x="3232" y="312"/>
                  </a:lnTo>
                  <a:lnTo>
                    <a:pt x="3219" y="307"/>
                  </a:lnTo>
                  <a:lnTo>
                    <a:pt x="3206" y="304"/>
                  </a:lnTo>
                  <a:lnTo>
                    <a:pt x="3199" y="303"/>
                  </a:lnTo>
                  <a:lnTo>
                    <a:pt x="3192" y="302"/>
                  </a:lnTo>
                  <a:lnTo>
                    <a:pt x="3177" y="301"/>
                  </a:lnTo>
                  <a:close/>
                  <a:moveTo>
                    <a:pt x="4997" y="297"/>
                  </a:moveTo>
                  <a:lnTo>
                    <a:pt x="4988" y="297"/>
                  </a:lnTo>
                  <a:lnTo>
                    <a:pt x="4979" y="298"/>
                  </a:lnTo>
                  <a:lnTo>
                    <a:pt x="4971" y="299"/>
                  </a:lnTo>
                  <a:lnTo>
                    <a:pt x="4963" y="300"/>
                  </a:lnTo>
                  <a:lnTo>
                    <a:pt x="4955" y="302"/>
                  </a:lnTo>
                  <a:lnTo>
                    <a:pt x="4948" y="305"/>
                  </a:lnTo>
                  <a:lnTo>
                    <a:pt x="4941" y="307"/>
                  </a:lnTo>
                  <a:lnTo>
                    <a:pt x="4934" y="311"/>
                  </a:lnTo>
                  <a:lnTo>
                    <a:pt x="4921" y="318"/>
                  </a:lnTo>
                  <a:lnTo>
                    <a:pt x="4910" y="327"/>
                  </a:lnTo>
                  <a:lnTo>
                    <a:pt x="4904" y="331"/>
                  </a:lnTo>
                  <a:lnTo>
                    <a:pt x="4899" y="336"/>
                  </a:lnTo>
                  <a:lnTo>
                    <a:pt x="4890" y="347"/>
                  </a:lnTo>
                  <a:lnTo>
                    <a:pt x="4885" y="353"/>
                  </a:lnTo>
                  <a:lnTo>
                    <a:pt x="4881" y="359"/>
                  </a:lnTo>
                  <a:lnTo>
                    <a:pt x="4874" y="371"/>
                  </a:lnTo>
                  <a:lnTo>
                    <a:pt x="4871" y="377"/>
                  </a:lnTo>
                  <a:lnTo>
                    <a:pt x="4868" y="384"/>
                  </a:lnTo>
                  <a:lnTo>
                    <a:pt x="4863" y="397"/>
                  </a:lnTo>
                  <a:lnTo>
                    <a:pt x="4859" y="411"/>
                  </a:lnTo>
                  <a:lnTo>
                    <a:pt x="4856" y="425"/>
                  </a:lnTo>
                  <a:lnTo>
                    <a:pt x="4855" y="439"/>
                  </a:lnTo>
                  <a:lnTo>
                    <a:pt x="4854" y="454"/>
                  </a:lnTo>
                  <a:lnTo>
                    <a:pt x="4855" y="469"/>
                  </a:lnTo>
                  <a:lnTo>
                    <a:pt x="4856" y="476"/>
                  </a:lnTo>
                  <a:lnTo>
                    <a:pt x="4856" y="483"/>
                  </a:lnTo>
                  <a:lnTo>
                    <a:pt x="4859" y="497"/>
                  </a:lnTo>
                  <a:lnTo>
                    <a:pt x="4861" y="504"/>
                  </a:lnTo>
                  <a:lnTo>
                    <a:pt x="4863" y="510"/>
                  </a:lnTo>
                  <a:lnTo>
                    <a:pt x="4865" y="517"/>
                  </a:lnTo>
                  <a:lnTo>
                    <a:pt x="4868" y="524"/>
                  </a:lnTo>
                  <a:lnTo>
                    <a:pt x="4871" y="530"/>
                  </a:lnTo>
                  <a:lnTo>
                    <a:pt x="4874" y="537"/>
                  </a:lnTo>
                  <a:lnTo>
                    <a:pt x="4878" y="543"/>
                  </a:lnTo>
                  <a:lnTo>
                    <a:pt x="4881" y="549"/>
                  </a:lnTo>
                  <a:lnTo>
                    <a:pt x="4885" y="555"/>
                  </a:lnTo>
                  <a:lnTo>
                    <a:pt x="4890" y="561"/>
                  </a:lnTo>
                  <a:lnTo>
                    <a:pt x="4894" y="566"/>
                  </a:lnTo>
                  <a:lnTo>
                    <a:pt x="4899" y="571"/>
                  </a:lnTo>
                  <a:lnTo>
                    <a:pt x="4904" y="576"/>
                  </a:lnTo>
                  <a:lnTo>
                    <a:pt x="4910" y="581"/>
                  </a:lnTo>
                  <a:lnTo>
                    <a:pt x="4915" y="585"/>
                  </a:lnTo>
                  <a:lnTo>
                    <a:pt x="4921" y="589"/>
                  </a:lnTo>
                  <a:lnTo>
                    <a:pt x="4927" y="593"/>
                  </a:lnTo>
                  <a:lnTo>
                    <a:pt x="4934" y="597"/>
                  </a:lnTo>
                  <a:lnTo>
                    <a:pt x="4941" y="600"/>
                  </a:lnTo>
                  <a:lnTo>
                    <a:pt x="4948" y="603"/>
                  </a:lnTo>
                  <a:lnTo>
                    <a:pt x="4955" y="605"/>
                  </a:lnTo>
                  <a:lnTo>
                    <a:pt x="4963" y="607"/>
                  </a:lnTo>
                  <a:lnTo>
                    <a:pt x="4971" y="608"/>
                  </a:lnTo>
                  <a:lnTo>
                    <a:pt x="4979" y="610"/>
                  </a:lnTo>
                  <a:lnTo>
                    <a:pt x="4988" y="610"/>
                  </a:lnTo>
                  <a:lnTo>
                    <a:pt x="4997" y="611"/>
                  </a:lnTo>
                  <a:lnTo>
                    <a:pt x="5010" y="610"/>
                  </a:lnTo>
                  <a:lnTo>
                    <a:pt x="5022" y="608"/>
                  </a:lnTo>
                  <a:lnTo>
                    <a:pt x="5035" y="605"/>
                  </a:lnTo>
                  <a:lnTo>
                    <a:pt x="5047" y="601"/>
                  </a:lnTo>
                  <a:lnTo>
                    <a:pt x="5053" y="599"/>
                  </a:lnTo>
                  <a:lnTo>
                    <a:pt x="5059" y="596"/>
                  </a:lnTo>
                  <a:lnTo>
                    <a:pt x="5070" y="589"/>
                  </a:lnTo>
                  <a:lnTo>
                    <a:pt x="5075" y="586"/>
                  </a:lnTo>
                  <a:lnTo>
                    <a:pt x="5081" y="582"/>
                  </a:lnTo>
                  <a:lnTo>
                    <a:pt x="5086" y="577"/>
                  </a:lnTo>
                  <a:lnTo>
                    <a:pt x="5090" y="573"/>
                  </a:lnTo>
                  <a:lnTo>
                    <a:pt x="5095" y="568"/>
                  </a:lnTo>
                  <a:lnTo>
                    <a:pt x="5100" y="562"/>
                  </a:lnTo>
                  <a:lnTo>
                    <a:pt x="5104" y="557"/>
                  </a:lnTo>
                  <a:lnTo>
                    <a:pt x="5108" y="551"/>
                  </a:lnTo>
                  <a:lnTo>
                    <a:pt x="5115" y="538"/>
                  </a:lnTo>
                  <a:lnTo>
                    <a:pt x="5118" y="531"/>
                  </a:lnTo>
                  <a:lnTo>
                    <a:pt x="5121" y="524"/>
                  </a:lnTo>
                  <a:lnTo>
                    <a:pt x="5126" y="509"/>
                  </a:lnTo>
                  <a:lnTo>
                    <a:pt x="5128" y="500"/>
                  </a:lnTo>
                  <a:lnTo>
                    <a:pt x="5129" y="492"/>
                  </a:lnTo>
                  <a:lnTo>
                    <a:pt x="5131" y="483"/>
                  </a:lnTo>
                  <a:lnTo>
                    <a:pt x="5132" y="474"/>
                  </a:lnTo>
                  <a:lnTo>
                    <a:pt x="5132" y="464"/>
                  </a:lnTo>
                  <a:lnTo>
                    <a:pt x="5132" y="454"/>
                  </a:lnTo>
                  <a:lnTo>
                    <a:pt x="5132" y="444"/>
                  </a:lnTo>
                  <a:lnTo>
                    <a:pt x="5132" y="434"/>
                  </a:lnTo>
                  <a:lnTo>
                    <a:pt x="5131" y="425"/>
                  </a:lnTo>
                  <a:lnTo>
                    <a:pt x="5129" y="416"/>
                  </a:lnTo>
                  <a:lnTo>
                    <a:pt x="5126" y="399"/>
                  </a:lnTo>
                  <a:lnTo>
                    <a:pt x="5124" y="391"/>
                  </a:lnTo>
                  <a:lnTo>
                    <a:pt x="5121" y="384"/>
                  </a:lnTo>
                  <a:lnTo>
                    <a:pt x="5118" y="376"/>
                  </a:lnTo>
                  <a:lnTo>
                    <a:pt x="5115" y="369"/>
                  </a:lnTo>
                  <a:lnTo>
                    <a:pt x="5111" y="363"/>
                  </a:lnTo>
                  <a:lnTo>
                    <a:pt x="5108" y="356"/>
                  </a:lnTo>
                  <a:lnTo>
                    <a:pt x="5104" y="351"/>
                  </a:lnTo>
                  <a:lnTo>
                    <a:pt x="5100" y="345"/>
                  </a:lnTo>
                  <a:lnTo>
                    <a:pt x="5090" y="335"/>
                  </a:lnTo>
                  <a:lnTo>
                    <a:pt x="5081" y="326"/>
                  </a:lnTo>
                  <a:lnTo>
                    <a:pt x="5070" y="318"/>
                  </a:lnTo>
                  <a:lnTo>
                    <a:pt x="5064" y="314"/>
                  </a:lnTo>
                  <a:lnTo>
                    <a:pt x="5059" y="311"/>
                  </a:lnTo>
                  <a:lnTo>
                    <a:pt x="5053" y="308"/>
                  </a:lnTo>
                  <a:lnTo>
                    <a:pt x="5047" y="306"/>
                  </a:lnTo>
                  <a:lnTo>
                    <a:pt x="5041" y="304"/>
                  </a:lnTo>
                  <a:lnTo>
                    <a:pt x="5035" y="302"/>
                  </a:lnTo>
                  <a:lnTo>
                    <a:pt x="5029" y="300"/>
                  </a:lnTo>
                  <a:lnTo>
                    <a:pt x="5022" y="299"/>
                  </a:lnTo>
                  <a:lnTo>
                    <a:pt x="5010" y="297"/>
                  </a:lnTo>
                  <a:lnTo>
                    <a:pt x="5003" y="297"/>
                  </a:lnTo>
                  <a:lnTo>
                    <a:pt x="4997" y="29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grpSp>
          <p:nvGrpSpPr>
            <p:cNvPr id="24" name="Group 23"/>
            <p:cNvGrpSpPr>
              <a:grpSpLocks noChangeAspect="1"/>
            </p:cNvGrpSpPr>
            <p:nvPr userDrawn="1"/>
          </p:nvGrpSpPr>
          <p:grpSpPr>
            <a:xfrm>
              <a:off x="1900114" y="6364340"/>
              <a:ext cx="1052413" cy="162000"/>
              <a:chOff x="2160588" y="4324351"/>
              <a:chExt cx="7105649" cy="1093788"/>
            </a:xfrm>
            <a:solidFill>
              <a:schemeClr val="accent1"/>
            </a:solidFill>
          </p:grpSpPr>
          <p:sp>
            <p:nvSpPr>
              <p:cNvPr id="25" name="Freeform 7"/>
              <p:cNvSpPr>
                <a:spLocks noEditPoints="1"/>
              </p:cNvSpPr>
              <p:nvPr userDrawn="1"/>
            </p:nvSpPr>
            <p:spPr bwMode="auto">
              <a:xfrm>
                <a:off x="2160588" y="4527551"/>
                <a:ext cx="595312" cy="890588"/>
              </a:xfrm>
              <a:custGeom>
                <a:avLst/>
                <a:gdLst>
                  <a:gd name="T0" fmla="*/ 372 w 375"/>
                  <a:gd name="T1" fmla="*/ 420 h 561"/>
                  <a:gd name="T2" fmla="*/ 357 w 375"/>
                  <a:gd name="T3" fmla="*/ 465 h 561"/>
                  <a:gd name="T4" fmla="*/ 333 w 375"/>
                  <a:gd name="T5" fmla="*/ 502 h 561"/>
                  <a:gd name="T6" fmla="*/ 301 w 375"/>
                  <a:gd name="T7" fmla="*/ 530 h 561"/>
                  <a:gd name="T8" fmla="*/ 262 w 375"/>
                  <a:gd name="T9" fmla="*/ 549 h 561"/>
                  <a:gd name="T10" fmla="*/ 198 w 375"/>
                  <a:gd name="T11" fmla="*/ 561 h 561"/>
                  <a:gd name="T12" fmla="*/ 140 w 375"/>
                  <a:gd name="T13" fmla="*/ 557 h 561"/>
                  <a:gd name="T14" fmla="*/ 86 w 375"/>
                  <a:gd name="T15" fmla="*/ 540 h 561"/>
                  <a:gd name="T16" fmla="*/ 43 w 375"/>
                  <a:gd name="T17" fmla="*/ 515 h 561"/>
                  <a:gd name="T18" fmla="*/ 85 w 375"/>
                  <a:gd name="T19" fmla="*/ 469 h 561"/>
                  <a:gd name="T20" fmla="*/ 134 w 375"/>
                  <a:gd name="T21" fmla="*/ 494 h 561"/>
                  <a:gd name="T22" fmla="*/ 178 w 375"/>
                  <a:gd name="T23" fmla="*/ 502 h 561"/>
                  <a:gd name="T24" fmla="*/ 238 w 375"/>
                  <a:gd name="T25" fmla="*/ 494 h 561"/>
                  <a:gd name="T26" fmla="*/ 269 w 375"/>
                  <a:gd name="T27" fmla="*/ 478 h 561"/>
                  <a:gd name="T28" fmla="*/ 302 w 375"/>
                  <a:gd name="T29" fmla="*/ 437 h 561"/>
                  <a:gd name="T30" fmla="*/ 311 w 375"/>
                  <a:gd name="T31" fmla="*/ 406 h 561"/>
                  <a:gd name="T32" fmla="*/ 314 w 375"/>
                  <a:gd name="T33" fmla="*/ 342 h 561"/>
                  <a:gd name="T34" fmla="*/ 285 w 375"/>
                  <a:gd name="T35" fmla="*/ 375 h 561"/>
                  <a:gd name="T36" fmla="*/ 248 w 375"/>
                  <a:gd name="T37" fmla="*/ 397 h 561"/>
                  <a:gd name="T38" fmla="*/ 203 w 375"/>
                  <a:gd name="T39" fmla="*/ 410 h 561"/>
                  <a:gd name="T40" fmla="*/ 154 w 375"/>
                  <a:gd name="T41" fmla="*/ 409 h 561"/>
                  <a:gd name="T42" fmla="*/ 109 w 375"/>
                  <a:gd name="T43" fmla="*/ 396 h 561"/>
                  <a:gd name="T44" fmla="*/ 70 w 375"/>
                  <a:gd name="T45" fmla="*/ 372 h 561"/>
                  <a:gd name="T46" fmla="*/ 39 w 375"/>
                  <a:gd name="T47" fmla="*/ 339 h 561"/>
                  <a:gd name="T48" fmla="*/ 13 w 375"/>
                  <a:gd name="T49" fmla="*/ 290 h 561"/>
                  <a:gd name="T50" fmla="*/ 2 w 375"/>
                  <a:gd name="T51" fmla="*/ 241 h 561"/>
                  <a:gd name="T52" fmla="*/ 1 w 375"/>
                  <a:gd name="T53" fmla="*/ 187 h 561"/>
                  <a:gd name="T54" fmla="*/ 11 w 375"/>
                  <a:gd name="T55" fmla="*/ 136 h 561"/>
                  <a:gd name="T56" fmla="*/ 30 w 375"/>
                  <a:gd name="T57" fmla="*/ 91 h 561"/>
                  <a:gd name="T58" fmla="*/ 59 w 375"/>
                  <a:gd name="T59" fmla="*/ 53 h 561"/>
                  <a:gd name="T60" fmla="*/ 96 w 375"/>
                  <a:gd name="T61" fmla="*/ 25 h 561"/>
                  <a:gd name="T62" fmla="*/ 141 w 375"/>
                  <a:gd name="T63" fmla="*/ 6 h 561"/>
                  <a:gd name="T64" fmla="*/ 193 w 375"/>
                  <a:gd name="T65" fmla="*/ 0 h 561"/>
                  <a:gd name="T66" fmla="*/ 243 w 375"/>
                  <a:gd name="T67" fmla="*/ 9 h 561"/>
                  <a:gd name="T68" fmla="*/ 283 w 375"/>
                  <a:gd name="T69" fmla="*/ 30 h 561"/>
                  <a:gd name="T70" fmla="*/ 316 w 375"/>
                  <a:gd name="T71" fmla="*/ 63 h 561"/>
                  <a:gd name="T72" fmla="*/ 176 w 375"/>
                  <a:gd name="T73" fmla="*/ 60 h 561"/>
                  <a:gd name="T74" fmla="*/ 137 w 375"/>
                  <a:gd name="T75" fmla="*/ 71 h 561"/>
                  <a:gd name="T76" fmla="*/ 105 w 375"/>
                  <a:gd name="T77" fmla="*/ 93 h 561"/>
                  <a:gd name="T78" fmla="*/ 82 w 375"/>
                  <a:gd name="T79" fmla="*/ 125 h 561"/>
                  <a:gd name="T80" fmla="*/ 65 w 375"/>
                  <a:gd name="T81" fmla="*/ 179 h 561"/>
                  <a:gd name="T82" fmla="*/ 65 w 375"/>
                  <a:gd name="T83" fmla="*/ 239 h 561"/>
                  <a:gd name="T84" fmla="*/ 76 w 375"/>
                  <a:gd name="T85" fmla="*/ 279 h 561"/>
                  <a:gd name="T86" fmla="*/ 96 w 375"/>
                  <a:gd name="T87" fmla="*/ 312 h 561"/>
                  <a:gd name="T88" fmla="*/ 131 w 375"/>
                  <a:gd name="T89" fmla="*/ 339 h 561"/>
                  <a:gd name="T90" fmla="*/ 176 w 375"/>
                  <a:gd name="T91" fmla="*/ 352 h 561"/>
                  <a:gd name="T92" fmla="*/ 220 w 375"/>
                  <a:gd name="T93" fmla="*/ 350 h 561"/>
                  <a:gd name="T94" fmla="*/ 245 w 375"/>
                  <a:gd name="T95" fmla="*/ 340 h 561"/>
                  <a:gd name="T96" fmla="*/ 271 w 375"/>
                  <a:gd name="T97" fmla="*/ 321 h 561"/>
                  <a:gd name="T98" fmla="*/ 302 w 375"/>
                  <a:gd name="T99" fmla="*/ 272 h 561"/>
                  <a:gd name="T100" fmla="*/ 314 w 375"/>
                  <a:gd name="T101" fmla="*/ 208 h 561"/>
                  <a:gd name="T102" fmla="*/ 303 w 375"/>
                  <a:gd name="T103" fmla="*/ 143 h 561"/>
                  <a:gd name="T104" fmla="*/ 282 w 375"/>
                  <a:gd name="T105" fmla="*/ 102 h 561"/>
                  <a:gd name="T106" fmla="*/ 243 w 375"/>
                  <a:gd name="T107" fmla="*/ 70 h 561"/>
                  <a:gd name="T108" fmla="*/ 190 w 375"/>
                  <a:gd name="T109" fmla="*/ 59 h 5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75" h="561">
                    <a:moveTo>
                      <a:pt x="375" y="379"/>
                    </a:moveTo>
                    <a:lnTo>
                      <a:pt x="375" y="390"/>
                    </a:lnTo>
                    <a:lnTo>
                      <a:pt x="375" y="400"/>
                    </a:lnTo>
                    <a:lnTo>
                      <a:pt x="373" y="411"/>
                    </a:lnTo>
                    <a:lnTo>
                      <a:pt x="372" y="420"/>
                    </a:lnTo>
                    <a:lnTo>
                      <a:pt x="370" y="430"/>
                    </a:lnTo>
                    <a:lnTo>
                      <a:pt x="367" y="439"/>
                    </a:lnTo>
                    <a:lnTo>
                      <a:pt x="364" y="448"/>
                    </a:lnTo>
                    <a:lnTo>
                      <a:pt x="361" y="457"/>
                    </a:lnTo>
                    <a:lnTo>
                      <a:pt x="357" y="465"/>
                    </a:lnTo>
                    <a:lnTo>
                      <a:pt x="353" y="473"/>
                    </a:lnTo>
                    <a:lnTo>
                      <a:pt x="349" y="481"/>
                    </a:lnTo>
                    <a:lnTo>
                      <a:pt x="344" y="488"/>
                    </a:lnTo>
                    <a:lnTo>
                      <a:pt x="339" y="495"/>
                    </a:lnTo>
                    <a:lnTo>
                      <a:pt x="333" y="502"/>
                    </a:lnTo>
                    <a:lnTo>
                      <a:pt x="327" y="508"/>
                    </a:lnTo>
                    <a:lnTo>
                      <a:pt x="321" y="514"/>
                    </a:lnTo>
                    <a:lnTo>
                      <a:pt x="315" y="520"/>
                    </a:lnTo>
                    <a:lnTo>
                      <a:pt x="308" y="525"/>
                    </a:lnTo>
                    <a:lnTo>
                      <a:pt x="301" y="530"/>
                    </a:lnTo>
                    <a:lnTo>
                      <a:pt x="294" y="534"/>
                    </a:lnTo>
                    <a:lnTo>
                      <a:pt x="286" y="539"/>
                    </a:lnTo>
                    <a:lnTo>
                      <a:pt x="278" y="542"/>
                    </a:lnTo>
                    <a:lnTo>
                      <a:pt x="270" y="546"/>
                    </a:lnTo>
                    <a:lnTo>
                      <a:pt x="262" y="549"/>
                    </a:lnTo>
                    <a:lnTo>
                      <a:pt x="253" y="552"/>
                    </a:lnTo>
                    <a:lnTo>
                      <a:pt x="245" y="554"/>
                    </a:lnTo>
                    <a:lnTo>
                      <a:pt x="226" y="558"/>
                    </a:lnTo>
                    <a:lnTo>
                      <a:pt x="208" y="560"/>
                    </a:lnTo>
                    <a:lnTo>
                      <a:pt x="198" y="561"/>
                    </a:lnTo>
                    <a:lnTo>
                      <a:pt x="188" y="561"/>
                    </a:lnTo>
                    <a:lnTo>
                      <a:pt x="176" y="561"/>
                    </a:lnTo>
                    <a:lnTo>
                      <a:pt x="163" y="560"/>
                    </a:lnTo>
                    <a:lnTo>
                      <a:pt x="151" y="559"/>
                    </a:lnTo>
                    <a:lnTo>
                      <a:pt x="140" y="557"/>
                    </a:lnTo>
                    <a:lnTo>
                      <a:pt x="128" y="554"/>
                    </a:lnTo>
                    <a:lnTo>
                      <a:pt x="117" y="551"/>
                    </a:lnTo>
                    <a:lnTo>
                      <a:pt x="107" y="548"/>
                    </a:lnTo>
                    <a:lnTo>
                      <a:pt x="96" y="544"/>
                    </a:lnTo>
                    <a:lnTo>
                      <a:pt x="86" y="540"/>
                    </a:lnTo>
                    <a:lnTo>
                      <a:pt x="77" y="536"/>
                    </a:lnTo>
                    <a:lnTo>
                      <a:pt x="68" y="531"/>
                    </a:lnTo>
                    <a:lnTo>
                      <a:pt x="59" y="526"/>
                    </a:lnTo>
                    <a:lnTo>
                      <a:pt x="50" y="520"/>
                    </a:lnTo>
                    <a:lnTo>
                      <a:pt x="43" y="515"/>
                    </a:lnTo>
                    <a:lnTo>
                      <a:pt x="35" y="509"/>
                    </a:lnTo>
                    <a:lnTo>
                      <a:pt x="28" y="503"/>
                    </a:lnTo>
                    <a:lnTo>
                      <a:pt x="68" y="456"/>
                    </a:lnTo>
                    <a:lnTo>
                      <a:pt x="79" y="465"/>
                    </a:lnTo>
                    <a:lnTo>
                      <a:pt x="85" y="469"/>
                    </a:lnTo>
                    <a:lnTo>
                      <a:pt x="91" y="473"/>
                    </a:lnTo>
                    <a:lnTo>
                      <a:pt x="104" y="481"/>
                    </a:lnTo>
                    <a:lnTo>
                      <a:pt x="119" y="488"/>
                    </a:lnTo>
                    <a:lnTo>
                      <a:pt x="126" y="491"/>
                    </a:lnTo>
                    <a:lnTo>
                      <a:pt x="134" y="494"/>
                    </a:lnTo>
                    <a:lnTo>
                      <a:pt x="143" y="496"/>
                    </a:lnTo>
                    <a:lnTo>
                      <a:pt x="151" y="498"/>
                    </a:lnTo>
                    <a:lnTo>
                      <a:pt x="160" y="500"/>
                    </a:lnTo>
                    <a:lnTo>
                      <a:pt x="169" y="501"/>
                    </a:lnTo>
                    <a:lnTo>
                      <a:pt x="178" y="502"/>
                    </a:lnTo>
                    <a:lnTo>
                      <a:pt x="188" y="502"/>
                    </a:lnTo>
                    <a:lnTo>
                      <a:pt x="201" y="502"/>
                    </a:lnTo>
                    <a:lnTo>
                      <a:pt x="214" y="500"/>
                    </a:lnTo>
                    <a:lnTo>
                      <a:pt x="226" y="498"/>
                    </a:lnTo>
                    <a:lnTo>
                      <a:pt x="238" y="494"/>
                    </a:lnTo>
                    <a:lnTo>
                      <a:pt x="244" y="492"/>
                    </a:lnTo>
                    <a:lnTo>
                      <a:pt x="249" y="490"/>
                    </a:lnTo>
                    <a:lnTo>
                      <a:pt x="259" y="484"/>
                    </a:lnTo>
                    <a:lnTo>
                      <a:pt x="264" y="481"/>
                    </a:lnTo>
                    <a:lnTo>
                      <a:pt x="269" y="478"/>
                    </a:lnTo>
                    <a:lnTo>
                      <a:pt x="278" y="471"/>
                    </a:lnTo>
                    <a:lnTo>
                      <a:pt x="286" y="462"/>
                    </a:lnTo>
                    <a:lnTo>
                      <a:pt x="293" y="453"/>
                    </a:lnTo>
                    <a:lnTo>
                      <a:pt x="299" y="443"/>
                    </a:lnTo>
                    <a:lnTo>
                      <a:pt x="302" y="437"/>
                    </a:lnTo>
                    <a:lnTo>
                      <a:pt x="304" y="432"/>
                    </a:lnTo>
                    <a:lnTo>
                      <a:pt x="306" y="426"/>
                    </a:lnTo>
                    <a:lnTo>
                      <a:pt x="308" y="420"/>
                    </a:lnTo>
                    <a:lnTo>
                      <a:pt x="310" y="413"/>
                    </a:lnTo>
                    <a:lnTo>
                      <a:pt x="311" y="406"/>
                    </a:lnTo>
                    <a:lnTo>
                      <a:pt x="312" y="400"/>
                    </a:lnTo>
                    <a:lnTo>
                      <a:pt x="313" y="392"/>
                    </a:lnTo>
                    <a:lnTo>
                      <a:pt x="313" y="385"/>
                    </a:lnTo>
                    <a:lnTo>
                      <a:pt x="314" y="378"/>
                    </a:lnTo>
                    <a:lnTo>
                      <a:pt x="314" y="342"/>
                    </a:lnTo>
                    <a:lnTo>
                      <a:pt x="308" y="350"/>
                    </a:lnTo>
                    <a:lnTo>
                      <a:pt x="302" y="358"/>
                    </a:lnTo>
                    <a:lnTo>
                      <a:pt x="295" y="365"/>
                    </a:lnTo>
                    <a:lnTo>
                      <a:pt x="288" y="371"/>
                    </a:lnTo>
                    <a:lnTo>
                      <a:pt x="285" y="375"/>
                    </a:lnTo>
                    <a:lnTo>
                      <a:pt x="281" y="378"/>
                    </a:lnTo>
                    <a:lnTo>
                      <a:pt x="273" y="383"/>
                    </a:lnTo>
                    <a:lnTo>
                      <a:pt x="265" y="388"/>
                    </a:lnTo>
                    <a:lnTo>
                      <a:pt x="257" y="393"/>
                    </a:lnTo>
                    <a:lnTo>
                      <a:pt x="248" y="397"/>
                    </a:lnTo>
                    <a:lnTo>
                      <a:pt x="239" y="401"/>
                    </a:lnTo>
                    <a:lnTo>
                      <a:pt x="230" y="404"/>
                    </a:lnTo>
                    <a:lnTo>
                      <a:pt x="221" y="406"/>
                    </a:lnTo>
                    <a:lnTo>
                      <a:pt x="212" y="408"/>
                    </a:lnTo>
                    <a:lnTo>
                      <a:pt x="203" y="410"/>
                    </a:lnTo>
                    <a:lnTo>
                      <a:pt x="194" y="411"/>
                    </a:lnTo>
                    <a:lnTo>
                      <a:pt x="184" y="411"/>
                    </a:lnTo>
                    <a:lnTo>
                      <a:pt x="174" y="411"/>
                    </a:lnTo>
                    <a:lnTo>
                      <a:pt x="164" y="410"/>
                    </a:lnTo>
                    <a:lnTo>
                      <a:pt x="154" y="409"/>
                    </a:lnTo>
                    <a:lnTo>
                      <a:pt x="145" y="407"/>
                    </a:lnTo>
                    <a:lnTo>
                      <a:pt x="135" y="405"/>
                    </a:lnTo>
                    <a:lnTo>
                      <a:pt x="126" y="402"/>
                    </a:lnTo>
                    <a:lnTo>
                      <a:pt x="117" y="399"/>
                    </a:lnTo>
                    <a:lnTo>
                      <a:pt x="109" y="396"/>
                    </a:lnTo>
                    <a:lnTo>
                      <a:pt x="100" y="392"/>
                    </a:lnTo>
                    <a:lnTo>
                      <a:pt x="92" y="388"/>
                    </a:lnTo>
                    <a:lnTo>
                      <a:pt x="85" y="383"/>
                    </a:lnTo>
                    <a:lnTo>
                      <a:pt x="77" y="378"/>
                    </a:lnTo>
                    <a:lnTo>
                      <a:pt x="70" y="372"/>
                    </a:lnTo>
                    <a:lnTo>
                      <a:pt x="63" y="366"/>
                    </a:lnTo>
                    <a:lnTo>
                      <a:pt x="57" y="360"/>
                    </a:lnTo>
                    <a:lnTo>
                      <a:pt x="51" y="354"/>
                    </a:lnTo>
                    <a:lnTo>
                      <a:pt x="45" y="347"/>
                    </a:lnTo>
                    <a:lnTo>
                      <a:pt x="39" y="339"/>
                    </a:lnTo>
                    <a:lnTo>
                      <a:pt x="34" y="332"/>
                    </a:lnTo>
                    <a:lnTo>
                      <a:pt x="29" y="324"/>
                    </a:lnTo>
                    <a:lnTo>
                      <a:pt x="20" y="307"/>
                    </a:lnTo>
                    <a:lnTo>
                      <a:pt x="17" y="299"/>
                    </a:lnTo>
                    <a:lnTo>
                      <a:pt x="13" y="290"/>
                    </a:lnTo>
                    <a:lnTo>
                      <a:pt x="10" y="280"/>
                    </a:lnTo>
                    <a:lnTo>
                      <a:pt x="8" y="271"/>
                    </a:lnTo>
                    <a:lnTo>
                      <a:pt x="5" y="261"/>
                    </a:lnTo>
                    <a:lnTo>
                      <a:pt x="3" y="251"/>
                    </a:lnTo>
                    <a:lnTo>
                      <a:pt x="2" y="241"/>
                    </a:lnTo>
                    <a:lnTo>
                      <a:pt x="1" y="230"/>
                    </a:lnTo>
                    <a:lnTo>
                      <a:pt x="0" y="220"/>
                    </a:lnTo>
                    <a:lnTo>
                      <a:pt x="0" y="209"/>
                    </a:lnTo>
                    <a:lnTo>
                      <a:pt x="0" y="198"/>
                    </a:lnTo>
                    <a:lnTo>
                      <a:pt x="1" y="187"/>
                    </a:lnTo>
                    <a:lnTo>
                      <a:pt x="2" y="176"/>
                    </a:lnTo>
                    <a:lnTo>
                      <a:pt x="4" y="166"/>
                    </a:lnTo>
                    <a:lnTo>
                      <a:pt x="6" y="156"/>
                    </a:lnTo>
                    <a:lnTo>
                      <a:pt x="8" y="146"/>
                    </a:lnTo>
                    <a:lnTo>
                      <a:pt x="11" y="136"/>
                    </a:lnTo>
                    <a:lnTo>
                      <a:pt x="14" y="126"/>
                    </a:lnTo>
                    <a:lnTo>
                      <a:pt x="17" y="117"/>
                    </a:lnTo>
                    <a:lnTo>
                      <a:pt x="21" y="108"/>
                    </a:lnTo>
                    <a:lnTo>
                      <a:pt x="26" y="99"/>
                    </a:lnTo>
                    <a:lnTo>
                      <a:pt x="30" y="91"/>
                    </a:lnTo>
                    <a:lnTo>
                      <a:pt x="35" y="82"/>
                    </a:lnTo>
                    <a:lnTo>
                      <a:pt x="41" y="75"/>
                    </a:lnTo>
                    <a:lnTo>
                      <a:pt x="47" y="67"/>
                    </a:lnTo>
                    <a:lnTo>
                      <a:pt x="53" y="60"/>
                    </a:lnTo>
                    <a:lnTo>
                      <a:pt x="59" y="53"/>
                    </a:lnTo>
                    <a:lnTo>
                      <a:pt x="66" y="47"/>
                    </a:lnTo>
                    <a:lnTo>
                      <a:pt x="73" y="41"/>
                    </a:lnTo>
                    <a:lnTo>
                      <a:pt x="81" y="35"/>
                    </a:lnTo>
                    <a:lnTo>
                      <a:pt x="88" y="29"/>
                    </a:lnTo>
                    <a:lnTo>
                      <a:pt x="96" y="25"/>
                    </a:lnTo>
                    <a:lnTo>
                      <a:pt x="105" y="20"/>
                    </a:lnTo>
                    <a:lnTo>
                      <a:pt x="113" y="16"/>
                    </a:lnTo>
                    <a:lnTo>
                      <a:pt x="122" y="12"/>
                    </a:lnTo>
                    <a:lnTo>
                      <a:pt x="132" y="9"/>
                    </a:lnTo>
                    <a:lnTo>
                      <a:pt x="141" y="6"/>
                    </a:lnTo>
                    <a:lnTo>
                      <a:pt x="151" y="4"/>
                    </a:lnTo>
                    <a:lnTo>
                      <a:pt x="161" y="2"/>
                    </a:lnTo>
                    <a:lnTo>
                      <a:pt x="171" y="1"/>
                    </a:lnTo>
                    <a:lnTo>
                      <a:pt x="182" y="0"/>
                    </a:lnTo>
                    <a:lnTo>
                      <a:pt x="193" y="0"/>
                    </a:lnTo>
                    <a:lnTo>
                      <a:pt x="201" y="0"/>
                    </a:lnTo>
                    <a:lnTo>
                      <a:pt x="209" y="1"/>
                    </a:lnTo>
                    <a:lnTo>
                      <a:pt x="226" y="4"/>
                    </a:lnTo>
                    <a:lnTo>
                      <a:pt x="235" y="6"/>
                    </a:lnTo>
                    <a:lnTo>
                      <a:pt x="243" y="9"/>
                    </a:lnTo>
                    <a:lnTo>
                      <a:pt x="252" y="12"/>
                    </a:lnTo>
                    <a:lnTo>
                      <a:pt x="260" y="16"/>
                    </a:lnTo>
                    <a:lnTo>
                      <a:pt x="268" y="20"/>
                    </a:lnTo>
                    <a:lnTo>
                      <a:pt x="276" y="25"/>
                    </a:lnTo>
                    <a:lnTo>
                      <a:pt x="283" y="30"/>
                    </a:lnTo>
                    <a:lnTo>
                      <a:pt x="290" y="36"/>
                    </a:lnTo>
                    <a:lnTo>
                      <a:pt x="297" y="42"/>
                    </a:lnTo>
                    <a:lnTo>
                      <a:pt x="304" y="48"/>
                    </a:lnTo>
                    <a:lnTo>
                      <a:pt x="310" y="56"/>
                    </a:lnTo>
                    <a:lnTo>
                      <a:pt x="316" y="63"/>
                    </a:lnTo>
                    <a:lnTo>
                      <a:pt x="316" y="7"/>
                    </a:lnTo>
                    <a:lnTo>
                      <a:pt x="375" y="7"/>
                    </a:lnTo>
                    <a:lnTo>
                      <a:pt x="375" y="379"/>
                    </a:lnTo>
                    <a:close/>
                    <a:moveTo>
                      <a:pt x="190" y="59"/>
                    </a:moveTo>
                    <a:lnTo>
                      <a:pt x="176" y="60"/>
                    </a:lnTo>
                    <a:lnTo>
                      <a:pt x="169" y="61"/>
                    </a:lnTo>
                    <a:lnTo>
                      <a:pt x="162" y="62"/>
                    </a:lnTo>
                    <a:lnTo>
                      <a:pt x="155" y="64"/>
                    </a:lnTo>
                    <a:lnTo>
                      <a:pt x="149" y="66"/>
                    </a:lnTo>
                    <a:lnTo>
                      <a:pt x="137" y="71"/>
                    </a:lnTo>
                    <a:lnTo>
                      <a:pt x="125" y="77"/>
                    </a:lnTo>
                    <a:lnTo>
                      <a:pt x="120" y="81"/>
                    </a:lnTo>
                    <a:lnTo>
                      <a:pt x="115" y="85"/>
                    </a:lnTo>
                    <a:lnTo>
                      <a:pt x="110" y="89"/>
                    </a:lnTo>
                    <a:lnTo>
                      <a:pt x="105" y="93"/>
                    </a:lnTo>
                    <a:lnTo>
                      <a:pt x="101" y="98"/>
                    </a:lnTo>
                    <a:lnTo>
                      <a:pt x="97" y="103"/>
                    </a:lnTo>
                    <a:lnTo>
                      <a:pt x="89" y="113"/>
                    </a:lnTo>
                    <a:lnTo>
                      <a:pt x="85" y="119"/>
                    </a:lnTo>
                    <a:lnTo>
                      <a:pt x="82" y="125"/>
                    </a:lnTo>
                    <a:lnTo>
                      <a:pt x="76" y="137"/>
                    </a:lnTo>
                    <a:lnTo>
                      <a:pt x="71" y="151"/>
                    </a:lnTo>
                    <a:lnTo>
                      <a:pt x="69" y="157"/>
                    </a:lnTo>
                    <a:lnTo>
                      <a:pt x="68" y="164"/>
                    </a:lnTo>
                    <a:lnTo>
                      <a:pt x="65" y="179"/>
                    </a:lnTo>
                    <a:lnTo>
                      <a:pt x="63" y="194"/>
                    </a:lnTo>
                    <a:lnTo>
                      <a:pt x="63" y="209"/>
                    </a:lnTo>
                    <a:lnTo>
                      <a:pt x="63" y="224"/>
                    </a:lnTo>
                    <a:lnTo>
                      <a:pt x="64" y="231"/>
                    </a:lnTo>
                    <a:lnTo>
                      <a:pt x="65" y="239"/>
                    </a:lnTo>
                    <a:lnTo>
                      <a:pt x="66" y="246"/>
                    </a:lnTo>
                    <a:lnTo>
                      <a:pt x="68" y="253"/>
                    </a:lnTo>
                    <a:lnTo>
                      <a:pt x="69" y="259"/>
                    </a:lnTo>
                    <a:lnTo>
                      <a:pt x="71" y="266"/>
                    </a:lnTo>
                    <a:lnTo>
                      <a:pt x="76" y="279"/>
                    </a:lnTo>
                    <a:lnTo>
                      <a:pt x="82" y="291"/>
                    </a:lnTo>
                    <a:lnTo>
                      <a:pt x="85" y="296"/>
                    </a:lnTo>
                    <a:lnTo>
                      <a:pt x="89" y="302"/>
                    </a:lnTo>
                    <a:lnTo>
                      <a:pt x="92" y="307"/>
                    </a:lnTo>
                    <a:lnTo>
                      <a:pt x="96" y="312"/>
                    </a:lnTo>
                    <a:lnTo>
                      <a:pt x="105" y="321"/>
                    </a:lnTo>
                    <a:lnTo>
                      <a:pt x="110" y="325"/>
                    </a:lnTo>
                    <a:lnTo>
                      <a:pt x="115" y="329"/>
                    </a:lnTo>
                    <a:lnTo>
                      <a:pt x="125" y="336"/>
                    </a:lnTo>
                    <a:lnTo>
                      <a:pt x="131" y="339"/>
                    </a:lnTo>
                    <a:lnTo>
                      <a:pt x="137" y="342"/>
                    </a:lnTo>
                    <a:lnTo>
                      <a:pt x="149" y="347"/>
                    </a:lnTo>
                    <a:lnTo>
                      <a:pt x="162" y="350"/>
                    </a:lnTo>
                    <a:lnTo>
                      <a:pt x="169" y="351"/>
                    </a:lnTo>
                    <a:lnTo>
                      <a:pt x="176" y="352"/>
                    </a:lnTo>
                    <a:lnTo>
                      <a:pt x="191" y="353"/>
                    </a:lnTo>
                    <a:lnTo>
                      <a:pt x="199" y="353"/>
                    </a:lnTo>
                    <a:lnTo>
                      <a:pt x="206" y="352"/>
                    </a:lnTo>
                    <a:lnTo>
                      <a:pt x="213" y="351"/>
                    </a:lnTo>
                    <a:lnTo>
                      <a:pt x="220" y="350"/>
                    </a:lnTo>
                    <a:lnTo>
                      <a:pt x="227" y="348"/>
                    </a:lnTo>
                    <a:lnTo>
                      <a:pt x="233" y="345"/>
                    </a:lnTo>
                    <a:lnTo>
                      <a:pt x="239" y="343"/>
                    </a:lnTo>
                    <a:lnTo>
                      <a:pt x="242" y="342"/>
                    </a:lnTo>
                    <a:lnTo>
                      <a:pt x="245" y="340"/>
                    </a:lnTo>
                    <a:lnTo>
                      <a:pt x="251" y="337"/>
                    </a:lnTo>
                    <a:lnTo>
                      <a:pt x="256" y="333"/>
                    </a:lnTo>
                    <a:lnTo>
                      <a:pt x="261" y="329"/>
                    </a:lnTo>
                    <a:lnTo>
                      <a:pt x="266" y="325"/>
                    </a:lnTo>
                    <a:lnTo>
                      <a:pt x="271" y="321"/>
                    </a:lnTo>
                    <a:lnTo>
                      <a:pt x="275" y="316"/>
                    </a:lnTo>
                    <a:lnTo>
                      <a:pt x="283" y="307"/>
                    </a:lnTo>
                    <a:lnTo>
                      <a:pt x="290" y="296"/>
                    </a:lnTo>
                    <a:lnTo>
                      <a:pt x="296" y="284"/>
                    </a:lnTo>
                    <a:lnTo>
                      <a:pt x="302" y="272"/>
                    </a:lnTo>
                    <a:lnTo>
                      <a:pt x="306" y="260"/>
                    </a:lnTo>
                    <a:lnTo>
                      <a:pt x="309" y="247"/>
                    </a:lnTo>
                    <a:lnTo>
                      <a:pt x="312" y="234"/>
                    </a:lnTo>
                    <a:lnTo>
                      <a:pt x="313" y="221"/>
                    </a:lnTo>
                    <a:lnTo>
                      <a:pt x="314" y="208"/>
                    </a:lnTo>
                    <a:lnTo>
                      <a:pt x="313" y="193"/>
                    </a:lnTo>
                    <a:lnTo>
                      <a:pt x="311" y="178"/>
                    </a:lnTo>
                    <a:lnTo>
                      <a:pt x="309" y="163"/>
                    </a:lnTo>
                    <a:lnTo>
                      <a:pt x="305" y="150"/>
                    </a:lnTo>
                    <a:lnTo>
                      <a:pt x="303" y="143"/>
                    </a:lnTo>
                    <a:lnTo>
                      <a:pt x="301" y="136"/>
                    </a:lnTo>
                    <a:lnTo>
                      <a:pt x="295" y="124"/>
                    </a:lnTo>
                    <a:lnTo>
                      <a:pt x="289" y="113"/>
                    </a:lnTo>
                    <a:lnTo>
                      <a:pt x="285" y="107"/>
                    </a:lnTo>
                    <a:lnTo>
                      <a:pt x="282" y="102"/>
                    </a:lnTo>
                    <a:lnTo>
                      <a:pt x="273" y="93"/>
                    </a:lnTo>
                    <a:lnTo>
                      <a:pt x="264" y="84"/>
                    </a:lnTo>
                    <a:lnTo>
                      <a:pt x="259" y="80"/>
                    </a:lnTo>
                    <a:lnTo>
                      <a:pt x="254" y="77"/>
                    </a:lnTo>
                    <a:lnTo>
                      <a:pt x="243" y="70"/>
                    </a:lnTo>
                    <a:lnTo>
                      <a:pt x="231" y="65"/>
                    </a:lnTo>
                    <a:lnTo>
                      <a:pt x="225" y="64"/>
                    </a:lnTo>
                    <a:lnTo>
                      <a:pt x="218" y="62"/>
                    </a:lnTo>
                    <a:lnTo>
                      <a:pt x="205" y="60"/>
                    </a:lnTo>
                    <a:lnTo>
                      <a:pt x="190" y="5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26" name="Freeform 8"/>
              <p:cNvSpPr>
                <a:spLocks noEditPoints="1"/>
              </p:cNvSpPr>
              <p:nvPr userDrawn="1"/>
            </p:nvSpPr>
            <p:spPr bwMode="auto">
              <a:xfrm>
                <a:off x="2919413" y="4527551"/>
                <a:ext cx="552450" cy="676275"/>
              </a:xfrm>
              <a:custGeom>
                <a:avLst/>
                <a:gdLst>
                  <a:gd name="T0" fmla="*/ 65 w 348"/>
                  <a:gd name="T1" fmla="*/ 246 h 426"/>
                  <a:gd name="T2" fmla="*/ 71 w 348"/>
                  <a:gd name="T3" fmla="*/ 272 h 426"/>
                  <a:gd name="T4" fmla="*/ 83 w 348"/>
                  <a:gd name="T5" fmla="*/ 302 h 426"/>
                  <a:gd name="T6" fmla="*/ 98 w 348"/>
                  <a:gd name="T7" fmla="*/ 323 h 426"/>
                  <a:gd name="T8" fmla="*/ 120 w 348"/>
                  <a:gd name="T9" fmla="*/ 345 h 426"/>
                  <a:gd name="T10" fmla="*/ 142 w 348"/>
                  <a:gd name="T11" fmla="*/ 358 h 426"/>
                  <a:gd name="T12" fmla="*/ 161 w 348"/>
                  <a:gd name="T13" fmla="*/ 364 h 426"/>
                  <a:gd name="T14" fmla="*/ 188 w 348"/>
                  <a:gd name="T15" fmla="*/ 367 h 426"/>
                  <a:gd name="T16" fmla="*/ 220 w 348"/>
                  <a:gd name="T17" fmla="*/ 364 h 426"/>
                  <a:gd name="T18" fmla="*/ 247 w 348"/>
                  <a:gd name="T19" fmla="*/ 355 h 426"/>
                  <a:gd name="T20" fmla="*/ 269 w 348"/>
                  <a:gd name="T21" fmla="*/ 343 h 426"/>
                  <a:gd name="T22" fmla="*/ 295 w 348"/>
                  <a:gd name="T23" fmla="*/ 320 h 426"/>
                  <a:gd name="T24" fmla="*/ 342 w 348"/>
                  <a:gd name="T25" fmla="*/ 356 h 426"/>
                  <a:gd name="T26" fmla="*/ 322 w 348"/>
                  <a:gd name="T27" fmla="*/ 377 h 426"/>
                  <a:gd name="T28" fmla="*/ 296 w 348"/>
                  <a:gd name="T29" fmla="*/ 396 h 426"/>
                  <a:gd name="T30" fmla="*/ 263 w 348"/>
                  <a:gd name="T31" fmla="*/ 412 h 426"/>
                  <a:gd name="T32" fmla="*/ 226 w 348"/>
                  <a:gd name="T33" fmla="*/ 422 h 426"/>
                  <a:gd name="T34" fmla="*/ 183 w 348"/>
                  <a:gd name="T35" fmla="*/ 426 h 426"/>
                  <a:gd name="T36" fmla="*/ 154 w 348"/>
                  <a:gd name="T37" fmla="*/ 424 h 426"/>
                  <a:gd name="T38" fmla="*/ 126 w 348"/>
                  <a:gd name="T39" fmla="*/ 417 h 426"/>
                  <a:gd name="T40" fmla="*/ 101 w 348"/>
                  <a:gd name="T41" fmla="*/ 406 h 426"/>
                  <a:gd name="T42" fmla="*/ 78 w 348"/>
                  <a:gd name="T43" fmla="*/ 391 h 426"/>
                  <a:gd name="T44" fmla="*/ 57 w 348"/>
                  <a:gd name="T45" fmla="*/ 373 h 426"/>
                  <a:gd name="T46" fmla="*/ 39 w 348"/>
                  <a:gd name="T47" fmla="*/ 351 h 426"/>
                  <a:gd name="T48" fmla="*/ 20 w 348"/>
                  <a:gd name="T49" fmla="*/ 317 h 426"/>
                  <a:gd name="T50" fmla="*/ 10 w 348"/>
                  <a:gd name="T51" fmla="*/ 288 h 426"/>
                  <a:gd name="T52" fmla="*/ 3 w 348"/>
                  <a:gd name="T53" fmla="*/ 257 h 426"/>
                  <a:gd name="T54" fmla="*/ 0 w 348"/>
                  <a:gd name="T55" fmla="*/ 224 h 426"/>
                  <a:gd name="T56" fmla="*/ 1 w 348"/>
                  <a:gd name="T57" fmla="*/ 191 h 426"/>
                  <a:gd name="T58" fmla="*/ 6 w 348"/>
                  <a:gd name="T59" fmla="*/ 159 h 426"/>
                  <a:gd name="T60" fmla="*/ 14 w 348"/>
                  <a:gd name="T61" fmla="*/ 129 h 426"/>
                  <a:gd name="T62" fmla="*/ 27 w 348"/>
                  <a:gd name="T63" fmla="*/ 102 h 426"/>
                  <a:gd name="T64" fmla="*/ 42 w 348"/>
                  <a:gd name="T65" fmla="*/ 77 h 426"/>
                  <a:gd name="T66" fmla="*/ 67 w 348"/>
                  <a:gd name="T67" fmla="*/ 48 h 426"/>
                  <a:gd name="T68" fmla="*/ 89 w 348"/>
                  <a:gd name="T69" fmla="*/ 30 h 426"/>
                  <a:gd name="T70" fmla="*/ 113 w 348"/>
                  <a:gd name="T71" fmla="*/ 17 h 426"/>
                  <a:gd name="T72" fmla="*/ 138 w 348"/>
                  <a:gd name="T73" fmla="*/ 7 h 426"/>
                  <a:gd name="T74" fmla="*/ 165 w 348"/>
                  <a:gd name="T75" fmla="*/ 1 h 426"/>
                  <a:gd name="T76" fmla="*/ 194 w 348"/>
                  <a:gd name="T77" fmla="*/ 0 h 426"/>
                  <a:gd name="T78" fmla="*/ 224 w 348"/>
                  <a:gd name="T79" fmla="*/ 4 h 426"/>
                  <a:gd name="T80" fmla="*/ 250 w 348"/>
                  <a:gd name="T81" fmla="*/ 13 h 426"/>
                  <a:gd name="T82" fmla="*/ 274 w 348"/>
                  <a:gd name="T83" fmla="*/ 25 h 426"/>
                  <a:gd name="T84" fmla="*/ 294 w 348"/>
                  <a:gd name="T85" fmla="*/ 41 h 426"/>
                  <a:gd name="T86" fmla="*/ 310 w 348"/>
                  <a:gd name="T87" fmla="*/ 60 h 426"/>
                  <a:gd name="T88" fmla="*/ 331 w 348"/>
                  <a:gd name="T89" fmla="*/ 96 h 426"/>
                  <a:gd name="T90" fmla="*/ 339 w 348"/>
                  <a:gd name="T91" fmla="*/ 121 h 426"/>
                  <a:gd name="T92" fmla="*/ 345 w 348"/>
                  <a:gd name="T93" fmla="*/ 146 h 426"/>
                  <a:gd name="T94" fmla="*/ 348 w 348"/>
                  <a:gd name="T95" fmla="*/ 189 h 426"/>
                  <a:gd name="T96" fmla="*/ 65 w 348"/>
                  <a:gd name="T97" fmla="*/ 176 h 426"/>
                  <a:gd name="T98" fmla="*/ 288 w 348"/>
                  <a:gd name="T99" fmla="*/ 157 h 426"/>
                  <a:gd name="T100" fmla="*/ 281 w 348"/>
                  <a:gd name="T101" fmla="*/ 129 h 426"/>
                  <a:gd name="T102" fmla="*/ 272 w 348"/>
                  <a:gd name="T103" fmla="*/ 109 h 426"/>
                  <a:gd name="T104" fmla="*/ 251 w 348"/>
                  <a:gd name="T105" fmla="*/ 84 h 426"/>
                  <a:gd name="T106" fmla="*/ 226 w 348"/>
                  <a:gd name="T107" fmla="*/ 68 h 426"/>
                  <a:gd name="T108" fmla="*/ 195 w 348"/>
                  <a:gd name="T109" fmla="*/ 59 h 426"/>
                  <a:gd name="T110" fmla="*/ 160 w 348"/>
                  <a:gd name="T111" fmla="*/ 61 h 426"/>
                  <a:gd name="T112" fmla="*/ 139 w 348"/>
                  <a:gd name="T113" fmla="*/ 68 h 426"/>
                  <a:gd name="T114" fmla="*/ 112 w 348"/>
                  <a:gd name="T115" fmla="*/ 86 h 426"/>
                  <a:gd name="T116" fmla="*/ 91 w 348"/>
                  <a:gd name="T117" fmla="*/ 111 h 426"/>
                  <a:gd name="T118" fmla="*/ 77 w 348"/>
                  <a:gd name="T119" fmla="*/ 136 h 426"/>
                  <a:gd name="T120" fmla="*/ 68 w 348"/>
                  <a:gd name="T121" fmla="*/ 164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48" h="426">
                    <a:moveTo>
                      <a:pt x="64" y="227"/>
                    </a:moveTo>
                    <a:lnTo>
                      <a:pt x="64" y="240"/>
                    </a:lnTo>
                    <a:lnTo>
                      <a:pt x="65" y="246"/>
                    </a:lnTo>
                    <a:lnTo>
                      <a:pt x="66" y="253"/>
                    </a:lnTo>
                    <a:lnTo>
                      <a:pt x="69" y="266"/>
                    </a:lnTo>
                    <a:lnTo>
                      <a:pt x="71" y="272"/>
                    </a:lnTo>
                    <a:lnTo>
                      <a:pt x="73" y="278"/>
                    </a:lnTo>
                    <a:lnTo>
                      <a:pt x="77" y="290"/>
                    </a:lnTo>
                    <a:lnTo>
                      <a:pt x="83" y="302"/>
                    </a:lnTo>
                    <a:lnTo>
                      <a:pt x="86" y="307"/>
                    </a:lnTo>
                    <a:lnTo>
                      <a:pt x="90" y="313"/>
                    </a:lnTo>
                    <a:lnTo>
                      <a:pt x="98" y="323"/>
                    </a:lnTo>
                    <a:lnTo>
                      <a:pt x="106" y="332"/>
                    </a:lnTo>
                    <a:lnTo>
                      <a:pt x="115" y="341"/>
                    </a:lnTo>
                    <a:lnTo>
                      <a:pt x="120" y="345"/>
                    </a:lnTo>
                    <a:lnTo>
                      <a:pt x="126" y="349"/>
                    </a:lnTo>
                    <a:lnTo>
                      <a:pt x="137" y="355"/>
                    </a:lnTo>
                    <a:lnTo>
                      <a:pt x="142" y="358"/>
                    </a:lnTo>
                    <a:lnTo>
                      <a:pt x="148" y="360"/>
                    </a:lnTo>
                    <a:lnTo>
                      <a:pt x="154" y="362"/>
                    </a:lnTo>
                    <a:lnTo>
                      <a:pt x="161" y="364"/>
                    </a:lnTo>
                    <a:lnTo>
                      <a:pt x="167" y="365"/>
                    </a:lnTo>
                    <a:lnTo>
                      <a:pt x="174" y="366"/>
                    </a:lnTo>
                    <a:lnTo>
                      <a:pt x="188" y="367"/>
                    </a:lnTo>
                    <a:lnTo>
                      <a:pt x="199" y="367"/>
                    </a:lnTo>
                    <a:lnTo>
                      <a:pt x="210" y="366"/>
                    </a:lnTo>
                    <a:lnTo>
                      <a:pt x="220" y="364"/>
                    </a:lnTo>
                    <a:lnTo>
                      <a:pt x="230" y="361"/>
                    </a:lnTo>
                    <a:lnTo>
                      <a:pt x="239" y="359"/>
                    </a:lnTo>
                    <a:lnTo>
                      <a:pt x="247" y="355"/>
                    </a:lnTo>
                    <a:lnTo>
                      <a:pt x="254" y="352"/>
                    </a:lnTo>
                    <a:lnTo>
                      <a:pt x="261" y="348"/>
                    </a:lnTo>
                    <a:lnTo>
                      <a:pt x="269" y="343"/>
                    </a:lnTo>
                    <a:lnTo>
                      <a:pt x="275" y="339"/>
                    </a:lnTo>
                    <a:lnTo>
                      <a:pt x="286" y="330"/>
                    </a:lnTo>
                    <a:lnTo>
                      <a:pt x="295" y="320"/>
                    </a:lnTo>
                    <a:lnTo>
                      <a:pt x="302" y="312"/>
                    </a:lnTo>
                    <a:lnTo>
                      <a:pt x="347" y="349"/>
                    </a:lnTo>
                    <a:lnTo>
                      <a:pt x="342" y="356"/>
                    </a:lnTo>
                    <a:lnTo>
                      <a:pt x="336" y="363"/>
                    </a:lnTo>
                    <a:lnTo>
                      <a:pt x="329" y="370"/>
                    </a:lnTo>
                    <a:lnTo>
                      <a:pt x="322" y="377"/>
                    </a:lnTo>
                    <a:lnTo>
                      <a:pt x="314" y="384"/>
                    </a:lnTo>
                    <a:lnTo>
                      <a:pt x="305" y="390"/>
                    </a:lnTo>
                    <a:lnTo>
                      <a:pt x="296" y="396"/>
                    </a:lnTo>
                    <a:lnTo>
                      <a:pt x="286" y="402"/>
                    </a:lnTo>
                    <a:lnTo>
                      <a:pt x="276" y="407"/>
                    </a:lnTo>
                    <a:lnTo>
                      <a:pt x="263" y="412"/>
                    </a:lnTo>
                    <a:lnTo>
                      <a:pt x="252" y="416"/>
                    </a:lnTo>
                    <a:lnTo>
                      <a:pt x="239" y="419"/>
                    </a:lnTo>
                    <a:lnTo>
                      <a:pt x="226" y="422"/>
                    </a:lnTo>
                    <a:lnTo>
                      <a:pt x="212" y="424"/>
                    </a:lnTo>
                    <a:lnTo>
                      <a:pt x="198" y="426"/>
                    </a:lnTo>
                    <a:lnTo>
                      <a:pt x="183" y="426"/>
                    </a:lnTo>
                    <a:lnTo>
                      <a:pt x="173" y="426"/>
                    </a:lnTo>
                    <a:lnTo>
                      <a:pt x="163" y="425"/>
                    </a:lnTo>
                    <a:lnTo>
                      <a:pt x="154" y="424"/>
                    </a:lnTo>
                    <a:lnTo>
                      <a:pt x="144" y="422"/>
                    </a:lnTo>
                    <a:lnTo>
                      <a:pt x="135" y="420"/>
                    </a:lnTo>
                    <a:lnTo>
                      <a:pt x="126" y="417"/>
                    </a:lnTo>
                    <a:lnTo>
                      <a:pt x="117" y="414"/>
                    </a:lnTo>
                    <a:lnTo>
                      <a:pt x="109" y="410"/>
                    </a:lnTo>
                    <a:lnTo>
                      <a:pt x="101" y="406"/>
                    </a:lnTo>
                    <a:lnTo>
                      <a:pt x="93" y="401"/>
                    </a:lnTo>
                    <a:lnTo>
                      <a:pt x="85" y="397"/>
                    </a:lnTo>
                    <a:lnTo>
                      <a:pt x="78" y="391"/>
                    </a:lnTo>
                    <a:lnTo>
                      <a:pt x="70" y="385"/>
                    </a:lnTo>
                    <a:lnTo>
                      <a:pt x="64" y="379"/>
                    </a:lnTo>
                    <a:lnTo>
                      <a:pt x="57" y="373"/>
                    </a:lnTo>
                    <a:lnTo>
                      <a:pt x="51" y="366"/>
                    </a:lnTo>
                    <a:lnTo>
                      <a:pt x="45" y="359"/>
                    </a:lnTo>
                    <a:lnTo>
                      <a:pt x="39" y="351"/>
                    </a:lnTo>
                    <a:lnTo>
                      <a:pt x="29" y="335"/>
                    </a:lnTo>
                    <a:lnTo>
                      <a:pt x="25" y="326"/>
                    </a:lnTo>
                    <a:lnTo>
                      <a:pt x="20" y="317"/>
                    </a:lnTo>
                    <a:lnTo>
                      <a:pt x="17" y="308"/>
                    </a:lnTo>
                    <a:lnTo>
                      <a:pt x="13" y="298"/>
                    </a:lnTo>
                    <a:lnTo>
                      <a:pt x="10" y="288"/>
                    </a:lnTo>
                    <a:lnTo>
                      <a:pt x="7" y="278"/>
                    </a:lnTo>
                    <a:lnTo>
                      <a:pt x="5" y="268"/>
                    </a:lnTo>
                    <a:lnTo>
                      <a:pt x="3" y="257"/>
                    </a:lnTo>
                    <a:lnTo>
                      <a:pt x="2" y="247"/>
                    </a:lnTo>
                    <a:lnTo>
                      <a:pt x="1" y="235"/>
                    </a:lnTo>
                    <a:lnTo>
                      <a:pt x="0" y="224"/>
                    </a:lnTo>
                    <a:lnTo>
                      <a:pt x="0" y="213"/>
                    </a:lnTo>
                    <a:lnTo>
                      <a:pt x="0" y="202"/>
                    </a:lnTo>
                    <a:lnTo>
                      <a:pt x="1" y="191"/>
                    </a:lnTo>
                    <a:lnTo>
                      <a:pt x="2" y="180"/>
                    </a:lnTo>
                    <a:lnTo>
                      <a:pt x="3" y="169"/>
                    </a:lnTo>
                    <a:lnTo>
                      <a:pt x="6" y="159"/>
                    </a:lnTo>
                    <a:lnTo>
                      <a:pt x="8" y="149"/>
                    </a:lnTo>
                    <a:lnTo>
                      <a:pt x="11" y="139"/>
                    </a:lnTo>
                    <a:lnTo>
                      <a:pt x="14" y="129"/>
                    </a:lnTo>
                    <a:lnTo>
                      <a:pt x="18" y="120"/>
                    </a:lnTo>
                    <a:lnTo>
                      <a:pt x="22" y="111"/>
                    </a:lnTo>
                    <a:lnTo>
                      <a:pt x="27" y="102"/>
                    </a:lnTo>
                    <a:lnTo>
                      <a:pt x="32" y="93"/>
                    </a:lnTo>
                    <a:lnTo>
                      <a:pt x="37" y="85"/>
                    </a:lnTo>
                    <a:lnTo>
                      <a:pt x="42" y="77"/>
                    </a:lnTo>
                    <a:lnTo>
                      <a:pt x="48" y="69"/>
                    </a:lnTo>
                    <a:lnTo>
                      <a:pt x="54" y="62"/>
                    </a:lnTo>
                    <a:lnTo>
                      <a:pt x="67" y="48"/>
                    </a:lnTo>
                    <a:lnTo>
                      <a:pt x="74" y="42"/>
                    </a:lnTo>
                    <a:lnTo>
                      <a:pt x="82" y="36"/>
                    </a:lnTo>
                    <a:lnTo>
                      <a:pt x="89" y="30"/>
                    </a:lnTo>
                    <a:lnTo>
                      <a:pt x="97" y="25"/>
                    </a:lnTo>
                    <a:lnTo>
                      <a:pt x="105" y="21"/>
                    </a:lnTo>
                    <a:lnTo>
                      <a:pt x="113" y="17"/>
                    </a:lnTo>
                    <a:lnTo>
                      <a:pt x="121" y="13"/>
                    </a:lnTo>
                    <a:lnTo>
                      <a:pt x="129" y="9"/>
                    </a:lnTo>
                    <a:lnTo>
                      <a:pt x="138" y="7"/>
                    </a:lnTo>
                    <a:lnTo>
                      <a:pt x="147" y="4"/>
                    </a:lnTo>
                    <a:lnTo>
                      <a:pt x="156" y="2"/>
                    </a:lnTo>
                    <a:lnTo>
                      <a:pt x="165" y="1"/>
                    </a:lnTo>
                    <a:lnTo>
                      <a:pt x="174" y="0"/>
                    </a:lnTo>
                    <a:lnTo>
                      <a:pt x="183" y="0"/>
                    </a:lnTo>
                    <a:lnTo>
                      <a:pt x="194" y="0"/>
                    </a:lnTo>
                    <a:lnTo>
                      <a:pt x="204" y="1"/>
                    </a:lnTo>
                    <a:lnTo>
                      <a:pt x="214" y="2"/>
                    </a:lnTo>
                    <a:lnTo>
                      <a:pt x="224" y="4"/>
                    </a:lnTo>
                    <a:lnTo>
                      <a:pt x="233" y="7"/>
                    </a:lnTo>
                    <a:lnTo>
                      <a:pt x="242" y="9"/>
                    </a:lnTo>
                    <a:lnTo>
                      <a:pt x="250" y="13"/>
                    </a:lnTo>
                    <a:lnTo>
                      <a:pt x="258" y="16"/>
                    </a:lnTo>
                    <a:lnTo>
                      <a:pt x="266" y="21"/>
                    </a:lnTo>
                    <a:lnTo>
                      <a:pt x="274" y="25"/>
                    </a:lnTo>
                    <a:lnTo>
                      <a:pt x="281" y="30"/>
                    </a:lnTo>
                    <a:lnTo>
                      <a:pt x="288" y="35"/>
                    </a:lnTo>
                    <a:lnTo>
                      <a:pt x="294" y="41"/>
                    </a:lnTo>
                    <a:lnTo>
                      <a:pt x="300" y="47"/>
                    </a:lnTo>
                    <a:lnTo>
                      <a:pt x="305" y="53"/>
                    </a:lnTo>
                    <a:lnTo>
                      <a:pt x="310" y="60"/>
                    </a:lnTo>
                    <a:lnTo>
                      <a:pt x="319" y="74"/>
                    </a:lnTo>
                    <a:lnTo>
                      <a:pt x="327" y="89"/>
                    </a:lnTo>
                    <a:lnTo>
                      <a:pt x="331" y="96"/>
                    </a:lnTo>
                    <a:lnTo>
                      <a:pt x="334" y="104"/>
                    </a:lnTo>
                    <a:lnTo>
                      <a:pt x="337" y="112"/>
                    </a:lnTo>
                    <a:lnTo>
                      <a:pt x="339" y="121"/>
                    </a:lnTo>
                    <a:lnTo>
                      <a:pt x="341" y="129"/>
                    </a:lnTo>
                    <a:lnTo>
                      <a:pt x="343" y="137"/>
                    </a:lnTo>
                    <a:lnTo>
                      <a:pt x="345" y="146"/>
                    </a:lnTo>
                    <a:lnTo>
                      <a:pt x="346" y="155"/>
                    </a:lnTo>
                    <a:lnTo>
                      <a:pt x="348" y="172"/>
                    </a:lnTo>
                    <a:lnTo>
                      <a:pt x="348" y="189"/>
                    </a:lnTo>
                    <a:lnTo>
                      <a:pt x="348" y="227"/>
                    </a:lnTo>
                    <a:lnTo>
                      <a:pt x="64" y="227"/>
                    </a:lnTo>
                    <a:close/>
                    <a:moveTo>
                      <a:pt x="65" y="176"/>
                    </a:moveTo>
                    <a:lnTo>
                      <a:pt x="289" y="176"/>
                    </a:lnTo>
                    <a:lnTo>
                      <a:pt x="288" y="163"/>
                    </a:lnTo>
                    <a:lnTo>
                      <a:pt x="288" y="157"/>
                    </a:lnTo>
                    <a:lnTo>
                      <a:pt x="287" y="151"/>
                    </a:lnTo>
                    <a:lnTo>
                      <a:pt x="284" y="140"/>
                    </a:lnTo>
                    <a:lnTo>
                      <a:pt x="281" y="129"/>
                    </a:lnTo>
                    <a:lnTo>
                      <a:pt x="279" y="124"/>
                    </a:lnTo>
                    <a:lnTo>
                      <a:pt x="277" y="118"/>
                    </a:lnTo>
                    <a:lnTo>
                      <a:pt x="272" y="109"/>
                    </a:lnTo>
                    <a:lnTo>
                      <a:pt x="265" y="100"/>
                    </a:lnTo>
                    <a:lnTo>
                      <a:pt x="259" y="92"/>
                    </a:lnTo>
                    <a:lnTo>
                      <a:pt x="251" y="84"/>
                    </a:lnTo>
                    <a:lnTo>
                      <a:pt x="244" y="78"/>
                    </a:lnTo>
                    <a:lnTo>
                      <a:pt x="235" y="72"/>
                    </a:lnTo>
                    <a:lnTo>
                      <a:pt x="226" y="68"/>
                    </a:lnTo>
                    <a:lnTo>
                      <a:pt x="216" y="64"/>
                    </a:lnTo>
                    <a:lnTo>
                      <a:pt x="206" y="61"/>
                    </a:lnTo>
                    <a:lnTo>
                      <a:pt x="195" y="59"/>
                    </a:lnTo>
                    <a:lnTo>
                      <a:pt x="183" y="59"/>
                    </a:lnTo>
                    <a:lnTo>
                      <a:pt x="171" y="60"/>
                    </a:lnTo>
                    <a:lnTo>
                      <a:pt x="160" y="61"/>
                    </a:lnTo>
                    <a:lnTo>
                      <a:pt x="155" y="63"/>
                    </a:lnTo>
                    <a:lnTo>
                      <a:pt x="149" y="64"/>
                    </a:lnTo>
                    <a:lnTo>
                      <a:pt x="139" y="68"/>
                    </a:lnTo>
                    <a:lnTo>
                      <a:pt x="130" y="73"/>
                    </a:lnTo>
                    <a:lnTo>
                      <a:pt x="121" y="79"/>
                    </a:lnTo>
                    <a:lnTo>
                      <a:pt x="112" y="86"/>
                    </a:lnTo>
                    <a:lnTo>
                      <a:pt x="104" y="94"/>
                    </a:lnTo>
                    <a:lnTo>
                      <a:pt x="97" y="102"/>
                    </a:lnTo>
                    <a:lnTo>
                      <a:pt x="91" y="111"/>
                    </a:lnTo>
                    <a:lnTo>
                      <a:pt x="85" y="121"/>
                    </a:lnTo>
                    <a:lnTo>
                      <a:pt x="79" y="131"/>
                    </a:lnTo>
                    <a:lnTo>
                      <a:pt x="77" y="136"/>
                    </a:lnTo>
                    <a:lnTo>
                      <a:pt x="75" y="142"/>
                    </a:lnTo>
                    <a:lnTo>
                      <a:pt x="71" y="153"/>
                    </a:lnTo>
                    <a:lnTo>
                      <a:pt x="68" y="164"/>
                    </a:lnTo>
                    <a:lnTo>
                      <a:pt x="65" y="17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27" name="Freeform 9"/>
              <p:cNvSpPr>
                <a:spLocks/>
              </p:cNvSpPr>
              <p:nvPr userDrawn="1"/>
            </p:nvSpPr>
            <p:spPr bwMode="auto">
              <a:xfrm>
                <a:off x="3554413" y="4386263"/>
                <a:ext cx="350837" cy="806450"/>
              </a:xfrm>
              <a:custGeom>
                <a:avLst/>
                <a:gdLst>
                  <a:gd name="T0" fmla="*/ 221 w 221"/>
                  <a:gd name="T1" fmla="*/ 508 h 508"/>
                  <a:gd name="T2" fmla="*/ 183 w 221"/>
                  <a:gd name="T3" fmla="*/ 508 h 508"/>
                  <a:gd name="T4" fmla="*/ 163 w 221"/>
                  <a:gd name="T5" fmla="*/ 507 h 508"/>
                  <a:gd name="T6" fmla="*/ 152 w 221"/>
                  <a:gd name="T7" fmla="*/ 506 h 508"/>
                  <a:gd name="T8" fmla="*/ 142 w 221"/>
                  <a:gd name="T9" fmla="*/ 504 h 508"/>
                  <a:gd name="T10" fmla="*/ 132 w 221"/>
                  <a:gd name="T11" fmla="*/ 502 h 508"/>
                  <a:gd name="T12" fmla="*/ 127 w 221"/>
                  <a:gd name="T13" fmla="*/ 500 h 508"/>
                  <a:gd name="T14" fmla="*/ 122 w 221"/>
                  <a:gd name="T15" fmla="*/ 498 h 508"/>
                  <a:gd name="T16" fmla="*/ 117 w 221"/>
                  <a:gd name="T17" fmla="*/ 496 h 508"/>
                  <a:gd name="T18" fmla="*/ 112 w 221"/>
                  <a:gd name="T19" fmla="*/ 494 h 508"/>
                  <a:gd name="T20" fmla="*/ 103 w 221"/>
                  <a:gd name="T21" fmla="*/ 488 h 508"/>
                  <a:gd name="T22" fmla="*/ 99 w 221"/>
                  <a:gd name="T23" fmla="*/ 485 h 508"/>
                  <a:gd name="T24" fmla="*/ 94 w 221"/>
                  <a:gd name="T25" fmla="*/ 481 h 508"/>
                  <a:gd name="T26" fmla="*/ 90 w 221"/>
                  <a:gd name="T27" fmla="*/ 477 h 508"/>
                  <a:gd name="T28" fmla="*/ 87 w 221"/>
                  <a:gd name="T29" fmla="*/ 473 h 508"/>
                  <a:gd name="T30" fmla="*/ 83 w 221"/>
                  <a:gd name="T31" fmla="*/ 468 h 508"/>
                  <a:gd name="T32" fmla="*/ 80 w 221"/>
                  <a:gd name="T33" fmla="*/ 463 h 508"/>
                  <a:gd name="T34" fmla="*/ 77 w 221"/>
                  <a:gd name="T35" fmla="*/ 458 h 508"/>
                  <a:gd name="T36" fmla="*/ 74 w 221"/>
                  <a:gd name="T37" fmla="*/ 452 h 508"/>
                  <a:gd name="T38" fmla="*/ 71 w 221"/>
                  <a:gd name="T39" fmla="*/ 445 h 508"/>
                  <a:gd name="T40" fmla="*/ 69 w 221"/>
                  <a:gd name="T41" fmla="*/ 439 h 508"/>
                  <a:gd name="T42" fmla="*/ 67 w 221"/>
                  <a:gd name="T43" fmla="*/ 431 h 508"/>
                  <a:gd name="T44" fmla="*/ 66 w 221"/>
                  <a:gd name="T45" fmla="*/ 423 h 508"/>
                  <a:gd name="T46" fmla="*/ 64 w 221"/>
                  <a:gd name="T47" fmla="*/ 415 h 508"/>
                  <a:gd name="T48" fmla="*/ 63 w 221"/>
                  <a:gd name="T49" fmla="*/ 406 h 508"/>
                  <a:gd name="T50" fmla="*/ 63 w 221"/>
                  <a:gd name="T51" fmla="*/ 397 h 508"/>
                  <a:gd name="T52" fmla="*/ 63 w 221"/>
                  <a:gd name="T53" fmla="*/ 387 h 508"/>
                  <a:gd name="T54" fmla="*/ 63 w 221"/>
                  <a:gd name="T55" fmla="*/ 150 h 508"/>
                  <a:gd name="T56" fmla="*/ 0 w 221"/>
                  <a:gd name="T57" fmla="*/ 150 h 508"/>
                  <a:gd name="T58" fmla="*/ 0 w 221"/>
                  <a:gd name="T59" fmla="*/ 96 h 508"/>
                  <a:gd name="T60" fmla="*/ 63 w 221"/>
                  <a:gd name="T61" fmla="*/ 96 h 508"/>
                  <a:gd name="T62" fmla="*/ 63 w 221"/>
                  <a:gd name="T63" fmla="*/ 0 h 508"/>
                  <a:gd name="T64" fmla="*/ 124 w 221"/>
                  <a:gd name="T65" fmla="*/ 0 h 508"/>
                  <a:gd name="T66" fmla="*/ 124 w 221"/>
                  <a:gd name="T67" fmla="*/ 96 h 508"/>
                  <a:gd name="T68" fmla="*/ 219 w 221"/>
                  <a:gd name="T69" fmla="*/ 96 h 508"/>
                  <a:gd name="T70" fmla="*/ 219 w 221"/>
                  <a:gd name="T71" fmla="*/ 150 h 508"/>
                  <a:gd name="T72" fmla="*/ 124 w 221"/>
                  <a:gd name="T73" fmla="*/ 150 h 508"/>
                  <a:gd name="T74" fmla="*/ 124 w 221"/>
                  <a:gd name="T75" fmla="*/ 376 h 508"/>
                  <a:gd name="T76" fmla="*/ 125 w 221"/>
                  <a:gd name="T77" fmla="*/ 389 h 508"/>
                  <a:gd name="T78" fmla="*/ 126 w 221"/>
                  <a:gd name="T79" fmla="*/ 400 h 508"/>
                  <a:gd name="T80" fmla="*/ 128 w 221"/>
                  <a:gd name="T81" fmla="*/ 410 h 508"/>
                  <a:gd name="T82" fmla="*/ 131 w 221"/>
                  <a:gd name="T83" fmla="*/ 418 h 508"/>
                  <a:gd name="T84" fmla="*/ 134 w 221"/>
                  <a:gd name="T85" fmla="*/ 425 h 508"/>
                  <a:gd name="T86" fmla="*/ 137 w 221"/>
                  <a:gd name="T87" fmla="*/ 432 h 508"/>
                  <a:gd name="T88" fmla="*/ 140 w 221"/>
                  <a:gd name="T89" fmla="*/ 434 h 508"/>
                  <a:gd name="T90" fmla="*/ 142 w 221"/>
                  <a:gd name="T91" fmla="*/ 437 h 508"/>
                  <a:gd name="T92" fmla="*/ 147 w 221"/>
                  <a:gd name="T93" fmla="*/ 441 h 508"/>
                  <a:gd name="T94" fmla="*/ 152 w 221"/>
                  <a:gd name="T95" fmla="*/ 445 h 508"/>
                  <a:gd name="T96" fmla="*/ 157 w 221"/>
                  <a:gd name="T97" fmla="*/ 447 h 508"/>
                  <a:gd name="T98" fmla="*/ 163 w 221"/>
                  <a:gd name="T99" fmla="*/ 450 h 508"/>
                  <a:gd name="T100" fmla="*/ 169 w 221"/>
                  <a:gd name="T101" fmla="*/ 451 h 508"/>
                  <a:gd name="T102" fmla="*/ 182 w 221"/>
                  <a:gd name="T103" fmla="*/ 453 h 508"/>
                  <a:gd name="T104" fmla="*/ 195 w 221"/>
                  <a:gd name="T105" fmla="*/ 453 h 508"/>
                  <a:gd name="T106" fmla="*/ 221 w 221"/>
                  <a:gd name="T107" fmla="*/ 453 h 508"/>
                  <a:gd name="T108" fmla="*/ 221 w 221"/>
                  <a:gd name="T109" fmla="*/ 508 h 5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21" h="508">
                    <a:moveTo>
                      <a:pt x="221" y="508"/>
                    </a:moveTo>
                    <a:lnTo>
                      <a:pt x="183" y="508"/>
                    </a:lnTo>
                    <a:lnTo>
                      <a:pt x="163" y="507"/>
                    </a:lnTo>
                    <a:lnTo>
                      <a:pt x="152" y="506"/>
                    </a:lnTo>
                    <a:lnTo>
                      <a:pt x="142" y="504"/>
                    </a:lnTo>
                    <a:lnTo>
                      <a:pt x="132" y="502"/>
                    </a:lnTo>
                    <a:lnTo>
                      <a:pt x="127" y="500"/>
                    </a:lnTo>
                    <a:lnTo>
                      <a:pt x="122" y="498"/>
                    </a:lnTo>
                    <a:lnTo>
                      <a:pt x="117" y="496"/>
                    </a:lnTo>
                    <a:lnTo>
                      <a:pt x="112" y="494"/>
                    </a:lnTo>
                    <a:lnTo>
                      <a:pt x="103" y="488"/>
                    </a:lnTo>
                    <a:lnTo>
                      <a:pt x="99" y="485"/>
                    </a:lnTo>
                    <a:lnTo>
                      <a:pt x="94" y="481"/>
                    </a:lnTo>
                    <a:lnTo>
                      <a:pt x="90" y="477"/>
                    </a:lnTo>
                    <a:lnTo>
                      <a:pt x="87" y="473"/>
                    </a:lnTo>
                    <a:lnTo>
                      <a:pt x="83" y="468"/>
                    </a:lnTo>
                    <a:lnTo>
                      <a:pt x="80" y="463"/>
                    </a:lnTo>
                    <a:lnTo>
                      <a:pt x="77" y="458"/>
                    </a:lnTo>
                    <a:lnTo>
                      <a:pt x="74" y="452"/>
                    </a:lnTo>
                    <a:lnTo>
                      <a:pt x="71" y="445"/>
                    </a:lnTo>
                    <a:lnTo>
                      <a:pt x="69" y="439"/>
                    </a:lnTo>
                    <a:lnTo>
                      <a:pt x="67" y="431"/>
                    </a:lnTo>
                    <a:lnTo>
                      <a:pt x="66" y="423"/>
                    </a:lnTo>
                    <a:lnTo>
                      <a:pt x="64" y="415"/>
                    </a:lnTo>
                    <a:lnTo>
                      <a:pt x="63" y="406"/>
                    </a:lnTo>
                    <a:lnTo>
                      <a:pt x="63" y="397"/>
                    </a:lnTo>
                    <a:lnTo>
                      <a:pt x="63" y="387"/>
                    </a:lnTo>
                    <a:lnTo>
                      <a:pt x="63" y="150"/>
                    </a:lnTo>
                    <a:lnTo>
                      <a:pt x="0" y="150"/>
                    </a:lnTo>
                    <a:lnTo>
                      <a:pt x="0" y="96"/>
                    </a:lnTo>
                    <a:lnTo>
                      <a:pt x="63" y="96"/>
                    </a:lnTo>
                    <a:lnTo>
                      <a:pt x="63" y="0"/>
                    </a:lnTo>
                    <a:lnTo>
                      <a:pt x="124" y="0"/>
                    </a:lnTo>
                    <a:lnTo>
                      <a:pt x="124" y="96"/>
                    </a:lnTo>
                    <a:lnTo>
                      <a:pt x="219" y="96"/>
                    </a:lnTo>
                    <a:lnTo>
                      <a:pt x="219" y="150"/>
                    </a:lnTo>
                    <a:lnTo>
                      <a:pt x="124" y="150"/>
                    </a:lnTo>
                    <a:lnTo>
                      <a:pt x="124" y="376"/>
                    </a:lnTo>
                    <a:lnTo>
                      <a:pt x="125" y="389"/>
                    </a:lnTo>
                    <a:lnTo>
                      <a:pt x="126" y="400"/>
                    </a:lnTo>
                    <a:lnTo>
                      <a:pt x="128" y="410"/>
                    </a:lnTo>
                    <a:lnTo>
                      <a:pt x="131" y="418"/>
                    </a:lnTo>
                    <a:lnTo>
                      <a:pt x="134" y="425"/>
                    </a:lnTo>
                    <a:lnTo>
                      <a:pt x="137" y="432"/>
                    </a:lnTo>
                    <a:lnTo>
                      <a:pt x="140" y="434"/>
                    </a:lnTo>
                    <a:lnTo>
                      <a:pt x="142" y="437"/>
                    </a:lnTo>
                    <a:lnTo>
                      <a:pt x="147" y="441"/>
                    </a:lnTo>
                    <a:lnTo>
                      <a:pt x="152" y="445"/>
                    </a:lnTo>
                    <a:lnTo>
                      <a:pt x="157" y="447"/>
                    </a:lnTo>
                    <a:lnTo>
                      <a:pt x="163" y="450"/>
                    </a:lnTo>
                    <a:lnTo>
                      <a:pt x="169" y="451"/>
                    </a:lnTo>
                    <a:lnTo>
                      <a:pt x="182" y="453"/>
                    </a:lnTo>
                    <a:lnTo>
                      <a:pt x="195" y="453"/>
                    </a:lnTo>
                    <a:lnTo>
                      <a:pt x="221" y="453"/>
                    </a:lnTo>
                    <a:lnTo>
                      <a:pt x="221" y="50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28" name="Freeform 10"/>
              <p:cNvSpPr>
                <a:spLocks/>
              </p:cNvSpPr>
              <p:nvPr userDrawn="1"/>
            </p:nvSpPr>
            <p:spPr bwMode="auto">
              <a:xfrm>
                <a:off x="4187825" y="4386263"/>
                <a:ext cx="350837" cy="806450"/>
              </a:xfrm>
              <a:custGeom>
                <a:avLst/>
                <a:gdLst>
                  <a:gd name="T0" fmla="*/ 221 w 221"/>
                  <a:gd name="T1" fmla="*/ 508 h 508"/>
                  <a:gd name="T2" fmla="*/ 184 w 221"/>
                  <a:gd name="T3" fmla="*/ 508 h 508"/>
                  <a:gd name="T4" fmla="*/ 163 w 221"/>
                  <a:gd name="T5" fmla="*/ 507 h 508"/>
                  <a:gd name="T6" fmla="*/ 153 w 221"/>
                  <a:gd name="T7" fmla="*/ 506 h 508"/>
                  <a:gd name="T8" fmla="*/ 142 w 221"/>
                  <a:gd name="T9" fmla="*/ 504 h 508"/>
                  <a:gd name="T10" fmla="*/ 132 w 221"/>
                  <a:gd name="T11" fmla="*/ 502 h 508"/>
                  <a:gd name="T12" fmla="*/ 127 w 221"/>
                  <a:gd name="T13" fmla="*/ 500 h 508"/>
                  <a:gd name="T14" fmla="*/ 122 w 221"/>
                  <a:gd name="T15" fmla="*/ 498 h 508"/>
                  <a:gd name="T16" fmla="*/ 117 w 221"/>
                  <a:gd name="T17" fmla="*/ 496 h 508"/>
                  <a:gd name="T18" fmla="*/ 112 w 221"/>
                  <a:gd name="T19" fmla="*/ 494 h 508"/>
                  <a:gd name="T20" fmla="*/ 103 w 221"/>
                  <a:gd name="T21" fmla="*/ 488 h 508"/>
                  <a:gd name="T22" fmla="*/ 99 w 221"/>
                  <a:gd name="T23" fmla="*/ 485 h 508"/>
                  <a:gd name="T24" fmla="*/ 95 w 221"/>
                  <a:gd name="T25" fmla="*/ 481 h 508"/>
                  <a:gd name="T26" fmla="*/ 91 w 221"/>
                  <a:gd name="T27" fmla="*/ 477 h 508"/>
                  <a:gd name="T28" fmla="*/ 87 w 221"/>
                  <a:gd name="T29" fmla="*/ 473 h 508"/>
                  <a:gd name="T30" fmla="*/ 83 w 221"/>
                  <a:gd name="T31" fmla="*/ 468 h 508"/>
                  <a:gd name="T32" fmla="*/ 80 w 221"/>
                  <a:gd name="T33" fmla="*/ 463 h 508"/>
                  <a:gd name="T34" fmla="*/ 77 w 221"/>
                  <a:gd name="T35" fmla="*/ 458 h 508"/>
                  <a:gd name="T36" fmla="*/ 74 w 221"/>
                  <a:gd name="T37" fmla="*/ 452 h 508"/>
                  <a:gd name="T38" fmla="*/ 72 w 221"/>
                  <a:gd name="T39" fmla="*/ 445 h 508"/>
                  <a:gd name="T40" fmla="*/ 69 w 221"/>
                  <a:gd name="T41" fmla="*/ 439 h 508"/>
                  <a:gd name="T42" fmla="*/ 67 w 221"/>
                  <a:gd name="T43" fmla="*/ 431 h 508"/>
                  <a:gd name="T44" fmla="*/ 66 w 221"/>
                  <a:gd name="T45" fmla="*/ 423 h 508"/>
                  <a:gd name="T46" fmla="*/ 64 w 221"/>
                  <a:gd name="T47" fmla="*/ 415 h 508"/>
                  <a:gd name="T48" fmla="*/ 64 w 221"/>
                  <a:gd name="T49" fmla="*/ 406 h 508"/>
                  <a:gd name="T50" fmla="*/ 63 w 221"/>
                  <a:gd name="T51" fmla="*/ 397 h 508"/>
                  <a:gd name="T52" fmla="*/ 63 w 221"/>
                  <a:gd name="T53" fmla="*/ 387 h 508"/>
                  <a:gd name="T54" fmla="*/ 63 w 221"/>
                  <a:gd name="T55" fmla="*/ 150 h 508"/>
                  <a:gd name="T56" fmla="*/ 0 w 221"/>
                  <a:gd name="T57" fmla="*/ 150 h 508"/>
                  <a:gd name="T58" fmla="*/ 0 w 221"/>
                  <a:gd name="T59" fmla="*/ 96 h 508"/>
                  <a:gd name="T60" fmla="*/ 63 w 221"/>
                  <a:gd name="T61" fmla="*/ 96 h 508"/>
                  <a:gd name="T62" fmla="*/ 63 w 221"/>
                  <a:gd name="T63" fmla="*/ 0 h 508"/>
                  <a:gd name="T64" fmla="*/ 125 w 221"/>
                  <a:gd name="T65" fmla="*/ 0 h 508"/>
                  <a:gd name="T66" fmla="*/ 125 w 221"/>
                  <a:gd name="T67" fmla="*/ 96 h 508"/>
                  <a:gd name="T68" fmla="*/ 219 w 221"/>
                  <a:gd name="T69" fmla="*/ 96 h 508"/>
                  <a:gd name="T70" fmla="*/ 219 w 221"/>
                  <a:gd name="T71" fmla="*/ 150 h 508"/>
                  <a:gd name="T72" fmla="*/ 125 w 221"/>
                  <a:gd name="T73" fmla="*/ 150 h 508"/>
                  <a:gd name="T74" fmla="*/ 125 w 221"/>
                  <a:gd name="T75" fmla="*/ 376 h 508"/>
                  <a:gd name="T76" fmla="*/ 125 w 221"/>
                  <a:gd name="T77" fmla="*/ 389 h 508"/>
                  <a:gd name="T78" fmla="*/ 126 w 221"/>
                  <a:gd name="T79" fmla="*/ 400 h 508"/>
                  <a:gd name="T80" fmla="*/ 128 w 221"/>
                  <a:gd name="T81" fmla="*/ 410 h 508"/>
                  <a:gd name="T82" fmla="*/ 131 w 221"/>
                  <a:gd name="T83" fmla="*/ 418 h 508"/>
                  <a:gd name="T84" fmla="*/ 134 w 221"/>
                  <a:gd name="T85" fmla="*/ 425 h 508"/>
                  <a:gd name="T86" fmla="*/ 138 w 221"/>
                  <a:gd name="T87" fmla="*/ 432 h 508"/>
                  <a:gd name="T88" fmla="*/ 140 w 221"/>
                  <a:gd name="T89" fmla="*/ 434 h 508"/>
                  <a:gd name="T90" fmla="*/ 142 w 221"/>
                  <a:gd name="T91" fmla="*/ 437 h 508"/>
                  <a:gd name="T92" fmla="*/ 147 w 221"/>
                  <a:gd name="T93" fmla="*/ 441 h 508"/>
                  <a:gd name="T94" fmla="*/ 152 w 221"/>
                  <a:gd name="T95" fmla="*/ 445 h 508"/>
                  <a:gd name="T96" fmla="*/ 157 w 221"/>
                  <a:gd name="T97" fmla="*/ 447 h 508"/>
                  <a:gd name="T98" fmla="*/ 163 w 221"/>
                  <a:gd name="T99" fmla="*/ 450 h 508"/>
                  <a:gd name="T100" fmla="*/ 169 w 221"/>
                  <a:gd name="T101" fmla="*/ 451 h 508"/>
                  <a:gd name="T102" fmla="*/ 182 w 221"/>
                  <a:gd name="T103" fmla="*/ 453 h 508"/>
                  <a:gd name="T104" fmla="*/ 196 w 221"/>
                  <a:gd name="T105" fmla="*/ 453 h 508"/>
                  <a:gd name="T106" fmla="*/ 221 w 221"/>
                  <a:gd name="T107" fmla="*/ 453 h 508"/>
                  <a:gd name="T108" fmla="*/ 221 w 221"/>
                  <a:gd name="T109" fmla="*/ 508 h 5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21" h="508">
                    <a:moveTo>
                      <a:pt x="221" y="508"/>
                    </a:moveTo>
                    <a:lnTo>
                      <a:pt x="184" y="508"/>
                    </a:lnTo>
                    <a:lnTo>
                      <a:pt x="163" y="507"/>
                    </a:lnTo>
                    <a:lnTo>
                      <a:pt x="153" y="506"/>
                    </a:lnTo>
                    <a:lnTo>
                      <a:pt x="142" y="504"/>
                    </a:lnTo>
                    <a:lnTo>
                      <a:pt x="132" y="502"/>
                    </a:lnTo>
                    <a:lnTo>
                      <a:pt x="127" y="500"/>
                    </a:lnTo>
                    <a:lnTo>
                      <a:pt x="122" y="498"/>
                    </a:lnTo>
                    <a:lnTo>
                      <a:pt x="117" y="496"/>
                    </a:lnTo>
                    <a:lnTo>
                      <a:pt x="112" y="494"/>
                    </a:lnTo>
                    <a:lnTo>
                      <a:pt x="103" y="488"/>
                    </a:lnTo>
                    <a:lnTo>
                      <a:pt x="99" y="485"/>
                    </a:lnTo>
                    <a:lnTo>
                      <a:pt x="95" y="481"/>
                    </a:lnTo>
                    <a:lnTo>
                      <a:pt x="91" y="477"/>
                    </a:lnTo>
                    <a:lnTo>
                      <a:pt x="87" y="473"/>
                    </a:lnTo>
                    <a:lnTo>
                      <a:pt x="83" y="468"/>
                    </a:lnTo>
                    <a:lnTo>
                      <a:pt x="80" y="463"/>
                    </a:lnTo>
                    <a:lnTo>
                      <a:pt x="77" y="458"/>
                    </a:lnTo>
                    <a:lnTo>
                      <a:pt x="74" y="452"/>
                    </a:lnTo>
                    <a:lnTo>
                      <a:pt x="72" y="445"/>
                    </a:lnTo>
                    <a:lnTo>
                      <a:pt x="69" y="439"/>
                    </a:lnTo>
                    <a:lnTo>
                      <a:pt x="67" y="431"/>
                    </a:lnTo>
                    <a:lnTo>
                      <a:pt x="66" y="423"/>
                    </a:lnTo>
                    <a:lnTo>
                      <a:pt x="64" y="415"/>
                    </a:lnTo>
                    <a:lnTo>
                      <a:pt x="64" y="406"/>
                    </a:lnTo>
                    <a:lnTo>
                      <a:pt x="63" y="397"/>
                    </a:lnTo>
                    <a:lnTo>
                      <a:pt x="63" y="387"/>
                    </a:lnTo>
                    <a:lnTo>
                      <a:pt x="63" y="150"/>
                    </a:lnTo>
                    <a:lnTo>
                      <a:pt x="0" y="150"/>
                    </a:lnTo>
                    <a:lnTo>
                      <a:pt x="0" y="96"/>
                    </a:lnTo>
                    <a:lnTo>
                      <a:pt x="63" y="96"/>
                    </a:lnTo>
                    <a:lnTo>
                      <a:pt x="63" y="0"/>
                    </a:lnTo>
                    <a:lnTo>
                      <a:pt x="125" y="0"/>
                    </a:lnTo>
                    <a:lnTo>
                      <a:pt x="125" y="96"/>
                    </a:lnTo>
                    <a:lnTo>
                      <a:pt x="219" y="96"/>
                    </a:lnTo>
                    <a:lnTo>
                      <a:pt x="219" y="150"/>
                    </a:lnTo>
                    <a:lnTo>
                      <a:pt x="125" y="150"/>
                    </a:lnTo>
                    <a:lnTo>
                      <a:pt x="125" y="376"/>
                    </a:lnTo>
                    <a:lnTo>
                      <a:pt x="125" y="389"/>
                    </a:lnTo>
                    <a:lnTo>
                      <a:pt x="126" y="400"/>
                    </a:lnTo>
                    <a:lnTo>
                      <a:pt x="128" y="410"/>
                    </a:lnTo>
                    <a:lnTo>
                      <a:pt x="131" y="418"/>
                    </a:lnTo>
                    <a:lnTo>
                      <a:pt x="134" y="425"/>
                    </a:lnTo>
                    <a:lnTo>
                      <a:pt x="138" y="432"/>
                    </a:lnTo>
                    <a:lnTo>
                      <a:pt x="140" y="434"/>
                    </a:lnTo>
                    <a:lnTo>
                      <a:pt x="142" y="437"/>
                    </a:lnTo>
                    <a:lnTo>
                      <a:pt x="147" y="441"/>
                    </a:lnTo>
                    <a:lnTo>
                      <a:pt x="152" y="445"/>
                    </a:lnTo>
                    <a:lnTo>
                      <a:pt x="157" y="447"/>
                    </a:lnTo>
                    <a:lnTo>
                      <a:pt x="163" y="450"/>
                    </a:lnTo>
                    <a:lnTo>
                      <a:pt x="169" y="451"/>
                    </a:lnTo>
                    <a:lnTo>
                      <a:pt x="182" y="453"/>
                    </a:lnTo>
                    <a:lnTo>
                      <a:pt x="196" y="453"/>
                    </a:lnTo>
                    <a:lnTo>
                      <a:pt x="221" y="453"/>
                    </a:lnTo>
                    <a:lnTo>
                      <a:pt x="221" y="50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29" name="Freeform 11"/>
              <p:cNvSpPr>
                <a:spLocks/>
              </p:cNvSpPr>
              <p:nvPr userDrawn="1"/>
            </p:nvSpPr>
            <p:spPr bwMode="auto">
              <a:xfrm>
                <a:off x="4662488" y="4324351"/>
                <a:ext cx="511175" cy="868363"/>
              </a:xfrm>
              <a:custGeom>
                <a:avLst/>
                <a:gdLst>
                  <a:gd name="T0" fmla="*/ 259 w 322"/>
                  <a:gd name="T1" fmla="*/ 547 h 547"/>
                  <a:gd name="T2" fmla="*/ 259 w 322"/>
                  <a:gd name="T3" fmla="*/ 285 h 547"/>
                  <a:gd name="T4" fmla="*/ 258 w 322"/>
                  <a:gd name="T5" fmla="*/ 269 h 547"/>
                  <a:gd name="T6" fmla="*/ 255 w 322"/>
                  <a:gd name="T7" fmla="*/ 254 h 547"/>
                  <a:gd name="T8" fmla="*/ 249 w 322"/>
                  <a:gd name="T9" fmla="*/ 235 h 547"/>
                  <a:gd name="T10" fmla="*/ 240 w 322"/>
                  <a:gd name="T11" fmla="*/ 219 h 547"/>
                  <a:gd name="T12" fmla="*/ 228 w 322"/>
                  <a:gd name="T13" fmla="*/ 205 h 547"/>
                  <a:gd name="T14" fmla="*/ 220 w 322"/>
                  <a:gd name="T15" fmla="*/ 199 h 547"/>
                  <a:gd name="T16" fmla="*/ 203 w 322"/>
                  <a:gd name="T17" fmla="*/ 190 h 547"/>
                  <a:gd name="T18" fmla="*/ 193 w 322"/>
                  <a:gd name="T19" fmla="*/ 187 h 547"/>
                  <a:gd name="T20" fmla="*/ 181 w 322"/>
                  <a:gd name="T21" fmla="*/ 185 h 547"/>
                  <a:gd name="T22" fmla="*/ 169 w 322"/>
                  <a:gd name="T23" fmla="*/ 185 h 547"/>
                  <a:gd name="T24" fmla="*/ 147 w 322"/>
                  <a:gd name="T25" fmla="*/ 187 h 547"/>
                  <a:gd name="T26" fmla="*/ 126 w 322"/>
                  <a:gd name="T27" fmla="*/ 194 h 547"/>
                  <a:gd name="T28" fmla="*/ 112 w 322"/>
                  <a:gd name="T29" fmla="*/ 202 h 547"/>
                  <a:gd name="T30" fmla="*/ 100 w 322"/>
                  <a:gd name="T31" fmla="*/ 212 h 547"/>
                  <a:gd name="T32" fmla="*/ 86 w 322"/>
                  <a:gd name="T33" fmla="*/ 228 h 547"/>
                  <a:gd name="T34" fmla="*/ 74 w 322"/>
                  <a:gd name="T35" fmla="*/ 248 h 547"/>
                  <a:gd name="T36" fmla="*/ 67 w 322"/>
                  <a:gd name="T37" fmla="*/ 271 h 547"/>
                  <a:gd name="T38" fmla="*/ 63 w 322"/>
                  <a:gd name="T39" fmla="*/ 290 h 547"/>
                  <a:gd name="T40" fmla="*/ 62 w 322"/>
                  <a:gd name="T41" fmla="*/ 310 h 547"/>
                  <a:gd name="T42" fmla="*/ 0 w 322"/>
                  <a:gd name="T43" fmla="*/ 547 h 547"/>
                  <a:gd name="T44" fmla="*/ 59 w 322"/>
                  <a:gd name="T45" fmla="*/ 0 h 547"/>
                  <a:gd name="T46" fmla="*/ 63 w 322"/>
                  <a:gd name="T47" fmla="*/ 183 h 547"/>
                  <a:gd name="T48" fmla="*/ 71 w 322"/>
                  <a:gd name="T49" fmla="*/ 171 h 547"/>
                  <a:gd name="T50" fmla="*/ 82 w 322"/>
                  <a:gd name="T51" fmla="*/ 160 h 547"/>
                  <a:gd name="T52" fmla="*/ 96 w 322"/>
                  <a:gd name="T53" fmla="*/ 150 h 547"/>
                  <a:gd name="T54" fmla="*/ 111 w 322"/>
                  <a:gd name="T55" fmla="*/ 142 h 547"/>
                  <a:gd name="T56" fmla="*/ 129 w 322"/>
                  <a:gd name="T57" fmla="*/ 135 h 547"/>
                  <a:gd name="T58" fmla="*/ 149 w 322"/>
                  <a:gd name="T59" fmla="*/ 131 h 547"/>
                  <a:gd name="T60" fmla="*/ 170 w 322"/>
                  <a:gd name="T61" fmla="*/ 128 h 547"/>
                  <a:gd name="T62" fmla="*/ 190 w 322"/>
                  <a:gd name="T63" fmla="*/ 128 h 547"/>
                  <a:gd name="T64" fmla="*/ 208 w 322"/>
                  <a:gd name="T65" fmla="*/ 130 h 547"/>
                  <a:gd name="T66" fmla="*/ 224 w 322"/>
                  <a:gd name="T67" fmla="*/ 133 h 547"/>
                  <a:gd name="T68" fmla="*/ 239 w 322"/>
                  <a:gd name="T69" fmla="*/ 138 h 547"/>
                  <a:gd name="T70" fmla="*/ 253 w 322"/>
                  <a:gd name="T71" fmla="*/ 145 h 547"/>
                  <a:gd name="T72" fmla="*/ 265 w 322"/>
                  <a:gd name="T73" fmla="*/ 152 h 547"/>
                  <a:gd name="T74" fmla="*/ 276 w 322"/>
                  <a:gd name="T75" fmla="*/ 161 h 547"/>
                  <a:gd name="T76" fmla="*/ 286 w 322"/>
                  <a:gd name="T77" fmla="*/ 172 h 547"/>
                  <a:gd name="T78" fmla="*/ 294 w 322"/>
                  <a:gd name="T79" fmla="*/ 183 h 547"/>
                  <a:gd name="T80" fmla="*/ 304 w 322"/>
                  <a:gd name="T81" fmla="*/ 202 h 547"/>
                  <a:gd name="T82" fmla="*/ 314 w 322"/>
                  <a:gd name="T83" fmla="*/ 230 h 547"/>
                  <a:gd name="T84" fmla="*/ 318 w 322"/>
                  <a:gd name="T85" fmla="*/ 246 h 547"/>
                  <a:gd name="T86" fmla="*/ 320 w 322"/>
                  <a:gd name="T87" fmla="*/ 262 h 547"/>
                  <a:gd name="T88" fmla="*/ 322 w 322"/>
                  <a:gd name="T89" fmla="*/ 295 h 5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322" h="547">
                    <a:moveTo>
                      <a:pt x="322" y="547"/>
                    </a:moveTo>
                    <a:lnTo>
                      <a:pt x="259" y="547"/>
                    </a:lnTo>
                    <a:lnTo>
                      <a:pt x="259" y="296"/>
                    </a:lnTo>
                    <a:lnTo>
                      <a:pt x="259" y="285"/>
                    </a:lnTo>
                    <a:lnTo>
                      <a:pt x="258" y="275"/>
                    </a:lnTo>
                    <a:lnTo>
                      <a:pt x="258" y="269"/>
                    </a:lnTo>
                    <a:lnTo>
                      <a:pt x="257" y="264"/>
                    </a:lnTo>
                    <a:lnTo>
                      <a:pt x="255" y="254"/>
                    </a:lnTo>
                    <a:lnTo>
                      <a:pt x="252" y="245"/>
                    </a:lnTo>
                    <a:lnTo>
                      <a:pt x="249" y="235"/>
                    </a:lnTo>
                    <a:lnTo>
                      <a:pt x="245" y="227"/>
                    </a:lnTo>
                    <a:lnTo>
                      <a:pt x="240" y="219"/>
                    </a:lnTo>
                    <a:lnTo>
                      <a:pt x="234" y="211"/>
                    </a:lnTo>
                    <a:lnTo>
                      <a:pt x="228" y="205"/>
                    </a:lnTo>
                    <a:lnTo>
                      <a:pt x="224" y="202"/>
                    </a:lnTo>
                    <a:lnTo>
                      <a:pt x="220" y="199"/>
                    </a:lnTo>
                    <a:lnTo>
                      <a:pt x="212" y="194"/>
                    </a:lnTo>
                    <a:lnTo>
                      <a:pt x="203" y="190"/>
                    </a:lnTo>
                    <a:lnTo>
                      <a:pt x="198" y="188"/>
                    </a:lnTo>
                    <a:lnTo>
                      <a:pt x="193" y="187"/>
                    </a:lnTo>
                    <a:lnTo>
                      <a:pt x="187" y="186"/>
                    </a:lnTo>
                    <a:lnTo>
                      <a:pt x="181" y="185"/>
                    </a:lnTo>
                    <a:lnTo>
                      <a:pt x="175" y="185"/>
                    </a:lnTo>
                    <a:lnTo>
                      <a:pt x="169" y="185"/>
                    </a:lnTo>
                    <a:lnTo>
                      <a:pt x="158" y="185"/>
                    </a:lnTo>
                    <a:lnTo>
                      <a:pt x="147" y="187"/>
                    </a:lnTo>
                    <a:lnTo>
                      <a:pt x="136" y="190"/>
                    </a:lnTo>
                    <a:lnTo>
                      <a:pt x="126" y="194"/>
                    </a:lnTo>
                    <a:lnTo>
                      <a:pt x="117" y="199"/>
                    </a:lnTo>
                    <a:lnTo>
                      <a:pt x="112" y="202"/>
                    </a:lnTo>
                    <a:lnTo>
                      <a:pt x="108" y="205"/>
                    </a:lnTo>
                    <a:lnTo>
                      <a:pt x="100" y="212"/>
                    </a:lnTo>
                    <a:lnTo>
                      <a:pt x="92" y="220"/>
                    </a:lnTo>
                    <a:lnTo>
                      <a:pt x="86" y="228"/>
                    </a:lnTo>
                    <a:lnTo>
                      <a:pt x="80" y="238"/>
                    </a:lnTo>
                    <a:lnTo>
                      <a:pt x="74" y="248"/>
                    </a:lnTo>
                    <a:lnTo>
                      <a:pt x="70" y="259"/>
                    </a:lnTo>
                    <a:lnTo>
                      <a:pt x="67" y="271"/>
                    </a:lnTo>
                    <a:lnTo>
                      <a:pt x="64" y="283"/>
                    </a:lnTo>
                    <a:lnTo>
                      <a:pt x="63" y="290"/>
                    </a:lnTo>
                    <a:lnTo>
                      <a:pt x="63" y="296"/>
                    </a:lnTo>
                    <a:lnTo>
                      <a:pt x="62" y="310"/>
                    </a:lnTo>
                    <a:lnTo>
                      <a:pt x="62" y="547"/>
                    </a:lnTo>
                    <a:lnTo>
                      <a:pt x="0" y="547"/>
                    </a:lnTo>
                    <a:lnTo>
                      <a:pt x="0" y="0"/>
                    </a:lnTo>
                    <a:lnTo>
                      <a:pt x="59" y="0"/>
                    </a:lnTo>
                    <a:lnTo>
                      <a:pt x="59" y="189"/>
                    </a:lnTo>
                    <a:lnTo>
                      <a:pt x="63" y="183"/>
                    </a:lnTo>
                    <a:lnTo>
                      <a:pt x="66" y="177"/>
                    </a:lnTo>
                    <a:lnTo>
                      <a:pt x="71" y="171"/>
                    </a:lnTo>
                    <a:lnTo>
                      <a:pt x="76" y="165"/>
                    </a:lnTo>
                    <a:lnTo>
                      <a:pt x="82" y="160"/>
                    </a:lnTo>
                    <a:lnTo>
                      <a:pt x="89" y="155"/>
                    </a:lnTo>
                    <a:lnTo>
                      <a:pt x="96" y="150"/>
                    </a:lnTo>
                    <a:lnTo>
                      <a:pt x="103" y="146"/>
                    </a:lnTo>
                    <a:lnTo>
                      <a:pt x="111" y="142"/>
                    </a:lnTo>
                    <a:lnTo>
                      <a:pt x="120" y="138"/>
                    </a:lnTo>
                    <a:lnTo>
                      <a:pt x="129" y="135"/>
                    </a:lnTo>
                    <a:lnTo>
                      <a:pt x="139" y="133"/>
                    </a:lnTo>
                    <a:lnTo>
                      <a:pt x="149" y="131"/>
                    </a:lnTo>
                    <a:lnTo>
                      <a:pt x="159" y="129"/>
                    </a:lnTo>
                    <a:lnTo>
                      <a:pt x="170" y="128"/>
                    </a:lnTo>
                    <a:lnTo>
                      <a:pt x="181" y="128"/>
                    </a:lnTo>
                    <a:lnTo>
                      <a:pt x="190" y="128"/>
                    </a:lnTo>
                    <a:lnTo>
                      <a:pt x="199" y="129"/>
                    </a:lnTo>
                    <a:lnTo>
                      <a:pt x="208" y="130"/>
                    </a:lnTo>
                    <a:lnTo>
                      <a:pt x="216" y="131"/>
                    </a:lnTo>
                    <a:lnTo>
                      <a:pt x="224" y="133"/>
                    </a:lnTo>
                    <a:lnTo>
                      <a:pt x="232" y="136"/>
                    </a:lnTo>
                    <a:lnTo>
                      <a:pt x="239" y="138"/>
                    </a:lnTo>
                    <a:lnTo>
                      <a:pt x="246" y="141"/>
                    </a:lnTo>
                    <a:lnTo>
                      <a:pt x="253" y="145"/>
                    </a:lnTo>
                    <a:lnTo>
                      <a:pt x="259" y="148"/>
                    </a:lnTo>
                    <a:lnTo>
                      <a:pt x="265" y="152"/>
                    </a:lnTo>
                    <a:lnTo>
                      <a:pt x="271" y="157"/>
                    </a:lnTo>
                    <a:lnTo>
                      <a:pt x="276" y="161"/>
                    </a:lnTo>
                    <a:lnTo>
                      <a:pt x="281" y="166"/>
                    </a:lnTo>
                    <a:lnTo>
                      <a:pt x="286" y="172"/>
                    </a:lnTo>
                    <a:lnTo>
                      <a:pt x="290" y="177"/>
                    </a:lnTo>
                    <a:lnTo>
                      <a:pt x="294" y="183"/>
                    </a:lnTo>
                    <a:lnTo>
                      <a:pt x="298" y="189"/>
                    </a:lnTo>
                    <a:lnTo>
                      <a:pt x="304" y="202"/>
                    </a:lnTo>
                    <a:lnTo>
                      <a:pt x="310" y="216"/>
                    </a:lnTo>
                    <a:lnTo>
                      <a:pt x="314" y="230"/>
                    </a:lnTo>
                    <a:lnTo>
                      <a:pt x="316" y="238"/>
                    </a:lnTo>
                    <a:lnTo>
                      <a:pt x="318" y="246"/>
                    </a:lnTo>
                    <a:lnTo>
                      <a:pt x="319" y="254"/>
                    </a:lnTo>
                    <a:lnTo>
                      <a:pt x="320" y="262"/>
                    </a:lnTo>
                    <a:lnTo>
                      <a:pt x="321" y="278"/>
                    </a:lnTo>
                    <a:lnTo>
                      <a:pt x="322" y="295"/>
                    </a:lnTo>
                    <a:lnTo>
                      <a:pt x="322" y="54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30" name="Freeform 12"/>
              <p:cNvSpPr>
                <a:spLocks noEditPoints="1"/>
              </p:cNvSpPr>
              <p:nvPr userDrawn="1"/>
            </p:nvSpPr>
            <p:spPr bwMode="auto">
              <a:xfrm>
                <a:off x="5335588" y="4527551"/>
                <a:ext cx="554037" cy="676275"/>
              </a:xfrm>
              <a:custGeom>
                <a:avLst/>
                <a:gdLst>
                  <a:gd name="T0" fmla="*/ 66 w 349"/>
                  <a:gd name="T1" fmla="*/ 246 h 426"/>
                  <a:gd name="T2" fmla="*/ 71 w 349"/>
                  <a:gd name="T3" fmla="*/ 272 h 426"/>
                  <a:gd name="T4" fmla="*/ 84 w 349"/>
                  <a:gd name="T5" fmla="*/ 302 h 426"/>
                  <a:gd name="T6" fmla="*/ 98 w 349"/>
                  <a:gd name="T7" fmla="*/ 323 h 426"/>
                  <a:gd name="T8" fmla="*/ 121 w 349"/>
                  <a:gd name="T9" fmla="*/ 345 h 426"/>
                  <a:gd name="T10" fmla="*/ 143 w 349"/>
                  <a:gd name="T11" fmla="*/ 358 h 426"/>
                  <a:gd name="T12" fmla="*/ 161 w 349"/>
                  <a:gd name="T13" fmla="*/ 364 h 426"/>
                  <a:gd name="T14" fmla="*/ 188 w 349"/>
                  <a:gd name="T15" fmla="*/ 367 h 426"/>
                  <a:gd name="T16" fmla="*/ 221 w 349"/>
                  <a:gd name="T17" fmla="*/ 364 h 426"/>
                  <a:gd name="T18" fmla="*/ 248 w 349"/>
                  <a:gd name="T19" fmla="*/ 355 h 426"/>
                  <a:gd name="T20" fmla="*/ 269 w 349"/>
                  <a:gd name="T21" fmla="*/ 343 h 426"/>
                  <a:gd name="T22" fmla="*/ 295 w 349"/>
                  <a:gd name="T23" fmla="*/ 320 h 426"/>
                  <a:gd name="T24" fmla="*/ 342 w 349"/>
                  <a:gd name="T25" fmla="*/ 356 h 426"/>
                  <a:gd name="T26" fmla="*/ 322 w 349"/>
                  <a:gd name="T27" fmla="*/ 377 h 426"/>
                  <a:gd name="T28" fmla="*/ 296 w 349"/>
                  <a:gd name="T29" fmla="*/ 396 h 426"/>
                  <a:gd name="T30" fmla="*/ 265 w 349"/>
                  <a:gd name="T31" fmla="*/ 412 h 426"/>
                  <a:gd name="T32" fmla="*/ 227 w 349"/>
                  <a:gd name="T33" fmla="*/ 422 h 426"/>
                  <a:gd name="T34" fmla="*/ 184 w 349"/>
                  <a:gd name="T35" fmla="*/ 426 h 426"/>
                  <a:gd name="T36" fmla="*/ 154 w 349"/>
                  <a:gd name="T37" fmla="*/ 424 h 426"/>
                  <a:gd name="T38" fmla="*/ 127 w 349"/>
                  <a:gd name="T39" fmla="*/ 417 h 426"/>
                  <a:gd name="T40" fmla="*/ 101 w 349"/>
                  <a:gd name="T41" fmla="*/ 406 h 426"/>
                  <a:gd name="T42" fmla="*/ 78 w 349"/>
                  <a:gd name="T43" fmla="*/ 391 h 426"/>
                  <a:gd name="T44" fmla="*/ 58 w 349"/>
                  <a:gd name="T45" fmla="*/ 373 h 426"/>
                  <a:gd name="T46" fmla="*/ 40 w 349"/>
                  <a:gd name="T47" fmla="*/ 351 h 426"/>
                  <a:gd name="T48" fmla="*/ 21 w 349"/>
                  <a:gd name="T49" fmla="*/ 317 h 426"/>
                  <a:gd name="T50" fmla="*/ 11 w 349"/>
                  <a:gd name="T51" fmla="*/ 288 h 426"/>
                  <a:gd name="T52" fmla="*/ 4 w 349"/>
                  <a:gd name="T53" fmla="*/ 257 h 426"/>
                  <a:gd name="T54" fmla="*/ 0 w 349"/>
                  <a:gd name="T55" fmla="*/ 224 h 426"/>
                  <a:gd name="T56" fmla="*/ 1 w 349"/>
                  <a:gd name="T57" fmla="*/ 191 h 426"/>
                  <a:gd name="T58" fmla="*/ 6 w 349"/>
                  <a:gd name="T59" fmla="*/ 159 h 426"/>
                  <a:gd name="T60" fmla="*/ 15 w 349"/>
                  <a:gd name="T61" fmla="*/ 129 h 426"/>
                  <a:gd name="T62" fmla="*/ 27 w 349"/>
                  <a:gd name="T63" fmla="*/ 102 h 426"/>
                  <a:gd name="T64" fmla="*/ 43 w 349"/>
                  <a:gd name="T65" fmla="*/ 77 h 426"/>
                  <a:gd name="T66" fmla="*/ 68 w 349"/>
                  <a:gd name="T67" fmla="*/ 48 h 426"/>
                  <a:gd name="T68" fmla="*/ 89 w 349"/>
                  <a:gd name="T69" fmla="*/ 30 h 426"/>
                  <a:gd name="T70" fmla="*/ 113 w 349"/>
                  <a:gd name="T71" fmla="*/ 17 h 426"/>
                  <a:gd name="T72" fmla="*/ 139 w 349"/>
                  <a:gd name="T73" fmla="*/ 7 h 426"/>
                  <a:gd name="T74" fmla="*/ 165 w 349"/>
                  <a:gd name="T75" fmla="*/ 1 h 426"/>
                  <a:gd name="T76" fmla="*/ 194 w 349"/>
                  <a:gd name="T77" fmla="*/ 0 h 426"/>
                  <a:gd name="T78" fmla="*/ 224 w 349"/>
                  <a:gd name="T79" fmla="*/ 4 h 426"/>
                  <a:gd name="T80" fmla="*/ 252 w 349"/>
                  <a:gd name="T81" fmla="*/ 13 h 426"/>
                  <a:gd name="T82" fmla="*/ 275 w 349"/>
                  <a:gd name="T83" fmla="*/ 25 h 426"/>
                  <a:gd name="T84" fmla="*/ 294 w 349"/>
                  <a:gd name="T85" fmla="*/ 41 h 426"/>
                  <a:gd name="T86" fmla="*/ 311 w 349"/>
                  <a:gd name="T87" fmla="*/ 60 h 426"/>
                  <a:gd name="T88" fmla="*/ 331 w 349"/>
                  <a:gd name="T89" fmla="*/ 96 h 426"/>
                  <a:gd name="T90" fmla="*/ 340 w 349"/>
                  <a:gd name="T91" fmla="*/ 121 h 426"/>
                  <a:gd name="T92" fmla="*/ 345 w 349"/>
                  <a:gd name="T93" fmla="*/ 146 h 426"/>
                  <a:gd name="T94" fmla="*/ 349 w 349"/>
                  <a:gd name="T95" fmla="*/ 189 h 426"/>
                  <a:gd name="T96" fmla="*/ 66 w 349"/>
                  <a:gd name="T97" fmla="*/ 176 h 426"/>
                  <a:gd name="T98" fmla="*/ 288 w 349"/>
                  <a:gd name="T99" fmla="*/ 157 h 426"/>
                  <a:gd name="T100" fmla="*/ 282 w 349"/>
                  <a:gd name="T101" fmla="*/ 129 h 426"/>
                  <a:gd name="T102" fmla="*/ 272 w 349"/>
                  <a:gd name="T103" fmla="*/ 109 h 426"/>
                  <a:gd name="T104" fmla="*/ 253 w 349"/>
                  <a:gd name="T105" fmla="*/ 84 h 426"/>
                  <a:gd name="T106" fmla="*/ 226 w 349"/>
                  <a:gd name="T107" fmla="*/ 68 h 426"/>
                  <a:gd name="T108" fmla="*/ 195 w 349"/>
                  <a:gd name="T109" fmla="*/ 59 h 426"/>
                  <a:gd name="T110" fmla="*/ 161 w 349"/>
                  <a:gd name="T111" fmla="*/ 61 h 426"/>
                  <a:gd name="T112" fmla="*/ 140 w 349"/>
                  <a:gd name="T113" fmla="*/ 68 h 426"/>
                  <a:gd name="T114" fmla="*/ 113 w 349"/>
                  <a:gd name="T115" fmla="*/ 86 h 426"/>
                  <a:gd name="T116" fmla="*/ 91 w 349"/>
                  <a:gd name="T117" fmla="*/ 111 h 426"/>
                  <a:gd name="T118" fmla="*/ 78 w 349"/>
                  <a:gd name="T119" fmla="*/ 136 h 426"/>
                  <a:gd name="T120" fmla="*/ 68 w 349"/>
                  <a:gd name="T121" fmla="*/ 164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49" h="426">
                    <a:moveTo>
                      <a:pt x="64" y="227"/>
                    </a:moveTo>
                    <a:lnTo>
                      <a:pt x="65" y="240"/>
                    </a:lnTo>
                    <a:lnTo>
                      <a:pt x="66" y="246"/>
                    </a:lnTo>
                    <a:lnTo>
                      <a:pt x="67" y="253"/>
                    </a:lnTo>
                    <a:lnTo>
                      <a:pt x="69" y="266"/>
                    </a:lnTo>
                    <a:lnTo>
                      <a:pt x="71" y="272"/>
                    </a:lnTo>
                    <a:lnTo>
                      <a:pt x="73" y="278"/>
                    </a:lnTo>
                    <a:lnTo>
                      <a:pt x="78" y="290"/>
                    </a:lnTo>
                    <a:lnTo>
                      <a:pt x="84" y="302"/>
                    </a:lnTo>
                    <a:lnTo>
                      <a:pt x="87" y="307"/>
                    </a:lnTo>
                    <a:lnTo>
                      <a:pt x="90" y="313"/>
                    </a:lnTo>
                    <a:lnTo>
                      <a:pt x="98" y="323"/>
                    </a:lnTo>
                    <a:lnTo>
                      <a:pt x="107" y="332"/>
                    </a:lnTo>
                    <a:lnTo>
                      <a:pt x="116" y="341"/>
                    </a:lnTo>
                    <a:lnTo>
                      <a:pt x="121" y="345"/>
                    </a:lnTo>
                    <a:lnTo>
                      <a:pt x="126" y="349"/>
                    </a:lnTo>
                    <a:lnTo>
                      <a:pt x="137" y="355"/>
                    </a:lnTo>
                    <a:lnTo>
                      <a:pt x="143" y="358"/>
                    </a:lnTo>
                    <a:lnTo>
                      <a:pt x="149" y="360"/>
                    </a:lnTo>
                    <a:lnTo>
                      <a:pt x="155" y="362"/>
                    </a:lnTo>
                    <a:lnTo>
                      <a:pt x="161" y="364"/>
                    </a:lnTo>
                    <a:lnTo>
                      <a:pt x="168" y="365"/>
                    </a:lnTo>
                    <a:lnTo>
                      <a:pt x="174" y="366"/>
                    </a:lnTo>
                    <a:lnTo>
                      <a:pt x="188" y="367"/>
                    </a:lnTo>
                    <a:lnTo>
                      <a:pt x="200" y="367"/>
                    </a:lnTo>
                    <a:lnTo>
                      <a:pt x="211" y="366"/>
                    </a:lnTo>
                    <a:lnTo>
                      <a:pt x="221" y="364"/>
                    </a:lnTo>
                    <a:lnTo>
                      <a:pt x="230" y="361"/>
                    </a:lnTo>
                    <a:lnTo>
                      <a:pt x="240" y="359"/>
                    </a:lnTo>
                    <a:lnTo>
                      <a:pt x="248" y="355"/>
                    </a:lnTo>
                    <a:lnTo>
                      <a:pt x="256" y="352"/>
                    </a:lnTo>
                    <a:lnTo>
                      <a:pt x="263" y="348"/>
                    </a:lnTo>
                    <a:lnTo>
                      <a:pt x="269" y="343"/>
                    </a:lnTo>
                    <a:lnTo>
                      <a:pt x="275" y="339"/>
                    </a:lnTo>
                    <a:lnTo>
                      <a:pt x="286" y="330"/>
                    </a:lnTo>
                    <a:lnTo>
                      <a:pt x="295" y="320"/>
                    </a:lnTo>
                    <a:lnTo>
                      <a:pt x="303" y="312"/>
                    </a:lnTo>
                    <a:lnTo>
                      <a:pt x="347" y="349"/>
                    </a:lnTo>
                    <a:lnTo>
                      <a:pt x="342" y="356"/>
                    </a:lnTo>
                    <a:lnTo>
                      <a:pt x="336" y="363"/>
                    </a:lnTo>
                    <a:lnTo>
                      <a:pt x="329" y="370"/>
                    </a:lnTo>
                    <a:lnTo>
                      <a:pt x="322" y="377"/>
                    </a:lnTo>
                    <a:lnTo>
                      <a:pt x="314" y="384"/>
                    </a:lnTo>
                    <a:lnTo>
                      <a:pt x="306" y="390"/>
                    </a:lnTo>
                    <a:lnTo>
                      <a:pt x="296" y="396"/>
                    </a:lnTo>
                    <a:lnTo>
                      <a:pt x="286" y="402"/>
                    </a:lnTo>
                    <a:lnTo>
                      <a:pt x="276" y="407"/>
                    </a:lnTo>
                    <a:lnTo>
                      <a:pt x="265" y="412"/>
                    </a:lnTo>
                    <a:lnTo>
                      <a:pt x="253" y="416"/>
                    </a:lnTo>
                    <a:lnTo>
                      <a:pt x="241" y="419"/>
                    </a:lnTo>
                    <a:lnTo>
                      <a:pt x="227" y="422"/>
                    </a:lnTo>
                    <a:lnTo>
                      <a:pt x="213" y="424"/>
                    </a:lnTo>
                    <a:lnTo>
                      <a:pt x="199" y="426"/>
                    </a:lnTo>
                    <a:lnTo>
                      <a:pt x="184" y="426"/>
                    </a:lnTo>
                    <a:lnTo>
                      <a:pt x="174" y="426"/>
                    </a:lnTo>
                    <a:lnTo>
                      <a:pt x="164" y="425"/>
                    </a:lnTo>
                    <a:lnTo>
                      <a:pt x="154" y="424"/>
                    </a:lnTo>
                    <a:lnTo>
                      <a:pt x="145" y="422"/>
                    </a:lnTo>
                    <a:lnTo>
                      <a:pt x="136" y="420"/>
                    </a:lnTo>
                    <a:lnTo>
                      <a:pt x="127" y="417"/>
                    </a:lnTo>
                    <a:lnTo>
                      <a:pt x="118" y="414"/>
                    </a:lnTo>
                    <a:lnTo>
                      <a:pt x="109" y="410"/>
                    </a:lnTo>
                    <a:lnTo>
                      <a:pt x="101" y="406"/>
                    </a:lnTo>
                    <a:lnTo>
                      <a:pt x="93" y="401"/>
                    </a:lnTo>
                    <a:lnTo>
                      <a:pt x="85" y="397"/>
                    </a:lnTo>
                    <a:lnTo>
                      <a:pt x="78" y="391"/>
                    </a:lnTo>
                    <a:lnTo>
                      <a:pt x="71" y="385"/>
                    </a:lnTo>
                    <a:lnTo>
                      <a:pt x="64" y="379"/>
                    </a:lnTo>
                    <a:lnTo>
                      <a:pt x="58" y="373"/>
                    </a:lnTo>
                    <a:lnTo>
                      <a:pt x="51" y="366"/>
                    </a:lnTo>
                    <a:lnTo>
                      <a:pt x="45" y="359"/>
                    </a:lnTo>
                    <a:lnTo>
                      <a:pt x="40" y="351"/>
                    </a:lnTo>
                    <a:lnTo>
                      <a:pt x="30" y="335"/>
                    </a:lnTo>
                    <a:lnTo>
                      <a:pt x="25" y="326"/>
                    </a:lnTo>
                    <a:lnTo>
                      <a:pt x="21" y="317"/>
                    </a:lnTo>
                    <a:lnTo>
                      <a:pt x="17" y="308"/>
                    </a:lnTo>
                    <a:lnTo>
                      <a:pt x="14" y="298"/>
                    </a:lnTo>
                    <a:lnTo>
                      <a:pt x="11" y="288"/>
                    </a:lnTo>
                    <a:lnTo>
                      <a:pt x="8" y="278"/>
                    </a:lnTo>
                    <a:lnTo>
                      <a:pt x="5" y="268"/>
                    </a:lnTo>
                    <a:lnTo>
                      <a:pt x="4" y="257"/>
                    </a:lnTo>
                    <a:lnTo>
                      <a:pt x="2" y="247"/>
                    </a:lnTo>
                    <a:lnTo>
                      <a:pt x="1" y="235"/>
                    </a:lnTo>
                    <a:lnTo>
                      <a:pt x="0" y="224"/>
                    </a:lnTo>
                    <a:lnTo>
                      <a:pt x="0" y="213"/>
                    </a:lnTo>
                    <a:lnTo>
                      <a:pt x="0" y="202"/>
                    </a:lnTo>
                    <a:lnTo>
                      <a:pt x="1" y="191"/>
                    </a:lnTo>
                    <a:lnTo>
                      <a:pt x="2" y="180"/>
                    </a:lnTo>
                    <a:lnTo>
                      <a:pt x="4" y="169"/>
                    </a:lnTo>
                    <a:lnTo>
                      <a:pt x="6" y="159"/>
                    </a:lnTo>
                    <a:lnTo>
                      <a:pt x="9" y="149"/>
                    </a:lnTo>
                    <a:lnTo>
                      <a:pt x="12" y="139"/>
                    </a:lnTo>
                    <a:lnTo>
                      <a:pt x="15" y="129"/>
                    </a:lnTo>
                    <a:lnTo>
                      <a:pt x="19" y="120"/>
                    </a:lnTo>
                    <a:lnTo>
                      <a:pt x="23" y="111"/>
                    </a:lnTo>
                    <a:lnTo>
                      <a:pt x="27" y="102"/>
                    </a:lnTo>
                    <a:lnTo>
                      <a:pt x="32" y="93"/>
                    </a:lnTo>
                    <a:lnTo>
                      <a:pt x="37" y="85"/>
                    </a:lnTo>
                    <a:lnTo>
                      <a:pt x="43" y="77"/>
                    </a:lnTo>
                    <a:lnTo>
                      <a:pt x="49" y="69"/>
                    </a:lnTo>
                    <a:lnTo>
                      <a:pt x="55" y="62"/>
                    </a:lnTo>
                    <a:lnTo>
                      <a:pt x="68" y="48"/>
                    </a:lnTo>
                    <a:lnTo>
                      <a:pt x="75" y="42"/>
                    </a:lnTo>
                    <a:lnTo>
                      <a:pt x="82" y="36"/>
                    </a:lnTo>
                    <a:lnTo>
                      <a:pt x="89" y="30"/>
                    </a:lnTo>
                    <a:lnTo>
                      <a:pt x="97" y="25"/>
                    </a:lnTo>
                    <a:lnTo>
                      <a:pt x="105" y="21"/>
                    </a:lnTo>
                    <a:lnTo>
                      <a:pt x="113" y="17"/>
                    </a:lnTo>
                    <a:lnTo>
                      <a:pt x="121" y="13"/>
                    </a:lnTo>
                    <a:lnTo>
                      <a:pt x="130" y="9"/>
                    </a:lnTo>
                    <a:lnTo>
                      <a:pt x="139" y="7"/>
                    </a:lnTo>
                    <a:lnTo>
                      <a:pt x="147" y="4"/>
                    </a:lnTo>
                    <a:lnTo>
                      <a:pt x="156" y="2"/>
                    </a:lnTo>
                    <a:lnTo>
                      <a:pt x="165" y="1"/>
                    </a:lnTo>
                    <a:lnTo>
                      <a:pt x="174" y="0"/>
                    </a:lnTo>
                    <a:lnTo>
                      <a:pt x="184" y="0"/>
                    </a:lnTo>
                    <a:lnTo>
                      <a:pt x="194" y="0"/>
                    </a:lnTo>
                    <a:lnTo>
                      <a:pt x="205" y="1"/>
                    </a:lnTo>
                    <a:lnTo>
                      <a:pt x="215" y="2"/>
                    </a:lnTo>
                    <a:lnTo>
                      <a:pt x="224" y="4"/>
                    </a:lnTo>
                    <a:lnTo>
                      <a:pt x="234" y="7"/>
                    </a:lnTo>
                    <a:lnTo>
                      <a:pt x="243" y="9"/>
                    </a:lnTo>
                    <a:lnTo>
                      <a:pt x="252" y="13"/>
                    </a:lnTo>
                    <a:lnTo>
                      <a:pt x="260" y="16"/>
                    </a:lnTo>
                    <a:lnTo>
                      <a:pt x="267" y="21"/>
                    </a:lnTo>
                    <a:lnTo>
                      <a:pt x="275" y="25"/>
                    </a:lnTo>
                    <a:lnTo>
                      <a:pt x="282" y="30"/>
                    </a:lnTo>
                    <a:lnTo>
                      <a:pt x="288" y="35"/>
                    </a:lnTo>
                    <a:lnTo>
                      <a:pt x="294" y="41"/>
                    </a:lnTo>
                    <a:lnTo>
                      <a:pt x="300" y="47"/>
                    </a:lnTo>
                    <a:lnTo>
                      <a:pt x="306" y="53"/>
                    </a:lnTo>
                    <a:lnTo>
                      <a:pt x="311" y="60"/>
                    </a:lnTo>
                    <a:lnTo>
                      <a:pt x="320" y="74"/>
                    </a:lnTo>
                    <a:lnTo>
                      <a:pt x="328" y="89"/>
                    </a:lnTo>
                    <a:lnTo>
                      <a:pt x="331" y="96"/>
                    </a:lnTo>
                    <a:lnTo>
                      <a:pt x="334" y="104"/>
                    </a:lnTo>
                    <a:lnTo>
                      <a:pt x="337" y="112"/>
                    </a:lnTo>
                    <a:lnTo>
                      <a:pt x="340" y="121"/>
                    </a:lnTo>
                    <a:lnTo>
                      <a:pt x="342" y="129"/>
                    </a:lnTo>
                    <a:lnTo>
                      <a:pt x="344" y="137"/>
                    </a:lnTo>
                    <a:lnTo>
                      <a:pt x="345" y="146"/>
                    </a:lnTo>
                    <a:lnTo>
                      <a:pt x="347" y="155"/>
                    </a:lnTo>
                    <a:lnTo>
                      <a:pt x="348" y="172"/>
                    </a:lnTo>
                    <a:lnTo>
                      <a:pt x="349" y="189"/>
                    </a:lnTo>
                    <a:lnTo>
                      <a:pt x="349" y="227"/>
                    </a:lnTo>
                    <a:lnTo>
                      <a:pt x="64" y="227"/>
                    </a:lnTo>
                    <a:close/>
                    <a:moveTo>
                      <a:pt x="66" y="176"/>
                    </a:moveTo>
                    <a:lnTo>
                      <a:pt x="289" y="176"/>
                    </a:lnTo>
                    <a:lnTo>
                      <a:pt x="289" y="163"/>
                    </a:lnTo>
                    <a:lnTo>
                      <a:pt x="288" y="157"/>
                    </a:lnTo>
                    <a:lnTo>
                      <a:pt x="287" y="151"/>
                    </a:lnTo>
                    <a:lnTo>
                      <a:pt x="285" y="140"/>
                    </a:lnTo>
                    <a:lnTo>
                      <a:pt x="282" y="129"/>
                    </a:lnTo>
                    <a:lnTo>
                      <a:pt x="280" y="124"/>
                    </a:lnTo>
                    <a:lnTo>
                      <a:pt x="277" y="118"/>
                    </a:lnTo>
                    <a:lnTo>
                      <a:pt x="272" y="109"/>
                    </a:lnTo>
                    <a:lnTo>
                      <a:pt x="267" y="100"/>
                    </a:lnTo>
                    <a:lnTo>
                      <a:pt x="260" y="92"/>
                    </a:lnTo>
                    <a:lnTo>
                      <a:pt x="253" y="84"/>
                    </a:lnTo>
                    <a:lnTo>
                      <a:pt x="245" y="78"/>
                    </a:lnTo>
                    <a:lnTo>
                      <a:pt x="235" y="72"/>
                    </a:lnTo>
                    <a:lnTo>
                      <a:pt x="226" y="68"/>
                    </a:lnTo>
                    <a:lnTo>
                      <a:pt x="216" y="64"/>
                    </a:lnTo>
                    <a:lnTo>
                      <a:pt x="206" y="61"/>
                    </a:lnTo>
                    <a:lnTo>
                      <a:pt x="195" y="59"/>
                    </a:lnTo>
                    <a:lnTo>
                      <a:pt x="184" y="59"/>
                    </a:lnTo>
                    <a:lnTo>
                      <a:pt x="172" y="60"/>
                    </a:lnTo>
                    <a:lnTo>
                      <a:pt x="161" y="61"/>
                    </a:lnTo>
                    <a:lnTo>
                      <a:pt x="155" y="63"/>
                    </a:lnTo>
                    <a:lnTo>
                      <a:pt x="150" y="64"/>
                    </a:lnTo>
                    <a:lnTo>
                      <a:pt x="140" y="68"/>
                    </a:lnTo>
                    <a:lnTo>
                      <a:pt x="130" y="73"/>
                    </a:lnTo>
                    <a:lnTo>
                      <a:pt x="121" y="79"/>
                    </a:lnTo>
                    <a:lnTo>
                      <a:pt x="113" y="86"/>
                    </a:lnTo>
                    <a:lnTo>
                      <a:pt x="105" y="94"/>
                    </a:lnTo>
                    <a:lnTo>
                      <a:pt x="98" y="102"/>
                    </a:lnTo>
                    <a:lnTo>
                      <a:pt x="91" y="111"/>
                    </a:lnTo>
                    <a:lnTo>
                      <a:pt x="85" y="121"/>
                    </a:lnTo>
                    <a:lnTo>
                      <a:pt x="80" y="131"/>
                    </a:lnTo>
                    <a:lnTo>
                      <a:pt x="78" y="136"/>
                    </a:lnTo>
                    <a:lnTo>
                      <a:pt x="75" y="142"/>
                    </a:lnTo>
                    <a:lnTo>
                      <a:pt x="71" y="153"/>
                    </a:lnTo>
                    <a:lnTo>
                      <a:pt x="68" y="164"/>
                    </a:lnTo>
                    <a:lnTo>
                      <a:pt x="66" y="17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31" name="Freeform 13"/>
              <p:cNvSpPr>
                <a:spLocks/>
              </p:cNvSpPr>
              <p:nvPr userDrawn="1"/>
            </p:nvSpPr>
            <p:spPr bwMode="auto">
              <a:xfrm>
                <a:off x="6226175" y="4538663"/>
                <a:ext cx="908050" cy="652463"/>
              </a:xfrm>
              <a:custGeom>
                <a:avLst/>
                <a:gdLst>
                  <a:gd name="T0" fmla="*/ 448 w 572"/>
                  <a:gd name="T1" fmla="*/ 411 h 411"/>
                  <a:gd name="T2" fmla="*/ 377 w 572"/>
                  <a:gd name="T3" fmla="*/ 411 h 411"/>
                  <a:gd name="T4" fmla="*/ 285 w 572"/>
                  <a:gd name="T5" fmla="*/ 80 h 411"/>
                  <a:gd name="T6" fmla="*/ 194 w 572"/>
                  <a:gd name="T7" fmla="*/ 411 h 411"/>
                  <a:gd name="T8" fmla="*/ 124 w 572"/>
                  <a:gd name="T9" fmla="*/ 411 h 411"/>
                  <a:gd name="T10" fmla="*/ 0 w 572"/>
                  <a:gd name="T11" fmla="*/ 0 h 411"/>
                  <a:gd name="T12" fmla="*/ 68 w 572"/>
                  <a:gd name="T13" fmla="*/ 0 h 411"/>
                  <a:gd name="T14" fmla="*/ 161 w 572"/>
                  <a:gd name="T15" fmla="*/ 340 h 411"/>
                  <a:gd name="T16" fmla="*/ 256 w 572"/>
                  <a:gd name="T17" fmla="*/ 0 h 411"/>
                  <a:gd name="T18" fmla="*/ 319 w 572"/>
                  <a:gd name="T19" fmla="*/ 0 h 411"/>
                  <a:gd name="T20" fmla="*/ 415 w 572"/>
                  <a:gd name="T21" fmla="*/ 340 h 411"/>
                  <a:gd name="T22" fmla="*/ 507 w 572"/>
                  <a:gd name="T23" fmla="*/ 0 h 411"/>
                  <a:gd name="T24" fmla="*/ 572 w 572"/>
                  <a:gd name="T25" fmla="*/ 0 h 411"/>
                  <a:gd name="T26" fmla="*/ 448 w 572"/>
                  <a:gd name="T27" fmla="*/ 411 h 4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72" h="411">
                    <a:moveTo>
                      <a:pt x="448" y="411"/>
                    </a:moveTo>
                    <a:lnTo>
                      <a:pt x="377" y="411"/>
                    </a:lnTo>
                    <a:lnTo>
                      <a:pt x="285" y="80"/>
                    </a:lnTo>
                    <a:lnTo>
                      <a:pt x="194" y="411"/>
                    </a:lnTo>
                    <a:lnTo>
                      <a:pt x="124" y="411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161" y="340"/>
                    </a:lnTo>
                    <a:lnTo>
                      <a:pt x="256" y="0"/>
                    </a:lnTo>
                    <a:lnTo>
                      <a:pt x="319" y="0"/>
                    </a:lnTo>
                    <a:lnTo>
                      <a:pt x="415" y="340"/>
                    </a:lnTo>
                    <a:lnTo>
                      <a:pt x="507" y="0"/>
                    </a:lnTo>
                    <a:lnTo>
                      <a:pt x="572" y="0"/>
                    </a:lnTo>
                    <a:lnTo>
                      <a:pt x="448" y="41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32" name="Freeform 14"/>
              <p:cNvSpPr>
                <a:spLocks noEditPoints="1"/>
              </p:cNvSpPr>
              <p:nvPr userDrawn="1"/>
            </p:nvSpPr>
            <p:spPr bwMode="auto">
              <a:xfrm>
                <a:off x="7207250" y="4527551"/>
                <a:ext cx="584200" cy="676275"/>
              </a:xfrm>
              <a:custGeom>
                <a:avLst/>
                <a:gdLst>
                  <a:gd name="T0" fmla="*/ 152 w 368"/>
                  <a:gd name="T1" fmla="*/ 424 h 426"/>
                  <a:gd name="T2" fmla="*/ 114 w 368"/>
                  <a:gd name="T3" fmla="*/ 413 h 426"/>
                  <a:gd name="T4" fmla="*/ 82 w 368"/>
                  <a:gd name="T5" fmla="*/ 395 h 426"/>
                  <a:gd name="T6" fmla="*/ 54 w 368"/>
                  <a:gd name="T7" fmla="*/ 370 h 426"/>
                  <a:gd name="T8" fmla="*/ 37 w 368"/>
                  <a:gd name="T9" fmla="*/ 348 h 426"/>
                  <a:gd name="T10" fmla="*/ 19 w 368"/>
                  <a:gd name="T11" fmla="*/ 314 h 426"/>
                  <a:gd name="T12" fmla="*/ 7 w 368"/>
                  <a:gd name="T13" fmla="*/ 276 h 426"/>
                  <a:gd name="T14" fmla="*/ 0 w 368"/>
                  <a:gd name="T15" fmla="*/ 213 h 426"/>
                  <a:gd name="T16" fmla="*/ 4 w 368"/>
                  <a:gd name="T17" fmla="*/ 160 h 426"/>
                  <a:gd name="T18" fmla="*/ 15 w 368"/>
                  <a:gd name="T19" fmla="*/ 121 h 426"/>
                  <a:gd name="T20" fmla="*/ 32 w 368"/>
                  <a:gd name="T21" fmla="*/ 86 h 426"/>
                  <a:gd name="T22" fmla="*/ 54 w 368"/>
                  <a:gd name="T23" fmla="*/ 55 h 426"/>
                  <a:gd name="T24" fmla="*/ 82 w 368"/>
                  <a:gd name="T25" fmla="*/ 31 h 426"/>
                  <a:gd name="T26" fmla="*/ 114 w 368"/>
                  <a:gd name="T27" fmla="*/ 13 h 426"/>
                  <a:gd name="T28" fmla="*/ 152 w 368"/>
                  <a:gd name="T29" fmla="*/ 2 h 426"/>
                  <a:gd name="T30" fmla="*/ 195 w 368"/>
                  <a:gd name="T31" fmla="*/ 0 h 426"/>
                  <a:gd name="T32" fmla="*/ 235 w 368"/>
                  <a:gd name="T33" fmla="*/ 7 h 426"/>
                  <a:gd name="T34" fmla="*/ 271 w 368"/>
                  <a:gd name="T35" fmla="*/ 21 h 426"/>
                  <a:gd name="T36" fmla="*/ 301 w 368"/>
                  <a:gd name="T37" fmla="*/ 42 h 426"/>
                  <a:gd name="T38" fmla="*/ 326 w 368"/>
                  <a:gd name="T39" fmla="*/ 70 h 426"/>
                  <a:gd name="T40" fmla="*/ 345 w 368"/>
                  <a:gd name="T41" fmla="*/ 102 h 426"/>
                  <a:gd name="T42" fmla="*/ 359 w 368"/>
                  <a:gd name="T43" fmla="*/ 140 h 426"/>
                  <a:gd name="T44" fmla="*/ 368 w 368"/>
                  <a:gd name="T45" fmla="*/ 202 h 426"/>
                  <a:gd name="T46" fmla="*/ 365 w 368"/>
                  <a:gd name="T47" fmla="*/ 255 h 426"/>
                  <a:gd name="T48" fmla="*/ 356 w 368"/>
                  <a:gd name="T49" fmla="*/ 295 h 426"/>
                  <a:gd name="T50" fmla="*/ 336 w 368"/>
                  <a:gd name="T51" fmla="*/ 340 h 426"/>
                  <a:gd name="T52" fmla="*/ 308 w 368"/>
                  <a:gd name="T53" fmla="*/ 377 h 426"/>
                  <a:gd name="T54" fmla="*/ 279 w 368"/>
                  <a:gd name="T55" fmla="*/ 400 h 426"/>
                  <a:gd name="T56" fmla="*/ 244 w 368"/>
                  <a:gd name="T57" fmla="*/ 416 h 426"/>
                  <a:gd name="T58" fmla="*/ 205 w 368"/>
                  <a:gd name="T59" fmla="*/ 425 h 426"/>
                  <a:gd name="T60" fmla="*/ 176 w 368"/>
                  <a:gd name="T61" fmla="*/ 59 h 426"/>
                  <a:gd name="T62" fmla="*/ 148 w 368"/>
                  <a:gd name="T63" fmla="*/ 64 h 426"/>
                  <a:gd name="T64" fmla="*/ 125 w 368"/>
                  <a:gd name="T65" fmla="*/ 75 h 426"/>
                  <a:gd name="T66" fmla="*/ 104 w 368"/>
                  <a:gd name="T67" fmla="*/ 90 h 426"/>
                  <a:gd name="T68" fmla="*/ 79 w 368"/>
                  <a:gd name="T69" fmla="*/ 128 h 426"/>
                  <a:gd name="T70" fmla="*/ 66 w 368"/>
                  <a:gd name="T71" fmla="*/ 168 h 426"/>
                  <a:gd name="T72" fmla="*/ 62 w 368"/>
                  <a:gd name="T73" fmla="*/ 213 h 426"/>
                  <a:gd name="T74" fmla="*/ 69 w 368"/>
                  <a:gd name="T75" fmla="*/ 271 h 426"/>
                  <a:gd name="T76" fmla="*/ 88 w 368"/>
                  <a:gd name="T77" fmla="*/ 315 h 426"/>
                  <a:gd name="T78" fmla="*/ 109 w 368"/>
                  <a:gd name="T79" fmla="*/ 340 h 426"/>
                  <a:gd name="T80" fmla="*/ 136 w 368"/>
                  <a:gd name="T81" fmla="*/ 357 h 426"/>
                  <a:gd name="T82" fmla="*/ 162 w 368"/>
                  <a:gd name="T83" fmla="*/ 365 h 426"/>
                  <a:gd name="T84" fmla="*/ 191 w 368"/>
                  <a:gd name="T85" fmla="*/ 367 h 426"/>
                  <a:gd name="T86" fmla="*/ 219 w 368"/>
                  <a:gd name="T87" fmla="*/ 362 h 426"/>
                  <a:gd name="T88" fmla="*/ 243 w 368"/>
                  <a:gd name="T89" fmla="*/ 351 h 426"/>
                  <a:gd name="T90" fmla="*/ 263 w 368"/>
                  <a:gd name="T91" fmla="*/ 335 h 426"/>
                  <a:gd name="T92" fmla="*/ 283 w 368"/>
                  <a:gd name="T93" fmla="*/ 310 h 426"/>
                  <a:gd name="T94" fmla="*/ 299 w 368"/>
                  <a:gd name="T95" fmla="*/ 271 h 426"/>
                  <a:gd name="T96" fmla="*/ 306 w 368"/>
                  <a:gd name="T97" fmla="*/ 228 h 426"/>
                  <a:gd name="T98" fmla="*/ 302 w 368"/>
                  <a:gd name="T99" fmla="*/ 168 h 426"/>
                  <a:gd name="T100" fmla="*/ 283 w 368"/>
                  <a:gd name="T101" fmla="*/ 116 h 426"/>
                  <a:gd name="T102" fmla="*/ 263 w 368"/>
                  <a:gd name="T103" fmla="*/ 90 h 426"/>
                  <a:gd name="T104" fmla="*/ 238 w 368"/>
                  <a:gd name="T105" fmla="*/ 71 h 426"/>
                  <a:gd name="T106" fmla="*/ 199 w 368"/>
                  <a:gd name="T107" fmla="*/ 60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68" h="426">
                    <a:moveTo>
                      <a:pt x="184" y="426"/>
                    </a:moveTo>
                    <a:lnTo>
                      <a:pt x="173" y="426"/>
                    </a:lnTo>
                    <a:lnTo>
                      <a:pt x="163" y="425"/>
                    </a:lnTo>
                    <a:lnTo>
                      <a:pt x="152" y="424"/>
                    </a:lnTo>
                    <a:lnTo>
                      <a:pt x="142" y="422"/>
                    </a:lnTo>
                    <a:lnTo>
                      <a:pt x="133" y="419"/>
                    </a:lnTo>
                    <a:lnTo>
                      <a:pt x="123" y="416"/>
                    </a:lnTo>
                    <a:lnTo>
                      <a:pt x="114" y="413"/>
                    </a:lnTo>
                    <a:lnTo>
                      <a:pt x="106" y="409"/>
                    </a:lnTo>
                    <a:lnTo>
                      <a:pt x="97" y="405"/>
                    </a:lnTo>
                    <a:lnTo>
                      <a:pt x="89" y="400"/>
                    </a:lnTo>
                    <a:lnTo>
                      <a:pt x="82" y="395"/>
                    </a:lnTo>
                    <a:lnTo>
                      <a:pt x="74" y="389"/>
                    </a:lnTo>
                    <a:lnTo>
                      <a:pt x="67" y="383"/>
                    </a:lnTo>
                    <a:lnTo>
                      <a:pt x="60" y="377"/>
                    </a:lnTo>
                    <a:lnTo>
                      <a:pt x="54" y="370"/>
                    </a:lnTo>
                    <a:lnTo>
                      <a:pt x="48" y="363"/>
                    </a:lnTo>
                    <a:lnTo>
                      <a:pt x="42" y="356"/>
                    </a:lnTo>
                    <a:lnTo>
                      <a:pt x="39" y="352"/>
                    </a:lnTo>
                    <a:lnTo>
                      <a:pt x="37" y="348"/>
                    </a:lnTo>
                    <a:lnTo>
                      <a:pt x="32" y="340"/>
                    </a:lnTo>
                    <a:lnTo>
                      <a:pt x="27" y="332"/>
                    </a:lnTo>
                    <a:lnTo>
                      <a:pt x="23" y="323"/>
                    </a:lnTo>
                    <a:lnTo>
                      <a:pt x="19" y="314"/>
                    </a:lnTo>
                    <a:lnTo>
                      <a:pt x="15" y="305"/>
                    </a:lnTo>
                    <a:lnTo>
                      <a:pt x="12" y="295"/>
                    </a:lnTo>
                    <a:lnTo>
                      <a:pt x="9" y="286"/>
                    </a:lnTo>
                    <a:lnTo>
                      <a:pt x="7" y="276"/>
                    </a:lnTo>
                    <a:lnTo>
                      <a:pt x="4" y="266"/>
                    </a:lnTo>
                    <a:lnTo>
                      <a:pt x="3" y="255"/>
                    </a:lnTo>
                    <a:lnTo>
                      <a:pt x="0" y="234"/>
                    </a:lnTo>
                    <a:lnTo>
                      <a:pt x="0" y="213"/>
                    </a:lnTo>
                    <a:lnTo>
                      <a:pt x="0" y="191"/>
                    </a:lnTo>
                    <a:lnTo>
                      <a:pt x="1" y="180"/>
                    </a:lnTo>
                    <a:lnTo>
                      <a:pt x="3" y="170"/>
                    </a:lnTo>
                    <a:lnTo>
                      <a:pt x="4" y="160"/>
                    </a:lnTo>
                    <a:lnTo>
                      <a:pt x="7" y="150"/>
                    </a:lnTo>
                    <a:lnTo>
                      <a:pt x="9" y="140"/>
                    </a:lnTo>
                    <a:lnTo>
                      <a:pt x="12" y="130"/>
                    </a:lnTo>
                    <a:lnTo>
                      <a:pt x="15" y="121"/>
                    </a:lnTo>
                    <a:lnTo>
                      <a:pt x="19" y="111"/>
                    </a:lnTo>
                    <a:lnTo>
                      <a:pt x="23" y="102"/>
                    </a:lnTo>
                    <a:lnTo>
                      <a:pt x="27" y="94"/>
                    </a:lnTo>
                    <a:lnTo>
                      <a:pt x="32" y="86"/>
                    </a:lnTo>
                    <a:lnTo>
                      <a:pt x="37" y="77"/>
                    </a:lnTo>
                    <a:lnTo>
                      <a:pt x="42" y="70"/>
                    </a:lnTo>
                    <a:lnTo>
                      <a:pt x="48" y="62"/>
                    </a:lnTo>
                    <a:lnTo>
                      <a:pt x="54" y="55"/>
                    </a:lnTo>
                    <a:lnTo>
                      <a:pt x="60" y="49"/>
                    </a:lnTo>
                    <a:lnTo>
                      <a:pt x="67" y="42"/>
                    </a:lnTo>
                    <a:lnTo>
                      <a:pt x="74" y="36"/>
                    </a:lnTo>
                    <a:lnTo>
                      <a:pt x="82" y="31"/>
                    </a:lnTo>
                    <a:lnTo>
                      <a:pt x="89" y="26"/>
                    </a:lnTo>
                    <a:lnTo>
                      <a:pt x="97" y="21"/>
                    </a:lnTo>
                    <a:lnTo>
                      <a:pt x="106" y="17"/>
                    </a:lnTo>
                    <a:lnTo>
                      <a:pt x="114" y="13"/>
                    </a:lnTo>
                    <a:lnTo>
                      <a:pt x="123" y="10"/>
                    </a:lnTo>
                    <a:lnTo>
                      <a:pt x="133" y="7"/>
                    </a:lnTo>
                    <a:lnTo>
                      <a:pt x="142" y="4"/>
                    </a:lnTo>
                    <a:lnTo>
                      <a:pt x="152" y="2"/>
                    </a:lnTo>
                    <a:lnTo>
                      <a:pt x="163" y="1"/>
                    </a:lnTo>
                    <a:lnTo>
                      <a:pt x="173" y="0"/>
                    </a:lnTo>
                    <a:lnTo>
                      <a:pt x="184" y="0"/>
                    </a:lnTo>
                    <a:lnTo>
                      <a:pt x="195" y="0"/>
                    </a:lnTo>
                    <a:lnTo>
                      <a:pt x="205" y="1"/>
                    </a:lnTo>
                    <a:lnTo>
                      <a:pt x="216" y="2"/>
                    </a:lnTo>
                    <a:lnTo>
                      <a:pt x="225" y="4"/>
                    </a:lnTo>
                    <a:lnTo>
                      <a:pt x="235" y="7"/>
                    </a:lnTo>
                    <a:lnTo>
                      <a:pt x="244" y="10"/>
                    </a:lnTo>
                    <a:lnTo>
                      <a:pt x="253" y="13"/>
                    </a:lnTo>
                    <a:lnTo>
                      <a:pt x="262" y="17"/>
                    </a:lnTo>
                    <a:lnTo>
                      <a:pt x="271" y="21"/>
                    </a:lnTo>
                    <a:lnTo>
                      <a:pt x="279" y="26"/>
                    </a:lnTo>
                    <a:lnTo>
                      <a:pt x="286" y="31"/>
                    </a:lnTo>
                    <a:lnTo>
                      <a:pt x="294" y="36"/>
                    </a:lnTo>
                    <a:lnTo>
                      <a:pt x="301" y="42"/>
                    </a:lnTo>
                    <a:lnTo>
                      <a:pt x="308" y="49"/>
                    </a:lnTo>
                    <a:lnTo>
                      <a:pt x="314" y="55"/>
                    </a:lnTo>
                    <a:lnTo>
                      <a:pt x="320" y="62"/>
                    </a:lnTo>
                    <a:lnTo>
                      <a:pt x="326" y="70"/>
                    </a:lnTo>
                    <a:lnTo>
                      <a:pt x="331" y="77"/>
                    </a:lnTo>
                    <a:lnTo>
                      <a:pt x="336" y="86"/>
                    </a:lnTo>
                    <a:lnTo>
                      <a:pt x="341" y="94"/>
                    </a:lnTo>
                    <a:lnTo>
                      <a:pt x="345" y="102"/>
                    </a:lnTo>
                    <a:lnTo>
                      <a:pt x="349" y="111"/>
                    </a:lnTo>
                    <a:lnTo>
                      <a:pt x="353" y="121"/>
                    </a:lnTo>
                    <a:lnTo>
                      <a:pt x="356" y="130"/>
                    </a:lnTo>
                    <a:lnTo>
                      <a:pt x="359" y="140"/>
                    </a:lnTo>
                    <a:lnTo>
                      <a:pt x="361" y="150"/>
                    </a:lnTo>
                    <a:lnTo>
                      <a:pt x="365" y="170"/>
                    </a:lnTo>
                    <a:lnTo>
                      <a:pt x="367" y="191"/>
                    </a:lnTo>
                    <a:lnTo>
                      <a:pt x="368" y="202"/>
                    </a:lnTo>
                    <a:lnTo>
                      <a:pt x="368" y="213"/>
                    </a:lnTo>
                    <a:lnTo>
                      <a:pt x="367" y="234"/>
                    </a:lnTo>
                    <a:lnTo>
                      <a:pt x="366" y="245"/>
                    </a:lnTo>
                    <a:lnTo>
                      <a:pt x="365" y="255"/>
                    </a:lnTo>
                    <a:lnTo>
                      <a:pt x="363" y="266"/>
                    </a:lnTo>
                    <a:lnTo>
                      <a:pt x="361" y="276"/>
                    </a:lnTo>
                    <a:lnTo>
                      <a:pt x="359" y="286"/>
                    </a:lnTo>
                    <a:lnTo>
                      <a:pt x="356" y="295"/>
                    </a:lnTo>
                    <a:lnTo>
                      <a:pt x="349" y="314"/>
                    </a:lnTo>
                    <a:lnTo>
                      <a:pt x="345" y="323"/>
                    </a:lnTo>
                    <a:lnTo>
                      <a:pt x="341" y="332"/>
                    </a:lnTo>
                    <a:lnTo>
                      <a:pt x="336" y="340"/>
                    </a:lnTo>
                    <a:lnTo>
                      <a:pt x="331" y="348"/>
                    </a:lnTo>
                    <a:lnTo>
                      <a:pt x="320" y="363"/>
                    </a:lnTo>
                    <a:lnTo>
                      <a:pt x="314" y="370"/>
                    </a:lnTo>
                    <a:lnTo>
                      <a:pt x="308" y="377"/>
                    </a:lnTo>
                    <a:lnTo>
                      <a:pt x="301" y="383"/>
                    </a:lnTo>
                    <a:lnTo>
                      <a:pt x="294" y="389"/>
                    </a:lnTo>
                    <a:lnTo>
                      <a:pt x="286" y="395"/>
                    </a:lnTo>
                    <a:lnTo>
                      <a:pt x="279" y="400"/>
                    </a:lnTo>
                    <a:lnTo>
                      <a:pt x="271" y="405"/>
                    </a:lnTo>
                    <a:lnTo>
                      <a:pt x="262" y="409"/>
                    </a:lnTo>
                    <a:lnTo>
                      <a:pt x="253" y="413"/>
                    </a:lnTo>
                    <a:lnTo>
                      <a:pt x="244" y="416"/>
                    </a:lnTo>
                    <a:lnTo>
                      <a:pt x="235" y="419"/>
                    </a:lnTo>
                    <a:lnTo>
                      <a:pt x="225" y="422"/>
                    </a:lnTo>
                    <a:lnTo>
                      <a:pt x="216" y="424"/>
                    </a:lnTo>
                    <a:lnTo>
                      <a:pt x="205" y="425"/>
                    </a:lnTo>
                    <a:lnTo>
                      <a:pt x="195" y="426"/>
                    </a:lnTo>
                    <a:lnTo>
                      <a:pt x="184" y="426"/>
                    </a:lnTo>
                    <a:close/>
                    <a:moveTo>
                      <a:pt x="184" y="59"/>
                    </a:moveTo>
                    <a:lnTo>
                      <a:pt x="176" y="59"/>
                    </a:lnTo>
                    <a:lnTo>
                      <a:pt x="169" y="60"/>
                    </a:lnTo>
                    <a:lnTo>
                      <a:pt x="162" y="61"/>
                    </a:lnTo>
                    <a:lnTo>
                      <a:pt x="155" y="62"/>
                    </a:lnTo>
                    <a:lnTo>
                      <a:pt x="148" y="64"/>
                    </a:lnTo>
                    <a:lnTo>
                      <a:pt x="142" y="66"/>
                    </a:lnTo>
                    <a:lnTo>
                      <a:pt x="136" y="69"/>
                    </a:lnTo>
                    <a:lnTo>
                      <a:pt x="130" y="71"/>
                    </a:lnTo>
                    <a:lnTo>
                      <a:pt x="125" y="75"/>
                    </a:lnTo>
                    <a:lnTo>
                      <a:pt x="119" y="78"/>
                    </a:lnTo>
                    <a:lnTo>
                      <a:pt x="114" y="82"/>
                    </a:lnTo>
                    <a:lnTo>
                      <a:pt x="109" y="86"/>
                    </a:lnTo>
                    <a:lnTo>
                      <a:pt x="104" y="90"/>
                    </a:lnTo>
                    <a:lnTo>
                      <a:pt x="100" y="95"/>
                    </a:lnTo>
                    <a:lnTo>
                      <a:pt x="92" y="105"/>
                    </a:lnTo>
                    <a:lnTo>
                      <a:pt x="85" y="116"/>
                    </a:lnTo>
                    <a:lnTo>
                      <a:pt x="79" y="128"/>
                    </a:lnTo>
                    <a:lnTo>
                      <a:pt x="76" y="134"/>
                    </a:lnTo>
                    <a:lnTo>
                      <a:pt x="73" y="141"/>
                    </a:lnTo>
                    <a:lnTo>
                      <a:pt x="69" y="154"/>
                    </a:lnTo>
                    <a:lnTo>
                      <a:pt x="66" y="168"/>
                    </a:lnTo>
                    <a:lnTo>
                      <a:pt x="65" y="175"/>
                    </a:lnTo>
                    <a:lnTo>
                      <a:pt x="63" y="182"/>
                    </a:lnTo>
                    <a:lnTo>
                      <a:pt x="62" y="197"/>
                    </a:lnTo>
                    <a:lnTo>
                      <a:pt x="62" y="213"/>
                    </a:lnTo>
                    <a:lnTo>
                      <a:pt x="62" y="228"/>
                    </a:lnTo>
                    <a:lnTo>
                      <a:pt x="63" y="243"/>
                    </a:lnTo>
                    <a:lnTo>
                      <a:pt x="66" y="257"/>
                    </a:lnTo>
                    <a:lnTo>
                      <a:pt x="69" y="271"/>
                    </a:lnTo>
                    <a:lnTo>
                      <a:pt x="73" y="285"/>
                    </a:lnTo>
                    <a:lnTo>
                      <a:pt x="79" y="298"/>
                    </a:lnTo>
                    <a:lnTo>
                      <a:pt x="85" y="310"/>
                    </a:lnTo>
                    <a:lnTo>
                      <a:pt x="88" y="315"/>
                    </a:lnTo>
                    <a:lnTo>
                      <a:pt x="92" y="321"/>
                    </a:lnTo>
                    <a:lnTo>
                      <a:pt x="100" y="331"/>
                    </a:lnTo>
                    <a:lnTo>
                      <a:pt x="104" y="335"/>
                    </a:lnTo>
                    <a:lnTo>
                      <a:pt x="109" y="340"/>
                    </a:lnTo>
                    <a:lnTo>
                      <a:pt x="119" y="348"/>
                    </a:lnTo>
                    <a:lnTo>
                      <a:pt x="125" y="351"/>
                    </a:lnTo>
                    <a:lnTo>
                      <a:pt x="130" y="354"/>
                    </a:lnTo>
                    <a:lnTo>
                      <a:pt x="136" y="357"/>
                    </a:lnTo>
                    <a:lnTo>
                      <a:pt x="142" y="360"/>
                    </a:lnTo>
                    <a:lnTo>
                      <a:pt x="148" y="362"/>
                    </a:lnTo>
                    <a:lnTo>
                      <a:pt x="155" y="364"/>
                    </a:lnTo>
                    <a:lnTo>
                      <a:pt x="162" y="365"/>
                    </a:lnTo>
                    <a:lnTo>
                      <a:pt x="169" y="366"/>
                    </a:lnTo>
                    <a:lnTo>
                      <a:pt x="176" y="367"/>
                    </a:lnTo>
                    <a:lnTo>
                      <a:pt x="184" y="367"/>
                    </a:lnTo>
                    <a:lnTo>
                      <a:pt x="191" y="367"/>
                    </a:lnTo>
                    <a:lnTo>
                      <a:pt x="199" y="366"/>
                    </a:lnTo>
                    <a:lnTo>
                      <a:pt x="206" y="365"/>
                    </a:lnTo>
                    <a:lnTo>
                      <a:pt x="213" y="364"/>
                    </a:lnTo>
                    <a:lnTo>
                      <a:pt x="219" y="362"/>
                    </a:lnTo>
                    <a:lnTo>
                      <a:pt x="226" y="360"/>
                    </a:lnTo>
                    <a:lnTo>
                      <a:pt x="232" y="357"/>
                    </a:lnTo>
                    <a:lnTo>
                      <a:pt x="238" y="354"/>
                    </a:lnTo>
                    <a:lnTo>
                      <a:pt x="243" y="351"/>
                    </a:lnTo>
                    <a:lnTo>
                      <a:pt x="249" y="348"/>
                    </a:lnTo>
                    <a:lnTo>
                      <a:pt x="254" y="344"/>
                    </a:lnTo>
                    <a:lnTo>
                      <a:pt x="259" y="340"/>
                    </a:lnTo>
                    <a:lnTo>
                      <a:pt x="263" y="335"/>
                    </a:lnTo>
                    <a:lnTo>
                      <a:pt x="268" y="331"/>
                    </a:lnTo>
                    <a:lnTo>
                      <a:pt x="272" y="326"/>
                    </a:lnTo>
                    <a:lnTo>
                      <a:pt x="276" y="321"/>
                    </a:lnTo>
                    <a:lnTo>
                      <a:pt x="283" y="310"/>
                    </a:lnTo>
                    <a:lnTo>
                      <a:pt x="289" y="298"/>
                    </a:lnTo>
                    <a:lnTo>
                      <a:pt x="292" y="291"/>
                    </a:lnTo>
                    <a:lnTo>
                      <a:pt x="294" y="285"/>
                    </a:lnTo>
                    <a:lnTo>
                      <a:pt x="299" y="271"/>
                    </a:lnTo>
                    <a:lnTo>
                      <a:pt x="302" y="257"/>
                    </a:lnTo>
                    <a:lnTo>
                      <a:pt x="303" y="250"/>
                    </a:lnTo>
                    <a:lnTo>
                      <a:pt x="304" y="243"/>
                    </a:lnTo>
                    <a:lnTo>
                      <a:pt x="306" y="228"/>
                    </a:lnTo>
                    <a:lnTo>
                      <a:pt x="306" y="213"/>
                    </a:lnTo>
                    <a:lnTo>
                      <a:pt x="306" y="197"/>
                    </a:lnTo>
                    <a:lnTo>
                      <a:pt x="304" y="182"/>
                    </a:lnTo>
                    <a:lnTo>
                      <a:pt x="302" y="168"/>
                    </a:lnTo>
                    <a:lnTo>
                      <a:pt x="299" y="154"/>
                    </a:lnTo>
                    <a:lnTo>
                      <a:pt x="294" y="141"/>
                    </a:lnTo>
                    <a:lnTo>
                      <a:pt x="289" y="128"/>
                    </a:lnTo>
                    <a:lnTo>
                      <a:pt x="283" y="116"/>
                    </a:lnTo>
                    <a:lnTo>
                      <a:pt x="280" y="110"/>
                    </a:lnTo>
                    <a:lnTo>
                      <a:pt x="276" y="105"/>
                    </a:lnTo>
                    <a:lnTo>
                      <a:pt x="268" y="95"/>
                    </a:lnTo>
                    <a:lnTo>
                      <a:pt x="263" y="90"/>
                    </a:lnTo>
                    <a:lnTo>
                      <a:pt x="259" y="86"/>
                    </a:lnTo>
                    <a:lnTo>
                      <a:pt x="249" y="78"/>
                    </a:lnTo>
                    <a:lnTo>
                      <a:pt x="243" y="75"/>
                    </a:lnTo>
                    <a:lnTo>
                      <a:pt x="238" y="71"/>
                    </a:lnTo>
                    <a:lnTo>
                      <a:pt x="232" y="69"/>
                    </a:lnTo>
                    <a:lnTo>
                      <a:pt x="226" y="66"/>
                    </a:lnTo>
                    <a:lnTo>
                      <a:pt x="213" y="62"/>
                    </a:lnTo>
                    <a:lnTo>
                      <a:pt x="199" y="60"/>
                    </a:lnTo>
                    <a:lnTo>
                      <a:pt x="191" y="59"/>
                    </a:lnTo>
                    <a:lnTo>
                      <a:pt x="184" y="5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33" name="Freeform 15"/>
              <p:cNvSpPr>
                <a:spLocks/>
              </p:cNvSpPr>
              <p:nvPr userDrawn="1"/>
            </p:nvSpPr>
            <p:spPr bwMode="auto">
              <a:xfrm>
                <a:off x="7953375" y="4525963"/>
                <a:ext cx="328612" cy="666750"/>
              </a:xfrm>
              <a:custGeom>
                <a:avLst/>
                <a:gdLst>
                  <a:gd name="T0" fmla="*/ 207 w 207"/>
                  <a:gd name="T1" fmla="*/ 67 h 420"/>
                  <a:gd name="T2" fmla="*/ 192 w 207"/>
                  <a:gd name="T3" fmla="*/ 63 h 420"/>
                  <a:gd name="T4" fmla="*/ 185 w 207"/>
                  <a:gd name="T5" fmla="*/ 61 h 420"/>
                  <a:gd name="T6" fmla="*/ 178 w 207"/>
                  <a:gd name="T7" fmla="*/ 60 h 420"/>
                  <a:gd name="T8" fmla="*/ 171 w 207"/>
                  <a:gd name="T9" fmla="*/ 60 h 420"/>
                  <a:gd name="T10" fmla="*/ 164 w 207"/>
                  <a:gd name="T11" fmla="*/ 60 h 420"/>
                  <a:gd name="T12" fmla="*/ 157 w 207"/>
                  <a:gd name="T13" fmla="*/ 60 h 420"/>
                  <a:gd name="T14" fmla="*/ 150 w 207"/>
                  <a:gd name="T15" fmla="*/ 61 h 420"/>
                  <a:gd name="T16" fmla="*/ 138 w 207"/>
                  <a:gd name="T17" fmla="*/ 64 h 420"/>
                  <a:gd name="T18" fmla="*/ 132 w 207"/>
                  <a:gd name="T19" fmla="*/ 66 h 420"/>
                  <a:gd name="T20" fmla="*/ 126 w 207"/>
                  <a:gd name="T21" fmla="*/ 68 h 420"/>
                  <a:gd name="T22" fmla="*/ 120 w 207"/>
                  <a:gd name="T23" fmla="*/ 71 h 420"/>
                  <a:gd name="T24" fmla="*/ 115 w 207"/>
                  <a:gd name="T25" fmla="*/ 75 h 420"/>
                  <a:gd name="T26" fmla="*/ 110 w 207"/>
                  <a:gd name="T27" fmla="*/ 78 h 420"/>
                  <a:gd name="T28" fmla="*/ 105 w 207"/>
                  <a:gd name="T29" fmla="*/ 82 h 420"/>
                  <a:gd name="T30" fmla="*/ 100 w 207"/>
                  <a:gd name="T31" fmla="*/ 86 h 420"/>
                  <a:gd name="T32" fmla="*/ 95 w 207"/>
                  <a:gd name="T33" fmla="*/ 91 h 420"/>
                  <a:gd name="T34" fmla="*/ 91 w 207"/>
                  <a:gd name="T35" fmla="*/ 96 h 420"/>
                  <a:gd name="T36" fmla="*/ 87 w 207"/>
                  <a:gd name="T37" fmla="*/ 101 h 420"/>
                  <a:gd name="T38" fmla="*/ 84 w 207"/>
                  <a:gd name="T39" fmla="*/ 107 h 420"/>
                  <a:gd name="T40" fmla="*/ 79 w 207"/>
                  <a:gd name="T41" fmla="*/ 112 h 420"/>
                  <a:gd name="T42" fmla="*/ 76 w 207"/>
                  <a:gd name="T43" fmla="*/ 119 h 420"/>
                  <a:gd name="T44" fmla="*/ 73 w 207"/>
                  <a:gd name="T45" fmla="*/ 125 h 420"/>
                  <a:gd name="T46" fmla="*/ 69 w 207"/>
                  <a:gd name="T47" fmla="*/ 138 h 420"/>
                  <a:gd name="T48" fmla="*/ 65 w 207"/>
                  <a:gd name="T49" fmla="*/ 152 h 420"/>
                  <a:gd name="T50" fmla="*/ 64 w 207"/>
                  <a:gd name="T51" fmla="*/ 160 h 420"/>
                  <a:gd name="T52" fmla="*/ 63 w 207"/>
                  <a:gd name="T53" fmla="*/ 167 h 420"/>
                  <a:gd name="T54" fmla="*/ 63 w 207"/>
                  <a:gd name="T55" fmla="*/ 175 h 420"/>
                  <a:gd name="T56" fmla="*/ 62 w 207"/>
                  <a:gd name="T57" fmla="*/ 183 h 420"/>
                  <a:gd name="T58" fmla="*/ 62 w 207"/>
                  <a:gd name="T59" fmla="*/ 420 h 420"/>
                  <a:gd name="T60" fmla="*/ 0 w 207"/>
                  <a:gd name="T61" fmla="*/ 420 h 420"/>
                  <a:gd name="T62" fmla="*/ 0 w 207"/>
                  <a:gd name="T63" fmla="*/ 8 h 420"/>
                  <a:gd name="T64" fmla="*/ 59 w 207"/>
                  <a:gd name="T65" fmla="*/ 8 h 420"/>
                  <a:gd name="T66" fmla="*/ 59 w 207"/>
                  <a:gd name="T67" fmla="*/ 64 h 420"/>
                  <a:gd name="T68" fmla="*/ 63 w 207"/>
                  <a:gd name="T69" fmla="*/ 57 h 420"/>
                  <a:gd name="T70" fmla="*/ 69 w 207"/>
                  <a:gd name="T71" fmla="*/ 49 h 420"/>
                  <a:gd name="T72" fmla="*/ 71 w 207"/>
                  <a:gd name="T73" fmla="*/ 46 h 420"/>
                  <a:gd name="T74" fmla="*/ 74 w 207"/>
                  <a:gd name="T75" fmla="*/ 42 h 420"/>
                  <a:gd name="T76" fmla="*/ 82 w 207"/>
                  <a:gd name="T77" fmla="*/ 35 h 420"/>
                  <a:gd name="T78" fmla="*/ 86 w 207"/>
                  <a:gd name="T79" fmla="*/ 32 h 420"/>
                  <a:gd name="T80" fmla="*/ 90 w 207"/>
                  <a:gd name="T81" fmla="*/ 28 h 420"/>
                  <a:gd name="T82" fmla="*/ 94 w 207"/>
                  <a:gd name="T83" fmla="*/ 25 h 420"/>
                  <a:gd name="T84" fmla="*/ 98 w 207"/>
                  <a:gd name="T85" fmla="*/ 22 h 420"/>
                  <a:gd name="T86" fmla="*/ 107 w 207"/>
                  <a:gd name="T87" fmla="*/ 17 h 420"/>
                  <a:gd name="T88" fmla="*/ 116 w 207"/>
                  <a:gd name="T89" fmla="*/ 12 h 420"/>
                  <a:gd name="T90" fmla="*/ 126 w 207"/>
                  <a:gd name="T91" fmla="*/ 8 h 420"/>
                  <a:gd name="T92" fmla="*/ 136 w 207"/>
                  <a:gd name="T93" fmla="*/ 4 h 420"/>
                  <a:gd name="T94" fmla="*/ 147 w 207"/>
                  <a:gd name="T95" fmla="*/ 2 h 420"/>
                  <a:gd name="T96" fmla="*/ 159 w 207"/>
                  <a:gd name="T97" fmla="*/ 0 h 420"/>
                  <a:gd name="T98" fmla="*/ 171 w 207"/>
                  <a:gd name="T99" fmla="*/ 0 h 420"/>
                  <a:gd name="T100" fmla="*/ 183 w 207"/>
                  <a:gd name="T101" fmla="*/ 1 h 420"/>
                  <a:gd name="T102" fmla="*/ 195 w 207"/>
                  <a:gd name="T103" fmla="*/ 2 h 420"/>
                  <a:gd name="T104" fmla="*/ 207 w 207"/>
                  <a:gd name="T105" fmla="*/ 5 h 420"/>
                  <a:gd name="T106" fmla="*/ 207 w 207"/>
                  <a:gd name="T107" fmla="*/ 67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07" h="420">
                    <a:moveTo>
                      <a:pt x="207" y="67"/>
                    </a:moveTo>
                    <a:lnTo>
                      <a:pt x="192" y="63"/>
                    </a:lnTo>
                    <a:lnTo>
                      <a:pt x="185" y="61"/>
                    </a:lnTo>
                    <a:lnTo>
                      <a:pt x="178" y="60"/>
                    </a:lnTo>
                    <a:lnTo>
                      <a:pt x="171" y="60"/>
                    </a:lnTo>
                    <a:lnTo>
                      <a:pt x="164" y="60"/>
                    </a:lnTo>
                    <a:lnTo>
                      <a:pt x="157" y="60"/>
                    </a:lnTo>
                    <a:lnTo>
                      <a:pt x="150" y="61"/>
                    </a:lnTo>
                    <a:lnTo>
                      <a:pt x="138" y="64"/>
                    </a:lnTo>
                    <a:lnTo>
                      <a:pt x="132" y="66"/>
                    </a:lnTo>
                    <a:lnTo>
                      <a:pt x="126" y="68"/>
                    </a:lnTo>
                    <a:lnTo>
                      <a:pt x="120" y="71"/>
                    </a:lnTo>
                    <a:lnTo>
                      <a:pt x="115" y="75"/>
                    </a:lnTo>
                    <a:lnTo>
                      <a:pt x="110" y="78"/>
                    </a:lnTo>
                    <a:lnTo>
                      <a:pt x="105" y="82"/>
                    </a:lnTo>
                    <a:lnTo>
                      <a:pt x="100" y="86"/>
                    </a:lnTo>
                    <a:lnTo>
                      <a:pt x="95" y="91"/>
                    </a:lnTo>
                    <a:lnTo>
                      <a:pt x="91" y="96"/>
                    </a:lnTo>
                    <a:lnTo>
                      <a:pt x="87" y="101"/>
                    </a:lnTo>
                    <a:lnTo>
                      <a:pt x="84" y="107"/>
                    </a:lnTo>
                    <a:lnTo>
                      <a:pt x="79" y="112"/>
                    </a:lnTo>
                    <a:lnTo>
                      <a:pt x="76" y="119"/>
                    </a:lnTo>
                    <a:lnTo>
                      <a:pt x="73" y="125"/>
                    </a:lnTo>
                    <a:lnTo>
                      <a:pt x="69" y="138"/>
                    </a:lnTo>
                    <a:lnTo>
                      <a:pt x="65" y="152"/>
                    </a:lnTo>
                    <a:lnTo>
                      <a:pt x="64" y="160"/>
                    </a:lnTo>
                    <a:lnTo>
                      <a:pt x="63" y="167"/>
                    </a:lnTo>
                    <a:lnTo>
                      <a:pt x="63" y="175"/>
                    </a:lnTo>
                    <a:lnTo>
                      <a:pt x="62" y="183"/>
                    </a:lnTo>
                    <a:lnTo>
                      <a:pt x="62" y="420"/>
                    </a:lnTo>
                    <a:lnTo>
                      <a:pt x="0" y="420"/>
                    </a:lnTo>
                    <a:lnTo>
                      <a:pt x="0" y="8"/>
                    </a:lnTo>
                    <a:lnTo>
                      <a:pt x="59" y="8"/>
                    </a:lnTo>
                    <a:lnTo>
                      <a:pt x="59" y="64"/>
                    </a:lnTo>
                    <a:lnTo>
                      <a:pt x="63" y="57"/>
                    </a:lnTo>
                    <a:lnTo>
                      <a:pt x="69" y="49"/>
                    </a:lnTo>
                    <a:lnTo>
                      <a:pt x="71" y="46"/>
                    </a:lnTo>
                    <a:lnTo>
                      <a:pt x="74" y="42"/>
                    </a:lnTo>
                    <a:lnTo>
                      <a:pt x="82" y="35"/>
                    </a:lnTo>
                    <a:lnTo>
                      <a:pt x="86" y="32"/>
                    </a:lnTo>
                    <a:lnTo>
                      <a:pt x="90" y="28"/>
                    </a:lnTo>
                    <a:lnTo>
                      <a:pt x="94" y="25"/>
                    </a:lnTo>
                    <a:lnTo>
                      <a:pt x="98" y="22"/>
                    </a:lnTo>
                    <a:lnTo>
                      <a:pt x="107" y="17"/>
                    </a:lnTo>
                    <a:lnTo>
                      <a:pt x="116" y="12"/>
                    </a:lnTo>
                    <a:lnTo>
                      <a:pt x="126" y="8"/>
                    </a:lnTo>
                    <a:lnTo>
                      <a:pt x="136" y="4"/>
                    </a:lnTo>
                    <a:lnTo>
                      <a:pt x="147" y="2"/>
                    </a:lnTo>
                    <a:lnTo>
                      <a:pt x="159" y="0"/>
                    </a:lnTo>
                    <a:lnTo>
                      <a:pt x="171" y="0"/>
                    </a:lnTo>
                    <a:lnTo>
                      <a:pt x="183" y="1"/>
                    </a:lnTo>
                    <a:lnTo>
                      <a:pt x="195" y="2"/>
                    </a:lnTo>
                    <a:lnTo>
                      <a:pt x="207" y="5"/>
                    </a:lnTo>
                    <a:lnTo>
                      <a:pt x="207" y="6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34" name="Rectangle 16"/>
              <p:cNvSpPr>
                <a:spLocks noChangeArrowheads="1"/>
              </p:cNvSpPr>
              <p:nvPr userDrawn="1"/>
            </p:nvSpPr>
            <p:spPr bwMode="auto">
              <a:xfrm>
                <a:off x="8415338" y="4324351"/>
                <a:ext cx="98425" cy="8667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35" name="Freeform 17"/>
              <p:cNvSpPr>
                <a:spLocks noEditPoints="1"/>
              </p:cNvSpPr>
              <p:nvPr userDrawn="1"/>
            </p:nvSpPr>
            <p:spPr bwMode="auto">
              <a:xfrm>
                <a:off x="8683625" y="4324351"/>
                <a:ext cx="582612" cy="879475"/>
              </a:xfrm>
              <a:custGeom>
                <a:avLst/>
                <a:gdLst>
                  <a:gd name="T0" fmla="*/ 308 w 367"/>
                  <a:gd name="T1" fmla="*/ 547 h 554"/>
                  <a:gd name="T2" fmla="*/ 290 w 367"/>
                  <a:gd name="T3" fmla="*/ 505 h 554"/>
                  <a:gd name="T4" fmla="*/ 261 w 367"/>
                  <a:gd name="T5" fmla="*/ 530 h 554"/>
                  <a:gd name="T6" fmla="*/ 236 w 367"/>
                  <a:gd name="T7" fmla="*/ 543 h 554"/>
                  <a:gd name="T8" fmla="*/ 197 w 367"/>
                  <a:gd name="T9" fmla="*/ 553 h 554"/>
                  <a:gd name="T10" fmla="*/ 155 w 367"/>
                  <a:gd name="T11" fmla="*/ 553 h 554"/>
                  <a:gd name="T12" fmla="*/ 119 w 367"/>
                  <a:gd name="T13" fmla="*/ 544 h 554"/>
                  <a:gd name="T14" fmla="*/ 87 w 367"/>
                  <a:gd name="T15" fmla="*/ 528 h 554"/>
                  <a:gd name="T16" fmla="*/ 66 w 367"/>
                  <a:gd name="T17" fmla="*/ 512 h 554"/>
                  <a:gd name="T18" fmla="*/ 42 w 367"/>
                  <a:gd name="T19" fmla="*/ 484 h 554"/>
                  <a:gd name="T20" fmla="*/ 19 w 367"/>
                  <a:gd name="T21" fmla="*/ 443 h 554"/>
                  <a:gd name="T22" fmla="*/ 7 w 367"/>
                  <a:gd name="T23" fmla="*/ 404 h 554"/>
                  <a:gd name="T24" fmla="*/ 0 w 367"/>
                  <a:gd name="T25" fmla="*/ 341 h 554"/>
                  <a:gd name="T26" fmla="*/ 5 w 367"/>
                  <a:gd name="T27" fmla="*/ 288 h 554"/>
                  <a:gd name="T28" fmla="*/ 19 w 367"/>
                  <a:gd name="T29" fmla="*/ 240 h 554"/>
                  <a:gd name="T30" fmla="*/ 37 w 367"/>
                  <a:gd name="T31" fmla="*/ 206 h 554"/>
                  <a:gd name="T32" fmla="*/ 61 w 367"/>
                  <a:gd name="T33" fmla="*/ 177 h 554"/>
                  <a:gd name="T34" fmla="*/ 89 w 367"/>
                  <a:gd name="T35" fmla="*/ 154 h 554"/>
                  <a:gd name="T36" fmla="*/ 123 w 367"/>
                  <a:gd name="T37" fmla="*/ 138 h 554"/>
                  <a:gd name="T38" fmla="*/ 161 w 367"/>
                  <a:gd name="T39" fmla="*/ 129 h 554"/>
                  <a:gd name="T40" fmla="*/ 202 w 367"/>
                  <a:gd name="T41" fmla="*/ 129 h 554"/>
                  <a:gd name="T42" fmla="*/ 238 w 367"/>
                  <a:gd name="T43" fmla="*/ 139 h 554"/>
                  <a:gd name="T44" fmla="*/ 269 w 367"/>
                  <a:gd name="T45" fmla="*/ 156 h 554"/>
                  <a:gd name="T46" fmla="*/ 286 w 367"/>
                  <a:gd name="T47" fmla="*/ 170 h 554"/>
                  <a:gd name="T48" fmla="*/ 305 w 367"/>
                  <a:gd name="T49" fmla="*/ 194 h 554"/>
                  <a:gd name="T50" fmla="*/ 169 w 367"/>
                  <a:gd name="T51" fmla="*/ 188 h 554"/>
                  <a:gd name="T52" fmla="*/ 143 w 367"/>
                  <a:gd name="T53" fmla="*/ 194 h 554"/>
                  <a:gd name="T54" fmla="*/ 120 w 367"/>
                  <a:gd name="T55" fmla="*/ 206 h 554"/>
                  <a:gd name="T56" fmla="*/ 101 w 367"/>
                  <a:gd name="T57" fmla="*/ 223 h 554"/>
                  <a:gd name="T58" fmla="*/ 80 w 367"/>
                  <a:gd name="T59" fmla="*/ 256 h 554"/>
                  <a:gd name="T60" fmla="*/ 64 w 367"/>
                  <a:gd name="T61" fmla="*/ 311 h 554"/>
                  <a:gd name="T62" fmla="*/ 64 w 367"/>
                  <a:gd name="T63" fmla="*/ 372 h 554"/>
                  <a:gd name="T64" fmla="*/ 74 w 367"/>
                  <a:gd name="T65" fmla="*/ 413 h 554"/>
                  <a:gd name="T66" fmla="*/ 93 w 367"/>
                  <a:gd name="T67" fmla="*/ 449 h 554"/>
                  <a:gd name="T68" fmla="*/ 115 w 367"/>
                  <a:gd name="T69" fmla="*/ 472 h 554"/>
                  <a:gd name="T70" fmla="*/ 137 w 367"/>
                  <a:gd name="T71" fmla="*/ 485 h 554"/>
                  <a:gd name="T72" fmla="*/ 183 w 367"/>
                  <a:gd name="T73" fmla="*/ 495 h 554"/>
                  <a:gd name="T74" fmla="*/ 220 w 367"/>
                  <a:gd name="T75" fmla="*/ 490 h 554"/>
                  <a:gd name="T76" fmla="*/ 244 w 367"/>
                  <a:gd name="T77" fmla="*/ 479 h 554"/>
                  <a:gd name="T78" fmla="*/ 264 w 367"/>
                  <a:gd name="T79" fmla="*/ 464 h 554"/>
                  <a:gd name="T80" fmla="*/ 287 w 367"/>
                  <a:gd name="T81" fmla="*/ 432 h 554"/>
                  <a:gd name="T82" fmla="*/ 302 w 367"/>
                  <a:gd name="T83" fmla="*/ 386 h 554"/>
                  <a:gd name="T84" fmla="*/ 306 w 367"/>
                  <a:gd name="T85" fmla="*/ 341 h 554"/>
                  <a:gd name="T86" fmla="*/ 298 w 367"/>
                  <a:gd name="T87" fmla="*/ 283 h 554"/>
                  <a:gd name="T88" fmla="*/ 282 w 367"/>
                  <a:gd name="T89" fmla="*/ 244 h 554"/>
                  <a:gd name="T90" fmla="*/ 262 w 367"/>
                  <a:gd name="T91" fmla="*/ 219 h 554"/>
                  <a:gd name="T92" fmla="*/ 236 w 367"/>
                  <a:gd name="T93" fmla="*/ 199 h 554"/>
                  <a:gd name="T94" fmla="*/ 211 w 367"/>
                  <a:gd name="T95" fmla="*/ 190 h 5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367" h="554">
                    <a:moveTo>
                      <a:pt x="305" y="0"/>
                    </a:moveTo>
                    <a:lnTo>
                      <a:pt x="367" y="0"/>
                    </a:lnTo>
                    <a:lnTo>
                      <a:pt x="367" y="547"/>
                    </a:lnTo>
                    <a:lnTo>
                      <a:pt x="308" y="547"/>
                    </a:lnTo>
                    <a:lnTo>
                      <a:pt x="308" y="481"/>
                    </a:lnTo>
                    <a:lnTo>
                      <a:pt x="303" y="489"/>
                    </a:lnTo>
                    <a:lnTo>
                      <a:pt x="297" y="498"/>
                    </a:lnTo>
                    <a:lnTo>
                      <a:pt x="290" y="505"/>
                    </a:lnTo>
                    <a:lnTo>
                      <a:pt x="284" y="512"/>
                    </a:lnTo>
                    <a:lnTo>
                      <a:pt x="277" y="519"/>
                    </a:lnTo>
                    <a:lnTo>
                      <a:pt x="269" y="525"/>
                    </a:lnTo>
                    <a:lnTo>
                      <a:pt x="261" y="530"/>
                    </a:lnTo>
                    <a:lnTo>
                      <a:pt x="253" y="535"/>
                    </a:lnTo>
                    <a:lnTo>
                      <a:pt x="245" y="539"/>
                    </a:lnTo>
                    <a:lnTo>
                      <a:pt x="240" y="541"/>
                    </a:lnTo>
                    <a:lnTo>
                      <a:pt x="236" y="543"/>
                    </a:lnTo>
                    <a:lnTo>
                      <a:pt x="226" y="547"/>
                    </a:lnTo>
                    <a:lnTo>
                      <a:pt x="217" y="549"/>
                    </a:lnTo>
                    <a:lnTo>
                      <a:pt x="207" y="551"/>
                    </a:lnTo>
                    <a:lnTo>
                      <a:pt x="197" y="553"/>
                    </a:lnTo>
                    <a:lnTo>
                      <a:pt x="186" y="554"/>
                    </a:lnTo>
                    <a:lnTo>
                      <a:pt x="175" y="554"/>
                    </a:lnTo>
                    <a:lnTo>
                      <a:pt x="165" y="554"/>
                    </a:lnTo>
                    <a:lnTo>
                      <a:pt x="155" y="553"/>
                    </a:lnTo>
                    <a:lnTo>
                      <a:pt x="146" y="552"/>
                    </a:lnTo>
                    <a:lnTo>
                      <a:pt x="137" y="550"/>
                    </a:lnTo>
                    <a:lnTo>
                      <a:pt x="128" y="547"/>
                    </a:lnTo>
                    <a:lnTo>
                      <a:pt x="119" y="544"/>
                    </a:lnTo>
                    <a:lnTo>
                      <a:pt x="110" y="541"/>
                    </a:lnTo>
                    <a:lnTo>
                      <a:pt x="102" y="537"/>
                    </a:lnTo>
                    <a:lnTo>
                      <a:pt x="94" y="533"/>
                    </a:lnTo>
                    <a:lnTo>
                      <a:pt x="87" y="528"/>
                    </a:lnTo>
                    <a:lnTo>
                      <a:pt x="83" y="526"/>
                    </a:lnTo>
                    <a:lnTo>
                      <a:pt x="79" y="523"/>
                    </a:lnTo>
                    <a:lnTo>
                      <a:pt x="72" y="518"/>
                    </a:lnTo>
                    <a:lnTo>
                      <a:pt x="66" y="512"/>
                    </a:lnTo>
                    <a:lnTo>
                      <a:pt x="59" y="505"/>
                    </a:lnTo>
                    <a:lnTo>
                      <a:pt x="53" y="499"/>
                    </a:lnTo>
                    <a:lnTo>
                      <a:pt x="47" y="492"/>
                    </a:lnTo>
                    <a:lnTo>
                      <a:pt x="42" y="484"/>
                    </a:lnTo>
                    <a:lnTo>
                      <a:pt x="37" y="477"/>
                    </a:lnTo>
                    <a:lnTo>
                      <a:pt x="27" y="460"/>
                    </a:lnTo>
                    <a:lnTo>
                      <a:pt x="23" y="452"/>
                    </a:lnTo>
                    <a:lnTo>
                      <a:pt x="19" y="443"/>
                    </a:lnTo>
                    <a:lnTo>
                      <a:pt x="16" y="433"/>
                    </a:lnTo>
                    <a:lnTo>
                      <a:pt x="12" y="424"/>
                    </a:lnTo>
                    <a:lnTo>
                      <a:pt x="10" y="414"/>
                    </a:lnTo>
                    <a:lnTo>
                      <a:pt x="7" y="404"/>
                    </a:lnTo>
                    <a:lnTo>
                      <a:pt x="3" y="384"/>
                    </a:lnTo>
                    <a:lnTo>
                      <a:pt x="1" y="363"/>
                    </a:lnTo>
                    <a:lnTo>
                      <a:pt x="1" y="352"/>
                    </a:lnTo>
                    <a:lnTo>
                      <a:pt x="0" y="341"/>
                    </a:lnTo>
                    <a:lnTo>
                      <a:pt x="1" y="320"/>
                    </a:lnTo>
                    <a:lnTo>
                      <a:pt x="2" y="309"/>
                    </a:lnTo>
                    <a:lnTo>
                      <a:pt x="3" y="299"/>
                    </a:lnTo>
                    <a:lnTo>
                      <a:pt x="5" y="288"/>
                    </a:lnTo>
                    <a:lnTo>
                      <a:pt x="7" y="278"/>
                    </a:lnTo>
                    <a:lnTo>
                      <a:pt x="10" y="268"/>
                    </a:lnTo>
                    <a:lnTo>
                      <a:pt x="13" y="259"/>
                    </a:lnTo>
                    <a:lnTo>
                      <a:pt x="19" y="240"/>
                    </a:lnTo>
                    <a:lnTo>
                      <a:pt x="23" y="231"/>
                    </a:lnTo>
                    <a:lnTo>
                      <a:pt x="28" y="222"/>
                    </a:lnTo>
                    <a:lnTo>
                      <a:pt x="32" y="214"/>
                    </a:lnTo>
                    <a:lnTo>
                      <a:pt x="37" y="206"/>
                    </a:lnTo>
                    <a:lnTo>
                      <a:pt x="43" y="198"/>
                    </a:lnTo>
                    <a:lnTo>
                      <a:pt x="48" y="191"/>
                    </a:lnTo>
                    <a:lnTo>
                      <a:pt x="54" y="184"/>
                    </a:lnTo>
                    <a:lnTo>
                      <a:pt x="61" y="177"/>
                    </a:lnTo>
                    <a:lnTo>
                      <a:pt x="67" y="171"/>
                    </a:lnTo>
                    <a:lnTo>
                      <a:pt x="74" y="165"/>
                    </a:lnTo>
                    <a:lnTo>
                      <a:pt x="82" y="159"/>
                    </a:lnTo>
                    <a:lnTo>
                      <a:pt x="89" y="154"/>
                    </a:lnTo>
                    <a:lnTo>
                      <a:pt x="97" y="149"/>
                    </a:lnTo>
                    <a:lnTo>
                      <a:pt x="105" y="145"/>
                    </a:lnTo>
                    <a:lnTo>
                      <a:pt x="114" y="141"/>
                    </a:lnTo>
                    <a:lnTo>
                      <a:pt x="123" y="138"/>
                    </a:lnTo>
                    <a:lnTo>
                      <a:pt x="132" y="135"/>
                    </a:lnTo>
                    <a:lnTo>
                      <a:pt x="142" y="132"/>
                    </a:lnTo>
                    <a:lnTo>
                      <a:pt x="151" y="130"/>
                    </a:lnTo>
                    <a:lnTo>
                      <a:pt x="161" y="129"/>
                    </a:lnTo>
                    <a:lnTo>
                      <a:pt x="172" y="128"/>
                    </a:lnTo>
                    <a:lnTo>
                      <a:pt x="182" y="128"/>
                    </a:lnTo>
                    <a:lnTo>
                      <a:pt x="192" y="128"/>
                    </a:lnTo>
                    <a:lnTo>
                      <a:pt x="202" y="129"/>
                    </a:lnTo>
                    <a:lnTo>
                      <a:pt x="212" y="131"/>
                    </a:lnTo>
                    <a:lnTo>
                      <a:pt x="221" y="133"/>
                    </a:lnTo>
                    <a:lnTo>
                      <a:pt x="230" y="135"/>
                    </a:lnTo>
                    <a:lnTo>
                      <a:pt x="238" y="139"/>
                    </a:lnTo>
                    <a:lnTo>
                      <a:pt x="247" y="142"/>
                    </a:lnTo>
                    <a:lnTo>
                      <a:pt x="254" y="146"/>
                    </a:lnTo>
                    <a:lnTo>
                      <a:pt x="262" y="151"/>
                    </a:lnTo>
                    <a:lnTo>
                      <a:pt x="269" y="156"/>
                    </a:lnTo>
                    <a:lnTo>
                      <a:pt x="273" y="158"/>
                    </a:lnTo>
                    <a:lnTo>
                      <a:pt x="276" y="161"/>
                    </a:lnTo>
                    <a:lnTo>
                      <a:pt x="283" y="167"/>
                    </a:lnTo>
                    <a:lnTo>
                      <a:pt x="286" y="170"/>
                    </a:lnTo>
                    <a:lnTo>
                      <a:pt x="289" y="173"/>
                    </a:lnTo>
                    <a:lnTo>
                      <a:pt x="294" y="180"/>
                    </a:lnTo>
                    <a:lnTo>
                      <a:pt x="300" y="186"/>
                    </a:lnTo>
                    <a:lnTo>
                      <a:pt x="305" y="194"/>
                    </a:lnTo>
                    <a:lnTo>
                      <a:pt x="305" y="0"/>
                    </a:lnTo>
                    <a:close/>
                    <a:moveTo>
                      <a:pt x="183" y="187"/>
                    </a:moveTo>
                    <a:lnTo>
                      <a:pt x="176" y="187"/>
                    </a:lnTo>
                    <a:lnTo>
                      <a:pt x="169" y="188"/>
                    </a:lnTo>
                    <a:lnTo>
                      <a:pt x="162" y="189"/>
                    </a:lnTo>
                    <a:lnTo>
                      <a:pt x="155" y="190"/>
                    </a:lnTo>
                    <a:lnTo>
                      <a:pt x="149" y="192"/>
                    </a:lnTo>
                    <a:lnTo>
                      <a:pt x="143" y="194"/>
                    </a:lnTo>
                    <a:lnTo>
                      <a:pt x="137" y="197"/>
                    </a:lnTo>
                    <a:lnTo>
                      <a:pt x="131" y="199"/>
                    </a:lnTo>
                    <a:lnTo>
                      <a:pt x="126" y="203"/>
                    </a:lnTo>
                    <a:lnTo>
                      <a:pt x="120" y="206"/>
                    </a:lnTo>
                    <a:lnTo>
                      <a:pt x="115" y="210"/>
                    </a:lnTo>
                    <a:lnTo>
                      <a:pt x="110" y="214"/>
                    </a:lnTo>
                    <a:lnTo>
                      <a:pt x="106" y="219"/>
                    </a:lnTo>
                    <a:lnTo>
                      <a:pt x="101" y="223"/>
                    </a:lnTo>
                    <a:lnTo>
                      <a:pt x="97" y="228"/>
                    </a:lnTo>
                    <a:lnTo>
                      <a:pt x="93" y="233"/>
                    </a:lnTo>
                    <a:lnTo>
                      <a:pt x="86" y="244"/>
                    </a:lnTo>
                    <a:lnTo>
                      <a:pt x="80" y="256"/>
                    </a:lnTo>
                    <a:lnTo>
                      <a:pt x="75" y="269"/>
                    </a:lnTo>
                    <a:lnTo>
                      <a:pt x="70" y="283"/>
                    </a:lnTo>
                    <a:lnTo>
                      <a:pt x="67" y="297"/>
                    </a:lnTo>
                    <a:lnTo>
                      <a:pt x="64" y="311"/>
                    </a:lnTo>
                    <a:lnTo>
                      <a:pt x="63" y="326"/>
                    </a:lnTo>
                    <a:lnTo>
                      <a:pt x="62" y="341"/>
                    </a:lnTo>
                    <a:lnTo>
                      <a:pt x="63" y="357"/>
                    </a:lnTo>
                    <a:lnTo>
                      <a:pt x="64" y="372"/>
                    </a:lnTo>
                    <a:lnTo>
                      <a:pt x="67" y="386"/>
                    </a:lnTo>
                    <a:lnTo>
                      <a:pt x="68" y="393"/>
                    </a:lnTo>
                    <a:lnTo>
                      <a:pt x="70" y="400"/>
                    </a:lnTo>
                    <a:lnTo>
                      <a:pt x="74" y="413"/>
                    </a:lnTo>
                    <a:lnTo>
                      <a:pt x="80" y="426"/>
                    </a:lnTo>
                    <a:lnTo>
                      <a:pt x="86" y="438"/>
                    </a:lnTo>
                    <a:lnTo>
                      <a:pt x="89" y="444"/>
                    </a:lnTo>
                    <a:lnTo>
                      <a:pt x="93" y="449"/>
                    </a:lnTo>
                    <a:lnTo>
                      <a:pt x="101" y="459"/>
                    </a:lnTo>
                    <a:lnTo>
                      <a:pt x="105" y="464"/>
                    </a:lnTo>
                    <a:lnTo>
                      <a:pt x="110" y="468"/>
                    </a:lnTo>
                    <a:lnTo>
                      <a:pt x="115" y="472"/>
                    </a:lnTo>
                    <a:lnTo>
                      <a:pt x="120" y="476"/>
                    </a:lnTo>
                    <a:lnTo>
                      <a:pt x="125" y="479"/>
                    </a:lnTo>
                    <a:lnTo>
                      <a:pt x="131" y="483"/>
                    </a:lnTo>
                    <a:lnTo>
                      <a:pt x="137" y="485"/>
                    </a:lnTo>
                    <a:lnTo>
                      <a:pt x="143" y="488"/>
                    </a:lnTo>
                    <a:lnTo>
                      <a:pt x="155" y="492"/>
                    </a:lnTo>
                    <a:lnTo>
                      <a:pt x="169" y="494"/>
                    </a:lnTo>
                    <a:lnTo>
                      <a:pt x="183" y="495"/>
                    </a:lnTo>
                    <a:lnTo>
                      <a:pt x="199" y="494"/>
                    </a:lnTo>
                    <a:lnTo>
                      <a:pt x="206" y="493"/>
                    </a:lnTo>
                    <a:lnTo>
                      <a:pt x="213" y="492"/>
                    </a:lnTo>
                    <a:lnTo>
                      <a:pt x="220" y="490"/>
                    </a:lnTo>
                    <a:lnTo>
                      <a:pt x="226" y="488"/>
                    </a:lnTo>
                    <a:lnTo>
                      <a:pt x="232" y="485"/>
                    </a:lnTo>
                    <a:lnTo>
                      <a:pt x="238" y="483"/>
                    </a:lnTo>
                    <a:lnTo>
                      <a:pt x="244" y="479"/>
                    </a:lnTo>
                    <a:lnTo>
                      <a:pt x="249" y="476"/>
                    </a:lnTo>
                    <a:lnTo>
                      <a:pt x="255" y="472"/>
                    </a:lnTo>
                    <a:lnTo>
                      <a:pt x="259" y="468"/>
                    </a:lnTo>
                    <a:lnTo>
                      <a:pt x="264" y="464"/>
                    </a:lnTo>
                    <a:lnTo>
                      <a:pt x="269" y="459"/>
                    </a:lnTo>
                    <a:lnTo>
                      <a:pt x="277" y="449"/>
                    </a:lnTo>
                    <a:lnTo>
                      <a:pt x="284" y="438"/>
                    </a:lnTo>
                    <a:lnTo>
                      <a:pt x="287" y="432"/>
                    </a:lnTo>
                    <a:lnTo>
                      <a:pt x="290" y="426"/>
                    </a:lnTo>
                    <a:lnTo>
                      <a:pt x="295" y="413"/>
                    </a:lnTo>
                    <a:lnTo>
                      <a:pt x="299" y="400"/>
                    </a:lnTo>
                    <a:lnTo>
                      <a:pt x="302" y="386"/>
                    </a:lnTo>
                    <a:lnTo>
                      <a:pt x="303" y="379"/>
                    </a:lnTo>
                    <a:lnTo>
                      <a:pt x="304" y="372"/>
                    </a:lnTo>
                    <a:lnTo>
                      <a:pt x="306" y="357"/>
                    </a:lnTo>
                    <a:lnTo>
                      <a:pt x="306" y="341"/>
                    </a:lnTo>
                    <a:lnTo>
                      <a:pt x="306" y="326"/>
                    </a:lnTo>
                    <a:lnTo>
                      <a:pt x="304" y="311"/>
                    </a:lnTo>
                    <a:lnTo>
                      <a:pt x="302" y="297"/>
                    </a:lnTo>
                    <a:lnTo>
                      <a:pt x="298" y="283"/>
                    </a:lnTo>
                    <a:lnTo>
                      <a:pt x="294" y="269"/>
                    </a:lnTo>
                    <a:lnTo>
                      <a:pt x="288" y="256"/>
                    </a:lnTo>
                    <a:lnTo>
                      <a:pt x="285" y="250"/>
                    </a:lnTo>
                    <a:lnTo>
                      <a:pt x="282" y="244"/>
                    </a:lnTo>
                    <a:lnTo>
                      <a:pt x="275" y="233"/>
                    </a:lnTo>
                    <a:lnTo>
                      <a:pt x="271" y="228"/>
                    </a:lnTo>
                    <a:lnTo>
                      <a:pt x="266" y="223"/>
                    </a:lnTo>
                    <a:lnTo>
                      <a:pt x="262" y="219"/>
                    </a:lnTo>
                    <a:lnTo>
                      <a:pt x="257" y="214"/>
                    </a:lnTo>
                    <a:lnTo>
                      <a:pt x="247" y="206"/>
                    </a:lnTo>
                    <a:lnTo>
                      <a:pt x="242" y="203"/>
                    </a:lnTo>
                    <a:lnTo>
                      <a:pt x="236" y="199"/>
                    </a:lnTo>
                    <a:lnTo>
                      <a:pt x="230" y="197"/>
                    </a:lnTo>
                    <a:lnTo>
                      <a:pt x="224" y="194"/>
                    </a:lnTo>
                    <a:lnTo>
                      <a:pt x="218" y="192"/>
                    </a:lnTo>
                    <a:lnTo>
                      <a:pt x="211" y="190"/>
                    </a:lnTo>
                    <a:lnTo>
                      <a:pt x="205" y="189"/>
                    </a:lnTo>
                    <a:lnTo>
                      <a:pt x="198" y="188"/>
                    </a:lnTo>
                    <a:lnTo>
                      <a:pt x="183" y="18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4065902451"/>
      </p:ext>
    </p:extLst>
  </p:cSld>
  <p:clrMapOvr>
    <a:masterClrMapping/>
  </p:clrMapOvr>
  <p:transition spd="med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B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7561039" y="6191895"/>
            <a:ext cx="2808511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16" name="Rectangle 15"/>
          <p:cNvSpPr/>
          <p:nvPr userDrawn="1"/>
        </p:nvSpPr>
        <p:spPr>
          <a:xfrm>
            <a:off x="9649550" y="4032051"/>
            <a:ext cx="720000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17" name="Rectangle 16"/>
          <p:cNvSpPr/>
          <p:nvPr userDrawn="1"/>
        </p:nvSpPr>
        <p:spPr>
          <a:xfrm>
            <a:off x="8929191" y="4752727"/>
            <a:ext cx="720000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18" name="Rectangle 17"/>
          <p:cNvSpPr/>
          <p:nvPr userDrawn="1"/>
        </p:nvSpPr>
        <p:spPr>
          <a:xfrm>
            <a:off x="9649550" y="5472211"/>
            <a:ext cx="720000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20" name="Rectangle 19"/>
          <p:cNvSpPr/>
          <p:nvPr userDrawn="1"/>
        </p:nvSpPr>
        <p:spPr>
          <a:xfrm>
            <a:off x="1440359" y="719683"/>
            <a:ext cx="720000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51F651D-C496-4CA1-BAE0-A67C09B72761}" type="datetime3">
              <a:rPr lang="en-US" smtClean="0"/>
              <a:pPr/>
              <a:t>5 January 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smtClean="0"/>
              <a:t>Presentation name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0" y="1223739"/>
            <a:ext cx="8642350" cy="2232249"/>
          </a:xfrm>
        </p:spPr>
        <p:txBody>
          <a:bodyPr anchor="b" anchorCtr="0"/>
          <a:lstStyle>
            <a:lvl1pPr algn="ctr">
              <a:lnSpc>
                <a:spcPct val="85000"/>
              </a:lnSpc>
              <a:defRPr sz="64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0" y="3600003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1" name="Rectangle 20"/>
          <p:cNvSpPr/>
          <p:nvPr userDrawn="1"/>
        </p:nvSpPr>
        <p:spPr>
          <a:xfrm>
            <a:off x="0" y="7274"/>
            <a:ext cx="1440279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grpSp>
        <p:nvGrpSpPr>
          <p:cNvPr id="22" name="Group 21"/>
          <p:cNvGrpSpPr>
            <a:grpSpLocks noChangeAspect="1"/>
          </p:cNvGrpSpPr>
          <p:nvPr userDrawn="1"/>
        </p:nvGrpSpPr>
        <p:grpSpPr>
          <a:xfrm>
            <a:off x="7921079" y="6455139"/>
            <a:ext cx="1979146" cy="169200"/>
            <a:chOff x="425958" y="6336331"/>
            <a:chExt cx="2526569" cy="216000"/>
          </a:xfrm>
        </p:grpSpPr>
        <p:sp>
          <p:nvSpPr>
            <p:cNvPr id="23" name="Freeform 6"/>
            <p:cNvSpPr>
              <a:spLocks noChangeAspect="1" noEditPoints="1"/>
            </p:cNvSpPr>
            <p:nvPr userDrawn="1"/>
          </p:nvSpPr>
          <p:spPr bwMode="auto">
            <a:xfrm>
              <a:off x="425958" y="6336331"/>
              <a:ext cx="1295526" cy="216000"/>
            </a:xfrm>
            <a:custGeom>
              <a:avLst/>
              <a:gdLst>
                <a:gd name="T0" fmla="*/ 4989 w 5446"/>
                <a:gd name="T1" fmla="*/ 686 h 908"/>
                <a:gd name="T2" fmla="*/ 4808 w 5446"/>
                <a:gd name="T3" fmla="*/ 593 h 908"/>
                <a:gd name="T4" fmla="*/ 4773 w 5446"/>
                <a:gd name="T5" fmla="*/ 389 h 908"/>
                <a:gd name="T6" fmla="*/ 4890 w 5446"/>
                <a:gd name="T7" fmla="*/ 244 h 908"/>
                <a:gd name="T8" fmla="*/ 5087 w 5446"/>
                <a:gd name="T9" fmla="*/ 246 h 908"/>
                <a:gd name="T10" fmla="*/ 4275 w 5446"/>
                <a:gd name="T11" fmla="*/ 348 h 908"/>
                <a:gd name="T12" fmla="*/ 4169 w 5446"/>
                <a:gd name="T13" fmla="*/ 308 h 908"/>
                <a:gd name="T14" fmla="*/ 4039 w 5446"/>
                <a:gd name="T15" fmla="*/ 382 h 908"/>
                <a:gd name="T16" fmla="*/ 3947 w 5446"/>
                <a:gd name="T17" fmla="*/ 299 h 908"/>
                <a:gd name="T18" fmla="*/ 3885 w 5446"/>
                <a:gd name="T19" fmla="*/ 230 h 908"/>
                <a:gd name="T20" fmla="*/ 4026 w 5446"/>
                <a:gd name="T21" fmla="*/ 225 h 908"/>
                <a:gd name="T22" fmla="*/ 4157 w 5446"/>
                <a:gd name="T23" fmla="*/ 240 h 908"/>
                <a:gd name="T24" fmla="*/ 4327 w 5446"/>
                <a:gd name="T25" fmla="*/ 258 h 908"/>
                <a:gd name="T26" fmla="*/ 3153 w 5446"/>
                <a:gd name="T27" fmla="*/ 684 h 908"/>
                <a:gd name="T28" fmla="*/ 2979 w 5446"/>
                <a:gd name="T29" fmla="*/ 574 h 908"/>
                <a:gd name="T30" fmla="*/ 2963 w 5446"/>
                <a:gd name="T31" fmla="*/ 362 h 908"/>
                <a:gd name="T32" fmla="*/ 3119 w 5446"/>
                <a:gd name="T33" fmla="*/ 228 h 908"/>
                <a:gd name="T34" fmla="*/ 3325 w 5446"/>
                <a:gd name="T35" fmla="*/ 274 h 908"/>
                <a:gd name="T36" fmla="*/ 3408 w 5446"/>
                <a:gd name="T37" fmla="*/ 466 h 908"/>
                <a:gd name="T38" fmla="*/ 3307 w 5446"/>
                <a:gd name="T39" fmla="*/ 646 h 908"/>
                <a:gd name="T40" fmla="*/ 2400 w 5446"/>
                <a:gd name="T41" fmla="*/ 420 h 908"/>
                <a:gd name="T42" fmla="*/ 2307 w 5446"/>
                <a:gd name="T43" fmla="*/ 305 h 908"/>
                <a:gd name="T44" fmla="*/ 2173 w 5446"/>
                <a:gd name="T45" fmla="*/ 348 h 908"/>
                <a:gd name="T46" fmla="*/ 2144 w 5446"/>
                <a:gd name="T47" fmla="*/ 287 h 908"/>
                <a:gd name="T48" fmla="*/ 2344 w 5446"/>
                <a:gd name="T49" fmla="*/ 228 h 908"/>
                <a:gd name="T50" fmla="*/ 2478 w 5446"/>
                <a:gd name="T51" fmla="*/ 349 h 908"/>
                <a:gd name="T52" fmla="*/ 1440 w 5446"/>
                <a:gd name="T53" fmla="*/ 669 h 908"/>
                <a:gd name="T54" fmla="*/ 1240 w 5446"/>
                <a:gd name="T55" fmla="*/ 653 h 908"/>
                <a:gd name="T56" fmla="*/ 1136 w 5446"/>
                <a:gd name="T57" fmla="*/ 478 h 908"/>
                <a:gd name="T58" fmla="*/ 1199 w 5446"/>
                <a:gd name="T59" fmla="*/ 289 h 908"/>
                <a:gd name="T60" fmla="*/ 1381 w 5446"/>
                <a:gd name="T61" fmla="*/ 222 h 908"/>
                <a:gd name="T62" fmla="*/ 466 w 5446"/>
                <a:gd name="T63" fmla="*/ 686 h 908"/>
                <a:gd name="T64" fmla="*/ 258 w 5446"/>
                <a:gd name="T65" fmla="*/ 567 h 908"/>
                <a:gd name="T66" fmla="*/ 460 w 5446"/>
                <a:gd name="T67" fmla="*/ 606 h 908"/>
                <a:gd name="T68" fmla="*/ 583 w 5446"/>
                <a:gd name="T69" fmla="*/ 540 h 908"/>
                <a:gd name="T70" fmla="*/ 341 w 5446"/>
                <a:gd name="T71" fmla="*/ 472 h 908"/>
                <a:gd name="T72" fmla="*/ 239 w 5446"/>
                <a:gd name="T73" fmla="*/ 342 h 908"/>
                <a:gd name="T74" fmla="*/ 365 w 5446"/>
                <a:gd name="T75" fmla="*/ 232 h 908"/>
                <a:gd name="T76" fmla="*/ 641 w 5446"/>
                <a:gd name="T77" fmla="*/ 283 h 908"/>
                <a:gd name="T78" fmla="*/ 462 w 5446"/>
                <a:gd name="T79" fmla="*/ 302 h 908"/>
                <a:gd name="T80" fmla="*/ 327 w 5446"/>
                <a:gd name="T81" fmla="*/ 363 h 908"/>
                <a:gd name="T82" fmla="*/ 584 w 5446"/>
                <a:gd name="T83" fmla="*/ 433 h 908"/>
                <a:gd name="T84" fmla="*/ 674 w 5446"/>
                <a:gd name="T85" fmla="*/ 553 h 908"/>
                <a:gd name="T86" fmla="*/ 569 w 5446"/>
                <a:gd name="T87" fmla="*/ 669 h 908"/>
                <a:gd name="T88" fmla="*/ 5446 w 5446"/>
                <a:gd name="T89" fmla="*/ 453 h 908"/>
                <a:gd name="T90" fmla="*/ 1291 w 5446"/>
                <a:gd name="T91" fmla="*/ 318 h 908"/>
                <a:gd name="T92" fmla="*/ 1231 w 5446"/>
                <a:gd name="T93" fmla="*/ 504 h 908"/>
                <a:gd name="T94" fmla="*/ 1318 w 5446"/>
                <a:gd name="T95" fmla="*/ 603 h 908"/>
                <a:gd name="T96" fmla="*/ 1469 w 5446"/>
                <a:gd name="T97" fmla="*/ 562 h 908"/>
                <a:gd name="T98" fmla="*/ 1491 w 5446"/>
                <a:gd name="T99" fmla="*/ 384 h 908"/>
                <a:gd name="T100" fmla="*/ 1373 w 5446"/>
                <a:gd name="T101" fmla="*/ 297 h 908"/>
                <a:gd name="T102" fmla="*/ 3063 w 5446"/>
                <a:gd name="T103" fmla="*/ 359 h 908"/>
                <a:gd name="T104" fmla="*/ 3059 w 5446"/>
                <a:gd name="T105" fmla="*/ 541 h 908"/>
                <a:gd name="T106" fmla="*/ 3213 w 5446"/>
                <a:gd name="T107" fmla="*/ 601 h 908"/>
                <a:gd name="T108" fmla="*/ 3311 w 5446"/>
                <a:gd name="T109" fmla="*/ 508 h 908"/>
                <a:gd name="T110" fmla="*/ 3273 w 5446"/>
                <a:gd name="T111" fmla="*/ 338 h 908"/>
                <a:gd name="T112" fmla="*/ 4941 w 5446"/>
                <a:gd name="T113" fmla="*/ 307 h 908"/>
                <a:gd name="T114" fmla="*/ 4856 w 5446"/>
                <a:gd name="T115" fmla="*/ 483 h 908"/>
                <a:gd name="T116" fmla="*/ 4934 w 5446"/>
                <a:gd name="T117" fmla="*/ 597 h 908"/>
                <a:gd name="T118" fmla="*/ 5090 w 5446"/>
                <a:gd name="T119" fmla="*/ 573 h 908"/>
                <a:gd name="T120" fmla="*/ 5126 w 5446"/>
                <a:gd name="T121" fmla="*/ 399 h 908"/>
                <a:gd name="T122" fmla="*/ 5022 w 5446"/>
                <a:gd name="T123" fmla="*/ 299 h 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446" h="908">
                  <a:moveTo>
                    <a:pt x="5219" y="677"/>
                  </a:moveTo>
                  <a:lnTo>
                    <a:pt x="5130" y="677"/>
                  </a:lnTo>
                  <a:lnTo>
                    <a:pt x="5130" y="624"/>
                  </a:lnTo>
                  <a:lnTo>
                    <a:pt x="5127" y="627"/>
                  </a:lnTo>
                  <a:lnTo>
                    <a:pt x="5124" y="631"/>
                  </a:lnTo>
                  <a:lnTo>
                    <a:pt x="5117" y="637"/>
                  </a:lnTo>
                  <a:lnTo>
                    <a:pt x="5110" y="644"/>
                  </a:lnTo>
                  <a:lnTo>
                    <a:pt x="5103" y="649"/>
                  </a:lnTo>
                  <a:lnTo>
                    <a:pt x="5087" y="660"/>
                  </a:lnTo>
                  <a:lnTo>
                    <a:pt x="5079" y="665"/>
                  </a:lnTo>
                  <a:lnTo>
                    <a:pt x="5070" y="669"/>
                  </a:lnTo>
                  <a:lnTo>
                    <a:pt x="5061" y="673"/>
                  </a:lnTo>
                  <a:lnTo>
                    <a:pt x="5052" y="676"/>
                  </a:lnTo>
                  <a:lnTo>
                    <a:pt x="5042" y="679"/>
                  </a:lnTo>
                  <a:lnTo>
                    <a:pt x="5032" y="682"/>
                  </a:lnTo>
                  <a:lnTo>
                    <a:pt x="5022" y="684"/>
                  </a:lnTo>
                  <a:lnTo>
                    <a:pt x="5011" y="685"/>
                  </a:lnTo>
                  <a:lnTo>
                    <a:pt x="5000" y="686"/>
                  </a:lnTo>
                  <a:lnTo>
                    <a:pt x="4989" y="686"/>
                  </a:lnTo>
                  <a:lnTo>
                    <a:pt x="4977" y="686"/>
                  </a:lnTo>
                  <a:lnTo>
                    <a:pt x="4965" y="685"/>
                  </a:lnTo>
                  <a:lnTo>
                    <a:pt x="4954" y="684"/>
                  </a:lnTo>
                  <a:lnTo>
                    <a:pt x="4942" y="682"/>
                  </a:lnTo>
                  <a:lnTo>
                    <a:pt x="4931" y="679"/>
                  </a:lnTo>
                  <a:lnTo>
                    <a:pt x="4921" y="676"/>
                  </a:lnTo>
                  <a:lnTo>
                    <a:pt x="4910" y="672"/>
                  </a:lnTo>
                  <a:lnTo>
                    <a:pt x="4900" y="668"/>
                  </a:lnTo>
                  <a:lnTo>
                    <a:pt x="4890" y="663"/>
                  </a:lnTo>
                  <a:lnTo>
                    <a:pt x="4880" y="658"/>
                  </a:lnTo>
                  <a:lnTo>
                    <a:pt x="4871" y="653"/>
                  </a:lnTo>
                  <a:lnTo>
                    <a:pt x="4862" y="647"/>
                  </a:lnTo>
                  <a:lnTo>
                    <a:pt x="4853" y="640"/>
                  </a:lnTo>
                  <a:lnTo>
                    <a:pt x="4845" y="633"/>
                  </a:lnTo>
                  <a:lnTo>
                    <a:pt x="4837" y="626"/>
                  </a:lnTo>
                  <a:lnTo>
                    <a:pt x="4829" y="618"/>
                  </a:lnTo>
                  <a:lnTo>
                    <a:pt x="4822" y="610"/>
                  </a:lnTo>
                  <a:lnTo>
                    <a:pt x="4815" y="602"/>
                  </a:lnTo>
                  <a:lnTo>
                    <a:pt x="4808" y="593"/>
                  </a:lnTo>
                  <a:lnTo>
                    <a:pt x="4802" y="584"/>
                  </a:lnTo>
                  <a:lnTo>
                    <a:pt x="4796" y="575"/>
                  </a:lnTo>
                  <a:lnTo>
                    <a:pt x="4791" y="565"/>
                  </a:lnTo>
                  <a:lnTo>
                    <a:pt x="4786" y="555"/>
                  </a:lnTo>
                  <a:lnTo>
                    <a:pt x="4782" y="545"/>
                  </a:lnTo>
                  <a:lnTo>
                    <a:pt x="4778" y="534"/>
                  </a:lnTo>
                  <a:lnTo>
                    <a:pt x="4775" y="523"/>
                  </a:lnTo>
                  <a:lnTo>
                    <a:pt x="4772" y="512"/>
                  </a:lnTo>
                  <a:lnTo>
                    <a:pt x="4770" y="501"/>
                  </a:lnTo>
                  <a:lnTo>
                    <a:pt x="4768" y="489"/>
                  </a:lnTo>
                  <a:lnTo>
                    <a:pt x="4766" y="478"/>
                  </a:lnTo>
                  <a:lnTo>
                    <a:pt x="4765" y="466"/>
                  </a:lnTo>
                  <a:lnTo>
                    <a:pt x="4765" y="453"/>
                  </a:lnTo>
                  <a:lnTo>
                    <a:pt x="4765" y="441"/>
                  </a:lnTo>
                  <a:lnTo>
                    <a:pt x="4766" y="429"/>
                  </a:lnTo>
                  <a:lnTo>
                    <a:pt x="4768" y="417"/>
                  </a:lnTo>
                  <a:lnTo>
                    <a:pt x="4770" y="406"/>
                  </a:lnTo>
                  <a:lnTo>
                    <a:pt x="4772" y="395"/>
                  </a:lnTo>
                  <a:lnTo>
                    <a:pt x="4773" y="389"/>
                  </a:lnTo>
                  <a:lnTo>
                    <a:pt x="4775" y="384"/>
                  </a:lnTo>
                  <a:lnTo>
                    <a:pt x="4778" y="373"/>
                  </a:lnTo>
                  <a:lnTo>
                    <a:pt x="4782" y="362"/>
                  </a:lnTo>
                  <a:lnTo>
                    <a:pt x="4786" y="352"/>
                  </a:lnTo>
                  <a:lnTo>
                    <a:pt x="4791" y="342"/>
                  </a:lnTo>
                  <a:lnTo>
                    <a:pt x="4796" y="332"/>
                  </a:lnTo>
                  <a:lnTo>
                    <a:pt x="4802" y="323"/>
                  </a:lnTo>
                  <a:lnTo>
                    <a:pt x="4808" y="314"/>
                  </a:lnTo>
                  <a:lnTo>
                    <a:pt x="4815" y="305"/>
                  </a:lnTo>
                  <a:lnTo>
                    <a:pt x="4822" y="297"/>
                  </a:lnTo>
                  <a:lnTo>
                    <a:pt x="4829" y="289"/>
                  </a:lnTo>
                  <a:lnTo>
                    <a:pt x="4837" y="281"/>
                  </a:lnTo>
                  <a:lnTo>
                    <a:pt x="4845" y="274"/>
                  </a:lnTo>
                  <a:lnTo>
                    <a:pt x="4849" y="270"/>
                  </a:lnTo>
                  <a:lnTo>
                    <a:pt x="4853" y="267"/>
                  </a:lnTo>
                  <a:lnTo>
                    <a:pt x="4862" y="260"/>
                  </a:lnTo>
                  <a:lnTo>
                    <a:pt x="4871" y="254"/>
                  </a:lnTo>
                  <a:lnTo>
                    <a:pt x="4880" y="249"/>
                  </a:lnTo>
                  <a:lnTo>
                    <a:pt x="4890" y="244"/>
                  </a:lnTo>
                  <a:lnTo>
                    <a:pt x="4900" y="239"/>
                  </a:lnTo>
                  <a:lnTo>
                    <a:pt x="4910" y="235"/>
                  </a:lnTo>
                  <a:lnTo>
                    <a:pt x="4921" y="231"/>
                  </a:lnTo>
                  <a:lnTo>
                    <a:pt x="4931" y="228"/>
                  </a:lnTo>
                  <a:lnTo>
                    <a:pt x="4942" y="226"/>
                  </a:lnTo>
                  <a:lnTo>
                    <a:pt x="4954" y="224"/>
                  </a:lnTo>
                  <a:lnTo>
                    <a:pt x="4965" y="222"/>
                  </a:lnTo>
                  <a:lnTo>
                    <a:pt x="4977" y="221"/>
                  </a:lnTo>
                  <a:lnTo>
                    <a:pt x="4989" y="221"/>
                  </a:lnTo>
                  <a:lnTo>
                    <a:pt x="5000" y="221"/>
                  </a:lnTo>
                  <a:lnTo>
                    <a:pt x="5011" y="222"/>
                  </a:lnTo>
                  <a:lnTo>
                    <a:pt x="5022" y="223"/>
                  </a:lnTo>
                  <a:lnTo>
                    <a:pt x="5032" y="225"/>
                  </a:lnTo>
                  <a:lnTo>
                    <a:pt x="5042" y="228"/>
                  </a:lnTo>
                  <a:lnTo>
                    <a:pt x="5052" y="230"/>
                  </a:lnTo>
                  <a:lnTo>
                    <a:pt x="5061" y="234"/>
                  </a:lnTo>
                  <a:lnTo>
                    <a:pt x="5070" y="238"/>
                  </a:lnTo>
                  <a:lnTo>
                    <a:pt x="5079" y="242"/>
                  </a:lnTo>
                  <a:lnTo>
                    <a:pt x="5087" y="246"/>
                  </a:lnTo>
                  <a:lnTo>
                    <a:pt x="5095" y="251"/>
                  </a:lnTo>
                  <a:lnTo>
                    <a:pt x="5099" y="254"/>
                  </a:lnTo>
                  <a:lnTo>
                    <a:pt x="5102" y="257"/>
                  </a:lnTo>
                  <a:lnTo>
                    <a:pt x="5110" y="263"/>
                  </a:lnTo>
                  <a:lnTo>
                    <a:pt x="5117" y="269"/>
                  </a:lnTo>
                  <a:lnTo>
                    <a:pt x="5123" y="275"/>
                  </a:lnTo>
                  <a:lnTo>
                    <a:pt x="5130" y="282"/>
                  </a:lnTo>
                  <a:lnTo>
                    <a:pt x="5130" y="230"/>
                  </a:lnTo>
                  <a:lnTo>
                    <a:pt x="5219" y="230"/>
                  </a:lnTo>
                  <a:lnTo>
                    <a:pt x="5219" y="677"/>
                  </a:lnTo>
                  <a:close/>
                  <a:moveTo>
                    <a:pt x="4372" y="408"/>
                  </a:moveTo>
                  <a:lnTo>
                    <a:pt x="4372" y="676"/>
                  </a:lnTo>
                  <a:lnTo>
                    <a:pt x="4283" y="676"/>
                  </a:lnTo>
                  <a:lnTo>
                    <a:pt x="4283" y="409"/>
                  </a:lnTo>
                  <a:lnTo>
                    <a:pt x="4282" y="391"/>
                  </a:lnTo>
                  <a:lnTo>
                    <a:pt x="4282" y="382"/>
                  </a:lnTo>
                  <a:lnTo>
                    <a:pt x="4281" y="374"/>
                  </a:lnTo>
                  <a:lnTo>
                    <a:pt x="4278" y="360"/>
                  </a:lnTo>
                  <a:lnTo>
                    <a:pt x="4275" y="348"/>
                  </a:lnTo>
                  <a:lnTo>
                    <a:pt x="4271" y="337"/>
                  </a:lnTo>
                  <a:lnTo>
                    <a:pt x="4266" y="328"/>
                  </a:lnTo>
                  <a:lnTo>
                    <a:pt x="4261" y="320"/>
                  </a:lnTo>
                  <a:lnTo>
                    <a:pt x="4255" y="314"/>
                  </a:lnTo>
                  <a:lnTo>
                    <a:pt x="4249" y="309"/>
                  </a:lnTo>
                  <a:lnTo>
                    <a:pt x="4243" y="305"/>
                  </a:lnTo>
                  <a:lnTo>
                    <a:pt x="4237" y="302"/>
                  </a:lnTo>
                  <a:lnTo>
                    <a:pt x="4231" y="300"/>
                  </a:lnTo>
                  <a:lnTo>
                    <a:pt x="4225" y="298"/>
                  </a:lnTo>
                  <a:lnTo>
                    <a:pt x="4220" y="297"/>
                  </a:lnTo>
                  <a:lnTo>
                    <a:pt x="4214" y="297"/>
                  </a:lnTo>
                  <a:lnTo>
                    <a:pt x="4210" y="297"/>
                  </a:lnTo>
                  <a:lnTo>
                    <a:pt x="4206" y="297"/>
                  </a:lnTo>
                  <a:lnTo>
                    <a:pt x="4201" y="297"/>
                  </a:lnTo>
                  <a:lnTo>
                    <a:pt x="4195" y="298"/>
                  </a:lnTo>
                  <a:lnTo>
                    <a:pt x="4189" y="299"/>
                  </a:lnTo>
                  <a:lnTo>
                    <a:pt x="4183" y="301"/>
                  </a:lnTo>
                  <a:lnTo>
                    <a:pt x="4176" y="304"/>
                  </a:lnTo>
                  <a:lnTo>
                    <a:pt x="4169" y="308"/>
                  </a:lnTo>
                  <a:lnTo>
                    <a:pt x="4163" y="313"/>
                  </a:lnTo>
                  <a:lnTo>
                    <a:pt x="4156" y="320"/>
                  </a:lnTo>
                  <a:lnTo>
                    <a:pt x="4150" y="327"/>
                  </a:lnTo>
                  <a:lnTo>
                    <a:pt x="4147" y="332"/>
                  </a:lnTo>
                  <a:lnTo>
                    <a:pt x="4144" y="337"/>
                  </a:lnTo>
                  <a:lnTo>
                    <a:pt x="4142" y="342"/>
                  </a:lnTo>
                  <a:lnTo>
                    <a:pt x="4139" y="348"/>
                  </a:lnTo>
                  <a:lnTo>
                    <a:pt x="4137" y="354"/>
                  </a:lnTo>
                  <a:lnTo>
                    <a:pt x="4135" y="361"/>
                  </a:lnTo>
                  <a:lnTo>
                    <a:pt x="4134" y="368"/>
                  </a:lnTo>
                  <a:lnTo>
                    <a:pt x="4132" y="375"/>
                  </a:lnTo>
                  <a:lnTo>
                    <a:pt x="4130" y="392"/>
                  </a:lnTo>
                  <a:lnTo>
                    <a:pt x="4130" y="402"/>
                  </a:lnTo>
                  <a:lnTo>
                    <a:pt x="4129" y="412"/>
                  </a:lnTo>
                  <a:lnTo>
                    <a:pt x="4129" y="676"/>
                  </a:lnTo>
                  <a:lnTo>
                    <a:pt x="4040" y="676"/>
                  </a:lnTo>
                  <a:lnTo>
                    <a:pt x="4040" y="409"/>
                  </a:lnTo>
                  <a:lnTo>
                    <a:pt x="4040" y="391"/>
                  </a:lnTo>
                  <a:lnTo>
                    <a:pt x="4039" y="382"/>
                  </a:lnTo>
                  <a:lnTo>
                    <a:pt x="4038" y="374"/>
                  </a:lnTo>
                  <a:lnTo>
                    <a:pt x="4036" y="360"/>
                  </a:lnTo>
                  <a:lnTo>
                    <a:pt x="4032" y="348"/>
                  </a:lnTo>
                  <a:lnTo>
                    <a:pt x="4028" y="337"/>
                  </a:lnTo>
                  <a:lnTo>
                    <a:pt x="4023" y="328"/>
                  </a:lnTo>
                  <a:lnTo>
                    <a:pt x="4018" y="320"/>
                  </a:lnTo>
                  <a:lnTo>
                    <a:pt x="4012" y="314"/>
                  </a:lnTo>
                  <a:lnTo>
                    <a:pt x="4007" y="309"/>
                  </a:lnTo>
                  <a:lnTo>
                    <a:pt x="4001" y="305"/>
                  </a:lnTo>
                  <a:lnTo>
                    <a:pt x="3994" y="302"/>
                  </a:lnTo>
                  <a:lnTo>
                    <a:pt x="3988" y="300"/>
                  </a:lnTo>
                  <a:lnTo>
                    <a:pt x="3983" y="298"/>
                  </a:lnTo>
                  <a:lnTo>
                    <a:pt x="3977" y="297"/>
                  </a:lnTo>
                  <a:lnTo>
                    <a:pt x="3972" y="297"/>
                  </a:lnTo>
                  <a:lnTo>
                    <a:pt x="3967" y="297"/>
                  </a:lnTo>
                  <a:lnTo>
                    <a:pt x="3963" y="297"/>
                  </a:lnTo>
                  <a:lnTo>
                    <a:pt x="3959" y="297"/>
                  </a:lnTo>
                  <a:lnTo>
                    <a:pt x="3953" y="298"/>
                  </a:lnTo>
                  <a:lnTo>
                    <a:pt x="3947" y="299"/>
                  </a:lnTo>
                  <a:lnTo>
                    <a:pt x="3941" y="301"/>
                  </a:lnTo>
                  <a:lnTo>
                    <a:pt x="3934" y="304"/>
                  </a:lnTo>
                  <a:lnTo>
                    <a:pt x="3928" y="308"/>
                  </a:lnTo>
                  <a:lnTo>
                    <a:pt x="3921" y="313"/>
                  </a:lnTo>
                  <a:lnTo>
                    <a:pt x="3915" y="320"/>
                  </a:lnTo>
                  <a:lnTo>
                    <a:pt x="3909" y="327"/>
                  </a:lnTo>
                  <a:lnTo>
                    <a:pt x="3906" y="332"/>
                  </a:lnTo>
                  <a:lnTo>
                    <a:pt x="3903" y="337"/>
                  </a:lnTo>
                  <a:lnTo>
                    <a:pt x="3898" y="348"/>
                  </a:lnTo>
                  <a:lnTo>
                    <a:pt x="3894" y="361"/>
                  </a:lnTo>
                  <a:lnTo>
                    <a:pt x="3893" y="368"/>
                  </a:lnTo>
                  <a:lnTo>
                    <a:pt x="3891" y="375"/>
                  </a:lnTo>
                  <a:lnTo>
                    <a:pt x="3889" y="392"/>
                  </a:lnTo>
                  <a:lnTo>
                    <a:pt x="3889" y="402"/>
                  </a:lnTo>
                  <a:lnTo>
                    <a:pt x="3889" y="412"/>
                  </a:lnTo>
                  <a:lnTo>
                    <a:pt x="3889" y="676"/>
                  </a:lnTo>
                  <a:lnTo>
                    <a:pt x="3800" y="676"/>
                  </a:lnTo>
                  <a:lnTo>
                    <a:pt x="3800" y="230"/>
                  </a:lnTo>
                  <a:lnTo>
                    <a:pt x="3885" y="230"/>
                  </a:lnTo>
                  <a:lnTo>
                    <a:pt x="3885" y="281"/>
                  </a:lnTo>
                  <a:lnTo>
                    <a:pt x="3890" y="272"/>
                  </a:lnTo>
                  <a:lnTo>
                    <a:pt x="3895" y="264"/>
                  </a:lnTo>
                  <a:lnTo>
                    <a:pt x="3901" y="258"/>
                  </a:lnTo>
                  <a:lnTo>
                    <a:pt x="3907" y="251"/>
                  </a:lnTo>
                  <a:lnTo>
                    <a:pt x="3914" y="246"/>
                  </a:lnTo>
                  <a:lnTo>
                    <a:pt x="3921" y="241"/>
                  </a:lnTo>
                  <a:lnTo>
                    <a:pt x="3928" y="237"/>
                  </a:lnTo>
                  <a:lnTo>
                    <a:pt x="3935" y="233"/>
                  </a:lnTo>
                  <a:lnTo>
                    <a:pt x="3942" y="230"/>
                  </a:lnTo>
                  <a:lnTo>
                    <a:pt x="3950" y="227"/>
                  </a:lnTo>
                  <a:lnTo>
                    <a:pt x="3964" y="224"/>
                  </a:lnTo>
                  <a:lnTo>
                    <a:pt x="3971" y="222"/>
                  </a:lnTo>
                  <a:lnTo>
                    <a:pt x="3978" y="221"/>
                  </a:lnTo>
                  <a:lnTo>
                    <a:pt x="3990" y="221"/>
                  </a:lnTo>
                  <a:lnTo>
                    <a:pt x="4000" y="221"/>
                  </a:lnTo>
                  <a:lnTo>
                    <a:pt x="4008" y="222"/>
                  </a:lnTo>
                  <a:lnTo>
                    <a:pt x="4017" y="223"/>
                  </a:lnTo>
                  <a:lnTo>
                    <a:pt x="4026" y="225"/>
                  </a:lnTo>
                  <a:lnTo>
                    <a:pt x="4034" y="228"/>
                  </a:lnTo>
                  <a:lnTo>
                    <a:pt x="4042" y="231"/>
                  </a:lnTo>
                  <a:lnTo>
                    <a:pt x="4050" y="234"/>
                  </a:lnTo>
                  <a:lnTo>
                    <a:pt x="4057" y="238"/>
                  </a:lnTo>
                  <a:lnTo>
                    <a:pt x="4064" y="243"/>
                  </a:lnTo>
                  <a:lnTo>
                    <a:pt x="4071" y="248"/>
                  </a:lnTo>
                  <a:lnTo>
                    <a:pt x="4078" y="254"/>
                  </a:lnTo>
                  <a:lnTo>
                    <a:pt x="4084" y="261"/>
                  </a:lnTo>
                  <a:lnTo>
                    <a:pt x="4090" y="268"/>
                  </a:lnTo>
                  <a:lnTo>
                    <a:pt x="4096" y="275"/>
                  </a:lnTo>
                  <a:lnTo>
                    <a:pt x="4101" y="283"/>
                  </a:lnTo>
                  <a:lnTo>
                    <a:pt x="4105" y="292"/>
                  </a:lnTo>
                  <a:lnTo>
                    <a:pt x="4111" y="282"/>
                  </a:lnTo>
                  <a:lnTo>
                    <a:pt x="4118" y="273"/>
                  </a:lnTo>
                  <a:lnTo>
                    <a:pt x="4125" y="265"/>
                  </a:lnTo>
                  <a:lnTo>
                    <a:pt x="4133" y="257"/>
                  </a:lnTo>
                  <a:lnTo>
                    <a:pt x="4140" y="251"/>
                  </a:lnTo>
                  <a:lnTo>
                    <a:pt x="4148" y="245"/>
                  </a:lnTo>
                  <a:lnTo>
                    <a:pt x="4157" y="240"/>
                  </a:lnTo>
                  <a:lnTo>
                    <a:pt x="4165" y="235"/>
                  </a:lnTo>
                  <a:lnTo>
                    <a:pt x="4174" y="232"/>
                  </a:lnTo>
                  <a:lnTo>
                    <a:pt x="4182" y="229"/>
                  </a:lnTo>
                  <a:lnTo>
                    <a:pt x="4191" y="226"/>
                  </a:lnTo>
                  <a:lnTo>
                    <a:pt x="4199" y="224"/>
                  </a:lnTo>
                  <a:lnTo>
                    <a:pt x="4207" y="223"/>
                  </a:lnTo>
                  <a:lnTo>
                    <a:pt x="4214" y="222"/>
                  </a:lnTo>
                  <a:lnTo>
                    <a:pt x="4228" y="221"/>
                  </a:lnTo>
                  <a:lnTo>
                    <a:pt x="4241" y="221"/>
                  </a:lnTo>
                  <a:lnTo>
                    <a:pt x="4254" y="223"/>
                  </a:lnTo>
                  <a:lnTo>
                    <a:pt x="4267" y="225"/>
                  </a:lnTo>
                  <a:lnTo>
                    <a:pt x="4280" y="229"/>
                  </a:lnTo>
                  <a:lnTo>
                    <a:pt x="4292" y="234"/>
                  </a:lnTo>
                  <a:lnTo>
                    <a:pt x="4298" y="237"/>
                  </a:lnTo>
                  <a:lnTo>
                    <a:pt x="4304" y="241"/>
                  </a:lnTo>
                  <a:lnTo>
                    <a:pt x="4310" y="244"/>
                  </a:lnTo>
                  <a:lnTo>
                    <a:pt x="4316" y="249"/>
                  </a:lnTo>
                  <a:lnTo>
                    <a:pt x="4321" y="253"/>
                  </a:lnTo>
                  <a:lnTo>
                    <a:pt x="4327" y="258"/>
                  </a:lnTo>
                  <a:lnTo>
                    <a:pt x="4332" y="264"/>
                  </a:lnTo>
                  <a:lnTo>
                    <a:pt x="4337" y="270"/>
                  </a:lnTo>
                  <a:lnTo>
                    <a:pt x="4341" y="276"/>
                  </a:lnTo>
                  <a:lnTo>
                    <a:pt x="4346" y="283"/>
                  </a:lnTo>
                  <a:lnTo>
                    <a:pt x="4350" y="290"/>
                  </a:lnTo>
                  <a:lnTo>
                    <a:pt x="4354" y="298"/>
                  </a:lnTo>
                  <a:lnTo>
                    <a:pt x="4357" y="307"/>
                  </a:lnTo>
                  <a:lnTo>
                    <a:pt x="4360" y="316"/>
                  </a:lnTo>
                  <a:lnTo>
                    <a:pt x="4363" y="325"/>
                  </a:lnTo>
                  <a:lnTo>
                    <a:pt x="4366" y="335"/>
                  </a:lnTo>
                  <a:lnTo>
                    <a:pt x="4368" y="346"/>
                  </a:lnTo>
                  <a:lnTo>
                    <a:pt x="4370" y="357"/>
                  </a:lnTo>
                  <a:lnTo>
                    <a:pt x="4371" y="369"/>
                  </a:lnTo>
                  <a:lnTo>
                    <a:pt x="4372" y="381"/>
                  </a:lnTo>
                  <a:lnTo>
                    <a:pt x="4372" y="394"/>
                  </a:lnTo>
                  <a:lnTo>
                    <a:pt x="4372" y="408"/>
                  </a:lnTo>
                  <a:close/>
                  <a:moveTo>
                    <a:pt x="3177" y="685"/>
                  </a:moveTo>
                  <a:lnTo>
                    <a:pt x="3165" y="685"/>
                  </a:lnTo>
                  <a:lnTo>
                    <a:pt x="3153" y="684"/>
                  </a:lnTo>
                  <a:lnTo>
                    <a:pt x="3142" y="683"/>
                  </a:lnTo>
                  <a:lnTo>
                    <a:pt x="3130" y="681"/>
                  </a:lnTo>
                  <a:lnTo>
                    <a:pt x="3119" y="678"/>
                  </a:lnTo>
                  <a:lnTo>
                    <a:pt x="3108" y="675"/>
                  </a:lnTo>
                  <a:lnTo>
                    <a:pt x="3097" y="671"/>
                  </a:lnTo>
                  <a:lnTo>
                    <a:pt x="3087" y="667"/>
                  </a:lnTo>
                  <a:lnTo>
                    <a:pt x="3076" y="663"/>
                  </a:lnTo>
                  <a:lnTo>
                    <a:pt x="3066" y="658"/>
                  </a:lnTo>
                  <a:lnTo>
                    <a:pt x="3057" y="652"/>
                  </a:lnTo>
                  <a:lnTo>
                    <a:pt x="3047" y="646"/>
                  </a:lnTo>
                  <a:lnTo>
                    <a:pt x="3038" y="639"/>
                  </a:lnTo>
                  <a:lnTo>
                    <a:pt x="3029" y="633"/>
                  </a:lnTo>
                  <a:lnTo>
                    <a:pt x="3021" y="625"/>
                  </a:lnTo>
                  <a:lnTo>
                    <a:pt x="3013" y="618"/>
                  </a:lnTo>
                  <a:lnTo>
                    <a:pt x="3005" y="610"/>
                  </a:lnTo>
                  <a:lnTo>
                    <a:pt x="2998" y="601"/>
                  </a:lnTo>
                  <a:lnTo>
                    <a:pt x="2991" y="592"/>
                  </a:lnTo>
                  <a:lnTo>
                    <a:pt x="2985" y="583"/>
                  </a:lnTo>
                  <a:lnTo>
                    <a:pt x="2979" y="574"/>
                  </a:lnTo>
                  <a:lnTo>
                    <a:pt x="2973" y="564"/>
                  </a:lnTo>
                  <a:lnTo>
                    <a:pt x="2968" y="554"/>
                  </a:lnTo>
                  <a:lnTo>
                    <a:pt x="2963" y="544"/>
                  </a:lnTo>
                  <a:lnTo>
                    <a:pt x="2959" y="533"/>
                  </a:lnTo>
                  <a:lnTo>
                    <a:pt x="2956" y="523"/>
                  </a:lnTo>
                  <a:lnTo>
                    <a:pt x="2952" y="512"/>
                  </a:lnTo>
                  <a:lnTo>
                    <a:pt x="2950" y="500"/>
                  </a:lnTo>
                  <a:lnTo>
                    <a:pt x="2948" y="489"/>
                  </a:lnTo>
                  <a:lnTo>
                    <a:pt x="2946" y="477"/>
                  </a:lnTo>
                  <a:lnTo>
                    <a:pt x="2945" y="466"/>
                  </a:lnTo>
                  <a:lnTo>
                    <a:pt x="2945" y="453"/>
                  </a:lnTo>
                  <a:lnTo>
                    <a:pt x="2945" y="441"/>
                  </a:lnTo>
                  <a:lnTo>
                    <a:pt x="2946" y="429"/>
                  </a:lnTo>
                  <a:lnTo>
                    <a:pt x="2948" y="417"/>
                  </a:lnTo>
                  <a:lnTo>
                    <a:pt x="2950" y="406"/>
                  </a:lnTo>
                  <a:lnTo>
                    <a:pt x="2952" y="395"/>
                  </a:lnTo>
                  <a:lnTo>
                    <a:pt x="2956" y="384"/>
                  </a:lnTo>
                  <a:lnTo>
                    <a:pt x="2959" y="373"/>
                  </a:lnTo>
                  <a:lnTo>
                    <a:pt x="2963" y="362"/>
                  </a:lnTo>
                  <a:lnTo>
                    <a:pt x="2968" y="352"/>
                  </a:lnTo>
                  <a:lnTo>
                    <a:pt x="2973" y="342"/>
                  </a:lnTo>
                  <a:lnTo>
                    <a:pt x="2979" y="332"/>
                  </a:lnTo>
                  <a:lnTo>
                    <a:pt x="2985" y="323"/>
                  </a:lnTo>
                  <a:lnTo>
                    <a:pt x="2991" y="314"/>
                  </a:lnTo>
                  <a:lnTo>
                    <a:pt x="2998" y="305"/>
                  </a:lnTo>
                  <a:lnTo>
                    <a:pt x="3005" y="297"/>
                  </a:lnTo>
                  <a:lnTo>
                    <a:pt x="3013" y="289"/>
                  </a:lnTo>
                  <a:lnTo>
                    <a:pt x="3021" y="281"/>
                  </a:lnTo>
                  <a:lnTo>
                    <a:pt x="3029" y="274"/>
                  </a:lnTo>
                  <a:lnTo>
                    <a:pt x="3038" y="267"/>
                  </a:lnTo>
                  <a:lnTo>
                    <a:pt x="3047" y="260"/>
                  </a:lnTo>
                  <a:lnTo>
                    <a:pt x="3057" y="254"/>
                  </a:lnTo>
                  <a:lnTo>
                    <a:pt x="3066" y="249"/>
                  </a:lnTo>
                  <a:lnTo>
                    <a:pt x="3076" y="244"/>
                  </a:lnTo>
                  <a:lnTo>
                    <a:pt x="3087" y="239"/>
                  </a:lnTo>
                  <a:lnTo>
                    <a:pt x="3097" y="235"/>
                  </a:lnTo>
                  <a:lnTo>
                    <a:pt x="3108" y="231"/>
                  </a:lnTo>
                  <a:lnTo>
                    <a:pt x="3119" y="228"/>
                  </a:lnTo>
                  <a:lnTo>
                    <a:pt x="3130" y="226"/>
                  </a:lnTo>
                  <a:lnTo>
                    <a:pt x="3142" y="224"/>
                  </a:lnTo>
                  <a:lnTo>
                    <a:pt x="3153" y="222"/>
                  </a:lnTo>
                  <a:lnTo>
                    <a:pt x="3165" y="221"/>
                  </a:lnTo>
                  <a:lnTo>
                    <a:pt x="3177" y="221"/>
                  </a:lnTo>
                  <a:lnTo>
                    <a:pt x="3189" y="221"/>
                  </a:lnTo>
                  <a:lnTo>
                    <a:pt x="3201" y="222"/>
                  </a:lnTo>
                  <a:lnTo>
                    <a:pt x="3212" y="224"/>
                  </a:lnTo>
                  <a:lnTo>
                    <a:pt x="3224" y="226"/>
                  </a:lnTo>
                  <a:lnTo>
                    <a:pt x="3235" y="228"/>
                  </a:lnTo>
                  <a:lnTo>
                    <a:pt x="3246" y="231"/>
                  </a:lnTo>
                  <a:lnTo>
                    <a:pt x="3257" y="235"/>
                  </a:lnTo>
                  <a:lnTo>
                    <a:pt x="3267" y="239"/>
                  </a:lnTo>
                  <a:lnTo>
                    <a:pt x="3278" y="244"/>
                  </a:lnTo>
                  <a:lnTo>
                    <a:pt x="3288" y="249"/>
                  </a:lnTo>
                  <a:lnTo>
                    <a:pt x="3297" y="254"/>
                  </a:lnTo>
                  <a:lnTo>
                    <a:pt x="3307" y="260"/>
                  </a:lnTo>
                  <a:lnTo>
                    <a:pt x="3316" y="267"/>
                  </a:lnTo>
                  <a:lnTo>
                    <a:pt x="3325" y="274"/>
                  </a:lnTo>
                  <a:lnTo>
                    <a:pt x="3333" y="281"/>
                  </a:lnTo>
                  <a:lnTo>
                    <a:pt x="3341" y="289"/>
                  </a:lnTo>
                  <a:lnTo>
                    <a:pt x="3349" y="297"/>
                  </a:lnTo>
                  <a:lnTo>
                    <a:pt x="3356" y="305"/>
                  </a:lnTo>
                  <a:lnTo>
                    <a:pt x="3363" y="314"/>
                  </a:lnTo>
                  <a:lnTo>
                    <a:pt x="3369" y="323"/>
                  </a:lnTo>
                  <a:lnTo>
                    <a:pt x="3375" y="332"/>
                  </a:lnTo>
                  <a:lnTo>
                    <a:pt x="3381" y="342"/>
                  </a:lnTo>
                  <a:lnTo>
                    <a:pt x="3386" y="352"/>
                  </a:lnTo>
                  <a:lnTo>
                    <a:pt x="3391" y="362"/>
                  </a:lnTo>
                  <a:lnTo>
                    <a:pt x="3395" y="373"/>
                  </a:lnTo>
                  <a:lnTo>
                    <a:pt x="3398" y="384"/>
                  </a:lnTo>
                  <a:lnTo>
                    <a:pt x="3401" y="395"/>
                  </a:lnTo>
                  <a:lnTo>
                    <a:pt x="3404" y="406"/>
                  </a:lnTo>
                  <a:lnTo>
                    <a:pt x="3406" y="417"/>
                  </a:lnTo>
                  <a:lnTo>
                    <a:pt x="3408" y="429"/>
                  </a:lnTo>
                  <a:lnTo>
                    <a:pt x="3408" y="441"/>
                  </a:lnTo>
                  <a:lnTo>
                    <a:pt x="3409" y="453"/>
                  </a:lnTo>
                  <a:lnTo>
                    <a:pt x="3408" y="466"/>
                  </a:lnTo>
                  <a:lnTo>
                    <a:pt x="3408" y="477"/>
                  </a:lnTo>
                  <a:lnTo>
                    <a:pt x="3406" y="489"/>
                  </a:lnTo>
                  <a:lnTo>
                    <a:pt x="3404" y="500"/>
                  </a:lnTo>
                  <a:lnTo>
                    <a:pt x="3401" y="512"/>
                  </a:lnTo>
                  <a:lnTo>
                    <a:pt x="3398" y="523"/>
                  </a:lnTo>
                  <a:lnTo>
                    <a:pt x="3395" y="533"/>
                  </a:lnTo>
                  <a:lnTo>
                    <a:pt x="3391" y="544"/>
                  </a:lnTo>
                  <a:lnTo>
                    <a:pt x="3386" y="554"/>
                  </a:lnTo>
                  <a:lnTo>
                    <a:pt x="3381" y="564"/>
                  </a:lnTo>
                  <a:lnTo>
                    <a:pt x="3375" y="574"/>
                  </a:lnTo>
                  <a:lnTo>
                    <a:pt x="3369" y="583"/>
                  </a:lnTo>
                  <a:lnTo>
                    <a:pt x="3363" y="592"/>
                  </a:lnTo>
                  <a:lnTo>
                    <a:pt x="3356" y="601"/>
                  </a:lnTo>
                  <a:lnTo>
                    <a:pt x="3349" y="610"/>
                  </a:lnTo>
                  <a:lnTo>
                    <a:pt x="3341" y="618"/>
                  </a:lnTo>
                  <a:lnTo>
                    <a:pt x="3333" y="625"/>
                  </a:lnTo>
                  <a:lnTo>
                    <a:pt x="3325" y="633"/>
                  </a:lnTo>
                  <a:lnTo>
                    <a:pt x="3316" y="639"/>
                  </a:lnTo>
                  <a:lnTo>
                    <a:pt x="3307" y="646"/>
                  </a:lnTo>
                  <a:lnTo>
                    <a:pt x="3297" y="652"/>
                  </a:lnTo>
                  <a:lnTo>
                    <a:pt x="3288" y="658"/>
                  </a:lnTo>
                  <a:lnTo>
                    <a:pt x="3278" y="663"/>
                  </a:lnTo>
                  <a:lnTo>
                    <a:pt x="3267" y="667"/>
                  </a:lnTo>
                  <a:lnTo>
                    <a:pt x="3257" y="671"/>
                  </a:lnTo>
                  <a:lnTo>
                    <a:pt x="3246" y="675"/>
                  </a:lnTo>
                  <a:lnTo>
                    <a:pt x="3235" y="678"/>
                  </a:lnTo>
                  <a:lnTo>
                    <a:pt x="3224" y="681"/>
                  </a:lnTo>
                  <a:lnTo>
                    <a:pt x="3212" y="683"/>
                  </a:lnTo>
                  <a:lnTo>
                    <a:pt x="3201" y="684"/>
                  </a:lnTo>
                  <a:lnTo>
                    <a:pt x="3189" y="685"/>
                  </a:lnTo>
                  <a:lnTo>
                    <a:pt x="3177" y="685"/>
                  </a:lnTo>
                  <a:close/>
                  <a:moveTo>
                    <a:pt x="2491" y="677"/>
                  </a:moveTo>
                  <a:lnTo>
                    <a:pt x="2402" y="677"/>
                  </a:lnTo>
                  <a:lnTo>
                    <a:pt x="2402" y="453"/>
                  </a:lnTo>
                  <a:lnTo>
                    <a:pt x="2402" y="444"/>
                  </a:lnTo>
                  <a:lnTo>
                    <a:pt x="2402" y="436"/>
                  </a:lnTo>
                  <a:lnTo>
                    <a:pt x="2401" y="428"/>
                  </a:lnTo>
                  <a:lnTo>
                    <a:pt x="2400" y="420"/>
                  </a:lnTo>
                  <a:lnTo>
                    <a:pt x="2398" y="412"/>
                  </a:lnTo>
                  <a:lnTo>
                    <a:pt x="2397" y="404"/>
                  </a:lnTo>
                  <a:lnTo>
                    <a:pt x="2395" y="397"/>
                  </a:lnTo>
                  <a:lnTo>
                    <a:pt x="2392" y="390"/>
                  </a:lnTo>
                  <a:lnTo>
                    <a:pt x="2390" y="383"/>
                  </a:lnTo>
                  <a:lnTo>
                    <a:pt x="2387" y="377"/>
                  </a:lnTo>
                  <a:lnTo>
                    <a:pt x="2381" y="364"/>
                  </a:lnTo>
                  <a:lnTo>
                    <a:pt x="2374" y="353"/>
                  </a:lnTo>
                  <a:lnTo>
                    <a:pt x="2370" y="347"/>
                  </a:lnTo>
                  <a:lnTo>
                    <a:pt x="2365" y="342"/>
                  </a:lnTo>
                  <a:lnTo>
                    <a:pt x="2361" y="337"/>
                  </a:lnTo>
                  <a:lnTo>
                    <a:pt x="2357" y="333"/>
                  </a:lnTo>
                  <a:lnTo>
                    <a:pt x="2347" y="325"/>
                  </a:lnTo>
                  <a:lnTo>
                    <a:pt x="2336" y="318"/>
                  </a:lnTo>
                  <a:lnTo>
                    <a:pt x="2331" y="314"/>
                  </a:lnTo>
                  <a:lnTo>
                    <a:pt x="2325" y="312"/>
                  </a:lnTo>
                  <a:lnTo>
                    <a:pt x="2319" y="309"/>
                  </a:lnTo>
                  <a:lnTo>
                    <a:pt x="2313" y="307"/>
                  </a:lnTo>
                  <a:lnTo>
                    <a:pt x="2307" y="305"/>
                  </a:lnTo>
                  <a:lnTo>
                    <a:pt x="2301" y="304"/>
                  </a:lnTo>
                  <a:lnTo>
                    <a:pt x="2295" y="303"/>
                  </a:lnTo>
                  <a:lnTo>
                    <a:pt x="2288" y="302"/>
                  </a:lnTo>
                  <a:lnTo>
                    <a:pt x="2275" y="301"/>
                  </a:lnTo>
                  <a:lnTo>
                    <a:pt x="2261" y="302"/>
                  </a:lnTo>
                  <a:lnTo>
                    <a:pt x="2254" y="303"/>
                  </a:lnTo>
                  <a:lnTo>
                    <a:pt x="2247" y="304"/>
                  </a:lnTo>
                  <a:lnTo>
                    <a:pt x="2234" y="307"/>
                  </a:lnTo>
                  <a:lnTo>
                    <a:pt x="2228" y="309"/>
                  </a:lnTo>
                  <a:lnTo>
                    <a:pt x="2222" y="312"/>
                  </a:lnTo>
                  <a:lnTo>
                    <a:pt x="2216" y="314"/>
                  </a:lnTo>
                  <a:lnTo>
                    <a:pt x="2210" y="318"/>
                  </a:lnTo>
                  <a:lnTo>
                    <a:pt x="2204" y="321"/>
                  </a:lnTo>
                  <a:lnTo>
                    <a:pt x="2198" y="325"/>
                  </a:lnTo>
                  <a:lnTo>
                    <a:pt x="2193" y="329"/>
                  </a:lnTo>
                  <a:lnTo>
                    <a:pt x="2188" y="333"/>
                  </a:lnTo>
                  <a:lnTo>
                    <a:pt x="2183" y="338"/>
                  </a:lnTo>
                  <a:lnTo>
                    <a:pt x="2178" y="343"/>
                  </a:lnTo>
                  <a:lnTo>
                    <a:pt x="2173" y="348"/>
                  </a:lnTo>
                  <a:lnTo>
                    <a:pt x="2169" y="354"/>
                  </a:lnTo>
                  <a:lnTo>
                    <a:pt x="2164" y="360"/>
                  </a:lnTo>
                  <a:lnTo>
                    <a:pt x="2160" y="366"/>
                  </a:lnTo>
                  <a:lnTo>
                    <a:pt x="2153" y="380"/>
                  </a:lnTo>
                  <a:lnTo>
                    <a:pt x="2150" y="387"/>
                  </a:lnTo>
                  <a:lnTo>
                    <a:pt x="2147" y="394"/>
                  </a:lnTo>
                  <a:lnTo>
                    <a:pt x="2142" y="410"/>
                  </a:lnTo>
                  <a:lnTo>
                    <a:pt x="2140" y="419"/>
                  </a:lnTo>
                  <a:lnTo>
                    <a:pt x="2139" y="427"/>
                  </a:lnTo>
                  <a:lnTo>
                    <a:pt x="2137" y="436"/>
                  </a:lnTo>
                  <a:lnTo>
                    <a:pt x="2137" y="446"/>
                  </a:lnTo>
                  <a:lnTo>
                    <a:pt x="2136" y="466"/>
                  </a:lnTo>
                  <a:lnTo>
                    <a:pt x="2136" y="677"/>
                  </a:lnTo>
                  <a:lnTo>
                    <a:pt x="2046" y="677"/>
                  </a:lnTo>
                  <a:lnTo>
                    <a:pt x="2046" y="230"/>
                  </a:lnTo>
                  <a:lnTo>
                    <a:pt x="2133" y="230"/>
                  </a:lnTo>
                  <a:lnTo>
                    <a:pt x="2133" y="306"/>
                  </a:lnTo>
                  <a:lnTo>
                    <a:pt x="2138" y="296"/>
                  </a:lnTo>
                  <a:lnTo>
                    <a:pt x="2144" y="287"/>
                  </a:lnTo>
                  <a:lnTo>
                    <a:pt x="2151" y="278"/>
                  </a:lnTo>
                  <a:lnTo>
                    <a:pt x="2159" y="270"/>
                  </a:lnTo>
                  <a:lnTo>
                    <a:pt x="2163" y="266"/>
                  </a:lnTo>
                  <a:lnTo>
                    <a:pt x="2167" y="262"/>
                  </a:lnTo>
                  <a:lnTo>
                    <a:pt x="2177" y="255"/>
                  </a:lnTo>
                  <a:lnTo>
                    <a:pt x="2186" y="249"/>
                  </a:lnTo>
                  <a:lnTo>
                    <a:pt x="2196" y="243"/>
                  </a:lnTo>
                  <a:lnTo>
                    <a:pt x="2207" y="238"/>
                  </a:lnTo>
                  <a:lnTo>
                    <a:pt x="2218" y="234"/>
                  </a:lnTo>
                  <a:lnTo>
                    <a:pt x="2229" y="230"/>
                  </a:lnTo>
                  <a:lnTo>
                    <a:pt x="2241" y="227"/>
                  </a:lnTo>
                  <a:lnTo>
                    <a:pt x="2253" y="224"/>
                  </a:lnTo>
                  <a:lnTo>
                    <a:pt x="2264" y="222"/>
                  </a:lnTo>
                  <a:lnTo>
                    <a:pt x="2276" y="221"/>
                  </a:lnTo>
                  <a:lnTo>
                    <a:pt x="2288" y="221"/>
                  </a:lnTo>
                  <a:lnTo>
                    <a:pt x="2307" y="222"/>
                  </a:lnTo>
                  <a:lnTo>
                    <a:pt x="2326" y="224"/>
                  </a:lnTo>
                  <a:lnTo>
                    <a:pt x="2335" y="225"/>
                  </a:lnTo>
                  <a:lnTo>
                    <a:pt x="2344" y="228"/>
                  </a:lnTo>
                  <a:lnTo>
                    <a:pt x="2353" y="230"/>
                  </a:lnTo>
                  <a:lnTo>
                    <a:pt x="2362" y="233"/>
                  </a:lnTo>
                  <a:lnTo>
                    <a:pt x="2371" y="236"/>
                  </a:lnTo>
                  <a:lnTo>
                    <a:pt x="2380" y="240"/>
                  </a:lnTo>
                  <a:lnTo>
                    <a:pt x="2388" y="244"/>
                  </a:lnTo>
                  <a:lnTo>
                    <a:pt x="2397" y="249"/>
                  </a:lnTo>
                  <a:lnTo>
                    <a:pt x="2405" y="254"/>
                  </a:lnTo>
                  <a:lnTo>
                    <a:pt x="2413" y="259"/>
                  </a:lnTo>
                  <a:lnTo>
                    <a:pt x="2420" y="265"/>
                  </a:lnTo>
                  <a:lnTo>
                    <a:pt x="2427" y="271"/>
                  </a:lnTo>
                  <a:lnTo>
                    <a:pt x="2434" y="278"/>
                  </a:lnTo>
                  <a:lnTo>
                    <a:pt x="2441" y="285"/>
                  </a:lnTo>
                  <a:lnTo>
                    <a:pt x="2448" y="293"/>
                  </a:lnTo>
                  <a:lnTo>
                    <a:pt x="2454" y="301"/>
                  </a:lnTo>
                  <a:lnTo>
                    <a:pt x="2459" y="310"/>
                  </a:lnTo>
                  <a:lnTo>
                    <a:pt x="2464" y="319"/>
                  </a:lnTo>
                  <a:lnTo>
                    <a:pt x="2469" y="328"/>
                  </a:lnTo>
                  <a:lnTo>
                    <a:pt x="2474" y="339"/>
                  </a:lnTo>
                  <a:lnTo>
                    <a:pt x="2478" y="349"/>
                  </a:lnTo>
                  <a:lnTo>
                    <a:pt x="2481" y="360"/>
                  </a:lnTo>
                  <a:lnTo>
                    <a:pt x="2484" y="372"/>
                  </a:lnTo>
                  <a:lnTo>
                    <a:pt x="2487" y="384"/>
                  </a:lnTo>
                  <a:lnTo>
                    <a:pt x="2489" y="397"/>
                  </a:lnTo>
                  <a:lnTo>
                    <a:pt x="2490" y="410"/>
                  </a:lnTo>
                  <a:lnTo>
                    <a:pt x="2491" y="424"/>
                  </a:lnTo>
                  <a:lnTo>
                    <a:pt x="2491" y="438"/>
                  </a:lnTo>
                  <a:lnTo>
                    <a:pt x="2491" y="677"/>
                  </a:lnTo>
                  <a:close/>
                  <a:moveTo>
                    <a:pt x="1589" y="677"/>
                  </a:moveTo>
                  <a:lnTo>
                    <a:pt x="1499" y="677"/>
                  </a:lnTo>
                  <a:lnTo>
                    <a:pt x="1499" y="624"/>
                  </a:lnTo>
                  <a:lnTo>
                    <a:pt x="1496" y="627"/>
                  </a:lnTo>
                  <a:lnTo>
                    <a:pt x="1493" y="631"/>
                  </a:lnTo>
                  <a:lnTo>
                    <a:pt x="1487" y="637"/>
                  </a:lnTo>
                  <a:lnTo>
                    <a:pt x="1480" y="644"/>
                  </a:lnTo>
                  <a:lnTo>
                    <a:pt x="1473" y="649"/>
                  </a:lnTo>
                  <a:lnTo>
                    <a:pt x="1457" y="660"/>
                  </a:lnTo>
                  <a:lnTo>
                    <a:pt x="1449" y="665"/>
                  </a:lnTo>
                  <a:lnTo>
                    <a:pt x="1440" y="669"/>
                  </a:lnTo>
                  <a:lnTo>
                    <a:pt x="1431" y="673"/>
                  </a:lnTo>
                  <a:lnTo>
                    <a:pt x="1422" y="676"/>
                  </a:lnTo>
                  <a:lnTo>
                    <a:pt x="1412" y="679"/>
                  </a:lnTo>
                  <a:lnTo>
                    <a:pt x="1402" y="682"/>
                  </a:lnTo>
                  <a:lnTo>
                    <a:pt x="1392" y="684"/>
                  </a:lnTo>
                  <a:lnTo>
                    <a:pt x="1381" y="685"/>
                  </a:lnTo>
                  <a:lnTo>
                    <a:pt x="1370" y="686"/>
                  </a:lnTo>
                  <a:lnTo>
                    <a:pt x="1359" y="686"/>
                  </a:lnTo>
                  <a:lnTo>
                    <a:pt x="1347" y="686"/>
                  </a:lnTo>
                  <a:lnTo>
                    <a:pt x="1335" y="685"/>
                  </a:lnTo>
                  <a:lnTo>
                    <a:pt x="1323" y="684"/>
                  </a:lnTo>
                  <a:lnTo>
                    <a:pt x="1312" y="682"/>
                  </a:lnTo>
                  <a:lnTo>
                    <a:pt x="1301" y="679"/>
                  </a:lnTo>
                  <a:lnTo>
                    <a:pt x="1290" y="676"/>
                  </a:lnTo>
                  <a:lnTo>
                    <a:pt x="1280" y="672"/>
                  </a:lnTo>
                  <a:lnTo>
                    <a:pt x="1269" y="668"/>
                  </a:lnTo>
                  <a:lnTo>
                    <a:pt x="1259" y="663"/>
                  </a:lnTo>
                  <a:lnTo>
                    <a:pt x="1250" y="658"/>
                  </a:lnTo>
                  <a:lnTo>
                    <a:pt x="1240" y="653"/>
                  </a:lnTo>
                  <a:lnTo>
                    <a:pt x="1231" y="647"/>
                  </a:lnTo>
                  <a:lnTo>
                    <a:pt x="1223" y="640"/>
                  </a:lnTo>
                  <a:lnTo>
                    <a:pt x="1214" y="633"/>
                  </a:lnTo>
                  <a:lnTo>
                    <a:pt x="1206" y="626"/>
                  </a:lnTo>
                  <a:lnTo>
                    <a:pt x="1199" y="618"/>
                  </a:lnTo>
                  <a:lnTo>
                    <a:pt x="1191" y="610"/>
                  </a:lnTo>
                  <a:lnTo>
                    <a:pt x="1184" y="602"/>
                  </a:lnTo>
                  <a:lnTo>
                    <a:pt x="1178" y="593"/>
                  </a:lnTo>
                  <a:lnTo>
                    <a:pt x="1172" y="584"/>
                  </a:lnTo>
                  <a:lnTo>
                    <a:pt x="1166" y="575"/>
                  </a:lnTo>
                  <a:lnTo>
                    <a:pt x="1161" y="565"/>
                  </a:lnTo>
                  <a:lnTo>
                    <a:pt x="1156" y="555"/>
                  </a:lnTo>
                  <a:lnTo>
                    <a:pt x="1152" y="545"/>
                  </a:lnTo>
                  <a:lnTo>
                    <a:pt x="1148" y="534"/>
                  </a:lnTo>
                  <a:lnTo>
                    <a:pt x="1144" y="523"/>
                  </a:lnTo>
                  <a:lnTo>
                    <a:pt x="1142" y="512"/>
                  </a:lnTo>
                  <a:lnTo>
                    <a:pt x="1139" y="501"/>
                  </a:lnTo>
                  <a:lnTo>
                    <a:pt x="1137" y="489"/>
                  </a:lnTo>
                  <a:lnTo>
                    <a:pt x="1136" y="478"/>
                  </a:lnTo>
                  <a:lnTo>
                    <a:pt x="1135" y="466"/>
                  </a:lnTo>
                  <a:lnTo>
                    <a:pt x="1135" y="453"/>
                  </a:lnTo>
                  <a:lnTo>
                    <a:pt x="1135" y="441"/>
                  </a:lnTo>
                  <a:lnTo>
                    <a:pt x="1136" y="429"/>
                  </a:lnTo>
                  <a:lnTo>
                    <a:pt x="1137" y="417"/>
                  </a:lnTo>
                  <a:lnTo>
                    <a:pt x="1139" y="406"/>
                  </a:lnTo>
                  <a:lnTo>
                    <a:pt x="1142" y="395"/>
                  </a:lnTo>
                  <a:lnTo>
                    <a:pt x="1143" y="389"/>
                  </a:lnTo>
                  <a:lnTo>
                    <a:pt x="1144" y="384"/>
                  </a:lnTo>
                  <a:lnTo>
                    <a:pt x="1148" y="373"/>
                  </a:lnTo>
                  <a:lnTo>
                    <a:pt x="1152" y="362"/>
                  </a:lnTo>
                  <a:lnTo>
                    <a:pt x="1156" y="352"/>
                  </a:lnTo>
                  <a:lnTo>
                    <a:pt x="1161" y="342"/>
                  </a:lnTo>
                  <a:lnTo>
                    <a:pt x="1166" y="332"/>
                  </a:lnTo>
                  <a:lnTo>
                    <a:pt x="1172" y="323"/>
                  </a:lnTo>
                  <a:lnTo>
                    <a:pt x="1178" y="314"/>
                  </a:lnTo>
                  <a:lnTo>
                    <a:pt x="1184" y="305"/>
                  </a:lnTo>
                  <a:lnTo>
                    <a:pt x="1191" y="297"/>
                  </a:lnTo>
                  <a:lnTo>
                    <a:pt x="1199" y="289"/>
                  </a:lnTo>
                  <a:lnTo>
                    <a:pt x="1206" y="281"/>
                  </a:lnTo>
                  <a:lnTo>
                    <a:pt x="1214" y="274"/>
                  </a:lnTo>
                  <a:lnTo>
                    <a:pt x="1218" y="270"/>
                  </a:lnTo>
                  <a:lnTo>
                    <a:pt x="1223" y="267"/>
                  </a:lnTo>
                  <a:lnTo>
                    <a:pt x="1231" y="260"/>
                  </a:lnTo>
                  <a:lnTo>
                    <a:pt x="1240" y="254"/>
                  </a:lnTo>
                  <a:lnTo>
                    <a:pt x="1250" y="249"/>
                  </a:lnTo>
                  <a:lnTo>
                    <a:pt x="1259" y="244"/>
                  </a:lnTo>
                  <a:lnTo>
                    <a:pt x="1269" y="239"/>
                  </a:lnTo>
                  <a:lnTo>
                    <a:pt x="1280" y="235"/>
                  </a:lnTo>
                  <a:lnTo>
                    <a:pt x="1290" y="231"/>
                  </a:lnTo>
                  <a:lnTo>
                    <a:pt x="1301" y="228"/>
                  </a:lnTo>
                  <a:lnTo>
                    <a:pt x="1312" y="226"/>
                  </a:lnTo>
                  <a:lnTo>
                    <a:pt x="1323" y="224"/>
                  </a:lnTo>
                  <a:lnTo>
                    <a:pt x="1335" y="222"/>
                  </a:lnTo>
                  <a:lnTo>
                    <a:pt x="1347" y="221"/>
                  </a:lnTo>
                  <a:lnTo>
                    <a:pt x="1359" y="221"/>
                  </a:lnTo>
                  <a:lnTo>
                    <a:pt x="1370" y="221"/>
                  </a:lnTo>
                  <a:lnTo>
                    <a:pt x="1381" y="222"/>
                  </a:lnTo>
                  <a:lnTo>
                    <a:pt x="1392" y="223"/>
                  </a:lnTo>
                  <a:lnTo>
                    <a:pt x="1402" y="225"/>
                  </a:lnTo>
                  <a:lnTo>
                    <a:pt x="1412" y="228"/>
                  </a:lnTo>
                  <a:lnTo>
                    <a:pt x="1421" y="230"/>
                  </a:lnTo>
                  <a:lnTo>
                    <a:pt x="1431" y="234"/>
                  </a:lnTo>
                  <a:lnTo>
                    <a:pt x="1440" y="238"/>
                  </a:lnTo>
                  <a:lnTo>
                    <a:pt x="1448" y="242"/>
                  </a:lnTo>
                  <a:lnTo>
                    <a:pt x="1457" y="246"/>
                  </a:lnTo>
                  <a:lnTo>
                    <a:pt x="1465" y="251"/>
                  </a:lnTo>
                  <a:lnTo>
                    <a:pt x="1468" y="254"/>
                  </a:lnTo>
                  <a:lnTo>
                    <a:pt x="1472" y="257"/>
                  </a:lnTo>
                  <a:lnTo>
                    <a:pt x="1479" y="263"/>
                  </a:lnTo>
                  <a:lnTo>
                    <a:pt x="1486" y="269"/>
                  </a:lnTo>
                  <a:lnTo>
                    <a:pt x="1493" y="275"/>
                  </a:lnTo>
                  <a:lnTo>
                    <a:pt x="1499" y="282"/>
                  </a:lnTo>
                  <a:lnTo>
                    <a:pt x="1499" y="230"/>
                  </a:lnTo>
                  <a:lnTo>
                    <a:pt x="1589" y="230"/>
                  </a:lnTo>
                  <a:lnTo>
                    <a:pt x="1589" y="677"/>
                  </a:lnTo>
                  <a:close/>
                  <a:moveTo>
                    <a:pt x="466" y="686"/>
                  </a:moveTo>
                  <a:lnTo>
                    <a:pt x="452" y="686"/>
                  </a:lnTo>
                  <a:lnTo>
                    <a:pt x="438" y="685"/>
                  </a:lnTo>
                  <a:lnTo>
                    <a:pt x="424" y="684"/>
                  </a:lnTo>
                  <a:lnTo>
                    <a:pt x="410" y="682"/>
                  </a:lnTo>
                  <a:lnTo>
                    <a:pt x="395" y="679"/>
                  </a:lnTo>
                  <a:lnTo>
                    <a:pt x="380" y="676"/>
                  </a:lnTo>
                  <a:lnTo>
                    <a:pt x="365" y="672"/>
                  </a:lnTo>
                  <a:lnTo>
                    <a:pt x="350" y="667"/>
                  </a:lnTo>
                  <a:lnTo>
                    <a:pt x="335" y="662"/>
                  </a:lnTo>
                  <a:lnTo>
                    <a:pt x="319" y="655"/>
                  </a:lnTo>
                  <a:lnTo>
                    <a:pt x="304" y="648"/>
                  </a:lnTo>
                  <a:lnTo>
                    <a:pt x="290" y="640"/>
                  </a:lnTo>
                  <a:lnTo>
                    <a:pt x="275" y="632"/>
                  </a:lnTo>
                  <a:lnTo>
                    <a:pt x="261" y="622"/>
                  </a:lnTo>
                  <a:lnTo>
                    <a:pt x="247" y="611"/>
                  </a:lnTo>
                  <a:lnTo>
                    <a:pt x="240" y="606"/>
                  </a:lnTo>
                  <a:lnTo>
                    <a:pt x="233" y="600"/>
                  </a:lnTo>
                  <a:lnTo>
                    <a:pt x="241" y="590"/>
                  </a:lnTo>
                  <a:lnTo>
                    <a:pt x="258" y="567"/>
                  </a:lnTo>
                  <a:lnTo>
                    <a:pt x="283" y="534"/>
                  </a:lnTo>
                  <a:lnTo>
                    <a:pt x="286" y="537"/>
                  </a:lnTo>
                  <a:lnTo>
                    <a:pt x="296" y="545"/>
                  </a:lnTo>
                  <a:lnTo>
                    <a:pt x="303" y="551"/>
                  </a:lnTo>
                  <a:lnTo>
                    <a:pt x="311" y="557"/>
                  </a:lnTo>
                  <a:lnTo>
                    <a:pt x="321" y="563"/>
                  </a:lnTo>
                  <a:lnTo>
                    <a:pt x="332" y="570"/>
                  </a:lnTo>
                  <a:lnTo>
                    <a:pt x="345" y="577"/>
                  </a:lnTo>
                  <a:lnTo>
                    <a:pt x="358" y="583"/>
                  </a:lnTo>
                  <a:lnTo>
                    <a:pt x="365" y="586"/>
                  </a:lnTo>
                  <a:lnTo>
                    <a:pt x="373" y="589"/>
                  </a:lnTo>
                  <a:lnTo>
                    <a:pt x="388" y="595"/>
                  </a:lnTo>
                  <a:lnTo>
                    <a:pt x="396" y="597"/>
                  </a:lnTo>
                  <a:lnTo>
                    <a:pt x="405" y="599"/>
                  </a:lnTo>
                  <a:lnTo>
                    <a:pt x="414" y="601"/>
                  </a:lnTo>
                  <a:lnTo>
                    <a:pt x="423" y="603"/>
                  </a:lnTo>
                  <a:lnTo>
                    <a:pt x="432" y="604"/>
                  </a:lnTo>
                  <a:lnTo>
                    <a:pt x="441" y="605"/>
                  </a:lnTo>
                  <a:lnTo>
                    <a:pt x="460" y="606"/>
                  </a:lnTo>
                  <a:lnTo>
                    <a:pt x="478" y="606"/>
                  </a:lnTo>
                  <a:lnTo>
                    <a:pt x="494" y="605"/>
                  </a:lnTo>
                  <a:lnTo>
                    <a:pt x="508" y="603"/>
                  </a:lnTo>
                  <a:lnTo>
                    <a:pt x="521" y="600"/>
                  </a:lnTo>
                  <a:lnTo>
                    <a:pt x="533" y="597"/>
                  </a:lnTo>
                  <a:lnTo>
                    <a:pt x="543" y="594"/>
                  </a:lnTo>
                  <a:lnTo>
                    <a:pt x="551" y="590"/>
                  </a:lnTo>
                  <a:lnTo>
                    <a:pt x="559" y="585"/>
                  </a:lnTo>
                  <a:lnTo>
                    <a:pt x="565" y="581"/>
                  </a:lnTo>
                  <a:lnTo>
                    <a:pt x="568" y="579"/>
                  </a:lnTo>
                  <a:lnTo>
                    <a:pt x="571" y="576"/>
                  </a:lnTo>
                  <a:lnTo>
                    <a:pt x="575" y="571"/>
                  </a:lnTo>
                  <a:lnTo>
                    <a:pt x="578" y="567"/>
                  </a:lnTo>
                  <a:lnTo>
                    <a:pt x="580" y="562"/>
                  </a:lnTo>
                  <a:lnTo>
                    <a:pt x="582" y="557"/>
                  </a:lnTo>
                  <a:lnTo>
                    <a:pt x="583" y="552"/>
                  </a:lnTo>
                  <a:lnTo>
                    <a:pt x="583" y="548"/>
                  </a:lnTo>
                  <a:lnTo>
                    <a:pt x="583" y="544"/>
                  </a:lnTo>
                  <a:lnTo>
                    <a:pt x="583" y="540"/>
                  </a:lnTo>
                  <a:lnTo>
                    <a:pt x="582" y="537"/>
                  </a:lnTo>
                  <a:lnTo>
                    <a:pt x="580" y="534"/>
                  </a:lnTo>
                  <a:lnTo>
                    <a:pt x="577" y="527"/>
                  </a:lnTo>
                  <a:lnTo>
                    <a:pt x="575" y="525"/>
                  </a:lnTo>
                  <a:lnTo>
                    <a:pt x="572" y="522"/>
                  </a:lnTo>
                  <a:lnTo>
                    <a:pt x="569" y="520"/>
                  </a:lnTo>
                  <a:lnTo>
                    <a:pt x="566" y="517"/>
                  </a:lnTo>
                  <a:lnTo>
                    <a:pt x="559" y="513"/>
                  </a:lnTo>
                  <a:lnTo>
                    <a:pt x="551" y="510"/>
                  </a:lnTo>
                  <a:lnTo>
                    <a:pt x="542" y="507"/>
                  </a:lnTo>
                  <a:lnTo>
                    <a:pt x="532" y="504"/>
                  </a:lnTo>
                  <a:lnTo>
                    <a:pt x="521" y="502"/>
                  </a:lnTo>
                  <a:lnTo>
                    <a:pt x="498" y="498"/>
                  </a:lnTo>
                  <a:lnTo>
                    <a:pt x="447" y="491"/>
                  </a:lnTo>
                  <a:lnTo>
                    <a:pt x="412" y="486"/>
                  </a:lnTo>
                  <a:lnTo>
                    <a:pt x="394" y="484"/>
                  </a:lnTo>
                  <a:lnTo>
                    <a:pt x="376" y="480"/>
                  </a:lnTo>
                  <a:lnTo>
                    <a:pt x="358" y="476"/>
                  </a:lnTo>
                  <a:lnTo>
                    <a:pt x="341" y="472"/>
                  </a:lnTo>
                  <a:lnTo>
                    <a:pt x="324" y="466"/>
                  </a:lnTo>
                  <a:lnTo>
                    <a:pt x="308" y="460"/>
                  </a:lnTo>
                  <a:lnTo>
                    <a:pt x="301" y="456"/>
                  </a:lnTo>
                  <a:lnTo>
                    <a:pt x="293" y="451"/>
                  </a:lnTo>
                  <a:lnTo>
                    <a:pt x="280" y="442"/>
                  </a:lnTo>
                  <a:lnTo>
                    <a:pt x="274" y="437"/>
                  </a:lnTo>
                  <a:lnTo>
                    <a:pt x="268" y="432"/>
                  </a:lnTo>
                  <a:lnTo>
                    <a:pt x="262" y="426"/>
                  </a:lnTo>
                  <a:lnTo>
                    <a:pt x="257" y="420"/>
                  </a:lnTo>
                  <a:lnTo>
                    <a:pt x="253" y="414"/>
                  </a:lnTo>
                  <a:lnTo>
                    <a:pt x="249" y="407"/>
                  </a:lnTo>
                  <a:lnTo>
                    <a:pt x="246" y="400"/>
                  </a:lnTo>
                  <a:lnTo>
                    <a:pt x="243" y="392"/>
                  </a:lnTo>
                  <a:lnTo>
                    <a:pt x="240" y="384"/>
                  </a:lnTo>
                  <a:lnTo>
                    <a:pt x="239" y="375"/>
                  </a:lnTo>
                  <a:lnTo>
                    <a:pt x="238" y="366"/>
                  </a:lnTo>
                  <a:lnTo>
                    <a:pt x="237" y="356"/>
                  </a:lnTo>
                  <a:lnTo>
                    <a:pt x="238" y="349"/>
                  </a:lnTo>
                  <a:lnTo>
                    <a:pt x="239" y="342"/>
                  </a:lnTo>
                  <a:lnTo>
                    <a:pt x="240" y="335"/>
                  </a:lnTo>
                  <a:lnTo>
                    <a:pt x="242" y="328"/>
                  </a:lnTo>
                  <a:lnTo>
                    <a:pt x="244" y="321"/>
                  </a:lnTo>
                  <a:lnTo>
                    <a:pt x="247" y="315"/>
                  </a:lnTo>
                  <a:lnTo>
                    <a:pt x="250" y="308"/>
                  </a:lnTo>
                  <a:lnTo>
                    <a:pt x="254" y="302"/>
                  </a:lnTo>
                  <a:lnTo>
                    <a:pt x="258" y="296"/>
                  </a:lnTo>
                  <a:lnTo>
                    <a:pt x="263" y="290"/>
                  </a:lnTo>
                  <a:lnTo>
                    <a:pt x="268" y="285"/>
                  </a:lnTo>
                  <a:lnTo>
                    <a:pt x="274" y="279"/>
                  </a:lnTo>
                  <a:lnTo>
                    <a:pt x="280" y="274"/>
                  </a:lnTo>
                  <a:lnTo>
                    <a:pt x="286" y="269"/>
                  </a:lnTo>
                  <a:lnTo>
                    <a:pt x="292" y="264"/>
                  </a:lnTo>
                  <a:lnTo>
                    <a:pt x="299" y="260"/>
                  </a:lnTo>
                  <a:lnTo>
                    <a:pt x="314" y="251"/>
                  </a:lnTo>
                  <a:lnTo>
                    <a:pt x="322" y="247"/>
                  </a:lnTo>
                  <a:lnTo>
                    <a:pt x="330" y="244"/>
                  </a:lnTo>
                  <a:lnTo>
                    <a:pt x="347" y="237"/>
                  </a:lnTo>
                  <a:lnTo>
                    <a:pt x="365" y="232"/>
                  </a:lnTo>
                  <a:lnTo>
                    <a:pt x="383" y="227"/>
                  </a:lnTo>
                  <a:lnTo>
                    <a:pt x="402" y="224"/>
                  </a:lnTo>
                  <a:lnTo>
                    <a:pt x="422" y="222"/>
                  </a:lnTo>
                  <a:lnTo>
                    <a:pt x="443" y="222"/>
                  </a:lnTo>
                  <a:lnTo>
                    <a:pt x="459" y="222"/>
                  </a:lnTo>
                  <a:lnTo>
                    <a:pt x="474" y="223"/>
                  </a:lnTo>
                  <a:lnTo>
                    <a:pt x="489" y="224"/>
                  </a:lnTo>
                  <a:lnTo>
                    <a:pt x="504" y="226"/>
                  </a:lnTo>
                  <a:lnTo>
                    <a:pt x="518" y="229"/>
                  </a:lnTo>
                  <a:lnTo>
                    <a:pt x="532" y="232"/>
                  </a:lnTo>
                  <a:lnTo>
                    <a:pt x="545" y="235"/>
                  </a:lnTo>
                  <a:lnTo>
                    <a:pt x="559" y="239"/>
                  </a:lnTo>
                  <a:lnTo>
                    <a:pt x="571" y="244"/>
                  </a:lnTo>
                  <a:lnTo>
                    <a:pt x="584" y="249"/>
                  </a:lnTo>
                  <a:lnTo>
                    <a:pt x="596" y="255"/>
                  </a:lnTo>
                  <a:lnTo>
                    <a:pt x="607" y="261"/>
                  </a:lnTo>
                  <a:lnTo>
                    <a:pt x="619" y="268"/>
                  </a:lnTo>
                  <a:lnTo>
                    <a:pt x="630" y="275"/>
                  </a:lnTo>
                  <a:lnTo>
                    <a:pt x="641" y="283"/>
                  </a:lnTo>
                  <a:lnTo>
                    <a:pt x="651" y="291"/>
                  </a:lnTo>
                  <a:lnTo>
                    <a:pt x="649" y="294"/>
                  </a:lnTo>
                  <a:lnTo>
                    <a:pt x="644" y="302"/>
                  </a:lnTo>
                  <a:lnTo>
                    <a:pt x="627" y="326"/>
                  </a:lnTo>
                  <a:lnTo>
                    <a:pt x="602" y="360"/>
                  </a:lnTo>
                  <a:lnTo>
                    <a:pt x="599" y="357"/>
                  </a:lnTo>
                  <a:lnTo>
                    <a:pt x="591" y="351"/>
                  </a:lnTo>
                  <a:lnTo>
                    <a:pt x="578" y="341"/>
                  </a:lnTo>
                  <a:lnTo>
                    <a:pt x="570" y="336"/>
                  </a:lnTo>
                  <a:lnTo>
                    <a:pt x="560" y="330"/>
                  </a:lnTo>
                  <a:lnTo>
                    <a:pt x="550" y="325"/>
                  </a:lnTo>
                  <a:lnTo>
                    <a:pt x="538" y="320"/>
                  </a:lnTo>
                  <a:lnTo>
                    <a:pt x="525" y="315"/>
                  </a:lnTo>
                  <a:lnTo>
                    <a:pt x="511" y="310"/>
                  </a:lnTo>
                  <a:lnTo>
                    <a:pt x="503" y="308"/>
                  </a:lnTo>
                  <a:lnTo>
                    <a:pt x="496" y="307"/>
                  </a:lnTo>
                  <a:lnTo>
                    <a:pt x="479" y="304"/>
                  </a:lnTo>
                  <a:lnTo>
                    <a:pt x="471" y="303"/>
                  </a:lnTo>
                  <a:lnTo>
                    <a:pt x="462" y="302"/>
                  </a:lnTo>
                  <a:lnTo>
                    <a:pt x="453" y="301"/>
                  </a:lnTo>
                  <a:lnTo>
                    <a:pt x="444" y="301"/>
                  </a:lnTo>
                  <a:lnTo>
                    <a:pt x="430" y="301"/>
                  </a:lnTo>
                  <a:lnTo>
                    <a:pt x="416" y="303"/>
                  </a:lnTo>
                  <a:lnTo>
                    <a:pt x="404" y="304"/>
                  </a:lnTo>
                  <a:lnTo>
                    <a:pt x="392" y="307"/>
                  </a:lnTo>
                  <a:lnTo>
                    <a:pt x="382" y="310"/>
                  </a:lnTo>
                  <a:lnTo>
                    <a:pt x="372" y="313"/>
                  </a:lnTo>
                  <a:lnTo>
                    <a:pt x="363" y="317"/>
                  </a:lnTo>
                  <a:lnTo>
                    <a:pt x="356" y="321"/>
                  </a:lnTo>
                  <a:lnTo>
                    <a:pt x="349" y="325"/>
                  </a:lnTo>
                  <a:lnTo>
                    <a:pt x="343" y="329"/>
                  </a:lnTo>
                  <a:lnTo>
                    <a:pt x="338" y="334"/>
                  </a:lnTo>
                  <a:lnTo>
                    <a:pt x="334" y="338"/>
                  </a:lnTo>
                  <a:lnTo>
                    <a:pt x="331" y="343"/>
                  </a:lnTo>
                  <a:lnTo>
                    <a:pt x="328" y="347"/>
                  </a:lnTo>
                  <a:lnTo>
                    <a:pt x="327" y="351"/>
                  </a:lnTo>
                  <a:lnTo>
                    <a:pt x="327" y="355"/>
                  </a:lnTo>
                  <a:lnTo>
                    <a:pt x="327" y="363"/>
                  </a:lnTo>
                  <a:lnTo>
                    <a:pt x="328" y="366"/>
                  </a:lnTo>
                  <a:lnTo>
                    <a:pt x="330" y="369"/>
                  </a:lnTo>
                  <a:lnTo>
                    <a:pt x="333" y="375"/>
                  </a:lnTo>
                  <a:lnTo>
                    <a:pt x="335" y="378"/>
                  </a:lnTo>
                  <a:lnTo>
                    <a:pt x="338" y="380"/>
                  </a:lnTo>
                  <a:lnTo>
                    <a:pt x="344" y="385"/>
                  </a:lnTo>
                  <a:lnTo>
                    <a:pt x="351" y="389"/>
                  </a:lnTo>
                  <a:lnTo>
                    <a:pt x="360" y="392"/>
                  </a:lnTo>
                  <a:lnTo>
                    <a:pt x="369" y="395"/>
                  </a:lnTo>
                  <a:lnTo>
                    <a:pt x="380" y="397"/>
                  </a:lnTo>
                  <a:lnTo>
                    <a:pt x="391" y="400"/>
                  </a:lnTo>
                  <a:lnTo>
                    <a:pt x="416" y="403"/>
                  </a:lnTo>
                  <a:lnTo>
                    <a:pt x="443" y="407"/>
                  </a:lnTo>
                  <a:lnTo>
                    <a:pt x="473" y="411"/>
                  </a:lnTo>
                  <a:lnTo>
                    <a:pt x="513" y="416"/>
                  </a:lnTo>
                  <a:lnTo>
                    <a:pt x="532" y="420"/>
                  </a:lnTo>
                  <a:lnTo>
                    <a:pt x="550" y="424"/>
                  </a:lnTo>
                  <a:lnTo>
                    <a:pt x="568" y="428"/>
                  </a:lnTo>
                  <a:lnTo>
                    <a:pt x="584" y="433"/>
                  </a:lnTo>
                  <a:lnTo>
                    <a:pt x="600" y="439"/>
                  </a:lnTo>
                  <a:lnTo>
                    <a:pt x="607" y="442"/>
                  </a:lnTo>
                  <a:lnTo>
                    <a:pt x="614" y="446"/>
                  </a:lnTo>
                  <a:lnTo>
                    <a:pt x="627" y="453"/>
                  </a:lnTo>
                  <a:lnTo>
                    <a:pt x="634" y="458"/>
                  </a:lnTo>
                  <a:lnTo>
                    <a:pt x="639" y="463"/>
                  </a:lnTo>
                  <a:lnTo>
                    <a:pt x="645" y="468"/>
                  </a:lnTo>
                  <a:lnTo>
                    <a:pt x="649" y="473"/>
                  </a:lnTo>
                  <a:lnTo>
                    <a:pt x="654" y="479"/>
                  </a:lnTo>
                  <a:lnTo>
                    <a:pt x="658" y="484"/>
                  </a:lnTo>
                  <a:lnTo>
                    <a:pt x="662" y="491"/>
                  </a:lnTo>
                  <a:lnTo>
                    <a:pt x="665" y="497"/>
                  </a:lnTo>
                  <a:lnTo>
                    <a:pt x="668" y="504"/>
                  </a:lnTo>
                  <a:lnTo>
                    <a:pt x="670" y="512"/>
                  </a:lnTo>
                  <a:lnTo>
                    <a:pt x="672" y="519"/>
                  </a:lnTo>
                  <a:lnTo>
                    <a:pt x="673" y="528"/>
                  </a:lnTo>
                  <a:lnTo>
                    <a:pt x="674" y="536"/>
                  </a:lnTo>
                  <a:lnTo>
                    <a:pt x="674" y="545"/>
                  </a:lnTo>
                  <a:lnTo>
                    <a:pt x="674" y="553"/>
                  </a:lnTo>
                  <a:lnTo>
                    <a:pt x="673" y="560"/>
                  </a:lnTo>
                  <a:lnTo>
                    <a:pt x="672" y="567"/>
                  </a:lnTo>
                  <a:lnTo>
                    <a:pt x="670" y="574"/>
                  </a:lnTo>
                  <a:lnTo>
                    <a:pt x="668" y="581"/>
                  </a:lnTo>
                  <a:lnTo>
                    <a:pt x="666" y="588"/>
                  </a:lnTo>
                  <a:lnTo>
                    <a:pt x="663" y="594"/>
                  </a:lnTo>
                  <a:lnTo>
                    <a:pt x="659" y="601"/>
                  </a:lnTo>
                  <a:lnTo>
                    <a:pt x="655" y="607"/>
                  </a:lnTo>
                  <a:lnTo>
                    <a:pt x="651" y="613"/>
                  </a:lnTo>
                  <a:lnTo>
                    <a:pt x="646" y="619"/>
                  </a:lnTo>
                  <a:lnTo>
                    <a:pt x="641" y="625"/>
                  </a:lnTo>
                  <a:lnTo>
                    <a:pt x="635" y="630"/>
                  </a:lnTo>
                  <a:lnTo>
                    <a:pt x="629" y="635"/>
                  </a:lnTo>
                  <a:lnTo>
                    <a:pt x="623" y="640"/>
                  </a:lnTo>
                  <a:lnTo>
                    <a:pt x="616" y="645"/>
                  </a:lnTo>
                  <a:lnTo>
                    <a:pt x="609" y="650"/>
                  </a:lnTo>
                  <a:lnTo>
                    <a:pt x="602" y="654"/>
                  </a:lnTo>
                  <a:lnTo>
                    <a:pt x="586" y="662"/>
                  </a:lnTo>
                  <a:lnTo>
                    <a:pt x="569" y="669"/>
                  </a:lnTo>
                  <a:lnTo>
                    <a:pt x="560" y="673"/>
                  </a:lnTo>
                  <a:lnTo>
                    <a:pt x="550" y="675"/>
                  </a:lnTo>
                  <a:lnTo>
                    <a:pt x="531" y="680"/>
                  </a:lnTo>
                  <a:lnTo>
                    <a:pt x="510" y="683"/>
                  </a:lnTo>
                  <a:lnTo>
                    <a:pt x="499" y="685"/>
                  </a:lnTo>
                  <a:lnTo>
                    <a:pt x="488" y="686"/>
                  </a:lnTo>
                  <a:lnTo>
                    <a:pt x="466" y="686"/>
                  </a:lnTo>
                  <a:close/>
                  <a:moveTo>
                    <a:pt x="0" y="0"/>
                  </a:moveTo>
                  <a:lnTo>
                    <a:pt x="0" y="453"/>
                  </a:lnTo>
                  <a:lnTo>
                    <a:pt x="0" y="908"/>
                  </a:lnTo>
                  <a:lnTo>
                    <a:pt x="680" y="908"/>
                  </a:lnTo>
                  <a:lnTo>
                    <a:pt x="1361" y="908"/>
                  </a:lnTo>
                  <a:lnTo>
                    <a:pt x="2041" y="908"/>
                  </a:lnTo>
                  <a:lnTo>
                    <a:pt x="2723" y="908"/>
                  </a:lnTo>
                  <a:lnTo>
                    <a:pt x="3403" y="908"/>
                  </a:lnTo>
                  <a:lnTo>
                    <a:pt x="4084" y="908"/>
                  </a:lnTo>
                  <a:lnTo>
                    <a:pt x="4765" y="908"/>
                  </a:lnTo>
                  <a:lnTo>
                    <a:pt x="5446" y="908"/>
                  </a:lnTo>
                  <a:lnTo>
                    <a:pt x="5446" y="453"/>
                  </a:lnTo>
                  <a:lnTo>
                    <a:pt x="5446" y="0"/>
                  </a:lnTo>
                  <a:lnTo>
                    <a:pt x="4765" y="0"/>
                  </a:lnTo>
                  <a:lnTo>
                    <a:pt x="4084" y="0"/>
                  </a:lnTo>
                  <a:lnTo>
                    <a:pt x="3403" y="0"/>
                  </a:lnTo>
                  <a:lnTo>
                    <a:pt x="2723" y="0"/>
                  </a:lnTo>
                  <a:lnTo>
                    <a:pt x="2041" y="0"/>
                  </a:lnTo>
                  <a:lnTo>
                    <a:pt x="1361" y="0"/>
                  </a:lnTo>
                  <a:lnTo>
                    <a:pt x="680" y="0"/>
                  </a:lnTo>
                  <a:lnTo>
                    <a:pt x="0" y="0"/>
                  </a:lnTo>
                  <a:close/>
                  <a:moveTo>
                    <a:pt x="1367" y="297"/>
                  </a:moveTo>
                  <a:lnTo>
                    <a:pt x="1358" y="297"/>
                  </a:lnTo>
                  <a:lnTo>
                    <a:pt x="1349" y="298"/>
                  </a:lnTo>
                  <a:lnTo>
                    <a:pt x="1341" y="299"/>
                  </a:lnTo>
                  <a:lnTo>
                    <a:pt x="1333" y="300"/>
                  </a:lnTo>
                  <a:lnTo>
                    <a:pt x="1325" y="302"/>
                  </a:lnTo>
                  <a:lnTo>
                    <a:pt x="1318" y="305"/>
                  </a:lnTo>
                  <a:lnTo>
                    <a:pt x="1311" y="307"/>
                  </a:lnTo>
                  <a:lnTo>
                    <a:pt x="1304" y="311"/>
                  </a:lnTo>
                  <a:lnTo>
                    <a:pt x="1291" y="318"/>
                  </a:lnTo>
                  <a:lnTo>
                    <a:pt x="1279" y="327"/>
                  </a:lnTo>
                  <a:lnTo>
                    <a:pt x="1274" y="331"/>
                  </a:lnTo>
                  <a:lnTo>
                    <a:pt x="1269" y="336"/>
                  </a:lnTo>
                  <a:lnTo>
                    <a:pt x="1259" y="347"/>
                  </a:lnTo>
                  <a:lnTo>
                    <a:pt x="1255" y="353"/>
                  </a:lnTo>
                  <a:lnTo>
                    <a:pt x="1251" y="359"/>
                  </a:lnTo>
                  <a:lnTo>
                    <a:pt x="1244" y="371"/>
                  </a:lnTo>
                  <a:lnTo>
                    <a:pt x="1241" y="377"/>
                  </a:lnTo>
                  <a:lnTo>
                    <a:pt x="1238" y="384"/>
                  </a:lnTo>
                  <a:lnTo>
                    <a:pt x="1233" y="397"/>
                  </a:lnTo>
                  <a:lnTo>
                    <a:pt x="1229" y="411"/>
                  </a:lnTo>
                  <a:lnTo>
                    <a:pt x="1226" y="425"/>
                  </a:lnTo>
                  <a:lnTo>
                    <a:pt x="1225" y="439"/>
                  </a:lnTo>
                  <a:lnTo>
                    <a:pt x="1224" y="454"/>
                  </a:lnTo>
                  <a:lnTo>
                    <a:pt x="1225" y="469"/>
                  </a:lnTo>
                  <a:lnTo>
                    <a:pt x="1225" y="476"/>
                  </a:lnTo>
                  <a:lnTo>
                    <a:pt x="1226" y="483"/>
                  </a:lnTo>
                  <a:lnTo>
                    <a:pt x="1229" y="497"/>
                  </a:lnTo>
                  <a:lnTo>
                    <a:pt x="1231" y="504"/>
                  </a:lnTo>
                  <a:lnTo>
                    <a:pt x="1233" y="510"/>
                  </a:lnTo>
                  <a:lnTo>
                    <a:pt x="1235" y="517"/>
                  </a:lnTo>
                  <a:lnTo>
                    <a:pt x="1238" y="524"/>
                  </a:lnTo>
                  <a:lnTo>
                    <a:pt x="1241" y="530"/>
                  </a:lnTo>
                  <a:lnTo>
                    <a:pt x="1244" y="537"/>
                  </a:lnTo>
                  <a:lnTo>
                    <a:pt x="1247" y="543"/>
                  </a:lnTo>
                  <a:lnTo>
                    <a:pt x="1251" y="549"/>
                  </a:lnTo>
                  <a:lnTo>
                    <a:pt x="1255" y="555"/>
                  </a:lnTo>
                  <a:lnTo>
                    <a:pt x="1259" y="561"/>
                  </a:lnTo>
                  <a:lnTo>
                    <a:pt x="1264" y="566"/>
                  </a:lnTo>
                  <a:lnTo>
                    <a:pt x="1269" y="571"/>
                  </a:lnTo>
                  <a:lnTo>
                    <a:pt x="1274" y="576"/>
                  </a:lnTo>
                  <a:lnTo>
                    <a:pt x="1279" y="581"/>
                  </a:lnTo>
                  <a:lnTo>
                    <a:pt x="1285" y="585"/>
                  </a:lnTo>
                  <a:lnTo>
                    <a:pt x="1291" y="589"/>
                  </a:lnTo>
                  <a:lnTo>
                    <a:pt x="1297" y="593"/>
                  </a:lnTo>
                  <a:lnTo>
                    <a:pt x="1304" y="597"/>
                  </a:lnTo>
                  <a:lnTo>
                    <a:pt x="1311" y="600"/>
                  </a:lnTo>
                  <a:lnTo>
                    <a:pt x="1318" y="603"/>
                  </a:lnTo>
                  <a:lnTo>
                    <a:pt x="1325" y="605"/>
                  </a:lnTo>
                  <a:lnTo>
                    <a:pt x="1333" y="607"/>
                  </a:lnTo>
                  <a:lnTo>
                    <a:pt x="1341" y="608"/>
                  </a:lnTo>
                  <a:lnTo>
                    <a:pt x="1349" y="610"/>
                  </a:lnTo>
                  <a:lnTo>
                    <a:pt x="1358" y="610"/>
                  </a:lnTo>
                  <a:lnTo>
                    <a:pt x="1367" y="611"/>
                  </a:lnTo>
                  <a:lnTo>
                    <a:pt x="1379" y="610"/>
                  </a:lnTo>
                  <a:lnTo>
                    <a:pt x="1392" y="608"/>
                  </a:lnTo>
                  <a:lnTo>
                    <a:pt x="1405" y="605"/>
                  </a:lnTo>
                  <a:lnTo>
                    <a:pt x="1417" y="601"/>
                  </a:lnTo>
                  <a:lnTo>
                    <a:pt x="1423" y="599"/>
                  </a:lnTo>
                  <a:lnTo>
                    <a:pt x="1428" y="596"/>
                  </a:lnTo>
                  <a:lnTo>
                    <a:pt x="1440" y="589"/>
                  </a:lnTo>
                  <a:lnTo>
                    <a:pt x="1445" y="586"/>
                  </a:lnTo>
                  <a:lnTo>
                    <a:pt x="1450" y="582"/>
                  </a:lnTo>
                  <a:lnTo>
                    <a:pt x="1455" y="577"/>
                  </a:lnTo>
                  <a:lnTo>
                    <a:pt x="1460" y="573"/>
                  </a:lnTo>
                  <a:lnTo>
                    <a:pt x="1465" y="568"/>
                  </a:lnTo>
                  <a:lnTo>
                    <a:pt x="1469" y="562"/>
                  </a:lnTo>
                  <a:lnTo>
                    <a:pt x="1473" y="557"/>
                  </a:lnTo>
                  <a:lnTo>
                    <a:pt x="1477" y="551"/>
                  </a:lnTo>
                  <a:lnTo>
                    <a:pt x="1485" y="538"/>
                  </a:lnTo>
                  <a:lnTo>
                    <a:pt x="1488" y="531"/>
                  </a:lnTo>
                  <a:lnTo>
                    <a:pt x="1491" y="524"/>
                  </a:lnTo>
                  <a:lnTo>
                    <a:pt x="1495" y="509"/>
                  </a:lnTo>
                  <a:lnTo>
                    <a:pt x="1497" y="500"/>
                  </a:lnTo>
                  <a:lnTo>
                    <a:pt x="1499" y="492"/>
                  </a:lnTo>
                  <a:lnTo>
                    <a:pt x="1500" y="483"/>
                  </a:lnTo>
                  <a:lnTo>
                    <a:pt x="1501" y="474"/>
                  </a:lnTo>
                  <a:lnTo>
                    <a:pt x="1502" y="464"/>
                  </a:lnTo>
                  <a:lnTo>
                    <a:pt x="1502" y="454"/>
                  </a:lnTo>
                  <a:lnTo>
                    <a:pt x="1502" y="444"/>
                  </a:lnTo>
                  <a:lnTo>
                    <a:pt x="1501" y="434"/>
                  </a:lnTo>
                  <a:lnTo>
                    <a:pt x="1500" y="425"/>
                  </a:lnTo>
                  <a:lnTo>
                    <a:pt x="1499" y="416"/>
                  </a:lnTo>
                  <a:lnTo>
                    <a:pt x="1495" y="399"/>
                  </a:lnTo>
                  <a:lnTo>
                    <a:pt x="1493" y="391"/>
                  </a:lnTo>
                  <a:lnTo>
                    <a:pt x="1491" y="384"/>
                  </a:lnTo>
                  <a:lnTo>
                    <a:pt x="1488" y="376"/>
                  </a:lnTo>
                  <a:lnTo>
                    <a:pt x="1485" y="369"/>
                  </a:lnTo>
                  <a:lnTo>
                    <a:pt x="1481" y="363"/>
                  </a:lnTo>
                  <a:lnTo>
                    <a:pt x="1477" y="356"/>
                  </a:lnTo>
                  <a:lnTo>
                    <a:pt x="1473" y="351"/>
                  </a:lnTo>
                  <a:lnTo>
                    <a:pt x="1469" y="345"/>
                  </a:lnTo>
                  <a:lnTo>
                    <a:pt x="1460" y="335"/>
                  </a:lnTo>
                  <a:lnTo>
                    <a:pt x="1450" y="326"/>
                  </a:lnTo>
                  <a:lnTo>
                    <a:pt x="1440" y="318"/>
                  </a:lnTo>
                  <a:lnTo>
                    <a:pt x="1434" y="314"/>
                  </a:lnTo>
                  <a:lnTo>
                    <a:pt x="1428" y="311"/>
                  </a:lnTo>
                  <a:lnTo>
                    <a:pt x="1423" y="308"/>
                  </a:lnTo>
                  <a:lnTo>
                    <a:pt x="1417" y="306"/>
                  </a:lnTo>
                  <a:lnTo>
                    <a:pt x="1411" y="304"/>
                  </a:lnTo>
                  <a:lnTo>
                    <a:pt x="1405" y="302"/>
                  </a:lnTo>
                  <a:lnTo>
                    <a:pt x="1398" y="300"/>
                  </a:lnTo>
                  <a:lnTo>
                    <a:pt x="1392" y="299"/>
                  </a:lnTo>
                  <a:lnTo>
                    <a:pt x="1379" y="297"/>
                  </a:lnTo>
                  <a:lnTo>
                    <a:pt x="1373" y="297"/>
                  </a:lnTo>
                  <a:lnTo>
                    <a:pt x="1367" y="297"/>
                  </a:lnTo>
                  <a:close/>
                  <a:moveTo>
                    <a:pt x="3177" y="301"/>
                  </a:moveTo>
                  <a:lnTo>
                    <a:pt x="3162" y="302"/>
                  </a:lnTo>
                  <a:lnTo>
                    <a:pt x="3148" y="304"/>
                  </a:lnTo>
                  <a:lnTo>
                    <a:pt x="3141" y="305"/>
                  </a:lnTo>
                  <a:lnTo>
                    <a:pt x="3135" y="307"/>
                  </a:lnTo>
                  <a:lnTo>
                    <a:pt x="3128" y="310"/>
                  </a:lnTo>
                  <a:lnTo>
                    <a:pt x="3121" y="312"/>
                  </a:lnTo>
                  <a:lnTo>
                    <a:pt x="3115" y="315"/>
                  </a:lnTo>
                  <a:lnTo>
                    <a:pt x="3109" y="318"/>
                  </a:lnTo>
                  <a:lnTo>
                    <a:pt x="3103" y="321"/>
                  </a:lnTo>
                  <a:lnTo>
                    <a:pt x="3097" y="325"/>
                  </a:lnTo>
                  <a:lnTo>
                    <a:pt x="3092" y="329"/>
                  </a:lnTo>
                  <a:lnTo>
                    <a:pt x="3086" y="334"/>
                  </a:lnTo>
                  <a:lnTo>
                    <a:pt x="3081" y="338"/>
                  </a:lnTo>
                  <a:lnTo>
                    <a:pt x="3076" y="343"/>
                  </a:lnTo>
                  <a:lnTo>
                    <a:pt x="3071" y="348"/>
                  </a:lnTo>
                  <a:lnTo>
                    <a:pt x="3067" y="353"/>
                  </a:lnTo>
                  <a:lnTo>
                    <a:pt x="3063" y="359"/>
                  </a:lnTo>
                  <a:lnTo>
                    <a:pt x="3059" y="365"/>
                  </a:lnTo>
                  <a:lnTo>
                    <a:pt x="3052" y="377"/>
                  </a:lnTo>
                  <a:lnTo>
                    <a:pt x="3048" y="384"/>
                  </a:lnTo>
                  <a:lnTo>
                    <a:pt x="3046" y="391"/>
                  </a:lnTo>
                  <a:lnTo>
                    <a:pt x="3043" y="398"/>
                  </a:lnTo>
                  <a:lnTo>
                    <a:pt x="3041" y="405"/>
                  </a:lnTo>
                  <a:lnTo>
                    <a:pt x="3039" y="413"/>
                  </a:lnTo>
                  <a:lnTo>
                    <a:pt x="3037" y="420"/>
                  </a:lnTo>
                  <a:lnTo>
                    <a:pt x="3035" y="436"/>
                  </a:lnTo>
                  <a:lnTo>
                    <a:pt x="3034" y="453"/>
                  </a:lnTo>
                  <a:lnTo>
                    <a:pt x="3034" y="462"/>
                  </a:lnTo>
                  <a:lnTo>
                    <a:pt x="3035" y="470"/>
                  </a:lnTo>
                  <a:lnTo>
                    <a:pt x="3036" y="478"/>
                  </a:lnTo>
                  <a:lnTo>
                    <a:pt x="3037" y="486"/>
                  </a:lnTo>
                  <a:lnTo>
                    <a:pt x="3041" y="501"/>
                  </a:lnTo>
                  <a:lnTo>
                    <a:pt x="3046" y="515"/>
                  </a:lnTo>
                  <a:lnTo>
                    <a:pt x="3052" y="529"/>
                  </a:lnTo>
                  <a:lnTo>
                    <a:pt x="3055" y="535"/>
                  </a:lnTo>
                  <a:lnTo>
                    <a:pt x="3059" y="541"/>
                  </a:lnTo>
                  <a:lnTo>
                    <a:pt x="3063" y="547"/>
                  </a:lnTo>
                  <a:lnTo>
                    <a:pt x="3067" y="553"/>
                  </a:lnTo>
                  <a:lnTo>
                    <a:pt x="3071" y="558"/>
                  </a:lnTo>
                  <a:lnTo>
                    <a:pt x="3076" y="563"/>
                  </a:lnTo>
                  <a:lnTo>
                    <a:pt x="3081" y="568"/>
                  </a:lnTo>
                  <a:lnTo>
                    <a:pt x="3086" y="573"/>
                  </a:lnTo>
                  <a:lnTo>
                    <a:pt x="3092" y="577"/>
                  </a:lnTo>
                  <a:lnTo>
                    <a:pt x="3097" y="581"/>
                  </a:lnTo>
                  <a:lnTo>
                    <a:pt x="3109" y="588"/>
                  </a:lnTo>
                  <a:lnTo>
                    <a:pt x="3115" y="591"/>
                  </a:lnTo>
                  <a:lnTo>
                    <a:pt x="3121" y="594"/>
                  </a:lnTo>
                  <a:lnTo>
                    <a:pt x="3135" y="599"/>
                  </a:lnTo>
                  <a:lnTo>
                    <a:pt x="3148" y="602"/>
                  </a:lnTo>
                  <a:lnTo>
                    <a:pt x="3155" y="604"/>
                  </a:lnTo>
                  <a:lnTo>
                    <a:pt x="3162" y="604"/>
                  </a:lnTo>
                  <a:lnTo>
                    <a:pt x="3177" y="605"/>
                  </a:lnTo>
                  <a:lnTo>
                    <a:pt x="3192" y="604"/>
                  </a:lnTo>
                  <a:lnTo>
                    <a:pt x="3206" y="602"/>
                  </a:lnTo>
                  <a:lnTo>
                    <a:pt x="3213" y="601"/>
                  </a:lnTo>
                  <a:lnTo>
                    <a:pt x="3219" y="599"/>
                  </a:lnTo>
                  <a:lnTo>
                    <a:pt x="3226" y="597"/>
                  </a:lnTo>
                  <a:lnTo>
                    <a:pt x="3232" y="594"/>
                  </a:lnTo>
                  <a:lnTo>
                    <a:pt x="3239" y="591"/>
                  </a:lnTo>
                  <a:lnTo>
                    <a:pt x="3245" y="588"/>
                  </a:lnTo>
                  <a:lnTo>
                    <a:pt x="3251" y="585"/>
                  </a:lnTo>
                  <a:lnTo>
                    <a:pt x="3257" y="581"/>
                  </a:lnTo>
                  <a:lnTo>
                    <a:pt x="3262" y="577"/>
                  </a:lnTo>
                  <a:lnTo>
                    <a:pt x="3268" y="573"/>
                  </a:lnTo>
                  <a:lnTo>
                    <a:pt x="3273" y="568"/>
                  </a:lnTo>
                  <a:lnTo>
                    <a:pt x="3278" y="563"/>
                  </a:lnTo>
                  <a:lnTo>
                    <a:pt x="3282" y="558"/>
                  </a:lnTo>
                  <a:lnTo>
                    <a:pt x="3287" y="553"/>
                  </a:lnTo>
                  <a:lnTo>
                    <a:pt x="3291" y="547"/>
                  </a:lnTo>
                  <a:lnTo>
                    <a:pt x="3295" y="541"/>
                  </a:lnTo>
                  <a:lnTo>
                    <a:pt x="3302" y="529"/>
                  </a:lnTo>
                  <a:lnTo>
                    <a:pt x="3305" y="522"/>
                  </a:lnTo>
                  <a:lnTo>
                    <a:pt x="3308" y="515"/>
                  </a:lnTo>
                  <a:lnTo>
                    <a:pt x="3311" y="508"/>
                  </a:lnTo>
                  <a:lnTo>
                    <a:pt x="3313" y="501"/>
                  </a:lnTo>
                  <a:lnTo>
                    <a:pt x="3315" y="494"/>
                  </a:lnTo>
                  <a:lnTo>
                    <a:pt x="3317" y="486"/>
                  </a:lnTo>
                  <a:lnTo>
                    <a:pt x="3319" y="470"/>
                  </a:lnTo>
                  <a:lnTo>
                    <a:pt x="3320" y="453"/>
                  </a:lnTo>
                  <a:lnTo>
                    <a:pt x="3319" y="444"/>
                  </a:lnTo>
                  <a:lnTo>
                    <a:pt x="3319" y="436"/>
                  </a:lnTo>
                  <a:lnTo>
                    <a:pt x="3318" y="428"/>
                  </a:lnTo>
                  <a:lnTo>
                    <a:pt x="3317" y="420"/>
                  </a:lnTo>
                  <a:lnTo>
                    <a:pt x="3313" y="405"/>
                  </a:lnTo>
                  <a:lnTo>
                    <a:pt x="3308" y="391"/>
                  </a:lnTo>
                  <a:lnTo>
                    <a:pt x="3302" y="377"/>
                  </a:lnTo>
                  <a:lnTo>
                    <a:pt x="3299" y="371"/>
                  </a:lnTo>
                  <a:lnTo>
                    <a:pt x="3295" y="365"/>
                  </a:lnTo>
                  <a:lnTo>
                    <a:pt x="3291" y="359"/>
                  </a:lnTo>
                  <a:lnTo>
                    <a:pt x="3287" y="353"/>
                  </a:lnTo>
                  <a:lnTo>
                    <a:pt x="3282" y="348"/>
                  </a:lnTo>
                  <a:lnTo>
                    <a:pt x="3278" y="343"/>
                  </a:lnTo>
                  <a:lnTo>
                    <a:pt x="3273" y="338"/>
                  </a:lnTo>
                  <a:lnTo>
                    <a:pt x="3268" y="334"/>
                  </a:lnTo>
                  <a:lnTo>
                    <a:pt x="3262" y="329"/>
                  </a:lnTo>
                  <a:lnTo>
                    <a:pt x="3257" y="325"/>
                  </a:lnTo>
                  <a:lnTo>
                    <a:pt x="3245" y="318"/>
                  </a:lnTo>
                  <a:lnTo>
                    <a:pt x="3239" y="315"/>
                  </a:lnTo>
                  <a:lnTo>
                    <a:pt x="3232" y="312"/>
                  </a:lnTo>
                  <a:lnTo>
                    <a:pt x="3219" y="307"/>
                  </a:lnTo>
                  <a:lnTo>
                    <a:pt x="3206" y="304"/>
                  </a:lnTo>
                  <a:lnTo>
                    <a:pt x="3199" y="303"/>
                  </a:lnTo>
                  <a:lnTo>
                    <a:pt x="3192" y="302"/>
                  </a:lnTo>
                  <a:lnTo>
                    <a:pt x="3177" y="301"/>
                  </a:lnTo>
                  <a:close/>
                  <a:moveTo>
                    <a:pt x="4997" y="297"/>
                  </a:moveTo>
                  <a:lnTo>
                    <a:pt x="4988" y="297"/>
                  </a:lnTo>
                  <a:lnTo>
                    <a:pt x="4979" y="298"/>
                  </a:lnTo>
                  <a:lnTo>
                    <a:pt x="4971" y="299"/>
                  </a:lnTo>
                  <a:lnTo>
                    <a:pt x="4963" y="300"/>
                  </a:lnTo>
                  <a:lnTo>
                    <a:pt x="4955" y="302"/>
                  </a:lnTo>
                  <a:lnTo>
                    <a:pt x="4948" y="305"/>
                  </a:lnTo>
                  <a:lnTo>
                    <a:pt x="4941" y="307"/>
                  </a:lnTo>
                  <a:lnTo>
                    <a:pt x="4934" y="311"/>
                  </a:lnTo>
                  <a:lnTo>
                    <a:pt x="4921" y="318"/>
                  </a:lnTo>
                  <a:lnTo>
                    <a:pt x="4910" y="327"/>
                  </a:lnTo>
                  <a:lnTo>
                    <a:pt x="4904" y="331"/>
                  </a:lnTo>
                  <a:lnTo>
                    <a:pt x="4899" y="336"/>
                  </a:lnTo>
                  <a:lnTo>
                    <a:pt x="4890" y="347"/>
                  </a:lnTo>
                  <a:lnTo>
                    <a:pt x="4885" y="353"/>
                  </a:lnTo>
                  <a:lnTo>
                    <a:pt x="4881" y="359"/>
                  </a:lnTo>
                  <a:lnTo>
                    <a:pt x="4874" y="371"/>
                  </a:lnTo>
                  <a:lnTo>
                    <a:pt x="4871" y="377"/>
                  </a:lnTo>
                  <a:lnTo>
                    <a:pt x="4868" y="384"/>
                  </a:lnTo>
                  <a:lnTo>
                    <a:pt x="4863" y="397"/>
                  </a:lnTo>
                  <a:lnTo>
                    <a:pt x="4859" y="411"/>
                  </a:lnTo>
                  <a:lnTo>
                    <a:pt x="4856" y="425"/>
                  </a:lnTo>
                  <a:lnTo>
                    <a:pt x="4855" y="439"/>
                  </a:lnTo>
                  <a:lnTo>
                    <a:pt x="4854" y="454"/>
                  </a:lnTo>
                  <a:lnTo>
                    <a:pt x="4855" y="469"/>
                  </a:lnTo>
                  <a:lnTo>
                    <a:pt x="4856" y="476"/>
                  </a:lnTo>
                  <a:lnTo>
                    <a:pt x="4856" y="483"/>
                  </a:lnTo>
                  <a:lnTo>
                    <a:pt x="4859" y="497"/>
                  </a:lnTo>
                  <a:lnTo>
                    <a:pt x="4861" y="504"/>
                  </a:lnTo>
                  <a:lnTo>
                    <a:pt x="4863" y="510"/>
                  </a:lnTo>
                  <a:lnTo>
                    <a:pt x="4865" y="517"/>
                  </a:lnTo>
                  <a:lnTo>
                    <a:pt x="4868" y="524"/>
                  </a:lnTo>
                  <a:lnTo>
                    <a:pt x="4871" y="530"/>
                  </a:lnTo>
                  <a:lnTo>
                    <a:pt x="4874" y="537"/>
                  </a:lnTo>
                  <a:lnTo>
                    <a:pt x="4878" y="543"/>
                  </a:lnTo>
                  <a:lnTo>
                    <a:pt x="4881" y="549"/>
                  </a:lnTo>
                  <a:lnTo>
                    <a:pt x="4885" y="555"/>
                  </a:lnTo>
                  <a:lnTo>
                    <a:pt x="4890" y="561"/>
                  </a:lnTo>
                  <a:lnTo>
                    <a:pt x="4894" y="566"/>
                  </a:lnTo>
                  <a:lnTo>
                    <a:pt x="4899" y="571"/>
                  </a:lnTo>
                  <a:lnTo>
                    <a:pt x="4904" y="576"/>
                  </a:lnTo>
                  <a:lnTo>
                    <a:pt x="4910" y="581"/>
                  </a:lnTo>
                  <a:lnTo>
                    <a:pt x="4915" y="585"/>
                  </a:lnTo>
                  <a:lnTo>
                    <a:pt x="4921" y="589"/>
                  </a:lnTo>
                  <a:lnTo>
                    <a:pt x="4927" y="593"/>
                  </a:lnTo>
                  <a:lnTo>
                    <a:pt x="4934" y="597"/>
                  </a:lnTo>
                  <a:lnTo>
                    <a:pt x="4941" y="600"/>
                  </a:lnTo>
                  <a:lnTo>
                    <a:pt x="4948" y="603"/>
                  </a:lnTo>
                  <a:lnTo>
                    <a:pt x="4955" y="605"/>
                  </a:lnTo>
                  <a:lnTo>
                    <a:pt x="4963" y="607"/>
                  </a:lnTo>
                  <a:lnTo>
                    <a:pt x="4971" y="608"/>
                  </a:lnTo>
                  <a:lnTo>
                    <a:pt x="4979" y="610"/>
                  </a:lnTo>
                  <a:lnTo>
                    <a:pt x="4988" y="610"/>
                  </a:lnTo>
                  <a:lnTo>
                    <a:pt x="4997" y="611"/>
                  </a:lnTo>
                  <a:lnTo>
                    <a:pt x="5010" y="610"/>
                  </a:lnTo>
                  <a:lnTo>
                    <a:pt x="5022" y="608"/>
                  </a:lnTo>
                  <a:lnTo>
                    <a:pt x="5035" y="605"/>
                  </a:lnTo>
                  <a:lnTo>
                    <a:pt x="5047" y="601"/>
                  </a:lnTo>
                  <a:lnTo>
                    <a:pt x="5053" y="599"/>
                  </a:lnTo>
                  <a:lnTo>
                    <a:pt x="5059" y="596"/>
                  </a:lnTo>
                  <a:lnTo>
                    <a:pt x="5070" y="589"/>
                  </a:lnTo>
                  <a:lnTo>
                    <a:pt x="5075" y="586"/>
                  </a:lnTo>
                  <a:lnTo>
                    <a:pt x="5081" y="582"/>
                  </a:lnTo>
                  <a:lnTo>
                    <a:pt x="5086" y="577"/>
                  </a:lnTo>
                  <a:lnTo>
                    <a:pt x="5090" y="573"/>
                  </a:lnTo>
                  <a:lnTo>
                    <a:pt x="5095" y="568"/>
                  </a:lnTo>
                  <a:lnTo>
                    <a:pt x="5100" y="562"/>
                  </a:lnTo>
                  <a:lnTo>
                    <a:pt x="5104" y="557"/>
                  </a:lnTo>
                  <a:lnTo>
                    <a:pt x="5108" y="551"/>
                  </a:lnTo>
                  <a:lnTo>
                    <a:pt x="5115" y="538"/>
                  </a:lnTo>
                  <a:lnTo>
                    <a:pt x="5118" y="531"/>
                  </a:lnTo>
                  <a:lnTo>
                    <a:pt x="5121" y="524"/>
                  </a:lnTo>
                  <a:lnTo>
                    <a:pt x="5126" y="509"/>
                  </a:lnTo>
                  <a:lnTo>
                    <a:pt x="5128" y="500"/>
                  </a:lnTo>
                  <a:lnTo>
                    <a:pt x="5129" y="492"/>
                  </a:lnTo>
                  <a:lnTo>
                    <a:pt x="5131" y="483"/>
                  </a:lnTo>
                  <a:lnTo>
                    <a:pt x="5132" y="474"/>
                  </a:lnTo>
                  <a:lnTo>
                    <a:pt x="5132" y="464"/>
                  </a:lnTo>
                  <a:lnTo>
                    <a:pt x="5132" y="454"/>
                  </a:lnTo>
                  <a:lnTo>
                    <a:pt x="5132" y="444"/>
                  </a:lnTo>
                  <a:lnTo>
                    <a:pt x="5132" y="434"/>
                  </a:lnTo>
                  <a:lnTo>
                    <a:pt x="5131" y="425"/>
                  </a:lnTo>
                  <a:lnTo>
                    <a:pt x="5129" y="416"/>
                  </a:lnTo>
                  <a:lnTo>
                    <a:pt x="5126" y="399"/>
                  </a:lnTo>
                  <a:lnTo>
                    <a:pt x="5124" y="391"/>
                  </a:lnTo>
                  <a:lnTo>
                    <a:pt x="5121" y="384"/>
                  </a:lnTo>
                  <a:lnTo>
                    <a:pt x="5118" y="376"/>
                  </a:lnTo>
                  <a:lnTo>
                    <a:pt x="5115" y="369"/>
                  </a:lnTo>
                  <a:lnTo>
                    <a:pt x="5111" y="363"/>
                  </a:lnTo>
                  <a:lnTo>
                    <a:pt x="5108" y="356"/>
                  </a:lnTo>
                  <a:lnTo>
                    <a:pt x="5104" y="351"/>
                  </a:lnTo>
                  <a:lnTo>
                    <a:pt x="5100" y="345"/>
                  </a:lnTo>
                  <a:lnTo>
                    <a:pt x="5090" y="335"/>
                  </a:lnTo>
                  <a:lnTo>
                    <a:pt x="5081" y="326"/>
                  </a:lnTo>
                  <a:lnTo>
                    <a:pt x="5070" y="318"/>
                  </a:lnTo>
                  <a:lnTo>
                    <a:pt x="5064" y="314"/>
                  </a:lnTo>
                  <a:lnTo>
                    <a:pt x="5059" y="311"/>
                  </a:lnTo>
                  <a:lnTo>
                    <a:pt x="5053" y="308"/>
                  </a:lnTo>
                  <a:lnTo>
                    <a:pt x="5047" y="306"/>
                  </a:lnTo>
                  <a:lnTo>
                    <a:pt x="5041" y="304"/>
                  </a:lnTo>
                  <a:lnTo>
                    <a:pt x="5035" y="302"/>
                  </a:lnTo>
                  <a:lnTo>
                    <a:pt x="5029" y="300"/>
                  </a:lnTo>
                  <a:lnTo>
                    <a:pt x="5022" y="299"/>
                  </a:lnTo>
                  <a:lnTo>
                    <a:pt x="5010" y="297"/>
                  </a:lnTo>
                  <a:lnTo>
                    <a:pt x="5003" y="297"/>
                  </a:lnTo>
                  <a:lnTo>
                    <a:pt x="4997" y="29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grpSp>
          <p:nvGrpSpPr>
            <p:cNvPr id="24" name="Group 23"/>
            <p:cNvGrpSpPr>
              <a:grpSpLocks noChangeAspect="1"/>
            </p:cNvGrpSpPr>
            <p:nvPr userDrawn="1"/>
          </p:nvGrpSpPr>
          <p:grpSpPr>
            <a:xfrm>
              <a:off x="1900114" y="6364340"/>
              <a:ext cx="1052413" cy="162000"/>
              <a:chOff x="2160588" y="4324351"/>
              <a:chExt cx="7105649" cy="1093788"/>
            </a:xfrm>
            <a:solidFill>
              <a:schemeClr val="accent1"/>
            </a:solidFill>
          </p:grpSpPr>
          <p:sp>
            <p:nvSpPr>
              <p:cNvPr id="25" name="Freeform 7"/>
              <p:cNvSpPr>
                <a:spLocks noEditPoints="1"/>
              </p:cNvSpPr>
              <p:nvPr userDrawn="1"/>
            </p:nvSpPr>
            <p:spPr bwMode="auto">
              <a:xfrm>
                <a:off x="2160588" y="4527551"/>
                <a:ext cx="595312" cy="890588"/>
              </a:xfrm>
              <a:custGeom>
                <a:avLst/>
                <a:gdLst>
                  <a:gd name="T0" fmla="*/ 372 w 375"/>
                  <a:gd name="T1" fmla="*/ 420 h 561"/>
                  <a:gd name="T2" fmla="*/ 357 w 375"/>
                  <a:gd name="T3" fmla="*/ 465 h 561"/>
                  <a:gd name="T4" fmla="*/ 333 w 375"/>
                  <a:gd name="T5" fmla="*/ 502 h 561"/>
                  <a:gd name="T6" fmla="*/ 301 w 375"/>
                  <a:gd name="T7" fmla="*/ 530 h 561"/>
                  <a:gd name="T8" fmla="*/ 262 w 375"/>
                  <a:gd name="T9" fmla="*/ 549 h 561"/>
                  <a:gd name="T10" fmla="*/ 198 w 375"/>
                  <a:gd name="T11" fmla="*/ 561 h 561"/>
                  <a:gd name="T12" fmla="*/ 140 w 375"/>
                  <a:gd name="T13" fmla="*/ 557 h 561"/>
                  <a:gd name="T14" fmla="*/ 86 w 375"/>
                  <a:gd name="T15" fmla="*/ 540 h 561"/>
                  <a:gd name="T16" fmla="*/ 43 w 375"/>
                  <a:gd name="T17" fmla="*/ 515 h 561"/>
                  <a:gd name="T18" fmla="*/ 85 w 375"/>
                  <a:gd name="T19" fmla="*/ 469 h 561"/>
                  <a:gd name="T20" fmla="*/ 134 w 375"/>
                  <a:gd name="T21" fmla="*/ 494 h 561"/>
                  <a:gd name="T22" fmla="*/ 178 w 375"/>
                  <a:gd name="T23" fmla="*/ 502 h 561"/>
                  <a:gd name="T24" fmla="*/ 238 w 375"/>
                  <a:gd name="T25" fmla="*/ 494 h 561"/>
                  <a:gd name="T26" fmla="*/ 269 w 375"/>
                  <a:gd name="T27" fmla="*/ 478 h 561"/>
                  <a:gd name="T28" fmla="*/ 302 w 375"/>
                  <a:gd name="T29" fmla="*/ 437 h 561"/>
                  <a:gd name="T30" fmla="*/ 311 w 375"/>
                  <a:gd name="T31" fmla="*/ 406 h 561"/>
                  <a:gd name="T32" fmla="*/ 314 w 375"/>
                  <a:gd name="T33" fmla="*/ 342 h 561"/>
                  <a:gd name="T34" fmla="*/ 285 w 375"/>
                  <a:gd name="T35" fmla="*/ 375 h 561"/>
                  <a:gd name="T36" fmla="*/ 248 w 375"/>
                  <a:gd name="T37" fmla="*/ 397 h 561"/>
                  <a:gd name="T38" fmla="*/ 203 w 375"/>
                  <a:gd name="T39" fmla="*/ 410 h 561"/>
                  <a:gd name="T40" fmla="*/ 154 w 375"/>
                  <a:gd name="T41" fmla="*/ 409 h 561"/>
                  <a:gd name="T42" fmla="*/ 109 w 375"/>
                  <a:gd name="T43" fmla="*/ 396 h 561"/>
                  <a:gd name="T44" fmla="*/ 70 w 375"/>
                  <a:gd name="T45" fmla="*/ 372 h 561"/>
                  <a:gd name="T46" fmla="*/ 39 w 375"/>
                  <a:gd name="T47" fmla="*/ 339 h 561"/>
                  <a:gd name="T48" fmla="*/ 13 w 375"/>
                  <a:gd name="T49" fmla="*/ 290 h 561"/>
                  <a:gd name="T50" fmla="*/ 2 w 375"/>
                  <a:gd name="T51" fmla="*/ 241 h 561"/>
                  <a:gd name="T52" fmla="*/ 1 w 375"/>
                  <a:gd name="T53" fmla="*/ 187 h 561"/>
                  <a:gd name="T54" fmla="*/ 11 w 375"/>
                  <a:gd name="T55" fmla="*/ 136 h 561"/>
                  <a:gd name="T56" fmla="*/ 30 w 375"/>
                  <a:gd name="T57" fmla="*/ 91 h 561"/>
                  <a:gd name="T58" fmla="*/ 59 w 375"/>
                  <a:gd name="T59" fmla="*/ 53 h 561"/>
                  <a:gd name="T60" fmla="*/ 96 w 375"/>
                  <a:gd name="T61" fmla="*/ 25 h 561"/>
                  <a:gd name="T62" fmla="*/ 141 w 375"/>
                  <a:gd name="T63" fmla="*/ 6 h 561"/>
                  <a:gd name="T64" fmla="*/ 193 w 375"/>
                  <a:gd name="T65" fmla="*/ 0 h 561"/>
                  <a:gd name="T66" fmla="*/ 243 w 375"/>
                  <a:gd name="T67" fmla="*/ 9 h 561"/>
                  <a:gd name="T68" fmla="*/ 283 w 375"/>
                  <a:gd name="T69" fmla="*/ 30 h 561"/>
                  <a:gd name="T70" fmla="*/ 316 w 375"/>
                  <a:gd name="T71" fmla="*/ 63 h 561"/>
                  <a:gd name="T72" fmla="*/ 176 w 375"/>
                  <a:gd name="T73" fmla="*/ 60 h 561"/>
                  <a:gd name="T74" fmla="*/ 137 w 375"/>
                  <a:gd name="T75" fmla="*/ 71 h 561"/>
                  <a:gd name="T76" fmla="*/ 105 w 375"/>
                  <a:gd name="T77" fmla="*/ 93 h 561"/>
                  <a:gd name="T78" fmla="*/ 82 w 375"/>
                  <a:gd name="T79" fmla="*/ 125 h 561"/>
                  <a:gd name="T80" fmla="*/ 65 w 375"/>
                  <a:gd name="T81" fmla="*/ 179 h 561"/>
                  <a:gd name="T82" fmla="*/ 65 w 375"/>
                  <a:gd name="T83" fmla="*/ 239 h 561"/>
                  <a:gd name="T84" fmla="*/ 76 w 375"/>
                  <a:gd name="T85" fmla="*/ 279 h 561"/>
                  <a:gd name="T86" fmla="*/ 96 w 375"/>
                  <a:gd name="T87" fmla="*/ 312 h 561"/>
                  <a:gd name="T88" fmla="*/ 131 w 375"/>
                  <a:gd name="T89" fmla="*/ 339 h 561"/>
                  <a:gd name="T90" fmla="*/ 176 w 375"/>
                  <a:gd name="T91" fmla="*/ 352 h 561"/>
                  <a:gd name="T92" fmla="*/ 220 w 375"/>
                  <a:gd name="T93" fmla="*/ 350 h 561"/>
                  <a:gd name="T94" fmla="*/ 245 w 375"/>
                  <a:gd name="T95" fmla="*/ 340 h 561"/>
                  <a:gd name="T96" fmla="*/ 271 w 375"/>
                  <a:gd name="T97" fmla="*/ 321 h 561"/>
                  <a:gd name="T98" fmla="*/ 302 w 375"/>
                  <a:gd name="T99" fmla="*/ 272 h 561"/>
                  <a:gd name="T100" fmla="*/ 314 w 375"/>
                  <a:gd name="T101" fmla="*/ 208 h 561"/>
                  <a:gd name="T102" fmla="*/ 303 w 375"/>
                  <a:gd name="T103" fmla="*/ 143 h 561"/>
                  <a:gd name="T104" fmla="*/ 282 w 375"/>
                  <a:gd name="T105" fmla="*/ 102 h 561"/>
                  <a:gd name="T106" fmla="*/ 243 w 375"/>
                  <a:gd name="T107" fmla="*/ 70 h 561"/>
                  <a:gd name="T108" fmla="*/ 190 w 375"/>
                  <a:gd name="T109" fmla="*/ 59 h 5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75" h="561">
                    <a:moveTo>
                      <a:pt x="375" y="379"/>
                    </a:moveTo>
                    <a:lnTo>
                      <a:pt x="375" y="390"/>
                    </a:lnTo>
                    <a:lnTo>
                      <a:pt x="375" y="400"/>
                    </a:lnTo>
                    <a:lnTo>
                      <a:pt x="373" y="411"/>
                    </a:lnTo>
                    <a:lnTo>
                      <a:pt x="372" y="420"/>
                    </a:lnTo>
                    <a:lnTo>
                      <a:pt x="370" y="430"/>
                    </a:lnTo>
                    <a:lnTo>
                      <a:pt x="367" y="439"/>
                    </a:lnTo>
                    <a:lnTo>
                      <a:pt x="364" y="448"/>
                    </a:lnTo>
                    <a:lnTo>
                      <a:pt x="361" y="457"/>
                    </a:lnTo>
                    <a:lnTo>
                      <a:pt x="357" y="465"/>
                    </a:lnTo>
                    <a:lnTo>
                      <a:pt x="353" y="473"/>
                    </a:lnTo>
                    <a:lnTo>
                      <a:pt x="349" y="481"/>
                    </a:lnTo>
                    <a:lnTo>
                      <a:pt x="344" y="488"/>
                    </a:lnTo>
                    <a:lnTo>
                      <a:pt x="339" y="495"/>
                    </a:lnTo>
                    <a:lnTo>
                      <a:pt x="333" y="502"/>
                    </a:lnTo>
                    <a:lnTo>
                      <a:pt x="327" y="508"/>
                    </a:lnTo>
                    <a:lnTo>
                      <a:pt x="321" y="514"/>
                    </a:lnTo>
                    <a:lnTo>
                      <a:pt x="315" y="520"/>
                    </a:lnTo>
                    <a:lnTo>
                      <a:pt x="308" y="525"/>
                    </a:lnTo>
                    <a:lnTo>
                      <a:pt x="301" y="530"/>
                    </a:lnTo>
                    <a:lnTo>
                      <a:pt x="294" y="534"/>
                    </a:lnTo>
                    <a:lnTo>
                      <a:pt x="286" y="539"/>
                    </a:lnTo>
                    <a:lnTo>
                      <a:pt x="278" y="542"/>
                    </a:lnTo>
                    <a:lnTo>
                      <a:pt x="270" y="546"/>
                    </a:lnTo>
                    <a:lnTo>
                      <a:pt x="262" y="549"/>
                    </a:lnTo>
                    <a:lnTo>
                      <a:pt x="253" y="552"/>
                    </a:lnTo>
                    <a:lnTo>
                      <a:pt x="245" y="554"/>
                    </a:lnTo>
                    <a:lnTo>
                      <a:pt x="226" y="558"/>
                    </a:lnTo>
                    <a:lnTo>
                      <a:pt x="208" y="560"/>
                    </a:lnTo>
                    <a:lnTo>
                      <a:pt x="198" y="561"/>
                    </a:lnTo>
                    <a:lnTo>
                      <a:pt x="188" y="561"/>
                    </a:lnTo>
                    <a:lnTo>
                      <a:pt x="176" y="561"/>
                    </a:lnTo>
                    <a:lnTo>
                      <a:pt x="163" y="560"/>
                    </a:lnTo>
                    <a:lnTo>
                      <a:pt x="151" y="559"/>
                    </a:lnTo>
                    <a:lnTo>
                      <a:pt x="140" y="557"/>
                    </a:lnTo>
                    <a:lnTo>
                      <a:pt x="128" y="554"/>
                    </a:lnTo>
                    <a:lnTo>
                      <a:pt x="117" y="551"/>
                    </a:lnTo>
                    <a:lnTo>
                      <a:pt x="107" y="548"/>
                    </a:lnTo>
                    <a:lnTo>
                      <a:pt x="96" y="544"/>
                    </a:lnTo>
                    <a:lnTo>
                      <a:pt x="86" y="540"/>
                    </a:lnTo>
                    <a:lnTo>
                      <a:pt x="77" y="536"/>
                    </a:lnTo>
                    <a:lnTo>
                      <a:pt x="68" y="531"/>
                    </a:lnTo>
                    <a:lnTo>
                      <a:pt x="59" y="526"/>
                    </a:lnTo>
                    <a:lnTo>
                      <a:pt x="50" y="520"/>
                    </a:lnTo>
                    <a:lnTo>
                      <a:pt x="43" y="515"/>
                    </a:lnTo>
                    <a:lnTo>
                      <a:pt x="35" y="509"/>
                    </a:lnTo>
                    <a:lnTo>
                      <a:pt x="28" y="503"/>
                    </a:lnTo>
                    <a:lnTo>
                      <a:pt x="68" y="456"/>
                    </a:lnTo>
                    <a:lnTo>
                      <a:pt x="79" y="465"/>
                    </a:lnTo>
                    <a:lnTo>
                      <a:pt x="85" y="469"/>
                    </a:lnTo>
                    <a:lnTo>
                      <a:pt x="91" y="473"/>
                    </a:lnTo>
                    <a:lnTo>
                      <a:pt x="104" y="481"/>
                    </a:lnTo>
                    <a:lnTo>
                      <a:pt x="119" y="488"/>
                    </a:lnTo>
                    <a:lnTo>
                      <a:pt x="126" y="491"/>
                    </a:lnTo>
                    <a:lnTo>
                      <a:pt x="134" y="494"/>
                    </a:lnTo>
                    <a:lnTo>
                      <a:pt x="143" y="496"/>
                    </a:lnTo>
                    <a:lnTo>
                      <a:pt x="151" y="498"/>
                    </a:lnTo>
                    <a:lnTo>
                      <a:pt x="160" y="500"/>
                    </a:lnTo>
                    <a:lnTo>
                      <a:pt x="169" y="501"/>
                    </a:lnTo>
                    <a:lnTo>
                      <a:pt x="178" y="502"/>
                    </a:lnTo>
                    <a:lnTo>
                      <a:pt x="188" y="502"/>
                    </a:lnTo>
                    <a:lnTo>
                      <a:pt x="201" y="502"/>
                    </a:lnTo>
                    <a:lnTo>
                      <a:pt x="214" y="500"/>
                    </a:lnTo>
                    <a:lnTo>
                      <a:pt x="226" y="498"/>
                    </a:lnTo>
                    <a:lnTo>
                      <a:pt x="238" y="494"/>
                    </a:lnTo>
                    <a:lnTo>
                      <a:pt x="244" y="492"/>
                    </a:lnTo>
                    <a:lnTo>
                      <a:pt x="249" y="490"/>
                    </a:lnTo>
                    <a:lnTo>
                      <a:pt x="259" y="484"/>
                    </a:lnTo>
                    <a:lnTo>
                      <a:pt x="264" y="481"/>
                    </a:lnTo>
                    <a:lnTo>
                      <a:pt x="269" y="478"/>
                    </a:lnTo>
                    <a:lnTo>
                      <a:pt x="278" y="471"/>
                    </a:lnTo>
                    <a:lnTo>
                      <a:pt x="286" y="462"/>
                    </a:lnTo>
                    <a:lnTo>
                      <a:pt x="293" y="453"/>
                    </a:lnTo>
                    <a:lnTo>
                      <a:pt x="299" y="443"/>
                    </a:lnTo>
                    <a:lnTo>
                      <a:pt x="302" y="437"/>
                    </a:lnTo>
                    <a:lnTo>
                      <a:pt x="304" y="432"/>
                    </a:lnTo>
                    <a:lnTo>
                      <a:pt x="306" y="426"/>
                    </a:lnTo>
                    <a:lnTo>
                      <a:pt x="308" y="420"/>
                    </a:lnTo>
                    <a:lnTo>
                      <a:pt x="310" y="413"/>
                    </a:lnTo>
                    <a:lnTo>
                      <a:pt x="311" y="406"/>
                    </a:lnTo>
                    <a:lnTo>
                      <a:pt x="312" y="400"/>
                    </a:lnTo>
                    <a:lnTo>
                      <a:pt x="313" y="392"/>
                    </a:lnTo>
                    <a:lnTo>
                      <a:pt x="313" y="385"/>
                    </a:lnTo>
                    <a:lnTo>
                      <a:pt x="314" y="378"/>
                    </a:lnTo>
                    <a:lnTo>
                      <a:pt x="314" y="342"/>
                    </a:lnTo>
                    <a:lnTo>
                      <a:pt x="308" y="350"/>
                    </a:lnTo>
                    <a:lnTo>
                      <a:pt x="302" y="358"/>
                    </a:lnTo>
                    <a:lnTo>
                      <a:pt x="295" y="365"/>
                    </a:lnTo>
                    <a:lnTo>
                      <a:pt x="288" y="371"/>
                    </a:lnTo>
                    <a:lnTo>
                      <a:pt x="285" y="375"/>
                    </a:lnTo>
                    <a:lnTo>
                      <a:pt x="281" y="378"/>
                    </a:lnTo>
                    <a:lnTo>
                      <a:pt x="273" y="383"/>
                    </a:lnTo>
                    <a:lnTo>
                      <a:pt x="265" y="388"/>
                    </a:lnTo>
                    <a:lnTo>
                      <a:pt x="257" y="393"/>
                    </a:lnTo>
                    <a:lnTo>
                      <a:pt x="248" y="397"/>
                    </a:lnTo>
                    <a:lnTo>
                      <a:pt x="239" y="401"/>
                    </a:lnTo>
                    <a:lnTo>
                      <a:pt x="230" y="404"/>
                    </a:lnTo>
                    <a:lnTo>
                      <a:pt x="221" y="406"/>
                    </a:lnTo>
                    <a:lnTo>
                      <a:pt x="212" y="408"/>
                    </a:lnTo>
                    <a:lnTo>
                      <a:pt x="203" y="410"/>
                    </a:lnTo>
                    <a:lnTo>
                      <a:pt x="194" y="411"/>
                    </a:lnTo>
                    <a:lnTo>
                      <a:pt x="184" y="411"/>
                    </a:lnTo>
                    <a:lnTo>
                      <a:pt x="174" y="411"/>
                    </a:lnTo>
                    <a:lnTo>
                      <a:pt x="164" y="410"/>
                    </a:lnTo>
                    <a:lnTo>
                      <a:pt x="154" y="409"/>
                    </a:lnTo>
                    <a:lnTo>
                      <a:pt x="145" y="407"/>
                    </a:lnTo>
                    <a:lnTo>
                      <a:pt x="135" y="405"/>
                    </a:lnTo>
                    <a:lnTo>
                      <a:pt x="126" y="402"/>
                    </a:lnTo>
                    <a:lnTo>
                      <a:pt x="117" y="399"/>
                    </a:lnTo>
                    <a:lnTo>
                      <a:pt x="109" y="396"/>
                    </a:lnTo>
                    <a:lnTo>
                      <a:pt x="100" y="392"/>
                    </a:lnTo>
                    <a:lnTo>
                      <a:pt x="92" y="388"/>
                    </a:lnTo>
                    <a:lnTo>
                      <a:pt x="85" y="383"/>
                    </a:lnTo>
                    <a:lnTo>
                      <a:pt x="77" y="378"/>
                    </a:lnTo>
                    <a:lnTo>
                      <a:pt x="70" y="372"/>
                    </a:lnTo>
                    <a:lnTo>
                      <a:pt x="63" y="366"/>
                    </a:lnTo>
                    <a:lnTo>
                      <a:pt x="57" y="360"/>
                    </a:lnTo>
                    <a:lnTo>
                      <a:pt x="51" y="354"/>
                    </a:lnTo>
                    <a:lnTo>
                      <a:pt x="45" y="347"/>
                    </a:lnTo>
                    <a:lnTo>
                      <a:pt x="39" y="339"/>
                    </a:lnTo>
                    <a:lnTo>
                      <a:pt x="34" y="332"/>
                    </a:lnTo>
                    <a:lnTo>
                      <a:pt x="29" y="324"/>
                    </a:lnTo>
                    <a:lnTo>
                      <a:pt x="20" y="307"/>
                    </a:lnTo>
                    <a:lnTo>
                      <a:pt x="17" y="299"/>
                    </a:lnTo>
                    <a:lnTo>
                      <a:pt x="13" y="290"/>
                    </a:lnTo>
                    <a:lnTo>
                      <a:pt x="10" y="280"/>
                    </a:lnTo>
                    <a:lnTo>
                      <a:pt x="8" y="271"/>
                    </a:lnTo>
                    <a:lnTo>
                      <a:pt x="5" y="261"/>
                    </a:lnTo>
                    <a:lnTo>
                      <a:pt x="3" y="251"/>
                    </a:lnTo>
                    <a:lnTo>
                      <a:pt x="2" y="241"/>
                    </a:lnTo>
                    <a:lnTo>
                      <a:pt x="1" y="230"/>
                    </a:lnTo>
                    <a:lnTo>
                      <a:pt x="0" y="220"/>
                    </a:lnTo>
                    <a:lnTo>
                      <a:pt x="0" y="209"/>
                    </a:lnTo>
                    <a:lnTo>
                      <a:pt x="0" y="198"/>
                    </a:lnTo>
                    <a:lnTo>
                      <a:pt x="1" y="187"/>
                    </a:lnTo>
                    <a:lnTo>
                      <a:pt x="2" y="176"/>
                    </a:lnTo>
                    <a:lnTo>
                      <a:pt x="4" y="166"/>
                    </a:lnTo>
                    <a:lnTo>
                      <a:pt x="6" y="156"/>
                    </a:lnTo>
                    <a:lnTo>
                      <a:pt x="8" y="146"/>
                    </a:lnTo>
                    <a:lnTo>
                      <a:pt x="11" y="136"/>
                    </a:lnTo>
                    <a:lnTo>
                      <a:pt x="14" y="126"/>
                    </a:lnTo>
                    <a:lnTo>
                      <a:pt x="17" y="117"/>
                    </a:lnTo>
                    <a:lnTo>
                      <a:pt x="21" y="108"/>
                    </a:lnTo>
                    <a:lnTo>
                      <a:pt x="26" y="99"/>
                    </a:lnTo>
                    <a:lnTo>
                      <a:pt x="30" y="91"/>
                    </a:lnTo>
                    <a:lnTo>
                      <a:pt x="35" y="82"/>
                    </a:lnTo>
                    <a:lnTo>
                      <a:pt x="41" y="75"/>
                    </a:lnTo>
                    <a:lnTo>
                      <a:pt x="47" y="67"/>
                    </a:lnTo>
                    <a:lnTo>
                      <a:pt x="53" y="60"/>
                    </a:lnTo>
                    <a:lnTo>
                      <a:pt x="59" y="53"/>
                    </a:lnTo>
                    <a:lnTo>
                      <a:pt x="66" y="47"/>
                    </a:lnTo>
                    <a:lnTo>
                      <a:pt x="73" y="41"/>
                    </a:lnTo>
                    <a:lnTo>
                      <a:pt x="81" y="35"/>
                    </a:lnTo>
                    <a:lnTo>
                      <a:pt x="88" y="29"/>
                    </a:lnTo>
                    <a:lnTo>
                      <a:pt x="96" y="25"/>
                    </a:lnTo>
                    <a:lnTo>
                      <a:pt x="105" y="20"/>
                    </a:lnTo>
                    <a:lnTo>
                      <a:pt x="113" y="16"/>
                    </a:lnTo>
                    <a:lnTo>
                      <a:pt x="122" y="12"/>
                    </a:lnTo>
                    <a:lnTo>
                      <a:pt x="132" y="9"/>
                    </a:lnTo>
                    <a:lnTo>
                      <a:pt x="141" y="6"/>
                    </a:lnTo>
                    <a:lnTo>
                      <a:pt x="151" y="4"/>
                    </a:lnTo>
                    <a:lnTo>
                      <a:pt x="161" y="2"/>
                    </a:lnTo>
                    <a:lnTo>
                      <a:pt x="171" y="1"/>
                    </a:lnTo>
                    <a:lnTo>
                      <a:pt x="182" y="0"/>
                    </a:lnTo>
                    <a:lnTo>
                      <a:pt x="193" y="0"/>
                    </a:lnTo>
                    <a:lnTo>
                      <a:pt x="201" y="0"/>
                    </a:lnTo>
                    <a:lnTo>
                      <a:pt x="209" y="1"/>
                    </a:lnTo>
                    <a:lnTo>
                      <a:pt x="226" y="4"/>
                    </a:lnTo>
                    <a:lnTo>
                      <a:pt x="235" y="6"/>
                    </a:lnTo>
                    <a:lnTo>
                      <a:pt x="243" y="9"/>
                    </a:lnTo>
                    <a:lnTo>
                      <a:pt x="252" y="12"/>
                    </a:lnTo>
                    <a:lnTo>
                      <a:pt x="260" y="16"/>
                    </a:lnTo>
                    <a:lnTo>
                      <a:pt x="268" y="20"/>
                    </a:lnTo>
                    <a:lnTo>
                      <a:pt x="276" y="25"/>
                    </a:lnTo>
                    <a:lnTo>
                      <a:pt x="283" y="30"/>
                    </a:lnTo>
                    <a:lnTo>
                      <a:pt x="290" y="36"/>
                    </a:lnTo>
                    <a:lnTo>
                      <a:pt x="297" y="42"/>
                    </a:lnTo>
                    <a:lnTo>
                      <a:pt x="304" y="48"/>
                    </a:lnTo>
                    <a:lnTo>
                      <a:pt x="310" y="56"/>
                    </a:lnTo>
                    <a:lnTo>
                      <a:pt x="316" y="63"/>
                    </a:lnTo>
                    <a:lnTo>
                      <a:pt x="316" y="7"/>
                    </a:lnTo>
                    <a:lnTo>
                      <a:pt x="375" y="7"/>
                    </a:lnTo>
                    <a:lnTo>
                      <a:pt x="375" y="379"/>
                    </a:lnTo>
                    <a:close/>
                    <a:moveTo>
                      <a:pt x="190" y="59"/>
                    </a:moveTo>
                    <a:lnTo>
                      <a:pt x="176" y="60"/>
                    </a:lnTo>
                    <a:lnTo>
                      <a:pt x="169" y="61"/>
                    </a:lnTo>
                    <a:lnTo>
                      <a:pt x="162" y="62"/>
                    </a:lnTo>
                    <a:lnTo>
                      <a:pt x="155" y="64"/>
                    </a:lnTo>
                    <a:lnTo>
                      <a:pt x="149" y="66"/>
                    </a:lnTo>
                    <a:lnTo>
                      <a:pt x="137" y="71"/>
                    </a:lnTo>
                    <a:lnTo>
                      <a:pt x="125" y="77"/>
                    </a:lnTo>
                    <a:lnTo>
                      <a:pt x="120" y="81"/>
                    </a:lnTo>
                    <a:lnTo>
                      <a:pt x="115" y="85"/>
                    </a:lnTo>
                    <a:lnTo>
                      <a:pt x="110" y="89"/>
                    </a:lnTo>
                    <a:lnTo>
                      <a:pt x="105" y="93"/>
                    </a:lnTo>
                    <a:lnTo>
                      <a:pt x="101" y="98"/>
                    </a:lnTo>
                    <a:lnTo>
                      <a:pt x="97" y="103"/>
                    </a:lnTo>
                    <a:lnTo>
                      <a:pt x="89" y="113"/>
                    </a:lnTo>
                    <a:lnTo>
                      <a:pt x="85" y="119"/>
                    </a:lnTo>
                    <a:lnTo>
                      <a:pt x="82" y="125"/>
                    </a:lnTo>
                    <a:lnTo>
                      <a:pt x="76" y="137"/>
                    </a:lnTo>
                    <a:lnTo>
                      <a:pt x="71" y="151"/>
                    </a:lnTo>
                    <a:lnTo>
                      <a:pt x="69" y="157"/>
                    </a:lnTo>
                    <a:lnTo>
                      <a:pt x="68" y="164"/>
                    </a:lnTo>
                    <a:lnTo>
                      <a:pt x="65" y="179"/>
                    </a:lnTo>
                    <a:lnTo>
                      <a:pt x="63" y="194"/>
                    </a:lnTo>
                    <a:lnTo>
                      <a:pt x="63" y="209"/>
                    </a:lnTo>
                    <a:lnTo>
                      <a:pt x="63" y="224"/>
                    </a:lnTo>
                    <a:lnTo>
                      <a:pt x="64" y="231"/>
                    </a:lnTo>
                    <a:lnTo>
                      <a:pt x="65" y="239"/>
                    </a:lnTo>
                    <a:lnTo>
                      <a:pt x="66" y="246"/>
                    </a:lnTo>
                    <a:lnTo>
                      <a:pt x="68" y="253"/>
                    </a:lnTo>
                    <a:lnTo>
                      <a:pt x="69" y="259"/>
                    </a:lnTo>
                    <a:lnTo>
                      <a:pt x="71" y="266"/>
                    </a:lnTo>
                    <a:lnTo>
                      <a:pt x="76" y="279"/>
                    </a:lnTo>
                    <a:lnTo>
                      <a:pt x="82" y="291"/>
                    </a:lnTo>
                    <a:lnTo>
                      <a:pt x="85" y="296"/>
                    </a:lnTo>
                    <a:lnTo>
                      <a:pt x="89" y="302"/>
                    </a:lnTo>
                    <a:lnTo>
                      <a:pt x="92" y="307"/>
                    </a:lnTo>
                    <a:lnTo>
                      <a:pt x="96" y="312"/>
                    </a:lnTo>
                    <a:lnTo>
                      <a:pt x="105" y="321"/>
                    </a:lnTo>
                    <a:lnTo>
                      <a:pt x="110" y="325"/>
                    </a:lnTo>
                    <a:lnTo>
                      <a:pt x="115" y="329"/>
                    </a:lnTo>
                    <a:lnTo>
                      <a:pt x="125" y="336"/>
                    </a:lnTo>
                    <a:lnTo>
                      <a:pt x="131" y="339"/>
                    </a:lnTo>
                    <a:lnTo>
                      <a:pt x="137" y="342"/>
                    </a:lnTo>
                    <a:lnTo>
                      <a:pt x="149" y="347"/>
                    </a:lnTo>
                    <a:lnTo>
                      <a:pt x="162" y="350"/>
                    </a:lnTo>
                    <a:lnTo>
                      <a:pt x="169" y="351"/>
                    </a:lnTo>
                    <a:lnTo>
                      <a:pt x="176" y="352"/>
                    </a:lnTo>
                    <a:lnTo>
                      <a:pt x="191" y="353"/>
                    </a:lnTo>
                    <a:lnTo>
                      <a:pt x="199" y="353"/>
                    </a:lnTo>
                    <a:lnTo>
                      <a:pt x="206" y="352"/>
                    </a:lnTo>
                    <a:lnTo>
                      <a:pt x="213" y="351"/>
                    </a:lnTo>
                    <a:lnTo>
                      <a:pt x="220" y="350"/>
                    </a:lnTo>
                    <a:lnTo>
                      <a:pt x="227" y="348"/>
                    </a:lnTo>
                    <a:lnTo>
                      <a:pt x="233" y="345"/>
                    </a:lnTo>
                    <a:lnTo>
                      <a:pt x="239" y="343"/>
                    </a:lnTo>
                    <a:lnTo>
                      <a:pt x="242" y="342"/>
                    </a:lnTo>
                    <a:lnTo>
                      <a:pt x="245" y="340"/>
                    </a:lnTo>
                    <a:lnTo>
                      <a:pt x="251" y="337"/>
                    </a:lnTo>
                    <a:lnTo>
                      <a:pt x="256" y="333"/>
                    </a:lnTo>
                    <a:lnTo>
                      <a:pt x="261" y="329"/>
                    </a:lnTo>
                    <a:lnTo>
                      <a:pt x="266" y="325"/>
                    </a:lnTo>
                    <a:lnTo>
                      <a:pt x="271" y="321"/>
                    </a:lnTo>
                    <a:lnTo>
                      <a:pt x="275" y="316"/>
                    </a:lnTo>
                    <a:lnTo>
                      <a:pt x="283" y="307"/>
                    </a:lnTo>
                    <a:lnTo>
                      <a:pt x="290" y="296"/>
                    </a:lnTo>
                    <a:lnTo>
                      <a:pt x="296" y="284"/>
                    </a:lnTo>
                    <a:lnTo>
                      <a:pt x="302" y="272"/>
                    </a:lnTo>
                    <a:lnTo>
                      <a:pt x="306" y="260"/>
                    </a:lnTo>
                    <a:lnTo>
                      <a:pt x="309" y="247"/>
                    </a:lnTo>
                    <a:lnTo>
                      <a:pt x="312" y="234"/>
                    </a:lnTo>
                    <a:lnTo>
                      <a:pt x="313" y="221"/>
                    </a:lnTo>
                    <a:lnTo>
                      <a:pt x="314" y="208"/>
                    </a:lnTo>
                    <a:lnTo>
                      <a:pt x="313" y="193"/>
                    </a:lnTo>
                    <a:lnTo>
                      <a:pt x="311" y="178"/>
                    </a:lnTo>
                    <a:lnTo>
                      <a:pt x="309" y="163"/>
                    </a:lnTo>
                    <a:lnTo>
                      <a:pt x="305" y="150"/>
                    </a:lnTo>
                    <a:lnTo>
                      <a:pt x="303" y="143"/>
                    </a:lnTo>
                    <a:lnTo>
                      <a:pt x="301" y="136"/>
                    </a:lnTo>
                    <a:lnTo>
                      <a:pt x="295" y="124"/>
                    </a:lnTo>
                    <a:lnTo>
                      <a:pt x="289" y="113"/>
                    </a:lnTo>
                    <a:lnTo>
                      <a:pt x="285" y="107"/>
                    </a:lnTo>
                    <a:lnTo>
                      <a:pt x="282" y="102"/>
                    </a:lnTo>
                    <a:lnTo>
                      <a:pt x="273" y="93"/>
                    </a:lnTo>
                    <a:lnTo>
                      <a:pt x="264" y="84"/>
                    </a:lnTo>
                    <a:lnTo>
                      <a:pt x="259" y="80"/>
                    </a:lnTo>
                    <a:lnTo>
                      <a:pt x="254" y="77"/>
                    </a:lnTo>
                    <a:lnTo>
                      <a:pt x="243" y="70"/>
                    </a:lnTo>
                    <a:lnTo>
                      <a:pt x="231" y="65"/>
                    </a:lnTo>
                    <a:lnTo>
                      <a:pt x="225" y="64"/>
                    </a:lnTo>
                    <a:lnTo>
                      <a:pt x="218" y="62"/>
                    </a:lnTo>
                    <a:lnTo>
                      <a:pt x="205" y="60"/>
                    </a:lnTo>
                    <a:lnTo>
                      <a:pt x="190" y="5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26" name="Freeform 8"/>
              <p:cNvSpPr>
                <a:spLocks noEditPoints="1"/>
              </p:cNvSpPr>
              <p:nvPr userDrawn="1"/>
            </p:nvSpPr>
            <p:spPr bwMode="auto">
              <a:xfrm>
                <a:off x="2919413" y="4527551"/>
                <a:ext cx="552450" cy="676275"/>
              </a:xfrm>
              <a:custGeom>
                <a:avLst/>
                <a:gdLst>
                  <a:gd name="T0" fmla="*/ 65 w 348"/>
                  <a:gd name="T1" fmla="*/ 246 h 426"/>
                  <a:gd name="T2" fmla="*/ 71 w 348"/>
                  <a:gd name="T3" fmla="*/ 272 h 426"/>
                  <a:gd name="T4" fmla="*/ 83 w 348"/>
                  <a:gd name="T5" fmla="*/ 302 h 426"/>
                  <a:gd name="T6" fmla="*/ 98 w 348"/>
                  <a:gd name="T7" fmla="*/ 323 h 426"/>
                  <a:gd name="T8" fmla="*/ 120 w 348"/>
                  <a:gd name="T9" fmla="*/ 345 h 426"/>
                  <a:gd name="T10" fmla="*/ 142 w 348"/>
                  <a:gd name="T11" fmla="*/ 358 h 426"/>
                  <a:gd name="T12" fmla="*/ 161 w 348"/>
                  <a:gd name="T13" fmla="*/ 364 h 426"/>
                  <a:gd name="T14" fmla="*/ 188 w 348"/>
                  <a:gd name="T15" fmla="*/ 367 h 426"/>
                  <a:gd name="T16" fmla="*/ 220 w 348"/>
                  <a:gd name="T17" fmla="*/ 364 h 426"/>
                  <a:gd name="T18" fmla="*/ 247 w 348"/>
                  <a:gd name="T19" fmla="*/ 355 h 426"/>
                  <a:gd name="T20" fmla="*/ 269 w 348"/>
                  <a:gd name="T21" fmla="*/ 343 h 426"/>
                  <a:gd name="T22" fmla="*/ 295 w 348"/>
                  <a:gd name="T23" fmla="*/ 320 h 426"/>
                  <a:gd name="T24" fmla="*/ 342 w 348"/>
                  <a:gd name="T25" fmla="*/ 356 h 426"/>
                  <a:gd name="T26" fmla="*/ 322 w 348"/>
                  <a:gd name="T27" fmla="*/ 377 h 426"/>
                  <a:gd name="T28" fmla="*/ 296 w 348"/>
                  <a:gd name="T29" fmla="*/ 396 h 426"/>
                  <a:gd name="T30" fmla="*/ 263 w 348"/>
                  <a:gd name="T31" fmla="*/ 412 h 426"/>
                  <a:gd name="T32" fmla="*/ 226 w 348"/>
                  <a:gd name="T33" fmla="*/ 422 h 426"/>
                  <a:gd name="T34" fmla="*/ 183 w 348"/>
                  <a:gd name="T35" fmla="*/ 426 h 426"/>
                  <a:gd name="T36" fmla="*/ 154 w 348"/>
                  <a:gd name="T37" fmla="*/ 424 h 426"/>
                  <a:gd name="T38" fmla="*/ 126 w 348"/>
                  <a:gd name="T39" fmla="*/ 417 h 426"/>
                  <a:gd name="T40" fmla="*/ 101 w 348"/>
                  <a:gd name="T41" fmla="*/ 406 h 426"/>
                  <a:gd name="T42" fmla="*/ 78 w 348"/>
                  <a:gd name="T43" fmla="*/ 391 h 426"/>
                  <a:gd name="T44" fmla="*/ 57 w 348"/>
                  <a:gd name="T45" fmla="*/ 373 h 426"/>
                  <a:gd name="T46" fmla="*/ 39 w 348"/>
                  <a:gd name="T47" fmla="*/ 351 h 426"/>
                  <a:gd name="T48" fmla="*/ 20 w 348"/>
                  <a:gd name="T49" fmla="*/ 317 h 426"/>
                  <a:gd name="T50" fmla="*/ 10 w 348"/>
                  <a:gd name="T51" fmla="*/ 288 h 426"/>
                  <a:gd name="T52" fmla="*/ 3 w 348"/>
                  <a:gd name="T53" fmla="*/ 257 h 426"/>
                  <a:gd name="T54" fmla="*/ 0 w 348"/>
                  <a:gd name="T55" fmla="*/ 224 h 426"/>
                  <a:gd name="T56" fmla="*/ 1 w 348"/>
                  <a:gd name="T57" fmla="*/ 191 h 426"/>
                  <a:gd name="T58" fmla="*/ 6 w 348"/>
                  <a:gd name="T59" fmla="*/ 159 h 426"/>
                  <a:gd name="T60" fmla="*/ 14 w 348"/>
                  <a:gd name="T61" fmla="*/ 129 h 426"/>
                  <a:gd name="T62" fmla="*/ 27 w 348"/>
                  <a:gd name="T63" fmla="*/ 102 h 426"/>
                  <a:gd name="T64" fmla="*/ 42 w 348"/>
                  <a:gd name="T65" fmla="*/ 77 h 426"/>
                  <a:gd name="T66" fmla="*/ 67 w 348"/>
                  <a:gd name="T67" fmla="*/ 48 h 426"/>
                  <a:gd name="T68" fmla="*/ 89 w 348"/>
                  <a:gd name="T69" fmla="*/ 30 h 426"/>
                  <a:gd name="T70" fmla="*/ 113 w 348"/>
                  <a:gd name="T71" fmla="*/ 17 h 426"/>
                  <a:gd name="T72" fmla="*/ 138 w 348"/>
                  <a:gd name="T73" fmla="*/ 7 h 426"/>
                  <a:gd name="T74" fmla="*/ 165 w 348"/>
                  <a:gd name="T75" fmla="*/ 1 h 426"/>
                  <a:gd name="T76" fmla="*/ 194 w 348"/>
                  <a:gd name="T77" fmla="*/ 0 h 426"/>
                  <a:gd name="T78" fmla="*/ 224 w 348"/>
                  <a:gd name="T79" fmla="*/ 4 h 426"/>
                  <a:gd name="T80" fmla="*/ 250 w 348"/>
                  <a:gd name="T81" fmla="*/ 13 h 426"/>
                  <a:gd name="T82" fmla="*/ 274 w 348"/>
                  <a:gd name="T83" fmla="*/ 25 h 426"/>
                  <a:gd name="T84" fmla="*/ 294 w 348"/>
                  <a:gd name="T85" fmla="*/ 41 h 426"/>
                  <a:gd name="T86" fmla="*/ 310 w 348"/>
                  <a:gd name="T87" fmla="*/ 60 h 426"/>
                  <a:gd name="T88" fmla="*/ 331 w 348"/>
                  <a:gd name="T89" fmla="*/ 96 h 426"/>
                  <a:gd name="T90" fmla="*/ 339 w 348"/>
                  <a:gd name="T91" fmla="*/ 121 h 426"/>
                  <a:gd name="T92" fmla="*/ 345 w 348"/>
                  <a:gd name="T93" fmla="*/ 146 h 426"/>
                  <a:gd name="T94" fmla="*/ 348 w 348"/>
                  <a:gd name="T95" fmla="*/ 189 h 426"/>
                  <a:gd name="T96" fmla="*/ 65 w 348"/>
                  <a:gd name="T97" fmla="*/ 176 h 426"/>
                  <a:gd name="T98" fmla="*/ 288 w 348"/>
                  <a:gd name="T99" fmla="*/ 157 h 426"/>
                  <a:gd name="T100" fmla="*/ 281 w 348"/>
                  <a:gd name="T101" fmla="*/ 129 h 426"/>
                  <a:gd name="T102" fmla="*/ 272 w 348"/>
                  <a:gd name="T103" fmla="*/ 109 h 426"/>
                  <a:gd name="T104" fmla="*/ 251 w 348"/>
                  <a:gd name="T105" fmla="*/ 84 h 426"/>
                  <a:gd name="T106" fmla="*/ 226 w 348"/>
                  <a:gd name="T107" fmla="*/ 68 h 426"/>
                  <a:gd name="T108" fmla="*/ 195 w 348"/>
                  <a:gd name="T109" fmla="*/ 59 h 426"/>
                  <a:gd name="T110" fmla="*/ 160 w 348"/>
                  <a:gd name="T111" fmla="*/ 61 h 426"/>
                  <a:gd name="T112" fmla="*/ 139 w 348"/>
                  <a:gd name="T113" fmla="*/ 68 h 426"/>
                  <a:gd name="T114" fmla="*/ 112 w 348"/>
                  <a:gd name="T115" fmla="*/ 86 h 426"/>
                  <a:gd name="T116" fmla="*/ 91 w 348"/>
                  <a:gd name="T117" fmla="*/ 111 h 426"/>
                  <a:gd name="T118" fmla="*/ 77 w 348"/>
                  <a:gd name="T119" fmla="*/ 136 h 426"/>
                  <a:gd name="T120" fmla="*/ 68 w 348"/>
                  <a:gd name="T121" fmla="*/ 164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48" h="426">
                    <a:moveTo>
                      <a:pt x="64" y="227"/>
                    </a:moveTo>
                    <a:lnTo>
                      <a:pt x="64" y="240"/>
                    </a:lnTo>
                    <a:lnTo>
                      <a:pt x="65" y="246"/>
                    </a:lnTo>
                    <a:lnTo>
                      <a:pt x="66" y="253"/>
                    </a:lnTo>
                    <a:lnTo>
                      <a:pt x="69" y="266"/>
                    </a:lnTo>
                    <a:lnTo>
                      <a:pt x="71" y="272"/>
                    </a:lnTo>
                    <a:lnTo>
                      <a:pt x="73" y="278"/>
                    </a:lnTo>
                    <a:lnTo>
                      <a:pt x="77" y="290"/>
                    </a:lnTo>
                    <a:lnTo>
                      <a:pt x="83" y="302"/>
                    </a:lnTo>
                    <a:lnTo>
                      <a:pt x="86" y="307"/>
                    </a:lnTo>
                    <a:lnTo>
                      <a:pt x="90" y="313"/>
                    </a:lnTo>
                    <a:lnTo>
                      <a:pt x="98" y="323"/>
                    </a:lnTo>
                    <a:lnTo>
                      <a:pt x="106" y="332"/>
                    </a:lnTo>
                    <a:lnTo>
                      <a:pt x="115" y="341"/>
                    </a:lnTo>
                    <a:lnTo>
                      <a:pt x="120" y="345"/>
                    </a:lnTo>
                    <a:lnTo>
                      <a:pt x="126" y="349"/>
                    </a:lnTo>
                    <a:lnTo>
                      <a:pt x="137" y="355"/>
                    </a:lnTo>
                    <a:lnTo>
                      <a:pt x="142" y="358"/>
                    </a:lnTo>
                    <a:lnTo>
                      <a:pt x="148" y="360"/>
                    </a:lnTo>
                    <a:lnTo>
                      <a:pt x="154" y="362"/>
                    </a:lnTo>
                    <a:lnTo>
                      <a:pt x="161" y="364"/>
                    </a:lnTo>
                    <a:lnTo>
                      <a:pt x="167" y="365"/>
                    </a:lnTo>
                    <a:lnTo>
                      <a:pt x="174" y="366"/>
                    </a:lnTo>
                    <a:lnTo>
                      <a:pt x="188" y="367"/>
                    </a:lnTo>
                    <a:lnTo>
                      <a:pt x="199" y="367"/>
                    </a:lnTo>
                    <a:lnTo>
                      <a:pt x="210" y="366"/>
                    </a:lnTo>
                    <a:lnTo>
                      <a:pt x="220" y="364"/>
                    </a:lnTo>
                    <a:lnTo>
                      <a:pt x="230" y="361"/>
                    </a:lnTo>
                    <a:lnTo>
                      <a:pt x="239" y="359"/>
                    </a:lnTo>
                    <a:lnTo>
                      <a:pt x="247" y="355"/>
                    </a:lnTo>
                    <a:lnTo>
                      <a:pt x="254" y="352"/>
                    </a:lnTo>
                    <a:lnTo>
                      <a:pt x="261" y="348"/>
                    </a:lnTo>
                    <a:lnTo>
                      <a:pt x="269" y="343"/>
                    </a:lnTo>
                    <a:lnTo>
                      <a:pt x="275" y="339"/>
                    </a:lnTo>
                    <a:lnTo>
                      <a:pt x="286" y="330"/>
                    </a:lnTo>
                    <a:lnTo>
                      <a:pt x="295" y="320"/>
                    </a:lnTo>
                    <a:lnTo>
                      <a:pt x="302" y="312"/>
                    </a:lnTo>
                    <a:lnTo>
                      <a:pt x="347" y="349"/>
                    </a:lnTo>
                    <a:lnTo>
                      <a:pt x="342" y="356"/>
                    </a:lnTo>
                    <a:lnTo>
                      <a:pt x="336" y="363"/>
                    </a:lnTo>
                    <a:lnTo>
                      <a:pt x="329" y="370"/>
                    </a:lnTo>
                    <a:lnTo>
                      <a:pt x="322" y="377"/>
                    </a:lnTo>
                    <a:lnTo>
                      <a:pt x="314" y="384"/>
                    </a:lnTo>
                    <a:lnTo>
                      <a:pt x="305" y="390"/>
                    </a:lnTo>
                    <a:lnTo>
                      <a:pt x="296" y="396"/>
                    </a:lnTo>
                    <a:lnTo>
                      <a:pt x="286" y="402"/>
                    </a:lnTo>
                    <a:lnTo>
                      <a:pt x="276" y="407"/>
                    </a:lnTo>
                    <a:lnTo>
                      <a:pt x="263" y="412"/>
                    </a:lnTo>
                    <a:lnTo>
                      <a:pt x="252" y="416"/>
                    </a:lnTo>
                    <a:lnTo>
                      <a:pt x="239" y="419"/>
                    </a:lnTo>
                    <a:lnTo>
                      <a:pt x="226" y="422"/>
                    </a:lnTo>
                    <a:lnTo>
                      <a:pt x="212" y="424"/>
                    </a:lnTo>
                    <a:lnTo>
                      <a:pt x="198" y="426"/>
                    </a:lnTo>
                    <a:lnTo>
                      <a:pt x="183" y="426"/>
                    </a:lnTo>
                    <a:lnTo>
                      <a:pt x="173" y="426"/>
                    </a:lnTo>
                    <a:lnTo>
                      <a:pt x="163" y="425"/>
                    </a:lnTo>
                    <a:lnTo>
                      <a:pt x="154" y="424"/>
                    </a:lnTo>
                    <a:lnTo>
                      <a:pt x="144" y="422"/>
                    </a:lnTo>
                    <a:lnTo>
                      <a:pt x="135" y="420"/>
                    </a:lnTo>
                    <a:lnTo>
                      <a:pt x="126" y="417"/>
                    </a:lnTo>
                    <a:lnTo>
                      <a:pt x="117" y="414"/>
                    </a:lnTo>
                    <a:lnTo>
                      <a:pt x="109" y="410"/>
                    </a:lnTo>
                    <a:lnTo>
                      <a:pt x="101" y="406"/>
                    </a:lnTo>
                    <a:lnTo>
                      <a:pt x="93" y="401"/>
                    </a:lnTo>
                    <a:lnTo>
                      <a:pt x="85" y="397"/>
                    </a:lnTo>
                    <a:lnTo>
                      <a:pt x="78" y="391"/>
                    </a:lnTo>
                    <a:lnTo>
                      <a:pt x="70" y="385"/>
                    </a:lnTo>
                    <a:lnTo>
                      <a:pt x="64" y="379"/>
                    </a:lnTo>
                    <a:lnTo>
                      <a:pt x="57" y="373"/>
                    </a:lnTo>
                    <a:lnTo>
                      <a:pt x="51" y="366"/>
                    </a:lnTo>
                    <a:lnTo>
                      <a:pt x="45" y="359"/>
                    </a:lnTo>
                    <a:lnTo>
                      <a:pt x="39" y="351"/>
                    </a:lnTo>
                    <a:lnTo>
                      <a:pt x="29" y="335"/>
                    </a:lnTo>
                    <a:lnTo>
                      <a:pt x="25" y="326"/>
                    </a:lnTo>
                    <a:lnTo>
                      <a:pt x="20" y="317"/>
                    </a:lnTo>
                    <a:lnTo>
                      <a:pt x="17" y="308"/>
                    </a:lnTo>
                    <a:lnTo>
                      <a:pt x="13" y="298"/>
                    </a:lnTo>
                    <a:lnTo>
                      <a:pt x="10" y="288"/>
                    </a:lnTo>
                    <a:lnTo>
                      <a:pt x="7" y="278"/>
                    </a:lnTo>
                    <a:lnTo>
                      <a:pt x="5" y="268"/>
                    </a:lnTo>
                    <a:lnTo>
                      <a:pt x="3" y="257"/>
                    </a:lnTo>
                    <a:lnTo>
                      <a:pt x="2" y="247"/>
                    </a:lnTo>
                    <a:lnTo>
                      <a:pt x="1" y="235"/>
                    </a:lnTo>
                    <a:lnTo>
                      <a:pt x="0" y="224"/>
                    </a:lnTo>
                    <a:lnTo>
                      <a:pt x="0" y="213"/>
                    </a:lnTo>
                    <a:lnTo>
                      <a:pt x="0" y="202"/>
                    </a:lnTo>
                    <a:lnTo>
                      <a:pt x="1" y="191"/>
                    </a:lnTo>
                    <a:lnTo>
                      <a:pt x="2" y="180"/>
                    </a:lnTo>
                    <a:lnTo>
                      <a:pt x="3" y="169"/>
                    </a:lnTo>
                    <a:lnTo>
                      <a:pt x="6" y="159"/>
                    </a:lnTo>
                    <a:lnTo>
                      <a:pt x="8" y="149"/>
                    </a:lnTo>
                    <a:lnTo>
                      <a:pt x="11" y="139"/>
                    </a:lnTo>
                    <a:lnTo>
                      <a:pt x="14" y="129"/>
                    </a:lnTo>
                    <a:lnTo>
                      <a:pt x="18" y="120"/>
                    </a:lnTo>
                    <a:lnTo>
                      <a:pt x="22" y="111"/>
                    </a:lnTo>
                    <a:lnTo>
                      <a:pt x="27" y="102"/>
                    </a:lnTo>
                    <a:lnTo>
                      <a:pt x="32" y="93"/>
                    </a:lnTo>
                    <a:lnTo>
                      <a:pt x="37" y="85"/>
                    </a:lnTo>
                    <a:lnTo>
                      <a:pt x="42" y="77"/>
                    </a:lnTo>
                    <a:lnTo>
                      <a:pt x="48" y="69"/>
                    </a:lnTo>
                    <a:lnTo>
                      <a:pt x="54" y="62"/>
                    </a:lnTo>
                    <a:lnTo>
                      <a:pt x="67" y="48"/>
                    </a:lnTo>
                    <a:lnTo>
                      <a:pt x="74" y="42"/>
                    </a:lnTo>
                    <a:lnTo>
                      <a:pt x="82" y="36"/>
                    </a:lnTo>
                    <a:lnTo>
                      <a:pt x="89" y="30"/>
                    </a:lnTo>
                    <a:lnTo>
                      <a:pt x="97" y="25"/>
                    </a:lnTo>
                    <a:lnTo>
                      <a:pt x="105" y="21"/>
                    </a:lnTo>
                    <a:lnTo>
                      <a:pt x="113" y="17"/>
                    </a:lnTo>
                    <a:lnTo>
                      <a:pt x="121" y="13"/>
                    </a:lnTo>
                    <a:lnTo>
                      <a:pt x="129" y="9"/>
                    </a:lnTo>
                    <a:lnTo>
                      <a:pt x="138" y="7"/>
                    </a:lnTo>
                    <a:lnTo>
                      <a:pt x="147" y="4"/>
                    </a:lnTo>
                    <a:lnTo>
                      <a:pt x="156" y="2"/>
                    </a:lnTo>
                    <a:lnTo>
                      <a:pt x="165" y="1"/>
                    </a:lnTo>
                    <a:lnTo>
                      <a:pt x="174" y="0"/>
                    </a:lnTo>
                    <a:lnTo>
                      <a:pt x="183" y="0"/>
                    </a:lnTo>
                    <a:lnTo>
                      <a:pt x="194" y="0"/>
                    </a:lnTo>
                    <a:lnTo>
                      <a:pt x="204" y="1"/>
                    </a:lnTo>
                    <a:lnTo>
                      <a:pt x="214" y="2"/>
                    </a:lnTo>
                    <a:lnTo>
                      <a:pt x="224" y="4"/>
                    </a:lnTo>
                    <a:lnTo>
                      <a:pt x="233" y="7"/>
                    </a:lnTo>
                    <a:lnTo>
                      <a:pt x="242" y="9"/>
                    </a:lnTo>
                    <a:lnTo>
                      <a:pt x="250" y="13"/>
                    </a:lnTo>
                    <a:lnTo>
                      <a:pt x="258" y="16"/>
                    </a:lnTo>
                    <a:lnTo>
                      <a:pt x="266" y="21"/>
                    </a:lnTo>
                    <a:lnTo>
                      <a:pt x="274" y="25"/>
                    </a:lnTo>
                    <a:lnTo>
                      <a:pt x="281" y="30"/>
                    </a:lnTo>
                    <a:lnTo>
                      <a:pt x="288" y="35"/>
                    </a:lnTo>
                    <a:lnTo>
                      <a:pt x="294" y="41"/>
                    </a:lnTo>
                    <a:lnTo>
                      <a:pt x="300" y="47"/>
                    </a:lnTo>
                    <a:lnTo>
                      <a:pt x="305" y="53"/>
                    </a:lnTo>
                    <a:lnTo>
                      <a:pt x="310" y="60"/>
                    </a:lnTo>
                    <a:lnTo>
                      <a:pt x="319" y="74"/>
                    </a:lnTo>
                    <a:lnTo>
                      <a:pt x="327" y="89"/>
                    </a:lnTo>
                    <a:lnTo>
                      <a:pt x="331" y="96"/>
                    </a:lnTo>
                    <a:lnTo>
                      <a:pt x="334" y="104"/>
                    </a:lnTo>
                    <a:lnTo>
                      <a:pt x="337" y="112"/>
                    </a:lnTo>
                    <a:lnTo>
                      <a:pt x="339" y="121"/>
                    </a:lnTo>
                    <a:lnTo>
                      <a:pt x="341" y="129"/>
                    </a:lnTo>
                    <a:lnTo>
                      <a:pt x="343" y="137"/>
                    </a:lnTo>
                    <a:lnTo>
                      <a:pt x="345" y="146"/>
                    </a:lnTo>
                    <a:lnTo>
                      <a:pt x="346" y="155"/>
                    </a:lnTo>
                    <a:lnTo>
                      <a:pt x="348" y="172"/>
                    </a:lnTo>
                    <a:lnTo>
                      <a:pt x="348" y="189"/>
                    </a:lnTo>
                    <a:lnTo>
                      <a:pt x="348" y="227"/>
                    </a:lnTo>
                    <a:lnTo>
                      <a:pt x="64" y="227"/>
                    </a:lnTo>
                    <a:close/>
                    <a:moveTo>
                      <a:pt x="65" y="176"/>
                    </a:moveTo>
                    <a:lnTo>
                      <a:pt x="289" y="176"/>
                    </a:lnTo>
                    <a:lnTo>
                      <a:pt x="288" y="163"/>
                    </a:lnTo>
                    <a:lnTo>
                      <a:pt x="288" y="157"/>
                    </a:lnTo>
                    <a:lnTo>
                      <a:pt x="287" y="151"/>
                    </a:lnTo>
                    <a:lnTo>
                      <a:pt x="284" y="140"/>
                    </a:lnTo>
                    <a:lnTo>
                      <a:pt x="281" y="129"/>
                    </a:lnTo>
                    <a:lnTo>
                      <a:pt x="279" y="124"/>
                    </a:lnTo>
                    <a:lnTo>
                      <a:pt x="277" y="118"/>
                    </a:lnTo>
                    <a:lnTo>
                      <a:pt x="272" y="109"/>
                    </a:lnTo>
                    <a:lnTo>
                      <a:pt x="265" y="100"/>
                    </a:lnTo>
                    <a:lnTo>
                      <a:pt x="259" y="92"/>
                    </a:lnTo>
                    <a:lnTo>
                      <a:pt x="251" y="84"/>
                    </a:lnTo>
                    <a:lnTo>
                      <a:pt x="244" y="78"/>
                    </a:lnTo>
                    <a:lnTo>
                      <a:pt x="235" y="72"/>
                    </a:lnTo>
                    <a:lnTo>
                      <a:pt x="226" y="68"/>
                    </a:lnTo>
                    <a:lnTo>
                      <a:pt x="216" y="64"/>
                    </a:lnTo>
                    <a:lnTo>
                      <a:pt x="206" y="61"/>
                    </a:lnTo>
                    <a:lnTo>
                      <a:pt x="195" y="59"/>
                    </a:lnTo>
                    <a:lnTo>
                      <a:pt x="183" y="59"/>
                    </a:lnTo>
                    <a:lnTo>
                      <a:pt x="171" y="60"/>
                    </a:lnTo>
                    <a:lnTo>
                      <a:pt x="160" y="61"/>
                    </a:lnTo>
                    <a:lnTo>
                      <a:pt x="155" y="63"/>
                    </a:lnTo>
                    <a:lnTo>
                      <a:pt x="149" y="64"/>
                    </a:lnTo>
                    <a:lnTo>
                      <a:pt x="139" y="68"/>
                    </a:lnTo>
                    <a:lnTo>
                      <a:pt x="130" y="73"/>
                    </a:lnTo>
                    <a:lnTo>
                      <a:pt x="121" y="79"/>
                    </a:lnTo>
                    <a:lnTo>
                      <a:pt x="112" y="86"/>
                    </a:lnTo>
                    <a:lnTo>
                      <a:pt x="104" y="94"/>
                    </a:lnTo>
                    <a:lnTo>
                      <a:pt x="97" y="102"/>
                    </a:lnTo>
                    <a:lnTo>
                      <a:pt x="91" y="111"/>
                    </a:lnTo>
                    <a:lnTo>
                      <a:pt x="85" y="121"/>
                    </a:lnTo>
                    <a:lnTo>
                      <a:pt x="79" y="131"/>
                    </a:lnTo>
                    <a:lnTo>
                      <a:pt x="77" y="136"/>
                    </a:lnTo>
                    <a:lnTo>
                      <a:pt x="75" y="142"/>
                    </a:lnTo>
                    <a:lnTo>
                      <a:pt x="71" y="153"/>
                    </a:lnTo>
                    <a:lnTo>
                      <a:pt x="68" y="164"/>
                    </a:lnTo>
                    <a:lnTo>
                      <a:pt x="65" y="17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27" name="Freeform 9"/>
              <p:cNvSpPr>
                <a:spLocks/>
              </p:cNvSpPr>
              <p:nvPr userDrawn="1"/>
            </p:nvSpPr>
            <p:spPr bwMode="auto">
              <a:xfrm>
                <a:off x="3554413" y="4386263"/>
                <a:ext cx="350837" cy="806450"/>
              </a:xfrm>
              <a:custGeom>
                <a:avLst/>
                <a:gdLst>
                  <a:gd name="T0" fmla="*/ 221 w 221"/>
                  <a:gd name="T1" fmla="*/ 508 h 508"/>
                  <a:gd name="T2" fmla="*/ 183 w 221"/>
                  <a:gd name="T3" fmla="*/ 508 h 508"/>
                  <a:gd name="T4" fmla="*/ 163 w 221"/>
                  <a:gd name="T5" fmla="*/ 507 h 508"/>
                  <a:gd name="T6" fmla="*/ 152 w 221"/>
                  <a:gd name="T7" fmla="*/ 506 h 508"/>
                  <a:gd name="T8" fmla="*/ 142 w 221"/>
                  <a:gd name="T9" fmla="*/ 504 h 508"/>
                  <a:gd name="T10" fmla="*/ 132 w 221"/>
                  <a:gd name="T11" fmla="*/ 502 h 508"/>
                  <a:gd name="T12" fmla="*/ 127 w 221"/>
                  <a:gd name="T13" fmla="*/ 500 h 508"/>
                  <a:gd name="T14" fmla="*/ 122 w 221"/>
                  <a:gd name="T15" fmla="*/ 498 h 508"/>
                  <a:gd name="T16" fmla="*/ 117 w 221"/>
                  <a:gd name="T17" fmla="*/ 496 h 508"/>
                  <a:gd name="T18" fmla="*/ 112 w 221"/>
                  <a:gd name="T19" fmla="*/ 494 h 508"/>
                  <a:gd name="T20" fmla="*/ 103 w 221"/>
                  <a:gd name="T21" fmla="*/ 488 h 508"/>
                  <a:gd name="T22" fmla="*/ 99 w 221"/>
                  <a:gd name="T23" fmla="*/ 485 h 508"/>
                  <a:gd name="T24" fmla="*/ 94 w 221"/>
                  <a:gd name="T25" fmla="*/ 481 h 508"/>
                  <a:gd name="T26" fmla="*/ 90 w 221"/>
                  <a:gd name="T27" fmla="*/ 477 h 508"/>
                  <a:gd name="T28" fmla="*/ 87 w 221"/>
                  <a:gd name="T29" fmla="*/ 473 h 508"/>
                  <a:gd name="T30" fmla="*/ 83 w 221"/>
                  <a:gd name="T31" fmla="*/ 468 h 508"/>
                  <a:gd name="T32" fmla="*/ 80 w 221"/>
                  <a:gd name="T33" fmla="*/ 463 h 508"/>
                  <a:gd name="T34" fmla="*/ 77 w 221"/>
                  <a:gd name="T35" fmla="*/ 458 h 508"/>
                  <a:gd name="T36" fmla="*/ 74 w 221"/>
                  <a:gd name="T37" fmla="*/ 452 h 508"/>
                  <a:gd name="T38" fmla="*/ 71 w 221"/>
                  <a:gd name="T39" fmla="*/ 445 h 508"/>
                  <a:gd name="T40" fmla="*/ 69 w 221"/>
                  <a:gd name="T41" fmla="*/ 439 h 508"/>
                  <a:gd name="T42" fmla="*/ 67 w 221"/>
                  <a:gd name="T43" fmla="*/ 431 h 508"/>
                  <a:gd name="T44" fmla="*/ 66 w 221"/>
                  <a:gd name="T45" fmla="*/ 423 h 508"/>
                  <a:gd name="T46" fmla="*/ 64 w 221"/>
                  <a:gd name="T47" fmla="*/ 415 h 508"/>
                  <a:gd name="T48" fmla="*/ 63 w 221"/>
                  <a:gd name="T49" fmla="*/ 406 h 508"/>
                  <a:gd name="T50" fmla="*/ 63 w 221"/>
                  <a:gd name="T51" fmla="*/ 397 h 508"/>
                  <a:gd name="T52" fmla="*/ 63 w 221"/>
                  <a:gd name="T53" fmla="*/ 387 h 508"/>
                  <a:gd name="T54" fmla="*/ 63 w 221"/>
                  <a:gd name="T55" fmla="*/ 150 h 508"/>
                  <a:gd name="T56" fmla="*/ 0 w 221"/>
                  <a:gd name="T57" fmla="*/ 150 h 508"/>
                  <a:gd name="T58" fmla="*/ 0 w 221"/>
                  <a:gd name="T59" fmla="*/ 96 h 508"/>
                  <a:gd name="T60" fmla="*/ 63 w 221"/>
                  <a:gd name="T61" fmla="*/ 96 h 508"/>
                  <a:gd name="T62" fmla="*/ 63 w 221"/>
                  <a:gd name="T63" fmla="*/ 0 h 508"/>
                  <a:gd name="T64" fmla="*/ 124 w 221"/>
                  <a:gd name="T65" fmla="*/ 0 h 508"/>
                  <a:gd name="T66" fmla="*/ 124 w 221"/>
                  <a:gd name="T67" fmla="*/ 96 h 508"/>
                  <a:gd name="T68" fmla="*/ 219 w 221"/>
                  <a:gd name="T69" fmla="*/ 96 h 508"/>
                  <a:gd name="T70" fmla="*/ 219 w 221"/>
                  <a:gd name="T71" fmla="*/ 150 h 508"/>
                  <a:gd name="T72" fmla="*/ 124 w 221"/>
                  <a:gd name="T73" fmla="*/ 150 h 508"/>
                  <a:gd name="T74" fmla="*/ 124 w 221"/>
                  <a:gd name="T75" fmla="*/ 376 h 508"/>
                  <a:gd name="T76" fmla="*/ 125 w 221"/>
                  <a:gd name="T77" fmla="*/ 389 h 508"/>
                  <a:gd name="T78" fmla="*/ 126 w 221"/>
                  <a:gd name="T79" fmla="*/ 400 h 508"/>
                  <a:gd name="T80" fmla="*/ 128 w 221"/>
                  <a:gd name="T81" fmla="*/ 410 h 508"/>
                  <a:gd name="T82" fmla="*/ 131 w 221"/>
                  <a:gd name="T83" fmla="*/ 418 h 508"/>
                  <a:gd name="T84" fmla="*/ 134 w 221"/>
                  <a:gd name="T85" fmla="*/ 425 h 508"/>
                  <a:gd name="T86" fmla="*/ 137 w 221"/>
                  <a:gd name="T87" fmla="*/ 432 h 508"/>
                  <a:gd name="T88" fmla="*/ 140 w 221"/>
                  <a:gd name="T89" fmla="*/ 434 h 508"/>
                  <a:gd name="T90" fmla="*/ 142 w 221"/>
                  <a:gd name="T91" fmla="*/ 437 h 508"/>
                  <a:gd name="T92" fmla="*/ 147 w 221"/>
                  <a:gd name="T93" fmla="*/ 441 h 508"/>
                  <a:gd name="T94" fmla="*/ 152 w 221"/>
                  <a:gd name="T95" fmla="*/ 445 h 508"/>
                  <a:gd name="T96" fmla="*/ 157 w 221"/>
                  <a:gd name="T97" fmla="*/ 447 h 508"/>
                  <a:gd name="T98" fmla="*/ 163 w 221"/>
                  <a:gd name="T99" fmla="*/ 450 h 508"/>
                  <a:gd name="T100" fmla="*/ 169 w 221"/>
                  <a:gd name="T101" fmla="*/ 451 h 508"/>
                  <a:gd name="T102" fmla="*/ 182 w 221"/>
                  <a:gd name="T103" fmla="*/ 453 h 508"/>
                  <a:gd name="T104" fmla="*/ 195 w 221"/>
                  <a:gd name="T105" fmla="*/ 453 h 508"/>
                  <a:gd name="T106" fmla="*/ 221 w 221"/>
                  <a:gd name="T107" fmla="*/ 453 h 508"/>
                  <a:gd name="T108" fmla="*/ 221 w 221"/>
                  <a:gd name="T109" fmla="*/ 508 h 5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21" h="508">
                    <a:moveTo>
                      <a:pt x="221" y="508"/>
                    </a:moveTo>
                    <a:lnTo>
                      <a:pt x="183" y="508"/>
                    </a:lnTo>
                    <a:lnTo>
                      <a:pt x="163" y="507"/>
                    </a:lnTo>
                    <a:lnTo>
                      <a:pt x="152" y="506"/>
                    </a:lnTo>
                    <a:lnTo>
                      <a:pt x="142" y="504"/>
                    </a:lnTo>
                    <a:lnTo>
                      <a:pt x="132" y="502"/>
                    </a:lnTo>
                    <a:lnTo>
                      <a:pt x="127" y="500"/>
                    </a:lnTo>
                    <a:lnTo>
                      <a:pt x="122" y="498"/>
                    </a:lnTo>
                    <a:lnTo>
                      <a:pt x="117" y="496"/>
                    </a:lnTo>
                    <a:lnTo>
                      <a:pt x="112" y="494"/>
                    </a:lnTo>
                    <a:lnTo>
                      <a:pt x="103" y="488"/>
                    </a:lnTo>
                    <a:lnTo>
                      <a:pt x="99" y="485"/>
                    </a:lnTo>
                    <a:lnTo>
                      <a:pt x="94" y="481"/>
                    </a:lnTo>
                    <a:lnTo>
                      <a:pt x="90" y="477"/>
                    </a:lnTo>
                    <a:lnTo>
                      <a:pt x="87" y="473"/>
                    </a:lnTo>
                    <a:lnTo>
                      <a:pt x="83" y="468"/>
                    </a:lnTo>
                    <a:lnTo>
                      <a:pt x="80" y="463"/>
                    </a:lnTo>
                    <a:lnTo>
                      <a:pt x="77" y="458"/>
                    </a:lnTo>
                    <a:lnTo>
                      <a:pt x="74" y="452"/>
                    </a:lnTo>
                    <a:lnTo>
                      <a:pt x="71" y="445"/>
                    </a:lnTo>
                    <a:lnTo>
                      <a:pt x="69" y="439"/>
                    </a:lnTo>
                    <a:lnTo>
                      <a:pt x="67" y="431"/>
                    </a:lnTo>
                    <a:lnTo>
                      <a:pt x="66" y="423"/>
                    </a:lnTo>
                    <a:lnTo>
                      <a:pt x="64" y="415"/>
                    </a:lnTo>
                    <a:lnTo>
                      <a:pt x="63" y="406"/>
                    </a:lnTo>
                    <a:lnTo>
                      <a:pt x="63" y="397"/>
                    </a:lnTo>
                    <a:lnTo>
                      <a:pt x="63" y="387"/>
                    </a:lnTo>
                    <a:lnTo>
                      <a:pt x="63" y="150"/>
                    </a:lnTo>
                    <a:lnTo>
                      <a:pt x="0" y="150"/>
                    </a:lnTo>
                    <a:lnTo>
                      <a:pt x="0" y="96"/>
                    </a:lnTo>
                    <a:lnTo>
                      <a:pt x="63" y="96"/>
                    </a:lnTo>
                    <a:lnTo>
                      <a:pt x="63" y="0"/>
                    </a:lnTo>
                    <a:lnTo>
                      <a:pt x="124" y="0"/>
                    </a:lnTo>
                    <a:lnTo>
                      <a:pt x="124" y="96"/>
                    </a:lnTo>
                    <a:lnTo>
                      <a:pt x="219" y="96"/>
                    </a:lnTo>
                    <a:lnTo>
                      <a:pt x="219" y="150"/>
                    </a:lnTo>
                    <a:lnTo>
                      <a:pt x="124" y="150"/>
                    </a:lnTo>
                    <a:lnTo>
                      <a:pt x="124" y="376"/>
                    </a:lnTo>
                    <a:lnTo>
                      <a:pt x="125" y="389"/>
                    </a:lnTo>
                    <a:lnTo>
                      <a:pt x="126" y="400"/>
                    </a:lnTo>
                    <a:lnTo>
                      <a:pt x="128" y="410"/>
                    </a:lnTo>
                    <a:lnTo>
                      <a:pt x="131" y="418"/>
                    </a:lnTo>
                    <a:lnTo>
                      <a:pt x="134" y="425"/>
                    </a:lnTo>
                    <a:lnTo>
                      <a:pt x="137" y="432"/>
                    </a:lnTo>
                    <a:lnTo>
                      <a:pt x="140" y="434"/>
                    </a:lnTo>
                    <a:lnTo>
                      <a:pt x="142" y="437"/>
                    </a:lnTo>
                    <a:lnTo>
                      <a:pt x="147" y="441"/>
                    </a:lnTo>
                    <a:lnTo>
                      <a:pt x="152" y="445"/>
                    </a:lnTo>
                    <a:lnTo>
                      <a:pt x="157" y="447"/>
                    </a:lnTo>
                    <a:lnTo>
                      <a:pt x="163" y="450"/>
                    </a:lnTo>
                    <a:lnTo>
                      <a:pt x="169" y="451"/>
                    </a:lnTo>
                    <a:lnTo>
                      <a:pt x="182" y="453"/>
                    </a:lnTo>
                    <a:lnTo>
                      <a:pt x="195" y="453"/>
                    </a:lnTo>
                    <a:lnTo>
                      <a:pt x="221" y="453"/>
                    </a:lnTo>
                    <a:lnTo>
                      <a:pt x="221" y="50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28" name="Freeform 10"/>
              <p:cNvSpPr>
                <a:spLocks/>
              </p:cNvSpPr>
              <p:nvPr userDrawn="1"/>
            </p:nvSpPr>
            <p:spPr bwMode="auto">
              <a:xfrm>
                <a:off x="4187825" y="4386263"/>
                <a:ext cx="350837" cy="806450"/>
              </a:xfrm>
              <a:custGeom>
                <a:avLst/>
                <a:gdLst>
                  <a:gd name="T0" fmla="*/ 221 w 221"/>
                  <a:gd name="T1" fmla="*/ 508 h 508"/>
                  <a:gd name="T2" fmla="*/ 184 w 221"/>
                  <a:gd name="T3" fmla="*/ 508 h 508"/>
                  <a:gd name="T4" fmla="*/ 163 w 221"/>
                  <a:gd name="T5" fmla="*/ 507 h 508"/>
                  <a:gd name="T6" fmla="*/ 153 w 221"/>
                  <a:gd name="T7" fmla="*/ 506 h 508"/>
                  <a:gd name="T8" fmla="*/ 142 w 221"/>
                  <a:gd name="T9" fmla="*/ 504 h 508"/>
                  <a:gd name="T10" fmla="*/ 132 w 221"/>
                  <a:gd name="T11" fmla="*/ 502 h 508"/>
                  <a:gd name="T12" fmla="*/ 127 w 221"/>
                  <a:gd name="T13" fmla="*/ 500 h 508"/>
                  <a:gd name="T14" fmla="*/ 122 w 221"/>
                  <a:gd name="T15" fmla="*/ 498 h 508"/>
                  <a:gd name="T16" fmla="*/ 117 w 221"/>
                  <a:gd name="T17" fmla="*/ 496 h 508"/>
                  <a:gd name="T18" fmla="*/ 112 w 221"/>
                  <a:gd name="T19" fmla="*/ 494 h 508"/>
                  <a:gd name="T20" fmla="*/ 103 w 221"/>
                  <a:gd name="T21" fmla="*/ 488 h 508"/>
                  <a:gd name="T22" fmla="*/ 99 w 221"/>
                  <a:gd name="T23" fmla="*/ 485 h 508"/>
                  <a:gd name="T24" fmla="*/ 95 w 221"/>
                  <a:gd name="T25" fmla="*/ 481 h 508"/>
                  <a:gd name="T26" fmla="*/ 91 w 221"/>
                  <a:gd name="T27" fmla="*/ 477 h 508"/>
                  <a:gd name="T28" fmla="*/ 87 w 221"/>
                  <a:gd name="T29" fmla="*/ 473 h 508"/>
                  <a:gd name="T30" fmla="*/ 83 w 221"/>
                  <a:gd name="T31" fmla="*/ 468 h 508"/>
                  <a:gd name="T32" fmla="*/ 80 w 221"/>
                  <a:gd name="T33" fmla="*/ 463 h 508"/>
                  <a:gd name="T34" fmla="*/ 77 w 221"/>
                  <a:gd name="T35" fmla="*/ 458 h 508"/>
                  <a:gd name="T36" fmla="*/ 74 w 221"/>
                  <a:gd name="T37" fmla="*/ 452 h 508"/>
                  <a:gd name="T38" fmla="*/ 72 w 221"/>
                  <a:gd name="T39" fmla="*/ 445 h 508"/>
                  <a:gd name="T40" fmla="*/ 69 w 221"/>
                  <a:gd name="T41" fmla="*/ 439 h 508"/>
                  <a:gd name="T42" fmla="*/ 67 w 221"/>
                  <a:gd name="T43" fmla="*/ 431 h 508"/>
                  <a:gd name="T44" fmla="*/ 66 w 221"/>
                  <a:gd name="T45" fmla="*/ 423 h 508"/>
                  <a:gd name="T46" fmla="*/ 64 w 221"/>
                  <a:gd name="T47" fmla="*/ 415 h 508"/>
                  <a:gd name="T48" fmla="*/ 64 w 221"/>
                  <a:gd name="T49" fmla="*/ 406 h 508"/>
                  <a:gd name="T50" fmla="*/ 63 w 221"/>
                  <a:gd name="T51" fmla="*/ 397 h 508"/>
                  <a:gd name="T52" fmla="*/ 63 w 221"/>
                  <a:gd name="T53" fmla="*/ 387 h 508"/>
                  <a:gd name="T54" fmla="*/ 63 w 221"/>
                  <a:gd name="T55" fmla="*/ 150 h 508"/>
                  <a:gd name="T56" fmla="*/ 0 w 221"/>
                  <a:gd name="T57" fmla="*/ 150 h 508"/>
                  <a:gd name="T58" fmla="*/ 0 w 221"/>
                  <a:gd name="T59" fmla="*/ 96 h 508"/>
                  <a:gd name="T60" fmla="*/ 63 w 221"/>
                  <a:gd name="T61" fmla="*/ 96 h 508"/>
                  <a:gd name="T62" fmla="*/ 63 w 221"/>
                  <a:gd name="T63" fmla="*/ 0 h 508"/>
                  <a:gd name="T64" fmla="*/ 125 w 221"/>
                  <a:gd name="T65" fmla="*/ 0 h 508"/>
                  <a:gd name="T66" fmla="*/ 125 w 221"/>
                  <a:gd name="T67" fmla="*/ 96 h 508"/>
                  <a:gd name="T68" fmla="*/ 219 w 221"/>
                  <a:gd name="T69" fmla="*/ 96 h 508"/>
                  <a:gd name="T70" fmla="*/ 219 w 221"/>
                  <a:gd name="T71" fmla="*/ 150 h 508"/>
                  <a:gd name="T72" fmla="*/ 125 w 221"/>
                  <a:gd name="T73" fmla="*/ 150 h 508"/>
                  <a:gd name="T74" fmla="*/ 125 w 221"/>
                  <a:gd name="T75" fmla="*/ 376 h 508"/>
                  <a:gd name="T76" fmla="*/ 125 w 221"/>
                  <a:gd name="T77" fmla="*/ 389 h 508"/>
                  <a:gd name="T78" fmla="*/ 126 w 221"/>
                  <a:gd name="T79" fmla="*/ 400 h 508"/>
                  <a:gd name="T80" fmla="*/ 128 w 221"/>
                  <a:gd name="T81" fmla="*/ 410 h 508"/>
                  <a:gd name="T82" fmla="*/ 131 w 221"/>
                  <a:gd name="T83" fmla="*/ 418 h 508"/>
                  <a:gd name="T84" fmla="*/ 134 w 221"/>
                  <a:gd name="T85" fmla="*/ 425 h 508"/>
                  <a:gd name="T86" fmla="*/ 138 w 221"/>
                  <a:gd name="T87" fmla="*/ 432 h 508"/>
                  <a:gd name="T88" fmla="*/ 140 w 221"/>
                  <a:gd name="T89" fmla="*/ 434 h 508"/>
                  <a:gd name="T90" fmla="*/ 142 w 221"/>
                  <a:gd name="T91" fmla="*/ 437 h 508"/>
                  <a:gd name="T92" fmla="*/ 147 w 221"/>
                  <a:gd name="T93" fmla="*/ 441 h 508"/>
                  <a:gd name="T94" fmla="*/ 152 w 221"/>
                  <a:gd name="T95" fmla="*/ 445 h 508"/>
                  <a:gd name="T96" fmla="*/ 157 w 221"/>
                  <a:gd name="T97" fmla="*/ 447 h 508"/>
                  <a:gd name="T98" fmla="*/ 163 w 221"/>
                  <a:gd name="T99" fmla="*/ 450 h 508"/>
                  <a:gd name="T100" fmla="*/ 169 w 221"/>
                  <a:gd name="T101" fmla="*/ 451 h 508"/>
                  <a:gd name="T102" fmla="*/ 182 w 221"/>
                  <a:gd name="T103" fmla="*/ 453 h 508"/>
                  <a:gd name="T104" fmla="*/ 196 w 221"/>
                  <a:gd name="T105" fmla="*/ 453 h 508"/>
                  <a:gd name="T106" fmla="*/ 221 w 221"/>
                  <a:gd name="T107" fmla="*/ 453 h 508"/>
                  <a:gd name="T108" fmla="*/ 221 w 221"/>
                  <a:gd name="T109" fmla="*/ 508 h 5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21" h="508">
                    <a:moveTo>
                      <a:pt x="221" y="508"/>
                    </a:moveTo>
                    <a:lnTo>
                      <a:pt x="184" y="508"/>
                    </a:lnTo>
                    <a:lnTo>
                      <a:pt x="163" y="507"/>
                    </a:lnTo>
                    <a:lnTo>
                      <a:pt x="153" y="506"/>
                    </a:lnTo>
                    <a:lnTo>
                      <a:pt x="142" y="504"/>
                    </a:lnTo>
                    <a:lnTo>
                      <a:pt x="132" y="502"/>
                    </a:lnTo>
                    <a:lnTo>
                      <a:pt x="127" y="500"/>
                    </a:lnTo>
                    <a:lnTo>
                      <a:pt x="122" y="498"/>
                    </a:lnTo>
                    <a:lnTo>
                      <a:pt x="117" y="496"/>
                    </a:lnTo>
                    <a:lnTo>
                      <a:pt x="112" y="494"/>
                    </a:lnTo>
                    <a:lnTo>
                      <a:pt x="103" y="488"/>
                    </a:lnTo>
                    <a:lnTo>
                      <a:pt x="99" y="485"/>
                    </a:lnTo>
                    <a:lnTo>
                      <a:pt x="95" y="481"/>
                    </a:lnTo>
                    <a:lnTo>
                      <a:pt x="91" y="477"/>
                    </a:lnTo>
                    <a:lnTo>
                      <a:pt x="87" y="473"/>
                    </a:lnTo>
                    <a:lnTo>
                      <a:pt x="83" y="468"/>
                    </a:lnTo>
                    <a:lnTo>
                      <a:pt x="80" y="463"/>
                    </a:lnTo>
                    <a:lnTo>
                      <a:pt x="77" y="458"/>
                    </a:lnTo>
                    <a:lnTo>
                      <a:pt x="74" y="452"/>
                    </a:lnTo>
                    <a:lnTo>
                      <a:pt x="72" y="445"/>
                    </a:lnTo>
                    <a:lnTo>
                      <a:pt x="69" y="439"/>
                    </a:lnTo>
                    <a:lnTo>
                      <a:pt x="67" y="431"/>
                    </a:lnTo>
                    <a:lnTo>
                      <a:pt x="66" y="423"/>
                    </a:lnTo>
                    <a:lnTo>
                      <a:pt x="64" y="415"/>
                    </a:lnTo>
                    <a:lnTo>
                      <a:pt x="64" y="406"/>
                    </a:lnTo>
                    <a:lnTo>
                      <a:pt x="63" y="397"/>
                    </a:lnTo>
                    <a:lnTo>
                      <a:pt x="63" y="387"/>
                    </a:lnTo>
                    <a:lnTo>
                      <a:pt x="63" y="150"/>
                    </a:lnTo>
                    <a:lnTo>
                      <a:pt x="0" y="150"/>
                    </a:lnTo>
                    <a:lnTo>
                      <a:pt x="0" y="96"/>
                    </a:lnTo>
                    <a:lnTo>
                      <a:pt x="63" y="96"/>
                    </a:lnTo>
                    <a:lnTo>
                      <a:pt x="63" y="0"/>
                    </a:lnTo>
                    <a:lnTo>
                      <a:pt x="125" y="0"/>
                    </a:lnTo>
                    <a:lnTo>
                      <a:pt x="125" y="96"/>
                    </a:lnTo>
                    <a:lnTo>
                      <a:pt x="219" y="96"/>
                    </a:lnTo>
                    <a:lnTo>
                      <a:pt x="219" y="150"/>
                    </a:lnTo>
                    <a:lnTo>
                      <a:pt x="125" y="150"/>
                    </a:lnTo>
                    <a:lnTo>
                      <a:pt x="125" y="376"/>
                    </a:lnTo>
                    <a:lnTo>
                      <a:pt x="125" y="389"/>
                    </a:lnTo>
                    <a:lnTo>
                      <a:pt x="126" y="400"/>
                    </a:lnTo>
                    <a:lnTo>
                      <a:pt x="128" y="410"/>
                    </a:lnTo>
                    <a:lnTo>
                      <a:pt x="131" y="418"/>
                    </a:lnTo>
                    <a:lnTo>
                      <a:pt x="134" y="425"/>
                    </a:lnTo>
                    <a:lnTo>
                      <a:pt x="138" y="432"/>
                    </a:lnTo>
                    <a:lnTo>
                      <a:pt x="140" y="434"/>
                    </a:lnTo>
                    <a:lnTo>
                      <a:pt x="142" y="437"/>
                    </a:lnTo>
                    <a:lnTo>
                      <a:pt x="147" y="441"/>
                    </a:lnTo>
                    <a:lnTo>
                      <a:pt x="152" y="445"/>
                    </a:lnTo>
                    <a:lnTo>
                      <a:pt x="157" y="447"/>
                    </a:lnTo>
                    <a:lnTo>
                      <a:pt x="163" y="450"/>
                    </a:lnTo>
                    <a:lnTo>
                      <a:pt x="169" y="451"/>
                    </a:lnTo>
                    <a:lnTo>
                      <a:pt x="182" y="453"/>
                    </a:lnTo>
                    <a:lnTo>
                      <a:pt x="196" y="453"/>
                    </a:lnTo>
                    <a:lnTo>
                      <a:pt x="221" y="453"/>
                    </a:lnTo>
                    <a:lnTo>
                      <a:pt x="221" y="50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29" name="Freeform 11"/>
              <p:cNvSpPr>
                <a:spLocks/>
              </p:cNvSpPr>
              <p:nvPr userDrawn="1"/>
            </p:nvSpPr>
            <p:spPr bwMode="auto">
              <a:xfrm>
                <a:off x="4662488" y="4324351"/>
                <a:ext cx="511175" cy="868363"/>
              </a:xfrm>
              <a:custGeom>
                <a:avLst/>
                <a:gdLst>
                  <a:gd name="T0" fmla="*/ 259 w 322"/>
                  <a:gd name="T1" fmla="*/ 547 h 547"/>
                  <a:gd name="T2" fmla="*/ 259 w 322"/>
                  <a:gd name="T3" fmla="*/ 285 h 547"/>
                  <a:gd name="T4" fmla="*/ 258 w 322"/>
                  <a:gd name="T5" fmla="*/ 269 h 547"/>
                  <a:gd name="T6" fmla="*/ 255 w 322"/>
                  <a:gd name="T7" fmla="*/ 254 h 547"/>
                  <a:gd name="T8" fmla="*/ 249 w 322"/>
                  <a:gd name="T9" fmla="*/ 235 h 547"/>
                  <a:gd name="T10" fmla="*/ 240 w 322"/>
                  <a:gd name="T11" fmla="*/ 219 h 547"/>
                  <a:gd name="T12" fmla="*/ 228 w 322"/>
                  <a:gd name="T13" fmla="*/ 205 h 547"/>
                  <a:gd name="T14" fmla="*/ 220 w 322"/>
                  <a:gd name="T15" fmla="*/ 199 h 547"/>
                  <a:gd name="T16" fmla="*/ 203 w 322"/>
                  <a:gd name="T17" fmla="*/ 190 h 547"/>
                  <a:gd name="T18" fmla="*/ 193 w 322"/>
                  <a:gd name="T19" fmla="*/ 187 h 547"/>
                  <a:gd name="T20" fmla="*/ 181 w 322"/>
                  <a:gd name="T21" fmla="*/ 185 h 547"/>
                  <a:gd name="T22" fmla="*/ 169 w 322"/>
                  <a:gd name="T23" fmla="*/ 185 h 547"/>
                  <a:gd name="T24" fmla="*/ 147 w 322"/>
                  <a:gd name="T25" fmla="*/ 187 h 547"/>
                  <a:gd name="T26" fmla="*/ 126 w 322"/>
                  <a:gd name="T27" fmla="*/ 194 h 547"/>
                  <a:gd name="T28" fmla="*/ 112 w 322"/>
                  <a:gd name="T29" fmla="*/ 202 h 547"/>
                  <a:gd name="T30" fmla="*/ 100 w 322"/>
                  <a:gd name="T31" fmla="*/ 212 h 547"/>
                  <a:gd name="T32" fmla="*/ 86 w 322"/>
                  <a:gd name="T33" fmla="*/ 228 h 547"/>
                  <a:gd name="T34" fmla="*/ 74 w 322"/>
                  <a:gd name="T35" fmla="*/ 248 h 547"/>
                  <a:gd name="T36" fmla="*/ 67 w 322"/>
                  <a:gd name="T37" fmla="*/ 271 h 547"/>
                  <a:gd name="T38" fmla="*/ 63 w 322"/>
                  <a:gd name="T39" fmla="*/ 290 h 547"/>
                  <a:gd name="T40" fmla="*/ 62 w 322"/>
                  <a:gd name="T41" fmla="*/ 310 h 547"/>
                  <a:gd name="T42" fmla="*/ 0 w 322"/>
                  <a:gd name="T43" fmla="*/ 547 h 547"/>
                  <a:gd name="T44" fmla="*/ 59 w 322"/>
                  <a:gd name="T45" fmla="*/ 0 h 547"/>
                  <a:gd name="T46" fmla="*/ 63 w 322"/>
                  <a:gd name="T47" fmla="*/ 183 h 547"/>
                  <a:gd name="T48" fmla="*/ 71 w 322"/>
                  <a:gd name="T49" fmla="*/ 171 h 547"/>
                  <a:gd name="T50" fmla="*/ 82 w 322"/>
                  <a:gd name="T51" fmla="*/ 160 h 547"/>
                  <a:gd name="T52" fmla="*/ 96 w 322"/>
                  <a:gd name="T53" fmla="*/ 150 h 547"/>
                  <a:gd name="T54" fmla="*/ 111 w 322"/>
                  <a:gd name="T55" fmla="*/ 142 h 547"/>
                  <a:gd name="T56" fmla="*/ 129 w 322"/>
                  <a:gd name="T57" fmla="*/ 135 h 547"/>
                  <a:gd name="T58" fmla="*/ 149 w 322"/>
                  <a:gd name="T59" fmla="*/ 131 h 547"/>
                  <a:gd name="T60" fmla="*/ 170 w 322"/>
                  <a:gd name="T61" fmla="*/ 128 h 547"/>
                  <a:gd name="T62" fmla="*/ 190 w 322"/>
                  <a:gd name="T63" fmla="*/ 128 h 547"/>
                  <a:gd name="T64" fmla="*/ 208 w 322"/>
                  <a:gd name="T65" fmla="*/ 130 h 547"/>
                  <a:gd name="T66" fmla="*/ 224 w 322"/>
                  <a:gd name="T67" fmla="*/ 133 h 547"/>
                  <a:gd name="T68" fmla="*/ 239 w 322"/>
                  <a:gd name="T69" fmla="*/ 138 h 547"/>
                  <a:gd name="T70" fmla="*/ 253 w 322"/>
                  <a:gd name="T71" fmla="*/ 145 h 547"/>
                  <a:gd name="T72" fmla="*/ 265 w 322"/>
                  <a:gd name="T73" fmla="*/ 152 h 547"/>
                  <a:gd name="T74" fmla="*/ 276 w 322"/>
                  <a:gd name="T75" fmla="*/ 161 h 547"/>
                  <a:gd name="T76" fmla="*/ 286 w 322"/>
                  <a:gd name="T77" fmla="*/ 172 h 547"/>
                  <a:gd name="T78" fmla="*/ 294 w 322"/>
                  <a:gd name="T79" fmla="*/ 183 h 547"/>
                  <a:gd name="T80" fmla="*/ 304 w 322"/>
                  <a:gd name="T81" fmla="*/ 202 h 547"/>
                  <a:gd name="T82" fmla="*/ 314 w 322"/>
                  <a:gd name="T83" fmla="*/ 230 h 547"/>
                  <a:gd name="T84" fmla="*/ 318 w 322"/>
                  <a:gd name="T85" fmla="*/ 246 h 547"/>
                  <a:gd name="T86" fmla="*/ 320 w 322"/>
                  <a:gd name="T87" fmla="*/ 262 h 547"/>
                  <a:gd name="T88" fmla="*/ 322 w 322"/>
                  <a:gd name="T89" fmla="*/ 295 h 5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322" h="547">
                    <a:moveTo>
                      <a:pt x="322" y="547"/>
                    </a:moveTo>
                    <a:lnTo>
                      <a:pt x="259" y="547"/>
                    </a:lnTo>
                    <a:lnTo>
                      <a:pt x="259" y="296"/>
                    </a:lnTo>
                    <a:lnTo>
                      <a:pt x="259" y="285"/>
                    </a:lnTo>
                    <a:lnTo>
                      <a:pt x="258" y="275"/>
                    </a:lnTo>
                    <a:lnTo>
                      <a:pt x="258" y="269"/>
                    </a:lnTo>
                    <a:lnTo>
                      <a:pt x="257" y="264"/>
                    </a:lnTo>
                    <a:lnTo>
                      <a:pt x="255" y="254"/>
                    </a:lnTo>
                    <a:lnTo>
                      <a:pt x="252" y="245"/>
                    </a:lnTo>
                    <a:lnTo>
                      <a:pt x="249" y="235"/>
                    </a:lnTo>
                    <a:lnTo>
                      <a:pt x="245" y="227"/>
                    </a:lnTo>
                    <a:lnTo>
                      <a:pt x="240" y="219"/>
                    </a:lnTo>
                    <a:lnTo>
                      <a:pt x="234" y="211"/>
                    </a:lnTo>
                    <a:lnTo>
                      <a:pt x="228" y="205"/>
                    </a:lnTo>
                    <a:lnTo>
                      <a:pt x="224" y="202"/>
                    </a:lnTo>
                    <a:lnTo>
                      <a:pt x="220" y="199"/>
                    </a:lnTo>
                    <a:lnTo>
                      <a:pt x="212" y="194"/>
                    </a:lnTo>
                    <a:lnTo>
                      <a:pt x="203" y="190"/>
                    </a:lnTo>
                    <a:lnTo>
                      <a:pt x="198" y="188"/>
                    </a:lnTo>
                    <a:lnTo>
                      <a:pt x="193" y="187"/>
                    </a:lnTo>
                    <a:lnTo>
                      <a:pt x="187" y="186"/>
                    </a:lnTo>
                    <a:lnTo>
                      <a:pt x="181" y="185"/>
                    </a:lnTo>
                    <a:lnTo>
                      <a:pt x="175" y="185"/>
                    </a:lnTo>
                    <a:lnTo>
                      <a:pt x="169" y="185"/>
                    </a:lnTo>
                    <a:lnTo>
                      <a:pt x="158" y="185"/>
                    </a:lnTo>
                    <a:lnTo>
                      <a:pt x="147" y="187"/>
                    </a:lnTo>
                    <a:lnTo>
                      <a:pt x="136" y="190"/>
                    </a:lnTo>
                    <a:lnTo>
                      <a:pt x="126" y="194"/>
                    </a:lnTo>
                    <a:lnTo>
                      <a:pt x="117" y="199"/>
                    </a:lnTo>
                    <a:lnTo>
                      <a:pt x="112" y="202"/>
                    </a:lnTo>
                    <a:lnTo>
                      <a:pt x="108" y="205"/>
                    </a:lnTo>
                    <a:lnTo>
                      <a:pt x="100" y="212"/>
                    </a:lnTo>
                    <a:lnTo>
                      <a:pt x="92" y="220"/>
                    </a:lnTo>
                    <a:lnTo>
                      <a:pt x="86" y="228"/>
                    </a:lnTo>
                    <a:lnTo>
                      <a:pt x="80" y="238"/>
                    </a:lnTo>
                    <a:lnTo>
                      <a:pt x="74" y="248"/>
                    </a:lnTo>
                    <a:lnTo>
                      <a:pt x="70" y="259"/>
                    </a:lnTo>
                    <a:lnTo>
                      <a:pt x="67" y="271"/>
                    </a:lnTo>
                    <a:lnTo>
                      <a:pt x="64" y="283"/>
                    </a:lnTo>
                    <a:lnTo>
                      <a:pt x="63" y="290"/>
                    </a:lnTo>
                    <a:lnTo>
                      <a:pt x="63" y="296"/>
                    </a:lnTo>
                    <a:lnTo>
                      <a:pt x="62" y="310"/>
                    </a:lnTo>
                    <a:lnTo>
                      <a:pt x="62" y="547"/>
                    </a:lnTo>
                    <a:lnTo>
                      <a:pt x="0" y="547"/>
                    </a:lnTo>
                    <a:lnTo>
                      <a:pt x="0" y="0"/>
                    </a:lnTo>
                    <a:lnTo>
                      <a:pt x="59" y="0"/>
                    </a:lnTo>
                    <a:lnTo>
                      <a:pt x="59" y="189"/>
                    </a:lnTo>
                    <a:lnTo>
                      <a:pt x="63" y="183"/>
                    </a:lnTo>
                    <a:lnTo>
                      <a:pt x="66" y="177"/>
                    </a:lnTo>
                    <a:lnTo>
                      <a:pt x="71" y="171"/>
                    </a:lnTo>
                    <a:lnTo>
                      <a:pt x="76" y="165"/>
                    </a:lnTo>
                    <a:lnTo>
                      <a:pt x="82" y="160"/>
                    </a:lnTo>
                    <a:lnTo>
                      <a:pt x="89" y="155"/>
                    </a:lnTo>
                    <a:lnTo>
                      <a:pt x="96" y="150"/>
                    </a:lnTo>
                    <a:lnTo>
                      <a:pt x="103" y="146"/>
                    </a:lnTo>
                    <a:lnTo>
                      <a:pt x="111" y="142"/>
                    </a:lnTo>
                    <a:lnTo>
                      <a:pt x="120" y="138"/>
                    </a:lnTo>
                    <a:lnTo>
                      <a:pt x="129" y="135"/>
                    </a:lnTo>
                    <a:lnTo>
                      <a:pt x="139" y="133"/>
                    </a:lnTo>
                    <a:lnTo>
                      <a:pt x="149" y="131"/>
                    </a:lnTo>
                    <a:lnTo>
                      <a:pt x="159" y="129"/>
                    </a:lnTo>
                    <a:lnTo>
                      <a:pt x="170" y="128"/>
                    </a:lnTo>
                    <a:lnTo>
                      <a:pt x="181" y="128"/>
                    </a:lnTo>
                    <a:lnTo>
                      <a:pt x="190" y="128"/>
                    </a:lnTo>
                    <a:lnTo>
                      <a:pt x="199" y="129"/>
                    </a:lnTo>
                    <a:lnTo>
                      <a:pt x="208" y="130"/>
                    </a:lnTo>
                    <a:lnTo>
                      <a:pt x="216" y="131"/>
                    </a:lnTo>
                    <a:lnTo>
                      <a:pt x="224" y="133"/>
                    </a:lnTo>
                    <a:lnTo>
                      <a:pt x="232" y="136"/>
                    </a:lnTo>
                    <a:lnTo>
                      <a:pt x="239" y="138"/>
                    </a:lnTo>
                    <a:lnTo>
                      <a:pt x="246" y="141"/>
                    </a:lnTo>
                    <a:lnTo>
                      <a:pt x="253" y="145"/>
                    </a:lnTo>
                    <a:lnTo>
                      <a:pt x="259" y="148"/>
                    </a:lnTo>
                    <a:lnTo>
                      <a:pt x="265" y="152"/>
                    </a:lnTo>
                    <a:lnTo>
                      <a:pt x="271" y="157"/>
                    </a:lnTo>
                    <a:lnTo>
                      <a:pt x="276" y="161"/>
                    </a:lnTo>
                    <a:lnTo>
                      <a:pt x="281" y="166"/>
                    </a:lnTo>
                    <a:lnTo>
                      <a:pt x="286" y="172"/>
                    </a:lnTo>
                    <a:lnTo>
                      <a:pt x="290" y="177"/>
                    </a:lnTo>
                    <a:lnTo>
                      <a:pt x="294" y="183"/>
                    </a:lnTo>
                    <a:lnTo>
                      <a:pt x="298" y="189"/>
                    </a:lnTo>
                    <a:lnTo>
                      <a:pt x="304" y="202"/>
                    </a:lnTo>
                    <a:lnTo>
                      <a:pt x="310" y="216"/>
                    </a:lnTo>
                    <a:lnTo>
                      <a:pt x="314" y="230"/>
                    </a:lnTo>
                    <a:lnTo>
                      <a:pt x="316" y="238"/>
                    </a:lnTo>
                    <a:lnTo>
                      <a:pt x="318" y="246"/>
                    </a:lnTo>
                    <a:lnTo>
                      <a:pt x="319" y="254"/>
                    </a:lnTo>
                    <a:lnTo>
                      <a:pt x="320" y="262"/>
                    </a:lnTo>
                    <a:lnTo>
                      <a:pt x="321" y="278"/>
                    </a:lnTo>
                    <a:lnTo>
                      <a:pt x="322" y="295"/>
                    </a:lnTo>
                    <a:lnTo>
                      <a:pt x="322" y="54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30" name="Freeform 12"/>
              <p:cNvSpPr>
                <a:spLocks noEditPoints="1"/>
              </p:cNvSpPr>
              <p:nvPr userDrawn="1"/>
            </p:nvSpPr>
            <p:spPr bwMode="auto">
              <a:xfrm>
                <a:off x="5335588" y="4527551"/>
                <a:ext cx="554037" cy="676275"/>
              </a:xfrm>
              <a:custGeom>
                <a:avLst/>
                <a:gdLst>
                  <a:gd name="T0" fmla="*/ 66 w 349"/>
                  <a:gd name="T1" fmla="*/ 246 h 426"/>
                  <a:gd name="T2" fmla="*/ 71 w 349"/>
                  <a:gd name="T3" fmla="*/ 272 h 426"/>
                  <a:gd name="T4" fmla="*/ 84 w 349"/>
                  <a:gd name="T5" fmla="*/ 302 h 426"/>
                  <a:gd name="T6" fmla="*/ 98 w 349"/>
                  <a:gd name="T7" fmla="*/ 323 h 426"/>
                  <a:gd name="T8" fmla="*/ 121 w 349"/>
                  <a:gd name="T9" fmla="*/ 345 h 426"/>
                  <a:gd name="T10" fmla="*/ 143 w 349"/>
                  <a:gd name="T11" fmla="*/ 358 h 426"/>
                  <a:gd name="T12" fmla="*/ 161 w 349"/>
                  <a:gd name="T13" fmla="*/ 364 h 426"/>
                  <a:gd name="T14" fmla="*/ 188 w 349"/>
                  <a:gd name="T15" fmla="*/ 367 h 426"/>
                  <a:gd name="T16" fmla="*/ 221 w 349"/>
                  <a:gd name="T17" fmla="*/ 364 h 426"/>
                  <a:gd name="T18" fmla="*/ 248 w 349"/>
                  <a:gd name="T19" fmla="*/ 355 h 426"/>
                  <a:gd name="T20" fmla="*/ 269 w 349"/>
                  <a:gd name="T21" fmla="*/ 343 h 426"/>
                  <a:gd name="T22" fmla="*/ 295 w 349"/>
                  <a:gd name="T23" fmla="*/ 320 h 426"/>
                  <a:gd name="T24" fmla="*/ 342 w 349"/>
                  <a:gd name="T25" fmla="*/ 356 h 426"/>
                  <a:gd name="T26" fmla="*/ 322 w 349"/>
                  <a:gd name="T27" fmla="*/ 377 h 426"/>
                  <a:gd name="T28" fmla="*/ 296 w 349"/>
                  <a:gd name="T29" fmla="*/ 396 h 426"/>
                  <a:gd name="T30" fmla="*/ 265 w 349"/>
                  <a:gd name="T31" fmla="*/ 412 h 426"/>
                  <a:gd name="T32" fmla="*/ 227 w 349"/>
                  <a:gd name="T33" fmla="*/ 422 h 426"/>
                  <a:gd name="T34" fmla="*/ 184 w 349"/>
                  <a:gd name="T35" fmla="*/ 426 h 426"/>
                  <a:gd name="T36" fmla="*/ 154 w 349"/>
                  <a:gd name="T37" fmla="*/ 424 h 426"/>
                  <a:gd name="T38" fmla="*/ 127 w 349"/>
                  <a:gd name="T39" fmla="*/ 417 h 426"/>
                  <a:gd name="T40" fmla="*/ 101 w 349"/>
                  <a:gd name="T41" fmla="*/ 406 h 426"/>
                  <a:gd name="T42" fmla="*/ 78 w 349"/>
                  <a:gd name="T43" fmla="*/ 391 h 426"/>
                  <a:gd name="T44" fmla="*/ 58 w 349"/>
                  <a:gd name="T45" fmla="*/ 373 h 426"/>
                  <a:gd name="T46" fmla="*/ 40 w 349"/>
                  <a:gd name="T47" fmla="*/ 351 h 426"/>
                  <a:gd name="T48" fmla="*/ 21 w 349"/>
                  <a:gd name="T49" fmla="*/ 317 h 426"/>
                  <a:gd name="T50" fmla="*/ 11 w 349"/>
                  <a:gd name="T51" fmla="*/ 288 h 426"/>
                  <a:gd name="T52" fmla="*/ 4 w 349"/>
                  <a:gd name="T53" fmla="*/ 257 h 426"/>
                  <a:gd name="T54" fmla="*/ 0 w 349"/>
                  <a:gd name="T55" fmla="*/ 224 h 426"/>
                  <a:gd name="T56" fmla="*/ 1 w 349"/>
                  <a:gd name="T57" fmla="*/ 191 h 426"/>
                  <a:gd name="T58" fmla="*/ 6 w 349"/>
                  <a:gd name="T59" fmla="*/ 159 h 426"/>
                  <a:gd name="T60" fmla="*/ 15 w 349"/>
                  <a:gd name="T61" fmla="*/ 129 h 426"/>
                  <a:gd name="T62" fmla="*/ 27 w 349"/>
                  <a:gd name="T63" fmla="*/ 102 h 426"/>
                  <a:gd name="T64" fmla="*/ 43 w 349"/>
                  <a:gd name="T65" fmla="*/ 77 h 426"/>
                  <a:gd name="T66" fmla="*/ 68 w 349"/>
                  <a:gd name="T67" fmla="*/ 48 h 426"/>
                  <a:gd name="T68" fmla="*/ 89 w 349"/>
                  <a:gd name="T69" fmla="*/ 30 h 426"/>
                  <a:gd name="T70" fmla="*/ 113 w 349"/>
                  <a:gd name="T71" fmla="*/ 17 h 426"/>
                  <a:gd name="T72" fmla="*/ 139 w 349"/>
                  <a:gd name="T73" fmla="*/ 7 h 426"/>
                  <a:gd name="T74" fmla="*/ 165 w 349"/>
                  <a:gd name="T75" fmla="*/ 1 h 426"/>
                  <a:gd name="T76" fmla="*/ 194 w 349"/>
                  <a:gd name="T77" fmla="*/ 0 h 426"/>
                  <a:gd name="T78" fmla="*/ 224 w 349"/>
                  <a:gd name="T79" fmla="*/ 4 h 426"/>
                  <a:gd name="T80" fmla="*/ 252 w 349"/>
                  <a:gd name="T81" fmla="*/ 13 h 426"/>
                  <a:gd name="T82" fmla="*/ 275 w 349"/>
                  <a:gd name="T83" fmla="*/ 25 h 426"/>
                  <a:gd name="T84" fmla="*/ 294 w 349"/>
                  <a:gd name="T85" fmla="*/ 41 h 426"/>
                  <a:gd name="T86" fmla="*/ 311 w 349"/>
                  <a:gd name="T87" fmla="*/ 60 h 426"/>
                  <a:gd name="T88" fmla="*/ 331 w 349"/>
                  <a:gd name="T89" fmla="*/ 96 h 426"/>
                  <a:gd name="T90" fmla="*/ 340 w 349"/>
                  <a:gd name="T91" fmla="*/ 121 h 426"/>
                  <a:gd name="T92" fmla="*/ 345 w 349"/>
                  <a:gd name="T93" fmla="*/ 146 h 426"/>
                  <a:gd name="T94" fmla="*/ 349 w 349"/>
                  <a:gd name="T95" fmla="*/ 189 h 426"/>
                  <a:gd name="T96" fmla="*/ 66 w 349"/>
                  <a:gd name="T97" fmla="*/ 176 h 426"/>
                  <a:gd name="T98" fmla="*/ 288 w 349"/>
                  <a:gd name="T99" fmla="*/ 157 h 426"/>
                  <a:gd name="T100" fmla="*/ 282 w 349"/>
                  <a:gd name="T101" fmla="*/ 129 h 426"/>
                  <a:gd name="T102" fmla="*/ 272 w 349"/>
                  <a:gd name="T103" fmla="*/ 109 h 426"/>
                  <a:gd name="T104" fmla="*/ 253 w 349"/>
                  <a:gd name="T105" fmla="*/ 84 h 426"/>
                  <a:gd name="T106" fmla="*/ 226 w 349"/>
                  <a:gd name="T107" fmla="*/ 68 h 426"/>
                  <a:gd name="T108" fmla="*/ 195 w 349"/>
                  <a:gd name="T109" fmla="*/ 59 h 426"/>
                  <a:gd name="T110" fmla="*/ 161 w 349"/>
                  <a:gd name="T111" fmla="*/ 61 h 426"/>
                  <a:gd name="T112" fmla="*/ 140 w 349"/>
                  <a:gd name="T113" fmla="*/ 68 h 426"/>
                  <a:gd name="T114" fmla="*/ 113 w 349"/>
                  <a:gd name="T115" fmla="*/ 86 h 426"/>
                  <a:gd name="T116" fmla="*/ 91 w 349"/>
                  <a:gd name="T117" fmla="*/ 111 h 426"/>
                  <a:gd name="T118" fmla="*/ 78 w 349"/>
                  <a:gd name="T119" fmla="*/ 136 h 426"/>
                  <a:gd name="T120" fmla="*/ 68 w 349"/>
                  <a:gd name="T121" fmla="*/ 164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49" h="426">
                    <a:moveTo>
                      <a:pt x="64" y="227"/>
                    </a:moveTo>
                    <a:lnTo>
                      <a:pt x="65" y="240"/>
                    </a:lnTo>
                    <a:lnTo>
                      <a:pt x="66" y="246"/>
                    </a:lnTo>
                    <a:lnTo>
                      <a:pt x="67" y="253"/>
                    </a:lnTo>
                    <a:lnTo>
                      <a:pt x="69" y="266"/>
                    </a:lnTo>
                    <a:lnTo>
                      <a:pt x="71" y="272"/>
                    </a:lnTo>
                    <a:lnTo>
                      <a:pt x="73" y="278"/>
                    </a:lnTo>
                    <a:lnTo>
                      <a:pt x="78" y="290"/>
                    </a:lnTo>
                    <a:lnTo>
                      <a:pt x="84" y="302"/>
                    </a:lnTo>
                    <a:lnTo>
                      <a:pt x="87" y="307"/>
                    </a:lnTo>
                    <a:lnTo>
                      <a:pt x="90" y="313"/>
                    </a:lnTo>
                    <a:lnTo>
                      <a:pt x="98" y="323"/>
                    </a:lnTo>
                    <a:lnTo>
                      <a:pt x="107" y="332"/>
                    </a:lnTo>
                    <a:lnTo>
                      <a:pt x="116" y="341"/>
                    </a:lnTo>
                    <a:lnTo>
                      <a:pt x="121" y="345"/>
                    </a:lnTo>
                    <a:lnTo>
                      <a:pt x="126" y="349"/>
                    </a:lnTo>
                    <a:lnTo>
                      <a:pt x="137" y="355"/>
                    </a:lnTo>
                    <a:lnTo>
                      <a:pt x="143" y="358"/>
                    </a:lnTo>
                    <a:lnTo>
                      <a:pt x="149" y="360"/>
                    </a:lnTo>
                    <a:lnTo>
                      <a:pt x="155" y="362"/>
                    </a:lnTo>
                    <a:lnTo>
                      <a:pt x="161" y="364"/>
                    </a:lnTo>
                    <a:lnTo>
                      <a:pt x="168" y="365"/>
                    </a:lnTo>
                    <a:lnTo>
                      <a:pt x="174" y="366"/>
                    </a:lnTo>
                    <a:lnTo>
                      <a:pt x="188" y="367"/>
                    </a:lnTo>
                    <a:lnTo>
                      <a:pt x="200" y="367"/>
                    </a:lnTo>
                    <a:lnTo>
                      <a:pt x="211" y="366"/>
                    </a:lnTo>
                    <a:lnTo>
                      <a:pt x="221" y="364"/>
                    </a:lnTo>
                    <a:lnTo>
                      <a:pt x="230" y="361"/>
                    </a:lnTo>
                    <a:lnTo>
                      <a:pt x="240" y="359"/>
                    </a:lnTo>
                    <a:lnTo>
                      <a:pt x="248" y="355"/>
                    </a:lnTo>
                    <a:lnTo>
                      <a:pt x="256" y="352"/>
                    </a:lnTo>
                    <a:lnTo>
                      <a:pt x="263" y="348"/>
                    </a:lnTo>
                    <a:lnTo>
                      <a:pt x="269" y="343"/>
                    </a:lnTo>
                    <a:lnTo>
                      <a:pt x="275" y="339"/>
                    </a:lnTo>
                    <a:lnTo>
                      <a:pt x="286" y="330"/>
                    </a:lnTo>
                    <a:lnTo>
                      <a:pt x="295" y="320"/>
                    </a:lnTo>
                    <a:lnTo>
                      <a:pt x="303" y="312"/>
                    </a:lnTo>
                    <a:lnTo>
                      <a:pt x="347" y="349"/>
                    </a:lnTo>
                    <a:lnTo>
                      <a:pt x="342" y="356"/>
                    </a:lnTo>
                    <a:lnTo>
                      <a:pt x="336" y="363"/>
                    </a:lnTo>
                    <a:lnTo>
                      <a:pt x="329" y="370"/>
                    </a:lnTo>
                    <a:lnTo>
                      <a:pt x="322" y="377"/>
                    </a:lnTo>
                    <a:lnTo>
                      <a:pt x="314" y="384"/>
                    </a:lnTo>
                    <a:lnTo>
                      <a:pt x="306" y="390"/>
                    </a:lnTo>
                    <a:lnTo>
                      <a:pt x="296" y="396"/>
                    </a:lnTo>
                    <a:lnTo>
                      <a:pt x="286" y="402"/>
                    </a:lnTo>
                    <a:lnTo>
                      <a:pt x="276" y="407"/>
                    </a:lnTo>
                    <a:lnTo>
                      <a:pt x="265" y="412"/>
                    </a:lnTo>
                    <a:lnTo>
                      <a:pt x="253" y="416"/>
                    </a:lnTo>
                    <a:lnTo>
                      <a:pt x="241" y="419"/>
                    </a:lnTo>
                    <a:lnTo>
                      <a:pt x="227" y="422"/>
                    </a:lnTo>
                    <a:lnTo>
                      <a:pt x="213" y="424"/>
                    </a:lnTo>
                    <a:lnTo>
                      <a:pt x="199" y="426"/>
                    </a:lnTo>
                    <a:lnTo>
                      <a:pt x="184" y="426"/>
                    </a:lnTo>
                    <a:lnTo>
                      <a:pt x="174" y="426"/>
                    </a:lnTo>
                    <a:lnTo>
                      <a:pt x="164" y="425"/>
                    </a:lnTo>
                    <a:lnTo>
                      <a:pt x="154" y="424"/>
                    </a:lnTo>
                    <a:lnTo>
                      <a:pt x="145" y="422"/>
                    </a:lnTo>
                    <a:lnTo>
                      <a:pt x="136" y="420"/>
                    </a:lnTo>
                    <a:lnTo>
                      <a:pt x="127" y="417"/>
                    </a:lnTo>
                    <a:lnTo>
                      <a:pt x="118" y="414"/>
                    </a:lnTo>
                    <a:lnTo>
                      <a:pt x="109" y="410"/>
                    </a:lnTo>
                    <a:lnTo>
                      <a:pt x="101" y="406"/>
                    </a:lnTo>
                    <a:lnTo>
                      <a:pt x="93" y="401"/>
                    </a:lnTo>
                    <a:lnTo>
                      <a:pt x="85" y="397"/>
                    </a:lnTo>
                    <a:lnTo>
                      <a:pt x="78" y="391"/>
                    </a:lnTo>
                    <a:lnTo>
                      <a:pt x="71" y="385"/>
                    </a:lnTo>
                    <a:lnTo>
                      <a:pt x="64" y="379"/>
                    </a:lnTo>
                    <a:lnTo>
                      <a:pt x="58" y="373"/>
                    </a:lnTo>
                    <a:lnTo>
                      <a:pt x="51" y="366"/>
                    </a:lnTo>
                    <a:lnTo>
                      <a:pt x="45" y="359"/>
                    </a:lnTo>
                    <a:lnTo>
                      <a:pt x="40" y="351"/>
                    </a:lnTo>
                    <a:lnTo>
                      <a:pt x="30" y="335"/>
                    </a:lnTo>
                    <a:lnTo>
                      <a:pt x="25" y="326"/>
                    </a:lnTo>
                    <a:lnTo>
                      <a:pt x="21" y="317"/>
                    </a:lnTo>
                    <a:lnTo>
                      <a:pt x="17" y="308"/>
                    </a:lnTo>
                    <a:lnTo>
                      <a:pt x="14" y="298"/>
                    </a:lnTo>
                    <a:lnTo>
                      <a:pt x="11" y="288"/>
                    </a:lnTo>
                    <a:lnTo>
                      <a:pt x="8" y="278"/>
                    </a:lnTo>
                    <a:lnTo>
                      <a:pt x="5" y="268"/>
                    </a:lnTo>
                    <a:lnTo>
                      <a:pt x="4" y="257"/>
                    </a:lnTo>
                    <a:lnTo>
                      <a:pt x="2" y="247"/>
                    </a:lnTo>
                    <a:lnTo>
                      <a:pt x="1" y="235"/>
                    </a:lnTo>
                    <a:lnTo>
                      <a:pt x="0" y="224"/>
                    </a:lnTo>
                    <a:lnTo>
                      <a:pt x="0" y="213"/>
                    </a:lnTo>
                    <a:lnTo>
                      <a:pt x="0" y="202"/>
                    </a:lnTo>
                    <a:lnTo>
                      <a:pt x="1" y="191"/>
                    </a:lnTo>
                    <a:lnTo>
                      <a:pt x="2" y="180"/>
                    </a:lnTo>
                    <a:lnTo>
                      <a:pt x="4" y="169"/>
                    </a:lnTo>
                    <a:lnTo>
                      <a:pt x="6" y="159"/>
                    </a:lnTo>
                    <a:lnTo>
                      <a:pt x="9" y="149"/>
                    </a:lnTo>
                    <a:lnTo>
                      <a:pt x="12" y="139"/>
                    </a:lnTo>
                    <a:lnTo>
                      <a:pt x="15" y="129"/>
                    </a:lnTo>
                    <a:lnTo>
                      <a:pt x="19" y="120"/>
                    </a:lnTo>
                    <a:lnTo>
                      <a:pt x="23" y="111"/>
                    </a:lnTo>
                    <a:lnTo>
                      <a:pt x="27" y="102"/>
                    </a:lnTo>
                    <a:lnTo>
                      <a:pt x="32" y="93"/>
                    </a:lnTo>
                    <a:lnTo>
                      <a:pt x="37" y="85"/>
                    </a:lnTo>
                    <a:lnTo>
                      <a:pt x="43" y="77"/>
                    </a:lnTo>
                    <a:lnTo>
                      <a:pt x="49" y="69"/>
                    </a:lnTo>
                    <a:lnTo>
                      <a:pt x="55" y="62"/>
                    </a:lnTo>
                    <a:lnTo>
                      <a:pt x="68" y="48"/>
                    </a:lnTo>
                    <a:lnTo>
                      <a:pt x="75" y="42"/>
                    </a:lnTo>
                    <a:lnTo>
                      <a:pt x="82" y="36"/>
                    </a:lnTo>
                    <a:lnTo>
                      <a:pt x="89" y="30"/>
                    </a:lnTo>
                    <a:lnTo>
                      <a:pt x="97" y="25"/>
                    </a:lnTo>
                    <a:lnTo>
                      <a:pt x="105" y="21"/>
                    </a:lnTo>
                    <a:lnTo>
                      <a:pt x="113" y="17"/>
                    </a:lnTo>
                    <a:lnTo>
                      <a:pt x="121" y="13"/>
                    </a:lnTo>
                    <a:lnTo>
                      <a:pt x="130" y="9"/>
                    </a:lnTo>
                    <a:lnTo>
                      <a:pt x="139" y="7"/>
                    </a:lnTo>
                    <a:lnTo>
                      <a:pt x="147" y="4"/>
                    </a:lnTo>
                    <a:lnTo>
                      <a:pt x="156" y="2"/>
                    </a:lnTo>
                    <a:lnTo>
                      <a:pt x="165" y="1"/>
                    </a:lnTo>
                    <a:lnTo>
                      <a:pt x="174" y="0"/>
                    </a:lnTo>
                    <a:lnTo>
                      <a:pt x="184" y="0"/>
                    </a:lnTo>
                    <a:lnTo>
                      <a:pt x="194" y="0"/>
                    </a:lnTo>
                    <a:lnTo>
                      <a:pt x="205" y="1"/>
                    </a:lnTo>
                    <a:lnTo>
                      <a:pt x="215" y="2"/>
                    </a:lnTo>
                    <a:lnTo>
                      <a:pt x="224" y="4"/>
                    </a:lnTo>
                    <a:lnTo>
                      <a:pt x="234" y="7"/>
                    </a:lnTo>
                    <a:lnTo>
                      <a:pt x="243" y="9"/>
                    </a:lnTo>
                    <a:lnTo>
                      <a:pt x="252" y="13"/>
                    </a:lnTo>
                    <a:lnTo>
                      <a:pt x="260" y="16"/>
                    </a:lnTo>
                    <a:lnTo>
                      <a:pt x="267" y="21"/>
                    </a:lnTo>
                    <a:lnTo>
                      <a:pt x="275" y="25"/>
                    </a:lnTo>
                    <a:lnTo>
                      <a:pt x="282" y="30"/>
                    </a:lnTo>
                    <a:lnTo>
                      <a:pt x="288" y="35"/>
                    </a:lnTo>
                    <a:lnTo>
                      <a:pt x="294" y="41"/>
                    </a:lnTo>
                    <a:lnTo>
                      <a:pt x="300" y="47"/>
                    </a:lnTo>
                    <a:lnTo>
                      <a:pt x="306" y="53"/>
                    </a:lnTo>
                    <a:lnTo>
                      <a:pt x="311" y="60"/>
                    </a:lnTo>
                    <a:lnTo>
                      <a:pt x="320" y="74"/>
                    </a:lnTo>
                    <a:lnTo>
                      <a:pt x="328" y="89"/>
                    </a:lnTo>
                    <a:lnTo>
                      <a:pt x="331" y="96"/>
                    </a:lnTo>
                    <a:lnTo>
                      <a:pt x="334" y="104"/>
                    </a:lnTo>
                    <a:lnTo>
                      <a:pt x="337" y="112"/>
                    </a:lnTo>
                    <a:lnTo>
                      <a:pt x="340" y="121"/>
                    </a:lnTo>
                    <a:lnTo>
                      <a:pt x="342" y="129"/>
                    </a:lnTo>
                    <a:lnTo>
                      <a:pt x="344" y="137"/>
                    </a:lnTo>
                    <a:lnTo>
                      <a:pt x="345" y="146"/>
                    </a:lnTo>
                    <a:lnTo>
                      <a:pt x="347" y="155"/>
                    </a:lnTo>
                    <a:lnTo>
                      <a:pt x="348" y="172"/>
                    </a:lnTo>
                    <a:lnTo>
                      <a:pt x="349" y="189"/>
                    </a:lnTo>
                    <a:lnTo>
                      <a:pt x="349" y="227"/>
                    </a:lnTo>
                    <a:lnTo>
                      <a:pt x="64" y="227"/>
                    </a:lnTo>
                    <a:close/>
                    <a:moveTo>
                      <a:pt x="66" y="176"/>
                    </a:moveTo>
                    <a:lnTo>
                      <a:pt x="289" y="176"/>
                    </a:lnTo>
                    <a:lnTo>
                      <a:pt x="289" y="163"/>
                    </a:lnTo>
                    <a:lnTo>
                      <a:pt x="288" y="157"/>
                    </a:lnTo>
                    <a:lnTo>
                      <a:pt x="287" y="151"/>
                    </a:lnTo>
                    <a:lnTo>
                      <a:pt x="285" y="140"/>
                    </a:lnTo>
                    <a:lnTo>
                      <a:pt x="282" y="129"/>
                    </a:lnTo>
                    <a:lnTo>
                      <a:pt x="280" y="124"/>
                    </a:lnTo>
                    <a:lnTo>
                      <a:pt x="277" y="118"/>
                    </a:lnTo>
                    <a:lnTo>
                      <a:pt x="272" y="109"/>
                    </a:lnTo>
                    <a:lnTo>
                      <a:pt x="267" y="100"/>
                    </a:lnTo>
                    <a:lnTo>
                      <a:pt x="260" y="92"/>
                    </a:lnTo>
                    <a:lnTo>
                      <a:pt x="253" y="84"/>
                    </a:lnTo>
                    <a:lnTo>
                      <a:pt x="245" y="78"/>
                    </a:lnTo>
                    <a:lnTo>
                      <a:pt x="235" y="72"/>
                    </a:lnTo>
                    <a:lnTo>
                      <a:pt x="226" y="68"/>
                    </a:lnTo>
                    <a:lnTo>
                      <a:pt x="216" y="64"/>
                    </a:lnTo>
                    <a:lnTo>
                      <a:pt x="206" y="61"/>
                    </a:lnTo>
                    <a:lnTo>
                      <a:pt x="195" y="59"/>
                    </a:lnTo>
                    <a:lnTo>
                      <a:pt x="184" y="59"/>
                    </a:lnTo>
                    <a:lnTo>
                      <a:pt x="172" y="60"/>
                    </a:lnTo>
                    <a:lnTo>
                      <a:pt x="161" y="61"/>
                    </a:lnTo>
                    <a:lnTo>
                      <a:pt x="155" y="63"/>
                    </a:lnTo>
                    <a:lnTo>
                      <a:pt x="150" y="64"/>
                    </a:lnTo>
                    <a:lnTo>
                      <a:pt x="140" y="68"/>
                    </a:lnTo>
                    <a:lnTo>
                      <a:pt x="130" y="73"/>
                    </a:lnTo>
                    <a:lnTo>
                      <a:pt x="121" y="79"/>
                    </a:lnTo>
                    <a:lnTo>
                      <a:pt x="113" y="86"/>
                    </a:lnTo>
                    <a:lnTo>
                      <a:pt x="105" y="94"/>
                    </a:lnTo>
                    <a:lnTo>
                      <a:pt x="98" y="102"/>
                    </a:lnTo>
                    <a:lnTo>
                      <a:pt x="91" y="111"/>
                    </a:lnTo>
                    <a:lnTo>
                      <a:pt x="85" y="121"/>
                    </a:lnTo>
                    <a:lnTo>
                      <a:pt x="80" y="131"/>
                    </a:lnTo>
                    <a:lnTo>
                      <a:pt x="78" y="136"/>
                    </a:lnTo>
                    <a:lnTo>
                      <a:pt x="75" y="142"/>
                    </a:lnTo>
                    <a:lnTo>
                      <a:pt x="71" y="153"/>
                    </a:lnTo>
                    <a:lnTo>
                      <a:pt x="68" y="164"/>
                    </a:lnTo>
                    <a:lnTo>
                      <a:pt x="66" y="17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31" name="Freeform 13"/>
              <p:cNvSpPr>
                <a:spLocks/>
              </p:cNvSpPr>
              <p:nvPr userDrawn="1"/>
            </p:nvSpPr>
            <p:spPr bwMode="auto">
              <a:xfrm>
                <a:off x="6226175" y="4538663"/>
                <a:ext cx="908050" cy="652463"/>
              </a:xfrm>
              <a:custGeom>
                <a:avLst/>
                <a:gdLst>
                  <a:gd name="T0" fmla="*/ 448 w 572"/>
                  <a:gd name="T1" fmla="*/ 411 h 411"/>
                  <a:gd name="T2" fmla="*/ 377 w 572"/>
                  <a:gd name="T3" fmla="*/ 411 h 411"/>
                  <a:gd name="T4" fmla="*/ 285 w 572"/>
                  <a:gd name="T5" fmla="*/ 80 h 411"/>
                  <a:gd name="T6" fmla="*/ 194 w 572"/>
                  <a:gd name="T7" fmla="*/ 411 h 411"/>
                  <a:gd name="T8" fmla="*/ 124 w 572"/>
                  <a:gd name="T9" fmla="*/ 411 h 411"/>
                  <a:gd name="T10" fmla="*/ 0 w 572"/>
                  <a:gd name="T11" fmla="*/ 0 h 411"/>
                  <a:gd name="T12" fmla="*/ 68 w 572"/>
                  <a:gd name="T13" fmla="*/ 0 h 411"/>
                  <a:gd name="T14" fmla="*/ 161 w 572"/>
                  <a:gd name="T15" fmla="*/ 340 h 411"/>
                  <a:gd name="T16" fmla="*/ 256 w 572"/>
                  <a:gd name="T17" fmla="*/ 0 h 411"/>
                  <a:gd name="T18" fmla="*/ 319 w 572"/>
                  <a:gd name="T19" fmla="*/ 0 h 411"/>
                  <a:gd name="T20" fmla="*/ 415 w 572"/>
                  <a:gd name="T21" fmla="*/ 340 h 411"/>
                  <a:gd name="T22" fmla="*/ 507 w 572"/>
                  <a:gd name="T23" fmla="*/ 0 h 411"/>
                  <a:gd name="T24" fmla="*/ 572 w 572"/>
                  <a:gd name="T25" fmla="*/ 0 h 411"/>
                  <a:gd name="T26" fmla="*/ 448 w 572"/>
                  <a:gd name="T27" fmla="*/ 411 h 4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72" h="411">
                    <a:moveTo>
                      <a:pt x="448" y="411"/>
                    </a:moveTo>
                    <a:lnTo>
                      <a:pt x="377" y="411"/>
                    </a:lnTo>
                    <a:lnTo>
                      <a:pt x="285" y="80"/>
                    </a:lnTo>
                    <a:lnTo>
                      <a:pt x="194" y="411"/>
                    </a:lnTo>
                    <a:lnTo>
                      <a:pt x="124" y="411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161" y="340"/>
                    </a:lnTo>
                    <a:lnTo>
                      <a:pt x="256" y="0"/>
                    </a:lnTo>
                    <a:lnTo>
                      <a:pt x="319" y="0"/>
                    </a:lnTo>
                    <a:lnTo>
                      <a:pt x="415" y="340"/>
                    </a:lnTo>
                    <a:lnTo>
                      <a:pt x="507" y="0"/>
                    </a:lnTo>
                    <a:lnTo>
                      <a:pt x="572" y="0"/>
                    </a:lnTo>
                    <a:lnTo>
                      <a:pt x="448" y="41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32" name="Freeform 14"/>
              <p:cNvSpPr>
                <a:spLocks noEditPoints="1"/>
              </p:cNvSpPr>
              <p:nvPr userDrawn="1"/>
            </p:nvSpPr>
            <p:spPr bwMode="auto">
              <a:xfrm>
                <a:off x="7207250" y="4527551"/>
                <a:ext cx="584200" cy="676275"/>
              </a:xfrm>
              <a:custGeom>
                <a:avLst/>
                <a:gdLst>
                  <a:gd name="T0" fmla="*/ 152 w 368"/>
                  <a:gd name="T1" fmla="*/ 424 h 426"/>
                  <a:gd name="T2" fmla="*/ 114 w 368"/>
                  <a:gd name="T3" fmla="*/ 413 h 426"/>
                  <a:gd name="T4" fmla="*/ 82 w 368"/>
                  <a:gd name="T5" fmla="*/ 395 h 426"/>
                  <a:gd name="T6" fmla="*/ 54 w 368"/>
                  <a:gd name="T7" fmla="*/ 370 h 426"/>
                  <a:gd name="T8" fmla="*/ 37 w 368"/>
                  <a:gd name="T9" fmla="*/ 348 h 426"/>
                  <a:gd name="T10" fmla="*/ 19 w 368"/>
                  <a:gd name="T11" fmla="*/ 314 h 426"/>
                  <a:gd name="T12" fmla="*/ 7 w 368"/>
                  <a:gd name="T13" fmla="*/ 276 h 426"/>
                  <a:gd name="T14" fmla="*/ 0 w 368"/>
                  <a:gd name="T15" fmla="*/ 213 h 426"/>
                  <a:gd name="T16" fmla="*/ 4 w 368"/>
                  <a:gd name="T17" fmla="*/ 160 h 426"/>
                  <a:gd name="T18" fmla="*/ 15 w 368"/>
                  <a:gd name="T19" fmla="*/ 121 h 426"/>
                  <a:gd name="T20" fmla="*/ 32 w 368"/>
                  <a:gd name="T21" fmla="*/ 86 h 426"/>
                  <a:gd name="T22" fmla="*/ 54 w 368"/>
                  <a:gd name="T23" fmla="*/ 55 h 426"/>
                  <a:gd name="T24" fmla="*/ 82 w 368"/>
                  <a:gd name="T25" fmla="*/ 31 h 426"/>
                  <a:gd name="T26" fmla="*/ 114 w 368"/>
                  <a:gd name="T27" fmla="*/ 13 h 426"/>
                  <a:gd name="T28" fmla="*/ 152 w 368"/>
                  <a:gd name="T29" fmla="*/ 2 h 426"/>
                  <a:gd name="T30" fmla="*/ 195 w 368"/>
                  <a:gd name="T31" fmla="*/ 0 h 426"/>
                  <a:gd name="T32" fmla="*/ 235 w 368"/>
                  <a:gd name="T33" fmla="*/ 7 h 426"/>
                  <a:gd name="T34" fmla="*/ 271 w 368"/>
                  <a:gd name="T35" fmla="*/ 21 h 426"/>
                  <a:gd name="T36" fmla="*/ 301 w 368"/>
                  <a:gd name="T37" fmla="*/ 42 h 426"/>
                  <a:gd name="T38" fmla="*/ 326 w 368"/>
                  <a:gd name="T39" fmla="*/ 70 h 426"/>
                  <a:gd name="T40" fmla="*/ 345 w 368"/>
                  <a:gd name="T41" fmla="*/ 102 h 426"/>
                  <a:gd name="T42" fmla="*/ 359 w 368"/>
                  <a:gd name="T43" fmla="*/ 140 h 426"/>
                  <a:gd name="T44" fmla="*/ 368 w 368"/>
                  <a:gd name="T45" fmla="*/ 202 h 426"/>
                  <a:gd name="T46" fmla="*/ 365 w 368"/>
                  <a:gd name="T47" fmla="*/ 255 h 426"/>
                  <a:gd name="T48" fmla="*/ 356 w 368"/>
                  <a:gd name="T49" fmla="*/ 295 h 426"/>
                  <a:gd name="T50" fmla="*/ 336 w 368"/>
                  <a:gd name="T51" fmla="*/ 340 h 426"/>
                  <a:gd name="T52" fmla="*/ 308 w 368"/>
                  <a:gd name="T53" fmla="*/ 377 h 426"/>
                  <a:gd name="T54" fmla="*/ 279 w 368"/>
                  <a:gd name="T55" fmla="*/ 400 h 426"/>
                  <a:gd name="T56" fmla="*/ 244 w 368"/>
                  <a:gd name="T57" fmla="*/ 416 h 426"/>
                  <a:gd name="T58" fmla="*/ 205 w 368"/>
                  <a:gd name="T59" fmla="*/ 425 h 426"/>
                  <a:gd name="T60" fmla="*/ 176 w 368"/>
                  <a:gd name="T61" fmla="*/ 59 h 426"/>
                  <a:gd name="T62" fmla="*/ 148 w 368"/>
                  <a:gd name="T63" fmla="*/ 64 h 426"/>
                  <a:gd name="T64" fmla="*/ 125 w 368"/>
                  <a:gd name="T65" fmla="*/ 75 h 426"/>
                  <a:gd name="T66" fmla="*/ 104 w 368"/>
                  <a:gd name="T67" fmla="*/ 90 h 426"/>
                  <a:gd name="T68" fmla="*/ 79 w 368"/>
                  <a:gd name="T69" fmla="*/ 128 h 426"/>
                  <a:gd name="T70" fmla="*/ 66 w 368"/>
                  <a:gd name="T71" fmla="*/ 168 h 426"/>
                  <a:gd name="T72" fmla="*/ 62 w 368"/>
                  <a:gd name="T73" fmla="*/ 213 h 426"/>
                  <a:gd name="T74" fmla="*/ 69 w 368"/>
                  <a:gd name="T75" fmla="*/ 271 h 426"/>
                  <a:gd name="T76" fmla="*/ 88 w 368"/>
                  <a:gd name="T77" fmla="*/ 315 h 426"/>
                  <a:gd name="T78" fmla="*/ 109 w 368"/>
                  <a:gd name="T79" fmla="*/ 340 h 426"/>
                  <a:gd name="T80" fmla="*/ 136 w 368"/>
                  <a:gd name="T81" fmla="*/ 357 h 426"/>
                  <a:gd name="T82" fmla="*/ 162 w 368"/>
                  <a:gd name="T83" fmla="*/ 365 h 426"/>
                  <a:gd name="T84" fmla="*/ 191 w 368"/>
                  <a:gd name="T85" fmla="*/ 367 h 426"/>
                  <a:gd name="T86" fmla="*/ 219 w 368"/>
                  <a:gd name="T87" fmla="*/ 362 h 426"/>
                  <a:gd name="T88" fmla="*/ 243 w 368"/>
                  <a:gd name="T89" fmla="*/ 351 h 426"/>
                  <a:gd name="T90" fmla="*/ 263 w 368"/>
                  <a:gd name="T91" fmla="*/ 335 h 426"/>
                  <a:gd name="T92" fmla="*/ 283 w 368"/>
                  <a:gd name="T93" fmla="*/ 310 h 426"/>
                  <a:gd name="T94" fmla="*/ 299 w 368"/>
                  <a:gd name="T95" fmla="*/ 271 h 426"/>
                  <a:gd name="T96" fmla="*/ 306 w 368"/>
                  <a:gd name="T97" fmla="*/ 228 h 426"/>
                  <a:gd name="T98" fmla="*/ 302 w 368"/>
                  <a:gd name="T99" fmla="*/ 168 h 426"/>
                  <a:gd name="T100" fmla="*/ 283 w 368"/>
                  <a:gd name="T101" fmla="*/ 116 h 426"/>
                  <a:gd name="T102" fmla="*/ 263 w 368"/>
                  <a:gd name="T103" fmla="*/ 90 h 426"/>
                  <a:gd name="T104" fmla="*/ 238 w 368"/>
                  <a:gd name="T105" fmla="*/ 71 h 426"/>
                  <a:gd name="T106" fmla="*/ 199 w 368"/>
                  <a:gd name="T107" fmla="*/ 60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68" h="426">
                    <a:moveTo>
                      <a:pt x="184" y="426"/>
                    </a:moveTo>
                    <a:lnTo>
                      <a:pt x="173" y="426"/>
                    </a:lnTo>
                    <a:lnTo>
                      <a:pt x="163" y="425"/>
                    </a:lnTo>
                    <a:lnTo>
                      <a:pt x="152" y="424"/>
                    </a:lnTo>
                    <a:lnTo>
                      <a:pt x="142" y="422"/>
                    </a:lnTo>
                    <a:lnTo>
                      <a:pt x="133" y="419"/>
                    </a:lnTo>
                    <a:lnTo>
                      <a:pt x="123" y="416"/>
                    </a:lnTo>
                    <a:lnTo>
                      <a:pt x="114" y="413"/>
                    </a:lnTo>
                    <a:lnTo>
                      <a:pt x="106" y="409"/>
                    </a:lnTo>
                    <a:lnTo>
                      <a:pt x="97" y="405"/>
                    </a:lnTo>
                    <a:lnTo>
                      <a:pt x="89" y="400"/>
                    </a:lnTo>
                    <a:lnTo>
                      <a:pt x="82" y="395"/>
                    </a:lnTo>
                    <a:lnTo>
                      <a:pt x="74" y="389"/>
                    </a:lnTo>
                    <a:lnTo>
                      <a:pt x="67" y="383"/>
                    </a:lnTo>
                    <a:lnTo>
                      <a:pt x="60" y="377"/>
                    </a:lnTo>
                    <a:lnTo>
                      <a:pt x="54" y="370"/>
                    </a:lnTo>
                    <a:lnTo>
                      <a:pt x="48" y="363"/>
                    </a:lnTo>
                    <a:lnTo>
                      <a:pt x="42" y="356"/>
                    </a:lnTo>
                    <a:lnTo>
                      <a:pt x="39" y="352"/>
                    </a:lnTo>
                    <a:lnTo>
                      <a:pt x="37" y="348"/>
                    </a:lnTo>
                    <a:lnTo>
                      <a:pt x="32" y="340"/>
                    </a:lnTo>
                    <a:lnTo>
                      <a:pt x="27" y="332"/>
                    </a:lnTo>
                    <a:lnTo>
                      <a:pt x="23" y="323"/>
                    </a:lnTo>
                    <a:lnTo>
                      <a:pt x="19" y="314"/>
                    </a:lnTo>
                    <a:lnTo>
                      <a:pt x="15" y="305"/>
                    </a:lnTo>
                    <a:lnTo>
                      <a:pt x="12" y="295"/>
                    </a:lnTo>
                    <a:lnTo>
                      <a:pt x="9" y="286"/>
                    </a:lnTo>
                    <a:lnTo>
                      <a:pt x="7" y="276"/>
                    </a:lnTo>
                    <a:lnTo>
                      <a:pt x="4" y="266"/>
                    </a:lnTo>
                    <a:lnTo>
                      <a:pt x="3" y="255"/>
                    </a:lnTo>
                    <a:lnTo>
                      <a:pt x="0" y="234"/>
                    </a:lnTo>
                    <a:lnTo>
                      <a:pt x="0" y="213"/>
                    </a:lnTo>
                    <a:lnTo>
                      <a:pt x="0" y="191"/>
                    </a:lnTo>
                    <a:lnTo>
                      <a:pt x="1" y="180"/>
                    </a:lnTo>
                    <a:lnTo>
                      <a:pt x="3" y="170"/>
                    </a:lnTo>
                    <a:lnTo>
                      <a:pt x="4" y="160"/>
                    </a:lnTo>
                    <a:lnTo>
                      <a:pt x="7" y="150"/>
                    </a:lnTo>
                    <a:lnTo>
                      <a:pt x="9" y="140"/>
                    </a:lnTo>
                    <a:lnTo>
                      <a:pt x="12" y="130"/>
                    </a:lnTo>
                    <a:lnTo>
                      <a:pt x="15" y="121"/>
                    </a:lnTo>
                    <a:lnTo>
                      <a:pt x="19" y="111"/>
                    </a:lnTo>
                    <a:lnTo>
                      <a:pt x="23" y="102"/>
                    </a:lnTo>
                    <a:lnTo>
                      <a:pt x="27" y="94"/>
                    </a:lnTo>
                    <a:lnTo>
                      <a:pt x="32" y="86"/>
                    </a:lnTo>
                    <a:lnTo>
                      <a:pt x="37" y="77"/>
                    </a:lnTo>
                    <a:lnTo>
                      <a:pt x="42" y="70"/>
                    </a:lnTo>
                    <a:lnTo>
                      <a:pt x="48" y="62"/>
                    </a:lnTo>
                    <a:lnTo>
                      <a:pt x="54" y="55"/>
                    </a:lnTo>
                    <a:lnTo>
                      <a:pt x="60" y="49"/>
                    </a:lnTo>
                    <a:lnTo>
                      <a:pt x="67" y="42"/>
                    </a:lnTo>
                    <a:lnTo>
                      <a:pt x="74" y="36"/>
                    </a:lnTo>
                    <a:lnTo>
                      <a:pt x="82" y="31"/>
                    </a:lnTo>
                    <a:lnTo>
                      <a:pt x="89" y="26"/>
                    </a:lnTo>
                    <a:lnTo>
                      <a:pt x="97" y="21"/>
                    </a:lnTo>
                    <a:lnTo>
                      <a:pt x="106" y="17"/>
                    </a:lnTo>
                    <a:lnTo>
                      <a:pt x="114" y="13"/>
                    </a:lnTo>
                    <a:lnTo>
                      <a:pt x="123" y="10"/>
                    </a:lnTo>
                    <a:lnTo>
                      <a:pt x="133" y="7"/>
                    </a:lnTo>
                    <a:lnTo>
                      <a:pt x="142" y="4"/>
                    </a:lnTo>
                    <a:lnTo>
                      <a:pt x="152" y="2"/>
                    </a:lnTo>
                    <a:lnTo>
                      <a:pt x="163" y="1"/>
                    </a:lnTo>
                    <a:lnTo>
                      <a:pt x="173" y="0"/>
                    </a:lnTo>
                    <a:lnTo>
                      <a:pt x="184" y="0"/>
                    </a:lnTo>
                    <a:lnTo>
                      <a:pt x="195" y="0"/>
                    </a:lnTo>
                    <a:lnTo>
                      <a:pt x="205" y="1"/>
                    </a:lnTo>
                    <a:lnTo>
                      <a:pt x="216" y="2"/>
                    </a:lnTo>
                    <a:lnTo>
                      <a:pt x="225" y="4"/>
                    </a:lnTo>
                    <a:lnTo>
                      <a:pt x="235" y="7"/>
                    </a:lnTo>
                    <a:lnTo>
                      <a:pt x="244" y="10"/>
                    </a:lnTo>
                    <a:lnTo>
                      <a:pt x="253" y="13"/>
                    </a:lnTo>
                    <a:lnTo>
                      <a:pt x="262" y="17"/>
                    </a:lnTo>
                    <a:lnTo>
                      <a:pt x="271" y="21"/>
                    </a:lnTo>
                    <a:lnTo>
                      <a:pt x="279" y="26"/>
                    </a:lnTo>
                    <a:lnTo>
                      <a:pt x="286" y="31"/>
                    </a:lnTo>
                    <a:lnTo>
                      <a:pt x="294" y="36"/>
                    </a:lnTo>
                    <a:lnTo>
                      <a:pt x="301" y="42"/>
                    </a:lnTo>
                    <a:lnTo>
                      <a:pt x="308" y="49"/>
                    </a:lnTo>
                    <a:lnTo>
                      <a:pt x="314" y="55"/>
                    </a:lnTo>
                    <a:lnTo>
                      <a:pt x="320" y="62"/>
                    </a:lnTo>
                    <a:lnTo>
                      <a:pt x="326" y="70"/>
                    </a:lnTo>
                    <a:lnTo>
                      <a:pt x="331" y="77"/>
                    </a:lnTo>
                    <a:lnTo>
                      <a:pt x="336" y="86"/>
                    </a:lnTo>
                    <a:lnTo>
                      <a:pt x="341" y="94"/>
                    </a:lnTo>
                    <a:lnTo>
                      <a:pt x="345" y="102"/>
                    </a:lnTo>
                    <a:lnTo>
                      <a:pt x="349" y="111"/>
                    </a:lnTo>
                    <a:lnTo>
                      <a:pt x="353" y="121"/>
                    </a:lnTo>
                    <a:lnTo>
                      <a:pt x="356" y="130"/>
                    </a:lnTo>
                    <a:lnTo>
                      <a:pt x="359" y="140"/>
                    </a:lnTo>
                    <a:lnTo>
                      <a:pt x="361" y="150"/>
                    </a:lnTo>
                    <a:lnTo>
                      <a:pt x="365" y="170"/>
                    </a:lnTo>
                    <a:lnTo>
                      <a:pt x="367" y="191"/>
                    </a:lnTo>
                    <a:lnTo>
                      <a:pt x="368" y="202"/>
                    </a:lnTo>
                    <a:lnTo>
                      <a:pt x="368" y="213"/>
                    </a:lnTo>
                    <a:lnTo>
                      <a:pt x="367" y="234"/>
                    </a:lnTo>
                    <a:lnTo>
                      <a:pt x="366" y="245"/>
                    </a:lnTo>
                    <a:lnTo>
                      <a:pt x="365" y="255"/>
                    </a:lnTo>
                    <a:lnTo>
                      <a:pt x="363" y="266"/>
                    </a:lnTo>
                    <a:lnTo>
                      <a:pt x="361" y="276"/>
                    </a:lnTo>
                    <a:lnTo>
                      <a:pt x="359" y="286"/>
                    </a:lnTo>
                    <a:lnTo>
                      <a:pt x="356" y="295"/>
                    </a:lnTo>
                    <a:lnTo>
                      <a:pt x="349" y="314"/>
                    </a:lnTo>
                    <a:lnTo>
                      <a:pt x="345" y="323"/>
                    </a:lnTo>
                    <a:lnTo>
                      <a:pt x="341" y="332"/>
                    </a:lnTo>
                    <a:lnTo>
                      <a:pt x="336" y="340"/>
                    </a:lnTo>
                    <a:lnTo>
                      <a:pt x="331" y="348"/>
                    </a:lnTo>
                    <a:lnTo>
                      <a:pt x="320" y="363"/>
                    </a:lnTo>
                    <a:lnTo>
                      <a:pt x="314" y="370"/>
                    </a:lnTo>
                    <a:lnTo>
                      <a:pt x="308" y="377"/>
                    </a:lnTo>
                    <a:lnTo>
                      <a:pt x="301" y="383"/>
                    </a:lnTo>
                    <a:lnTo>
                      <a:pt x="294" y="389"/>
                    </a:lnTo>
                    <a:lnTo>
                      <a:pt x="286" y="395"/>
                    </a:lnTo>
                    <a:lnTo>
                      <a:pt x="279" y="400"/>
                    </a:lnTo>
                    <a:lnTo>
                      <a:pt x="271" y="405"/>
                    </a:lnTo>
                    <a:lnTo>
                      <a:pt x="262" y="409"/>
                    </a:lnTo>
                    <a:lnTo>
                      <a:pt x="253" y="413"/>
                    </a:lnTo>
                    <a:lnTo>
                      <a:pt x="244" y="416"/>
                    </a:lnTo>
                    <a:lnTo>
                      <a:pt x="235" y="419"/>
                    </a:lnTo>
                    <a:lnTo>
                      <a:pt x="225" y="422"/>
                    </a:lnTo>
                    <a:lnTo>
                      <a:pt x="216" y="424"/>
                    </a:lnTo>
                    <a:lnTo>
                      <a:pt x="205" y="425"/>
                    </a:lnTo>
                    <a:lnTo>
                      <a:pt x="195" y="426"/>
                    </a:lnTo>
                    <a:lnTo>
                      <a:pt x="184" y="426"/>
                    </a:lnTo>
                    <a:close/>
                    <a:moveTo>
                      <a:pt x="184" y="59"/>
                    </a:moveTo>
                    <a:lnTo>
                      <a:pt x="176" y="59"/>
                    </a:lnTo>
                    <a:lnTo>
                      <a:pt x="169" y="60"/>
                    </a:lnTo>
                    <a:lnTo>
                      <a:pt x="162" y="61"/>
                    </a:lnTo>
                    <a:lnTo>
                      <a:pt x="155" y="62"/>
                    </a:lnTo>
                    <a:lnTo>
                      <a:pt x="148" y="64"/>
                    </a:lnTo>
                    <a:lnTo>
                      <a:pt x="142" y="66"/>
                    </a:lnTo>
                    <a:lnTo>
                      <a:pt x="136" y="69"/>
                    </a:lnTo>
                    <a:lnTo>
                      <a:pt x="130" y="71"/>
                    </a:lnTo>
                    <a:lnTo>
                      <a:pt x="125" y="75"/>
                    </a:lnTo>
                    <a:lnTo>
                      <a:pt x="119" y="78"/>
                    </a:lnTo>
                    <a:lnTo>
                      <a:pt x="114" y="82"/>
                    </a:lnTo>
                    <a:lnTo>
                      <a:pt x="109" y="86"/>
                    </a:lnTo>
                    <a:lnTo>
                      <a:pt x="104" y="90"/>
                    </a:lnTo>
                    <a:lnTo>
                      <a:pt x="100" y="95"/>
                    </a:lnTo>
                    <a:lnTo>
                      <a:pt x="92" y="105"/>
                    </a:lnTo>
                    <a:lnTo>
                      <a:pt x="85" y="116"/>
                    </a:lnTo>
                    <a:lnTo>
                      <a:pt x="79" y="128"/>
                    </a:lnTo>
                    <a:lnTo>
                      <a:pt x="76" y="134"/>
                    </a:lnTo>
                    <a:lnTo>
                      <a:pt x="73" y="141"/>
                    </a:lnTo>
                    <a:lnTo>
                      <a:pt x="69" y="154"/>
                    </a:lnTo>
                    <a:lnTo>
                      <a:pt x="66" y="168"/>
                    </a:lnTo>
                    <a:lnTo>
                      <a:pt x="65" y="175"/>
                    </a:lnTo>
                    <a:lnTo>
                      <a:pt x="63" y="182"/>
                    </a:lnTo>
                    <a:lnTo>
                      <a:pt x="62" y="197"/>
                    </a:lnTo>
                    <a:lnTo>
                      <a:pt x="62" y="213"/>
                    </a:lnTo>
                    <a:lnTo>
                      <a:pt x="62" y="228"/>
                    </a:lnTo>
                    <a:lnTo>
                      <a:pt x="63" y="243"/>
                    </a:lnTo>
                    <a:lnTo>
                      <a:pt x="66" y="257"/>
                    </a:lnTo>
                    <a:lnTo>
                      <a:pt x="69" y="271"/>
                    </a:lnTo>
                    <a:lnTo>
                      <a:pt x="73" y="285"/>
                    </a:lnTo>
                    <a:lnTo>
                      <a:pt x="79" y="298"/>
                    </a:lnTo>
                    <a:lnTo>
                      <a:pt x="85" y="310"/>
                    </a:lnTo>
                    <a:lnTo>
                      <a:pt x="88" y="315"/>
                    </a:lnTo>
                    <a:lnTo>
                      <a:pt x="92" y="321"/>
                    </a:lnTo>
                    <a:lnTo>
                      <a:pt x="100" y="331"/>
                    </a:lnTo>
                    <a:lnTo>
                      <a:pt x="104" y="335"/>
                    </a:lnTo>
                    <a:lnTo>
                      <a:pt x="109" y="340"/>
                    </a:lnTo>
                    <a:lnTo>
                      <a:pt x="119" y="348"/>
                    </a:lnTo>
                    <a:lnTo>
                      <a:pt x="125" y="351"/>
                    </a:lnTo>
                    <a:lnTo>
                      <a:pt x="130" y="354"/>
                    </a:lnTo>
                    <a:lnTo>
                      <a:pt x="136" y="357"/>
                    </a:lnTo>
                    <a:lnTo>
                      <a:pt x="142" y="360"/>
                    </a:lnTo>
                    <a:lnTo>
                      <a:pt x="148" y="362"/>
                    </a:lnTo>
                    <a:lnTo>
                      <a:pt x="155" y="364"/>
                    </a:lnTo>
                    <a:lnTo>
                      <a:pt x="162" y="365"/>
                    </a:lnTo>
                    <a:lnTo>
                      <a:pt x="169" y="366"/>
                    </a:lnTo>
                    <a:lnTo>
                      <a:pt x="176" y="367"/>
                    </a:lnTo>
                    <a:lnTo>
                      <a:pt x="184" y="367"/>
                    </a:lnTo>
                    <a:lnTo>
                      <a:pt x="191" y="367"/>
                    </a:lnTo>
                    <a:lnTo>
                      <a:pt x="199" y="366"/>
                    </a:lnTo>
                    <a:lnTo>
                      <a:pt x="206" y="365"/>
                    </a:lnTo>
                    <a:lnTo>
                      <a:pt x="213" y="364"/>
                    </a:lnTo>
                    <a:lnTo>
                      <a:pt x="219" y="362"/>
                    </a:lnTo>
                    <a:lnTo>
                      <a:pt x="226" y="360"/>
                    </a:lnTo>
                    <a:lnTo>
                      <a:pt x="232" y="357"/>
                    </a:lnTo>
                    <a:lnTo>
                      <a:pt x="238" y="354"/>
                    </a:lnTo>
                    <a:lnTo>
                      <a:pt x="243" y="351"/>
                    </a:lnTo>
                    <a:lnTo>
                      <a:pt x="249" y="348"/>
                    </a:lnTo>
                    <a:lnTo>
                      <a:pt x="254" y="344"/>
                    </a:lnTo>
                    <a:lnTo>
                      <a:pt x="259" y="340"/>
                    </a:lnTo>
                    <a:lnTo>
                      <a:pt x="263" y="335"/>
                    </a:lnTo>
                    <a:lnTo>
                      <a:pt x="268" y="331"/>
                    </a:lnTo>
                    <a:lnTo>
                      <a:pt x="272" y="326"/>
                    </a:lnTo>
                    <a:lnTo>
                      <a:pt x="276" y="321"/>
                    </a:lnTo>
                    <a:lnTo>
                      <a:pt x="283" y="310"/>
                    </a:lnTo>
                    <a:lnTo>
                      <a:pt x="289" y="298"/>
                    </a:lnTo>
                    <a:lnTo>
                      <a:pt x="292" y="291"/>
                    </a:lnTo>
                    <a:lnTo>
                      <a:pt x="294" y="285"/>
                    </a:lnTo>
                    <a:lnTo>
                      <a:pt x="299" y="271"/>
                    </a:lnTo>
                    <a:lnTo>
                      <a:pt x="302" y="257"/>
                    </a:lnTo>
                    <a:lnTo>
                      <a:pt x="303" y="250"/>
                    </a:lnTo>
                    <a:lnTo>
                      <a:pt x="304" y="243"/>
                    </a:lnTo>
                    <a:lnTo>
                      <a:pt x="306" y="228"/>
                    </a:lnTo>
                    <a:lnTo>
                      <a:pt x="306" y="213"/>
                    </a:lnTo>
                    <a:lnTo>
                      <a:pt x="306" y="197"/>
                    </a:lnTo>
                    <a:lnTo>
                      <a:pt x="304" y="182"/>
                    </a:lnTo>
                    <a:lnTo>
                      <a:pt x="302" y="168"/>
                    </a:lnTo>
                    <a:lnTo>
                      <a:pt x="299" y="154"/>
                    </a:lnTo>
                    <a:lnTo>
                      <a:pt x="294" y="141"/>
                    </a:lnTo>
                    <a:lnTo>
                      <a:pt x="289" y="128"/>
                    </a:lnTo>
                    <a:lnTo>
                      <a:pt x="283" y="116"/>
                    </a:lnTo>
                    <a:lnTo>
                      <a:pt x="280" y="110"/>
                    </a:lnTo>
                    <a:lnTo>
                      <a:pt x="276" y="105"/>
                    </a:lnTo>
                    <a:lnTo>
                      <a:pt x="268" y="95"/>
                    </a:lnTo>
                    <a:lnTo>
                      <a:pt x="263" y="90"/>
                    </a:lnTo>
                    <a:lnTo>
                      <a:pt x="259" y="86"/>
                    </a:lnTo>
                    <a:lnTo>
                      <a:pt x="249" y="78"/>
                    </a:lnTo>
                    <a:lnTo>
                      <a:pt x="243" y="75"/>
                    </a:lnTo>
                    <a:lnTo>
                      <a:pt x="238" y="71"/>
                    </a:lnTo>
                    <a:lnTo>
                      <a:pt x="232" y="69"/>
                    </a:lnTo>
                    <a:lnTo>
                      <a:pt x="226" y="66"/>
                    </a:lnTo>
                    <a:lnTo>
                      <a:pt x="213" y="62"/>
                    </a:lnTo>
                    <a:lnTo>
                      <a:pt x="199" y="60"/>
                    </a:lnTo>
                    <a:lnTo>
                      <a:pt x="191" y="59"/>
                    </a:lnTo>
                    <a:lnTo>
                      <a:pt x="184" y="5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33" name="Freeform 15"/>
              <p:cNvSpPr>
                <a:spLocks/>
              </p:cNvSpPr>
              <p:nvPr userDrawn="1"/>
            </p:nvSpPr>
            <p:spPr bwMode="auto">
              <a:xfrm>
                <a:off x="7953375" y="4525963"/>
                <a:ext cx="328612" cy="666750"/>
              </a:xfrm>
              <a:custGeom>
                <a:avLst/>
                <a:gdLst>
                  <a:gd name="T0" fmla="*/ 207 w 207"/>
                  <a:gd name="T1" fmla="*/ 67 h 420"/>
                  <a:gd name="T2" fmla="*/ 192 w 207"/>
                  <a:gd name="T3" fmla="*/ 63 h 420"/>
                  <a:gd name="T4" fmla="*/ 185 w 207"/>
                  <a:gd name="T5" fmla="*/ 61 h 420"/>
                  <a:gd name="T6" fmla="*/ 178 w 207"/>
                  <a:gd name="T7" fmla="*/ 60 h 420"/>
                  <a:gd name="T8" fmla="*/ 171 w 207"/>
                  <a:gd name="T9" fmla="*/ 60 h 420"/>
                  <a:gd name="T10" fmla="*/ 164 w 207"/>
                  <a:gd name="T11" fmla="*/ 60 h 420"/>
                  <a:gd name="T12" fmla="*/ 157 w 207"/>
                  <a:gd name="T13" fmla="*/ 60 h 420"/>
                  <a:gd name="T14" fmla="*/ 150 w 207"/>
                  <a:gd name="T15" fmla="*/ 61 h 420"/>
                  <a:gd name="T16" fmla="*/ 138 w 207"/>
                  <a:gd name="T17" fmla="*/ 64 h 420"/>
                  <a:gd name="T18" fmla="*/ 132 w 207"/>
                  <a:gd name="T19" fmla="*/ 66 h 420"/>
                  <a:gd name="T20" fmla="*/ 126 w 207"/>
                  <a:gd name="T21" fmla="*/ 68 h 420"/>
                  <a:gd name="T22" fmla="*/ 120 w 207"/>
                  <a:gd name="T23" fmla="*/ 71 h 420"/>
                  <a:gd name="T24" fmla="*/ 115 w 207"/>
                  <a:gd name="T25" fmla="*/ 75 h 420"/>
                  <a:gd name="T26" fmla="*/ 110 w 207"/>
                  <a:gd name="T27" fmla="*/ 78 h 420"/>
                  <a:gd name="T28" fmla="*/ 105 w 207"/>
                  <a:gd name="T29" fmla="*/ 82 h 420"/>
                  <a:gd name="T30" fmla="*/ 100 w 207"/>
                  <a:gd name="T31" fmla="*/ 86 h 420"/>
                  <a:gd name="T32" fmla="*/ 95 w 207"/>
                  <a:gd name="T33" fmla="*/ 91 h 420"/>
                  <a:gd name="T34" fmla="*/ 91 w 207"/>
                  <a:gd name="T35" fmla="*/ 96 h 420"/>
                  <a:gd name="T36" fmla="*/ 87 w 207"/>
                  <a:gd name="T37" fmla="*/ 101 h 420"/>
                  <a:gd name="T38" fmla="*/ 84 w 207"/>
                  <a:gd name="T39" fmla="*/ 107 h 420"/>
                  <a:gd name="T40" fmla="*/ 79 w 207"/>
                  <a:gd name="T41" fmla="*/ 112 h 420"/>
                  <a:gd name="T42" fmla="*/ 76 w 207"/>
                  <a:gd name="T43" fmla="*/ 119 h 420"/>
                  <a:gd name="T44" fmla="*/ 73 w 207"/>
                  <a:gd name="T45" fmla="*/ 125 h 420"/>
                  <a:gd name="T46" fmla="*/ 69 w 207"/>
                  <a:gd name="T47" fmla="*/ 138 h 420"/>
                  <a:gd name="T48" fmla="*/ 65 w 207"/>
                  <a:gd name="T49" fmla="*/ 152 h 420"/>
                  <a:gd name="T50" fmla="*/ 64 w 207"/>
                  <a:gd name="T51" fmla="*/ 160 h 420"/>
                  <a:gd name="T52" fmla="*/ 63 w 207"/>
                  <a:gd name="T53" fmla="*/ 167 h 420"/>
                  <a:gd name="T54" fmla="*/ 63 w 207"/>
                  <a:gd name="T55" fmla="*/ 175 h 420"/>
                  <a:gd name="T56" fmla="*/ 62 w 207"/>
                  <a:gd name="T57" fmla="*/ 183 h 420"/>
                  <a:gd name="T58" fmla="*/ 62 w 207"/>
                  <a:gd name="T59" fmla="*/ 420 h 420"/>
                  <a:gd name="T60" fmla="*/ 0 w 207"/>
                  <a:gd name="T61" fmla="*/ 420 h 420"/>
                  <a:gd name="T62" fmla="*/ 0 w 207"/>
                  <a:gd name="T63" fmla="*/ 8 h 420"/>
                  <a:gd name="T64" fmla="*/ 59 w 207"/>
                  <a:gd name="T65" fmla="*/ 8 h 420"/>
                  <a:gd name="T66" fmla="*/ 59 w 207"/>
                  <a:gd name="T67" fmla="*/ 64 h 420"/>
                  <a:gd name="T68" fmla="*/ 63 w 207"/>
                  <a:gd name="T69" fmla="*/ 57 h 420"/>
                  <a:gd name="T70" fmla="*/ 69 w 207"/>
                  <a:gd name="T71" fmla="*/ 49 h 420"/>
                  <a:gd name="T72" fmla="*/ 71 w 207"/>
                  <a:gd name="T73" fmla="*/ 46 h 420"/>
                  <a:gd name="T74" fmla="*/ 74 w 207"/>
                  <a:gd name="T75" fmla="*/ 42 h 420"/>
                  <a:gd name="T76" fmla="*/ 82 w 207"/>
                  <a:gd name="T77" fmla="*/ 35 h 420"/>
                  <a:gd name="T78" fmla="*/ 86 w 207"/>
                  <a:gd name="T79" fmla="*/ 32 h 420"/>
                  <a:gd name="T80" fmla="*/ 90 w 207"/>
                  <a:gd name="T81" fmla="*/ 28 h 420"/>
                  <a:gd name="T82" fmla="*/ 94 w 207"/>
                  <a:gd name="T83" fmla="*/ 25 h 420"/>
                  <a:gd name="T84" fmla="*/ 98 w 207"/>
                  <a:gd name="T85" fmla="*/ 22 h 420"/>
                  <a:gd name="T86" fmla="*/ 107 w 207"/>
                  <a:gd name="T87" fmla="*/ 17 h 420"/>
                  <a:gd name="T88" fmla="*/ 116 w 207"/>
                  <a:gd name="T89" fmla="*/ 12 h 420"/>
                  <a:gd name="T90" fmla="*/ 126 w 207"/>
                  <a:gd name="T91" fmla="*/ 8 h 420"/>
                  <a:gd name="T92" fmla="*/ 136 w 207"/>
                  <a:gd name="T93" fmla="*/ 4 h 420"/>
                  <a:gd name="T94" fmla="*/ 147 w 207"/>
                  <a:gd name="T95" fmla="*/ 2 h 420"/>
                  <a:gd name="T96" fmla="*/ 159 w 207"/>
                  <a:gd name="T97" fmla="*/ 0 h 420"/>
                  <a:gd name="T98" fmla="*/ 171 w 207"/>
                  <a:gd name="T99" fmla="*/ 0 h 420"/>
                  <a:gd name="T100" fmla="*/ 183 w 207"/>
                  <a:gd name="T101" fmla="*/ 1 h 420"/>
                  <a:gd name="T102" fmla="*/ 195 w 207"/>
                  <a:gd name="T103" fmla="*/ 2 h 420"/>
                  <a:gd name="T104" fmla="*/ 207 w 207"/>
                  <a:gd name="T105" fmla="*/ 5 h 420"/>
                  <a:gd name="T106" fmla="*/ 207 w 207"/>
                  <a:gd name="T107" fmla="*/ 67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07" h="420">
                    <a:moveTo>
                      <a:pt x="207" y="67"/>
                    </a:moveTo>
                    <a:lnTo>
                      <a:pt x="192" y="63"/>
                    </a:lnTo>
                    <a:lnTo>
                      <a:pt x="185" y="61"/>
                    </a:lnTo>
                    <a:lnTo>
                      <a:pt x="178" y="60"/>
                    </a:lnTo>
                    <a:lnTo>
                      <a:pt x="171" y="60"/>
                    </a:lnTo>
                    <a:lnTo>
                      <a:pt x="164" y="60"/>
                    </a:lnTo>
                    <a:lnTo>
                      <a:pt x="157" y="60"/>
                    </a:lnTo>
                    <a:lnTo>
                      <a:pt x="150" y="61"/>
                    </a:lnTo>
                    <a:lnTo>
                      <a:pt x="138" y="64"/>
                    </a:lnTo>
                    <a:lnTo>
                      <a:pt x="132" y="66"/>
                    </a:lnTo>
                    <a:lnTo>
                      <a:pt x="126" y="68"/>
                    </a:lnTo>
                    <a:lnTo>
                      <a:pt x="120" y="71"/>
                    </a:lnTo>
                    <a:lnTo>
                      <a:pt x="115" y="75"/>
                    </a:lnTo>
                    <a:lnTo>
                      <a:pt x="110" y="78"/>
                    </a:lnTo>
                    <a:lnTo>
                      <a:pt x="105" y="82"/>
                    </a:lnTo>
                    <a:lnTo>
                      <a:pt x="100" y="86"/>
                    </a:lnTo>
                    <a:lnTo>
                      <a:pt x="95" y="91"/>
                    </a:lnTo>
                    <a:lnTo>
                      <a:pt x="91" y="96"/>
                    </a:lnTo>
                    <a:lnTo>
                      <a:pt x="87" y="101"/>
                    </a:lnTo>
                    <a:lnTo>
                      <a:pt x="84" y="107"/>
                    </a:lnTo>
                    <a:lnTo>
                      <a:pt x="79" y="112"/>
                    </a:lnTo>
                    <a:lnTo>
                      <a:pt x="76" y="119"/>
                    </a:lnTo>
                    <a:lnTo>
                      <a:pt x="73" y="125"/>
                    </a:lnTo>
                    <a:lnTo>
                      <a:pt x="69" y="138"/>
                    </a:lnTo>
                    <a:lnTo>
                      <a:pt x="65" y="152"/>
                    </a:lnTo>
                    <a:lnTo>
                      <a:pt x="64" y="160"/>
                    </a:lnTo>
                    <a:lnTo>
                      <a:pt x="63" y="167"/>
                    </a:lnTo>
                    <a:lnTo>
                      <a:pt x="63" y="175"/>
                    </a:lnTo>
                    <a:lnTo>
                      <a:pt x="62" y="183"/>
                    </a:lnTo>
                    <a:lnTo>
                      <a:pt x="62" y="420"/>
                    </a:lnTo>
                    <a:lnTo>
                      <a:pt x="0" y="420"/>
                    </a:lnTo>
                    <a:lnTo>
                      <a:pt x="0" y="8"/>
                    </a:lnTo>
                    <a:lnTo>
                      <a:pt x="59" y="8"/>
                    </a:lnTo>
                    <a:lnTo>
                      <a:pt x="59" y="64"/>
                    </a:lnTo>
                    <a:lnTo>
                      <a:pt x="63" y="57"/>
                    </a:lnTo>
                    <a:lnTo>
                      <a:pt x="69" y="49"/>
                    </a:lnTo>
                    <a:lnTo>
                      <a:pt x="71" y="46"/>
                    </a:lnTo>
                    <a:lnTo>
                      <a:pt x="74" y="42"/>
                    </a:lnTo>
                    <a:lnTo>
                      <a:pt x="82" y="35"/>
                    </a:lnTo>
                    <a:lnTo>
                      <a:pt x="86" y="32"/>
                    </a:lnTo>
                    <a:lnTo>
                      <a:pt x="90" y="28"/>
                    </a:lnTo>
                    <a:lnTo>
                      <a:pt x="94" y="25"/>
                    </a:lnTo>
                    <a:lnTo>
                      <a:pt x="98" y="22"/>
                    </a:lnTo>
                    <a:lnTo>
                      <a:pt x="107" y="17"/>
                    </a:lnTo>
                    <a:lnTo>
                      <a:pt x="116" y="12"/>
                    </a:lnTo>
                    <a:lnTo>
                      <a:pt x="126" y="8"/>
                    </a:lnTo>
                    <a:lnTo>
                      <a:pt x="136" y="4"/>
                    </a:lnTo>
                    <a:lnTo>
                      <a:pt x="147" y="2"/>
                    </a:lnTo>
                    <a:lnTo>
                      <a:pt x="159" y="0"/>
                    </a:lnTo>
                    <a:lnTo>
                      <a:pt x="171" y="0"/>
                    </a:lnTo>
                    <a:lnTo>
                      <a:pt x="183" y="1"/>
                    </a:lnTo>
                    <a:lnTo>
                      <a:pt x="195" y="2"/>
                    </a:lnTo>
                    <a:lnTo>
                      <a:pt x="207" y="5"/>
                    </a:lnTo>
                    <a:lnTo>
                      <a:pt x="207" y="6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34" name="Rectangle 16"/>
              <p:cNvSpPr>
                <a:spLocks noChangeArrowheads="1"/>
              </p:cNvSpPr>
              <p:nvPr userDrawn="1"/>
            </p:nvSpPr>
            <p:spPr bwMode="auto">
              <a:xfrm>
                <a:off x="8415338" y="4324351"/>
                <a:ext cx="98425" cy="8667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35" name="Freeform 17"/>
              <p:cNvSpPr>
                <a:spLocks noEditPoints="1"/>
              </p:cNvSpPr>
              <p:nvPr userDrawn="1"/>
            </p:nvSpPr>
            <p:spPr bwMode="auto">
              <a:xfrm>
                <a:off x="8683625" y="4324351"/>
                <a:ext cx="582612" cy="879475"/>
              </a:xfrm>
              <a:custGeom>
                <a:avLst/>
                <a:gdLst>
                  <a:gd name="T0" fmla="*/ 308 w 367"/>
                  <a:gd name="T1" fmla="*/ 547 h 554"/>
                  <a:gd name="T2" fmla="*/ 290 w 367"/>
                  <a:gd name="T3" fmla="*/ 505 h 554"/>
                  <a:gd name="T4" fmla="*/ 261 w 367"/>
                  <a:gd name="T5" fmla="*/ 530 h 554"/>
                  <a:gd name="T6" fmla="*/ 236 w 367"/>
                  <a:gd name="T7" fmla="*/ 543 h 554"/>
                  <a:gd name="T8" fmla="*/ 197 w 367"/>
                  <a:gd name="T9" fmla="*/ 553 h 554"/>
                  <a:gd name="T10" fmla="*/ 155 w 367"/>
                  <a:gd name="T11" fmla="*/ 553 h 554"/>
                  <a:gd name="T12" fmla="*/ 119 w 367"/>
                  <a:gd name="T13" fmla="*/ 544 h 554"/>
                  <a:gd name="T14" fmla="*/ 87 w 367"/>
                  <a:gd name="T15" fmla="*/ 528 h 554"/>
                  <a:gd name="T16" fmla="*/ 66 w 367"/>
                  <a:gd name="T17" fmla="*/ 512 h 554"/>
                  <a:gd name="T18" fmla="*/ 42 w 367"/>
                  <a:gd name="T19" fmla="*/ 484 h 554"/>
                  <a:gd name="T20" fmla="*/ 19 w 367"/>
                  <a:gd name="T21" fmla="*/ 443 h 554"/>
                  <a:gd name="T22" fmla="*/ 7 w 367"/>
                  <a:gd name="T23" fmla="*/ 404 h 554"/>
                  <a:gd name="T24" fmla="*/ 0 w 367"/>
                  <a:gd name="T25" fmla="*/ 341 h 554"/>
                  <a:gd name="T26" fmla="*/ 5 w 367"/>
                  <a:gd name="T27" fmla="*/ 288 h 554"/>
                  <a:gd name="T28" fmla="*/ 19 w 367"/>
                  <a:gd name="T29" fmla="*/ 240 h 554"/>
                  <a:gd name="T30" fmla="*/ 37 w 367"/>
                  <a:gd name="T31" fmla="*/ 206 h 554"/>
                  <a:gd name="T32" fmla="*/ 61 w 367"/>
                  <a:gd name="T33" fmla="*/ 177 h 554"/>
                  <a:gd name="T34" fmla="*/ 89 w 367"/>
                  <a:gd name="T35" fmla="*/ 154 h 554"/>
                  <a:gd name="T36" fmla="*/ 123 w 367"/>
                  <a:gd name="T37" fmla="*/ 138 h 554"/>
                  <a:gd name="T38" fmla="*/ 161 w 367"/>
                  <a:gd name="T39" fmla="*/ 129 h 554"/>
                  <a:gd name="T40" fmla="*/ 202 w 367"/>
                  <a:gd name="T41" fmla="*/ 129 h 554"/>
                  <a:gd name="T42" fmla="*/ 238 w 367"/>
                  <a:gd name="T43" fmla="*/ 139 h 554"/>
                  <a:gd name="T44" fmla="*/ 269 w 367"/>
                  <a:gd name="T45" fmla="*/ 156 h 554"/>
                  <a:gd name="T46" fmla="*/ 286 w 367"/>
                  <a:gd name="T47" fmla="*/ 170 h 554"/>
                  <a:gd name="T48" fmla="*/ 305 w 367"/>
                  <a:gd name="T49" fmla="*/ 194 h 554"/>
                  <a:gd name="T50" fmla="*/ 169 w 367"/>
                  <a:gd name="T51" fmla="*/ 188 h 554"/>
                  <a:gd name="T52" fmla="*/ 143 w 367"/>
                  <a:gd name="T53" fmla="*/ 194 h 554"/>
                  <a:gd name="T54" fmla="*/ 120 w 367"/>
                  <a:gd name="T55" fmla="*/ 206 h 554"/>
                  <a:gd name="T56" fmla="*/ 101 w 367"/>
                  <a:gd name="T57" fmla="*/ 223 h 554"/>
                  <a:gd name="T58" fmla="*/ 80 w 367"/>
                  <a:gd name="T59" fmla="*/ 256 h 554"/>
                  <a:gd name="T60" fmla="*/ 64 w 367"/>
                  <a:gd name="T61" fmla="*/ 311 h 554"/>
                  <a:gd name="T62" fmla="*/ 64 w 367"/>
                  <a:gd name="T63" fmla="*/ 372 h 554"/>
                  <a:gd name="T64" fmla="*/ 74 w 367"/>
                  <a:gd name="T65" fmla="*/ 413 h 554"/>
                  <a:gd name="T66" fmla="*/ 93 w 367"/>
                  <a:gd name="T67" fmla="*/ 449 h 554"/>
                  <a:gd name="T68" fmla="*/ 115 w 367"/>
                  <a:gd name="T69" fmla="*/ 472 h 554"/>
                  <a:gd name="T70" fmla="*/ 137 w 367"/>
                  <a:gd name="T71" fmla="*/ 485 h 554"/>
                  <a:gd name="T72" fmla="*/ 183 w 367"/>
                  <a:gd name="T73" fmla="*/ 495 h 554"/>
                  <a:gd name="T74" fmla="*/ 220 w 367"/>
                  <a:gd name="T75" fmla="*/ 490 h 554"/>
                  <a:gd name="T76" fmla="*/ 244 w 367"/>
                  <a:gd name="T77" fmla="*/ 479 h 554"/>
                  <a:gd name="T78" fmla="*/ 264 w 367"/>
                  <a:gd name="T79" fmla="*/ 464 h 554"/>
                  <a:gd name="T80" fmla="*/ 287 w 367"/>
                  <a:gd name="T81" fmla="*/ 432 h 554"/>
                  <a:gd name="T82" fmla="*/ 302 w 367"/>
                  <a:gd name="T83" fmla="*/ 386 h 554"/>
                  <a:gd name="T84" fmla="*/ 306 w 367"/>
                  <a:gd name="T85" fmla="*/ 341 h 554"/>
                  <a:gd name="T86" fmla="*/ 298 w 367"/>
                  <a:gd name="T87" fmla="*/ 283 h 554"/>
                  <a:gd name="T88" fmla="*/ 282 w 367"/>
                  <a:gd name="T89" fmla="*/ 244 h 554"/>
                  <a:gd name="T90" fmla="*/ 262 w 367"/>
                  <a:gd name="T91" fmla="*/ 219 h 554"/>
                  <a:gd name="T92" fmla="*/ 236 w 367"/>
                  <a:gd name="T93" fmla="*/ 199 h 554"/>
                  <a:gd name="T94" fmla="*/ 211 w 367"/>
                  <a:gd name="T95" fmla="*/ 190 h 5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367" h="554">
                    <a:moveTo>
                      <a:pt x="305" y="0"/>
                    </a:moveTo>
                    <a:lnTo>
                      <a:pt x="367" y="0"/>
                    </a:lnTo>
                    <a:lnTo>
                      <a:pt x="367" y="547"/>
                    </a:lnTo>
                    <a:lnTo>
                      <a:pt x="308" y="547"/>
                    </a:lnTo>
                    <a:lnTo>
                      <a:pt x="308" y="481"/>
                    </a:lnTo>
                    <a:lnTo>
                      <a:pt x="303" y="489"/>
                    </a:lnTo>
                    <a:lnTo>
                      <a:pt x="297" y="498"/>
                    </a:lnTo>
                    <a:lnTo>
                      <a:pt x="290" y="505"/>
                    </a:lnTo>
                    <a:lnTo>
                      <a:pt x="284" y="512"/>
                    </a:lnTo>
                    <a:lnTo>
                      <a:pt x="277" y="519"/>
                    </a:lnTo>
                    <a:lnTo>
                      <a:pt x="269" y="525"/>
                    </a:lnTo>
                    <a:lnTo>
                      <a:pt x="261" y="530"/>
                    </a:lnTo>
                    <a:lnTo>
                      <a:pt x="253" y="535"/>
                    </a:lnTo>
                    <a:lnTo>
                      <a:pt x="245" y="539"/>
                    </a:lnTo>
                    <a:lnTo>
                      <a:pt x="240" y="541"/>
                    </a:lnTo>
                    <a:lnTo>
                      <a:pt x="236" y="543"/>
                    </a:lnTo>
                    <a:lnTo>
                      <a:pt x="226" y="547"/>
                    </a:lnTo>
                    <a:lnTo>
                      <a:pt x="217" y="549"/>
                    </a:lnTo>
                    <a:lnTo>
                      <a:pt x="207" y="551"/>
                    </a:lnTo>
                    <a:lnTo>
                      <a:pt x="197" y="553"/>
                    </a:lnTo>
                    <a:lnTo>
                      <a:pt x="186" y="554"/>
                    </a:lnTo>
                    <a:lnTo>
                      <a:pt x="175" y="554"/>
                    </a:lnTo>
                    <a:lnTo>
                      <a:pt x="165" y="554"/>
                    </a:lnTo>
                    <a:lnTo>
                      <a:pt x="155" y="553"/>
                    </a:lnTo>
                    <a:lnTo>
                      <a:pt x="146" y="552"/>
                    </a:lnTo>
                    <a:lnTo>
                      <a:pt x="137" y="550"/>
                    </a:lnTo>
                    <a:lnTo>
                      <a:pt x="128" y="547"/>
                    </a:lnTo>
                    <a:lnTo>
                      <a:pt x="119" y="544"/>
                    </a:lnTo>
                    <a:lnTo>
                      <a:pt x="110" y="541"/>
                    </a:lnTo>
                    <a:lnTo>
                      <a:pt x="102" y="537"/>
                    </a:lnTo>
                    <a:lnTo>
                      <a:pt x="94" y="533"/>
                    </a:lnTo>
                    <a:lnTo>
                      <a:pt x="87" y="528"/>
                    </a:lnTo>
                    <a:lnTo>
                      <a:pt x="83" y="526"/>
                    </a:lnTo>
                    <a:lnTo>
                      <a:pt x="79" y="523"/>
                    </a:lnTo>
                    <a:lnTo>
                      <a:pt x="72" y="518"/>
                    </a:lnTo>
                    <a:lnTo>
                      <a:pt x="66" y="512"/>
                    </a:lnTo>
                    <a:lnTo>
                      <a:pt x="59" y="505"/>
                    </a:lnTo>
                    <a:lnTo>
                      <a:pt x="53" y="499"/>
                    </a:lnTo>
                    <a:lnTo>
                      <a:pt x="47" y="492"/>
                    </a:lnTo>
                    <a:lnTo>
                      <a:pt x="42" y="484"/>
                    </a:lnTo>
                    <a:lnTo>
                      <a:pt x="37" y="477"/>
                    </a:lnTo>
                    <a:lnTo>
                      <a:pt x="27" y="460"/>
                    </a:lnTo>
                    <a:lnTo>
                      <a:pt x="23" y="452"/>
                    </a:lnTo>
                    <a:lnTo>
                      <a:pt x="19" y="443"/>
                    </a:lnTo>
                    <a:lnTo>
                      <a:pt x="16" y="433"/>
                    </a:lnTo>
                    <a:lnTo>
                      <a:pt x="12" y="424"/>
                    </a:lnTo>
                    <a:lnTo>
                      <a:pt x="10" y="414"/>
                    </a:lnTo>
                    <a:lnTo>
                      <a:pt x="7" y="404"/>
                    </a:lnTo>
                    <a:lnTo>
                      <a:pt x="3" y="384"/>
                    </a:lnTo>
                    <a:lnTo>
                      <a:pt x="1" y="363"/>
                    </a:lnTo>
                    <a:lnTo>
                      <a:pt x="1" y="352"/>
                    </a:lnTo>
                    <a:lnTo>
                      <a:pt x="0" y="341"/>
                    </a:lnTo>
                    <a:lnTo>
                      <a:pt x="1" y="320"/>
                    </a:lnTo>
                    <a:lnTo>
                      <a:pt x="2" y="309"/>
                    </a:lnTo>
                    <a:lnTo>
                      <a:pt x="3" y="299"/>
                    </a:lnTo>
                    <a:lnTo>
                      <a:pt x="5" y="288"/>
                    </a:lnTo>
                    <a:lnTo>
                      <a:pt x="7" y="278"/>
                    </a:lnTo>
                    <a:lnTo>
                      <a:pt x="10" y="268"/>
                    </a:lnTo>
                    <a:lnTo>
                      <a:pt x="13" y="259"/>
                    </a:lnTo>
                    <a:lnTo>
                      <a:pt x="19" y="240"/>
                    </a:lnTo>
                    <a:lnTo>
                      <a:pt x="23" y="231"/>
                    </a:lnTo>
                    <a:lnTo>
                      <a:pt x="28" y="222"/>
                    </a:lnTo>
                    <a:lnTo>
                      <a:pt x="32" y="214"/>
                    </a:lnTo>
                    <a:lnTo>
                      <a:pt x="37" y="206"/>
                    </a:lnTo>
                    <a:lnTo>
                      <a:pt x="43" y="198"/>
                    </a:lnTo>
                    <a:lnTo>
                      <a:pt x="48" y="191"/>
                    </a:lnTo>
                    <a:lnTo>
                      <a:pt x="54" y="184"/>
                    </a:lnTo>
                    <a:lnTo>
                      <a:pt x="61" y="177"/>
                    </a:lnTo>
                    <a:lnTo>
                      <a:pt x="67" y="171"/>
                    </a:lnTo>
                    <a:lnTo>
                      <a:pt x="74" y="165"/>
                    </a:lnTo>
                    <a:lnTo>
                      <a:pt x="82" y="159"/>
                    </a:lnTo>
                    <a:lnTo>
                      <a:pt x="89" y="154"/>
                    </a:lnTo>
                    <a:lnTo>
                      <a:pt x="97" y="149"/>
                    </a:lnTo>
                    <a:lnTo>
                      <a:pt x="105" y="145"/>
                    </a:lnTo>
                    <a:lnTo>
                      <a:pt x="114" y="141"/>
                    </a:lnTo>
                    <a:lnTo>
                      <a:pt x="123" y="138"/>
                    </a:lnTo>
                    <a:lnTo>
                      <a:pt x="132" y="135"/>
                    </a:lnTo>
                    <a:lnTo>
                      <a:pt x="142" y="132"/>
                    </a:lnTo>
                    <a:lnTo>
                      <a:pt x="151" y="130"/>
                    </a:lnTo>
                    <a:lnTo>
                      <a:pt x="161" y="129"/>
                    </a:lnTo>
                    <a:lnTo>
                      <a:pt x="172" y="128"/>
                    </a:lnTo>
                    <a:lnTo>
                      <a:pt x="182" y="128"/>
                    </a:lnTo>
                    <a:lnTo>
                      <a:pt x="192" y="128"/>
                    </a:lnTo>
                    <a:lnTo>
                      <a:pt x="202" y="129"/>
                    </a:lnTo>
                    <a:lnTo>
                      <a:pt x="212" y="131"/>
                    </a:lnTo>
                    <a:lnTo>
                      <a:pt x="221" y="133"/>
                    </a:lnTo>
                    <a:lnTo>
                      <a:pt x="230" y="135"/>
                    </a:lnTo>
                    <a:lnTo>
                      <a:pt x="238" y="139"/>
                    </a:lnTo>
                    <a:lnTo>
                      <a:pt x="247" y="142"/>
                    </a:lnTo>
                    <a:lnTo>
                      <a:pt x="254" y="146"/>
                    </a:lnTo>
                    <a:lnTo>
                      <a:pt x="262" y="151"/>
                    </a:lnTo>
                    <a:lnTo>
                      <a:pt x="269" y="156"/>
                    </a:lnTo>
                    <a:lnTo>
                      <a:pt x="273" y="158"/>
                    </a:lnTo>
                    <a:lnTo>
                      <a:pt x="276" y="161"/>
                    </a:lnTo>
                    <a:lnTo>
                      <a:pt x="283" y="167"/>
                    </a:lnTo>
                    <a:lnTo>
                      <a:pt x="286" y="170"/>
                    </a:lnTo>
                    <a:lnTo>
                      <a:pt x="289" y="173"/>
                    </a:lnTo>
                    <a:lnTo>
                      <a:pt x="294" y="180"/>
                    </a:lnTo>
                    <a:lnTo>
                      <a:pt x="300" y="186"/>
                    </a:lnTo>
                    <a:lnTo>
                      <a:pt x="305" y="194"/>
                    </a:lnTo>
                    <a:lnTo>
                      <a:pt x="305" y="0"/>
                    </a:lnTo>
                    <a:close/>
                    <a:moveTo>
                      <a:pt x="183" y="187"/>
                    </a:moveTo>
                    <a:lnTo>
                      <a:pt x="176" y="187"/>
                    </a:lnTo>
                    <a:lnTo>
                      <a:pt x="169" y="188"/>
                    </a:lnTo>
                    <a:lnTo>
                      <a:pt x="162" y="189"/>
                    </a:lnTo>
                    <a:lnTo>
                      <a:pt x="155" y="190"/>
                    </a:lnTo>
                    <a:lnTo>
                      <a:pt x="149" y="192"/>
                    </a:lnTo>
                    <a:lnTo>
                      <a:pt x="143" y="194"/>
                    </a:lnTo>
                    <a:lnTo>
                      <a:pt x="137" y="197"/>
                    </a:lnTo>
                    <a:lnTo>
                      <a:pt x="131" y="199"/>
                    </a:lnTo>
                    <a:lnTo>
                      <a:pt x="126" y="203"/>
                    </a:lnTo>
                    <a:lnTo>
                      <a:pt x="120" y="206"/>
                    </a:lnTo>
                    <a:lnTo>
                      <a:pt x="115" y="210"/>
                    </a:lnTo>
                    <a:lnTo>
                      <a:pt x="110" y="214"/>
                    </a:lnTo>
                    <a:lnTo>
                      <a:pt x="106" y="219"/>
                    </a:lnTo>
                    <a:lnTo>
                      <a:pt x="101" y="223"/>
                    </a:lnTo>
                    <a:lnTo>
                      <a:pt x="97" y="228"/>
                    </a:lnTo>
                    <a:lnTo>
                      <a:pt x="93" y="233"/>
                    </a:lnTo>
                    <a:lnTo>
                      <a:pt x="86" y="244"/>
                    </a:lnTo>
                    <a:lnTo>
                      <a:pt x="80" y="256"/>
                    </a:lnTo>
                    <a:lnTo>
                      <a:pt x="75" y="269"/>
                    </a:lnTo>
                    <a:lnTo>
                      <a:pt x="70" y="283"/>
                    </a:lnTo>
                    <a:lnTo>
                      <a:pt x="67" y="297"/>
                    </a:lnTo>
                    <a:lnTo>
                      <a:pt x="64" y="311"/>
                    </a:lnTo>
                    <a:lnTo>
                      <a:pt x="63" y="326"/>
                    </a:lnTo>
                    <a:lnTo>
                      <a:pt x="62" y="341"/>
                    </a:lnTo>
                    <a:lnTo>
                      <a:pt x="63" y="357"/>
                    </a:lnTo>
                    <a:lnTo>
                      <a:pt x="64" y="372"/>
                    </a:lnTo>
                    <a:lnTo>
                      <a:pt x="67" y="386"/>
                    </a:lnTo>
                    <a:lnTo>
                      <a:pt x="68" y="393"/>
                    </a:lnTo>
                    <a:lnTo>
                      <a:pt x="70" y="400"/>
                    </a:lnTo>
                    <a:lnTo>
                      <a:pt x="74" y="413"/>
                    </a:lnTo>
                    <a:lnTo>
                      <a:pt x="80" y="426"/>
                    </a:lnTo>
                    <a:lnTo>
                      <a:pt x="86" y="438"/>
                    </a:lnTo>
                    <a:lnTo>
                      <a:pt x="89" y="444"/>
                    </a:lnTo>
                    <a:lnTo>
                      <a:pt x="93" y="449"/>
                    </a:lnTo>
                    <a:lnTo>
                      <a:pt x="101" y="459"/>
                    </a:lnTo>
                    <a:lnTo>
                      <a:pt x="105" y="464"/>
                    </a:lnTo>
                    <a:lnTo>
                      <a:pt x="110" y="468"/>
                    </a:lnTo>
                    <a:lnTo>
                      <a:pt x="115" y="472"/>
                    </a:lnTo>
                    <a:lnTo>
                      <a:pt x="120" y="476"/>
                    </a:lnTo>
                    <a:lnTo>
                      <a:pt x="125" y="479"/>
                    </a:lnTo>
                    <a:lnTo>
                      <a:pt x="131" y="483"/>
                    </a:lnTo>
                    <a:lnTo>
                      <a:pt x="137" y="485"/>
                    </a:lnTo>
                    <a:lnTo>
                      <a:pt x="143" y="488"/>
                    </a:lnTo>
                    <a:lnTo>
                      <a:pt x="155" y="492"/>
                    </a:lnTo>
                    <a:lnTo>
                      <a:pt x="169" y="494"/>
                    </a:lnTo>
                    <a:lnTo>
                      <a:pt x="183" y="495"/>
                    </a:lnTo>
                    <a:lnTo>
                      <a:pt x="199" y="494"/>
                    </a:lnTo>
                    <a:lnTo>
                      <a:pt x="206" y="493"/>
                    </a:lnTo>
                    <a:lnTo>
                      <a:pt x="213" y="492"/>
                    </a:lnTo>
                    <a:lnTo>
                      <a:pt x="220" y="490"/>
                    </a:lnTo>
                    <a:lnTo>
                      <a:pt x="226" y="488"/>
                    </a:lnTo>
                    <a:lnTo>
                      <a:pt x="232" y="485"/>
                    </a:lnTo>
                    <a:lnTo>
                      <a:pt x="238" y="483"/>
                    </a:lnTo>
                    <a:lnTo>
                      <a:pt x="244" y="479"/>
                    </a:lnTo>
                    <a:lnTo>
                      <a:pt x="249" y="476"/>
                    </a:lnTo>
                    <a:lnTo>
                      <a:pt x="255" y="472"/>
                    </a:lnTo>
                    <a:lnTo>
                      <a:pt x="259" y="468"/>
                    </a:lnTo>
                    <a:lnTo>
                      <a:pt x="264" y="464"/>
                    </a:lnTo>
                    <a:lnTo>
                      <a:pt x="269" y="459"/>
                    </a:lnTo>
                    <a:lnTo>
                      <a:pt x="277" y="449"/>
                    </a:lnTo>
                    <a:lnTo>
                      <a:pt x="284" y="438"/>
                    </a:lnTo>
                    <a:lnTo>
                      <a:pt x="287" y="432"/>
                    </a:lnTo>
                    <a:lnTo>
                      <a:pt x="290" y="426"/>
                    </a:lnTo>
                    <a:lnTo>
                      <a:pt x="295" y="413"/>
                    </a:lnTo>
                    <a:lnTo>
                      <a:pt x="299" y="400"/>
                    </a:lnTo>
                    <a:lnTo>
                      <a:pt x="302" y="386"/>
                    </a:lnTo>
                    <a:lnTo>
                      <a:pt x="303" y="379"/>
                    </a:lnTo>
                    <a:lnTo>
                      <a:pt x="304" y="372"/>
                    </a:lnTo>
                    <a:lnTo>
                      <a:pt x="306" y="357"/>
                    </a:lnTo>
                    <a:lnTo>
                      <a:pt x="306" y="341"/>
                    </a:lnTo>
                    <a:lnTo>
                      <a:pt x="306" y="326"/>
                    </a:lnTo>
                    <a:lnTo>
                      <a:pt x="304" y="311"/>
                    </a:lnTo>
                    <a:lnTo>
                      <a:pt x="302" y="297"/>
                    </a:lnTo>
                    <a:lnTo>
                      <a:pt x="298" y="283"/>
                    </a:lnTo>
                    <a:lnTo>
                      <a:pt x="294" y="269"/>
                    </a:lnTo>
                    <a:lnTo>
                      <a:pt x="288" y="256"/>
                    </a:lnTo>
                    <a:lnTo>
                      <a:pt x="285" y="250"/>
                    </a:lnTo>
                    <a:lnTo>
                      <a:pt x="282" y="244"/>
                    </a:lnTo>
                    <a:lnTo>
                      <a:pt x="275" y="233"/>
                    </a:lnTo>
                    <a:lnTo>
                      <a:pt x="271" y="228"/>
                    </a:lnTo>
                    <a:lnTo>
                      <a:pt x="266" y="223"/>
                    </a:lnTo>
                    <a:lnTo>
                      <a:pt x="262" y="219"/>
                    </a:lnTo>
                    <a:lnTo>
                      <a:pt x="257" y="214"/>
                    </a:lnTo>
                    <a:lnTo>
                      <a:pt x="247" y="206"/>
                    </a:lnTo>
                    <a:lnTo>
                      <a:pt x="242" y="203"/>
                    </a:lnTo>
                    <a:lnTo>
                      <a:pt x="236" y="199"/>
                    </a:lnTo>
                    <a:lnTo>
                      <a:pt x="230" y="197"/>
                    </a:lnTo>
                    <a:lnTo>
                      <a:pt x="224" y="194"/>
                    </a:lnTo>
                    <a:lnTo>
                      <a:pt x="218" y="192"/>
                    </a:lnTo>
                    <a:lnTo>
                      <a:pt x="211" y="190"/>
                    </a:lnTo>
                    <a:lnTo>
                      <a:pt x="205" y="189"/>
                    </a:lnTo>
                    <a:lnTo>
                      <a:pt x="198" y="188"/>
                    </a:lnTo>
                    <a:lnTo>
                      <a:pt x="183" y="18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1548159809"/>
      </p:ext>
    </p:extLst>
  </p:cSld>
  <p:clrMapOvr>
    <a:masterClrMapping/>
  </p:clrMapOvr>
  <p:transition spd="med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ub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1" y="1727200"/>
            <a:ext cx="9502362" cy="432117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0BAD9-1B0A-488D-B593-6527745204A7}" type="datetime3">
              <a:rPr lang="en-US" smtClean="0"/>
              <a:pPr/>
              <a:t>5 January 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Presentation name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31800" y="863600"/>
            <a:ext cx="9502775" cy="576163"/>
          </a:xfrm>
        </p:spPr>
        <p:txBody>
          <a:bodyPr/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fi-FI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650" y="360363"/>
            <a:ext cx="9506249" cy="503237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xmlns="" val="4030578399"/>
      </p:ext>
    </p:extLst>
  </p:cSld>
  <p:clrMapOvr>
    <a:masterClrMapping/>
  </p:clrMapOvr>
  <p:transition spd="med"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1727200"/>
            <a:ext cx="4608959" cy="432117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28791" y="1727200"/>
            <a:ext cx="4608958" cy="432117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8C145-A6BF-4FA2-A159-6D3CEBD233BE}" type="datetime3">
              <a:rPr lang="en-US" smtClean="0"/>
              <a:pPr/>
              <a:t>5 January 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Presentation name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2202947082"/>
      </p:ext>
    </p:extLst>
  </p:cSld>
  <p:clrMapOvr>
    <a:masterClrMapping/>
  </p:clrMapOvr>
  <p:transition spd="med"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4976" y="1727200"/>
            <a:ext cx="4605784" cy="360188"/>
          </a:xfrm>
        </p:spPr>
        <p:txBody>
          <a:bodyPr anchor="t" anchorCtr="0"/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800" y="2231852"/>
            <a:ext cx="4608959" cy="3816524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28790" y="1727200"/>
            <a:ext cx="4608960" cy="360188"/>
          </a:xfrm>
        </p:spPr>
        <p:txBody>
          <a:bodyPr anchor="t" anchorCtr="0"/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28790" y="2231852"/>
            <a:ext cx="4608960" cy="3816524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i-FI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9BCB4-F7B8-43AD-AF05-3DFAA1564AC6}" type="datetime3">
              <a:rPr lang="en-US" smtClean="0"/>
              <a:pPr/>
              <a:t>5 January 2017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Presentation name</a:t>
            </a:r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3386332796"/>
      </p:ext>
    </p:extLst>
  </p:cSld>
  <p:clrMapOvr>
    <a:masterClrMapping/>
  </p:clrMapOvr>
  <p:transition spd="med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(sub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4976" y="1727200"/>
            <a:ext cx="4605784" cy="360188"/>
          </a:xfrm>
        </p:spPr>
        <p:txBody>
          <a:bodyPr anchor="t" anchorCtr="0"/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800" y="2231852"/>
            <a:ext cx="4608959" cy="3816524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28790" y="1727200"/>
            <a:ext cx="4608960" cy="360188"/>
          </a:xfrm>
        </p:spPr>
        <p:txBody>
          <a:bodyPr anchor="t" anchorCtr="0"/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28790" y="2231852"/>
            <a:ext cx="4608960" cy="3816524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i-FI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AB384-8957-4CC7-AE07-3FF319F8614B}" type="datetime3">
              <a:rPr lang="en-US" smtClean="0"/>
              <a:pPr/>
              <a:t>5 January 2017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Presentation name</a:t>
            </a:r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31800" y="863600"/>
            <a:ext cx="9502775" cy="576163"/>
          </a:xfrm>
        </p:spPr>
        <p:txBody>
          <a:bodyPr/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fi-FI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31650" y="360363"/>
            <a:ext cx="9506249" cy="503237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xmlns="" val="2392549370"/>
      </p:ext>
    </p:extLst>
  </p:cSld>
  <p:clrMapOvr>
    <a:masterClrMapping/>
  </p:clrMapOvr>
  <p:transition spd="med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1" y="1727200"/>
            <a:ext cx="6913214" cy="432117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32B98-E853-4994-8C88-57DCD80CF282}" type="datetime3">
              <a:rPr lang="en-US" smtClean="0"/>
              <a:pPr/>
              <a:t>5 January 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Presentation name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7777163" y="1727200"/>
            <a:ext cx="2160587" cy="4321175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1843878419"/>
      </p:ext>
    </p:extLst>
  </p:cSld>
  <p:clrMapOvr>
    <a:masterClrMapping/>
  </p:clrMapOvr>
  <p:transition spd="med"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1" y="1727200"/>
            <a:ext cx="4752974" cy="432117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A49D5-3CCF-4FD3-88E6-D045F7E0E4A7}" type="datetime3">
              <a:rPr lang="en-US" smtClean="0"/>
              <a:pPr/>
              <a:t>5 January 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Presentation name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616823" y="1727200"/>
            <a:ext cx="4320927" cy="4321175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xmlns="" val="3205354333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/ Divider 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51F651D-C496-4CA1-BAE0-A67C09B72761}" type="datetime3">
              <a:rPr lang="en-US" smtClean="0"/>
              <a:pPr/>
              <a:t>5 January 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smtClean="0"/>
              <a:t>Presentation name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Freeform 16"/>
          <p:cNvSpPr>
            <a:spLocks noChangeAspect="1" noEditPoints="1"/>
          </p:cNvSpPr>
          <p:nvPr userDrawn="1"/>
        </p:nvSpPr>
        <p:spPr bwMode="auto">
          <a:xfrm>
            <a:off x="6910857" y="3455588"/>
            <a:ext cx="1729906" cy="1728000"/>
          </a:xfrm>
          <a:custGeom>
            <a:avLst/>
            <a:gdLst>
              <a:gd name="T0" fmla="*/ 653 w 908"/>
              <a:gd name="T1" fmla="*/ 675 h 907"/>
              <a:gd name="T2" fmla="*/ 651 w 908"/>
              <a:gd name="T3" fmla="*/ 382 h 907"/>
              <a:gd name="T4" fmla="*/ 644 w 908"/>
              <a:gd name="T5" fmla="*/ 348 h 907"/>
              <a:gd name="T6" fmla="*/ 630 w 908"/>
              <a:gd name="T7" fmla="*/ 320 h 907"/>
              <a:gd name="T8" fmla="*/ 613 w 908"/>
              <a:gd name="T9" fmla="*/ 305 h 907"/>
              <a:gd name="T10" fmla="*/ 595 w 908"/>
              <a:gd name="T11" fmla="*/ 298 h 907"/>
              <a:gd name="T12" fmla="*/ 579 w 908"/>
              <a:gd name="T13" fmla="*/ 296 h 907"/>
              <a:gd name="T14" fmla="*/ 565 w 908"/>
              <a:gd name="T15" fmla="*/ 298 h 907"/>
              <a:gd name="T16" fmla="*/ 546 w 908"/>
              <a:gd name="T17" fmla="*/ 304 h 907"/>
              <a:gd name="T18" fmla="*/ 526 w 908"/>
              <a:gd name="T19" fmla="*/ 320 h 907"/>
              <a:gd name="T20" fmla="*/ 514 w 908"/>
              <a:gd name="T21" fmla="*/ 337 h 907"/>
              <a:gd name="T22" fmla="*/ 507 w 908"/>
              <a:gd name="T23" fmla="*/ 354 h 907"/>
              <a:gd name="T24" fmla="*/ 502 w 908"/>
              <a:gd name="T25" fmla="*/ 375 h 907"/>
              <a:gd name="T26" fmla="*/ 499 w 908"/>
              <a:gd name="T27" fmla="*/ 411 h 907"/>
              <a:gd name="T28" fmla="*/ 410 w 908"/>
              <a:gd name="T29" fmla="*/ 409 h 907"/>
              <a:gd name="T30" fmla="*/ 408 w 908"/>
              <a:gd name="T31" fmla="*/ 374 h 907"/>
              <a:gd name="T32" fmla="*/ 398 w 908"/>
              <a:gd name="T33" fmla="*/ 337 h 907"/>
              <a:gd name="T34" fmla="*/ 382 w 908"/>
              <a:gd name="T35" fmla="*/ 314 h 907"/>
              <a:gd name="T36" fmla="*/ 364 w 908"/>
              <a:gd name="T37" fmla="*/ 302 h 907"/>
              <a:gd name="T38" fmla="*/ 347 w 908"/>
              <a:gd name="T39" fmla="*/ 297 h 907"/>
              <a:gd name="T40" fmla="*/ 333 w 908"/>
              <a:gd name="T41" fmla="*/ 297 h 907"/>
              <a:gd name="T42" fmla="*/ 317 w 908"/>
              <a:gd name="T43" fmla="*/ 299 h 907"/>
              <a:gd name="T44" fmla="*/ 297 w 908"/>
              <a:gd name="T45" fmla="*/ 308 h 907"/>
              <a:gd name="T46" fmla="*/ 278 w 908"/>
              <a:gd name="T47" fmla="*/ 327 h 907"/>
              <a:gd name="T48" fmla="*/ 268 w 908"/>
              <a:gd name="T49" fmla="*/ 348 h 907"/>
              <a:gd name="T50" fmla="*/ 261 w 908"/>
              <a:gd name="T51" fmla="*/ 375 h 907"/>
              <a:gd name="T52" fmla="*/ 258 w 908"/>
              <a:gd name="T53" fmla="*/ 411 h 907"/>
              <a:gd name="T54" fmla="*/ 169 w 908"/>
              <a:gd name="T55" fmla="*/ 230 h 907"/>
              <a:gd name="T56" fmla="*/ 260 w 908"/>
              <a:gd name="T57" fmla="*/ 272 h 907"/>
              <a:gd name="T58" fmla="*/ 277 w 908"/>
              <a:gd name="T59" fmla="*/ 251 h 907"/>
              <a:gd name="T60" fmla="*/ 298 w 908"/>
              <a:gd name="T61" fmla="*/ 237 h 907"/>
              <a:gd name="T62" fmla="*/ 319 w 908"/>
              <a:gd name="T63" fmla="*/ 227 h 907"/>
              <a:gd name="T64" fmla="*/ 348 w 908"/>
              <a:gd name="T65" fmla="*/ 221 h 907"/>
              <a:gd name="T66" fmla="*/ 378 w 908"/>
              <a:gd name="T67" fmla="*/ 222 h 907"/>
              <a:gd name="T68" fmla="*/ 404 w 908"/>
              <a:gd name="T69" fmla="*/ 228 h 907"/>
              <a:gd name="T70" fmla="*/ 427 w 908"/>
              <a:gd name="T71" fmla="*/ 238 h 907"/>
              <a:gd name="T72" fmla="*/ 448 w 908"/>
              <a:gd name="T73" fmla="*/ 254 h 907"/>
              <a:gd name="T74" fmla="*/ 465 w 908"/>
              <a:gd name="T75" fmla="*/ 275 h 907"/>
              <a:gd name="T76" fmla="*/ 481 w 908"/>
              <a:gd name="T77" fmla="*/ 282 h 907"/>
              <a:gd name="T78" fmla="*/ 502 w 908"/>
              <a:gd name="T79" fmla="*/ 257 h 907"/>
              <a:gd name="T80" fmla="*/ 526 w 908"/>
              <a:gd name="T81" fmla="*/ 240 h 907"/>
              <a:gd name="T82" fmla="*/ 552 w 908"/>
              <a:gd name="T83" fmla="*/ 228 h 907"/>
              <a:gd name="T84" fmla="*/ 576 w 908"/>
              <a:gd name="T85" fmla="*/ 222 h 907"/>
              <a:gd name="T86" fmla="*/ 611 w 908"/>
              <a:gd name="T87" fmla="*/ 221 h 907"/>
              <a:gd name="T88" fmla="*/ 649 w 908"/>
              <a:gd name="T89" fmla="*/ 229 h 907"/>
              <a:gd name="T90" fmla="*/ 674 w 908"/>
              <a:gd name="T91" fmla="*/ 240 h 907"/>
              <a:gd name="T92" fmla="*/ 692 w 908"/>
              <a:gd name="T93" fmla="*/ 253 h 907"/>
              <a:gd name="T94" fmla="*/ 707 w 908"/>
              <a:gd name="T95" fmla="*/ 270 h 907"/>
              <a:gd name="T96" fmla="*/ 721 w 908"/>
              <a:gd name="T97" fmla="*/ 290 h 907"/>
              <a:gd name="T98" fmla="*/ 731 w 908"/>
              <a:gd name="T99" fmla="*/ 315 h 907"/>
              <a:gd name="T100" fmla="*/ 739 w 908"/>
              <a:gd name="T101" fmla="*/ 346 h 907"/>
              <a:gd name="T102" fmla="*/ 742 w 908"/>
              <a:gd name="T103" fmla="*/ 381 h 907"/>
              <a:gd name="T104" fmla="*/ 0 w 908"/>
              <a:gd name="T105" fmla="*/ 907 h 907"/>
              <a:gd name="T106" fmla="*/ 908 w 908"/>
              <a:gd name="T107" fmla="*/ 453 h 907"/>
              <a:gd name="T108" fmla="*/ 0 w 908"/>
              <a:gd name="T109" fmla="*/ 0 h 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908" h="907">
                <a:moveTo>
                  <a:pt x="743" y="408"/>
                </a:moveTo>
                <a:lnTo>
                  <a:pt x="743" y="675"/>
                </a:lnTo>
                <a:lnTo>
                  <a:pt x="653" y="675"/>
                </a:lnTo>
                <a:lnTo>
                  <a:pt x="653" y="409"/>
                </a:lnTo>
                <a:lnTo>
                  <a:pt x="652" y="390"/>
                </a:lnTo>
                <a:lnTo>
                  <a:pt x="651" y="382"/>
                </a:lnTo>
                <a:lnTo>
                  <a:pt x="650" y="374"/>
                </a:lnTo>
                <a:lnTo>
                  <a:pt x="648" y="360"/>
                </a:lnTo>
                <a:lnTo>
                  <a:pt x="644" y="348"/>
                </a:lnTo>
                <a:lnTo>
                  <a:pt x="640" y="337"/>
                </a:lnTo>
                <a:lnTo>
                  <a:pt x="636" y="328"/>
                </a:lnTo>
                <a:lnTo>
                  <a:pt x="630" y="320"/>
                </a:lnTo>
                <a:lnTo>
                  <a:pt x="625" y="314"/>
                </a:lnTo>
                <a:lnTo>
                  <a:pt x="619" y="309"/>
                </a:lnTo>
                <a:lnTo>
                  <a:pt x="613" y="305"/>
                </a:lnTo>
                <a:lnTo>
                  <a:pt x="607" y="302"/>
                </a:lnTo>
                <a:lnTo>
                  <a:pt x="601" y="299"/>
                </a:lnTo>
                <a:lnTo>
                  <a:pt x="595" y="298"/>
                </a:lnTo>
                <a:lnTo>
                  <a:pt x="589" y="297"/>
                </a:lnTo>
                <a:lnTo>
                  <a:pt x="584" y="297"/>
                </a:lnTo>
                <a:lnTo>
                  <a:pt x="579" y="296"/>
                </a:lnTo>
                <a:lnTo>
                  <a:pt x="575" y="297"/>
                </a:lnTo>
                <a:lnTo>
                  <a:pt x="571" y="297"/>
                </a:lnTo>
                <a:lnTo>
                  <a:pt x="565" y="298"/>
                </a:lnTo>
                <a:lnTo>
                  <a:pt x="559" y="299"/>
                </a:lnTo>
                <a:lnTo>
                  <a:pt x="552" y="301"/>
                </a:lnTo>
                <a:lnTo>
                  <a:pt x="546" y="304"/>
                </a:lnTo>
                <a:lnTo>
                  <a:pt x="539" y="308"/>
                </a:lnTo>
                <a:lnTo>
                  <a:pt x="532" y="313"/>
                </a:lnTo>
                <a:lnTo>
                  <a:pt x="526" y="320"/>
                </a:lnTo>
                <a:lnTo>
                  <a:pt x="520" y="327"/>
                </a:lnTo>
                <a:lnTo>
                  <a:pt x="517" y="332"/>
                </a:lnTo>
                <a:lnTo>
                  <a:pt x="514" y="337"/>
                </a:lnTo>
                <a:lnTo>
                  <a:pt x="511" y="342"/>
                </a:lnTo>
                <a:lnTo>
                  <a:pt x="509" y="348"/>
                </a:lnTo>
                <a:lnTo>
                  <a:pt x="507" y="354"/>
                </a:lnTo>
                <a:lnTo>
                  <a:pt x="505" y="360"/>
                </a:lnTo>
                <a:lnTo>
                  <a:pt x="503" y="368"/>
                </a:lnTo>
                <a:lnTo>
                  <a:pt x="502" y="375"/>
                </a:lnTo>
                <a:lnTo>
                  <a:pt x="500" y="392"/>
                </a:lnTo>
                <a:lnTo>
                  <a:pt x="499" y="402"/>
                </a:lnTo>
                <a:lnTo>
                  <a:pt x="499" y="411"/>
                </a:lnTo>
                <a:lnTo>
                  <a:pt x="499" y="675"/>
                </a:lnTo>
                <a:lnTo>
                  <a:pt x="410" y="675"/>
                </a:lnTo>
                <a:lnTo>
                  <a:pt x="410" y="409"/>
                </a:lnTo>
                <a:lnTo>
                  <a:pt x="409" y="390"/>
                </a:lnTo>
                <a:lnTo>
                  <a:pt x="409" y="382"/>
                </a:lnTo>
                <a:lnTo>
                  <a:pt x="408" y="374"/>
                </a:lnTo>
                <a:lnTo>
                  <a:pt x="405" y="360"/>
                </a:lnTo>
                <a:lnTo>
                  <a:pt x="402" y="348"/>
                </a:lnTo>
                <a:lnTo>
                  <a:pt x="398" y="337"/>
                </a:lnTo>
                <a:lnTo>
                  <a:pt x="393" y="328"/>
                </a:lnTo>
                <a:lnTo>
                  <a:pt x="388" y="320"/>
                </a:lnTo>
                <a:lnTo>
                  <a:pt x="382" y="314"/>
                </a:lnTo>
                <a:lnTo>
                  <a:pt x="376" y="309"/>
                </a:lnTo>
                <a:lnTo>
                  <a:pt x="370" y="305"/>
                </a:lnTo>
                <a:lnTo>
                  <a:pt x="364" y="302"/>
                </a:lnTo>
                <a:lnTo>
                  <a:pt x="358" y="299"/>
                </a:lnTo>
                <a:lnTo>
                  <a:pt x="352" y="298"/>
                </a:lnTo>
                <a:lnTo>
                  <a:pt x="347" y="297"/>
                </a:lnTo>
                <a:lnTo>
                  <a:pt x="342" y="297"/>
                </a:lnTo>
                <a:lnTo>
                  <a:pt x="337" y="296"/>
                </a:lnTo>
                <a:lnTo>
                  <a:pt x="333" y="297"/>
                </a:lnTo>
                <a:lnTo>
                  <a:pt x="328" y="297"/>
                </a:lnTo>
                <a:lnTo>
                  <a:pt x="323" y="298"/>
                </a:lnTo>
                <a:lnTo>
                  <a:pt x="317" y="299"/>
                </a:lnTo>
                <a:lnTo>
                  <a:pt x="310" y="301"/>
                </a:lnTo>
                <a:lnTo>
                  <a:pt x="304" y="304"/>
                </a:lnTo>
                <a:lnTo>
                  <a:pt x="297" y="308"/>
                </a:lnTo>
                <a:lnTo>
                  <a:pt x="291" y="313"/>
                </a:lnTo>
                <a:lnTo>
                  <a:pt x="284" y="320"/>
                </a:lnTo>
                <a:lnTo>
                  <a:pt x="278" y="327"/>
                </a:lnTo>
                <a:lnTo>
                  <a:pt x="276" y="332"/>
                </a:lnTo>
                <a:lnTo>
                  <a:pt x="273" y="337"/>
                </a:lnTo>
                <a:lnTo>
                  <a:pt x="268" y="348"/>
                </a:lnTo>
                <a:lnTo>
                  <a:pt x="264" y="360"/>
                </a:lnTo>
                <a:lnTo>
                  <a:pt x="262" y="368"/>
                </a:lnTo>
                <a:lnTo>
                  <a:pt x="261" y="375"/>
                </a:lnTo>
                <a:lnTo>
                  <a:pt x="259" y="392"/>
                </a:lnTo>
                <a:lnTo>
                  <a:pt x="259" y="402"/>
                </a:lnTo>
                <a:lnTo>
                  <a:pt x="258" y="411"/>
                </a:lnTo>
                <a:lnTo>
                  <a:pt x="258" y="675"/>
                </a:lnTo>
                <a:lnTo>
                  <a:pt x="169" y="675"/>
                </a:lnTo>
                <a:lnTo>
                  <a:pt x="169" y="230"/>
                </a:lnTo>
                <a:lnTo>
                  <a:pt x="255" y="230"/>
                </a:lnTo>
                <a:lnTo>
                  <a:pt x="255" y="280"/>
                </a:lnTo>
                <a:lnTo>
                  <a:pt x="260" y="272"/>
                </a:lnTo>
                <a:lnTo>
                  <a:pt x="265" y="264"/>
                </a:lnTo>
                <a:lnTo>
                  <a:pt x="271" y="257"/>
                </a:lnTo>
                <a:lnTo>
                  <a:pt x="277" y="251"/>
                </a:lnTo>
                <a:lnTo>
                  <a:pt x="284" y="246"/>
                </a:lnTo>
                <a:lnTo>
                  <a:pt x="291" y="241"/>
                </a:lnTo>
                <a:lnTo>
                  <a:pt x="298" y="237"/>
                </a:lnTo>
                <a:lnTo>
                  <a:pt x="305" y="233"/>
                </a:lnTo>
                <a:lnTo>
                  <a:pt x="312" y="230"/>
                </a:lnTo>
                <a:lnTo>
                  <a:pt x="319" y="227"/>
                </a:lnTo>
                <a:lnTo>
                  <a:pt x="334" y="223"/>
                </a:lnTo>
                <a:lnTo>
                  <a:pt x="341" y="222"/>
                </a:lnTo>
                <a:lnTo>
                  <a:pt x="348" y="221"/>
                </a:lnTo>
                <a:lnTo>
                  <a:pt x="360" y="221"/>
                </a:lnTo>
                <a:lnTo>
                  <a:pt x="369" y="221"/>
                </a:lnTo>
                <a:lnTo>
                  <a:pt x="378" y="222"/>
                </a:lnTo>
                <a:lnTo>
                  <a:pt x="387" y="223"/>
                </a:lnTo>
                <a:lnTo>
                  <a:pt x="395" y="225"/>
                </a:lnTo>
                <a:lnTo>
                  <a:pt x="404" y="228"/>
                </a:lnTo>
                <a:lnTo>
                  <a:pt x="412" y="231"/>
                </a:lnTo>
                <a:lnTo>
                  <a:pt x="419" y="234"/>
                </a:lnTo>
                <a:lnTo>
                  <a:pt x="427" y="238"/>
                </a:lnTo>
                <a:lnTo>
                  <a:pt x="434" y="243"/>
                </a:lnTo>
                <a:lnTo>
                  <a:pt x="441" y="248"/>
                </a:lnTo>
                <a:lnTo>
                  <a:pt x="448" y="254"/>
                </a:lnTo>
                <a:lnTo>
                  <a:pt x="454" y="261"/>
                </a:lnTo>
                <a:lnTo>
                  <a:pt x="460" y="268"/>
                </a:lnTo>
                <a:lnTo>
                  <a:pt x="465" y="275"/>
                </a:lnTo>
                <a:lnTo>
                  <a:pt x="470" y="283"/>
                </a:lnTo>
                <a:lnTo>
                  <a:pt x="475" y="292"/>
                </a:lnTo>
                <a:lnTo>
                  <a:pt x="481" y="282"/>
                </a:lnTo>
                <a:lnTo>
                  <a:pt x="488" y="273"/>
                </a:lnTo>
                <a:lnTo>
                  <a:pt x="495" y="265"/>
                </a:lnTo>
                <a:lnTo>
                  <a:pt x="502" y="257"/>
                </a:lnTo>
                <a:lnTo>
                  <a:pt x="510" y="251"/>
                </a:lnTo>
                <a:lnTo>
                  <a:pt x="518" y="245"/>
                </a:lnTo>
                <a:lnTo>
                  <a:pt x="526" y="240"/>
                </a:lnTo>
                <a:lnTo>
                  <a:pt x="535" y="235"/>
                </a:lnTo>
                <a:lnTo>
                  <a:pt x="543" y="232"/>
                </a:lnTo>
                <a:lnTo>
                  <a:pt x="552" y="228"/>
                </a:lnTo>
                <a:lnTo>
                  <a:pt x="560" y="226"/>
                </a:lnTo>
                <a:lnTo>
                  <a:pt x="568" y="224"/>
                </a:lnTo>
                <a:lnTo>
                  <a:pt x="576" y="222"/>
                </a:lnTo>
                <a:lnTo>
                  <a:pt x="584" y="221"/>
                </a:lnTo>
                <a:lnTo>
                  <a:pt x="598" y="221"/>
                </a:lnTo>
                <a:lnTo>
                  <a:pt x="611" y="221"/>
                </a:lnTo>
                <a:lnTo>
                  <a:pt x="624" y="223"/>
                </a:lnTo>
                <a:lnTo>
                  <a:pt x="636" y="225"/>
                </a:lnTo>
                <a:lnTo>
                  <a:pt x="649" y="229"/>
                </a:lnTo>
                <a:lnTo>
                  <a:pt x="662" y="234"/>
                </a:lnTo>
                <a:lnTo>
                  <a:pt x="668" y="237"/>
                </a:lnTo>
                <a:lnTo>
                  <a:pt x="674" y="240"/>
                </a:lnTo>
                <a:lnTo>
                  <a:pt x="680" y="244"/>
                </a:lnTo>
                <a:lnTo>
                  <a:pt x="686" y="248"/>
                </a:lnTo>
                <a:lnTo>
                  <a:pt x="692" y="253"/>
                </a:lnTo>
                <a:lnTo>
                  <a:pt x="697" y="258"/>
                </a:lnTo>
                <a:lnTo>
                  <a:pt x="702" y="264"/>
                </a:lnTo>
                <a:lnTo>
                  <a:pt x="707" y="270"/>
                </a:lnTo>
                <a:lnTo>
                  <a:pt x="712" y="276"/>
                </a:lnTo>
                <a:lnTo>
                  <a:pt x="716" y="283"/>
                </a:lnTo>
                <a:lnTo>
                  <a:pt x="721" y="290"/>
                </a:lnTo>
                <a:lnTo>
                  <a:pt x="724" y="298"/>
                </a:lnTo>
                <a:lnTo>
                  <a:pt x="728" y="307"/>
                </a:lnTo>
                <a:lnTo>
                  <a:pt x="731" y="315"/>
                </a:lnTo>
                <a:lnTo>
                  <a:pt x="734" y="325"/>
                </a:lnTo>
                <a:lnTo>
                  <a:pt x="736" y="335"/>
                </a:lnTo>
                <a:lnTo>
                  <a:pt x="739" y="346"/>
                </a:lnTo>
                <a:lnTo>
                  <a:pt x="740" y="357"/>
                </a:lnTo>
                <a:lnTo>
                  <a:pt x="741" y="369"/>
                </a:lnTo>
                <a:lnTo>
                  <a:pt x="742" y="381"/>
                </a:lnTo>
                <a:lnTo>
                  <a:pt x="743" y="394"/>
                </a:lnTo>
                <a:lnTo>
                  <a:pt x="743" y="408"/>
                </a:lnTo>
                <a:close/>
                <a:moveTo>
                  <a:pt x="0" y="907"/>
                </a:moveTo>
                <a:lnTo>
                  <a:pt x="453" y="907"/>
                </a:lnTo>
                <a:lnTo>
                  <a:pt x="908" y="907"/>
                </a:lnTo>
                <a:lnTo>
                  <a:pt x="908" y="453"/>
                </a:lnTo>
                <a:lnTo>
                  <a:pt x="908" y="0"/>
                </a:lnTo>
                <a:lnTo>
                  <a:pt x="453" y="0"/>
                </a:lnTo>
                <a:lnTo>
                  <a:pt x="0" y="0"/>
                </a:lnTo>
                <a:lnTo>
                  <a:pt x="0" y="453"/>
                </a:lnTo>
                <a:lnTo>
                  <a:pt x="0" y="90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8" name="Freeform 17"/>
          <p:cNvSpPr>
            <a:spLocks noChangeAspect="1" noEditPoints="1"/>
          </p:cNvSpPr>
          <p:nvPr userDrawn="1"/>
        </p:nvSpPr>
        <p:spPr bwMode="auto">
          <a:xfrm>
            <a:off x="5187465" y="3456775"/>
            <a:ext cx="1726098" cy="1728000"/>
          </a:xfrm>
          <a:custGeom>
            <a:avLst/>
            <a:gdLst>
              <a:gd name="T0" fmla="*/ 587 w 907"/>
              <a:gd name="T1" fmla="*/ 676 h 908"/>
              <a:gd name="T2" fmla="*/ 587 w 907"/>
              <a:gd name="T3" fmla="*/ 444 h 908"/>
              <a:gd name="T4" fmla="*/ 586 w 907"/>
              <a:gd name="T5" fmla="*/ 428 h 908"/>
              <a:gd name="T6" fmla="*/ 583 w 907"/>
              <a:gd name="T7" fmla="*/ 412 h 908"/>
              <a:gd name="T8" fmla="*/ 580 w 907"/>
              <a:gd name="T9" fmla="*/ 397 h 908"/>
              <a:gd name="T10" fmla="*/ 575 w 907"/>
              <a:gd name="T11" fmla="*/ 383 h 908"/>
              <a:gd name="T12" fmla="*/ 566 w 907"/>
              <a:gd name="T13" fmla="*/ 364 h 908"/>
              <a:gd name="T14" fmla="*/ 555 w 907"/>
              <a:gd name="T15" fmla="*/ 347 h 908"/>
              <a:gd name="T16" fmla="*/ 546 w 907"/>
              <a:gd name="T17" fmla="*/ 337 h 908"/>
              <a:gd name="T18" fmla="*/ 532 w 907"/>
              <a:gd name="T19" fmla="*/ 325 h 908"/>
              <a:gd name="T20" fmla="*/ 516 w 907"/>
              <a:gd name="T21" fmla="*/ 314 h 908"/>
              <a:gd name="T22" fmla="*/ 504 w 907"/>
              <a:gd name="T23" fmla="*/ 309 h 908"/>
              <a:gd name="T24" fmla="*/ 492 w 907"/>
              <a:gd name="T25" fmla="*/ 305 h 908"/>
              <a:gd name="T26" fmla="*/ 479 w 907"/>
              <a:gd name="T27" fmla="*/ 303 h 908"/>
              <a:gd name="T28" fmla="*/ 460 w 907"/>
              <a:gd name="T29" fmla="*/ 301 h 908"/>
              <a:gd name="T30" fmla="*/ 439 w 907"/>
              <a:gd name="T31" fmla="*/ 302 h 908"/>
              <a:gd name="T32" fmla="*/ 419 w 907"/>
              <a:gd name="T33" fmla="*/ 307 h 908"/>
              <a:gd name="T34" fmla="*/ 407 w 907"/>
              <a:gd name="T35" fmla="*/ 312 h 908"/>
              <a:gd name="T36" fmla="*/ 395 w 907"/>
              <a:gd name="T37" fmla="*/ 317 h 908"/>
              <a:gd name="T38" fmla="*/ 383 w 907"/>
              <a:gd name="T39" fmla="*/ 325 h 908"/>
              <a:gd name="T40" fmla="*/ 373 w 907"/>
              <a:gd name="T41" fmla="*/ 333 h 908"/>
              <a:gd name="T42" fmla="*/ 363 w 907"/>
              <a:gd name="T43" fmla="*/ 343 h 908"/>
              <a:gd name="T44" fmla="*/ 354 w 907"/>
              <a:gd name="T45" fmla="*/ 354 h 908"/>
              <a:gd name="T46" fmla="*/ 345 w 907"/>
              <a:gd name="T47" fmla="*/ 366 h 908"/>
              <a:gd name="T48" fmla="*/ 335 w 907"/>
              <a:gd name="T49" fmla="*/ 387 h 908"/>
              <a:gd name="T50" fmla="*/ 327 w 907"/>
              <a:gd name="T51" fmla="*/ 410 h 908"/>
              <a:gd name="T52" fmla="*/ 324 w 907"/>
              <a:gd name="T53" fmla="*/ 427 h 908"/>
              <a:gd name="T54" fmla="*/ 321 w 907"/>
              <a:gd name="T55" fmla="*/ 446 h 908"/>
              <a:gd name="T56" fmla="*/ 321 w 907"/>
              <a:gd name="T57" fmla="*/ 676 h 908"/>
              <a:gd name="T58" fmla="*/ 231 w 907"/>
              <a:gd name="T59" fmla="*/ 230 h 908"/>
              <a:gd name="T60" fmla="*/ 318 w 907"/>
              <a:gd name="T61" fmla="*/ 305 h 908"/>
              <a:gd name="T62" fmla="*/ 329 w 907"/>
              <a:gd name="T63" fmla="*/ 286 h 908"/>
              <a:gd name="T64" fmla="*/ 344 w 907"/>
              <a:gd name="T65" fmla="*/ 270 h 908"/>
              <a:gd name="T66" fmla="*/ 352 w 907"/>
              <a:gd name="T67" fmla="*/ 262 h 908"/>
              <a:gd name="T68" fmla="*/ 371 w 907"/>
              <a:gd name="T69" fmla="*/ 249 h 908"/>
              <a:gd name="T70" fmla="*/ 392 w 907"/>
              <a:gd name="T71" fmla="*/ 238 h 908"/>
              <a:gd name="T72" fmla="*/ 414 w 907"/>
              <a:gd name="T73" fmla="*/ 230 h 908"/>
              <a:gd name="T74" fmla="*/ 438 w 907"/>
              <a:gd name="T75" fmla="*/ 224 h 908"/>
              <a:gd name="T76" fmla="*/ 461 w 907"/>
              <a:gd name="T77" fmla="*/ 221 h 908"/>
              <a:gd name="T78" fmla="*/ 492 w 907"/>
              <a:gd name="T79" fmla="*/ 221 h 908"/>
              <a:gd name="T80" fmla="*/ 520 w 907"/>
              <a:gd name="T81" fmla="*/ 225 h 908"/>
              <a:gd name="T82" fmla="*/ 538 w 907"/>
              <a:gd name="T83" fmla="*/ 230 h 908"/>
              <a:gd name="T84" fmla="*/ 556 w 907"/>
              <a:gd name="T85" fmla="*/ 236 h 908"/>
              <a:gd name="T86" fmla="*/ 573 w 907"/>
              <a:gd name="T87" fmla="*/ 244 h 908"/>
              <a:gd name="T88" fmla="*/ 590 w 907"/>
              <a:gd name="T89" fmla="*/ 253 h 908"/>
              <a:gd name="T90" fmla="*/ 605 w 907"/>
              <a:gd name="T91" fmla="*/ 265 h 908"/>
              <a:gd name="T92" fmla="*/ 619 w 907"/>
              <a:gd name="T93" fmla="*/ 278 h 908"/>
              <a:gd name="T94" fmla="*/ 632 w 907"/>
              <a:gd name="T95" fmla="*/ 293 h 908"/>
              <a:gd name="T96" fmla="*/ 644 w 907"/>
              <a:gd name="T97" fmla="*/ 310 h 908"/>
              <a:gd name="T98" fmla="*/ 654 w 907"/>
              <a:gd name="T99" fmla="*/ 328 h 908"/>
              <a:gd name="T100" fmla="*/ 663 w 907"/>
              <a:gd name="T101" fmla="*/ 349 h 908"/>
              <a:gd name="T102" fmla="*/ 669 w 907"/>
              <a:gd name="T103" fmla="*/ 372 h 908"/>
              <a:gd name="T104" fmla="*/ 674 w 907"/>
              <a:gd name="T105" fmla="*/ 397 h 908"/>
              <a:gd name="T106" fmla="*/ 676 w 907"/>
              <a:gd name="T107" fmla="*/ 424 h 908"/>
              <a:gd name="T108" fmla="*/ 676 w 907"/>
              <a:gd name="T109" fmla="*/ 676 h 908"/>
              <a:gd name="T110" fmla="*/ 453 w 907"/>
              <a:gd name="T111" fmla="*/ 908 h 908"/>
              <a:gd name="T112" fmla="*/ 907 w 907"/>
              <a:gd name="T113" fmla="*/ 453 h 908"/>
              <a:gd name="T114" fmla="*/ 453 w 907"/>
              <a:gd name="T115" fmla="*/ 0 h 908"/>
              <a:gd name="T116" fmla="*/ 0 w 907"/>
              <a:gd name="T117" fmla="*/ 453 h 9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907" h="908">
                <a:moveTo>
                  <a:pt x="676" y="676"/>
                </a:moveTo>
                <a:lnTo>
                  <a:pt x="587" y="676"/>
                </a:lnTo>
                <a:lnTo>
                  <a:pt x="587" y="453"/>
                </a:lnTo>
                <a:lnTo>
                  <a:pt x="587" y="444"/>
                </a:lnTo>
                <a:lnTo>
                  <a:pt x="586" y="436"/>
                </a:lnTo>
                <a:lnTo>
                  <a:pt x="586" y="428"/>
                </a:lnTo>
                <a:lnTo>
                  <a:pt x="585" y="420"/>
                </a:lnTo>
                <a:lnTo>
                  <a:pt x="583" y="412"/>
                </a:lnTo>
                <a:lnTo>
                  <a:pt x="581" y="404"/>
                </a:lnTo>
                <a:lnTo>
                  <a:pt x="580" y="397"/>
                </a:lnTo>
                <a:lnTo>
                  <a:pt x="577" y="390"/>
                </a:lnTo>
                <a:lnTo>
                  <a:pt x="575" y="383"/>
                </a:lnTo>
                <a:lnTo>
                  <a:pt x="572" y="376"/>
                </a:lnTo>
                <a:lnTo>
                  <a:pt x="566" y="364"/>
                </a:lnTo>
                <a:lnTo>
                  <a:pt x="559" y="352"/>
                </a:lnTo>
                <a:lnTo>
                  <a:pt x="555" y="347"/>
                </a:lnTo>
                <a:lnTo>
                  <a:pt x="550" y="342"/>
                </a:lnTo>
                <a:lnTo>
                  <a:pt x="546" y="337"/>
                </a:lnTo>
                <a:lnTo>
                  <a:pt x="541" y="333"/>
                </a:lnTo>
                <a:lnTo>
                  <a:pt x="532" y="325"/>
                </a:lnTo>
                <a:lnTo>
                  <a:pt x="521" y="317"/>
                </a:lnTo>
                <a:lnTo>
                  <a:pt x="516" y="314"/>
                </a:lnTo>
                <a:lnTo>
                  <a:pt x="510" y="312"/>
                </a:lnTo>
                <a:lnTo>
                  <a:pt x="504" y="309"/>
                </a:lnTo>
                <a:lnTo>
                  <a:pt x="498" y="307"/>
                </a:lnTo>
                <a:lnTo>
                  <a:pt x="492" y="305"/>
                </a:lnTo>
                <a:lnTo>
                  <a:pt x="486" y="304"/>
                </a:lnTo>
                <a:lnTo>
                  <a:pt x="479" y="303"/>
                </a:lnTo>
                <a:lnTo>
                  <a:pt x="473" y="302"/>
                </a:lnTo>
                <a:lnTo>
                  <a:pt x="460" y="301"/>
                </a:lnTo>
                <a:lnTo>
                  <a:pt x="446" y="302"/>
                </a:lnTo>
                <a:lnTo>
                  <a:pt x="439" y="302"/>
                </a:lnTo>
                <a:lnTo>
                  <a:pt x="432" y="304"/>
                </a:lnTo>
                <a:lnTo>
                  <a:pt x="419" y="307"/>
                </a:lnTo>
                <a:lnTo>
                  <a:pt x="413" y="309"/>
                </a:lnTo>
                <a:lnTo>
                  <a:pt x="407" y="312"/>
                </a:lnTo>
                <a:lnTo>
                  <a:pt x="401" y="314"/>
                </a:lnTo>
                <a:lnTo>
                  <a:pt x="395" y="317"/>
                </a:lnTo>
                <a:lnTo>
                  <a:pt x="389" y="321"/>
                </a:lnTo>
                <a:lnTo>
                  <a:pt x="383" y="325"/>
                </a:lnTo>
                <a:lnTo>
                  <a:pt x="378" y="329"/>
                </a:lnTo>
                <a:lnTo>
                  <a:pt x="373" y="333"/>
                </a:lnTo>
                <a:lnTo>
                  <a:pt x="367" y="338"/>
                </a:lnTo>
                <a:lnTo>
                  <a:pt x="363" y="343"/>
                </a:lnTo>
                <a:lnTo>
                  <a:pt x="358" y="348"/>
                </a:lnTo>
                <a:lnTo>
                  <a:pt x="354" y="354"/>
                </a:lnTo>
                <a:lnTo>
                  <a:pt x="349" y="360"/>
                </a:lnTo>
                <a:lnTo>
                  <a:pt x="345" y="366"/>
                </a:lnTo>
                <a:lnTo>
                  <a:pt x="338" y="380"/>
                </a:lnTo>
                <a:lnTo>
                  <a:pt x="335" y="387"/>
                </a:lnTo>
                <a:lnTo>
                  <a:pt x="332" y="394"/>
                </a:lnTo>
                <a:lnTo>
                  <a:pt x="327" y="410"/>
                </a:lnTo>
                <a:lnTo>
                  <a:pt x="325" y="419"/>
                </a:lnTo>
                <a:lnTo>
                  <a:pt x="324" y="427"/>
                </a:lnTo>
                <a:lnTo>
                  <a:pt x="322" y="436"/>
                </a:lnTo>
                <a:lnTo>
                  <a:pt x="321" y="446"/>
                </a:lnTo>
                <a:lnTo>
                  <a:pt x="321" y="466"/>
                </a:lnTo>
                <a:lnTo>
                  <a:pt x="321" y="676"/>
                </a:lnTo>
                <a:lnTo>
                  <a:pt x="231" y="676"/>
                </a:lnTo>
                <a:lnTo>
                  <a:pt x="231" y="230"/>
                </a:lnTo>
                <a:lnTo>
                  <a:pt x="318" y="230"/>
                </a:lnTo>
                <a:lnTo>
                  <a:pt x="318" y="305"/>
                </a:lnTo>
                <a:lnTo>
                  <a:pt x="323" y="296"/>
                </a:lnTo>
                <a:lnTo>
                  <a:pt x="329" y="286"/>
                </a:lnTo>
                <a:lnTo>
                  <a:pt x="336" y="278"/>
                </a:lnTo>
                <a:lnTo>
                  <a:pt x="344" y="270"/>
                </a:lnTo>
                <a:lnTo>
                  <a:pt x="348" y="266"/>
                </a:lnTo>
                <a:lnTo>
                  <a:pt x="352" y="262"/>
                </a:lnTo>
                <a:lnTo>
                  <a:pt x="361" y="255"/>
                </a:lnTo>
                <a:lnTo>
                  <a:pt x="371" y="249"/>
                </a:lnTo>
                <a:lnTo>
                  <a:pt x="381" y="243"/>
                </a:lnTo>
                <a:lnTo>
                  <a:pt x="392" y="238"/>
                </a:lnTo>
                <a:lnTo>
                  <a:pt x="403" y="233"/>
                </a:lnTo>
                <a:lnTo>
                  <a:pt x="414" y="230"/>
                </a:lnTo>
                <a:lnTo>
                  <a:pt x="426" y="226"/>
                </a:lnTo>
                <a:lnTo>
                  <a:pt x="438" y="224"/>
                </a:lnTo>
                <a:lnTo>
                  <a:pt x="449" y="222"/>
                </a:lnTo>
                <a:lnTo>
                  <a:pt x="461" y="221"/>
                </a:lnTo>
                <a:lnTo>
                  <a:pt x="473" y="221"/>
                </a:lnTo>
                <a:lnTo>
                  <a:pt x="492" y="221"/>
                </a:lnTo>
                <a:lnTo>
                  <a:pt x="511" y="224"/>
                </a:lnTo>
                <a:lnTo>
                  <a:pt x="520" y="225"/>
                </a:lnTo>
                <a:lnTo>
                  <a:pt x="529" y="227"/>
                </a:lnTo>
                <a:lnTo>
                  <a:pt x="538" y="230"/>
                </a:lnTo>
                <a:lnTo>
                  <a:pt x="547" y="233"/>
                </a:lnTo>
                <a:lnTo>
                  <a:pt x="556" y="236"/>
                </a:lnTo>
                <a:lnTo>
                  <a:pt x="565" y="240"/>
                </a:lnTo>
                <a:lnTo>
                  <a:pt x="573" y="244"/>
                </a:lnTo>
                <a:lnTo>
                  <a:pt x="582" y="248"/>
                </a:lnTo>
                <a:lnTo>
                  <a:pt x="590" y="253"/>
                </a:lnTo>
                <a:lnTo>
                  <a:pt x="597" y="259"/>
                </a:lnTo>
                <a:lnTo>
                  <a:pt x="605" y="265"/>
                </a:lnTo>
                <a:lnTo>
                  <a:pt x="612" y="271"/>
                </a:lnTo>
                <a:lnTo>
                  <a:pt x="619" y="278"/>
                </a:lnTo>
                <a:lnTo>
                  <a:pt x="626" y="285"/>
                </a:lnTo>
                <a:lnTo>
                  <a:pt x="632" y="293"/>
                </a:lnTo>
                <a:lnTo>
                  <a:pt x="638" y="301"/>
                </a:lnTo>
                <a:lnTo>
                  <a:pt x="644" y="310"/>
                </a:lnTo>
                <a:lnTo>
                  <a:pt x="649" y="319"/>
                </a:lnTo>
                <a:lnTo>
                  <a:pt x="654" y="328"/>
                </a:lnTo>
                <a:lnTo>
                  <a:pt x="659" y="338"/>
                </a:lnTo>
                <a:lnTo>
                  <a:pt x="663" y="349"/>
                </a:lnTo>
                <a:lnTo>
                  <a:pt x="666" y="360"/>
                </a:lnTo>
                <a:lnTo>
                  <a:pt x="669" y="372"/>
                </a:lnTo>
                <a:lnTo>
                  <a:pt x="672" y="384"/>
                </a:lnTo>
                <a:lnTo>
                  <a:pt x="674" y="397"/>
                </a:lnTo>
                <a:lnTo>
                  <a:pt x="675" y="410"/>
                </a:lnTo>
                <a:lnTo>
                  <a:pt x="676" y="424"/>
                </a:lnTo>
                <a:lnTo>
                  <a:pt x="676" y="438"/>
                </a:lnTo>
                <a:lnTo>
                  <a:pt x="676" y="676"/>
                </a:lnTo>
                <a:close/>
                <a:moveTo>
                  <a:pt x="0" y="908"/>
                </a:moveTo>
                <a:lnTo>
                  <a:pt x="453" y="908"/>
                </a:lnTo>
                <a:lnTo>
                  <a:pt x="907" y="908"/>
                </a:lnTo>
                <a:lnTo>
                  <a:pt x="907" y="453"/>
                </a:lnTo>
                <a:lnTo>
                  <a:pt x="907" y="0"/>
                </a:lnTo>
                <a:lnTo>
                  <a:pt x="453" y="0"/>
                </a:lnTo>
                <a:lnTo>
                  <a:pt x="0" y="0"/>
                </a:lnTo>
                <a:lnTo>
                  <a:pt x="0" y="453"/>
                </a:lnTo>
                <a:lnTo>
                  <a:pt x="0" y="90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" name="Freeform 18"/>
          <p:cNvSpPr>
            <a:spLocks noChangeAspect="1" noEditPoints="1"/>
          </p:cNvSpPr>
          <p:nvPr userDrawn="1"/>
        </p:nvSpPr>
        <p:spPr bwMode="auto">
          <a:xfrm>
            <a:off x="8640763" y="-800"/>
            <a:ext cx="1726098" cy="1728000"/>
          </a:xfrm>
          <a:custGeom>
            <a:avLst/>
            <a:gdLst>
              <a:gd name="T0" fmla="*/ 433 w 907"/>
              <a:gd name="T1" fmla="*/ 300 h 908"/>
              <a:gd name="T2" fmla="*/ 403 w 907"/>
              <a:gd name="T3" fmla="*/ 308 h 908"/>
              <a:gd name="T4" fmla="*/ 366 w 907"/>
              <a:gd name="T5" fmla="*/ 332 h 908"/>
              <a:gd name="T6" fmla="*/ 343 w 907"/>
              <a:gd name="T7" fmla="*/ 360 h 908"/>
              <a:gd name="T8" fmla="*/ 325 w 907"/>
              <a:gd name="T9" fmla="*/ 398 h 908"/>
              <a:gd name="T10" fmla="*/ 316 w 907"/>
              <a:gd name="T11" fmla="*/ 455 h 908"/>
              <a:gd name="T12" fmla="*/ 321 w 907"/>
              <a:gd name="T13" fmla="*/ 497 h 908"/>
              <a:gd name="T14" fmla="*/ 330 w 907"/>
              <a:gd name="T15" fmla="*/ 524 h 908"/>
              <a:gd name="T16" fmla="*/ 343 w 907"/>
              <a:gd name="T17" fmla="*/ 549 h 908"/>
              <a:gd name="T18" fmla="*/ 361 w 907"/>
              <a:gd name="T19" fmla="*/ 571 h 908"/>
              <a:gd name="T20" fmla="*/ 383 w 907"/>
              <a:gd name="T21" fmla="*/ 589 h 908"/>
              <a:gd name="T22" fmla="*/ 410 w 907"/>
              <a:gd name="T23" fmla="*/ 603 h 908"/>
              <a:gd name="T24" fmla="*/ 441 w 907"/>
              <a:gd name="T25" fmla="*/ 610 h 908"/>
              <a:gd name="T26" fmla="*/ 484 w 907"/>
              <a:gd name="T27" fmla="*/ 608 h 908"/>
              <a:gd name="T28" fmla="*/ 520 w 907"/>
              <a:gd name="T29" fmla="*/ 596 h 908"/>
              <a:gd name="T30" fmla="*/ 547 w 907"/>
              <a:gd name="T31" fmla="*/ 577 h 908"/>
              <a:gd name="T32" fmla="*/ 565 w 907"/>
              <a:gd name="T33" fmla="*/ 557 h 908"/>
              <a:gd name="T34" fmla="*/ 583 w 907"/>
              <a:gd name="T35" fmla="*/ 524 h 908"/>
              <a:gd name="T36" fmla="*/ 592 w 907"/>
              <a:gd name="T37" fmla="*/ 483 h 908"/>
              <a:gd name="T38" fmla="*/ 594 w 907"/>
              <a:gd name="T39" fmla="*/ 445 h 908"/>
              <a:gd name="T40" fmla="*/ 587 w 907"/>
              <a:gd name="T41" fmla="*/ 400 h 908"/>
              <a:gd name="T42" fmla="*/ 577 w 907"/>
              <a:gd name="T43" fmla="*/ 370 h 908"/>
              <a:gd name="T44" fmla="*/ 561 w 907"/>
              <a:gd name="T45" fmla="*/ 346 h 908"/>
              <a:gd name="T46" fmla="*/ 526 w 907"/>
              <a:gd name="T47" fmla="*/ 315 h 908"/>
              <a:gd name="T48" fmla="*/ 503 w 907"/>
              <a:gd name="T49" fmla="*/ 305 h 908"/>
              <a:gd name="T50" fmla="*/ 471 w 907"/>
              <a:gd name="T51" fmla="*/ 298 h 908"/>
              <a:gd name="T52" fmla="*/ 453 w 907"/>
              <a:gd name="T53" fmla="*/ 908 h 908"/>
              <a:gd name="T54" fmla="*/ 453 w 907"/>
              <a:gd name="T55" fmla="*/ 0 h 908"/>
              <a:gd name="T56" fmla="*/ 681 w 907"/>
              <a:gd name="T57" fmla="*/ 676 h 908"/>
              <a:gd name="T58" fmla="*/ 585 w 907"/>
              <a:gd name="T59" fmla="*/ 631 h 908"/>
              <a:gd name="T60" fmla="*/ 549 w 907"/>
              <a:gd name="T61" fmla="*/ 660 h 908"/>
              <a:gd name="T62" fmla="*/ 514 w 907"/>
              <a:gd name="T63" fmla="*/ 676 h 908"/>
              <a:gd name="T64" fmla="*/ 473 w 907"/>
              <a:gd name="T65" fmla="*/ 685 h 908"/>
              <a:gd name="T66" fmla="*/ 427 w 907"/>
              <a:gd name="T67" fmla="*/ 685 h 908"/>
              <a:gd name="T68" fmla="*/ 382 w 907"/>
              <a:gd name="T69" fmla="*/ 676 h 908"/>
              <a:gd name="T70" fmla="*/ 342 w 907"/>
              <a:gd name="T71" fmla="*/ 658 h 908"/>
              <a:gd name="T72" fmla="*/ 306 w 907"/>
              <a:gd name="T73" fmla="*/ 633 h 908"/>
              <a:gd name="T74" fmla="*/ 276 w 907"/>
              <a:gd name="T75" fmla="*/ 602 h 908"/>
              <a:gd name="T76" fmla="*/ 253 w 907"/>
              <a:gd name="T77" fmla="*/ 565 h 908"/>
              <a:gd name="T78" fmla="*/ 236 w 907"/>
              <a:gd name="T79" fmla="*/ 523 h 908"/>
              <a:gd name="T80" fmla="*/ 228 w 907"/>
              <a:gd name="T81" fmla="*/ 478 h 908"/>
              <a:gd name="T82" fmla="*/ 228 w 907"/>
              <a:gd name="T83" fmla="*/ 430 h 908"/>
              <a:gd name="T84" fmla="*/ 235 w 907"/>
              <a:gd name="T85" fmla="*/ 390 h 908"/>
              <a:gd name="T86" fmla="*/ 248 w 907"/>
              <a:gd name="T87" fmla="*/ 353 h 908"/>
              <a:gd name="T88" fmla="*/ 270 w 907"/>
              <a:gd name="T89" fmla="*/ 315 h 908"/>
              <a:gd name="T90" fmla="*/ 298 w 907"/>
              <a:gd name="T91" fmla="*/ 282 h 908"/>
              <a:gd name="T92" fmla="*/ 323 w 907"/>
              <a:gd name="T93" fmla="*/ 261 h 908"/>
              <a:gd name="T94" fmla="*/ 361 w 907"/>
              <a:gd name="T95" fmla="*/ 240 h 908"/>
              <a:gd name="T96" fmla="*/ 404 w 907"/>
              <a:gd name="T97" fmla="*/ 227 h 908"/>
              <a:gd name="T98" fmla="*/ 451 w 907"/>
              <a:gd name="T99" fmla="*/ 222 h 908"/>
              <a:gd name="T100" fmla="*/ 494 w 907"/>
              <a:gd name="T101" fmla="*/ 226 h 908"/>
              <a:gd name="T102" fmla="*/ 532 w 907"/>
              <a:gd name="T103" fmla="*/ 239 h 908"/>
              <a:gd name="T104" fmla="*/ 560 w 907"/>
              <a:gd name="T105" fmla="*/ 255 h 908"/>
              <a:gd name="T106" fmla="*/ 585 w 907"/>
              <a:gd name="T107" fmla="*/ 277 h 908"/>
              <a:gd name="T108" fmla="*/ 681 w 907"/>
              <a:gd name="T109" fmla="*/ 676 h 9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907" h="908">
                <a:moveTo>
                  <a:pt x="459" y="298"/>
                </a:moveTo>
                <a:lnTo>
                  <a:pt x="450" y="298"/>
                </a:lnTo>
                <a:lnTo>
                  <a:pt x="441" y="299"/>
                </a:lnTo>
                <a:lnTo>
                  <a:pt x="433" y="300"/>
                </a:lnTo>
                <a:lnTo>
                  <a:pt x="425" y="301"/>
                </a:lnTo>
                <a:lnTo>
                  <a:pt x="417" y="303"/>
                </a:lnTo>
                <a:lnTo>
                  <a:pt x="410" y="306"/>
                </a:lnTo>
                <a:lnTo>
                  <a:pt x="403" y="308"/>
                </a:lnTo>
                <a:lnTo>
                  <a:pt x="396" y="312"/>
                </a:lnTo>
                <a:lnTo>
                  <a:pt x="383" y="319"/>
                </a:lnTo>
                <a:lnTo>
                  <a:pt x="371" y="328"/>
                </a:lnTo>
                <a:lnTo>
                  <a:pt x="366" y="332"/>
                </a:lnTo>
                <a:lnTo>
                  <a:pt x="361" y="337"/>
                </a:lnTo>
                <a:lnTo>
                  <a:pt x="351" y="348"/>
                </a:lnTo>
                <a:lnTo>
                  <a:pt x="347" y="354"/>
                </a:lnTo>
                <a:lnTo>
                  <a:pt x="343" y="360"/>
                </a:lnTo>
                <a:lnTo>
                  <a:pt x="336" y="372"/>
                </a:lnTo>
                <a:lnTo>
                  <a:pt x="333" y="378"/>
                </a:lnTo>
                <a:lnTo>
                  <a:pt x="330" y="385"/>
                </a:lnTo>
                <a:lnTo>
                  <a:pt x="325" y="398"/>
                </a:lnTo>
                <a:lnTo>
                  <a:pt x="321" y="412"/>
                </a:lnTo>
                <a:lnTo>
                  <a:pt x="318" y="426"/>
                </a:lnTo>
                <a:lnTo>
                  <a:pt x="316" y="440"/>
                </a:lnTo>
                <a:lnTo>
                  <a:pt x="316" y="455"/>
                </a:lnTo>
                <a:lnTo>
                  <a:pt x="316" y="469"/>
                </a:lnTo>
                <a:lnTo>
                  <a:pt x="317" y="476"/>
                </a:lnTo>
                <a:lnTo>
                  <a:pt x="318" y="483"/>
                </a:lnTo>
                <a:lnTo>
                  <a:pt x="321" y="497"/>
                </a:lnTo>
                <a:lnTo>
                  <a:pt x="323" y="504"/>
                </a:lnTo>
                <a:lnTo>
                  <a:pt x="325" y="511"/>
                </a:lnTo>
                <a:lnTo>
                  <a:pt x="327" y="517"/>
                </a:lnTo>
                <a:lnTo>
                  <a:pt x="330" y="524"/>
                </a:lnTo>
                <a:lnTo>
                  <a:pt x="333" y="530"/>
                </a:lnTo>
                <a:lnTo>
                  <a:pt x="336" y="537"/>
                </a:lnTo>
                <a:lnTo>
                  <a:pt x="339" y="543"/>
                </a:lnTo>
                <a:lnTo>
                  <a:pt x="343" y="549"/>
                </a:lnTo>
                <a:lnTo>
                  <a:pt x="347" y="555"/>
                </a:lnTo>
                <a:lnTo>
                  <a:pt x="351" y="561"/>
                </a:lnTo>
                <a:lnTo>
                  <a:pt x="356" y="566"/>
                </a:lnTo>
                <a:lnTo>
                  <a:pt x="361" y="571"/>
                </a:lnTo>
                <a:lnTo>
                  <a:pt x="366" y="576"/>
                </a:lnTo>
                <a:lnTo>
                  <a:pt x="371" y="581"/>
                </a:lnTo>
                <a:lnTo>
                  <a:pt x="377" y="585"/>
                </a:lnTo>
                <a:lnTo>
                  <a:pt x="383" y="589"/>
                </a:lnTo>
                <a:lnTo>
                  <a:pt x="389" y="593"/>
                </a:lnTo>
                <a:lnTo>
                  <a:pt x="396" y="597"/>
                </a:lnTo>
                <a:lnTo>
                  <a:pt x="403" y="600"/>
                </a:lnTo>
                <a:lnTo>
                  <a:pt x="410" y="603"/>
                </a:lnTo>
                <a:lnTo>
                  <a:pt x="417" y="605"/>
                </a:lnTo>
                <a:lnTo>
                  <a:pt x="425" y="607"/>
                </a:lnTo>
                <a:lnTo>
                  <a:pt x="433" y="608"/>
                </a:lnTo>
                <a:lnTo>
                  <a:pt x="441" y="610"/>
                </a:lnTo>
                <a:lnTo>
                  <a:pt x="450" y="610"/>
                </a:lnTo>
                <a:lnTo>
                  <a:pt x="459" y="611"/>
                </a:lnTo>
                <a:lnTo>
                  <a:pt x="471" y="610"/>
                </a:lnTo>
                <a:lnTo>
                  <a:pt x="484" y="608"/>
                </a:lnTo>
                <a:lnTo>
                  <a:pt x="497" y="605"/>
                </a:lnTo>
                <a:lnTo>
                  <a:pt x="509" y="601"/>
                </a:lnTo>
                <a:lnTo>
                  <a:pt x="515" y="599"/>
                </a:lnTo>
                <a:lnTo>
                  <a:pt x="520" y="596"/>
                </a:lnTo>
                <a:lnTo>
                  <a:pt x="532" y="589"/>
                </a:lnTo>
                <a:lnTo>
                  <a:pt x="537" y="586"/>
                </a:lnTo>
                <a:lnTo>
                  <a:pt x="542" y="582"/>
                </a:lnTo>
                <a:lnTo>
                  <a:pt x="547" y="577"/>
                </a:lnTo>
                <a:lnTo>
                  <a:pt x="552" y="573"/>
                </a:lnTo>
                <a:lnTo>
                  <a:pt x="557" y="568"/>
                </a:lnTo>
                <a:lnTo>
                  <a:pt x="561" y="562"/>
                </a:lnTo>
                <a:lnTo>
                  <a:pt x="565" y="557"/>
                </a:lnTo>
                <a:lnTo>
                  <a:pt x="569" y="551"/>
                </a:lnTo>
                <a:lnTo>
                  <a:pt x="577" y="538"/>
                </a:lnTo>
                <a:lnTo>
                  <a:pt x="580" y="531"/>
                </a:lnTo>
                <a:lnTo>
                  <a:pt x="583" y="524"/>
                </a:lnTo>
                <a:lnTo>
                  <a:pt x="587" y="509"/>
                </a:lnTo>
                <a:lnTo>
                  <a:pt x="589" y="500"/>
                </a:lnTo>
                <a:lnTo>
                  <a:pt x="591" y="492"/>
                </a:lnTo>
                <a:lnTo>
                  <a:pt x="592" y="483"/>
                </a:lnTo>
                <a:lnTo>
                  <a:pt x="593" y="474"/>
                </a:lnTo>
                <a:lnTo>
                  <a:pt x="594" y="464"/>
                </a:lnTo>
                <a:lnTo>
                  <a:pt x="594" y="455"/>
                </a:lnTo>
                <a:lnTo>
                  <a:pt x="594" y="445"/>
                </a:lnTo>
                <a:lnTo>
                  <a:pt x="593" y="435"/>
                </a:lnTo>
                <a:lnTo>
                  <a:pt x="592" y="426"/>
                </a:lnTo>
                <a:lnTo>
                  <a:pt x="591" y="417"/>
                </a:lnTo>
                <a:lnTo>
                  <a:pt x="587" y="400"/>
                </a:lnTo>
                <a:lnTo>
                  <a:pt x="585" y="392"/>
                </a:lnTo>
                <a:lnTo>
                  <a:pt x="583" y="385"/>
                </a:lnTo>
                <a:lnTo>
                  <a:pt x="580" y="377"/>
                </a:lnTo>
                <a:lnTo>
                  <a:pt x="577" y="370"/>
                </a:lnTo>
                <a:lnTo>
                  <a:pt x="573" y="364"/>
                </a:lnTo>
                <a:lnTo>
                  <a:pt x="569" y="357"/>
                </a:lnTo>
                <a:lnTo>
                  <a:pt x="565" y="352"/>
                </a:lnTo>
                <a:lnTo>
                  <a:pt x="561" y="346"/>
                </a:lnTo>
                <a:lnTo>
                  <a:pt x="552" y="336"/>
                </a:lnTo>
                <a:lnTo>
                  <a:pt x="542" y="327"/>
                </a:lnTo>
                <a:lnTo>
                  <a:pt x="532" y="319"/>
                </a:lnTo>
                <a:lnTo>
                  <a:pt x="526" y="315"/>
                </a:lnTo>
                <a:lnTo>
                  <a:pt x="520" y="312"/>
                </a:lnTo>
                <a:lnTo>
                  <a:pt x="515" y="309"/>
                </a:lnTo>
                <a:lnTo>
                  <a:pt x="509" y="307"/>
                </a:lnTo>
                <a:lnTo>
                  <a:pt x="503" y="305"/>
                </a:lnTo>
                <a:lnTo>
                  <a:pt x="497" y="303"/>
                </a:lnTo>
                <a:lnTo>
                  <a:pt x="490" y="301"/>
                </a:lnTo>
                <a:lnTo>
                  <a:pt x="484" y="300"/>
                </a:lnTo>
                <a:lnTo>
                  <a:pt x="471" y="298"/>
                </a:lnTo>
                <a:lnTo>
                  <a:pt x="465" y="298"/>
                </a:lnTo>
                <a:lnTo>
                  <a:pt x="459" y="298"/>
                </a:lnTo>
                <a:close/>
                <a:moveTo>
                  <a:pt x="0" y="908"/>
                </a:moveTo>
                <a:lnTo>
                  <a:pt x="453" y="908"/>
                </a:lnTo>
                <a:lnTo>
                  <a:pt x="907" y="908"/>
                </a:lnTo>
                <a:lnTo>
                  <a:pt x="907" y="454"/>
                </a:lnTo>
                <a:lnTo>
                  <a:pt x="907" y="0"/>
                </a:lnTo>
                <a:lnTo>
                  <a:pt x="453" y="0"/>
                </a:lnTo>
                <a:lnTo>
                  <a:pt x="0" y="0"/>
                </a:lnTo>
                <a:lnTo>
                  <a:pt x="0" y="454"/>
                </a:lnTo>
                <a:lnTo>
                  <a:pt x="0" y="908"/>
                </a:lnTo>
                <a:close/>
                <a:moveTo>
                  <a:pt x="681" y="676"/>
                </a:moveTo>
                <a:lnTo>
                  <a:pt x="591" y="676"/>
                </a:lnTo>
                <a:lnTo>
                  <a:pt x="591" y="624"/>
                </a:lnTo>
                <a:lnTo>
                  <a:pt x="588" y="627"/>
                </a:lnTo>
                <a:lnTo>
                  <a:pt x="585" y="631"/>
                </a:lnTo>
                <a:lnTo>
                  <a:pt x="579" y="637"/>
                </a:lnTo>
                <a:lnTo>
                  <a:pt x="572" y="644"/>
                </a:lnTo>
                <a:lnTo>
                  <a:pt x="565" y="649"/>
                </a:lnTo>
                <a:lnTo>
                  <a:pt x="549" y="660"/>
                </a:lnTo>
                <a:lnTo>
                  <a:pt x="541" y="665"/>
                </a:lnTo>
                <a:lnTo>
                  <a:pt x="532" y="669"/>
                </a:lnTo>
                <a:lnTo>
                  <a:pt x="523" y="673"/>
                </a:lnTo>
                <a:lnTo>
                  <a:pt x="514" y="676"/>
                </a:lnTo>
                <a:lnTo>
                  <a:pt x="504" y="679"/>
                </a:lnTo>
                <a:lnTo>
                  <a:pt x="494" y="682"/>
                </a:lnTo>
                <a:lnTo>
                  <a:pt x="484" y="684"/>
                </a:lnTo>
                <a:lnTo>
                  <a:pt x="473" y="685"/>
                </a:lnTo>
                <a:lnTo>
                  <a:pt x="462" y="686"/>
                </a:lnTo>
                <a:lnTo>
                  <a:pt x="451" y="686"/>
                </a:lnTo>
                <a:lnTo>
                  <a:pt x="439" y="686"/>
                </a:lnTo>
                <a:lnTo>
                  <a:pt x="427" y="685"/>
                </a:lnTo>
                <a:lnTo>
                  <a:pt x="415" y="684"/>
                </a:lnTo>
                <a:lnTo>
                  <a:pt x="404" y="682"/>
                </a:lnTo>
                <a:lnTo>
                  <a:pt x="393" y="679"/>
                </a:lnTo>
                <a:lnTo>
                  <a:pt x="382" y="676"/>
                </a:lnTo>
                <a:lnTo>
                  <a:pt x="372" y="672"/>
                </a:lnTo>
                <a:lnTo>
                  <a:pt x="361" y="668"/>
                </a:lnTo>
                <a:lnTo>
                  <a:pt x="351" y="663"/>
                </a:lnTo>
                <a:lnTo>
                  <a:pt x="342" y="658"/>
                </a:lnTo>
                <a:lnTo>
                  <a:pt x="332" y="653"/>
                </a:lnTo>
                <a:lnTo>
                  <a:pt x="323" y="647"/>
                </a:lnTo>
                <a:lnTo>
                  <a:pt x="315" y="640"/>
                </a:lnTo>
                <a:lnTo>
                  <a:pt x="306" y="633"/>
                </a:lnTo>
                <a:lnTo>
                  <a:pt x="298" y="626"/>
                </a:lnTo>
                <a:lnTo>
                  <a:pt x="291" y="618"/>
                </a:lnTo>
                <a:lnTo>
                  <a:pt x="283" y="610"/>
                </a:lnTo>
                <a:lnTo>
                  <a:pt x="276" y="602"/>
                </a:lnTo>
                <a:lnTo>
                  <a:pt x="270" y="593"/>
                </a:lnTo>
                <a:lnTo>
                  <a:pt x="264" y="584"/>
                </a:lnTo>
                <a:lnTo>
                  <a:pt x="258" y="575"/>
                </a:lnTo>
                <a:lnTo>
                  <a:pt x="253" y="565"/>
                </a:lnTo>
                <a:lnTo>
                  <a:pt x="248" y="555"/>
                </a:lnTo>
                <a:lnTo>
                  <a:pt x="244" y="545"/>
                </a:lnTo>
                <a:lnTo>
                  <a:pt x="240" y="534"/>
                </a:lnTo>
                <a:lnTo>
                  <a:pt x="236" y="523"/>
                </a:lnTo>
                <a:lnTo>
                  <a:pt x="234" y="512"/>
                </a:lnTo>
                <a:lnTo>
                  <a:pt x="231" y="501"/>
                </a:lnTo>
                <a:lnTo>
                  <a:pt x="229" y="489"/>
                </a:lnTo>
                <a:lnTo>
                  <a:pt x="228" y="478"/>
                </a:lnTo>
                <a:lnTo>
                  <a:pt x="227" y="466"/>
                </a:lnTo>
                <a:lnTo>
                  <a:pt x="227" y="454"/>
                </a:lnTo>
                <a:lnTo>
                  <a:pt x="227" y="442"/>
                </a:lnTo>
                <a:lnTo>
                  <a:pt x="228" y="430"/>
                </a:lnTo>
                <a:lnTo>
                  <a:pt x="229" y="418"/>
                </a:lnTo>
                <a:lnTo>
                  <a:pt x="231" y="407"/>
                </a:lnTo>
                <a:lnTo>
                  <a:pt x="234" y="396"/>
                </a:lnTo>
                <a:lnTo>
                  <a:pt x="235" y="390"/>
                </a:lnTo>
                <a:lnTo>
                  <a:pt x="236" y="385"/>
                </a:lnTo>
                <a:lnTo>
                  <a:pt x="240" y="374"/>
                </a:lnTo>
                <a:lnTo>
                  <a:pt x="244" y="363"/>
                </a:lnTo>
                <a:lnTo>
                  <a:pt x="248" y="353"/>
                </a:lnTo>
                <a:lnTo>
                  <a:pt x="253" y="343"/>
                </a:lnTo>
                <a:lnTo>
                  <a:pt x="258" y="333"/>
                </a:lnTo>
                <a:lnTo>
                  <a:pt x="264" y="324"/>
                </a:lnTo>
                <a:lnTo>
                  <a:pt x="270" y="315"/>
                </a:lnTo>
                <a:lnTo>
                  <a:pt x="276" y="306"/>
                </a:lnTo>
                <a:lnTo>
                  <a:pt x="283" y="298"/>
                </a:lnTo>
                <a:lnTo>
                  <a:pt x="291" y="290"/>
                </a:lnTo>
                <a:lnTo>
                  <a:pt x="298" y="282"/>
                </a:lnTo>
                <a:lnTo>
                  <a:pt x="306" y="275"/>
                </a:lnTo>
                <a:lnTo>
                  <a:pt x="310" y="271"/>
                </a:lnTo>
                <a:lnTo>
                  <a:pt x="315" y="268"/>
                </a:lnTo>
                <a:lnTo>
                  <a:pt x="323" y="261"/>
                </a:lnTo>
                <a:lnTo>
                  <a:pt x="332" y="255"/>
                </a:lnTo>
                <a:lnTo>
                  <a:pt x="342" y="250"/>
                </a:lnTo>
                <a:lnTo>
                  <a:pt x="351" y="245"/>
                </a:lnTo>
                <a:lnTo>
                  <a:pt x="361" y="240"/>
                </a:lnTo>
                <a:lnTo>
                  <a:pt x="372" y="236"/>
                </a:lnTo>
                <a:lnTo>
                  <a:pt x="382" y="232"/>
                </a:lnTo>
                <a:lnTo>
                  <a:pt x="393" y="229"/>
                </a:lnTo>
                <a:lnTo>
                  <a:pt x="404" y="227"/>
                </a:lnTo>
                <a:lnTo>
                  <a:pt x="415" y="225"/>
                </a:lnTo>
                <a:lnTo>
                  <a:pt x="427" y="223"/>
                </a:lnTo>
                <a:lnTo>
                  <a:pt x="439" y="222"/>
                </a:lnTo>
                <a:lnTo>
                  <a:pt x="451" y="222"/>
                </a:lnTo>
                <a:lnTo>
                  <a:pt x="462" y="222"/>
                </a:lnTo>
                <a:lnTo>
                  <a:pt x="473" y="223"/>
                </a:lnTo>
                <a:lnTo>
                  <a:pt x="484" y="224"/>
                </a:lnTo>
                <a:lnTo>
                  <a:pt x="494" y="226"/>
                </a:lnTo>
                <a:lnTo>
                  <a:pt x="504" y="229"/>
                </a:lnTo>
                <a:lnTo>
                  <a:pt x="513" y="231"/>
                </a:lnTo>
                <a:lnTo>
                  <a:pt x="523" y="235"/>
                </a:lnTo>
                <a:lnTo>
                  <a:pt x="532" y="239"/>
                </a:lnTo>
                <a:lnTo>
                  <a:pt x="540" y="243"/>
                </a:lnTo>
                <a:lnTo>
                  <a:pt x="549" y="247"/>
                </a:lnTo>
                <a:lnTo>
                  <a:pt x="557" y="253"/>
                </a:lnTo>
                <a:lnTo>
                  <a:pt x="560" y="255"/>
                </a:lnTo>
                <a:lnTo>
                  <a:pt x="564" y="258"/>
                </a:lnTo>
                <a:lnTo>
                  <a:pt x="571" y="264"/>
                </a:lnTo>
                <a:lnTo>
                  <a:pt x="578" y="270"/>
                </a:lnTo>
                <a:lnTo>
                  <a:pt x="585" y="277"/>
                </a:lnTo>
                <a:lnTo>
                  <a:pt x="591" y="283"/>
                </a:lnTo>
                <a:lnTo>
                  <a:pt x="591" y="231"/>
                </a:lnTo>
                <a:lnTo>
                  <a:pt x="681" y="231"/>
                </a:lnTo>
                <a:lnTo>
                  <a:pt x="681" y="67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0" name="Freeform 19"/>
          <p:cNvSpPr>
            <a:spLocks noChangeAspect="1" noEditPoints="1"/>
          </p:cNvSpPr>
          <p:nvPr userDrawn="1"/>
        </p:nvSpPr>
        <p:spPr bwMode="auto">
          <a:xfrm>
            <a:off x="0" y="1727200"/>
            <a:ext cx="1728788" cy="1728788"/>
          </a:xfrm>
          <a:custGeom>
            <a:avLst/>
            <a:gdLst>
              <a:gd name="T0" fmla="*/ 424 w 908"/>
              <a:gd name="T1" fmla="*/ 683 h 908"/>
              <a:gd name="T2" fmla="*/ 365 w 908"/>
              <a:gd name="T3" fmla="*/ 671 h 908"/>
              <a:gd name="T4" fmla="*/ 304 w 908"/>
              <a:gd name="T5" fmla="*/ 647 h 908"/>
              <a:gd name="T6" fmla="*/ 247 w 908"/>
              <a:gd name="T7" fmla="*/ 610 h 908"/>
              <a:gd name="T8" fmla="*/ 286 w 908"/>
              <a:gd name="T9" fmla="*/ 536 h 908"/>
              <a:gd name="T10" fmla="*/ 321 w 908"/>
              <a:gd name="T11" fmla="*/ 562 h 908"/>
              <a:gd name="T12" fmla="*/ 365 w 908"/>
              <a:gd name="T13" fmla="*/ 585 h 908"/>
              <a:gd name="T14" fmla="*/ 405 w 908"/>
              <a:gd name="T15" fmla="*/ 598 h 908"/>
              <a:gd name="T16" fmla="*/ 441 w 908"/>
              <a:gd name="T17" fmla="*/ 604 h 908"/>
              <a:gd name="T18" fmla="*/ 508 w 908"/>
              <a:gd name="T19" fmla="*/ 602 h 908"/>
              <a:gd name="T20" fmla="*/ 551 w 908"/>
              <a:gd name="T21" fmla="*/ 589 h 908"/>
              <a:gd name="T22" fmla="*/ 571 w 908"/>
              <a:gd name="T23" fmla="*/ 575 h 908"/>
              <a:gd name="T24" fmla="*/ 582 w 908"/>
              <a:gd name="T25" fmla="*/ 556 h 908"/>
              <a:gd name="T26" fmla="*/ 583 w 908"/>
              <a:gd name="T27" fmla="*/ 539 h 908"/>
              <a:gd name="T28" fmla="*/ 575 w 908"/>
              <a:gd name="T29" fmla="*/ 524 h 908"/>
              <a:gd name="T30" fmla="*/ 559 w 908"/>
              <a:gd name="T31" fmla="*/ 512 h 908"/>
              <a:gd name="T32" fmla="*/ 521 w 908"/>
              <a:gd name="T33" fmla="*/ 501 h 908"/>
              <a:gd name="T34" fmla="*/ 394 w 908"/>
              <a:gd name="T35" fmla="*/ 483 h 908"/>
              <a:gd name="T36" fmla="*/ 324 w 908"/>
              <a:gd name="T37" fmla="*/ 465 h 908"/>
              <a:gd name="T38" fmla="*/ 280 w 908"/>
              <a:gd name="T39" fmla="*/ 442 h 908"/>
              <a:gd name="T40" fmla="*/ 257 w 908"/>
              <a:gd name="T41" fmla="*/ 420 h 908"/>
              <a:gd name="T42" fmla="*/ 243 w 908"/>
              <a:gd name="T43" fmla="*/ 392 h 908"/>
              <a:gd name="T44" fmla="*/ 237 w 908"/>
              <a:gd name="T45" fmla="*/ 356 h 908"/>
              <a:gd name="T46" fmla="*/ 242 w 908"/>
              <a:gd name="T47" fmla="*/ 328 h 908"/>
              <a:gd name="T48" fmla="*/ 254 w 908"/>
              <a:gd name="T49" fmla="*/ 302 h 908"/>
              <a:gd name="T50" fmla="*/ 274 w 908"/>
              <a:gd name="T51" fmla="*/ 279 h 908"/>
              <a:gd name="T52" fmla="*/ 299 w 908"/>
              <a:gd name="T53" fmla="*/ 260 h 908"/>
              <a:gd name="T54" fmla="*/ 347 w 908"/>
              <a:gd name="T55" fmla="*/ 237 h 908"/>
              <a:gd name="T56" fmla="*/ 422 w 908"/>
              <a:gd name="T57" fmla="*/ 222 h 908"/>
              <a:gd name="T58" fmla="*/ 489 w 908"/>
              <a:gd name="T59" fmla="*/ 224 h 908"/>
              <a:gd name="T60" fmla="*/ 545 w 908"/>
              <a:gd name="T61" fmla="*/ 235 h 908"/>
              <a:gd name="T62" fmla="*/ 596 w 908"/>
              <a:gd name="T63" fmla="*/ 255 h 908"/>
              <a:gd name="T64" fmla="*/ 641 w 908"/>
              <a:gd name="T65" fmla="*/ 283 h 908"/>
              <a:gd name="T66" fmla="*/ 591 w 908"/>
              <a:gd name="T67" fmla="*/ 351 h 908"/>
              <a:gd name="T68" fmla="*/ 550 w 908"/>
              <a:gd name="T69" fmla="*/ 325 h 908"/>
              <a:gd name="T70" fmla="*/ 503 w 908"/>
              <a:gd name="T71" fmla="*/ 308 h 908"/>
              <a:gd name="T72" fmla="*/ 462 w 908"/>
              <a:gd name="T73" fmla="*/ 302 h 908"/>
              <a:gd name="T74" fmla="*/ 416 w 908"/>
              <a:gd name="T75" fmla="*/ 303 h 908"/>
              <a:gd name="T76" fmla="*/ 372 w 908"/>
              <a:gd name="T77" fmla="*/ 313 h 908"/>
              <a:gd name="T78" fmla="*/ 343 w 908"/>
              <a:gd name="T79" fmla="*/ 329 h 908"/>
              <a:gd name="T80" fmla="*/ 328 w 908"/>
              <a:gd name="T81" fmla="*/ 347 h 908"/>
              <a:gd name="T82" fmla="*/ 328 w 908"/>
              <a:gd name="T83" fmla="*/ 366 h 908"/>
              <a:gd name="T84" fmla="*/ 338 w 908"/>
              <a:gd name="T85" fmla="*/ 380 h 908"/>
              <a:gd name="T86" fmla="*/ 369 w 908"/>
              <a:gd name="T87" fmla="*/ 395 h 908"/>
              <a:gd name="T88" fmla="*/ 443 w 908"/>
              <a:gd name="T89" fmla="*/ 407 h 908"/>
              <a:gd name="T90" fmla="*/ 550 w 908"/>
              <a:gd name="T91" fmla="*/ 424 h 908"/>
              <a:gd name="T92" fmla="*/ 607 w 908"/>
              <a:gd name="T93" fmla="*/ 442 h 908"/>
              <a:gd name="T94" fmla="*/ 639 w 908"/>
              <a:gd name="T95" fmla="*/ 462 h 908"/>
              <a:gd name="T96" fmla="*/ 658 w 908"/>
              <a:gd name="T97" fmla="*/ 483 h 908"/>
              <a:gd name="T98" fmla="*/ 670 w 908"/>
              <a:gd name="T99" fmla="*/ 511 h 908"/>
              <a:gd name="T100" fmla="*/ 674 w 908"/>
              <a:gd name="T101" fmla="*/ 545 h 908"/>
              <a:gd name="T102" fmla="*/ 670 w 908"/>
              <a:gd name="T103" fmla="*/ 573 h 908"/>
              <a:gd name="T104" fmla="*/ 659 w 908"/>
              <a:gd name="T105" fmla="*/ 600 h 908"/>
              <a:gd name="T106" fmla="*/ 641 w 908"/>
              <a:gd name="T107" fmla="*/ 624 h 908"/>
              <a:gd name="T108" fmla="*/ 616 w 908"/>
              <a:gd name="T109" fmla="*/ 644 h 908"/>
              <a:gd name="T110" fmla="*/ 569 w 908"/>
              <a:gd name="T111" fmla="*/ 668 h 908"/>
              <a:gd name="T112" fmla="*/ 510 w 908"/>
              <a:gd name="T113" fmla="*/ 683 h 908"/>
              <a:gd name="T114" fmla="*/ 0 w 908"/>
              <a:gd name="T115" fmla="*/ 908 h 908"/>
              <a:gd name="T116" fmla="*/ 908 w 908"/>
              <a:gd name="T117" fmla="*/ 0 h 908"/>
              <a:gd name="T118" fmla="*/ 0 w 908"/>
              <a:gd name="T119" fmla="*/ 908 h 9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908" h="908">
                <a:moveTo>
                  <a:pt x="466" y="685"/>
                </a:moveTo>
                <a:lnTo>
                  <a:pt x="452" y="685"/>
                </a:lnTo>
                <a:lnTo>
                  <a:pt x="438" y="684"/>
                </a:lnTo>
                <a:lnTo>
                  <a:pt x="424" y="683"/>
                </a:lnTo>
                <a:lnTo>
                  <a:pt x="410" y="681"/>
                </a:lnTo>
                <a:lnTo>
                  <a:pt x="395" y="678"/>
                </a:lnTo>
                <a:lnTo>
                  <a:pt x="380" y="675"/>
                </a:lnTo>
                <a:lnTo>
                  <a:pt x="365" y="671"/>
                </a:lnTo>
                <a:lnTo>
                  <a:pt x="350" y="666"/>
                </a:lnTo>
                <a:lnTo>
                  <a:pt x="335" y="661"/>
                </a:lnTo>
                <a:lnTo>
                  <a:pt x="319" y="654"/>
                </a:lnTo>
                <a:lnTo>
                  <a:pt x="304" y="647"/>
                </a:lnTo>
                <a:lnTo>
                  <a:pt x="290" y="639"/>
                </a:lnTo>
                <a:lnTo>
                  <a:pt x="275" y="631"/>
                </a:lnTo>
                <a:lnTo>
                  <a:pt x="261" y="621"/>
                </a:lnTo>
                <a:lnTo>
                  <a:pt x="247" y="610"/>
                </a:lnTo>
                <a:lnTo>
                  <a:pt x="240" y="605"/>
                </a:lnTo>
                <a:lnTo>
                  <a:pt x="233" y="599"/>
                </a:lnTo>
                <a:lnTo>
                  <a:pt x="283" y="533"/>
                </a:lnTo>
                <a:lnTo>
                  <a:pt x="286" y="536"/>
                </a:lnTo>
                <a:lnTo>
                  <a:pt x="296" y="544"/>
                </a:lnTo>
                <a:lnTo>
                  <a:pt x="303" y="550"/>
                </a:lnTo>
                <a:lnTo>
                  <a:pt x="311" y="556"/>
                </a:lnTo>
                <a:lnTo>
                  <a:pt x="321" y="562"/>
                </a:lnTo>
                <a:lnTo>
                  <a:pt x="332" y="569"/>
                </a:lnTo>
                <a:lnTo>
                  <a:pt x="345" y="576"/>
                </a:lnTo>
                <a:lnTo>
                  <a:pt x="358" y="582"/>
                </a:lnTo>
                <a:lnTo>
                  <a:pt x="365" y="585"/>
                </a:lnTo>
                <a:lnTo>
                  <a:pt x="373" y="588"/>
                </a:lnTo>
                <a:lnTo>
                  <a:pt x="388" y="594"/>
                </a:lnTo>
                <a:lnTo>
                  <a:pt x="396" y="596"/>
                </a:lnTo>
                <a:lnTo>
                  <a:pt x="405" y="598"/>
                </a:lnTo>
                <a:lnTo>
                  <a:pt x="414" y="600"/>
                </a:lnTo>
                <a:lnTo>
                  <a:pt x="423" y="602"/>
                </a:lnTo>
                <a:lnTo>
                  <a:pt x="432" y="603"/>
                </a:lnTo>
                <a:lnTo>
                  <a:pt x="441" y="604"/>
                </a:lnTo>
                <a:lnTo>
                  <a:pt x="460" y="605"/>
                </a:lnTo>
                <a:lnTo>
                  <a:pt x="478" y="605"/>
                </a:lnTo>
                <a:lnTo>
                  <a:pt x="494" y="604"/>
                </a:lnTo>
                <a:lnTo>
                  <a:pt x="508" y="602"/>
                </a:lnTo>
                <a:lnTo>
                  <a:pt x="521" y="599"/>
                </a:lnTo>
                <a:lnTo>
                  <a:pt x="533" y="596"/>
                </a:lnTo>
                <a:lnTo>
                  <a:pt x="543" y="593"/>
                </a:lnTo>
                <a:lnTo>
                  <a:pt x="551" y="589"/>
                </a:lnTo>
                <a:lnTo>
                  <a:pt x="559" y="585"/>
                </a:lnTo>
                <a:lnTo>
                  <a:pt x="565" y="580"/>
                </a:lnTo>
                <a:lnTo>
                  <a:pt x="568" y="578"/>
                </a:lnTo>
                <a:lnTo>
                  <a:pt x="571" y="575"/>
                </a:lnTo>
                <a:lnTo>
                  <a:pt x="575" y="571"/>
                </a:lnTo>
                <a:lnTo>
                  <a:pt x="578" y="566"/>
                </a:lnTo>
                <a:lnTo>
                  <a:pt x="580" y="561"/>
                </a:lnTo>
                <a:lnTo>
                  <a:pt x="582" y="556"/>
                </a:lnTo>
                <a:lnTo>
                  <a:pt x="583" y="552"/>
                </a:lnTo>
                <a:lnTo>
                  <a:pt x="583" y="547"/>
                </a:lnTo>
                <a:lnTo>
                  <a:pt x="583" y="543"/>
                </a:lnTo>
                <a:lnTo>
                  <a:pt x="583" y="539"/>
                </a:lnTo>
                <a:lnTo>
                  <a:pt x="582" y="536"/>
                </a:lnTo>
                <a:lnTo>
                  <a:pt x="580" y="533"/>
                </a:lnTo>
                <a:lnTo>
                  <a:pt x="577" y="526"/>
                </a:lnTo>
                <a:lnTo>
                  <a:pt x="575" y="524"/>
                </a:lnTo>
                <a:lnTo>
                  <a:pt x="572" y="521"/>
                </a:lnTo>
                <a:lnTo>
                  <a:pt x="569" y="519"/>
                </a:lnTo>
                <a:lnTo>
                  <a:pt x="566" y="516"/>
                </a:lnTo>
                <a:lnTo>
                  <a:pt x="559" y="512"/>
                </a:lnTo>
                <a:lnTo>
                  <a:pt x="551" y="509"/>
                </a:lnTo>
                <a:lnTo>
                  <a:pt x="542" y="506"/>
                </a:lnTo>
                <a:lnTo>
                  <a:pt x="532" y="503"/>
                </a:lnTo>
                <a:lnTo>
                  <a:pt x="521" y="501"/>
                </a:lnTo>
                <a:lnTo>
                  <a:pt x="498" y="497"/>
                </a:lnTo>
                <a:lnTo>
                  <a:pt x="447" y="490"/>
                </a:lnTo>
                <a:lnTo>
                  <a:pt x="412" y="485"/>
                </a:lnTo>
                <a:lnTo>
                  <a:pt x="394" y="483"/>
                </a:lnTo>
                <a:lnTo>
                  <a:pt x="376" y="479"/>
                </a:lnTo>
                <a:lnTo>
                  <a:pt x="358" y="475"/>
                </a:lnTo>
                <a:lnTo>
                  <a:pt x="341" y="471"/>
                </a:lnTo>
                <a:lnTo>
                  <a:pt x="324" y="465"/>
                </a:lnTo>
                <a:lnTo>
                  <a:pt x="308" y="459"/>
                </a:lnTo>
                <a:lnTo>
                  <a:pt x="301" y="455"/>
                </a:lnTo>
                <a:lnTo>
                  <a:pt x="293" y="451"/>
                </a:lnTo>
                <a:lnTo>
                  <a:pt x="280" y="442"/>
                </a:lnTo>
                <a:lnTo>
                  <a:pt x="274" y="437"/>
                </a:lnTo>
                <a:lnTo>
                  <a:pt x="268" y="432"/>
                </a:lnTo>
                <a:lnTo>
                  <a:pt x="262" y="426"/>
                </a:lnTo>
                <a:lnTo>
                  <a:pt x="257" y="420"/>
                </a:lnTo>
                <a:lnTo>
                  <a:pt x="253" y="414"/>
                </a:lnTo>
                <a:lnTo>
                  <a:pt x="249" y="407"/>
                </a:lnTo>
                <a:lnTo>
                  <a:pt x="246" y="400"/>
                </a:lnTo>
                <a:lnTo>
                  <a:pt x="243" y="392"/>
                </a:lnTo>
                <a:lnTo>
                  <a:pt x="240" y="384"/>
                </a:lnTo>
                <a:lnTo>
                  <a:pt x="239" y="375"/>
                </a:lnTo>
                <a:lnTo>
                  <a:pt x="238" y="366"/>
                </a:lnTo>
                <a:lnTo>
                  <a:pt x="237" y="356"/>
                </a:lnTo>
                <a:lnTo>
                  <a:pt x="238" y="349"/>
                </a:lnTo>
                <a:lnTo>
                  <a:pt x="239" y="342"/>
                </a:lnTo>
                <a:lnTo>
                  <a:pt x="240" y="335"/>
                </a:lnTo>
                <a:lnTo>
                  <a:pt x="242" y="328"/>
                </a:lnTo>
                <a:lnTo>
                  <a:pt x="244" y="321"/>
                </a:lnTo>
                <a:lnTo>
                  <a:pt x="247" y="315"/>
                </a:lnTo>
                <a:lnTo>
                  <a:pt x="250" y="308"/>
                </a:lnTo>
                <a:lnTo>
                  <a:pt x="254" y="302"/>
                </a:lnTo>
                <a:lnTo>
                  <a:pt x="258" y="296"/>
                </a:lnTo>
                <a:lnTo>
                  <a:pt x="263" y="290"/>
                </a:lnTo>
                <a:lnTo>
                  <a:pt x="268" y="285"/>
                </a:lnTo>
                <a:lnTo>
                  <a:pt x="274" y="279"/>
                </a:lnTo>
                <a:lnTo>
                  <a:pt x="280" y="274"/>
                </a:lnTo>
                <a:lnTo>
                  <a:pt x="286" y="269"/>
                </a:lnTo>
                <a:lnTo>
                  <a:pt x="292" y="264"/>
                </a:lnTo>
                <a:lnTo>
                  <a:pt x="299" y="260"/>
                </a:lnTo>
                <a:lnTo>
                  <a:pt x="314" y="251"/>
                </a:lnTo>
                <a:lnTo>
                  <a:pt x="322" y="247"/>
                </a:lnTo>
                <a:lnTo>
                  <a:pt x="330" y="244"/>
                </a:lnTo>
                <a:lnTo>
                  <a:pt x="347" y="237"/>
                </a:lnTo>
                <a:lnTo>
                  <a:pt x="365" y="232"/>
                </a:lnTo>
                <a:lnTo>
                  <a:pt x="383" y="227"/>
                </a:lnTo>
                <a:lnTo>
                  <a:pt x="402" y="224"/>
                </a:lnTo>
                <a:lnTo>
                  <a:pt x="422" y="222"/>
                </a:lnTo>
                <a:lnTo>
                  <a:pt x="443" y="222"/>
                </a:lnTo>
                <a:lnTo>
                  <a:pt x="458" y="222"/>
                </a:lnTo>
                <a:lnTo>
                  <a:pt x="474" y="223"/>
                </a:lnTo>
                <a:lnTo>
                  <a:pt x="489" y="224"/>
                </a:lnTo>
                <a:lnTo>
                  <a:pt x="504" y="226"/>
                </a:lnTo>
                <a:lnTo>
                  <a:pt x="518" y="229"/>
                </a:lnTo>
                <a:lnTo>
                  <a:pt x="532" y="232"/>
                </a:lnTo>
                <a:lnTo>
                  <a:pt x="545" y="235"/>
                </a:lnTo>
                <a:lnTo>
                  <a:pt x="559" y="239"/>
                </a:lnTo>
                <a:lnTo>
                  <a:pt x="571" y="244"/>
                </a:lnTo>
                <a:lnTo>
                  <a:pt x="584" y="249"/>
                </a:lnTo>
                <a:lnTo>
                  <a:pt x="596" y="255"/>
                </a:lnTo>
                <a:lnTo>
                  <a:pt x="607" y="261"/>
                </a:lnTo>
                <a:lnTo>
                  <a:pt x="619" y="268"/>
                </a:lnTo>
                <a:lnTo>
                  <a:pt x="630" y="275"/>
                </a:lnTo>
                <a:lnTo>
                  <a:pt x="641" y="283"/>
                </a:lnTo>
                <a:lnTo>
                  <a:pt x="651" y="291"/>
                </a:lnTo>
                <a:lnTo>
                  <a:pt x="602" y="360"/>
                </a:lnTo>
                <a:lnTo>
                  <a:pt x="599" y="357"/>
                </a:lnTo>
                <a:lnTo>
                  <a:pt x="591" y="351"/>
                </a:lnTo>
                <a:lnTo>
                  <a:pt x="578" y="341"/>
                </a:lnTo>
                <a:lnTo>
                  <a:pt x="570" y="336"/>
                </a:lnTo>
                <a:lnTo>
                  <a:pt x="560" y="331"/>
                </a:lnTo>
                <a:lnTo>
                  <a:pt x="550" y="325"/>
                </a:lnTo>
                <a:lnTo>
                  <a:pt x="538" y="320"/>
                </a:lnTo>
                <a:lnTo>
                  <a:pt x="525" y="315"/>
                </a:lnTo>
                <a:lnTo>
                  <a:pt x="511" y="310"/>
                </a:lnTo>
                <a:lnTo>
                  <a:pt x="503" y="308"/>
                </a:lnTo>
                <a:lnTo>
                  <a:pt x="496" y="307"/>
                </a:lnTo>
                <a:lnTo>
                  <a:pt x="479" y="304"/>
                </a:lnTo>
                <a:lnTo>
                  <a:pt x="471" y="303"/>
                </a:lnTo>
                <a:lnTo>
                  <a:pt x="462" y="302"/>
                </a:lnTo>
                <a:lnTo>
                  <a:pt x="453" y="301"/>
                </a:lnTo>
                <a:lnTo>
                  <a:pt x="444" y="301"/>
                </a:lnTo>
                <a:lnTo>
                  <a:pt x="430" y="302"/>
                </a:lnTo>
                <a:lnTo>
                  <a:pt x="416" y="303"/>
                </a:lnTo>
                <a:lnTo>
                  <a:pt x="404" y="304"/>
                </a:lnTo>
                <a:lnTo>
                  <a:pt x="392" y="307"/>
                </a:lnTo>
                <a:lnTo>
                  <a:pt x="382" y="310"/>
                </a:lnTo>
                <a:lnTo>
                  <a:pt x="372" y="313"/>
                </a:lnTo>
                <a:lnTo>
                  <a:pt x="363" y="317"/>
                </a:lnTo>
                <a:lnTo>
                  <a:pt x="356" y="321"/>
                </a:lnTo>
                <a:lnTo>
                  <a:pt x="349" y="325"/>
                </a:lnTo>
                <a:lnTo>
                  <a:pt x="343" y="329"/>
                </a:lnTo>
                <a:lnTo>
                  <a:pt x="338" y="334"/>
                </a:lnTo>
                <a:lnTo>
                  <a:pt x="334" y="338"/>
                </a:lnTo>
                <a:lnTo>
                  <a:pt x="331" y="343"/>
                </a:lnTo>
                <a:lnTo>
                  <a:pt x="328" y="347"/>
                </a:lnTo>
                <a:lnTo>
                  <a:pt x="327" y="352"/>
                </a:lnTo>
                <a:lnTo>
                  <a:pt x="327" y="356"/>
                </a:lnTo>
                <a:lnTo>
                  <a:pt x="327" y="363"/>
                </a:lnTo>
                <a:lnTo>
                  <a:pt x="328" y="366"/>
                </a:lnTo>
                <a:lnTo>
                  <a:pt x="330" y="369"/>
                </a:lnTo>
                <a:lnTo>
                  <a:pt x="333" y="375"/>
                </a:lnTo>
                <a:lnTo>
                  <a:pt x="335" y="378"/>
                </a:lnTo>
                <a:lnTo>
                  <a:pt x="338" y="380"/>
                </a:lnTo>
                <a:lnTo>
                  <a:pt x="344" y="385"/>
                </a:lnTo>
                <a:lnTo>
                  <a:pt x="351" y="389"/>
                </a:lnTo>
                <a:lnTo>
                  <a:pt x="360" y="392"/>
                </a:lnTo>
                <a:lnTo>
                  <a:pt x="369" y="395"/>
                </a:lnTo>
                <a:lnTo>
                  <a:pt x="380" y="397"/>
                </a:lnTo>
                <a:lnTo>
                  <a:pt x="391" y="400"/>
                </a:lnTo>
                <a:lnTo>
                  <a:pt x="416" y="404"/>
                </a:lnTo>
                <a:lnTo>
                  <a:pt x="443" y="407"/>
                </a:lnTo>
                <a:lnTo>
                  <a:pt x="473" y="411"/>
                </a:lnTo>
                <a:lnTo>
                  <a:pt x="513" y="417"/>
                </a:lnTo>
                <a:lnTo>
                  <a:pt x="532" y="420"/>
                </a:lnTo>
                <a:lnTo>
                  <a:pt x="550" y="424"/>
                </a:lnTo>
                <a:lnTo>
                  <a:pt x="568" y="428"/>
                </a:lnTo>
                <a:lnTo>
                  <a:pt x="584" y="433"/>
                </a:lnTo>
                <a:lnTo>
                  <a:pt x="600" y="439"/>
                </a:lnTo>
                <a:lnTo>
                  <a:pt x="607" y="442"/>
                </a:lnTo>
                <a:lnTo>
                  <a:pt x="614" y="446"/>
                </a:lnTo>
                <a:lnTo>
                  <a:pt x="627" y="453"/>
                </a:lnTo>
                <a:lnTo>
                  <a:pt x="634" y="458"/>
                </a:lnTo>
                <a:lnTo>
                  <a:pt x="639" y="462"/>
                </a:lnTo>
                <a:lnTo>
                  <a:pt x="645" y="467"/>
                </a:lnTo>
                <a:lnTo>
                  <a:pt x="649" y="472"/>
                </a:lnTo>
                <a:lnTo>
                  <a:pt x="654" y="478"/>
                </a:lnTo>
                <a:lnTo>
                  <a:pt x="658" y="483"/>
                </a:lnTo>
                <a:lnTo>
                  <a:pt x="662" y="490"/>
                </a:lnTo>
                <a:lnTo>
                  <a:pt x="665" y="496"/>
                </a:lnTo>
                <a:lnTo>
                  <a:pt x="668" y="503"/>
                </a:lnTo>
                <a:lnTo>
                  <a:pt x="670" y="511"/>
                </a:lnTo>
                <a:lnTo>
                  <a:pt x="672" y="518"/>
                </a:lnTo>
                <a:lnTo>
                  <a:pt x="673" y="527"/>
                </a:lnTo>
                <a:lnTo>
                  <a:pt x="674" y="535"/>
                </a:lnTo>
                <a:lnTo>
                  <a:pt x="674" y="545"/>
                </a:lnTo>
                <a:lnTo>
                  <a:pt x="674" y="552"/>
                </a:lnTo>
                <a:lnTo>
                  <a:pt x="673" y="559"/>
                </a:lnTo>
                <a:lnTo>
                  <a:pt x="672" y="566"/>
                </a:lnTo>
                <a:lnTo>
                  <a:pt x="670" y="573"/>
                </a:lnTo>
                <a:lnTo>
                  <a:pt x="668" y="580"/>
                </a:lnTo>
                <a:lnTo>
                  <a:pt x="666" y="587"/>
                </a:lnTo>
                <a:lnTo>
                  <a:pt x="663" y="593"/>
                </a:lnTo>
                <a:lnTo>
                  <a:pt x="659" y="600"/>
                </a:lnTo>
                <a:lnTo>
                  <a:pt x="655" y="606"/>
                </a:lnTo>
                <a:lnTo>
                  <a:pt x="651" y="612"/>
                </a:lnTo>
                <a:lnTo>
                  <a:pt x="646" y="618"/>
                </a:lnTo>
                <a:lnTo>
                  <a:pt x="641" y="624"/>
                </a:lnTo>
                <a:lnTo>
                  <a:pt x="635" y="629"/>
                </a:lnTo>
                <a:lnTo>
                  <a:pt x="629" y="634"/>
                </a:lnTo>
                <a:lnTo>
                  <a:pt x="623" y="639"/>
                </a:lnTo>
                <a:lnTo>
                  <a:pt x="616" y="644"/>
                </a:lnTo>
                <a:lnTo>
                  <a:pt x="609" y="649"/>
                </a:lnTo>
                <a:lnTo>
                  <a:pt x="602" y="653"/>
                </a:lnTo>
                <a:lnTo>
                  <a:pt x="586" y="661"/>
                </a:lnTo>
                <a:lnTo>
                  <a:pt x="569" y="668"/>
                </a:lnTo>
                <a:lnTo>
                  <a:pt x="560" y="672"/>
                </a:lnTo>
                <a:lnTo>
                  <a:pt x="550" y="674"/>
                </a:lnTo>
                <a:lnTo>
                  <a:pt x="531" y="679"/>
                </a:lnTo>
                <a:lnTo>
                  <a:pt x="510" y="683"/>
                </a:lnTo>
                <a:lnTo>
                  <a:pt x="499" y="684"/>
                </a:lnTo>
                <a:lnTo>
                  <a:pt x="488" y="685"/>
                </a:lnTo>
                <a:lnTo>
                  <a:pt x="466" y="685"/>
                </a:lnTo>
                <a:close/>
                <a:moveTo>
                  <a:pt x="0" y="908"/>
                </a:moveTo>
                <a:lnTo>
                  <a:pt x="453" y="908"/>
                </a:lnTo>
                <a:lnTo>
                  <a:pt x="908" y="908"/>
                </a:lnTo>
                <a:lnTo>
                  <a:pt x="908" y="453"/>
                </a:lnTo>
                <a:lnTo>
                  <a:pt x="908" y="0"/>
                </a:lnTo>
                <a:lnTo>
                  <a:pt x="453" y="0"/>
                </a:lnTo>
                <a:lnTo>
                  <a:pt x="0" y="0"/>
                </a:lnTo>
                <a:lnTo>
                  <a:pt x="0" y="453"/>
                </a:lnTo>
                <a:lnTo>
                  <a:pt x="0" y="90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1" name="Freeform 20"/>
          <p:cNvSpPr>
            <a:spLocks noChangeAspect="1" noEditPoints="1"/>
          </p:cNvSpPr>
          <p:nvPr userDrawn="1"/>
        </p:nvSpPr>
        <p:spPr bwMode="auto">
          <a:xfrm>
            <a:off x="5185563" y="5183975"/>
            <a:ext cx="1728000" cy="1728000"/>
          </a:xfrm>
          <a:custGeom>
            <a:avLst/>
            <a:gdLst>
              <a:gd name="T0" fmla="*/ 908 w 908"/>
              <a:gd name="T1" fmla="*/ 453 h 908"/>
              <a:gd name="T2" fmla="*/ 0 w 908"/>
              <a:gd name="T3" fmla="*/ 453 h 908"/>
              <a:gd name="T4" fmla="*/ 431 w 908"/>
              <a:gd name="T5" fmla="*/ 684 h 908"/>
              <a:gd name="T6" fmla="*/ 386 w 908"/>
              <a:gd name="T7" fmla="*/ 675 h 908"/>
              <a:gd name="T8" fmla="*/ 344 w 908"/>
              <a:gd name="T9" fmla="*/ 657 h 908"/>
              <a:gd name="T10" fmla="*/ 307 w 908"/>
              <a:gd name="T11" fmla="*/ 632 h 908"/>
              <a:gd name="T12" fmla="*/ 276 w 908"/>
              <a:gd name="T13" fmla="*/ 601 h 908"/>
              <a:gd name="T14" fmla="*/ 251 w 908"/>
              <a:gd name="T15" fmla="*/ 564 h 908"/>
              <a:gd name="T16" fmla="*/ 233 w 908"/>
              <a:gd name="T17" fmla="*/ 523 h 908"/>
              <a:gd name="T18" fmla="*/ 223 w 908"/>
              <a:gd name="T19" fmla="*/ 477 h 908"/>
              <a:gd name="T20" fmla="*/ 223 w 908"/>
              <a:gd name="T21" fmla="*/ 429 h 908"/>
              <a:gd name="T22" fmla="*/ 233 w 908"/>
              <a:gd name="T23" fmla="*/ 383 h 908"/>
              <a:gd name="T24" fmla="*/ 251 w 908"/>
              <a:gd name="T25" fmla="*/ 342 h 908"/>
              <a:gd name="T26" fmla="*/ 276 w 908"/>
              <a:gd name="T27" fmla="*/ 305 h 908"/>
              <a:gd name="T28" fmla="*/ 307 w 908"/>
              <a:gd name="T29" fmla="*/ 274 h 908"/>
              <a:gd name="T30" fmla="*/ 344 w 908"/>
              <a:gd name="T31" fmla="*/ 249 h 908"/>
              <a:gd name="T32" fmla="*/ 386 w 908"/>
              <a:gd name="T33" fmla="*/ 231 h 908"/>
              <a:gd name="T34" fmla="*/ 431 w 908"/>
              <a:gd name="T35" fmla="*/ 222 h 908"/>
              <a:gd name="T36" fmla="*/ 479 w 908"/>
              <a:gd name="T37" fmla="*/ 222 h 908"/>
              <a:gd name="T38" fmla="*/ 524 w 908"/>
              <a:gd name="T39" fmla="*/ 231 h 908"/>
              <a:gd name="T40" fmla="*/ 565 w 908"/>
              <a:gd name="T41" fmla="*/ 249 h 908"/>
              <a:gd name="T42" fmla="*/ 602 w 908"/>
              <a:gd name="T43" fmla="*/ 274 h 908"/>
              <a:gd name="T44" fmla="*/ 634 w 908"/>
              <a:gd name="T45" fmla="*/ 305 h 908"/>
              <a:gd name="T46" fmla="*/ 659 w 908"/>
              <a:gd name="T47" fmla="*/ 342 h 908"/>
              <a:gd name="T48" fmla="*/ 676 w 908"/>
              <a:gd name="T49" fmla="*/ 383 h 908"/>
              <a:gd name="T50" fmla="*/ 685 w 908"/>
              <a:gd name="T51" fmla="*/ 429 h 908"/>
              <a:gd name="T52" fmla="*/ 685 w 908"/>
              <a:gd name="T53" fmla="*/ 477 h 908"/>
              <a:gd name="T54" fmla="*/ 676 w 908"/>
              <a:gd name="T55" fmla="*/ 523 h 908"/>
              <a:gd name="T56" fmla="*/ 659 w 908"/>
              <a:gd name="T57" fmla="*/ 564 h 908"/>
              <a:gd name="T58" fmla="*/ 634 w 908"/>
              <a:gd name="T59" fmla="*/ 601 h 908"/>
              <a:gd name="T60" fmla="*/ 602 w 908"/>
              <a:gd name="T61" fmla="*/ 632 h 908"/>
              <a:gd name="T62" fmla="*/ 565 w 908"/>
              <a:gd name="T63" fmla="*/ 657 h 908"/>
              <a:gd name="T64" fmla="*/ 524 w 908"/>
              <a:gd name="T65" fmla="*/ 675 h 908"/>
              <a:gd name="T66" fmla="*/ 479 w 908"/>
              <a:gd name="T67" fmla="*/ 684 h 908"/>
              <a:gd name="T68" fmla="*/ 440 w 908"/>
              <a:gd name="T69" fmla="*/ 302 h 908"/>
              <a:gd name="T70" fmla="*/ 406 w 908"/>
              <a:gd name="T71" fmla="*/ 309 h 908"/>
              <a:gd name="T72" fmla="*/ 381 w 908"/>
              <a:gd name="T73" fmla="*/ 321 h 908"/>
              <a:gd name="T74" fmla="*/ 359 w 908"/>
              <a:gd name="T75" fmla="*/ 338 h 908"/>
              <a:gd name="T76" fmla="*/ 341 w 908"/>
              <a:gd name="T77" fmla="*/ 359 h 908"/>
              <a:gd name="T78" fmla="*/ 323 w 908"/>
              <a:gd name="T79" fmla="*/ 391 h 908"/>
              <a:gd name="T80" fmla="*/ 315 w 908"/>
              <a:gd name="T81" fmla="*/ 420 h 908"/>
              <a:gd name="T82" fmla="*/ 313 w 908"/>
              <a:gd name="T83" fmla="*/ 470 h 908"/>
              <a:gd name="T84" fmla="*/ 323 w 908"/>
              <a:gd name="T85" fmla="*/ 515 h 908"/>
              <a:gd name="T86" fmla="*/ 341 w 908"/>
              <a:gd name="T87" fmla="*/ 547 h 908"/>
              <a:gd name="T88" fmla="*/ 359 w 908"/>
              <a:gd name="T89" fmla="*/ 568 h 908"/>
              <a:gd name="T90" fmla="*/ 387 w 908"/>
              <a:gd name="T91" fmla="*/ 588 h 908"/>
              <a:gd name="T92" fmla="*/ 426 w 908"/>
              <a:gd name="T93" fmla="*/ 602 h 908"/>
              <a:gd name="T94" fmla="*/ 469 w 908"/>
              <a:gd name="T95" fmla="*/ 604 h 908"/>
              <a:gd name="T96" fmla="*/ 504 w 908"/>
              <a:gd name="T97" fmla="*/ 597 h 908"/>
              <a:gd name="T98" fmla="*/ 529 w 908"/>
              <a:gd name="T99" fmla="*/ 585 h 908"/>
              <a:gd name="T100" fmla="*/ 551 w 908"/>
              <a:gd name="T101" fmla="*/ 568 h 908"/>
              <a:gd name="T102" fmla="*/ 569 w 908"/>
              <a:gd name="T103" fmla="*/ 547 h 908"/>
              <a:gd name="T104" fmla="*/ 586 w 908"/>
              <a:gd name="T105" fmla="*/ 515 h 908"/>
              <a:gd name="T106" fmla="*/ 595 w 908"/>
              <a:gd name="T107" fmla="*/ 486 h 908"/>
              <a:gd name="T108" fmla="*/ 597 w 908"/>
              <a:gd name="T109" fmla="*/ 436 h 908"/>
              <a:gd name="T110" fmla="*/ 586 w 908"/>
              <a:gd name="T111" fmla="*/ 391 h 908"/>
              <a:gd name="T112" fmla="*/ 569 w 908"/>
              <a:gd name="T113" fmla="*/ 359 h 908"/>
              <a:gd name="T114" fmla="*/ 551 w 908"/>
              <a:gd name="T115" fmla="*/ 338 h 908"/>
              <a:gd name="T116" fmla="*/ 523 w 908"/>
              <a:gd name="T117" fmla="*/ 318 h 908"/>
              <a:gd name="T118" fmla="*/ 484 w 908"/>
              <a:gd name="T119" fmla="*/ 304 h 9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908" h="908">
                <a:moveTo>
                  <a:pt x="0" y="908"/>
                </a:moveTo>
                <a:lnTo>
                  <a:pt x="454" y="908"/>
                </a:lnTo>
                <a:lnTo>
                  <a:pt x="908" y="908"/>
                </a:lnTo>
                <a:lnTo>
                  <a:pt x="908" y="453"/>
                </a:lnTo>
                <a:lnTo>
                  <a:pt x="908" y="0"/>
                </a:lnTo>
                <a:lnTo>
                  <a:pt x="454" y="0"/>
                </a:lnTo>
                <a:lnTo>
                  <a:pt x="0" y="0"/>
                </a:lnTo>
                <a:lnTo>
                  <a:pt x="0" y="453"/>
                </a:lnTo>
                <a:lnTo>
                  <a:pt x="0" y="908"/>
                </a:lnTo>
                <a:close/>
                <a:moveTo>
                  <a:pt x="455" y="685"/>
                </a:moveTo>
                <a:lnTo>
                  <a:pt x="443" y="685"/>
                </a:lnTo>
                <a:lnTo>
                  <a:pt x="431" y="684"/>
                </a:lnTo>
                <a:lnTo>
                  <a:pt x="419" y="683"/>
                </a:lnTo>
                <a:lnTo>
                  <a:pt x="408" y="681"/>
                </a:lnTo>
                <a:lnTo>
                  <a:pt x="397" y="678"/>
                </a:lnTo>
                <a:lnTo>
                  <a:pt x="386" y="675"/>
                </a:lnTo>
                <a:lnTo>
                  <a:pt x="375" y="671"/>
                </a:lnTo>
                <a:lnTo>
                  <a:pt x="364" y="667"/>
                </a:lnTo>
                <a:lnTo>
                  <a:pt x="354" y="663"/>
                </a:lnTo>
                <a:lnTo>
                  <a:pt x="344" y="657"/>
                </a:lnTo>
                <a:lnTo>
                  <a:pt x="334" y="652"/>
                </a:lnTo>
                <a:lnTo>
                  <a:pt x="325" y="646"/>
                </a:lnTo>
                <a:lnTo>
                  <a:pt x="316" y="639"/>
                </a:lnTo>
                <a:lnTo>
                  <a:pt x="307" y="632"/>
                </a:lnTo>
                <a:lnTo>
                  <a:pt x="299" y="625"/>
                </a:lnTo>
                <a:lnTo>
                  <a:pt x="291" y="618"/>
                </a:lnTo>
                <a:lnTo>
                  <a:pt x="283" y="610"/>
                </a:lnTo>
                <a:lnTo>
                  <a:pt x="276" y="601"/>
                </a:lnTo>
                <a:lnTo>
                  <a:pt x="269" y="592"/>
                </a:lnTo>
                <a:lnTo>
                  <a:pt x="263" y="583"/>
                </a:lnTo>
                <a:lnTo>
                  <a:pt x="257" y="574"/>
                </a:lnTo>
                <a:lnTo>
                  <a:pt x="251" y="564"/>
                </a:lnTo>
                <a:lnTo>
                  <a:pt x="246" y="554"/>
                </a:lnTo>
                <a:lnTo>
                  <a:pt x="241" y="544"/>
                </a:lnTo>
                <a:lnTo>
                  <a:pt x="237" y="533"/>
                </a:lnTo>
                <a:lnTo>
                  <a:pt x="233" y="523"/>
                </a:lnTo>
                <a:lnTo>
                  <a:pt x="229" y="512"/>
                </a:lnTo>
                <a:lnTo>
                  <a:pt x="227" y="500"/>
                </a:lnTo>
                <a:lnTo>
                  <a:pt x="225" y="489"/>
                </a:lnTo>
                <a:lnTo>
                  <a:pt x="223" y="477"/>
                </a:lnTo>
                <a:lnTo>
                  <a:pt x="222" y="465"/>
                </a:lnTo>
                <a:lnTo>
                  <a:pt x="222" y="453"/>
                </a:lnTo>
                <a:lnTo>
                  <a:pt x="222" y="441"/>
                </a:lnTo>
                <a:lnTo>
                  <a:pt x="223" y="429"/>
                </a:lnTo>
                <a:lnTo>
                  <a:pt x="225" y="417"/>
                </a:lnTo>
                <a:lnTo>
                  <a:pt x="227" y="406"/>
                </a:lnTo>
                <a:lnTo>
                  <a:pt x="229" y="394"/>
                </a:lnTo>
                <a:lnTo>
                  <a:pt x="233" y="383"/>
                </a:lnTo>
                <a:lnTo>
                  <a:pt x="237" y="373"/>
                </a:lnTo>
                <a:lnTo>
                  <a:pt x="241" y="362"/>
                </a:lnTo>
                <a:lnTo>
                  <a:pt x="246" y="352"/>
                </a:lnTo>
                <a:lnTo>
                  <a:pt x="251" y="342"/>
                </a:lnTo>
                <a:lnTo>
                  <a:pt x="257" y="332"/>
                </a:lnTo>
                <a:lnTo>
                  <a:pt x="263" y="323"/>
                </a:lnTo>
                <a:lnTo>
                  <a:pt x="269" y="314"/>
                </a:lnTo>
                <a:lnTo>
                  <a:pt x="276" y="305"/>
                </a:lnTo>
                <a:lnTo>
                  <a:pt x="283" y="297"/>
                </a:lnTo>
                <a:lnTo>
                  <a:pt x="291" y="288"/>
                </a:lnTo>
                <a:lnTo>
                  <a:pt x="299" y="281"/>
                </a:lnTo>
                <a:lnTo>
                  <a:pt x="307" y="274"/>
                </a:lnTo>
                <a:lnTo>
                  <a:pt x="316" y="267"/>
                </a:lnTo>
                <a:lnTo>
                  <a:pt x="325" y="260"/>
                </a:lnTo>
                <a:lnTo>
                  <a:pt x="334" y="254"/>
                </a:lnTo>
                <a:lnTo>
                  <a:pt x="344" y="249"/>
                </a:lnTo>
                <a:lnTo>
                  <a:pt x="354" y="244"/>
                </a:lnTo>
                <a:lnTo>
                  <a:pt x="364" y="239"/>
                </a:lnTo>
                <a:lnTo>
                  <a:pt x="375" y="235"/>
                </a:lnTo>
                <a:lnTo>
                  <a:pt x="386" y="231"/>
                </a:lnTo>
                <a:lnTo>
                  <a:pt x="397" y="228"/>
                </a:lnTo>
                <a:lnTo>
                  <a:pt x="408" y="225"/>
                </a:lnTo>
                <a:lnTo>
                  <a:pt x="419" y="223"/>
                </a:lnTo>
                <a:lnTo>
                  <a:pt x="431" y="222"/>
                </a:lnTo>
                <a:lnTo>
                  <a:pt x="443" y="221"/>
                </a:lnTo>
                <a:lnTo>
                  <a:pt x="455" y="221"/>
                </a:lnTo>
                <a:lnTo>
                  <a:pt x="467" y="221"/>
                </a:lnTo>
                <a:lnTo>
                  <a:pt x="479" y="222"/>
                </a:lnTo>
                <a:lnTo>
                  <a:pt x="490" y="223"/>
                </a:lnTo>
                <a:lnTo>
                  <a:pt x="502" y="225"/>
                </a:lnTo>
                <a:lnTo>
                  <a:pt x="513" y="228"/>
                </a:lnTo>
                <a:lnTo>
                  <a:pt x="524" y="231"/>
                </a:lnTo>
                <a:lnTo>
                  <a:pt x="535" y="235"/>
                </a:lnTo>
                <a:lnTo>
                  <a:pt x="545" y="239"/>
                </a:lnTo>
                <a:lnTo>
                  <a:pt x="555" y="244"/>
                </a:lnTo>
                <a:lnTo>
                  <a:pt x="565" y="249"/>
                </a:lnTo>
                <a:lnTo>
                  <a:pt x="575" y="254"/>
                </a:lnTo>
                <a:lnTo>
                  <a:pt x="585" y="260"/>
                </a:lnTo>
                <a:lnTo>
                  <a:pt x="594" y="267"/>
                </a:lnTo>
                <a:lnTo>
                  <a:pt x="602" y="274"/>
                </a:lnTo>
                <a:lnTo>
                  <a:pt x="611" y="281"/>
                </a:lnTo>
                <a:lnTo>
                  <a:pt x="619" y="288"/>
                </a:lnTo>
                <a:lnTo>
                  <a:pt x="627" y="297"/>
                </a:lnTo>
                <a:lnTo>
                  <a:pt x="634" y="305"/>
                </a:lnTo>
                <a:lnTo>
                  <a:pt x="641" y="314"/>
                </a:lnTo>
                <a:lnTo>
                  <a:pt x="647" y="323"/>
                </a:lnTo>
                <a:lnTo>
                  <a:pt x="653" y="332"/>
                </a:lnTo>
                <a:lnTo>
                  <a:pt x="659" y="342"/>
                </a:lnTo>
                <a:lnTo>
                  <a:pt x="664" y="352"/>
                </a:lnTo>
                <a:lnTo>
                  <a:pt x="668" y="362"/>
                </a:lnTo>
                <a:lnTo>
                  <a:pt x="673" y="373"/>
                </a:lnTo>
                <a:lnTo>
                  <a:pt x="676" y="383"/>
                </a:lnTo>
                <a:lnTo>
                  <a:pt x="679" y="394"/>
                </a:lnTo>
                <a:lnTo>
                  <a:pt x="682" y="406"/>
                </a:lnTo>
                <a:lnTo>
                  <a:pt x="684" y="417"/>
                </a:lnTo>
                <a:lnTo>
                  <a:pt x="685" y="429"/>
                </a:lnTo>
                <a:lnTo>
                  <a:pt x="686" y="441"/>
                </a:lnTo>
                <a:lnTo>
                  <a:pt x="687" y="453"/>
                </a:lnTo>
                <a:lnTo>
                  <a:pt x="686" y="465"/>
                </a:lnTo>
                <a:lnTo>
                  <a:pt x="685" y="477"/>
                </a:lnTo>
                <a:lnTo>
                  <a:pt x="684" y="489"/>
                </a:lnTo>
                <a:lnTo>
                  <a:pt x="682" y="500"/>
                </a:lnTo>
                <a:lnTo>
                  <a:pt x="679" y="512"/>
                </a:lnTo>
                <a:lnTo>
                  <a:pt x="676" y="523"/>
                </a:lnTo>
                <a:lnTo>
                  <a:pt x="673" y="533"/>
                </a:lnTo>
                <a:lnTo>
                  <a:pt x="668" y="544"/>
                </a:lnTo>
                <a:lnTo>
                  <a:pt x="664" y="554"/>
                </a:lnTo>
                <a:lnTo>
                  <a:pt x="659" y="564"/>
                </a:lnTo>
                <a:lnTo>
                  <a:pt x="653" y="574"/>
                </a:lnTo>
                <a:lnTo>
                  <a:pt x="647" y="583"/>
                </a:lnTo>
                <a:lnTo>
                  <a:pt x="641" y="592"/>
                </a:lnTo>
                <a:lnTo>
                  <a:pt x="634" y="601"/>
                </a:lnTo>
                <a:lnTo>
                  <a:pt x="627" y="610"/>
                </a:lnTo>
                <a:lnTo>
                  <a:pt x="619" y="618"/>
                </a:lnTo>
                <a:lnTo>
                  <a:pt x="611" y="625"/>
                </a:lnTo>
                <a:lnTo>
                  <a:pt x="602" y="632"/>
                </a:lnTo>
                <a:lnTo>
                  <a:pt x="594" y="639"/>
                </a:lnTo>
                <a:lnTo>
                  <a:pt x="585" y="646"/>
                </a:lnTo>
                <a:lnTo>
                  <a:pt x="575" y="652"/>
                </a:lnTo>
                <a:lnTo>
                  <a:pt x="565" y="657"/>
                </a:lnTo>
                <a:lnTo>
                  <a:pt x="555" y="663"/>
                </a:lnTo>
                <a:lnTo>
                  <a:pt x="545" y="667"/>
                </a:lnTo>
                <a:lnTo>
                  <a:pt x="535" y="671"/>
                </a:lnTo>
                <a:lnTo>
                  <a:pt x="524" y="675"/>
                </a:lnTo>
                <a:lnTo>
                  <a:pt x="513" y="678"/>
                </a:lnTo>
                <a:lnTo>
                  <a:pt x="502" y="681"/>
                </a:lnTo>
                <a:lnTo>
                  <a:pt x="490" y="683"/>
                </a:lnTo>
                <a:lnTo>
                  <a:pt x="479" y="684"/>
                </a:lnTo>
                <a:lnTo>
                  <a:pt x="467" y="685"/>
                </a:lnTo>
                <a:lnTo>
                  <a:pt x="455" y="685"/>
                </a:lnTo>
                <a:close/>
                <a:moveTo>
                  <a:pt x="455" y="301"/>
                </a:moveTo>
                <a:lnTo>
                  <a:pt x="440" y="302"/>
                </a:lnTo>
                <a:lnTo>
                  <a:pt x="426" y="304"/>
                </a:lnTo>
                <a:lnTo>
                  <a:pt x="419" y="305"/>
                </a:lnTo>
                <a:lnTo>
                  <a:pt x="412" y="307"/>
                </a:lnTo>
                <a:lnTo>
                  <a:pt x="406" y="309"/>
                </a:lnTo>
                <a:lnTo>
                  <a:pt x="399" y="312"/>
                </a:lnTo>
                <a:lnTo>
                  <a:pt x="393" y="315"/>
                </a:lnTo>
                <a:lnTo>
                  <a:pt x="387" y="318"/>
                </a:lnTo>
                <a:lnTo>
                  <a:pt x="381" y="321"/>
                </a:lnTo>
                <a:lnTo>
                  <a:pt x="375" y="325"/>
                </a:lnTo>
                <a:lnTo>
                  <a:pt x="369" y="329"/>
                </a:lnTo>
                <a:lnTo>
                  <a:pt x="364" y="333"/>
                </a:lnTo>
                <a:lnTo>
                  <a:pt x="359" y="338"/>
                </a:lnTo>
                <a:lnTo>
                  <a:pt x="354" y="343"/>
                </a:lnTo>
                <a:lnTo>
                  <a:pt x="349" y="348"/>
                </a:lnTo>
                <a:lnTo>
                  <a:pt x="345" y="353"/>
                </a:lnTo>
                <a:lnTo>
                  <a:pt x="341" y="359"/>
                </a:lnTo>
                <a:lnTo>
                  <a:pt x="337" y="365"/>
                </a:lnTo>
                <a:lnTo>
                  <a:pt x="329" y="377"/>
                </a:lnTo>
                <a:lnTo>
                  <a:pt x="326" y="384"/>
                </a:lnTo>
                <a:lnTo>
                  <a:pt x="323" y="391"/>
                </a:lnTo>
                <a:lnTo>
                  <a:pt x="321" y="398"/>
                </a:lnTo>
                <a:lnTo>
                  <a:pt x="319" y="405"/>
                </a:lnTo>
                <a:lnTo>
                  <a:pt x="317" y="412"/>
                </a:lnTo>
                <a:lnTo>
                  <a:pt x="315" y="420"/>
                </a:lnTo>
                <a:lnTo>
                  <a:pt x="313" y="436"/>
                </a:lnTo>
                <a:lnTo>
                  <a:pt x="312" y="453"/>
                </a:lnTo>
                <a:lnTo>
                  <a:pt x="312" y="462"/>
                </a:lnTo>
                <a:lnTo>
                  <a:pt x="313" y="470"/>
                </a:lnTo>
                <a:lnTo>
                  <a:pt x="314" y="478"/>
                </a:lnTo>
                <a:lnTo>
                  <a:pt x="315" y="486"/>
                </a:lnTo>
                <a:lnTo>
                  <a:pt x="319" y="501"/>
                </a:lnTo>
                <a:lnTo>
                  <a:pt x="323" y="515"/>
                </a:lnTo>
                <a:lnTo>
                  <a:pt x="329" y="529"/>
                </a:lnTo>
                <a:lnTo>
                  <a:pt x="333" y="535"/>
                </a:lnTo>
                <a:lnTo>
                  <a:pt x="337" y="541"/>
                </a:lnTo>
                <a:lnTo>
                  <a:pt x="341" y="547"/>
                </a:lnTo>
                <a:lnTo>
                  <a:pt x="345" y="553"/>
                </a:lnTo>
                <a:lnTo>
                  <a:pt x="349" y="558"/>
                </a:lnTo>
                <a:lnTo>
                  <a:pt x="354" y="563"/>
                </a:lnTo>
                <a:lnTo>
                  <a:pt x="359" y="568"/>
                </a:lnTo>
                <a:lnTo>
                  <a:pt x="364" y="573"/>
                </a:lnTo>
                <a:lnTo>
                  <a:pt x="369" y="577"/>
                </a:lnTo>
                <a:lnTo>
                  <a:pt x="375" y="581"/>
                </a:lnTo>
                <a:lnTo>
                  <a:pt x="387" y="588"/>
                </a:lnTo>
                <a:lnTo>
                  <a:pt x="393" y="591"/>
                </a:lnTo>
                <a:lnTo>
                  <a:pt x="399" y="594"/>
                </a:lnTo>
                <a:lnTo>
                  <a:pt x="412" y="599"/>
                </a:lnTo>
                <a:lnTo>
                  <a:pt x="426" y="602"/>
                </a:lnTo>
                <a:lnTo>
                  <a:pt x="433" y="604"/>
                </a:lnTo>
                <a:lnTo>
                  <a:pt x="440" y="604"/>
                </a:lnTo>
                <a:lnTo>
                  <a:pt x="455" y="605"/>
                </a:lnTo>
                <a:lnTo>
                  <a:pt x="469" y="604"/>
                </a:lnTo>
                <a:lnTo>
                  <a:pt x="484" y="602"/>
                </a:lnTo>
                <a:lnTo>
                  <a:pt x="490" y="601"/>
                </a:lnTo>
                <a:lnTo>
                  <a:pt x="497" y="599"/>
                </a:lnTo>
                <a:lnTo>
                  <a:pt x="504" y="597"/>
                </a:lnTo>
                <a:lnTo>
                  <a:pt x="510" y="594"/>
                </a:lnTo>
                <a:lnTo>
                  <a:pt x="517" y="591"/>
                </a:lnTo>
                <a:lnTo>
                  <a:pt x="523" y="588"/>
                </a:lnTo>
                <a:lnTo>
                  <a:pt x="529" y="585"/>
                </a:lnTo>
                <a:lnTo>
                  <a:pt x="535" y="581"/>
                </a:lnTo>
                <a:lnTo>
                  <a:pt x="540" y="577"/>
                </a:lnTo>
                <a:lnTo>
                  <a:pt x="546" y="573"/>
                </a:lnTo>
                <a:lnTo>
                  <a:pt x="551" y="568"/>
                </a:lnTo>
                <a:lnTo>
                  <a:pt x="556" y="563"/>
                </a:lnTo>
                <a:lnTo>
                  <a:pt x="560" y="558"/>
                </a:lnTo>
                <a:lnTo>
                  <a:pt x="565" y="553"/>
                </a:lnTo>
                <a:lnTo>
                  <a:pt x="569" y="547"/>
                </a:lnTo>
                <a:lnTo>
                  <a:pt x="573" y="541"/>
                </a:lnTo>
                <a:lnTo>
                  <a:pt x="580" y="529"/>
                </a:lnTo>
                <a:lnTo>
                  <a:pt x="583" y="522"/>
                </a:lnTo>
                <a:lnTo>
                  <a:pt x="586" y="515"/>
                </a:lnTo>
                <a:lnTo>
                  <a:pt x="589" y="508"/>
                </a:lnTo>
                <a:lnTo>
                  <a:pt x="591" y="501"/>
                </a:lnTo>
                <a:lnTo>
                  <a:pt x="593" y="494"/>
                </a:lnTo>
                <a:lnTo>
                  <a:pt x="595" y="486"/>
                </a:lnTo>
                <a:lnTo>
                  <a:pt x="597" y="470"/>
                </a:lnTo>
                <a:lnTo>
                  <a:pt x="597" y="453"/>
                </a:lnTo>
                <a:lnTo>
                  <a:pt x="597" y="444"/>
                </a:lnTo>
                <a:lnTo>
                  <a:pt x="597" y="436"/>
                </a:lnTo>
                <a:lnTo>
                  <a:pt x="596" y="428"/>
                </a:lnTo>
                <a:lnTo>
                  <a:pt x="595" y="420"/>
                </a:lnTo>
                <a:lnTo>
                  <a:pt x="591" y="405"/>
                </a:lnTo>
                <a:lnTo>
                  <a:pt x="586" y="391"/>
                </a:lnTo>
                <a:lnTo>
                  <a:pt x="580" y="377"/>
                </a:lnTo>
                <a:lnTo>
                  <a:pt x="577" y="371"/>
                </a:lnTo>
                <a:lnTo>
                  <a:pt x="573" y="365"/>
                </a:lnTo>
                <a:lnTo>
                  <a:pt x="569" y="359"/>
                </a:lnTo>
                <a:lnTo>
                  <a:pt x="565" y="353"/>
                </a:lnTo>
                <a:lnTo>
                  <a:pt x="560" y="348"/>
                </a:lnTo>
                <a:lnTo>
                  <a:pt x="556" y="343"/>
                </a:lnTo>
                <a:lnTo>
                  <a:pt x="551" y="338"/>
                </a:lnTo>
                <a:lnTo>
                  <a:pt x="546" y="333"/>
                </a:lnTo>
                <a:lnTo>
                  <a:pt x="540" y="329"/>
                </a:lnTo>
                <a:lnTo>
                  <a:pt x="535" y="325"/>
                </a:lnTo>
                <a:lnTo>
                  <a:pt x="523" y="318"/>
                </a:lnTo>
                <a:lnTo>
                  <a:pt x="517" y="315"/>
                </a:lnTo>
                <a:lnTo>
                  <a:pt x="510" y="312"/>
                </a:lnTo>
                <a:lnTo>
                  <a:pt x="497" y="307"/>
                </a:lnTo>
                <a:lnTo>
                  <a:pt x="484" y="304"/>
                </a:lnTo>
                <a:lnTo>
                  <a:pt x="477" y="303"/>
                </a:lnTo>
                <a:lnTo>
                  <a:pt x="469" y="302"/>
                </a:lnTo>
                <a:lnTo>
                  <a:pt x="455" y="30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2" name="Freeform 21"/>
          <p:cNvSpPr>
            <a:spLocks noEditPoints="1"/>
          </p:cNvSpPr>
          <p:nvPr userDrawn="1"/>
        </p:nvSpPr>
        <p:spPr bwMode="auto">
          <a:xfrm>
            <a:off x="1728788" y="1727200"/>
            <a:ext cx="1728000" cy="1728000"/>
          </a:xfrm>
          <a:custGeom>
            <a:avLst/>
            <a:gdLst>
              <a:gd name="T0" fmla="*/ 908 w 908"/>
              <a:gd name="T1" fmla="*/ 453 h 907"/>
              <a:gd name="T2" fmla="*/ 0 w 908"/>
              <a:gd name="T3" fmla="*/ 453 h 907"/>
              <a:gd name="T4" fmla="*/ 591 w 908"/>
              <a:gd name="T5" fmla="*/ 623 h 907"/>
              <a:gd name="T6" fmla="*/ 572 w 908"/>
              <a:gd name="T7" fmla="*/ 643 h 907"/>
              <a:gd name="T8" fmla="*/ 532 w 908"/>
              <a:gd name="T9" fmla="*/ 668 h 907"/>
              <a:gd name="T10" fmla="*/ 494 w 908"/>
              <a:gd name="T11" fmla="*/ 681 h 907"/>
              <a:gd name="T12" fmla="*/ 450 w 908"/>
              <a:gd name="T13" fmla="*/ 685 h 907"/>
              <a:gd name="T14" fmla="*/ 404 w 908"/>
              <a:gd name="T15" fmla="*/ 681 h 907"/>
              <a:gd name="T16" fmla="*/ 361 w 908"/>
              <a:gd name="T17" fmla="*/ 667 h 907"/>
              <a:gd name="T18" fmla="*/ 323 w 908"/>
              <a:gd name="T19" fmla="*/ 646 h 907"/>
              <a:gd name="T20" fmla="*/ 290 w 908"/>
              <a:gd name="T21" fmla="*/ 618 h 907"/>
              <a:gd name="T22" fmla="*/ 264 w 908"/>
              <a:gd name="T23" fmla="*/ 583 h 907"/>
              <a:gd name="T24" fmla="*/ 244 w 908"/>
              <a:gd name="T25" fmla="*/ 544 h 907"/>
              <a:gd name="T26" fmla="*/ 231 w 908"/>
              <a:gd name="T27" fmla="*/ 500 h 907"/>
              <a:gd name="T28" fmla="*/ 227 w 908"/>
              <a:gd name="T29" fmla="*/ 453 h 907"/>
              <a:gd name="T30" fmla="*/ 231 w 908"/>
              <a:gd name="T31" fmla="*/ 406 h 907"/>
              <a:gd name="T32" fmla="*/ 240 w 908"/>
              <a:gd name="T33" fmla="*/ 373 h 907"/>
              <a:gd name="T34" fmla="*/ 258 w 908"/>
              <a:gd name="T35" fmla="*/ 332 h 907"/>
              <a:gd name="T36" fmla="*/ 283 w 908"/>
              <a:gd name="T37" fmla="*/ 297 h 907"/>
              <a:gd name="T38" fmla="*/ 310 w 908"/>
              <a:gd name="T39" fmla="*/ 270 h 907"/>
              <a:gd name="T40" fmla="*/ 342 w 908"/>
              <a:gd name="T41" fmla="*/ 249 h 907"/>
              <a:gd name="T42" fmla="*/ 382 w 908"/>
              <a:gd name="T43" fmla="*/ 231 h 907"/>
              <a:gd name="T44" fmla="*/ 427 w 908"/>
              <a:gd name="T45" fmla="*/ 222 h 907"/>
              <a:gd name="T46" fmla="*/ 473 w 908"/>
              <a:gd name="T47" fmla="*/ 222 h 907"/>
              <a:gd name="T48" fmla="*/ 513 w 908"/>
              <a:gd name="T49" fmla="*/ 231 h 907"/>
              <a:gd name="T50" fmla="*/ 548 w 908"/>
              <a:gd name="T51" fmla="*/ 247 h 907"/>
              <a:gd name="T52" fmla="*/ 571 w 908"/>
              <a:gd name="T53" fmla="*/ 263 h 907"/>
              <a:gd name="T54" fmla="*/ 591 w 908"/>
              <a:gd name="T55" fmla="*/ 230 h 907"/>
              <a:gd name="T56" fmla="*/ 450 w 908"/>
              <a:gd name="T57" fmla="*/ 306 h 907"/>
              <a:gd name="T58" fmla="*/ 417 w 908"/>
              <a:gd name="T59" fmla="*/ 311 h 907"/>
              <a:gd name="T60" fmla="*/ 383 w 908"/>
              <a:gd name="T61" fmla="*/ 327 h 907"/>
              <a:gd name="T62" fmla="*/ 351 w 908"/>
              <a:gd name="T63" fmla="*/ 356 h 907"/>
              <a:gd name="T64" fmla="*/ 332 w 908"/>
              <a:gd name="T65" fmla="*/ 386 h 907"/>
              <a:gd name="T66" fmla="*/ 318 w 908"/>
              <a:gd name="T67" fmla="*/ 434 h 907"/>
              <a:gd name="T68" fmla="*/ 317 w 908"/>
              <a:gd name="T69" fmla="*/ 484 h 907"/>
              <a:gd name="T70" fmla="*/ 325 w 908"/>
              <a:gd name="T71" fmla="*/ 518 h 907"/>
              <a:gd name="T72" fmla="*/ 336 w 908"/>
              <a:gd name="T73" fmla="*/ 545 h 907"/>
              <a:gd name="T74" fmla="*/ 351 w 908"/>
              <a:gd name="T75" fmla="*/ 568 h 907"/>
              <a:gd name="T76" fmla="*/ 371 w 908"/>
              <a:gd name="T77" fmla="*/ 589 h 907"/>
              <a:gd name="T78" fmla="*/ 396 w 908"/>
              <a:gd name="T79" fmla="*/ 605 h 907"/>
              <a:gd name="T80" fmla="*/ 425 w 908"/>
              <a:gd name="T81" fmla="*/ 615 h 907"/>
              <a:gd name="T82" fmla="*/ 458 w 908"/>
              <a:gd name="T83" fmla="*/ 618 h 907"/>
              <a:gd name="T84" fmla="*/ 509 w 908"/>
              <a:gd name="T85" fmla="*/ 609 h 907"/>
              <a:gd name="T86" fmla="*/ 537 w 908"/>
              <a:gd name="T87" fmla="*/ 593 h 907"/>
              <a:gd name="T88" fmla="*/ 557 w 908"/>
              <a:gd name="T89" fmla="*/ 576 h 907"/>
              <a:gd name="T90" fmla="*/ 576 w 908"/>
              <a:gd name="T91" fmla="*/ 546 h 907"/>
              <a:gd name="T92" fmla="*/ 589 w 908"/>
              <a:gd name="T93" fmla="*/ 508 h 907"/>
              <a:gd name="T94" fmla="*/ 594 w 908"/>
              <a:gd name="T95" fmla="*/ 472 h 907"/>
              <a:gd name="T96" fmla="*/ 592 w 908"/>
              <a:gd name="T97" fmla="*/ 434 h 907"/>
              <a:gd name="T98" fmla="*/ 582 w 908"/>
              <a:gd name="T99" fmla="*/ 392 h 907"/>
              <a:gd name="T100" fmla="*/ 569 w 908"/>
              <a:gd name="T101" fmla="*/ 365 h 907"/>
              <a:gd name="T102" fmla="*/ 542 w 908"/>
              <a:gd name="T103" fmla="*/ 334 h 907"/>
              <a:gd name="T104" fmla="*/ 515 w 908"/>
              <a:gd name="T105" fmla="*/ 317 h 907"/>
              <a:gd name="T106" fmla="*/ 490 w 908"/>
              <a:gd name="T107" fmla="*/ 309 h 907"/>
              <a:gd name="T108" fmla="*/ 458 w 908"/>
              <a:gd name="T109" fmla="*/ 305 h 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908" h="907">
                <a:moveTo>
                  <a:pt x="0" y="907"/>
                </a:moveTo>
                <a:lnTo>
                  <a:pt x="453" y="907"/>
                </a:lnTo>
                <a:lnTo>
                  <a:pt x="908" y="907"/>
                </a:lnTo>
                <a:lnTo>
                  <a:pt x="908" y="453"/>
                </a:lnTo>
                <a:lnTo>
                  <a:pt x="908" y="0"/>
                </a:lnTo>
                <a:lnTo>
                  <a:pt x="453" y="0"/>
                </a:lnTo>
                <a:lnTo>
                  <a:pt x="0" y="0"/>
                </a:lnTo>
                <a:lnTo>
                  <a:pt x="0" y="453"/>
                </a:lnTo>
                <a:lnTo>
                  <a:pt x="0" y="907"/>
                </a:lnTo>
                <a:close/>
                <a:moveTo>
                  <a:pt x="680" y="676"/>
                </a:moveTo>
                <a:lnTo>
                  <a:pt x="591" y="676"/>
                </a:lnTo>
                <a:lnTo>
                  <a:pt x="591" y="623"/>
                </a:lnTo>
                <a:lnTo>
                  <a:pt x="588" y="627"/>
                </a:lnTo>
                <a:lnTo>
                  <a:pt x="585" y="630"/>
                </a:lnTo>
                <a:lnTo>
                  <a:pt x="579" y="636"/>
                </a:lnTo>
                <a:lnTo>
                  <a:pt x="572" y="643"/>
                </a:lnTo>
                <a:lnTo>
                  <a:pt x="564" y="649"/>
                </a:lnTo>
                <a:lnTo>
                  <a:pt x="549" y="659"/>
                </a:lnTo>
                <a:lnTo>
                  <a:pt x="541" y="664"/>
                </a:lnTo>
                <a:lnTo>
                  <a:pt x="532" y="668"/>
                </a:lnTo>
                <a:lnTo>
                  <a:pt x="523" y="672"/>
                </a:lnTo>
                <a:lnTo>
                  <a:pt x="514" y="676"/>
                </a:lnTo>
                <a:lnTo>
                  <a:pt x="504" y="678"/>
                </a:lnTo>
                <a:lnTo>
                  <a:pt x="494" y="681"/>
                </a:lnTo>
                <a:lnTo>
                  <a:pt x="484" y="683"/>
                </a:lnTo>
                <a:lnTo>
                  <a:pt x="473" y="684"/>
                </a:lnTo>
                <a:lnTo>
                  <a:pt x="462" y="685"/>
                </a:lnTo>
                <a:lnTo>
                  <a:pt x="450" y="685"/>
                </a:lnTo>
                <a:lnTo>
                  <a:pt x="439" y="685"/>
                </a:lnTo>
                <a:lnTo>
                  <a:pt x="427" y="684"/>
                </a:lnTo>
                <a:lnTo>
                  <a:pt x="415" y="683"/>
                </a:lnTo>
                <a:lnTo>
                  <a:pt x="404" y="681"/>
                </a:lnTo>
                <a:lnTo>
                  <a:pt x="393" y="678"/>
                </a:lnTo>
                <a:lnTo>
                  <a:pt x="382" y="675"/>
                </a:lnTo>
                <a:lnTo>
                  <a:pt x="372" y="671"/>
                </a:lnTo>
                <a:lnTo>
                  <a:pt x="361" y="667"/>
                </a:lnTo>
                <a:lnTo>
                  <a:pt x="351" y="663"/>
                </a:lnTo>
                <a:lnTo>
                  <a:pt x="342" y="657"/>
                </a:lnTo>
                <a:lnTo>
                  <a:pt x="332" y="652"/>
                </a:lnTo>
                <a:lnTo>
                  <a:pt x="323" y="646"/>
                </a:lnTo>
                <a:lnTo>
                  <a:pt x="315" y="639"/>
                </a:lnTo>
                <a:lnTo>
                  <a:pt x="306" y="633"/>
                </a:lnTo>
                <a:lnTo>
                  <a:pt x="298" y="625"/>
                </a:lnTo>
                <a:lnTo>
                  <a:pt x="290" y="618"/>
                </a:lnTo>
                <a:lnTo>
                  <a:pt x="283" y="609"/>
                </a:lnTo>
                <a:lnTo>
                  <a:pt x="276" y="601"/>
                </a:lnTo>
                <a:lnTo>
                  <a:pt x="270" y="592"/>
                </a:lnTo>
                <a:lnTo>
                  <a:pt x="264" y="583"/>
                </a:lnTo>
                <a:lnTo>
                  <a:pt x="258" y="574"/>
                </a:lnTo>
                <a:lnTo>
                  <a:pt x="253" y="564"/>
                </a:lnTo>
                <a:lnTo>
                  <a:pt x="248" y="554"/>
                </a:lnTo>
                <a:lnTo>
                  <a:pt x="244" y="544"/>
                </a:lnTo>
                <a:lnTo>
                  <a:pt x="240" y="533"/>
                </a:lnTo>
                <a:lnTo>
                  <a:pt x="236" y="522"/>
                </a:lnTo>
                <a:lnTo>
                  <a:pt x="233" y="511"/>
                </a:lnTo>
                <a:lnTo>
                  <a:pt x="231" y="500"/>
                </a:lnTo>
                <a:lnTo>
                  <a:pt x="229" y="488"/>
                </a:lnTo>
                <a:lnTo>
                  <a:pt x="228" y="477"/>
                </a:lnTo>
                <a:lnTo>
                  <a:pt x="227" y="465"/>
                </a:lnTo>
                <a:lnTo>
                  <a:pt x="227" y="453"/>
                </a:lnTo>
                <a:lnTo>
                  <a:pt x="227" y="441"/>
                </a:lnTo>
                <a:lnTo>
                  <a:pt x="228" y="429"/>
                </a:lnTo>
                <a:lnTo>
                  <a:pt x="229" y="417"/>
                </a:lnTo>
                <a:lnTo>
                  <a:pt x="231" y="406"/>
                </a:lnTo>
                <a:lnTo>
                  <a:pt x="233" y="395"/>
                </a:lnTo>
                <a:lnTo>
                  <a:pt x="235" y="389"/>
                </a:lnTo>
                <a:lnTo>
                  <a:pt x="236" y="384"/>
                </a:lnTo>
                <a:lnTo>
                  <a:pt x="240" y="373"/>
                </a:lnTo>
                <a:lnTo>
                  <a:pt x="244" y="362"/>
                </a:lnTo>
                <a:lnTo>
                  <a:pt x="248" y="352"/>
                </a:lnTo>
                <a:lnTo>
                  <a:pt x="253" y="342"/>
                </a:lnTo>
                <a:lnTo>
                  <a:pt x="258" y="332"/>
                </a:lnTo>
                <a:lnTo>
                  <a:pt x="264" y="323"/>
                </a:lnTo>
                <a:lnTo>
                  <a:pt x="270" y="314"/>
                </a:lnTo>
                <a:lnTo>
                  <a:pt x="276" y="305"/>
                </a:lnTo>
                <a:lnTo>
                  <a:pt x="283" y="297"/>
                </a:lnTo>
                <a:lnTo>
                  <a:pt x="290" y="289"/>
                </a:lnTo>
                <a:lnTo>
                  <a:pt x="298" y="281"/>
                </a:lnTo>
                <a:lnTo>
                  <a:pt x="306" y="274"/>
                </a:lnTo>
                <a:lnTo>
                  <a:pt x="310" y="270"/>
                </a:lnTo>
                <a:lnTo>
                  <a:pt x="315" y="267"/>
                </a:lnTo>
                <a:lnTo>
                  <a:pt x="323" y="260"/>
                </a:lnTo>
                <a:lnTo>
                  <a:pt x="332" y="254"/>
                </a:lnTo>
                <a:lnTo>
                  <a:pt x="342" y="249"/>
                </a:lnTo>
                <a:lnTo>
                  <a:pt x="351" y="244"/>
                </a:lnTo>
                <a:lnTo>
                  <a:pt x="361" y="239"/>
                </a:lnTo>
                <a:lnTo>
                  <a:pt x="372" y="235"/>
                </a:lnTo>
                <a:lnTo>
                  <a:pt x="382" y="231"/>
                </a:lnTo>
                <a:lnTo>
                  <a:pt x="393" y="228"/>
                </a:lnTo>
                <a:lnTo>
                  <a:pt x="404" y="226"/>
                </a:lnTo>
                <a:lnTo>
                  <a:pt x="415" y="224"/>
                </a:lnTo>
                <a:lnTo>
                  <a:pt x="427" y="222"/>
                </a:lnTo>
                <a:lnTo>
                  <a:pt x="439" y="221"/>
                </a:lnTo>
                <a:lnTo>
                  <a:pt x="450" y="221"/>
                </a:lnTo>
                <a:lnTo>
                  <a:pt x="462" y="221"/>
                </a:lnTo>
                <a:lnTo>
                  <a:pt x="473" y="222"/>
                </a:lnTo>
                <a:lnTo>
                  <a:pt x="483" y="223"/>
                </a:lnTo>
                <a:lnTo>
                  <a:pt x="494" y="225"/>
                </a:lnTo>
                <a:lnTo>
                  <a:pt x="504" y="228"/>
                </a:lnTo>
                <a:lnTo>
                  <a:pt x="513" y="231"/>
                </a:lnTo>
                <a:lnTo>
                  <a:pt x="523" y="234"/>
                </a:lnTo>
                <a:lnTo>
                  <a:pt x="532" y="238"/>
                </a:lnTo>
                <a:lnTo>
                  <a:pt x="540" y="242"/>
                </a:lnTo>
                <a:lnTo>
                  <a:pt x="548" y="247"/>
                </a:lnTo>
                <a:lnTo>
                  <a:pt x="556" y="252"/>
                </a:lnTo>
                <a:lnTo>
                  <a:pt x="560" y="254"/>
                </a:lnTo>
                <a:lnTo>
                  <a:pt x="564" y="257"/>
                </a:lnTo>
                <a:lnTo>
                  <a:pt x="571" y="263"/>
                </a:lnTo>
                <a:lnTo>
                  <a:pt x="578" y="269"/>
                </a:lnTo>
                <a:lnTo>
                  <a:pt x="585" y="276"/>
                </a:lnTo>
                <a:lnTo>
                  <a:pt x="591" y="282"/>
                </a:lnTo>
                <a:lnTo>
                  <a:pt x="591" y="230"/>
                </a:lnTo>
                <a:lnTo>
                  <a:pt x="680" y="230"/>
                </a:lnTo>
                <a:lnTo>
                  <a:pt x="680" y="676"/>
                </a:lnTo>
                <a:close/>
                <a:moveTo>
                  <a:pt x="458" y="305"/>
                </a:moveTo>
                <a:lnTo>
                  <a:pt x="450" y="306"/>
                </a:lnTo>
                <a:lnTo>
                  <a:pt x="441" y="306"/>
                </a:lnTo>
                <a:lnTo>
                  <a:pt x="433" y="308"/>
                </a:lnTo>
                <a:lnTo>
                  <a:pt x="425" y="309"/>
                </a:lnTo>
                <a:lnTo>
                  <a:pt x="417" y="311"/>
                </a:lnTo>
                <a:lnTo>
                  <a:pt x="410" y="314"/>
                </a:lnTo>
                <a:lnTo>
                  <a:pt x="402" y="316"/>
                </a:lnTo>
                <a:lnTo>
                  <a:pt x="396" y="319"/>
                </a:lnTo>
                <a:lnTo>
                  <a:pt x="383" y="327"/>
                </a:lnTo>
                <a:lnTo>
                  <a:pt x="371" y="335"/>
                </a:lnTo>
                <a:lnTo>
                  <a:pt x="366" y="340"/>
                </a:lnTo>
                <a:lnTo>
                  <a:pt x="361" y="345"/>
                </a:lnTo>
                <a:lnTo>
                  <a:pt x="351" y="356"/>
                </a:lnTo>
                <a:lnTo>
                  <a:pt x="347" y="362"/>
                </a:lnTo>
                <a:lnTo>
                  <a:pt x="343" y="367"/>
                </a:lnTo>
                <a:lnTo>
                  <a:pt x="336" y="380"/>
                </a:lnTo>
                <a:lnTo>
                  <a:pt x="332" y="386"/>
                </a:lnTo>
                <a:lnTo>
                  <a:pt x="330" y="393"/>
                </a:lnTo>
                <a:lnTo>
                  <a:pt x="325" y="406"/>
                </a:lnTo>
                <a:lnTo>
                  <a:pt x="321" y="420"/>
                </a:lnTo>
                <a:lnTo>
                  <a:pt x="318" y="434"/>
                </a:lnTo>
                <a:lnTo>
                  <a:pt x="316" y="448"/>
                </a:lnTo>
                <a:lnTo>
                  <a:pt x="316" y="462"/>
                </a:lnTo>
                <a:lnTo>
                  <a:pt x="316" y="476"/>
                </a:lnTo>
                <a:lnTo>
                  <a:pt x="317" y="484"/>
                </a:lnTo>
                <a:lnTo>
                  <a:pt x="318" y="491"/>
                </a:lnTo>
                <a:lnTo>
                  <a:pt x="321" y="505"/>
                </a:lnTo>
                <a:lnTo>
                  <a:pt x="323" y="511"/>
                </a:lnTo>
                <a:lnTo>
                  <a:pt x="325" y="518"/>
                </a:lnTo>
                <a:lnTo>
                  <a:pt x="327" y="525"/>
                </a:lnTo>
                <a:lnTo>
                  <a:pt x="330" y="532"/>
                </a:lnTo>
                <a:lnTo>
                  <a:pt x="332" y="538"/>
                </a:lnTo>
                <a:lnTo>
                  <a:pt x="336" y="545"/>
                </a:lnTo>
                <a:lnTo>
                  <a:pt x="339" y="551"/>
                </a:lnTo>
                <a:lnTo>
                  <a:pt x="343" y="557"/>
                </a:lnTo>
                <a:lnTo>
                  <a:pt x="347" y="563"/>
                </a:lnTo>
                <a:lnTo>
                  <a:pt x="351" y="568"/>
                </a:lnTo>
                <a:lnTo>
                  <a:pt x="356" y="574"/>
                </a:lnTo>
                <a:lnTo>
                  <a:pt x="361" y="579"/>
                </a:lnTo>
                <a:lnTo>
                  <a:pt x="366" y="584"/>
                </a:lnTo>
                <a:lnTo>
                  <a:pt x="371" y="589"/>
                </a:lnTo>
                <a:lnTo>
                  <a:pt x="377" y="593"/>
                </a:lnTo>
                <a:lnTo>
                  <a:pt x="383" y="597"/>
                </a:lnTo>
                <a:lnTo>
                  <a:pt x="389" y="601"/>
                </a:lnTo>
                <a:lnTo>
                  <a:pt x="396" y="605"/>
                </a:lnTo>
                <a:lnTo>
                  <a:pt x="402" y="608"/>
                </a:lnTo>
                <a:lnTo>
                  <a:pt x="410" y="610"/>
                </a:lnTo>
                <a:lnTo>
                  <a:pt x="417" y="613"/>
                </a:lnTo>
                <a:lnTo>
                  <a:pt x="425" y="615"/>
                </a:lnTo>
                <a:lnTo>
                  <a:pt x="433" y="616"/>
                </a:lnTo>
                <a:lnTo>
                  <a:pt x="441" y="617"/>
                </a:lnTo>
                <a:lnTo>
                  <a:pt x="450" y="618"/>
                </a:lnTo>
                <a:lnTo>
                  <a:pt x="458" y="618"/>
                </a:lnTo>
                <a:lnTo>
                  <a:pt x="471" y="618"/>
                </a:lnTo>
                <a:lnTo>
                  <a:pt x="484" y="616"/>
                </a:lnTo>
                <a:lnTo>
                  <a:pt x="496" y="613"/>
                </a:lnTo>
                <a:lnTo>
                  <a:pt x="509" y="609"/>
                </a:lnTo>
                <a:lnTo>
                  <a:pt x="515" y="607"/>
                </a:lnTo>
                <a:lnTo>
                  <a:pt x="520" y="604"/>
                </a:lnTo>
                <a:lnTo>
                  <a:pt x="532" y="597"/>
                </a:lnTo>
                <a:lnTo>
                  <a:pt x="537" y="593"/>
                </a:lnTo>
                <a:lnTo>
                  <a:pt x="542" y="589"/>
                </a:lnTo>
                <a:lnTo>
                  <a:pt x="547" y="585"/>
                </a:lnTo>
                <a:lnTo>
                  <a:pt x="552" y="580"/>
                </a:lnTo>
                <a:lnTo>
                  <a:pt x="557" y="576"/>
                </a:lnTo>
                <a:lnTo>
                  <a:pt x="561" y="570"/>
                </a:lnTo>
                <a:lnTo>
                  <a:pt x="565" y="565"/>
                </a:lnTo>
                <a:lnTo>
                  <a:pt x="569" y="559"/>
                </a:lnTo>
                <a:lnTo>
                  <a:pt x="576" y="546"/>
                </a:lnTo>
                <a:lnTo>
                  <a:pt x="580" y="539"/>
                </a:lnTo>
                <a:lnTo>
                  <a:pt x="582" y="532"/>
                </a:lnTo>
                <a:lnTo>
                  <a:pt x="587" y="516"/>
                </a:lnTo>
                <a:lnTo>
                  <a:pt x="589" y="508"/>
                </a:lnTo>
                <a:lnTo>
                  <a:pt x="591" y="500"/>
                </a:lnTo>
                <a:lnTo>
                  <a:pt x="592" y="491"/>
                </a:lnTo>
                <a:lnTo>
                  <a:pt x="593" y="482"/>
                </a:lnTo>
                <a:lnTo>
                  <a:pt x="594" y="472"/>
                </a:lnTo>
                <a:lnTo>
                  <a:pt x="594" y="462"/>
                </a:lnTo>
                <a:lnTo>
                  <a:pt x="594" y="452"/>
                </a:lnTo>
                <a:lnTo>
                  <a:pt x="593" y="443"/>
                </a:lnTo>
                <a:lnTo>
                  <a:pt x="592" y="434"/>
                </a:lnTo>
                <a:lnTo>
                  <a:pt x="591" y="425"/>
                </a:lnTo>
                <a:lnTo>
                  <a:pt x="587" y="408"/>
                </a:lnTo>
                <a:lnTo>
                  <a:pt x="585" y="400"/>
                </a:lnTo>
                <a:lnTo>
                  <a:pt x="582" y="392"/>
                </a:lnTo>
                <a:lnTo>
                  <a:pt x="580" y="385"/>
                </a:lnTo>
                <a:lnTo>
                  <a:pt x="576" y="378"/>
                </a:lnTo>
                <a:lnTo>
                  <a:pt x="573" y="372"/>
                </a:lnTo>
                <a:lnTo>
                  <a:pt x="569" y="365"/>
                </a:lnTo>
                <a:lnTo>
                  <a:pt x="565" y="359"/>
                </a:lnTo>
                <a:lnTo>
                  <a:pt x="561" y="354"/>
                </a:lnTo>
                <a:lnTo>
                  <a:pt x="552" y="343"/>
                </a:lnTo>
                <a:lnTo>
                  <a:pt x="542" y="334"/>
                </a:lnTo>
                <a:lnTo>
                  <a:pt x="532" y="327"/>
                </a:lnTo>
                <a:lnTo>
                  <a:pt x="526" y="323"/>
                </a:lnTo>
                <a:lnTo>
                  <a:pt x="520" y="320"/>
                </a:lnTo>
                <a:lnTo>
                  <a:pt x="515" y="317"/>
                </a:lnTo>
                <a:lnTo>
                  <a:pt x="509" y="315"/>
                </a:lnTo>
                <a:lnTo>
                  <a:pt x="503" y="313"/>
                </a:lnTo>
                <a:lnTo>
                  <a:pt x="496" y="311"/>
                </a:lnTo>
                <a:lnTo>
                  <a:pt x="490" y="309"/>
                </a:lnTo>
                <a:lnTo>
                  <a:pt x="484" y="308"/>
                </a:lnTo>
                <a:lnTo>
                  <a:pt x="471" y="306"/>
                </a:lnTo>
                <a:lnTo>
                  <a:pt x="465" y="306"/>
                </a:lnTo>
                <a:lnTo>
                  <a:pt x="458" y="30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420861" y="4326719"/>
            <a:ext cx="3889375" cy="1728786"/>
          </a:xfrm>
        </p:spPr>
        <p:txBody>
          <a:bodyPr anchor="b" anchorCtr="0"/>
          <a:lstStyle>
            <a:lvl1pPr>
              <a:defRPr sz="3000" b="1"/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xmlns="" val="262635563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34975" y="863599"/>
            <a:ext cx="9502775" cy="5184775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fi-F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B088F3F-DCFE-438F-A379-8C836440E110}" type="datetime3">
              <a:rPr lang="en-US" smtClean="0"/>
              <a:pPr/>
              <a:t>5 January 2017</a:t>
            </a:fld>
            <a:endParaRPr lang="fi-FI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 smtClean="0"/>
              <a:t>Presentation name</a:t>
            </a:r>
            <a:endParaRPr lang="fi-FI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xmlns="" val="1580057344"/>
      </p:ext>
    </p:extLst>
  </p:cSld>
  <p:clrMapOvr>
    <a:masterClrMapping/>
  </p:clrMapOvr>
  <p:transition spd="med"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34975" y="863599"/>
            <a:ext cx="9502775" cy="5184775"/>
          </a:xfrm>
          <a:prstGeom prst="corner">
            <a:avLst>
              <a:gd name="adj1" fmla="val 83349"/>
              <a:gd name="adj2" fmla="val 124874"/>
            </a:avLst>
          </a:prstGeo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fi-F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B088F3F-DCFE-438F-A379-8C836440E110}" type="datetime3">
              <a:rPr lang="en-US" smtClean="0"/>
              <a:pPr/>
              <a:t>5 January 2017</a:t>
            </a:fld>
            <a:endParaRPr lang="fi-FI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 smtClean="0"/>
              <a:t>Presentation name</a:t>
            </a:r>
            <a:endParaRPr lang="fi-FI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7056983" y="863600"/>
            <a:ext cx="2880320" cy="720179"/>
          </a:xfrm>
        </p:spPr>
        <p:txBody>
          <a:bodyPr/>
          <a:lstStyle>
            <a:lvl1pPr marL="0" indent="0">
              <a:spcAft>
                <a:spcPts val="200"/>
              </a:spcAft>
              <a:buFontTx/>
              <a:buNone/>
              <a:defRPr sz="1600"/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xmlns="" val="2053966874"/>
      </p:ext>
    </p:extLst>
  </p:cSld>
  <p:clrMapOvr>
    <a:masterClrMapping/>
  </p:clrMapOvr>
  <p:transition spd="med"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ighligh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CCD0BAD9-1B0A-488D-B593-6527745204A7}" type="datetime3">
              <a:rPr lang="en-US" smtClean="0"/>
              <a:pPr/>
              <a:t>5 January 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smtClean="0"/>
              <a:t>Presentation name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5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0369549" cy="6911975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276" y="1727200"/>
            <a:ext cx="4322451" cy="1531491"/>
          </a:xfrm>
          <a:solidFill>
            <a:schemeClr val="bg1"/>
          </a:solidFill>
        </p:spPr>
        <p:txBody>
          <a:bodyPr wrap="square" lIns="360000" tIns="324000" rIns="360000" bIns="324000" anchor="b" anchorCtr="0">
            <a:spAutoFit/>
          </a:bodyPr>
          <a:lstStyle>
            <a:lvl1pPr>
              <a:defRPr sz="3000"/>
            </a:lvl1pPr>
          </a:lstStyle>
          <a:p>
            <a:r>
              <a:rPr lang="en-US" dirty="0" smtClean="0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xmlns="" val="1142959463"/>
      </p:ext>
    </p:extLst>
  </p:cSld>
  <p:clrMapOvr>
    <a:masterClrMapping/>
  </p:clrMapOvr>
  <p:transition spd="med"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 userDrawn="1"/>
        </p:nvSpPr>
        <p:spPr>
          <a:xfrm>
            <a:off x="7489031" y="0"/>
            <a:ext cx="720000" cy="72008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42" name="Rectangle 41"/>
          <p:cNvSpPr/>
          <p:nvPr userDrawn="1"/>
        </p:nvSpPr>
        <p:spPr>
          <a:xfrm>
            <a:off x="8209111" y="719683"/>
            <a:ext cx="2160439" cy="72008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41" name="Rectangle 40"/>
          <p:cNvSpPr/>
          <p:nvPr userDrawn="1"/>
        </p:nvSpPr>
        <p:spPr>
          <a:xfrm>
            <a:off x="6768672" y="719683"/>
            <a:ext cx="720000" cy="72008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1" y="1727200"/>
            <a:ext cx="9502362" cy="43211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i-FI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00059A1-0099-4B10-A5CF-27E515FB5E4A}" type="datetime3">
              <a:rPr lang="en-US" smtClean="0"/>
              <a:pPr/>
              <a:t>5 January 2017</a:t>
            </a:fld>
            <a:endParaRPr lang="fi-FI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 smtClean="0"/>
              <a:t>Presentation name</a:t>
            </a:r>
            <a:endParaRPr lang="fi-FI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31650" y="360363"/>
            <a:ext cx="6049269" cy="106652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xmlns="" val="2733352658"/>
      </p:ext>
    </p:extLst>
  </p:cSld>
  <p:clrMapOvr>
    <a:masterClrMapping/>
  </p:clrMapOvr>
  <p:transition spd="med"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B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 userDrawn="1"/>
        </p:nvSpPr>
        <p:spPr>
          <a:xfrm>
            <a:off x="9649550" y="4032051"/>
            <a:ext cx="720000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41" name="Rectangle 40"/>
          <p:cNvSpPr/>
          <p:nvPr userDrawn="1"/>
        </p:nvSpPr>
        <p:spPr>
          <a:xfrm>
            <a:off x="8929191" y="4752727"/>
            <a:ext cx="720000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42" name="Rectangle 41"/>
          <p:cNvSpPr/>
          <p:nvPr userDrawn="1"/>
        </p:nvSpPr>
        <p:spPr>
          <a:xfrm>
            <a:off x="9649550" y="5472211"/>
            <a:ext cx="720000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43" name="Rectangle 42"/>
          <p:cNvSpPr/>
          <p:nvPr userDrawn="1"/>
        </p:nvSpPr>
        <p:spPr>
          <a:xfrm>
            <a:off x="7561039" y="6191895"/>
            <a:ext cx="2808511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1" y="1727200"/>
            <a:ext cx="9502362" cy="43211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i-FI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00059A1-0099-4B10-A5CF-27E515FB5E4A}" type="datetime3">
              <a:rPr lang="en-US" smtClean="0"/>
              <a:pPr/>
              <a:t>5 January 2017</a:t>
            </a:fld>
            <a:endParaRPr lang="fi-FI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 smtClean="0"/>
              <a:t>Presentation name</a:t>
            </a:r>
            <a:endParaRPr lang="fi-FI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grpSp>
        <p:nvGrpSpPr>
          <p:cNvPr id="44" name="Group 43"/>
          <p:cNvGrpSpPr>
            <a:grpSpLocks noChangeAspect="1"/>
          </p:cNvGrpSpPr>
          <p:nvPr userDrawn="1"/>
        </p:nvGrpSpPr>
        <p:grpSpPr>
          <a:xfrm>
            <a:off x="7921079" y="6455139"/>
            <a:ext cx="1979146" cy="169200"/>
            <a:chOff x="425958" y="6336331"/>
            <a:chExt cx="2526569" cy="216000"/>
          </a:xfrm>
        </p:grpSpPr>
        <p:sp>
          <p:nvSpPr>
            <p:cNvPr id="45" name="Freeform 6"/>
            <p:cNvSpPr>
              <a:spLocks noChangeAspect="1" noEditPoints="1"/>
            </p:cNvSpPr>
            <p:nvPr userDrawn="1"/>
          </p:nvSpPr>
          <p:spPr bwMode="auto">
            <a:xfrm>
              <a:off x="425958" y="6336331"/>
              <a:ext cx="1295526" cy="216000"/>
            </a:xfrm>
            <a:custGeom>
              <a:avLst/>
              <a:gdLst>
                <a:gd name="T0" fmla="*/ 4989 w 5446"/>
                <a:gd name="T1" fmla="*/ 686 h 908"/>
                <a:gd name="T2" fmla="*/ 4808 w 5446"/>
                <a:gd name="T3" fmla="*/ 593 h 908"/>
                <a:gd name="T4" fmla="*/ 4773 w 5446"/>
                <a:gd name="T5" fmla="*/ 389 h 908"/>
                <a:gd name="T6" fmla="*/ 4890 w 5446"/>
                <a:gd name="T7" fmla="*/ 244 h 908"/>
                <a:gd name="T8" fmla="*/ 5087 w 5446"/>
                <a:gd name="T9" fmla="*/ 246 h 908"/>
                <a:gd name="T10" fmla="*/ 4275 w 5446"/>
                <a:gd name="T11" fmla="*/ 348 h 908"/>
                <a:gd name="T12" fmla="*/ 4169 w 5446"/>
                <a:gd name="T13" fmla="*/ 308 h 908"/>
                <a:gd name="T14" fmla="*/ 4039 w 5446"/>
                <a:gd name="T15" fmla="*/ 382 h 908"/>
                <a:gd name="T16" fmla="*/ 3947 w 5446"/>
                <a:gd name="T17" fmla="*/ 299 h 908"/>
                <a:gd name="T18" fmla="*/ 3885 w 5446"/>
                <a:gd name="T19" fmla="*/ 230 h 908"/>
                <a:gd name="T20" fmla="*/ 4026 w 5446"/>
                <a:gd name="T21" fmla="*/ 225 h 908"/>
                <a:gd name="T22" fmla="*/ 4157 w 5446"/>
                <a:gd name="T23" fmla="*/ 240 h 908"/>
                <a:gd name="T24" fmla="*/ 4327 w 5446"/>
                <a:gd name="T25" fmla="*/ 258 h 908"/>
                <a:gd name="T26" fmla="*/ 3153 w 5446"/>
                <a:gd name="T27" fmla="*/ 684 h 908"/>
                <a:gd name="T28" fmla="*/ 2979 w 5446"/>
                <a:gd name="T29" fmla="*/ 574 h 908"/>
                <a:gd name="T30" fmla="*/ 2963 w 5446"/>
                <a:gd name="T31" fmla="*/ 362 h 908"/>
                <a:gd name="T32" fmla="*/ 3119 w 5446"/>
                <a:gd name="T33" fmla="*/ 228 h 908"/>
                <a:gd name="T34" fmla="*/ 3325 w 5446"/>
                <a:gd name="T35" fmla="*/ 274 h 908"/>
                <a:gd name="T36" fmla="*/ 3408 w 5446"/>
                <a:gd name="T37" fmla="*/ 466 h 908"/>
                <a:gd name="T38" fmla="*/ 3307 w 5446"/>
                <a:gd name="T39" fmla="*/ 646 h 908"/>
                <a:gd name="T40" fmla="*/ 2400 w 5446"/>
                <a:gd name="T41" fmla="*/ 420 h 908"/>
                <a:gd name="T42" fmla="*/ 2307 w 5446"/>
                <a:gd name="T43" fmla="*/ 305 h 908"/>
                <a:gd name="T44" fmla="*/ 2173 w 5446"/>
                <a:gd name="T45" fmla="*/ 348 h 908"/>
                <a:gd name="T46" fmla="*/ 2144 w 5446"/>
                <a:gd name="T47" fmla="*/ 287 h 908"/>
                <a:gd name="T48" fmla="*/ 2344 w 5446"/>
                <a:gd name="T49" fmla="*/ 228 h 908"/>
                <a:gd name="T50" fmla="*/ 2478 w 5446"/>
                <a:gd name="T51" fmla="*/ 349 h 908"/>
                <a:gd name="T52" fmla="*/ 1440 w 5446"/>
                <a:gd name="T53" fmla="*/ 669 h 908"/>
                <a:gd name="T54" fmla="*/ 1240 w 5446"/>
                <a:gd name="T55" fmla="*/ 653 h 908"/>
                <a:gd name="T56" fmla="*/ 1136 w 5446"/>
                <a:gd name="T57" fmla="*/ 478 h 908"/>
                <a:gd name="T58" fmla="*/ 1199 w 5446"/>
                <a:gd name="T59" fmla="*/ 289 h 908"/>
                <a:gd name="T60" fmla="*/ 1381 w 5446"/>
                <a:gd name="T61" fmla="*/ 222 h 908"/>
                <a:gd name="T62" fmla="*/ 466 w 5446"/>
                <a:gd name="T63" fmla="*/ 686 h 908"/>
                <a:gd name="T64" fmla="*/ 258 w 5446"/>
                <a:gd name="T65" fmla="*/ 567 h 908"/>
                <a:gd name="T66" fmla="*/ 460 w 5446"/>
                <a:gd name="T67" fmla="*/ 606 h 908"/>
                <a:gd name="T68" fmla="*/ 583 w 5446"/>
                <a:gd name="T69" fmla="*/ 540 h 908"/>
                <a:gd name="T70" fmla="*/ 341 w 5446"/>
                <a:gd name="T71" fmla="*/ 472 h 908"/>
                <a:gd name="T72" fmla="*/ 239 w 5446"/>
                <a:gd name="T73" fmla="*/ 342 h 908"/>
                <a:gd name="T74" fmla="*/ 365 w 5446"/>
                <a:gd name="T75" fmla="*/ 232 h 908"/>
                <a:gd name="T76" fmla="*/ 641 w 5446"/>
                <a:gd name="T77" fmla="*/ 283 h 908"/>
                <a:gd name="T78" fmla="*/ 462 w 5446"/>
                <a:gd name="T79" fmla="*/ 302 h 908"/>
                <a:gd name="T80" fmla="*/ 327 w 5446"/>
                <a:gd name="T81" fmla="*/ 363 h 908"/>
                <a:gd name="T82" fmla="*/ 584 w 5446"/>
                <a:gd name="T83" fmla="*/ 433 h 908"/>
                <a:gd name="T84" fmla="*/ 674 w 5446"/>
                <a:gd name="T85" fmla="*/ 553 h 908"/>
                <a:gd name="T86" fmla="*/ 569 w 5446"/>
                <a:gd name="T87" fmla="*/ 669 h 908"/>
                <a:gd name="T88" fmla="*/ 5446 w 5446"/>
                <a:gd name="T89" fmla="*/ 453 h 908"/>
                <a:gd name="T90" fmla="*/ 1291 w 5446"/>
                <a:gd name="T91" fmla="*/ 318 h 908"/>
                <a:gd name="T92" fmla="*/ 1231 w 5446"/>
                <a:gd name="T93" fmla="*/ 504 h 908"/>
                <a:gd name="T94" fmla="*/ 1318 w 5446"/>
                <a:gd name="T95" fmla="*/ 603 h 908"/>
                <a:gd name="T96" fmla="*/ 1469 w 5446"/>
                <a:gd name="T97" fmla="*/ 562 h 908"/>
                <a:gd name="T98" fmla="*/ 1491 w 5446"/>
                <a:gd name="T99" fmla="*/ 384 h 908"/>
                <a:gd name="T100" fmla="*/ 1373 w 5446"/>
                <a:gd name="T101" fmla="*/ 297 h 908"/>
                <a:gd name="T102" fmla="*/ 3063 w 5446"/>
                <a:gd name="T103" fmla="*/ 359 h 908"/>
                <a:gd name="T104" fmla="*/ 3059 w 5446"/>
                <a:gd name="T105" fmla="*/ 541 h 908"/>
                <a:gd name="T106" fmla="*/ 3213 w 5446"/>
                <a:gd name="T107" fmla="*/ 601 h 908"/>
                <a:gd name="T108" fmla="*/ 3311 w 5446"/>
                <a:gd name="T109" fmla="*/ 508 h 908"/>
                <a:gd name="T110" fmla="*/ 3273 w 5446"/>
                <a:gd name="T111" fmla="*/ 338 h 908"/>
                <a:gd name="T112" fmla="*/ 4941 w 5446"/>
                <a:gd name="T113" fmla="*/ 307 h 908"/>
                <a:gd name="T114" fmla="*/ 4856 w 5446"/>
                <a:gd name="T115" fmla="*/ 483 h 908"/>
                <a:gd name="T116" fmla="*/ 4934 w 5446"/>
                <a:gd name="T117" fmla="*/ 597 h 908"/>
                <a:gd name="T118" fmla="*/ 5090 w 5446"/>
                <a:gd name="T119" fmla="*/ 573 h 908"/>
                <a:gd name="T120" fmla="*/ 5126 w 5446"/>
                <a:gd name="T121" fmla="*/ 399 h 908"/>
                <a:gd name="T122" fmla="*/ 5022 w 5446"/>
                <a:gd name="T123" fmla="*/ 299 h 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446" h="908">
                  <a:moveTo>
                    <a:pt x="5219" y="677"/>
                  </a:moveTo>
                  <a:lnTo>
                    <a:pt x="5130" y="677"/>
                  </a:lnTo>
                  <a:lnTo>
                    <a:pt x="5130" y="624"/>
                  </a:lnTo>
                  <a:lnTo>
                    <a:pt x="5127" y="627"/>
                  </a:lnTo>
                  <a:lnTo>
                    <a:pt x="5124" y="631"/>
                  </a:lnTo>
                  <a:lnTo>
                    <a:pt x="5117" y="637"/>
                  </a:lnTo>
                  <a:lnTo>
                    <a:pt x="5110" y="644"/>
                  </a:lnTo>
                  <a:lnTo>
                    <a:pt x="5103" y="649"/>
                  </a:lnTo>
                  <a:lnTo>
                    <a:pt x="5087" y="660"/>
                  </a:lnTo>
                  <a:lnTo>
                    <a:pt x="5079" y="665"/>
                  </a:lnTo>
                  <a:lnTo>
                    <a:pt x="5070" y="669"/>
                  </a:lnTo>
                  <a:lnTo>
                    <a:pt x="5061" y="673"/>
                  </a:lnTo>
                  <a:lnTo>
                    <a:pt x="5052" y="676"/>
                  </a:lnTo>
                  <a:lnTo>
                    <a:pt x="5042" y="679"/>
                  </a:lnTo>
                  <a:lnTo>
                    <a:pt x="5032" y="682"/>
                  </a:lnTo>
                  <a:lnTo>
                    <a:pt x="5022" y="684"/>
                  </a:lnTo>
                  <a:lnTo>
                    <a:pt x="5011" y="685"/>
                  </a:lnTo>
                  <a:lnTo>
                    <a:pt x="5000" y="686"/>
                  </a:lnTo>
                  <a:lnTo>
                    <a:pt x="4989" y="686"/>
                  </a:lnTo>
                  <a:lnTo>
                    <a:pt x="4977" y="686"/>
                  </a:lnTo>
                  <a:lnTo>
                    <a:pt x="4965" y="685"/>
                  </a:lnTo>
                  <a:lnTo>
                    <a:pt x="4954" y="684"/>
                  </a:lnTo>
                  <a:lnTo>
                    <a:pt x="4942" y="682"/>
                  </a:lnTo>
                  <a:lnTo>
                    <a:pt x="4931" y="679"/>
                  </a:lnTo>
                  <a:lnTo>
                    <a:pt x="4921" y="676"/>
                  </a:lnTo>
                  <a:lnTo>
                    <a:pt x="4910" y="672"/>
                  </a:lnTo>
                  <a:lnTo>
                    <a:pt x="4900" y="668"/>
                  </a:lnTo>
                  <a:lnTo>
                    <a:pt x="4890" y="663"/>
                  </a:lnTo>
                  <a:lnTo>
                    <a:pt x="4880" y="658"/>
                  </a:lnTo>
                  <a:lnTo>
                    <a:pt x="4871" y="653"/>
                  </a:lnTo>
                  <a:lnTo>
                    <a:pt x="4862" y="647"/>
                  </a:lnTo>
                  <a:lnTo>
                    <a:pt x="4853" y="640"/>
                  </a:lnTo>
                  <a:lnTo>
                    <a:pt x="4845" y="633"/>
                  </a:lnTo>
                  <a:lnTo>
                    <a:pt x="4837" y="626"/>
                  </a:lnTo>
                  <a:lnTo>
                    <a:pt x="4829" y="618"/>
                  </a:lnTo>
                  <a:lnTo>
                    <a:pt x="4822" y="610"/>
                  </a:lnTo>
                  <a:lnTo>
                    <a:pt x="4815" y="602"/>
                  </a:lnTo>
                  <a:lnTo>
                    <a:pt x="4808" y="593"/>
                  </a:lnTo>
                  <a:lnTo>
                    <a:pt x="4802" y="584"/>
                  </a:lnTo>
                  <a:lnTo>
                    <a:pt x="4796" y="575"/>
                  </a:lnTo>
                  <a:lnTo>
                    <a:pt x="4791" y="565"/>
                  </a:lnTo>
                  <a:lnTo>
                    <a:pt x="4786" y="555"/>
                  </a:lnTo>
                  <a:lnTo>
                    <a:pt x="4782" y="545"/>
                  </a:lnTo>
                  <a:lnTo>
                    <a:pt x="4778" y="534"/>
                  </a:lnTo>
                  <a:lnTo>
                    <a:pt x="4775" y="523"/>
                  </a:lnTo>
                  <a:lnTo>
                    <a:pt x="4772" y="512"/>
                  </a:lnTo>
                  <a:lnTo>
                    <a:pt x="4770" y="501"/>
                  </a:lnTo>
                  <a:lnTo>
                    <a:pt x="4768" y="489"/>
                  </a:lnTo>
                  <a:lnTo>
                    <a:pt x="4766" y="478"/>
                  </a:lnTo>
                  <a:lnTo>
                    <a:pt x="4765" y="466"/>
                  </a:lnTo>
                  <a:lnTo>
                    <a:pt x="4765" y="453"/>
                  </a:lnTo>
                  <a:lnTo>
                    <a:pt x="4765" y="441"/>
                  </a:lnTo>
                  <a:lnTo>
                    <a:pt x="4766" y="429"/>
                  </a:lnTo>
                  <a:lnTo>
                    <a:pt x="4768" y="417"/>
                  </a:lnTo>
                  <a:lnTo>
                    <a:pt x="4770" y="406"/>
                  </a:lnTo>
                  <a:lnTo>
                    <a:pt x="4772" y="395"/>
                  </a:lnTo>
                  <a:lnTo>
                    <a:pt x="4773" y="389"/>
                  </a:lnTo>
                  <a:lnTo>
                    <a:pt x="4775" y="384"/>
                  </a:lnTo>
                  <a:lnTo>
                    <a:pt x="4778" y="373"/>
                  </a:lnTo>
                  <a:lnTo>
                    <a:pt x="4782" y="362"/>
                  </a:lnTo>
                  <a:lnTo>
                    <a:pt x="4786" y="352"/>
                  </a:lnTo>
                  <a:lnTo>
                    <a:pt x="4791" y="342"/>
                  </a:lnTo>
                  <a:lnTo>
                    <a:pt x="4796" y="332"/>
                  </a:lnTo>
                  <a:lnTo>
                    <a:pt x="4802" y="323"/>
                  </a:lnTo>
                  <a:lnTo>
                    <a:pt x="4808" y="314"/>
                  </a:lnTo>
                  <a:lnTo>
                    <a:pt x="4815" y="305"/>
                  </a:lnTo>
                  <a:lnTo>
                    <a:pt x="4822" y="297"/>
                  </a:lnTo>
                  <a:lnTo>
                    <a:pt x="4829" y="289"/>
                  </a:lnTo>
                  <a:lnTo>
                    <a:pt x="4837" y="281"/>
                  </a:lnTo>
                  <a:lnTo>
                    <a:pt x="4845" y="274"/>
                  </a:lnTo>
                  <a:lnTo>
                    <a:pt x="4849" y="270"/>
                  </a:lnTo>
                  <a:lnTo>
                    <a:pt x="4853" y="267"/>
                  </a:lnTo>
                  <a:lnTo>
                    <a:pt x="4862" y="260"/>
                  </a:lnTo>
                  <a:lnTo>
                    <a:pt x="4871" y="254"/>
                  </a:lnTo>
                  <a:lnTo>
                    <a:pt x="4880" y="249"/>
                  </a:lnTo>
                  <a:lnTo>
                    <a:pt x="4890" y="244"/>
                  </a:lnTo>
                  <a:lnTo>
                    <a:pt x="4900" y="239"/>
                  </a:lnTo>
                  <a:lnTo>
                    <a:pt x="4910" y="235"/>
                  </a:lnTo>
                  <a:lnTo>
                    <a:pt x="4921" y="231"/>
                  </a:lnTo>
                  <a:lnTo>
                    <a:pt x="4931" y="228"/>
                  </a:lnTo>
                  <a:lnTo>
                    <a:pt x="4942" y="226"/>
                  </a:lnTo>
                  <a:lnTo>
                    <a:pt x="4954" y="224"/>
                  </a:lnTo>
                  <a:lnTo>
                    <a:pt x="4965" y="222"/>
                  </a:lnTo>
                  <a:lnTo>
                    <a:pt x="4977" y="221"/>
                  </a:lnTo>
                  <a:lnTo>
                    <a:pt x="4989" y="221"/>
                  </a:lnTo>
                  <a:lnTo>
                    <a:pt x="5000" y="221"/>
                  </a:lnTo>
                  <a:lnTo>
                    <a:pt x="5011" y="222"/>
                  </a:lnTo>
                  <a:lnTo>
                    <a:pt x="5022" y="223"/>
                  </a:lnTo>
                  <a:lnTo>
                    <a:pt x="5032" y="225"/>
                  </a:lnTo>
                  <a:lnTo>
                    <a:pt x="5042" y="228"/>
                  </a:lnTo>
                  <a:lnTo>
                    <a:pt x="5052" y="230"/>
                  </a:lnTo>
                  <a:lnTo>
                    <a:pt x="5061" y="234"/>
                  </a:lnTo>
                  <a:lnTo>
                    <a:pt x="5070" y="238"/>
                  </a:lnTo>
                  <a:lnTo>
                    <a:pt x="5079" y="242"/>
                  </a:lnTo>
                  <a:lnTo>
                    <a:pt x="5087" y="246"/>
                  </a:lnTo>
                  <a:lnTo>
                    <a:pt x="5095" y="251"/>
                  </a:lnTo>
                  <a:lnTo>
                    <a:pt x="5099" y="254"/>
                  </a:lnTo>
                  <a:lnTo>
                    <a:pt x="5102" y="257"/>
                  </a:lnTo>
                  <a:lnTo>
                    <a:pt x="5110" y="263"/>
                  </a:lnTo>
                  <a:lnTo>
                    <a:pt x="5117" y="269"/>
                  </a:lnTo>
                  <a:lnTo>
                    <a:pt x="5123" y="275"/>
                  </a:lnTo>
                  <a:lnTo>
                    <a:pt x="5130" y="282"/>
                  </a:lnTo>
                  <a:lnTo>
                    <a:pt x="5130" y="230"/>
                  </a:lnTo>
                  <a:lnTo>
                    <a:pt x="5219" y="230"/>
                  </a:lnTo>
                  <a:lnTo>
                    <a:pt x="5219" y="677"/>
                  </a:lnTo>
                  <a:close/>
                  <a:moveTo>
                    <a:pt x="4372" y="408"/>
                  </a:moveTo>
                  <a:lnTo>
                    <a:pt x="4372" y="676"/>
                  </a:lnTo>
                  <a:lnTo>
                    <a:pt x="4283" y="676"/>
                  </a:lnTo>
                  <a:lnTo>
                    <a:pt x="4283" y="409"/>
                  </a:lnTo>
                  <a:lnTo>
                    <a:pt x="4282" y="391"/>
                  </a:lnTo>
                  <a:lnTo>
                    <a:pt x="4282" y="382"/>
                  </a:lnTo>
                  <a:lnTo>
                    <a:pt x="4281" y="374"/>
                  </a:lnTo>
                  <a:lnTo>
                    <a:pt x="4278" y="360"/>
                  </a:lnTo>
                  <a:lnTo>
                    <a:pt x="4275" y="348"/>
                  </a:lnTo>
                  <a:lnTo>
                    <a:pt x="4271" y="337"/>
                  </a:lnTo>
                  <a:lnTo>
                    <a:pt x="4266" y="328"/>
                  </a:lnTo>
                  <a:lnTo>
                    <a:pt x="4261" y="320"/>
                  </a:lnTo>
                  <a:lnTo>
                    <a:pt x="4255" y="314"/>
                  </a:lnTo>
                  <a:lnTo>
                    <a:pt x="4249" y="309"/>
                  </a:lnTo>
                  <a:lnTo>
                    <a:pt x="4243" y="305"/>
                  </a:lnTo>
                  <a:lnTo>
                    <a:pt x="4237" y="302"/>
                  </a:lnTo>
                  <a:lnTo>
                    <a:pt x="4231" y="300"/>
                  </a:lnTo>
                  <a:lnTo>
                    <a:pt x="4225" y="298"/>
                  </a:lnTo>
                  <a:lnTo>
                    <a:pt x="4220" y="297"/>
                  </a:lnTo>
                  <a:lnTo>
                    <a:pt x="4214" y="297"/>
                  </a:lnTo>
                  <a:lnTo>
                    <a:pt x="4210" y="297"/>
                  </a:lnTo>
                  <a:lnTo>
                    <a:pt x="4206" y="297"/>
                  </a:lnTo>
                  <a:lnTo>
                    <a:pt x="4201" y="297"/>
                  </a:lnTo>
                  <a:lnTo>
                    <a:pt x="4195" y="298"/>
                  </a:lnTo>
                  <a:lnTo>
                    <a:pt x="4189" y="299"/>
                  </a:lnTo>
                  <a:lnTo>
                    <a:pt x="4183" y="301"/>
                  </a:lnTo>
                  <a:lnTo>
                    <a:pt x="4176" y="304"/>
                  </a:lnTo>
                  <a:lnTo>
                    <a:pt x="4169" y="308"/>
                  </a:lnTo>
                  <a:lnTo>
                    <a:pt x="4163" y="313"/>
                  </a:lnTo>
                  <a:lnTo>
                    <a:pt x="4156" y="320"/>
                  </a:lnTo>
                  <a:lnTo>
                    <a:pt x="4150" y="327"/>
                  </a:lnTo>
                  <a:lnTo>
                    <a:pt x="4147" y="332"/>
                  </a:lnTo>
                  <a:lnTo>
                    <a:pt x="4144" y="337"/>
                  </a:lnTo>
                  <a:lnTo>
                    <a:pt x="4142" y="342"/>
                  </a:lnTo>
                  <a:lnTo>
                    <a:pt x="4139" y="348"/>
                  </a:lnTo>
                  <a:lnTo>
                    <a:pt x="4137" y="354"/>
                  </a:lnTo>
                  <a:lnTo>
                    <a:pt x="4135" y="361"/>
                  </a:lnTo>
                  <a:lnTo>
                    <a:pt x="4134" y="368"/>
                  </a:lnTo>
                  <a:lnTo>
                    <a:pt x="4132" y="375"/>
                  </a:lnTo>
                  <a:lnTo>
                    <a:pt x="4130" y="392"/>
                  </a:lnTo>
                  <a:lnTo>
                    <a:pt x="4130" y="402"/>
                  </a:lnTo>
                  <a:lnTo>
                    <a:pt x="4129" y="412"/>
                  </a:lnTo>
                  <a:lnTo>
                    <a:pt x="4129" y="676"/>
                  </a:lnTo>
                  <a:lnTo>
                    <a:pt x="4040" y="676"/>
                  </a:lnTo>
                  <a:lnTo>
                    <a:pt x="4040" y="409"/>
                  </a:lnTo>
                  <a:lnTo>
                    <a:pt x="4040" y="391"/>
                  </a:lnTo>
                  <a:lnTo>
                    <a:pt x="4039" y="382"/>
                  </a:lnTo>
                  <a:lnTo>
                    <a:pt x="4038" y="374"/>
                  </a:lnTo>
                  <a:lnTo>
                    <a:pt x="4036" y="360"/>
                  </a:lnTo>
                  <a:lnTo>
                    <a:pt x="4032" y="348"/>
                  </a:lnTo>
                  <a:lnTo>
                    <a:pt x="4028" y="337"/>
                  </a:lnTo>
                  <a:lnTo>
                    <a:pt x="4023" y="328"/>
                  </a:lnTo>
                  <a:lnTo>
                    <a:pt x="4018" y="320"/>
                  </a:lnTo>
                  <a:lnTo>
                    <a:pt x="4012" y="314"/>
                  </a:lnTo>
                  <a:lnTo>
                    <a:pt x="4007" y="309"/>
                  </a:lnTo>
                  <a:lnTo>
                    <a:pt x="4001" y="305"/>
                  </a:lnTo>
                  <a:lnTo>
                    <a:pt x="3994" y="302"/>
                  </a:lnTo>
                  <a:lnTo>
                    <a:pt x="3988" y="300"/>
                  </a:lnTo>
                  <a:lnTo>
                    <a:pt x="3983" y="298"/>
                  </a:lnTo>
                  <a:lnTo>
                    <a:pt x="3977" y="297"/>
                  </a:lnTo>
                  <a:lnTo>
                    <a:pt x="3972" y="297"/>
                  </a:lnTo>
                  <a:lnTo>
                    <a:pt x="3967" y="297"/>
                  </a:lnTo>
                  <a:lnTo>
                    <a:pt x="3963" y="297"/>
                  </a:lnTo>
                  <a:lnTo>
                    <a:pt x="3959" y="297"/>
                  </a:lnTo>
                  <a:lnTo>
                    <a:pt x="3953" y="298"/>
                  </a:lnTo>
                  <a:lnTo>
                    <a:pt x="3947" y="299"/>
                  </a:lnTo>
                  <a:lnTo>
                    <a:pt x="3941" y="301"/>
                  </a:lnTo>
                  <a:lnTo>
                    <a:pt x="3934" y="304"/>
                  </a:lnTo>
                  <a:lnTo>
                    <a:pt x="3928" y="308"/>
                  </a:lnTo>
                  <a:lnTo>
                    <a:pt x="3921" y="313"/>
                  </a:lnTo>
                  <a:lnTo>
                    <a:pt x="3915" y="320"/>
                  </a:lnTo>
                  <a:lnTo>
                    <a:pt x="3909" y="327"/>
                  </a:lnTo>
                  <a:lnTo>
                    <a:pt x="3906" y="332"/>
                  </a:lnTo>
                  <a:lnTo>
                    <a:pt x="3903" y="337"/>
                  </a:lnTo>
                  <a:lnTo>
                    <a:pt x="3898" y="348"/>
                  </a:lnTo>
                  <a:lnTo>
                    <a:pt x="3894" y="361"/>
                  </a:lnTo>
                  <a:lnTo>
                    <a:pt x="3893" y="368"/>
                  </a:lnTo>
                  <a:lnTo>
                    <a:pt x="3891" y="375"/>
                  </a:lnTo>
                  <a:lnTo>
                    <a:pt x="3889" y="392"/>
                  </a:lnTo>
                  <a:lnTo>
                    <a:pt x="3889" y="402"/>
                  </a:lnTo>
                  <a:lnTo>
                    <a:pt x="3889" y="412"/>
                  </a:lnTo>
                  <a:lnTo>
                    <a:pt x="3889" y="676"/>
                  </a:lnTo>
                  <a:lnTo>
                    <a:pt x="3800" y="676"/>
                  </a:lnTo>
                  <a:lnTo>
                    <a:pt x="3800" y="230"/>
                  </a:lnTo>
                  <a:lnTo>
                    <a:pt x="3885" y="230"/>
                  </a:lnTo>
                  <a:lnTo>
                    <a:pt x="3885" y="281"/>
                  </a:lnTo>
                  <a:lnTo>
                    <a:pt x="3890" y="272"/>
                  </a:lnTo>
                  <a:lnTo>
                    <a:pt x="3895" y="264"/>
                  </a:lnTo>
                  <a:lnTo>
                    <a:pt x="3901" y="258"/>
                  </a:lnTo>
                  <a:lnTo>
                    <a:pt x="3907" y="251"/>
                  </a:lnTo>
                  <a:lnTo>
                    <a:pt x="3914" y="246"/>
                  </a:lnTo>
                  <a:lnTo>
                    <a:pt x="3921" y="241"/>
                  </a:lnTo>
                  <a:lnTo>
                    <a:pt x="3928" y="237"/>
                  </a:lnTo>
                  <a:lnTo>
                    <a:pt x="3935" y="233"/>
                  </a:lnTo>
                  <a:lnTo>
                    <a:pt x="3942" y="230"/>
                  </a:lnTo>
                  <a:lnTo>
                    <a:pt x="3950" y="227"/>
                  </a:lnTo>
                  <a:lnTo>
                    <a:pt x="3964" y="224"/>
                  </a:lnTo>
                  <a:lnTo>
                    <a:pt x="3971" y="222"/>
                  </a:lnTo>
                  <a:lnTo>
                    <a:pt x="3978" y="221"/>
                  </a:lnTo>
                  <a:lnTo>
                    <a:pt x="3990" y="221"/>
                  </a:lnTo>
                  <a:lnTo>
                    <a:pt x="4000" y="221"/>
                  </a:lnTo>
                  <a:lnTo>
                    <a:pt x="4008" y="222"/>
                  </a:lnTo>
                  <a:lnTo>
                    <a:pt x="4017" y="223"/>
                  </a:lnTo>
                  <a:lnTo>
                    <a:pt x="4026" y="225"/>
                  </a:lnTo>
                  <a:lnTo>
                    <a:pt x="4034" y="228"/>
                  </a:lnTo>
                  <a:lnTo>
                    <a:pt x="4042" y="231"/>
                  </a:lnTo>
                  <a:lnTo>
                    <a:pt x="4050" y="234"/>
                  </a:lnTo>
                  <a:lnTo>
                    <a:pt x="4057" y="238"/>
                  </a:lnTo>
                  <a:lnTo>
                    <a:pt x="4064" y="243"/>
                  </a:lnTo>
                  <a:lnTo>
                    <a:pt x="4071" y="248"/>
                  </a:lnTo>
                  <a:lnTo>
                    <a:pt x="4078" y="254"/>
                  </a:lnTo>
                  <a:lnTo>
                    <a:pt x="4084" y="261"/>
                  </a:lnTo>
                  <a:lnTo>
                    <a:pt x="4090" y="268"/>
                  </a:lnTo>
                  <a:lnTo>
                    <a:pt x="4096" y="275"/>
                  </a:lnTo>
                  <a:lnTo>
                    <a:pt x="4101" y="283"/>
                  </a:lnTo>
                  <a:lnTo>
                    <a:pt x="4105" y="292"/>
                  </a:lnTo>
                  <a:lnTo>
                    <a:pt x="4111" y="282"/>
                  </a:lnTo>
                  <a:lnTo>
                    <a:pt x="4118" y="273"/>
                  </a:lnTo>
                  <a:lnTo>
                    <a:pt x="4125" y="265"/>
                  </a:lnTo>
                  <a:lnTo>
                    <a:pt x="4133" y="257"/>
                  </a:lnTo>
                  <a:lnTo>
                    <a:pt x="4140" y="251"/>
                  </a:lnTo>
                  <a:lnTo>
                    <a:pt x="4148" y="245"/>
                  </a:lnTo>
                  <a:lnTo>
                    <a:pt x="4157" y="240"/>
                  </a:lnTo>
                  <a:lnTo>
                    <a:pt x="4165" y="235"/>
                  </a:lnTo>
                  <a:lnTo>
                    <a:pt x="4174" y="232"/>
                  </a:lnTo>
                  <a:lnTo>
                    <a:pt x="4182" y="229"/>
                  </a:lnTo>
                  <a:lnTo>
                    <a:pt x="4191" y="226"/>
                  </a:lnTo>
                  <a:lnTo>
                    <a:pt x="4199" y="224"/>
                  </a:lnTo>
                  <a:lnTo>
                    <a:pt x="4207" y="223"/>
                  </a:lnTo>
                  <a:lnTo>
                    <a:pt x="4214" y="222"/>
                  </a:lnTo>
                  <a:lnTo>
                    <a:pt x="4228" y="221"/>
                  </a:lnTo>
                  <a:lnTo>
                    <a:pt x="4241" y="221"/>
                  </a:lnTo>
                  <a:lnTo>
                    <a:pt x="4254" y="223"/>
                  </a:lnTo>
                  <a:lnTo>
                    <a:pt x="4267" y="225"/>
                  </a:lnTo>
                  <a:lnTo>
                    <a:pt x="4280" y="229"/>
                  </a:lnTo>
                  <a:lnTo>
                    <a:pt x="4292" y="234"/>
                  </a:lnTo>
                  <a:lnTo>
                    <a:pt x="4298" y="237"/>
                  </a:lnTo>
                  <a:lnTo>
                    <a:pt x="4304" y="241"/>
                  </a:lnTo>
                  <a:lnTo>
                    <a:pt x="4310" y="244"/>
                  </a:lnTo>
                  <a:lnTo>
                    <a:pt x="4316" y="249"/>
                  </a:lnTo>
                  <a:lnTo>
                    <a:pt x="4321" y="253"/>
                  </a:lnTo>
                  <a:lnTo>
                    <a:pt x="4327" y="258"/>
                  </a:lnTo>
                  <a:lnTo>
                    <a:pt x="4332" y="264"/>
                  </a:lnTo>
                  <a:lnTo>
                    <a:pt x="4337" y="270"/>
                  </a:lnTo>
                  <a:lnTo>
                    <a:pt x="4341" y="276"/>
                  </a:lnTo>
                  <a:lnTo>
                    <a:pt x="4346" y="283"/>
                  </a:lnTo>
                  <a:lnTo>
                    <a:pt x="4350" y="290"/>
                  </a:lnTo>
                  <a:lnTo>
                    <a:pt x="4354" y="298"/>
                  </a:lnTo>
                  <a:lnTo>
                    <a:pt x="4357" y="307"/>
                  </a:lnTo>
                  <a:lnTo>
                    <a:pt x="4360" y="316"/>
                  </a:lnTo>
                  <a:lnTo>
                    <a:pt x="4363" y="325"/>
                  </a:lnTo>
                  <a:lnTo>
                    <a:pt x="4366" y="335"/>
                  </a:lnTo>
                  <a:lnTo>
                    <a:pt x="4368" y="346"/>
                  </a:lnTo>
                  <a:lnTo>
                    <a:pt x="4370" y="357"/>
                  </a:lnTo>
                  <a:lnTo>
                    <a:pt x="4371" y="369"/>
                  </a:lnTo>
                  <a:lnTo>
                    <a:pt x="4372" y="381"/>
                  </a:lnTo>
                  <a:lnTo>
                    <a:pt x="4372" y="394"/>
                  </a:lnTo>
                  <a:lnTo>
                    <a:pt x="4372" y="408"/>
                  </a:lnTo>
                  <a:close/>
                  <a:moveTo>
                    <a:pt x="3177" y="685"/>
                  </a:moveTo>
                  <a:lnTo>
                    <a:pt x="3165" y="685"/>
                  </a:lnTo>
                  <a:lnTo>
                    <a:pt x="3153" y="684"/>
                  </a:lnTo>
                  <a:lnTo>
                    <a:pt x="3142" y="683"/>
                  </a:lnTo>
                  <a:lnTo>
                    <a:pt x="3130" y="681"/>
                  </a:lnTo>
                  <a:lnTo>
                    <a:pt x="3119" y="678"/>
                  </a:lnTo>
                  <a:lnTo>
                    <a:pt x="3108" y="675"/>
                  </a:lnTo>
                  <a:lnTo>
                    <a:pt x="3097" y="671"/>
                  </a:lnTo>
                  <a:lnTo>
                    <a:pt x="3087" y="667"/>
                  </a:lnTo>
                  <a:lnTo>
                    <a:pt x="3076" y="663"/>
                  </a:lnTo>
                  <a:lnTo>
                    <a:pt x="3066" y="658"/>
                  </a:lnTo>
                  <a:lnTo>
                    <a:pt x="3057" y="652"/>
                  </a:lnTo>
                  <a:lnTo>
                    <a:pt x="3047" y="646"/>
                  </a:lnTo>
                  <a:lnTo>
                    <a:pt x="3038" y="639"/>
                  </a:lnTo>
                  <a:lnTo>
                    <a:pt x="3029" y="633"/>
                  </a:lnTo>
                  <a:lnTo>
                    <a:pt x="3021" y="625"/>
                  </a:lnTo>
                  <a:lnTo>
                    <a:pt x="3013" y="618"/>
                  </a:lnTo>
                  <a:lnTo>
                    <a:pt x="3005" y="610"/>
                  </a:lnTo>
                  <a:lnTo>
                    <a:pt x="2998" y="601"/>
                  </a:lnTo>
                  <a:lnTo>
                    <a:pt x="2991" y="592"/>
                  </a:lnTo>
                  <a:lnTo>
                    <a:pt x="2985" y="583"/>
                  </a:lnTo>
                  <a:lnTo>
                    <a:pt x="2979" y="574"/>
                  </a:lnTo>
                  <a:lnTo>
                    <a:pt x="2973" y="564"/>
                  </a:lnTo>
                  <a:lnTo>
                    <a:pt x="2968" y="554"/>
                  </a:lnTo>
                  <a:lnTo>
                    <a:pt x="2963" y="544"/>
                  </a:lnTo>
                  <a:lnTo>
                    <a:pt x="2959" y="533"/>
                  </a:lnTo>
                  <a:lnTo>
                    <a:pt x="2956" y="523"/>
                  </a:lnTo>
                  <a:lnTo>
                    <a:pt x="2952" y="512"/>
                  </a:lnTo>
                  <a:lnTo>
                    <a:pt x="2950" y="500"/>
                  </a:lnTo>
                  <a:lnTo>
                    <a:pt x="2948" y="489"/>
                  </a:lnTo>
                  <a:lnTo>
                    <a:pt x="2946" y="477"/>
                  </a:lnTo>
                  <a:lnTo>
                    <a:pt x="2945" y="466"/>
                  </a:lnTo>
                  <a:lnTo>
                    <a:pt x="2945" y="453"/>
                  </a:lnTo>
                  <a:lnTo>
                    <a:pt x="2945" y="441"/>
                  </a:lnTo>
                  <a:lnTo>
                    <a:pt x="2946" y="429"/>
                  </a:lnTo>
                  <a:lnTo>
                    <a:pt x="2948" y="417"/>
                  </a:lnTo>
                  <a:lnTo>
                    <a:pt x="2950" y="406"/>
                  </a:lnTo>
                  <a:lnTo>
                    <a:pt x="2952" y="395"/>
                  </a:lnTo>
                  <a:lnTo>
                    <a:pt x="2956" y="384"/>
                  </a:lnTo>
                  <a:lnTo>
                    <a:pt x="2959" y="373"/>
                  </a:lnTo>
                  <a:lnTo>
                    <a:pt x="2963" y="362"/>
                  </a:lnTo>
                  <a:lnTo>
                    <a:pt x="2968" y="352"/>
                  </a:lnTo>
                  <a:lnTo>
                    <a:pt x="2973" y="342"/>
                  </a:lnTo>
                  <a:lnTo>
                    <a:pt x="2979" y="332"/>
                  </a:lnTo>
                  <a:lnTo>
                    <a:pt x="2985" y="323"/>
                  </a:lnTo>
                  <a:lnTo>
                    <a:pt x="2991" y="314"/>
                  </a:lnTo>
                  <a:lnTo>
                    <a:pt x="2998" y="305"/>
                  </a:lnTo>
                  <a:lnTo>
                    <a:pt x="3005" y="297"/>
                  </a:lnTo>
                  <a:lnTo>
                    <a:pt x="3013" y="289"/>
                  </a:lnTo>
                  <a:lnTo>
                    <a:pt x="3021" y="281"/>
                  </a:lnTo>
                  <a:lnTo>
                    <a:pt x="3029" y="274"/>
                  </a:lnTo>
                  <a:lnTo>
                    <a:pt x="3038" y="267"/>
                  </a:lnTo>
                  <a:lnTo>
                    <a:pt x="3047" y="260"/>
                  </a:lnTo>
                  <a:lnTo>
                    <a:pt x="3057" y="254"/>
                  </a:lnTo>
                  <a:lnTo>
                    <a:pt x="3066" y="249"/>
                  </a:lnTo>
                  <a:lnTo>
                    <a:pt x="3076" y="244"/>
                  </a:lnTo>
                  <a:lnTo>
                    <a:pt x="3087" y="239"/>
                  </a:lnTo>
                  <a:lnTo>
                    <a:pt x="3097" y="235"/>
                  </a:lnTo>
                  <a:lnTo>
                    <a:pt x="3108" y="231"/>
                  </a:lnTo>
                  <a:lnTo>
                    <a:pt x="3119" y="228"/>
                  </a:lnTo>
                  <a:lnTo>
                    <a:pt x="3130" y="226"/>
                  </a:lnTo>
                  <a:lnTo>
                    <a:pt x="3142" y="224"/>
                  </a:lnTo>
                  <a:lnTo>
                    <a:pt x="3153" y="222"/>
                  </a:lnTo>
                  <a:lnTo>
                    <a:pt x="3165" y="221"/>
                  </a:lnTo>
                  <a:lnTo>
                    <a:pt x="3177" y="221"/>
                  </a:lnTo>
                  <a:lnTo>
                    <a:pt x="3189" y="221"/>
                  </a:lnTo>
                  <a:lnTo>
                    <a:pt x="3201" y="222"/>
                  </a:lnTo>
                  <a:lnTo>
                    <a:pt x="3212" y="224"/>
                  </a:lnTo>
                  <a:lnTo>
                    <a:pt x="3224" y="226"/>
                  </a:lnTo>
                  <a:lnTo>
                    <a:pt x="3235" y="228"/>
                  </a:lnTo>
                  <a:lnTo>
                    <a:pt x="3246" y="231"/>
                  </a:lnTo>
                  <a:lnTo>
                    <a:pt x="3257" y="235"/>
                  </a:lnTo>
                  <a:lnTo>
                    <a:pt x="3267" y="239"/>
                  </a:lnTo>
                  <a:lnTo>
                    <a:pt x="3278" y="244"/>
                  </a:lnTo>
                  <a:lnTo>
                    <a:pt x="3288" y="249"/>
                  </a:lnTo>
                  <a:lnTo>
                    <a:pt x="3297" y="254"/>
                  </a:lnTo>
                  <a:lnTo>
                    <a:pt x="3307" y="260"/>
                  </a:lnTo>
                  <a:lnTo>
                    <a:pt x="3316" y="267"/>
                  </a:lnTo>
                  <a:lnTo>
                    <a:pt x="3325" y="274"/>
                  </a:lnTo>
                  <a:lnTo>
                    <a:pt x="3333" y="281"/>
                  </a:lnTo>
                  <a:lnTo>
                    <a:pt x="3341" y="289"/>
                  </a:lnTo>
                  <a:lnTo>
                    <a:pt x="3349" y="297"/>
                  </a:lnTo>
                  <a:lnTo>
                    <a:pt x="3356" y="305"/>
                  </a:lnTo>
                  <a:lnTo>
                    <a:pt x="3363" y="314"/>
                  </a:lnTo>
                  <a:lnTo>
                    <a:pt x="3369" y="323"/>
                  </a:lnTo>
                  <a:lnTo>
                    <a:pt x="3375" y="332"/>
                  </a:lnTo>
                  <a:lnTo>
                    <a:pt x="3381" y="342"/>
                  </a:lnTo>
                  <a:lnTo>
                    <a:pt x="3386" y="352"/>
                  </a:lnTo>
                  <a:lnTo>
                    <a:pt x="3391" y="362"/>
                  </a:lnTo>
                  <a:lnTo>
                    <a:pt x="3395" y="373"/>
                  </a:lnTo>
                  <a:lnTo>
                    <a:pt x="3398" y="384"/>
                  </a:lnTo>
                  <a:lnTo>
                    <a:pt x="3401" y="395"/>
                  </a:lnTo>
                  <a:lnTo>
                    <a:pt x="3404" y="406"/>
                  </a:lnTo>
                  <a:lnTo>
                    <a:pt x="3406" y="417"/>
                  </a:lnTo>
                  <a:lnTo>
                    <a:pt x="3408" y="429"/>
                  </a:lnTo>
                  <a:lnTo>
                    <a:pt x="3408" y="441"/>
                  </a:lnTo>
                  <a:lnTo>
                    <a:pt x="3409" y="453"/>
                  </a:lnTo>
                  <a:lnTo>
                    <a:pt x="3408" y="466"/>
                  </a:lnTo>
                  <a:lnTo>
                    <a:pt x="3408" y="477"/>
                  </a:lnTo>
                  <a:lnTo>
                    <a:pt x="3406" y="489"/>
                  </a:lnTo>
                  <a:lnTo>
                    <a:pt x="3404" y="500"/>
                  </a:lnTo>
                  <a:lnTo>
                    <a:pt x="3401" y="512"/>
                  </a:lnTo>
                  <a:lnTo>
                    <a:pt x="3398" y="523"/>
                  </a:lnTo>
                  <a:lnTo>
                    <a:pt x="3395" y="533"/>
                  </a:lnTo>
                  <a:lnTo>
                    <a:pt x="3391" y="544"/>
                  </a:lnTo>
                  <a:lnTo>
                    <a:pt x="3386" y="554"/>
                  </a:lnTo>
                  <a:lnTo>
                    <a:pt x="3381" y="564"/>
                  </a:lnTo>
                  <a:lnTo>
                    <a:pt x="3375" y="574"/>
                  </a:lnTo>
                  <a:lnTo>
                    <a:pt x="3369" y="583"/>
                  </a:lnTo>
                  <a:lnTo>
                    <a:pt x="3363" y="592"/>
                  </a:lnTo>
                  <a:lnTo>
                    <a:pt x="3356" y="601"/>
                  </a:lnTo>
                  <a:lnTo>
                    <a:pt x="3349" y="610"/>
                  </a:lnTo>
                  <a:lnTo>
                    <a:pt x="3341" y="618"/>
                  </a:lnTo>
                  <a:lnTo>
                    <a:pt x="3333" y="625"/>
                  </a:lnTo>
                  <a:lnTo>
                    <a:pt x="3325" y="633"/>
                  </a:lnTo>
                  <a:lnTo>
                    <a:pt x="3316" y="639"/>
                  </a:lnTo>
                  <a:lnTo>
                    <a:pt x="3307" y="646"/>
                  </a:lnTo>
                  <a:lnTo>
                    <a:pt x="3297" y="652"/>
                  </a:lnTo>
                  <a:lnTo>
                    <a:pt x="3288" y="658"/>
                  </a:lnTo>
                  <a:lnTo>
                    <a:pt x="3278" y="663"/>
                  </a:lnTo>
                  <a:lnTo>
                    <a:pt x="3267" y="667"/>
                  </a:lnTo>
                  <a:lnTo>
                    <a:pt x="3257" y="671"/>
                  </a:lnTo>
                  <a:lnTo>
                    <a:pt x="3246" y="675"/>
                  </a:lnTo>
                  <a:lnTo>
                    <a:pt x="3235" y="678"/>
                  </a:lnTo>
                  <a:lnTo>
                    <a:pt x="3224" y="681"/>
                  </a:lnTo>
                  <a:lnTo>
                    <a:pt x="3212" y="683"/>
                  </a:lnTo>
                  <a:lnTo>
                    <a:pt x="3201" y="684"/>
                  </a:lnTo>
                  <a:lnTo>
                    <a:pt x="3189" y="685"/>
                  </a:lnTo>
                  <a:lnTo>
                    <a:pt x="3177" y="685"/>
                  </a:lnTo>
                  <a:close/>
                  <a:moveTo>
                    <a:pt x="2491" y="677"/>
                  </a:moveTo>
                  <a:lnTo>
                    <a:pt x="2402" y="677"/>
                  </a:lnTo>
                  <a:lnTo>
                    <a:pt x="2402" y="453"/>
                  </a:lnTo>
                  <a:lnTo>
                    <a:pt x="2402" y="444"/>
                  </a:lnTo>
                  <a:lnTo>
                    <a:pt x="2402" y="436"/>
                  </a:lnTo>
                  <a:lnTo>
                    <a:pt x="2401" y="428"/>
                  </a:lnTo>
                  <a:lnTo>
                    <a:pt x="2400" y="420"/>
                  </a:lnTo>
                  <a:lnTo>
                    <a:pt x="2398" y="412"/>
                  </a:lnTo>
                  <a:lnTo>
                    <a:pt x="2397" y="404"/>
                  </a:lnTo>
                  <a:lnTo>
                    <a:pt x="2395" y="397"/>
                  </a:lnTo>
                  <a:lnTo>
                    <a:pt x="2392" y="390"/>
                  </a:lnTo>
                  <a:lnTo>
                    <a:pt x="2390" y="383"/>
                  </a:lnTo>
                  <a:lnTo>
                    <a:pt x="2387" y="377"/>
                  </a:lnTo>
                  <a:lnTo>
                    <a:pt x="2381" y="364"/>
                  </a:lnTo>
                  <a:lnTo>
                    <a:pt x="2374" y="353"/>
                  </a:lnTo>
                  <a:lnTo>
                    <a:pt x="2370" y="347"/>
                  </a:lnTo>
                  <a:lnTo>
                    <a:pt x="2365" y="342"/>
                  </a:lnTo>
                  <a:lnTo>
                    <a:pt x="2361" y="337"/>
                  </a:lnTo>
                  <a:lnTo>
                    <a:pt x="2357" y="333"/>
                  </a:lnTo>
                  <a:lnTo>
                    <a:pt x="2347" y="325"/>
                  </a:lnTo>
                  <a:lnTo>
                    <a:pt x="2336" y="318"/>
                  </a:lnTo>
                  <a:lnTo>
                    <a:pt x="2331" y="314"/>
                  </a:lnTo>
                  <a:lnTo>
                    <a:pt x="2325" y="312"/>
                  </a:lnTo>
                  <a:lnTo>
                    <a:pt x="2319" y="309"/>
                  </a:lnTo>
                  <a:lnTo>
                    <a:pt x="2313" y="307"/>
                  </a:lnTo>
                  <a:lnTo>
                    <a:pt x="2307" y="305"/>
                  </a:lnTo>
                  <a:lnTo>
                    <a:pt x="2301" y="304"/>
                  </a:lnTo>
                  <a:lnTo>
                    <a:pt x="2295" y="303"/>
                  </a:lnTo>
                  <a:lnTo>
                    <a:pt x="2288" y="302"/>
                  </a:lnTo>
                  <a:lnTo>
                    <a:pt x="2275" y="301"/>
                  </a:lnTo>
                  <a:lnTo>
                    <a:pt x="2261" y="302"/>
                  </a:lnTo>
                  <a:lnTo>
                    <a:pt x="2254" y="303"/>
                  </a:lnTo>
                  <a:lnTo>
                    <a:pt x="2247" y="304"/>
                  </a:lnTo>
                  <a:lnTo>
                    <a:pt x="2234" y="307"/>
                  </a:lnTo>
                  <a:lnTo>
                    <a:pt x="2228" y="309"/>
                  </a:lnTo>
                  <a:lnTo>
                    <a:pt x="2222" y="312"/>
                  </a:lnTo>
                  <a:lnTo>
                    <a:pt x="2216" y="314"/>
                  </a:lnTo>
                  <a:lnTo>
                    <a:pt x="2210" y="318"/>
                  </a:lnTo>
                  <a:lnTo>
                    <a:pt x="2204" y="321"/>
                  </a:lnTo>
                  <a:lnTo>
                    <a:pt x="2198" y="325"/>
                  </a:lnTo>
                  <a:lnTo>
                    <a:pt x="2193" y="329"/>
                  </a:lnTo>
                  <a:lnTo>
                    <a:pt x="2188" y="333"/>
                  </a:lnTo>
                  <a:lnTo>
                    <a:pt x="2183" y="338"/>
                  </a:lnTo>
                  <a:lnTo>
                    <a:pt x="2178" y="343"/>
                  </a:lnTo>
                  <a:lnTo>
                    <a:pt x="2173" y="348"/>
                  </a:lnTo>
                  <a:lnTo>
                    <a:pt x="2169" y="354"/>
                  </a:lnTo>
                  <a:lnTo>
                    <a:pt x="2164" y="360"/>
                  </a:lnTo>
                  <a:lnTo>
                    <a:pt x="2160" y="366"/>
                  </a:lnTo>
                  <a:lnTo>
                    <a:pt x="2153" y="380"/>
                  </a:lnTo>
                  <a:lnTo>
                    <a:pt x="2150" y="387"/>
                  </a:lnTo>
                  <a:lnTo>
                    <a:pt x="2147" y="394"/>
                  </a:lnTo>
                  <a:lnTo>
                    <a:pt x="2142" y="410"/>
                  </a:lnTo>
                  <a:lnTo>
                    <a:pt x="2140" y="419"/>
                  </a:lnTo>
                  <a:lnTo>
                    <a:pt x="2139" y="427"/>
                  </a:lnTo>
                  <a:lnTo>
                    <a:pt x="2137" y="436"/>
                  </a:lnTo>
                  <a:lnTo>
                    <a:pt x="2137" y="446"/>
                  </a:lnTo>
                  <a:lnTo>
                    <a:pt x="2136" y="466"/>
                  </a:lnTo>
                  <a:lnTo>
                    <a:pt x="2136" y="677"/>
                  </a:lnTo>
                  <a:lnTo>
                    <a:pt x="2046" y="677"/>
                  </a:lnTo>
                  <a:lnTo>
                    <a:pt x="2046" y="230"/>
                  </a:lnTo>
                  <a:lnTo>
                    <a:pt x="2133" y="230"/>
                  </a:lnTo>
                  <a:lnTo>
                    <a:pt x="2133" y="306"/>
                  </a:lnTo>
                  <a:lnTo>
                    <a:pt x="2138" y="296"/>
                  </a:lnTo>
                  <a:lnTo>
                    <a:pt x="2144" y="287"/>
                  </a:lnTo>
                  <a:lnTo>
                    <a:pt x="2151" y="278"/>
                  </a:lnTo>
                  <a:lnTo>
                    <a:pt x="2159" y="270"/>
                  </a:lnTo>
                  <a:lnTo>
                    <a:pt x="2163" y="266"/>
                  </a:lnTo>
                  <a:lnTo>
                    <a:pt x="2167" y="262"/>
                  </a:lnTo>
                  <a:lnTo>
                    <a:pt x="2177" y="255"/>
                  </a:lnTo>
                  <a:lnTo>
                    <a:pt x="2186" y="249"/>
                  </a:lnTo>
                  <a:lnTo>
                    <a:pt x="2196" y="243"/>
                  </a:lnTo>
                  <a:lnTo>
                    <a:pt x="2207" y="238"/>
                  </a:lnTo>
                  <a:lnTo>
                    <a:pt x="2218" y="234"/>
                  </a:lnTo>
                  <a:lnTo>
                    <a:pt x="2229" y="230"/>
                  </a:lnTo>
                  <a:lnTo>
                    <a:pt x="2241" y="227"/>
                  </a:lnTo>
                  <a:lnTo>
                    <a:pt x="2253" y="224"/>
                  </a:lnTo>
                  <a:lnTo>
                    <a:pt x="2264" y="222"/>
                  </a:lnTo>
                  <a:lnTo>
                    <a:pt x="2276" y="221"/>
                  </a:lnTo>
                  <a:lnTo>
                    <a:pt x="2288" y="221"/>
                  </a:lnTo>
                  <a:lnTo>
                    <a:pt x="2307" y="222"/>
                  </a:lnTo>
                  <a:lnTo>
                    <a:pt x="2326" y="224"/>
                  </a:lnTo>
                  <a:lnTo>
                    <a:pt x="2335" y="225"/>
                  </a:lnTo>
                  <a:lnTo>
                    <a:pt x="2344" y="228"/>
                  </a:lnTo>
                  <a:lnTo>
                    <a:pt x="2353" y="230"/>
                  </a:lnTo>
                  <a:lnTo>
                    <a:pt x="2362" y="233"/>
                  </a:lnTo>
                  <a:lnTo>
                    <a:pt x="2371" y="236"/>
                  </a:lnTo>
                  <a:lnTo>
                    <a:pt x="2380" y="240"/>
                  </a:lnTo>
                  <a:lnTo>
                    <a:pt x="2388" y="244"/>
                  </a:lnTo>
                  <a:lnTo>
                    <a:pt x="2397" y="249"/>
                  </a:lnTo>
                  <a:lnTo>
                    <a:pt x="2405" y="254"/>
                  </a:lnTo>
                  <a:lnTo>
                    <a:pt x="2413" y="259"/>
                  </a:lnTo>
                  <a:lnTo>
                    <a:pt x="2420" y="265"/>
                  </a:lnTo>
                  <a:lnTo>
                    <a:pt x="2427" y="271"/>
                  </a:lnTo>
                  <a:lnTo>
                    <a:pt x="2434" y="278"/>
                  </a:lnTo>
                  <a:lnTo>
                    <a:pt x="2441" y="285"/>
                  </a:lnTo>
                  <a:lnTo>
                    <a:pt x="2448" y="293"/>
                  </a:lnTo>
                  <a:lnTo>
                    <a:pt x="2454" y="301"/>
                  </a:lnTo>
                  <a:lnTo>
                    <a:pt x="2459" y="310"/>
                  </a:lnTo>
                  <a:lnTo>
                    <a:pt x="2464" y="319"/>
                  </a:lnTo>
                  <a:lnTo>
                    <a:pt x="2469" y="328"/>
                  </a:lnTo>
                  <a:lnTo>
                    <a:pt x="2474" y="339"/>
                  </a:lnTo>
                  <a:lnTo>
                    <a:pt x="2478" y="349"/>
                  </a:lnTo>
                  <a:lnTo>
                    <a:pt x="2481" y="360"/>
                  </a:lnTo>
                  <a:lnTo>
                    <a:pt x="2484" y="372"/>
                  </a:lnTo>
                  <a:lnTo>
                    <a:pt x="2487" y="384"/>
                  </a:lnTo>
                  <a:lnTo>
                    <a:pt x="2489" y="397"/>
                  </a:lnTo>
                  <a:lnTo>
                    <a:pt x="2490" y="410"/>
                  </a:lnTo>
                  <a:lnTo>
                    <a:pt x="2491" y="424"/>
                  </a:lnTo>
                  <a:lnTo>
                    <a:pt x="2491" y="438"/>
                  </a:lnTo>
                  <a:lnTo>
                    <a:pt x="2491" y="677"/>
                  </a:lnTo>
                  <a:close/>
                  <a:moveTo>
                    <a:pt x="1589" y="677"/>
                  </a:moveTo>
                  <a:lnTo>
                    <a:pt x="1499" y="677"/>
                  </a:lnTo>
                  <a:lnTo>
                    <a:pt x="1499" y="624"/>
                  </a:lnTo>
                  <a:lnTo>
                    <a:pt x="1496" y="627"/>
                  </a:lnTo>
                  <a:lnTo>
                    <a:pt x="1493" y="631"/>
                  </a:lnTo>
                  <a:lnTo>
                    <a:pt x="1487" y="637"/>
                  </a:lnTo>
                  <a:lnTo>
                    <a:pt x="1480" y="644"/>
                  </a:lnTo>
                  <a:lnTo>
                    <a:pt x="1473" y="649"/>
                  </a:lnTo>
                  <a:lnTo>
                    <a:pt x="1457" y="660"/>
                  </a:lnTo>
                  <a:lnTo>
                    <a:pt x="1449" y="665"/>
                  </a:lnTo>
                  <a:lnTo>
                    <a:pt x="1440" y="669"/>
                  </a:lnTo>
                  <a:lnTo>
                    <a:pt x="1431" y="673"/>
                  </a:lnTo>
                  <a:lnTo>
                    <a:pt x="1422" y="676"/>
                  </a:lnTo>
                  <a:lnTo>
                    <a:pt x="1412" y="679"/>
                  </a:lnTo>
                  <a:lnTo>
                    <a:pt x="1402" y="682"/>
                  </a:lnTo>
                  <a:lnTo>
                    <a:pt x="1392" y="684"/>
                  </a:lnTo>
                  <a:lnTo>
                    <a:pt x="1381" y="685"/>
                  </a:lnTo>
                  <a:lnTo>
                    <a:pt x="1370" y="686"/>
                  </a:lnTo>
                  <a:lnTo>
                    <a:pt x="1359" y="686"/>
                  </a:lnTo>
                  <a:lnTo>
                    <a:pt x="1347" y="686"/>
                  </a:lnTo>
                  <a:lnTo>
                    <a:pt x="1335" y="685"/>
                  </a:lnTo>
                  <a:lnTo>
                    <a:pt x="1323" y="684"/>
                  </a:lnTo>
                  <a:lnTo>
                    <a:pt x="1312" y="682"/>
                  </a:lnTo>
                  <a:lnTo>
                    <a:pt x="1301" y="679"/>
                  </a:lnTo>
                  <a:lnTo>
                    <a:pt x="1290" y="676"/>
                  </a:lnTo>
                  <a:lnTo>
                    <a:pt x="1280" y="672"/>
                  </a:lnTo>
                  <a:lnTo>
                    <a:pt x="1269" y="668"/>
                  </a:lnTo>
                  <a:lnTo>
                    <a:pt x="1259" y="663"/>
                  </a:lnTo>
                  <a:lnTo>
                    <a:pt x="1250" y="658"/>
                  </a:lnTo>
                  <a:lnTo>
                    <a:pt x="1240" y="653"/>
                  </a:lnTo>
                  <a:lnTo>
                    <a:pt x="1231" y="647"/>
                  </a:lnTo>
                  <a:lnTo>
                    <a:pt x="1223" y="640"/>
                  </a:lnTo>
                  <a:lnTo>
                    <a:pt x="1214" y="633"/>
                  </a:lnTo>
                  <a:lnTo>
                    <a:pt x="1206" y="626"/>
                  </a:lnTo>
                  <a:lnTo>
                    <a:pt x="1199" y="618"/>
                  </a:lnTo>
                  <a:lnTo>
                    <a:pt x="1191" y="610"/>
                  </a:lnTo>
                  <a:lnTo>
                    <a:pt x="1184" y="602"/>
                  </a:lnTo>
                  <a:lnTo>
                    <a:pt x="1178" y="593"/>
                  </a:lnTo>
                  <a:lnTo>
                    <a:pt x="1172" y="584"/>
                  </a:lnTo>
                  <a:lnTo>
                    <a:pt x="1166" y="575"/>
                  </a:lnTo>
                  <a:lnTo>
                    <a:pt x="1161" y="565"/>
                  </a:lnTo>
                  <a:lnTo>
                    <a:pt x="1156" y="555"/>
                  </a:lnTo>
                  <a:lnTo>
                    <a:pt x="1152" y="545"/>
                  </a:lnTo>
                  <a:lnTo>
                    <a:pt x="1148" y="534"/>
                  </a:lnTo>
                  <a:lnTo>
                    <a:pt x="1144" y="523"/>
                  </a:lnTo>
                  <a:lnTo>
                    <a:pt x="1142" y="512"/>
                  </a:lnTo>
                  <a:lnTo>
                    <a:pt x="1139" y="501"/>
                  </a:lnTo>
                  <a:lnTo>
                    <a:pt x="1137" y="489"/>
                  </a:lnTo>
                  <a:lnTo>
                    <a:pt x="1136" y="478"/>
                  </a:lnTo>
                  <a:lnTo>
                    <a:pt x="1135" y="466"/>
                  </a:lnTo>
                  <a:lnTo>
                    <a:pt x="1135" y="453"/>
                  </a:lnTo>
                  <a:lnTo>
                    <a:pt x="1135" y="441"/>
                  </a:lnTo>
                  <a:lnTo>
                    <a:pt x="1136" y="429"/>
                  </a:lnTo>
                  <a:lnTo>
                    <a:pt x="1137" y="417"/>
                  </a:lnTo>
                  <a:lnTo>
                    <a:pt x="1139" y="406"/>
                  </a:lnTo>
                  <a:lnTo>
                    <a:pt x="1142" y="395"/>
                  </a:lnTo>
                  <a:lnTo>
                    <a:pt x="1143" y="389"/>
                  </a:lnTo>
                  <a:lnTo>
                    <a:pt x="1144" y="384"/>
                  </a:lnTo>
                  <a:lnTo>
                    <a:pt x="1148" y="373"/>
                  </a:lnTo>
                  <a:lnTo>
                    <a:pt x="1152" y="362"/>
                  </a:lnTo>
                  <a:lnTo>
                    <a:pt x="1156" y="352"/>
                  </a:lnTo>
                  <a:lnTo>
                    <a:pt x="1161" y="342"/>
                  </a:lnTo>
                  <a:lnTo>
                    <a:pt x="1166" y="332"/>
                  </a:lnTo>
                  <a:lnTo>
                    <a:pt x="1172" y="323"/>
                  </a:lnTo>
                  <a:lnTo>
                    <a:pt x="1178" y="314"/>
                  </a:lnTo>
                  <a:lnTo>
                    <a:pt x="1184" y="305"/>
                  </a:lnTo>
                  <a:lnTo>
                    <a:pt x="1191" y="297"/>
                  </a:lnTo>
                  <a:lnTo>
                    <a:pt x="1199" y="289"/>
                  </a:lnTo>
                  <a:lnTo>
                    <a:pt x="1206" y="281"/>
                  </a:lnTo>
                  <a:lnTo>
                    <a:pt x="1214" y="274"/>
                  </a:lnTo>
                  <a:lnTo>
                    <a:pt x="1218" y="270"/>
                  </a:lnTo>
                  <a:lnTo>
                    <a:pt x="1223" y="267"/>
                  </a:lnTo>
                  <a:lnTo>
                    <a:pt x="1231" y="260"/>
                  </a:lnTo>
                  <a:lnTo>
                    <a:pt x="1240" y="254"/>
                  </a:lnTo>
                  <a:lnTo>
                    <a:pt x="1250" y="249"/>
                  </a:lnTo>
                  <a:lnTo>
                    <a:pt x="1259" y="244"/>
                  </a:lnTo>
                  <a:lnTo>
                    <a:pt x="1269" y="239"/>
                  </a:lnTo>
                  <a:lnTo>
                    <a:pt x="1280" y="235"/>
                  </a:lnTo>
                  <a:lnTo>
                    <a:pt x="1290" y="231"/>
                  </a:lnTo>
                  <a:lnTo>
                    <a:pt x="1301" y="228"/>
                  </a:lnTo>
                  <a:lnTo>
                    <a:pt x="1312" y="226"/>
                  </a:lnTo>
                  <a:lnTo>
                    <a:pt x="1323" y="224"/>
                  </a:lnTo>
                  <a:lnTo>
                    <a:pt x="1335" y="222"/>
                  </a:lnTo>
                  <a:lnTo>
                    <a:pt x="1347" y="221"/>
                  </a:lnTo>
                  <a:lnTo>
                    <a:pt x="1359" y="221"/>
                  </a:lnTo>
                  <a:lnTo>
                    <a:pt x="1370" y="221"/>
                  </a:lnTo>
                  <a:lnTo>
                    <a:pt x="1381" y="222"/>
                  </a:lnTo>
                  <a:lnTo>
                    <a:pt x="1392" y="223"/>
                  </a:lnTo>
                  <a:lnTo>
                    <a:pt x="1402" y="225"/>
                  </a:lnTo>
                  <a:lnTo>
                    <a:pt x="1412" y="228"/>
                  </a:lnTo>
                  <a:lnTo>
                    <a:pt x="1421" y="230"/>
                  </a:lnTo>
                  <a:lnTo>
                    <a:pt x="1431" y="234"/>
                  </a:lnTo>
                  <a:lnTo>
                    <a:pt x="1440" y="238"/>
                  </a:lnTo>
                  <a:lnTo>
                    <a:pt x="1448" y="242"/>
                  </a:lnTo>
                  <a:lnTo>
                    <a:pt x="1457" y="246"/>
                  </a:lnTo>
                  <a:lnTo>
                    <a:pt x="1465" y="251"/>
                  </a:lnTo>
                  <a:lnTo>
                    <a:pt x="1468" y="254"/>
                  </a:lnTo>
                  <a:lnTo>
                    <a:pt x="1472" y="257"/>
                  </a:lnTo>
                  <a:lnTo>
                    <a:pt x="1479" y="263"/>
                  </a:lnTo>
                  <a:lnTo>
                    <a:pt x="1486" y="269"/>
                  </a:lnTo>
                  <a:lnTo>
                    <a:pt x="1493" y="275"/>
                  </a:lnTo>
                  <a:lnTo>
                    <a:pt x="1499" y="282"/>
                  </a:lnTo>
                  <a:lnTo>
                    <a:pt x="1499" y="230"/>
                  </a:lnTo>
                  <a:lnTo>
                    <a:pt x="1589" y="230"/>
                  </a:lnTo>
                  <a:lnTo>
                    <a:pt x="1589" y="677"/>
                  </a:lnTo>
                  <a:close/>
                  <a:moveTo>
                    <a:pt x="466" y="686"/>
                  </a:moveTo>
                  <a:lnTo>
                    <a:pt x="452" y="686"/>
                  </a:lnTo>
                  <a:lnTo>
                    <a:pt x="438" y="685"/>
                  </a:lnTo>
                  <a:lnTo>
                    <a:pt x="424" y="684"/>
                  </a:lnTo>
                  <a:lnTo>
                    <a:pt x="410" y="682"/>
                  </a:lnTo>
                  <a:lnTo>
                    <a:pt x="395" y="679"/>
                  </a:lnTo>
                  <a:lnTo>
                    <a:pt x="380" y="676"/>
                  </a:lnTo>
                  <a:lnTo>
                    <a:pt x="365" y="672"/>
                  </a:lnTo>
                  <a:lnTo>
                    <a:pt x="350" y="667"/>
                  </a:lnTo>
                  <a:lnTo>
                    <a:pt x="335" y="662"/>
                  </a:lnTo>
                  <a:lnTo>
                    <a:pt x="319" y="655"/>
                  </a:lnTo>
                  <a:lnTo>
                    <a:pt x="304" y="648"/>
                  </a:lnTo>
                  <a:lnTo>
                    <a:pt x="290" y="640"/>
                  </a:lnTo>
                  <a:lnTo>
                    <a:pt x="275" y="632"/>
                  </a:lnTo>
                  <a:lnTo>
                    <a:pt x="261" y="622"/>
                  </a:lnTo>
                  <a:lnTo>
                    <a:pt x="247" y="611"/>
                  </a:lnTo>
                  <a:lnTo>
                    <a:pt x="240" y="606"/>
                  </a:lnTo>
                  <a:lnTo>
                    <a:pt x="233" y="600"/>
                  </a:lnTo>
                  <a:lnTo>
                    <a:pt x="241" y="590"/>
                  </a:lnTo>
                  <a:lnTo>
                    <a:pt x="258" y="567"/>
                  </a:lnTo>
                  <a:lnTo>
                    <a:pt x="283" y="534"/>
                  </a:lnTo>
                  <a:lnTo>
                    <a:pt x="286" y="537"/>
                  </a:lnTo>
                  <a:lnTo>
                    <a:pt x="296" y="545"/>
                  </a:lnTo>
                  <a:lnTo>
                    <a:pt x="303" y="551"/>
                  </a:lnTo>
                  <a:lnTo>
                    <a:pt x="311" y="557"/>
                  </a:lnTo>
                  <a:lnTo>
                    <a:pt x="321" y="563"/>
                  </a:lnTo>
                  <a:lnTo>
                    <a:pt x="332" y="570"/>
                  </a:lnTo>
                  <a:lnTo>
                    <a:pt x="345" y="577"/>
                  </a:lnTo>
                  <a:lnTo>
                    <a:pt x="358" y="583"/>
                  </a:lnTo>
                  <a:lnTo>
                    <a:pt x="365" y="586"/>
                  </a:lnTo>
                  <a:lnTo>
                    <a:pt x="373" y="589"/>
                  </a:lnTo>
                  <a:lnTo>
                    <a:pt x="388" y="595"/>
                  </a:lnTo>
                  <a:lnTo>
                    <a:pt x="396" y="597"/>
                  </a:lnTo>
                  <a:lnTo>
                    <a:pt x="405" y="599"/>
                  </a:lnTo>
                  <a:lnTo>
                    <a:pt x="414" y="601"/>
                  </a:lnTo>
                  <a:lnTo>
                    <a:pt x="423" y="603"/>
                  </a:lnTo>
                  <a:lnTo>
                    <a:pt x="432" y="604"/>
                  </a:lnTo>
                  <a:lnTo>
                    <a:pt x="441" y="605"/>
                  </a:lnTo>
                  <a:lnTo>
                    <a:pt x="460" y="606"/>
                  </a:lnTo>
                  <a:lnTo>
                    <a:pt x="478" y="606"/>
                  </a:lnTo>
                  <a:lnTo>
                    <a:pt x="494" y="605"/>
                  </a:lnTo>
                  <a:lnTo>
                    <a:pt x="508" y="603"/>
                  </a:lnTo>
                  <a:lnTo>
                    <a:pt x="521" y="600"/>
                  </a:lnTo>
                  <a:lnTo>
                    <a:pt x="533" y="597"/>
                  </a:lnTo>
                  <a:lnTo>
                    <a:pt x="543" y="594"/>
                  </a:lnTo>
                  <a:lnTo>
                    <a:pt x="551" y="590"/>
                  </a:lnTo>
                  <a:lnTo>
                    <a:pt x="559" y="585"/>
                  </a:lnTo>
                  <a:lnTo>
                    <a:pt x="565" y="581"/>
                  </a:lnTo>
                  <a:lnTo>
                    <a:pt x="568" y="579"/>
                  </a:lnTo>
                  <a:lnTo>
                    <a:pt x="571" y="576"/>
                  </a:lnTo>
                  <a:lnTo>
                    <a:pt x="575" y="571"/>
                  </a:lnTo>
                  <a:lnTo>
                    <a:pt x="578" y="567"/>
                  </a:lnTo>
                  <a:lnTo>
                    <a:pt x="580" y="562"/>
                  </a:lnTo>
                  <a:lnTo>
                    <a:pt x="582" y="557"/>
                  </a:lnTo>
                  <a:lnTo>
                    <a:pt x="583" y="552"/>
                  </a:lnTo>
                  <a:lnTo>
                    <a:pt x="583" y="548"/>
                  </a:lnTo>
                  <a:lnTo>
                    <a:pt x="583" y="544"/>
                  </a:lnTo>
                  <a:lnTo>
                    <a:pt x="583" y="540"/>
                  </a:lnTo>
                  <a:lnTo>
                    <a:pt x="582" y="537"/>
                  </a:lnTo>
                  <a:lnTo>
                    <a:pt x="580" y="534"/>
                  </a:lnTo>
                  <a:lnTo>
                    <a:pt x="577" y="527"/>
                  </a:lnTo>
                  <a:lnTo>
                    <a:pt x="575" y="525"/>
                  </a:lnTo>
                  <a:lnTo>
                    <a:pt x="572" y="522"/>
                  </a:lnTo>
                  <a:lnTo>
                    <a:pt x="569" y="520"/>
                  </a:lnTo>
                  <a:lnTo>
                    <a:pt x="566" y="517"/>
                  </a:lnTo>
                  <a:lnTo>
                    <a:pt x="559" y="513"/>
                  </a:lnTo>
                  <a:lnTo>
                    <a:pt x="551" y="510"/>
                  </a:lnTo>
                  <a:lnTo>
                    <a:pt x="542" y="507"/>
                  </a:lnTo>
                  <a:lnTo>
                    <a:pt x="532" y="504"/>
                  </a:lnTo>
                  <a:lnTo>
                    <a:pt x="521" y="502"/>
                  </a:lnTo>
                  <a:lnTo>
                    <a:pt x="498" y="498"/>
                  </a:lnTo>
                  <a:lnTo>
                    <a:pt x="447" y="491"/>
                  </a:lnTo>
                  <a:lnTo>
                    <a:pt x="412" y="486"/>
                  </a:lnTo>
                  <a:lnTo>
                    <a:pt x="394" y="484"/>
                  </a:lnTo>
                  <a:lnTo>
                    <a:pt x="376" y="480"/>
                  </a:lnTo>
                  <a:lnTo>
                    <a:pt x="358" y="476"/>
                  </a:lnTo>
                  <a:lnTo>
                    <a:pt x="341" y="472"/>
                  </a:lnTo>
                  <a:lnTo>
                    <a:pt x="324" y="466"/>
                  </a:lnTo>
                  <a:lnTo>
                    <a:pt x="308" y="460"/>
                  </a:lnTo>
                  <a:lnTo>
                    <a:pt x="301" y="456"/>
                  </a:lnTo>
                  <a:lnTo>
                    <a:pt x="293" y="451"/>
                  </a:lnTo>
                  <a:lnTo>
                    <a:pt x="280" y="442"/>
                  </a:lnTo>
                  <a:lnTo>
                    <a:pt x="274" y="437"/>
                  </a:lnTo>
                  <a:lnTo>
                    <a:pt x="268" y="432"/>
                  </a:lnTo>
                  <a:lnTo>
                    <a:pt x="262" y="426"/>
                  </a:lnTo>
                  <a:lnTo>
                    <a:pt x="257" y="420"/>
                  </a:lnTo>
                  <a:lnTo>
                    <a:pt x="253" y="414"/>
                  </a:lnTo>
                  <a:lnTo>
                    <a:pt x="249" y="407"/>
                  </a:lnTo>
                  <a:lnTo>
                    <a:pt x="246" y="400"/>
                  </a:lnTo>
                  <a:lnTo>
                    <a:pt x="243" y="392"/>
                  </a:lnTo>
                  <a:lnTo>
                    <a:pt x="240" y="384"/>
                  </a:lnTo>
                  <a:lnTo>
                    <a:pt x="239" y="375"/>
                  </a:lnTo>
                  <a:lnTo>
                    <a:pt x="238" y="366"/>
                  </a:lnTo>
                  <a:lnTo>
                    <a:pt x="237" y="356"/>
                  </a:lnTo>
                  <a:lnTo>
                    <a:pt x="238" y="349"/>
                  </a:lnTo>
                  <a:lnTo>
                    <a:pt x="239" y="342"/>
                  </a:lnTo>
                  <a:lnTo>
                    <a:pt x="240" y="335"/>
                  </a:lnTo>
                  <a:lnTo>
                    <a:pt x="242" y="328"/>
                  </a:lnTo>
                  <a:lnTo>
                    <a:pt x="244" y="321"/>
                  </a:lnTo>
                  <a:lnTo>
                    <a:pt x="247" y="315"/>
                  </a:lnTo>
                  <a:lnTo>
                    <a:pt x="250" y="308"/>
                  </a:lnTo>
                  <a:lnTo>
                    <a:pt x="254" y="302"/>
                  </a:lnTo>
                  <a:lnTo>
                    <a:pt x="258" y="296"/>
                  </a:lnTo>
                  <a:lnTo>
                    <a:pt x="263" y="290"/>
                  </a:lnTo>
                  <a:lnTo>
                    <a:pt x="268" y="285"/>
                  </a:lnTo>
                  <a:lnTo>
                    <a:pt x="274" y="279"/>
                  </a:lnTo>
                  <a:lnTo>
                    <a:pt x="280" y="274"/>
                  </a:lnTo>
                  <a:lnTo>
                    <a:pt x="286" y="269"/>
                  </a:lnTo>
                  <a:lnTo>
                    <a:pt x="292" y="264"/>
                  </a:lnTo>
                  <a:lnTo>
                    <a:pt x="299" y="260"/>
                  </a:lnTo>
                  <a:lnTo>
                    <a:pt x="314" y="251"/>
                  </a:lnTo>
                  <a:lnTo>
                    <a:pt x="322" y="247"/>
                  </a:lnTo>
                  <a:lnTo>
                    <a:pt x="330" y="244"/>
                  </a:lnTo>
                  <a:lnTo>
                    <a:pt x="347" y="237"/>
                  </a:lnTo>
                  <a:lnTo>
                    <a:pt x="365" y="232"/>
                  </a:lnTo>
                  <a:lnTo>
                    <a:pt x="383" y="227"/>
                  </a:lnTo>
                  <a:lnTo>
                    <a:pt x="402" y="224"/>
                  </a:lnTo>
                  <a:lnTo>
                    <a:pt x="422" y="222"/>
                  </a:lnTo>
                  <a:lnTo>
                    <a:pt x="443" y="222"/>
                  </a:lnTo>
                  <a:lnTo>
                    <a:pt x="459" y="222"/>
                  </a:lnTo>
                  <a:lnTo>
                    <a:pt x="474" y="223"/>
                  </a:lnTo>
                  <a:lnTo>
                    <a:pt x="489" y="224"/>
                  </a:lnTo>
                  <a:lnTo>
                    <a:pt x="504" y="226"/>
                  </a:lnTo>
                  <a:lnTo>
                    <a:pt x="518" y="229"/>
                  </a:lnTo>
                  <a:lnTo>
                    <a:pt x="532" y="232"/>
                  </a:lnTo>
                  <a:lnTo>
                    <a:pt x="545" y="235"/>
                  </a:lnTo>
                  <a:lnTo>
                    <a:pt x="559" y="239"/>
                  </a:lnTo>
                  <a:lnTo>
                    <a:pt x="571" y="244"/>
                  </a:lnTo>
                  <a:lnTo>
                    <a:pt x="584" y="249"/>
                  </a:lnTo>
                  <a:lnTo>
                    <a:pt x="596" y="255"/>
                  </a:lnTo>
                  <a:lnTo>
                    <a:pt x="607" y="261"/>
                  </a:lnTo>
                  <a:lnTo>
                    <a:pt x="619" y="268"/>
                  </a:lnTo>
                  <a:lnTo>
                    <a:pt x="630" y="275"/>
                  </a:lnTo>
                  <a:lnTo>
                    <a:pt x="641" y="283"/>
                  </a:lnTo>
                  <a:lnTo>
                    <a:pt x="651" y="291"/>
                  </a:lnTo>
                  <a:lnTo>
                    <a:pt x="649" y="294"/>
                  </a:lnTo>
                  <a:lnTo>
                    <a:pt x="644" y="302"/>
                  </a:lnTo>
                  <a:lnTo>
                    <a:pt x="627" y="326"/>
                  </a:lnTo>
                  <a:lnTo>
                    <a:pt x="602" y="360"/>
                  </a:lnTo>
                  <a:lnTo>
                    <a:pt x="599" y="357"/>
                  </a:lnTo>
                  <a:lnTo>
                    <a:pt x="591" y="351"/>
                  </a:lnTo>
                  <a:lnTo>
                    <a:pt x="578" y="341"/>
                  </a:lnTo>
                  <a:lnTo>
                    <a:pt x="570" y="336"/>
                  </a:lnTo>
                  <a:lnTo>
                    <a:pt x="560" y="330"/>
                  </a:lnTo>
                  <a:lnTo>
                    <a:pt x="550" y="325"/>
                  </a:lnTo>
                  <a:lnTo>
                    <a:pt x="538" y="320"/>
                  </a:lnTo>
                  <a:lnTo>
                    <a:pt x="525" y="315"/>
                  </a:lnTo>
                  <a:lnTo>
                    <a:pt x="511" y="310"/>
                  </a:lnTo>
                  <a:lnTo>
                    <a:pt x="503" y="308"/>
                  </a:lnTo>
                  <a:lnTo>
                    <a:pt x="496" y="307"/>
                  </a:lnTo>
                  <a:lnTo>
                    <a:pt x="479" y="304"/>
                  </a:lnTo>
                  <a:lnTo>
                    <a:pt x="471" y="303"/>
                  </a:lnTo>
                  <a:lnTo>
                    <a:pt x="462" y="302"/>
                  </a:lnTo>
                  <a:lnTo>
                    <a:pt x="453" y="301"/>
                  </a:lnTo>
                  <a:lnTo>
                    <a:pt x="444" y="301"/>
                  </a:lnTo>
                  <a:lnTo>
                    <a:pt x="430" y="301"/>
                  </a:lnTo>
                  <a:lnTo>
                    <a:pt x="416" y="303"/>
                  </a:lnTo>
                  <a:lnTo>
                    <a:pt x="404" y="304"/>
                  </a:lnTo>
                  <a:lnTo>
                    <a:pt x="392" y="307"/>
                  </a:lnTo>
                  <a:lnTo>
                    <a:pt x="382" y="310"/>
                  </a:lnTo>
                  <a:lnTo>
                    <a:pt x="372" y="313"/>
                  </a:lnTo>
                  <a:lnTo>
                    <a:pt x="363" y="317"/>
                  </a:lnTo>
                  <a:lnTo>
                    <a:pt x="356" y="321"/>
                  </a:lnTo>
                  <a:lnTo>
                    <a:pt x="349" y="325"/>
                  </a:lnTo>
                  <a:lnTo>
                    <a:pt x="343" y="329"/>
                  </a:lnTo>
                  <a:lnTo>
                    <a:pt x="338" y="334"/>
                  </a:lnTo>
                  <a:lnTo>
                    <a:pt x="334" y="338"/>
                  </a:lnTo>
                  <a:lnTo>
                    <a:pt x="331" y="343"/>
                  </a:lnTo>
                  <a:lnTo>
                    <a:pt x="328" y="347"/>
                  </a:lnTo>
                  <a:lnTo>
                    <a:pt x="327" y="351"/>
                  </a:lnTo>
                  <a:lnTo>
                    <a:pt x="327" y="355"/>
                  </a:lnTo>
                  <a:lnTo>
                    <a:pt x="327" y="363"/>
                  </a:lnTo>
                  <a:lnTo>
                    <a:pt x="328" y="366"/>
                  </a:lnTo>
                  <a:lnTo>
                    <a:pt x="330" y="369"/>
                  </a:lnTo>
                  <a:lnTo>
                    <a:pt x="333" y="375"/>
                  </a:lnTo>
                  <a:lnTo>
                    <a:pt x="335" y="378"/>
                  </a:lnTo>
                  <a:lnTo>
                    <a:pt x="338" y="380"/>
                  </a:lnTo>
                  <a:lnTo>
                    <a:pt x="344" y="385"/>
                  </a:lnTo>
                  <a:lnTo>
                    <a:pt x="351" y="389"/>
                  </a:lnTo>
                  <a:lnTo>
                    <a:pt x="360" y="392"/>
                  </a:lnTo>
                  <a:lnTo>
                    <a:pt x="369" y="395"/>
                  </a:lnTo>
                  <a:lnTo>
                    <a:pt x="380" y="397"/>
                  </a:lnTo>
                  <a:lnTo>
                    <a:pt x="391" y="400"/>
                  </a:lnTo>
                  <a:lnTo>
                    <a:pt x="416" y="403"/>
                  </a:lnTo>
                  <a:lnTo>
                    <a:pt x="443" y="407"/>
                  </a:lnTo>
                  <a:lnTo>
                    <a:pt x="473" y="411"/>
                  </a:lnTo>
                  <a:lnTo>
                    <a:pt x="513" y="416"/>
                  </a:lnTo>
                  <a:lnTo>
                    <a:pt x="532" y="420"/>
                  </a:lnTo>
                  <a:lnTo>
                    <a:pt x="550" y="424"/>
                  </a:lnTo>
                  <a:lnTo>
                    <a:pt x="568" y="428"/>
                  </a:lnTo>
                  <a:lnTo>
                    <a:pt x="584" y="433"/>
                  </a:lnTo>
                  <a:lnTo>
                    <a:pt x="600" y="439"/>
                  </a:lnTo>
                  <a:lnTo>
                    <a:pt x="607" y="442"/>
                  </a:lnTo>
                  <a:lnTo>
                    <a:pt x="614" y="446"/>
                  </a:lnTo>
                  <a:lnTo>
                    <a:pt x="627" y="453"/>
                  </a:lnTo>
                  <a:lnTo>
                    <a:pt x="634" y="458"/>
                  </a:lnTo>
                  <a:lnTo>
                    <a:pt x="639" y="463"/>
                  </a:lnTo>
                  <a:lnTo>
                    <a:pt x="645" y="468"/>
                  </a:lnTo>
                  <a:lnTo>
                    <a:pt x="649" y="473"/>
                  </a:lnTo>
                  <a:lnTo>
                    <a:pt x="654" y="479"/>
                  </a:lnTo>
                  <a:lnTo>
                    <a:pt x="658" y="484"/>
                  </a:lnTo>
                  <a:lnTo>
                    <a:pt x="662" y="491"/>
                  </a:lnTo>
                  <a:lnTo>
                    <a:pt x="665" y="497"/>
                  </a:lnTo>
                  <a:lnTo>
                    <a:pt x="668" y="504"/>
                  </a:lnTo>
                  <a:lnTo>
                    <a:pt x="670" y="512"/>
                  </a:lnTo>
                  <a:lnTo>
                    <a:pt x="672" y="519"/>
                  </a:lnTo>
                  <a:lnTo>
                    <a:pt x="673" y="528"/>
                  </a:lnTo>
                  <a:lnTo>
                    <a:pt x="674" y="536"/>
                  </a:lnTo>
                  <a:lnTo>
                    <a:pt x="674" y="545"/>
                  </a:lnTo>
                  <a:lnTo>
                    <a:pt x="674" y="553"/>
                  </a:lnTo>
                  <a:lnTo>
                    <a:pt x="673" y="560"/>
                  </a:lnTo>
                  <a:lnTo>
                    <a:pt x="672" y="567"/>
                  </a:lnTo>
                  <a:lnTo>
                    <a:pt x="670" y="574"/>
                  </a:lnTo>
                  <a:lnTo>
                    <a:pt x="668" y="581"/>
                  </a:lnTo>
                  <a:lnTo>
                    <a:pt x="666" y="588"/>
                  </a:lnTo>
                  <a:lnTo>
                    <a:pt x="663" y="594"/>
                  </a:lnTo>
                  <a:lnTo>
                    <a:pt x="659" y="601"/>
                  </a:lnTo>
                  <a:lnTo>
                    <a:pt x="655" y="607"/>
                  </a:lnTo>
                  <a:lnTo>
                    <a:pt x="651" y="613"/>
                  </a:lnTo>
                  <a:lnTo>
                    <a:pt x="646" y="619"/>
                  </a:lnTo>
                  <a:lnTo>
                    <a:pt x="641" y="625"/>
                  </a:lnTo>
                  <a:lnTo>
                    <a:pt x="635" y="630"/>
                  </a:lnTo>
                  <a:lnTo>
                    <a:pt x="629" y="635"/>
                  </a:lnTo>
                  <a:lnTo>
                    <a:pt x="623" y="640"/>
                  </a:lnTo>
                  <a:lnTo>
                    <a:pt x="616" y="645"/>
                  </a:lnTo>
                  <a:lnTo>
                    <a:pt x="609" y="650"/>
                  </a:lnTo>
                  <a:lnTo>
                    <a:pt x="602" y="654"/>
                  </a:lnTo>
                  <a:lnTo>
                    <a:pt x="586" y="662"/>
                  </a:lnTo>
                  <a:lnTo>
                    <a:pt x="569" y="669"/>
                  </a:lnTo>
                  <a:lnTo>
                    <a:pt x="560" y="673"/>
                  </a:lnTo>
                  <a:lnTo>
                    <a:pt x="550" y="675"/>
                  </a:lnTo>
                  <a:lnTo>
                    <a:pt x="531" y="680"/>
                  </a:lnTo>
                  <a:lnTo>
                    <a:pt x="510" y="683"/>
                  </a:lnTo>
                  <a:lnTo>
                    <a:pt x="499" y="685"/>
                  </a:lnTo>
                  <a:lnTo>
                    <a:pt x="488" y="686"/>
                  </a:lnTo>
                  <a:lnTo>
                    <a:pt x="466" y="686"/>
                  </a:lnTo>
                  <a:close/>
                  <a:moveTo>
                    <a:pt x="0" y="0"/>
                  </a:moveTo>
                  <a:lnTo>
                    <a:pt x="0" y="453"/>
                  </a:lnTo>
                  <a:lnTo>
                    <a:pt x="0" y="908"/>
                  </a:lnTo>
                  <a:lnTo>
                    <a:pt x="680" y="908"/>
                  </a:lnTo>
                  <a:lnTo>
                    <a:pt x="1361" y="908"/>
                  </a:lnTo>
                  <a:lnTo>
                    <a:pt x="2041" y="908"/>
                  </a:lnTo>
                  <a:lnTo>
                    <a:pt x="2723" y="908"/>
                  </a:lnTo>
                  <a:lnTo>
                    <a:pt x="3403" y="908"/>
                  </a:lnTo>
                  <a:lnTo>
                    <a:pt x="4084" y="908"/>
                  </a:lnTo>
                  <a:lnTo>
                    <a:pt x="4765" y="908"/>
                  </a:lnTo>
                  <a:lnTo>
                    <a:pt x="5446" y="908"/>
                  </a:lnTo>
                  <a:lnTo>
                    <a:pt x="5446" y="453"/>
                  </a:lnTo>
                  <a:lnTo>
                    <a:pt x="5446" y="0"/>
                  </a:lnTo>
                  <a:lnTo>
                    <a:pt x="4765" y="0"/>
                  </a:lnTo>
                  <a:lnTo>
                    <a:pt x="4084" y="0"/>
                  </a:lnTo>
                  <a:lnTo>
                    <a:pt x="3403" y="0"/>
                  </a:lnTo>
                  <a:lnTo>
                    <a:pt x="2723" y="0"/>
                  </a:lnTo>
                  <a:lnTo>
                    <a:pt x="2041" y="0"/>
                  </a:lnTo>
                  <a:lnTo>
                    <a:pt x="1361" y="0"/>
                  </a:lnTo>
                  <a:lnTo>
                    <a:pt x="680" y="0"/>
                  </a:lnTo>
                  <a:lnTo>
                    <a:pt x="0" y="0"/>
                  </a:lnTo>
                  <a:close/>
                  <a:moveTo>
                    <a:pt x="1367" y="297"/>
                  </a:moveTo>
                  <a:lnTo>
                    <a:pt x="1358" y="297"/>
                  </a:lnTo>
                  <a:lnTo>
                    <a:pt x="1349" y="298"/>
                  </a:lnTo>
                  <a:lnTo>
                    <a:pt x="1341" y="299"/>
                  </a:lnTo>
                  <a:lnTo>
                    <a:pt x="1333" y="300"/>
                  </a:lnTo>
                  <a:lnTo>
                    <a:pt x="1325" y="302"/>
                  </a:lnTo>
                  <a:lnTo>
                    <a:pt x="1318" y="305"/>
                  </a:lnTo>
                  <a:lnTo>
                    <a:pt x="1311" y="307"/>
                  </a:lnTo>
                  <a:lnTo>
                    <a:pt x="1304" y="311"/>
                  </a:lnTo>
                  <a:lnTo>
                    <a:pt x="1291" y="318"/>
                  </a:lnTo>
                  <a:lnTo>
                    <a:pt x="1279" y="327"/>
                  </a:lnTo>
                  <a:lnTo>
                    <a:pt x="1274" y="331"/>
                  </a:lnTo>
                  <a:lnTo>
                    <a:pt x="1269" y="336"/>
                  </a:lnTo>
                  <a:lnTo>
                    <a:pt x="1259" y="347"/>
                  </a:lnTo>
                  <a:lnTo>
                    <a:pt x="1255" y="353"/>
                  </a:lnTo>
                  <a:lnTo>
                    <a:pt x="1251" y="359"/>
                  </a:lnTo>
                  <a:lnTo>
                    <a:pt x="1244" y="371"/>
                  </a:lnTo>
                  <a:lnTo>
                    <a:pt x="1241" y="377"/>
                  </a:lnTo>
                  <a:lnTo>
                    <a:pt x="1238" y="384"/>
                  </a:lnTo>
                  <a:lnTo>
                    <a:pt x="1233" y="397"/>
                  </a:lnTo>
                  <a:lnTo>
                    <a:pt x="1229" y="411"/>
                  </a:lnTo>
                  <a:lnTo>
                    <a:pt x="1226" y="425"/>
                  </a:lnTo>
                  <a:lnTo>
                    <a:pt x="1225" y="439"/>
                  </a:lnTo>
                  <a:lnTo>
                    <a:pt x="1224" y="454"/>
                  </a:lnTo>
                  <a:lnTo>
                    <a:pt x="1225" y="469"/>
                  </a:lnTo>
                  <a:lnTo>
                    <a:pt x="1225" y="476"/>
                  </a:lnTo>
                  <a:lnTo>
                    <a:pt x="1226" y="483"/>
                  </a:lnTo>
                  <a:lnTo>
                    <a:pt x="1229" y="497"/>
                  </a:lnTo>
                  <a:lnTo>
                    <a:pt x="1231" y="504"/>
                  </a:lnTo>
                  <a:lnTo>
                    <a:pt x="1233" y="510"/>
                  </a:lnTo>
                  <a:lnTo>
                    <a:pt x="1235" y="517"/>
                  </a:lnTo>
                  <a:lnTo>
                    <a:pt x="1238" y="524"/>
                  </a:lnTo>
                  <a:lnTo>
                    <a:pt x="1241" y="530"/>
                  </a:lnTo>
                  <a:lnTo>
                    <a:pt x="1244" y="537"/>
                  </a:lnTo>
                  <a:lnTo>
                    <a:pt x="1247" y="543"/>
                  </a:lnTo>
                  <a:lnTo>
                    <a:pt x="1251" y="549"/>
                  </a:lnTo>
                  <a:lnTo>
                    <a:pt x="1255" y="555"/>
                  </a:lnTo>
                  <a:lnTo>
                    <a:pt x="1259" y="561"/>
                  </a:lnTo>
                  <a:lnTo>
                    <a:pt x="1264" y="566"/>
                  </a:lnTo>
                  <a:lnTo>
                    <a:pt x="1269" y="571"/>
                  </a:lnTo>
                  <a:lnTo>
                    <a:pt x="1274" y="576"/>
                  </a:lnTo>
                  <a:lnTo>
                    <a:pt x="1279" y="581"/>
                  </a:lnTo>
                  <a:lnTo>
                    <a:pt x="1285" y="585"/>
                  </a:lnTo>
                  <a:lnTo>
                    <a:pt x="1291" y="589"/>
                  </a:lnTo>
                  <a:lnTo>
                    <a:pt x="1297" y="593"/>
                  </a:lnTo>
                  <a:lnTo>
                    <a:pt x="1304" y="597"/>
                  </a:lnTo>
                  <a:lnTo>
                    <a:pt x="1311" y="600"/>
                  </a:lnTo>
                  <a:lnTo>
                    <a:pt x="1318" y="603"/>
                  </a:lnTo>
                  <a:lnTo>
                    <a:pt x="1325" y="605"/>
                  </a:lnTo>
                  <a:lnTo>
                    <a:pt x="1333" y="607"/>
                  </a:lnTo>
                  <a:lnTo>
                    <a:pt x="1341" y="608"/>
                  </a:lnTo>
                  <a:lnTo>
                    <a:pt x="1349" y="610"/>
                  </a:lnTo>
                  <a:lnTo>
                    <a:pt x="1358" y="610"/>
                  </a:lnTo>
                  <a:lnTo>
                    <a:pt x="1367" y="611"/>
                  </a:lnTo>
                  <a:lnTo>
                    <a:pt x="1379" y="610"/>
                  </a:lnTo>
                  <a:lnTo>
                    <a:pt x="1392" y="608"/>
                  </a:lnTo>
                  <a:lnTo>
                    <a:pt x="1405" y="605"/>
                  </a:lnTo>
                  <a:lnTo>
                    <a:pt x="1417" y="601"/>
                  </a:lnTo>
                  <a:lnTo>
                    <a:pt x="1423" y="599"/>
                  </a:lnTo>
                  <a:lnTo>
                    <a:pt x="1428" y="596"/>
                  </a:lnTo>
                  <a:lnTo>
                    <a:pt x="1440" y="589"/>
                  </a:lnTo>
                  <a:lnTo>
                    <a:pt x="1445" y="586"/>
                  </a:lnTo>
                  <a:lnTo>
                    <a:pt x="1450" y="582"/>
                  </a:lnTo>
                  <a:lnTo>
                    <a:pt x="1455" y="577"/>
                  </a:lnTo>
                  <a:lnTo>
                    <a:pt x="1460" y="573"/>
                  </a:lnTo>
                  <a:lnTo>
                    <a:pt x="1465" y="568"/>
                  </a:lnTo>
                  <a:lnTo>
                    <a:pt x="1469" y="562"/>
                  </a:lnTo>
                  <a:lnTo>
                    <a:pt x="1473" y="557"/>
                  </a:lnTo>
                  <a:lnTo>
                    <a:pt x="1477" y="551"/>
                  </a:lnTo>
                  <a:lnTo>
                    <a:pt x="1485" y="538"/>
                  </a:lnTo>
                  <a:lnTo>
                    <a:pt x="1488" y="531"/>
                  </a:lnTo>
                  <a:lnTo>
                    <a:pt x="1491" y="524"/>
                  </a:lnTo>
                  <a:lnTo>
                    <a:pt x="1495" y="509"/>
                  </a:lnTo>
                  <a:lnTo>
                    <a:pt x="1497" y="500"/>
                  </a:lnTo>
                  <a:lnTo>
                    <a:pt x="1499" y="492"/>
                  </a:lnTo>
                  <a:lnTo>
                    <a:pt x="1500" y="483"/>
                  </a:lnTo>
                  <a:lnTo>
                    <a:pt x="1501" y="474"/>
                  </a:lnTo>
                  <a:lnTo>
                    <a:pt x="1502" y="464"/>
                  </a:lnTo>
                  <a:lnTo>
                    <a:pt x="1502" y="454"/>
                  </a:lnTo>
                  <a:lnTo>
                    <a:pt x="1502" y="444"/>
                  </a:lnTo>
                  <a:lnTo>
                    <a:pt x="1501" y="434"/>
                  </a:lnTo>
                  <a:lnTo>
                    <a:pt x="1500" y="425"/>
                  </a:lnTo>
                  <a:lnTo>
                    <a:pt x="1499" y="416"/>
                  </a:lnTo>
                  <a:lnTo>
                    <a:pt x="1495" y="399"/>
                  </a:lnTo>
                  <a:lnTo>
                    <a:pt x="1493" y="391"/>
                  </a:lnTo>
                  <a:lnTo>
                    <a:pt x="1491" y="384"/>
                  </a:lnTo>
                  <a:lnTo>
                    <a:pt x="1488" y="376"/>
                  </a:lnTo>
                  <a:lnTo>
                    <a:pt x="1485" y="369"/>
                  </a:lnTo>
                  <a:lnTo>
                    <a:pt x="1481" y="363"/>
                  </a:lnTo>
                  <a:lnTo>
                    <a:pt x="1477" y="356"/>
                  </a:lnTo>
                  <a:lnTo>
                    <a:pt x="1473" y="351"/>
                  </a:lnTo>
                  <a:lnTo>
                    <a:pt x="1469" y="345"/>
                  </a:lnTo>
                  <a:lnTo>
                    <a:pt x="1460" y="335"/>
                  </a:lnTo>
                  <a:lnTo>
                    <a:pt x="1450" y="326"/>
                  </a:lnTo>
                  <a:lnTo>
                    <a:pt x="1440" y="318"/>
                  </a:lnTo>
                  <a:lnTo>
                    <a:pt x="1434" y="314"/>
                  </a:lnTo>
                  <a:lnTo>
                    <a:pt x="1428" y="311"/>
                  </a:lnTo>
                  <a:lnTo>
                    <a:pt x="1423" y="308"/>
                  </a:lnTo>
                  <a:lnTo>
                    <a:pt x="1417" y="306"/>
                  </a:lnTo>
                  <a:lnTo>
                    <a:pt x="1411" y="304"/>
                  </a:lnTo>
                  <a:lnTo>
                    <a:pt x="1405" y="302"/>
                  </a:lnTo>
                  <a:lnTo>
                    <a:pt x="1398" y="300"/>
                  </a:lnTo>
                  <a:lnTo>
                    <a:pt x="1392" y="299"/>
                  </a:lnTo>
                  <a:lnTo>
                    <a:pt x="1379" y="297"/>
                  </a:lnTo>
                  <a:lnTo>
                    <a:pt x="1373" y="297"/>
                  </a:lnTo>
                  <a:lnTo>
                    <a:pt x="1367" y="297"/>
                  </a:lnTo>
                  <a:close/>
                  <a:moveTo>
                    <a:pt x="3177" y="301"/>
                  </a:moveTo>
                  <a:lnTo>
                    <a:pt x="3162" y="302"/>
                  </a:lnTo>
                  <a:lnTo>
                    <a:pt x="3148" y="304"/>
                  </a:lnTo>
                  <a:lnTo>
                    <a:pt x="3141" y="305"/>
                  </a:lnTo>
                  <a:lnTo>
                    <a:pt x="3135" y="307"/>
                  </a:lnTo>
                  <a:lnTo>
                    <a:pt x="3128" y="310"/>
                  </a:lnTo>
                  <a:lnTo>
                    <a:pt x="3121" y="312"/>
                  </a:lnTo>
                  <a:lnTo>
                    <a:pt x="3115" y="315"/>
                  </a:lnTo>
                  <a:lnTo>
                    <a:pt x="3109" y="318"/>
                  </a:lnTo>
                  <a:lnTo>
                    <a:pt x="3103" y="321"/>
                  </a:lnTo>
                  <a:lnTo>
                    <a:pt x="3097" y="325"/>
                  </a:lnTo>
                  <a:lnTo>
                    <a:pt x="3092" y="329"/>
                  </a:lnTo>
                  <a:lnTo>
                    <a:pt x="3086" y="334"/>
                  </a:lnTo>
                  <a:lnTo>
                    <a:pt x="3081" y="338"/>
                  </a:lnTo>
                  <a:lnTo>
                    <a:pt x="3076" y="343"/>
                  </a:lnTo>
                  <a:lnTo>
                    <a:pt x="3071" y="348"/>
                  </a:lnTo>
                  <a:lnTo>
                    <a:pt x="3067" y="353"/>
                  </a:lnTo>
                  <a:lnTo>
                    <a:pt x="3063" y="359"/>
                  </a:lnTo>
                  <a:lnTo>
                    <a:pt x="3059" y="365"/>
                  </a:lnTo>
                  <a:lnTo>
                    <a:pt x="3052" y="377"/>
                  </a:lnTo>
                  <a:lnTo>
                    <a:pt x="3048" y="384"/>
                  </a:lnTo>
                  <a:lnTo>
                    <a:pt x="3046" y="391"/>
                  </a:lnTo>
                  <a:lnTo>
                    <a:pt x="3043" y="398"/>
                  </a:lnTo>
                  <a:lnTo>
                    <a:pt x="3041" y="405"/>
                  </a:lnTo>
                  <a:lnTo>
                    <a:pt x="3039" y="413"/>
                  </a:lnTo>
                  <a:lnTo>
                    <a:pt x="3037" y="420"/>
                  </a:lnTo>
                  <a:lnTo>
                    <a:pt x="3035" y="436"/>
                  </a:lnTo>
                  <a:lnTo>
                    <a:pt x="3034" y="453"/>
                  </a:lnTo>
                  <a:lnTo>
                    <a:pt x="3034" y="462"/>
                  </a:lnTo>
                  <a:lnTo>
                    <a:pt x="3035" y="470"/>
                  </a:lnTo>
                  <a:lnTo>
                    <a:pt x="3036" y="478"/>
                  </a:lnTo>
                  <a:lnTo>
                    <a:pt x="3037" y="486"/>
                  </a:lnTo>
                  <a:lnTo>
                    <a:pt x="3041" y="501"/>
                  </a:lnTo>
                  <a:lnTo>
                    <a:pt x="3046" y="515"/>
                  </a:lnTo>
                  <a:lnTo>
                    <a:pt x="3052" y="529"/>
                  </a:lnTo>
                  <a:lnTo>
                    <a:pt x="3055" y="535"/>
                  </a:lnTo>
                  <a:lnTo>
                    <a:pt x="3059" y="541"/>
                  </a:lnTo>
                  <a:lnTo>
                    <a:pt x="3063" y="547"/>
                  </a:lnTo>
                  <a:lnTo>
                    <a:pt x="3067" y="553"/>
                  </a:lnTo>
                  <a:lnTo>
                    <a:pt x="3071" y="558"/>
                  </a:lnTo>
                  <a:lnTo>
                    <a:pt x="3076" y="563"/>
                  </a:lnTo>
                  <a:lnTo>
                    <a:pt x="3081" y="568"/>
                  </a:lnTo>
                  <a:lnTo>
                    <a:pt x="3086" y="573"/>
                  </a:lnTo>
                  <a:lnTo>
                    <a:pt x="3092" y="577"/>
                  </a:lnTo>
                  <a:lnTo>
                    <a:pt x="3097" y="581"/>
                  </a:lnTo>
                  <a:lnTo>
                    <a:pt x="3109" y="588"/>
                  </a:lnTo>
                  <a:lnTo>
                    <a:pt x="3115" y="591"/>
                  </a:lnTo>
                  <a:lnTo>
                    <a:pt x="3121" y="594"/>
                  </a:lnTo>
                  <a:lnTo>
                    <a:pt x="3135" y="599"/>
                  </a:lnTo>
                  <a:lnTo>
                    <a:pt x="3148" y="602"/>
                  </a:lnTo>
                  <a:lnTo>
                    <a:pt x="3155" y="604"/>
                  </a:lnTo>
                  <a:lnTo>
                    <a:pt x="3162" y="604"/>
                  </a:lnTo>
                  <a:lnTo>
                    <a:pt x="3177" y="605"/>
                  </a:lnTo>
                  <a:lnTo>
                    <a:pt x="3192" y="604"/>
                  </a:lnTo>
                  <a:lnTo>
                    <a:pt x="3206" y="602"/>
                  </a:lnTo>
                  <a:lnTo>
                    <a:pt x="3213" y="601"/>
                  </a:lnTo>
                  <a:lnTo>
                    <a:pt x="3219" y="599"/>
                  </a:lnTo>
                  <a:lnTo>
                    <a:pt x="3226" y="597"/>
                  </a:lnTo>
                  <a:lnTo>
                    <a:pt x="3232" y="594"/>
                  </a:lnTo>
                  <a:lnTo>
                    <a:pt x="3239" y="591"/>
                  </a:lnTo>
                  <a:lnTo>
                    <a:pt x="3245" y="588"/>
                  </a:lnTo>
                  <a:lnTo>
                    <a:pt x="3251" y="585"/>
                  </a:lnTo>
                  <a:lnTo>
                    <a:pt x="3257" y="581"/>
                  </a:lnTo>
                  <a:lnTo>
                    <a:pt x="3262" y="577"/>
                  </a:lnTo>
                  <a:lnTo>
                    <a:pt x="3268" y="573"/>
                  </a:lnTo>
                  <a:lnTo>
                    <a:pt x="3273" y="568"/>
                  </a:lnTo>
                  <a:lnTo>
                    <a:pt x="3278" y="563"/>
                  </a:lnTo>
                  <a:lnTo>
                    <a:pt x="3282" y="558"/>
                  </a:lnTo>
                  <a:lnTo>
                    <a:pt x="3287" y="553"/>
                  </a:lnTo>
                  <a:lnTo>
                    <a:pt x="3291" y="547"/>
                  </a:lnTo>
                  <a:lnTo>
                    <a:pt x="3295" y="541"/>
                  </a:lnTo>
                  <a:lnTo>
                    <a:pt x="3302" y="529"/>
                  </a:lnTo>
                  <a:lnTo>
                    <a:pt x="3305" y="522"/>
                  </a:lnTo>
                  <a:lnTo>
                    <a:pt x="3308" y="515"/>
                  </a:lnTo>
                  <a:lnTo>
                    <a:pt x="3311" y="508"/>
                  </a:lnTo>
                  <a:lnTo>
                    <a:pt x="3313" y="501"/>
                  </a:lnTo>
                  <a:lnTo>
                    <a:pt x="3315" y="494"/>
                  </a:lnTo>
                  <a:lnTo>
                    <a:pt x="3317" y="486"/>
                  </a:lnTo>
                  <a:lnTo>
                    <a:pt x="3319" y="470"/>
                  </a:lnTo>
                  <a:lnTo>
                    <a:pt x="3320" y="453"/>
                  </a:lnTo>
                  <a:lnTo>
                    <a:pt x="3319" y="444"/>
                  </a:lnTo>
                  <a:lnTo>
                    <a:pt x="3319" y="436"/>
                  </a:lnTo>
                  <a:lnTo>
                    <a:pt x="3318" y="428"/>
                  </a:lnTo>
                  <a:lnTo>
                    <a:pt x="3317" y="420"/>
                  </a:lnTo>
                  <a:lnTo>
                    <a:pt x="3313" y="405"/>
                  </a:lnTo>
                  <a:lnTo>
                    <a:pt x="3308" y="391"/>
                  </a:lnTo>
                  <a:lnTo>
                    <a:pt x="3302" y="377"/>
                  </a:lnTo>
                  <a:lnTo>
                    <a:pt x="3299" y="371"/>
                  </a:lnTo>
                  <a:lnTo>
                    <a:pt x="3295" y="365"/>
                  </a:lnTo>
                  <a:lnTo>
                    <a:pt x="3291" y="359"/>
                  </a:lnTo>
                  <a:lnTo>
                    <a:pt x="3287" y="353"/>
                  </a:lnTo>
                  <a:lnTo>
                    <a:pt x="3282" y="348"/>
                  </a:lnTo>
                  <a:lnTo>
                    <a:pt x="3278" y="343"/>
                  </a:lnTo>
                  <a:lnTo>
                    <a:pt x="3273" y="338"/>
                  </a:lnTo>
                  <a:lnTo>
                    <a:pt x="3268" y="334"/>
                  </a:lnTo>
                  <a:lnTo>
                    <a:pt x="3262" y="329"/>
                  </a:lnTo>
                  <a:lnTo>
                    <a:pt x="3257" y="325"/>
                  </a:lnTo>
                  <a:lnTo>
                    <a:pt x="3245" y="318"/>
                  </a:lnTo>
                  <a:lnTo>
                    <a:pt x="3239" y="315"/>
                  </a:lnTo>
                  <a:lnTo>
                    <a:pt x="3232" y="312"/>
                  </a:lnTo>
                  <a:lnTo>
                    <a:pt x="3219" y="307"/>
                  </a:lnTo>
                  <a:lnTo>
                    <a:pt x="3206" y="304"/>
                  </a:lnTo>
                  <a:lnTo>
                    <a:pt x="3199" y="303"/>
                  </a:lnTo>
                  <a:lnTo>
                    <a:pt x="3192" y="302"/>
                  </a:lnTo>
                  <a:lnTo>
                    <a:pt x="3177" y="301"/>
                  </a:lnTo>
                  <a:close/>
                  <a:moveTo>
                    <a:pt x="4997" y="297"/>
                  </a:moveTo>
                  <a:lnTo>
                    <a:pt x="4988" y="297"/>
                  </a:lnTo>
                  <a:lnTo>
                    <a:pt x="4979" y="298"/>
                  </a:lnTo>
                  <a:lnTo>
                    <a:pt x="4971" y="299"/>
                  </a:lnTo>
                  <a:lnTo>
                    <a:pt x="4963" y="300"/>
                  </a:lnTo>
                  <a:lnTo>
                    <a:pt x="4955" y="302"/>
                  </a:lnTo>
                  <a:lnTo>
                    <a:pt x="4948" y="305"/>
                  </a:lnTo>
                  <a:lnTo>
                    <a:pt x="4941" y="307"/>
                  </a:lnTo>
                  <a:lnTo>
                    <a:pt x="4934" y="311"/>
                  </a:lnTo>
                  <a:lnTo>
                    <a:pt x="4921" y="318"/>
                  </a:lnTo>
                  <a:lnTo>
                    <a:pt x="4910" y="327"/>
                  </a:lnTo>
                  <a:lnTo>
                    <a:pt x="4904" y="331"/>
                  </a:lnTo>
                  <a:lnTo>
                    <a:pt x="4899" y="336"/>
                  </a:lnTo>
                  <a:lnTo>
                    <a:pt x="4890" y="347"/>
                  </a:lnTo>
                  <a:lnTo>
                    <a:pt x="4885" y="353"/>
                  </a:lnTo>
                  <a:lnTo>
                    <a:pt x="4881" y="359"/>
                  </a:lnTo>
                  <a:lnTo>
                    <a:pt x="4874" y="371"/>
                  </a:lnTo>
                  <a:lnTo>
                    <a:pt x="4871" y="377"/>
                  </a:lnTo>
                  <a:lnTo>
                    <a:pt x="4868" y="384"/>
                  </a:lnTo>
                  <a:lnTo>
                    <a:pt x="4863" y="397"/>
                  </a:lnTo>
                  <a:lnTo>
                    <a:pt x="4859" y="411"/>
                  </a:lnTo>
                  <a:lnTo>
                    <a:pt x="4856" y="425"/>
                  </a:lnTo>
                  <a:lnTo>
                    <a:pt x="4855" y="439"/>
                  </a:lnTo>
                  <a:lnTo>
                    <a:pt x="4854" y="454"/>
                  </a:lnTo>
                  <a:lnTo>
                    <a:pt x="4855" y="469"/>
                  </a:lnTo>
                  <a:lnTo>
                    <a:pt x="4856" y="476"/>
                  </a:lnTo>
                  <a:lnTo>
                    <a:pt x="4856" y="483"/>
                  </a:lnTo>
                  <a:lnTo>
                    <a:pt x="4859" y="497"/>
                  </a:lnTo>
                  <a:lnTo>
                    <a:pt x="4861" y="504"/>
                  </a:lnTo>
                  <a:lnTo>
                    <a:pt x="4863" y="510"/>
                  </a:lnTo>
                  <a:lnTo>
                    <a:pt x="4865" y="517"/>
                  </a:lnTo>
                  <a:lnTo>
                    <a:pt x="4868" y="524"/>
                  </a:lnTo>
                  <a:lnTo>
                    <a:pt x="4871" y="530"/>
                  </a:lnTo>
                  <a:lnTo>
                    <a:pt x="4874" y="537"/>
                  </a:lnTo>
                  <a:lnTo>
                    <a:pt x="4878" y="543"/>
                  </a:lnTo>
                  <a:lnTo>
                    <a:pt x="4881" y="549"/>
                  </a:lnTo>
                  <a:lnTo>
                    <a:pt x="4885" y="555"/>
                  </a:lnTo>
                  <a:lnTo>
                    <a:pt x="4890" y="561"/>
                  </a:lnTo>
                  <a:lnTo>
                    <a:pt x="4894" y="566"/>
                  </a:lnTo>
                  <a:lnTo>
                    <a:pt x="4899" y="571"/>
                  </a:lnTo>
                  <a:lnTo>
                    <a:pt x="4904" y="576"/>
                  </a:lnTo>
                  <a:lnTo>
                    <a:pt x="4910" y="581"/>
                  </a:lnTo>
                  <a:lnTo>
                    <a:pt x="4915" y="585"/>
                  </a:lnTo>
                  <a:lnTo>
                    <a:pt x="4921" y="589"/>
                  </a:lnTo>
                  <a:lnTo>
                    <a:pt x="4927" y="593"/>
                  </a:lnTo>
                  <a:lnTo>
                    <a:pt x="4934" y="597"/>
                  </a:lnTo>
                  <a:lnTo>
                    <a:pt x="4941" y="600"/>
                  </a:lnTo>
                  <a:lnTo>
                    <a:pt x="4948" y="603"/>
                  </a:lnTo>
                  <a:lnTo>
                    <a:pt x="4955" y="605"/>
                  </a:lnTo>
                  <a:lnTo>
                    <a:pt x="4963" y="607"/>
                  </a:lnTo>
                  <a:lnTo>
                    <a:pt x="4971" y="608"/>
                  </a:lnTo>
                  <a:lnTo>
                    <a:pt x="4979" y="610"/>
                  </a:lnTo>
                  <a:lnTo>
                    <a:pt x="4988" y="610"/>
                  </a:lnTo>
                  <a:lnTo>
                    <a:pt x="4997" y="611"/>
                  </a:lnTo>
                  <a:lnTo>
                    <a:pt x="5010" y="610"/>
                  </a:lnTo>
                  <a:lnTo>
                    <a:pt x="5022" y="608"/>
                  </a:lnTo>
                  <a:lnTo>
                    <a:pt x="5035" y="605"/>
                  </a:lnTo>
                  <a:lnTo>
                    <a:pt x="5047" y="601"/>
                  </a:lnTo>
                  <a:lnTo>
                    <a:pt x="5053" y="599"/>
                  </a:lnTo>
                  <a:lnTo>
                    <a:pt x="5059" y="596"/>
                  </a:lnTo>
                  <a:lnTo>
                    <a:pt x="5070" y="589"/>
                  </a:lnTo>
                  <a:lnTo>
                    <a:pt x="5075" y="586"/>
                  </a:lnTo>
                  <a:lnTo>
                    <a:pt x="5081" y="582"/>
                  </a:lnTo>
                  <a:lnTo>
                    <a:pt x="5086" y="577"/>
                  </a:lnTo>
                  <a:lnTo>
                    <a:pt x="5090" y="573"/>
                  </a:lnTo>
                  <a:lnTo>
                    <a:pt x="5095" y="568"/>
                  </a:lnTo>
                  <a:lnTo>
                    <a:pt x="5100" y="562"/>
                  </a:lnTo>
                  <a:lnTo>
                    <a:pt x="5104" y="557"/>
                  </a:lnTo>
                  <a:lnTo>
                    <a:pt x="5108" y="551"/>
                  </a:lnTo>
                  <a:lnTo>
                    <a:pt x="5115" y="538"/>
                  </a:lnTo>
                  <a:lnTo>
                    <a:pt x="5118" y="531"/>
                  </a:lnTo>
                  <a:lnTo>
                    <a:pt x="5121" y="524"/>
                  </a:lnTo>
                  <a:lnTo>
                    <a:pt x="5126" y="509"/>
                  </a:lnTo>
                  <a:lnTo>
                    <a:pt x="5128" y="500"/>
                  </a:lnTo>
                  <a:lnTo>
                    <a:pt x="5129" y="492"/>
                  </a:lnTo>
                  <a:lnTo>
                    <a:pt x="5131" y="483"/>
                  </a:lnTo>
                  <a:lnTo>
                    <a:pt x="5132" y="474"/>
                  </a:lnTo>
                  <a:lnTo>
                    <a:pt x="5132" y="464"/>
                  </a:lnTo>
                  <a:lnTo>
                    <a:pt x="5132" y="454"/>
                  </a:lnTo>
                  <a:lnTo>
                    <a:pt x="5132" y="444"/>
                  </a:lnTo>
                  <a:lnTo>
                    <a:pt x="5132" y="434"/>
                  </a:lnTo>
                  <a:lnTo>
                    <a:pt x="5131" y="425"/>
                  </a:lnTo>
                  <a:lnTo>
                    <a:pt x="5129" y="416"/>
                  </a:lnTo>
                  <a:lnTo>
                    <a:pt x="5126" y="399"/>
                  </a:lnTo>
                  <a:lnTo>
                    <a:pt x="5124" y="391"/>
                  </a:lnTo>
                  <a:lnTo>
                    <a:pt x="5121" y="384"/>
                  </a:lnTo>
                  <a:lnTo>
                    <a:pt x="5118" y="376"/>
                  </a:lnTo>
                  <a:lnTo>
                    <a:pt x="5115" y="369"/>
                  </a:lnTo>
                  <a:lnTo>
                    <a:pt x="5111" y="363"/>
                  </a:lnTo>
                  <a:lnTo>
                    <a:pt x="5108" y="356"/>
                  </a:lnTo>
                  <a:lnTo>
                    <a:pt x="5104" y="351"/>
                  </a:lnTo>
                  <a:lnTo>
                    <a:pt x="5100" y="345"/>
                  </a:lnTo>
                  <a:lnTo>
                    <a:pt x="5090" y="335"/>
                  </a:lnTo>
                  <a:lnTo>
                    <a:pt x="5081" y="326"/>
                  </a:lnTo>
                  <a:lnTo>
                    <a:pt x="5070" y="318"/>
                  </a:lnTo>
                  <a:lnTo>
                    <a:pt x="5064" y="314"/>
                  </a:lnTo>
                  <a:lnTo>
                    <a:pt x="5059" y="311"/>
                  </a:lnTo>
                  <a:lnTo>
                    <a:pt x="5053" y="308"/>
                  </a:lnTo>
                  <a:lnTo>
                    <a:pt x="5047" y="306"/>
                  </a:lnTo>
                  <a:lnTo>
                    <a:pt x="5041" y="304"/>
                  </a:lnTo>
                  <a:lnTo>
                    <a:pt x="5035" y="302"/>
                  </a:lnTo>
                  <a:lnTo>
                    <a:pt x="5029" y="300"/>
                  </a:lnTo>
                  <a:lnTo>
                    <a:pt x="5022" y="299"/>
                  </a:lnTo>
                  <a:lnTo>
                    <a:pt x="5010" y="297"/>
                  </a:lnTo>
                  <a:lnTo>
                    <a:pt x="5003" y="297"/>
                  </a:lnTo>
                  <a:lnTo>
                    <a:pt x="4997" y="29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grpSp>
          <p:nvGrpSpPr>
            <p:cNvPr id="46" name="Group 45"/>
            <p:cNvGrpSpPr>
              <a:grpSpLocks noChangeAspect="1"/>
            </p:cNvGrpSpPr>
            <p:nvPr userDrawn="1"/>
          </p:nvGrpSpPr>
          <p:grpSpPr>
            <a:xfrm>
              <a:off x="1900114" y="6364340"/>
              <a:ext cx="1052413" cy="162000"/>
              <a:chOff x="2160588" y="4324351"/>
              <a:chExt cx="7105649" cy="1093788"/>
            </a:xfrm>
            <a:solidFill>
              <a:schemeClr val="accent1"/>
            </a:solidFill>
          </p:grpSpPr>
          <p:sp>
            <p:nvSpPr>
              <p:cNvPr id="47" name="Freeform 7"/>
              <p:cNvSpPr>
                <a:spLocks noEditPoints="1"/>
              </p:cNvSpPr>
              <p:nvPr userDrawn="1"/>
            </p:nvSpPr>
            <p:spPr bwMode="auto">
              <a:xfrm>
                <a:off x="2160588" y="4527551"/>
                <a:ext cx="595312" cy="890588"/>
              </a:xfrm>
              <a:custGeom>
                <a:avLst/>
                <a:gdLst>
                  <a:gd name="T0" fmla="*/ 372 w 375"/>
                  <a:gd name="T1" fmla="*/ 420 h 561"/>
                  <a:gd name="T2" fmla="*/ 357 w 375"/>
                  <a:gd name="T3" fmla="*/ 465 h 561"/>
                  <a:gd name="T4" fmla="*/ 333 w 375"/>
                  <a:gd name="T5" fmla="*/ 502 h 561"/>
                  <a:gd name="T6" fmla="*/ 301 w 375"/>
                  <a:gd name="T7" fmla="*/ 530 h 561"/>
                  <a:gd name="T8" fmla="*/ 262 w 375"/>
                  <a:gd name="T9" fmla="*/ 549 h 561"/>
                  <a:gd name="T10" fmla="*/ 198 w 375"/>
                  <a:gd name="T11" fmla="*/ 561 h 561"/>
                  <a:gd name="T12" fmla="*/ 140 w 375"/>
                  <a:gd name="T13" fmla="*/ 557 h 561"/>
                  <a:gd name="T14" fmla="*/ 86 w 375"/>
                  <a:gd name="T15" fmla="*/ 540 h 561"/>
                  <a:gd name="T16" fmla="*/ 43 w 375"/>
                  <a:gd name="T17" fmla="*/ 515 h 561"/>
                  <a:gd name="T18" fmla="*/ 85 w 375"/>
                  <a:gd name="T19" fmla="*/ 469 h 561"/>
                  <a:gd name="T20" fmla="*/ 134 w 375"/>
                  <a:gd name="T21" fmla="*/ 494 h 561"/>
                  <a:gd name="T22" fmla="*/ 178 w 375"/>
                  <a:gd name="T23" fmla="*/ 502 h 561"/>
                  <a:gd name="T24" fmla="*/ 238 w 375"/>
                  <a:gd name="T25" fmla="*/ 494 h 561"/>
                  <a:gd name="T26" fmla="*/ 269 w 375"/>
                  <a:gd name="T27" fmla="*/ 478 h 561"/>
                  <a:gd name="T28" fmla="*/ 302 w 375"/>
                  <a:gd name="T29" fmla="*/ 437 h 561"/>
                  <a:gd name="T30" fmla="*/ 311 w 375"/>
                  <a:gd name="T31" fmla="*/ 406 h 561"/>
                  <a:gd name="T32" fmla="*/ 314 w 375"/>
                  <a:gd name="T33" fmla="*/ 342 h 561"/>
                  <a:gd name="T34" fmla="*/ 285 w 375"/>
                  <a:gd name="T35" fmla="*/ 375 h 561"/>
                  <a:gd name="T36" fmla="*/ 248 w 375"/>
                  <a:gd name="T37" fmla="*/ 397 h 561"/>
                  <a:gd name="T38" fmla="*/ 203 w 375"/>
                  <a:gd name="T39" fmla="*/ 410 h 561"/>
                  <a:gd name="T40" fmla="*/ 154 w 375"/>
                  <a:gd name="T41" fmla="*/ 409 h 561"/>
                  <a:gd name="T42" fmla="*/ 109 w 375"/>
                  <a:gd name="T43" fmla="*/ 396 h 561"/>
                  <a:gd name="T44" fmla="*/ 70 w 375"/>
                  <a:gd name="T45" fmla="*/ 372 h 561"/>
                  <a:gd name="T46" fmla="*/ 39 w 375"/>
                  <a:gd name="T47" fmla="*/ 339 h 561"/>
                  <a:gd name="T48" fmla="*/ 13 w 375"/>
                  <a:gd name="T49" fmla="*/ 290 h 561"/>
                  <a:gd name="T50" fmla="*/ 2 w 375"/>
                  <a:gd name="T51" fmla="*/ 241 h 561"/>
                  <a:gd name="T52" fmla="*/ 1 w 375"/>
                  <a:gd name="T53" fmla="*/ 187 h 561"/>
                  <a:gd name="T54" fmla="*/ 11 w 375"/>
                  <a:gd name="T55" fmla="*/ 136 h 561"/>
                  <a:gd name="T56" fmla="*/ 30 w 375"/>
                  <a:gd name="T57" fmla="*/ 91 h 561"/>
                  <a:gd name="T58" fmla="*/ 59 w 375"/>
                  <a:gd name="T59" fmla="*/ 53 h 561"/>
                  <a:gd name="T60" fmla="*/ 96 w 375"/>
                  <a:gd name="T61" fmla="*/ 25 h 561"/>
                  <a:gd name="T62" fmla="*/ 141 w 375"/>
                  <a:gd name="T63" fmla="*/ 6 h 561"/>
                  <a:gd name="T64" fmla="*/ 193 w 375"/>
                  <a:gd name="T65" fmla="*/ 0 h 561"/>
                  <a:gd name="T66" fmla="*/ 243 w 375"/>
                  <a:gd name="T67" fmla="*/ 9 h 561"/>
                  <a:gd name="T68" fmla="*/ 283 w 375"/>
                  <a:gd name="T69" fmla="*/ 30 h 561"/>
                  <a:gd name="T70" fmla="*/ 316 w 375"/>
                  <a:gd name="T71" fmla="*/ 63 h 561"/>
                  <a:gd name="T72" fmla="*/ 176 w 375"/>
                  <a:gd name="T73" fmla="*/ 60 h 561"/>
                  <a:gd name="T74" fmla="*/ 137 w 375"/>
                  <a:gd name="T75" fmla="*/ 71 h 561"/>
                  <a:gd name="T76" fmla="*/ 105 w 375"/>
                  <a:gd name="T77" fmla="*/ 93 h 561"/>
                  <a:gd name="T78" fmla="*/ 82 w 375"/>
                  <a:gd name="T79" fmla="*/ 125 h 561"/>
                  <a:gd name="T80" fmla="*/ 65 w 375"/>
                  <a:gd name="T81" fmla="*/ 179 h 561"/>
                  <a:gd name="T82" fmla="*/ 65 w 375"/>
                  <a:gd name="T83" fmla="*/ 239 h 561"/>
                  <a:gd name="T84" fmla="*/ 76 w 375"/>
                  <a:gd name="T85" fmla="*/ 279 h 561"/>
                  <a:gd name="T86" fmla="*/ 96 w 375"/>
                  <a:gd name="T87" fmla="*/ 312 h 561"/>
                  <a:gd name="T88" fmla="*/ 131 w 375"/>
                  <a:gd name="T89" fmla="*/ 339 h 561"/>
                  <a:gd name="T90" fmla="*/ 176 w 375"/>
                  <a:gd name="T91" fmla="*/ 352 h 561"/>
                  <a:gd name="T92" fmla="*/ 220 w 375"/>
                  <a:gd name="T93" fmla="*/ 350 h 561"/>
                  <a:gd name="T94" fmla="*/ 245 w 375"/>
                  <a:gd name="T95" fmla="*/ 340 h 561"/>
                  <a:gd name="T96" fmla="*/ 271 w 375"/>
                  <a:gd name="T97" fmla="*/ 321 h 561"/>
                  <a:gd name="T98" fmla="*/ 302 w 375"/>
                  <a:gd name="T99" fmla="*/ 272 h 561"/>
                  <a:gd name="T100" fmla="*/ 314 w 375"/>
                  <a:gd name="T101" fmla="*/ 208 h 561"/>
                  <a:gd name="T102" fmla="*/ 303 w 375"/>
                  <a:gd name="T103" fmla="*/ 143 h 561"/>
                  <a:gd name="T104" fmla="*/ 282 w 375"/>
                  <a:gd name="T105" fmla="*/ 102 h 561"/>
                  <a:gd name="T106" fmla="*/ 243 w 375"/>
                  <a:gd name="T107" fmla="*/ 70 h 561"/>
                  <a:gd name="T108" fmla="*/ 190 w 375"/>
                  <a:gd name="T109" fmla="*/ 59 h 5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75" h="561">
                    <a:moveTo>
                      <a:pt x="375" y="379"/>
                    </a:moveTo>
                    <a:lnTo>
                      <a:pt x="375" y="390"/>
                    </a:lnTo>
                    <a:lnTo>
                      <a:pt x="375" y="400"/>
                    </a:lnTo>
                    <a:lnTo>
                      <a:pt x="373" y="411"/>
                    </a:lnTo>
                    <a:lnTo>
                      <a:pt x="372" y="420"/>
                    </a:lnTo>
                    <a:lnTo>
                      <a:pt x="370" y="430"/>
                    </a:lnTo>
                    <a:lnTo>
                      <a:pt x="367" y="439"/>
                    </a:lnTo>
                    <a:lnTo>
                      <a:pt x="364" y="448"/>
                    </a:lnTo>
                    <a:lnTo>
                      <a:pt x="361" y="457"/>
                    </a:lnTo>
                    <a:lnTo>
                      <a:pt x="357" y="465"/>
                    </a:lnTo>
                    <a:lnTo>
                      <a:pt x="353" y="473"/>
                    </a:lnTo>
                    <a:lnTo>
                      <a:pt x="349" y="481"/>
                    </a:lnTo>
                    <a:lnTo>
                      <a:pt x="344" y="488"/>
                    </a:lnTo>
                    <a:lnTo>
                      <a:pt x="339" y="495"/>
                    </a:lnTo>
                    <a:lnTo>
                      <a:pt x="333" y="502"/>
                    </a:lnTo>
                    <a:lnTo>
                      <a:pt x="327" y="508"/>
                    </a:lnTo>
                    <a:lnTo>
                      <a:pt x="321" y="514"/>
                    </a:lnTo>
                    <a:lnTo>
                      <a:pt x="315" y="520"/>
                    </a:lnTo>
                    <a:lnTo>
                      <a:pt x="308" y="525"/>
                    </a:lnTo>
                    <a:lnTo>
                      <a:pt x="301" y="530"/>
                    </a:lnTo>
                    <a:lnTo>
                      <a:pt x="294" y="534"/>
                    </a:lnTo>
                    <a:lnTo>
                      <a:pt x="286" y="539"/>
                    </a:lnTo>
                    <a:lnTo>
                      <a:pt x="278" y="542"/>
                    </a:lnTo>
                    <a:lnTo>
                      <a:pt x="270" y="546"/>
                    </a:lnTo>
                    <a:lnTo>
                      <a:pt x="262" y="549"/>
                    </a:lnTo>
                    <a:lnTo>
                      <a:pt x="253" y="552"/>
                    </a:lnTo>
                    <a:lnTo>
                      <a:pt x="245" y="554"/>
                    </a:lnTo>
                    <a:lnTo>
                      <a:pt x="226" y="558"/>
                    </a:lnTo>
                    <a:lnTo>
                      <a:pt x="208" y="560"/>
                    </a:lnTo>
                    <a:lnTo>
                      <a:pt x="198" y="561"/>
                    </a:lnTo>
                    <a:lnTo>
                      <a:pt x="188" y="561"/>
                    </a:lnTo>
                    <a:lnTo>
                      <a:pt x="176" y="561"/>
                    </a:lnTo>
                    <a:lnTo>
                      <a:pt x="163" y="560"/>
                    </a:lnTo>
                    <a:lnTo>
                      <a:pt x="151" y="559"/>
                    </a:lnTo>
                    <a:lnTo>
                      <a:pt x="140" y="557"/>
                    </a:lnTo>
                    <a:lnTo>
                      <a:pt x="128" y="554"/>
                    </a:lnTo>
                    <a:lnTo>
                      <a:pt x="117" y="551"/>
                    </a:lnTo>
                    <a:lnTo>
                      <a:pt x="107" y="548"/>
                    </a:lnTo>
                    <a:lnTo>
                      <a:pt x="96" y="544"/>
                    </a:lnTo>
                    <a:lnTo>
                      <a:pt x="86" y="540"/>
                    </a:lnTo>
                    <a:lnTo>
                      <a:pt x="77" y="536"/>
                    </a:lnTo>
                    <a:lnTo>
                      <a:pt x="68" y="531"/>
                    </a:lnTo>
                    <a:lnTo>
                      <a:pt x="59" y="526"/>
                    </a:lnTo>
                    <a:lnTo>
                      <a:pt x="50" y="520"/>
                    </a:lnTo>
                    <a:lnTo>
                      <a:pt x="43" y="515"/>
                    </a:lnTo>
                    <a:lnTo>
                      <a:pt x="35" y="509"/>
                    </a:lnTo>
                    <a:lnTo>
                      <a:pt x="28" y="503"/>
                    </a:lnTo>
                    <a:lnTo>
                      <a:pt x="68" y="456"/>
                    </a:lnTo>
                    <a:lnTo>
                      <a:pt x="79" y="465"/>
                    </a:lnTo>
                    <a:lnTo>
                      <a:pt x="85" y="469"/>
                    </a:lnTo>
                    <a:lnTo>
                      <a:pt x="91" y="473"/>
                    </a:lnTo>
                    <a:lnTo>
                      <a:pt x="104" y="481"/>
                    </a:lnTo>
                    <a:lnTo>
                      <a:pt x="119" y="488"/>
                    </a:lnTo>
                    <a:lnTo>
                      <a:pt x="126" y="491"/>
                    </a:lnTo>
                    <a:lnTo>
                      <a:pt x="134" y="494"/>
                    </a:lnTo>
                    <a:lnTo>
                      <a:pt x="143" y="496"/>
                    </a:lnTo>
                    <a:lnTo>
                      <a:pt x="151" y="498"/>
                    </a:lnTo>
                    <a:lnTo>
                      <a:pt x="160" y="500"/>
                    </a:lnTo>
                    <a:lnTo>
                      <a:pt x="169" y="501"/>
                    </a:lnTo>
                    <a:lnTo>
                      <a:pt x="178" y="502"/>
                    </a:lnTo>
                    <a:lnTo>
                      <a:pt x="188" y="502"/>
                    </a:lnTo>
                    <a:lnTo>
                      <a:pt x="201" y="502"/>
                    </a:lnTo>
                    <a:lnTo>
                      <a:pt x="214" y="500"/>
                    </a:lnTo>
                    <a:lnTo>
                      <a:pt x="226" y="498"/>
                    </a:lnTo>
                    <a:lnTo>
                      <a:pt x="238" y="494"/>
                    </a:lnTo>
                    <a:lnTo>
                      <a:pt x="244" y="492"/>
                    </a:lnTo>
                    <a:lnTo>
                      <a:pt x="249" y="490"/>
                    </a:lnTo>
                    <a:lnTo>
                      <a:pt x="259" y="484"/>
                    </a:lnTo>
                    <a:lnTo>
                      <a:pt x="264" y="481"/>
                    </a:lnTo>
                    <a:lnTo>
                      <a:pt x="269" y="478"/>
                    </a:lnTo>
                    <a:lnTo>
                      <a:pt x="278" y="471"/>
                    </a:lnTo>
                    <a:lnTo>
                      <a:pt x="286" y="462"/>
                    </a:lnTo>
                    <a:lnTo>
                      <a:pt x="293" y="453"/>
                    </a:lnTo>
                    <a:lnTo>
                      <a:pt x="299" y="443"/>
                    </a:lnTo>
                    <a:lnTo>
                      <a:pt x="302" y="437"/>
                    </a:lnTo>
                    <a:lnTo>
                      <a:pt x="304" y="432"/>
                    </a:lnTo>
                    <a:lnTo>
                      <a:pt x="306" y="426"/>
                    </a:lnTo>
                    <a:lnTo>
                      <a:pt x="308" y="420"/>
                    </a:lnTo>
                    <a:lnTo>
                      <a:pt x="310" y="413"/>
                    </a:lnTo>
                    <a:lnTo>
                      <a:pt x="311" y="406"/>
                    </a:lnTo>
                    <a:lnTo>
                      <a:pt x="312" y="400"/>
                    </a:lnTo>
                    <a:lnTo>
                      <a:pt x="313" y="392"/>
                    </a:lnTo>
                    <a:lnTo>
                      <a:pt x="313" y="385"/>
                    </a:lnTo>
                    <a:lnTo>
                      <a:pt x="314" y="378"/>
                    </a:lnTo>
                    <a:lnTo>
                      <a:pt x="314" y="342"/>
                    </a:lnTo>
                    <a:lnTo>
                      <a:pt x="308" y="350"/>
                    </a:lnTo>
                    <a:lnTo>
                      <a:pt x="302" y="358"/>
                    </a:lnTo>
                    <a:lnTo>
                      <a:pt x="295" y="365"/>
                    </a:lnTo>
                    <a:lnTo>
                      <a:pt x="288" y="371"/>
                    </a:lnTo>
                    <a:lnTo>
                      <a:pt x="285" y="375"/>
                    </a:lnTo>
                    <a:lnTo>
                      <a:pt x="281" y="378"/>
                    </a:lnTo>
                    <a:lnTo>
                      <a:pt x="273" y="383"/>
                    </a:lnTo>
                    <a:lnTo>
                      <a:pt x="265" y="388"/>
                    </a:lnTo>
                    <a:lnTo>
                      <a:pt x="257" y="393"/>
                    </a:lnTo>
                    <a:lnTo>
                      <a:pt x="248" y="397"/>
                    </a:lnTo>
                    <a:lnTo>
                      <a:pt x="239" y="401"/>
                    </a:lnTo>
                    <a:lnTo>
                      <a:pt x="230" y="404"/>
                    </a:lnTo>
                    <a:lnTo>
                      <a:pt x="221" y="406"/>
                    </a:lnTo>
                    <a:lnTo>
                      <a:pt x="212" y="408"/>
                    </a:lnTo>
                    <a:lnTo>
                      <a:pt x="203" y="410"/>
                    </a:lnTo>
                    <a:lnTo>
                      <a:pt x="194" y="411"/>
                    </a:lnTo>
                    <a:lnTo>
                      <a:pt x="184" y="411"/>
                    </a:lnTo>
                    <a:lnTo>
                      <a:pt x="174" y="411"/>
                    </a:lnTo>
                    <a:lnTo>
                      <a:pt x="164" y="410"/>
                    </a:lnTo>
                    <a:lnTo>
                      <a:pt x="154" y="409"/>
                    </a:lnTo>
                    <a:lnTo>
                      <a:pt x="145" y="407"/>
                    </a:lnTo>
                    <a:lnTo>
                      <a:pt x="135" y="405"/>
                    </a:lnTo>
                    <a:lnTo>
                      <a:pt x="126" y="402"/>
                    </a:lnTo>
                    <a:lnTo>
                      <a:pt x="117" y="399"/>
                    </a:lnTo>
                    <a:lnTo>
                      <a:pt x="109" y="396"/>
                    </a:lnTo>
                    <a:lnTo>
                      <a:pt x="100" y="392"/>
                    </a:lnTo>
                    <a:lnTo>
                      <a:pt x="92" y="388"/>
                    </a:lnTo>
                    <a:lnTo>
                      <a:pt x="85" y="383"/>
                    </a:lnTo>
                    <a:lnTo>
                      <a:pt x="77" y="378"/>
                    </a:lnTo>
                    <a:lnTo>
                      <a:pt x="70" y="372"/>
                    </a:lnTo>
                    <a:lnTo>
                      <a:pt x="63" y="366"/>
                    </a:lnTo>
                    <a:lnTo>
                      <a:pt x="57" y="360"/>
                    </a:lnTo>
                    <a:lnTo>
                      <a:pt x="51" y="354"/>
                    </a:lnTo>
                    <a:lnTo>
                      <a:pt x="45" y="347"/>
                    </a:lnTo>
                    <a:lnTo>
                      <a:pt x="39" y="339"/>
                    </a:lnTo>
                    <a:lnTo>
                      <a:pt x="34" y="332"/>
                    </a:lnTo>
                    <a:lnTo>
                      <a:pt x="29" y="324"/>
                    </a:lnTo>
                    <a:lnTo>
                      <a:pt x="20" y="307"/>
                    </a:lnTo>
                    <a:lnTo>
                      <a:pt x="17" y="299"/>
                    </a:lnTo>
                    <a:lnTo>
                      <a:pt x="13" y="290"/>
                    </a:lnTo>
                    <a:lnTo>
                      <a:pt x="10" y="280"/>
                    </a:lnTo>
                    <a:lnTo>
                      <a:pt x="8" y="271"/>
                    </a:lnTo>
                    <a:lnTo>
                      <a:pt x="5" y="261"/>
                    </a:lnTo>
                    <a:lnTo>
                      <a:pt x="3" y="251"/>
                    </a:lnTo>
                    <a:lnTo>
                      <a:pt x="2" y="241"/>
                    </a:lnTo>
                    <a:lnTo>
                      <a:pt x="1" y="230"/>
                    </a:lnTo>
                    <a:lnTo>
                      <a:pt x="0" y="220"/>
                    </a:lnTo>
                    <a:lnTo>
                      <a:pt x="0" y="209"/>
                    </a:lnTo>
                    <a:lnTo>
                      <a:pt x="0" y="198"/>
                    </a:lnTo>
                    <a:lnTo>
                      <a:pt x="1" y="187"/>
                    </a:lnTo>
                    <a:lnTo>
                      <a:pt x="2" y="176"/>
                    </a:lnTo>
                    <a:lnTo>
                      <a:pt x="4" y="166"/>
                    </a:lnTo>
                    <a:lnTo>
                      <a:pt x="6" y="156"/>
                    </a:lnTo>
                    <a:lnTo>
                      <a:pt x="8" y="146"/>
                    </a:lnTo>
                    <a:lnTo>
                      <a:pt x="11" y="136"/>
                    </a:lnTo>
                    <a:lnTo>
                      <a:pt x="14" y="126"/>
                    </a:lnTo>
                    <a:lnTo>
                      <a:pt x="17" y="117"/>
                    </a:lnTo>
                    <a:lnTo>
                      <a:pt x="21" y="108"/>
                    </a:lnTo>
                    <a:lnTo>
                      <a:pt x="26" y="99"/>
                    </a:lnTo>
                    <a:lnTo>
                      <a:pt x="30" y="91"/>
                    </a:lnTo>
                    <a:lnTo>
                      <a:pt x="35" y="82"/>
                    </a:lnTo>
                    <a:lnTo>
                      <a:pt x="41" y="75"/>
                    </a:lnTo>
                    <a:lnTo>
                      <a:pt x="47" y="67"/>
                    </a:lnTo>
                    <a:lnTo>
                      <a:pt x="53" y="60"/>
                    </a:lnTo>
                    <a:lnTo>
                      <a:pt x="59" y="53"/>
                    </a:lnTo>
                    <a:lnTo>
                      <a:pt x="66" y="47"/>
                    </a:lnTo>
                    <a:lnTo>
                      <a:pt x="73" y="41"/>
                    </a:lnTo>
                    <a:lnTo>
                      <a:pt x="81" y="35"/>
                    </a:lnTo>
                    <a:lnTo>
                      <a:pt x="88" y="29"/>
                    </a:lnTo>
                    <a:lnTo>
                      <a:pt x="96" y="25"/>
                    </a:lnTo>
                    <a:lnTo>
                      <a:pt x="105" y="20"/>
                    </a:lnTo>
                    <a:lnTo>
                      <a:pt x="113" y="16"/>
                    </a:lnTo>
                    <a:lnTo>
                      <a:pt x="122" y="12"/>
                    </a:lnTo>
                    <a:lnTo>
                      <a:pt x="132" y="9"/>
                    </a:lnTo>
                    <a:lnTo>
                      <a:pt x="141" y="6"/>
                    </a:lnTo>
                    <a:lnTo>
                      <a:pt x="151" y="4"/>
                    </a:lnTo>
                    <a:lnTo>
                      <a:pt x="161" y="2"/>
                    </a:lnTo>
                    <a:lnTo>
                      <a:pt x="171" y="1"/>
                    </a:lnTo>
                    <a:lnTo>
                      <a:pt x="182" y="0"/>
                    </a:lnTo>
                    <a:lnTo>
                      <a:pt x="193" y="0"/>
                    </a:lnTo>
                    <a:lnTo>
                      <a:pt x="201" y="0"/>
                    </a:lnTo>
                    <a:lnTo>
                      <a:pt x="209" y="1"/>
                    </a:lnTo>
                    <a:lnTo>
                      <a:pt x="226" y="4"/>
                    </a:lnTo>
                    <a:lnTo>
                      <a:pt x="235" y="6"/>
                    </a:lnTo>
                    <a:lnTo>
                      <a:pt x="243" y="9"/>
                    </a:lnTo>
                    <a:lnTo>
                      <a:pt x="252" y="12"/>
                    </a:lnTo>
                    <a:lnTo>
                      <a:pt x="260" y="16"/>
                    </a:lnTo>
                    <a:lnTo>
                      <a:pt x="268" y="20"/>
                    </a:lnTo>
                    <a:lnTo>
                      <a:pt x="276" y="25"/>
                    </a:lnTo>
                    <a:lnTo>
                      <a:pt x="283" y="30"/>
                    </a:lnTo>
                    <a:lnTo>
                      <a:pt x="290" y="36"/>
                    </a:lnTo>
                    <a:lnTo>
                      <a:pt x="297" y="42"/>
                    </a:lnTo>
                    <a:lnTo>
                      <a:pt x="304" y="48"/>
                    </a:lnTo>
                    <a:lnTo>
                      <a:pt x="310" y="56"/>
                    </a:lnTo>
                    <a:lnTo>
                      <a:pt x="316" y="63"/>
                    </a:lnTo>
                    <a:lnTo>
                      <a:pt x="316" y="7"/>
                    </a:lnTo>
                    <a:lnTo>
                      <a:pt x="375" y="7"/>
                    </a:lnTo>
                    <a:lnTo>
                      <a:pt x="375" y="379"/>
                    </a:lnTo>
                    <a:close/>
                    <a:moveTo>
                      <a:pt x="190" y="59"/>
                    </a:moveTo>
                    <a:lnTo>
                      <a:pt x="176" y="60"/>
                    </a:lnTo>
                    <a:lnTo>
                      <a:pt x="169" y="61"/>
                    </a:lnTo>
                    <a:lnTo>
                      <a:pt x="162" y="62"/>
                    </a:lnTo>
                    <a:lnTo>
                      <a:pt x="155" y="64"/>
                    </a:lnTo>
                    <a:lnTo>
                      <a:pt x="149" y="66"/>
                    </a:lnTo>
                    <a:lnTo>
                      <a:pt x="137" y="71"/>
                    </a:lnTo>
                    <a:lnTo>
                      <a:pt x="125" y="77"/>
                    </a:lnTo>
                    <a:lnTo>
                      <a:pt x="120" y="81"/>
                    </a:lnTo>
                    <a:lnTo>
                      <a:pt x="115" y="85"/>
                    </a:lnTo>
                    <a:lnTo>
                      <a:pt x="110" y="89"/>
                    </a:lnTo>
                    <a:lnTo>
                      <a:pt x="105" y="93"/>
                    </a:lnTo>
                    <a:lnTo>
                      <a:pt x="101" y="98"/>
                    </a:lnTo>
                    <a:lnTo>
                      <a:pt x="97" y="103"/>
                    </a:lnTo>
                    <a:lnTo>
                      <a:pt x="89" y="113"/>
                    </a:lnTo>
                    <a:lnTo>
                      <a:pt x="85" y="119"/>
                    </a:lnTo>
                    <a:lnTo>
                      <a:pt x="82" y="125"/>
                    </a:lnTo>
                    <a:lnTo>
                      <a:pt x="76" y="137"/>
                    </a:lnTo>
                    <a:lnTo>
                      <a:pt x="71" y="151"/>
                    </a:lnTo>
                    <a:lnTo>
                      <a:pt x="69" y="157"/>
                    </a:lnTo>
                    <a:lnTo>
                      <a:pt x="68" y="164"/>
                    </a:lnTo>
                    <a:lnTo>
                      <a:pt x="65" y="179"/>
                    </a:lnTo>
                    <a:lnTo>
                      <a:pt x="63" y="194"/>
                    </a:lnTo>
                    <a:lnTo>
                      <a:pt x="63" y="209"/>
                    </a:lnTo>
                    <a:lnTo>
                      <a:pt x="63" y="224"/>
                    </a:lnTo>
                    <a:lnTo>
                      <a:pt x="64" y="231"/>
                    </a:lnTo>
                    <a:lnTo>
                      <a:pt x="65" y="239"/>
                    </a:lnTo>
                    <a:lnTo>
                      <a:pt x="66" y="246"/>
                    </a:lnTo>
                    <a:lnTo>
                      <a:pt x="68" y="253"/>
                    </a:lnTo>
                    <a:lnTo>
                      <a:pt x="69" y="259"/>
                    </a:lnTo>
                    <a:lnTo>
                      <a:pt x="71" y="266"/>
                    </a:lnTo>
                    <a:lnTo>
                      <a:pt x="76" y="279"/>
                    </a:lnTo>
                    <a:lnTo>
                      <a:pt x="82" y="291"/>
                    </a:lnTo>
                    <a:lnTo>
                      <a:pt x="85" y="296"/>
                    </a:lnTo>
                    <a:lnTo>
                      <a:pt x="89" y="302"/>
                    </a:lnTo>
                    <a:lnTo>
                      <a:pt x="92" y="307"/>
                    </a:lnTo>
                    <a:lnTo>
                      <a:pt x="96" y="312"/>
                    </a:lnTo>
                    <a:lnTo>
                      <a:pt x="105" y="321"/>
                    </a:lnTo>
                    <a:lnTo>
                      <a:pt x="110" y="325"/>
                    </a:lnTo>
                    <a:lnTo>
                      <a:pt x="115" y="329"/>
                    </a:lnTo>
                    <a:lnTo>
                      <a:pt x="125" y="336"/>
                    </a:lnTo>
                    <a:lnTo>
                      <a:pt x="131" y="339"/>
                    </a:lnTo>
                    <a:lnTo>
                      <a:pt x="137" y="342"/>
                    </a:lnTo>
                    <a:lnTo>
                      <a:pt x="149" y="347"/>
                    </a:lnTo>
                    <a:lnTo>
                      <a:pt x="162" y="350"/>
                    </a:lnTo>
                    <a:lnTo>
                      <a:pt x="169" y="351"/>
                    </a:lnTo>
                    <a:lnTo>
                      <a:pt x="176" y="352"/>
                    </a:lnTo>
                    <a:lnTo>
                      <a:pt x="191" y="353"/>
                    </a:lnTo>
                    <a:lnTo>
                      <a:pt x="199" y="353"/>
                    </a:lnTo>
                    <a:lnTo>
                      <a:pt x="206" y="352"/>
                    </a:lnTo>
                    <a:lnTo>
                      <a:pt x="213" y="351"/>
                    </a:lnTo>
                    <a:lnTo>
                      <a:pt x="220" y="350"/>
                    </a:lnTo>
                    <a:lnTo>
                      <a:pt x="227" y="348"/>
                    </a:lnTo>
                    <a:lnTo>
                      <a:pt x="233" y="345"/>
                    </a:lnTo>
                    <a:lnTo>
                      <a:pt x="239" y="343"/>
                    </a:lnTo>
                    <a:lnTo>
                      <a:pt x="242" y="342"/>
                    </a:lnTo>
                    <a:lnTo>
                      <a:pt x="245" y="340"/>
                    </a:lnTo>
                    <a:lnTo>
                      <a:pt x="251" y="337"/>
                    </a:lnTo>
                    <a:lnTo>
                      <a:pt x="256" y="333"/>
                    </a:lnTo>
                    <a:lnTo>
                      <a:pt x="261" y="329"/>
                    </a:lnTo>
                    <a:lnTo>
                      <a:pt x="266" y="325"/>
                    </a:lnTo>
                    <a:lnTo>
                      <a:pt x="271" y="321"/>
                    </a:lnTo>
                    <a:lnTo>
                      <a:pt x="275" y="316"/>
                    </a:lnTo>
                    <a:lnTo>
                      <a:pt x="283" y="307"/>
                    </a:lnTo>
                    <a:lnTo>
                      <a:pt x="290" y="296"/>
                    </a:lnTo>
                    <a:lnTo>
                      <a:pt x="296" y="284"/>
                    </a:lnTo>
                    <a:lnTo>
                      <a:pt x="302" y="272"/>
                    </a:lnTo>
                    <a:lnTo>
                      <a:pt x="306" y="260"/>
                    </a:lnTo>
                    <a:lnTo>
                      <a:pt x="309" y="247"/>
                    </a:lnTo>
                    <a:lnTo>
                      <a:pt x="312" y="234"/>
                    </a:lnTo>
                    <a:lnTo>
                      <a:pt x="313" y="221"/>
                    </a:lnTo>
                    <a:lnTo>
                      <a:pt x="314" y="208"/>
                    </a:lnTo>
                    <a:lnTo>
                      <a:pt x="313" y="193"/>
                    </a:lnTo>
                    <a:lnTo>
                      <a:pt x="311" y="178"/>
                    </a:lnTo>
                    <a:lnTo>
                      <a:pt x="309" y="163"/>
                    </a:lnTo>
                    <a:lnTo>
                      <a:pt x="305" y="150"/>
                    </a:lnTo>
                    <a:lnTo>
                      <a:pt x="303" y="143"/>
                    </a:lnTo>
                    <a:lnTo>
                      <a:pt x="301" y="136"/>
                    </a:lnTo>
                    <a:lnTo>
                      <a:pt x="295" y="124"/>
                    </a:lnTo>
                    <a:lnTo>
                      <a:pt x="289" y="113"/>
                    </a:lnTo>
                    <a:lnTo>
                      <a:pt x="285" y="107"/>
                    </a:lnTo>
                    <a:lnTo>
                      <a:pt x="282" y="102"/>
                    </a:lnTo>
                    <a:lnTo>
                      <a:pt x="273" y="93"/>
                    </a:lnTo>
                    <a:lnTo>
                      <a:pt x="264" y="84"/>
                    </a:lnTo>
                    <a:lnTo>
                      <a:pt x="259" y="80"/>
                    </a:lnTo>
                    <a:lnTo>
                      <a:pt x="254" y="77"/>
                    </a:lnTo>
                    <a:lnTo>
                      <a:pt x="243" y="70"/>
                    </a:lnTo>
                    <a:lnTo>
                      <a:pt x="231" y="65"/>
                    </a:lnTo>
                    <a:lnTo>
                      <a:pt x="225" y="64"/>
                    </a:lnTo>
                    <a:lnTo>
                      <a:pt x="218" y="62"/>
                    </a:lnTo>
                    <a:lnTo>
                      <a:pt x="205" y="60"/>
                    </a:lnTo>
                    <a:lnTo>
                      <a:pt x="190" y="5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48" name="Freeform 8"/>
              <p:cNvSpPr>
                <a:spLocks noEditPoints="1"/>
              </p:cNvSpPr>
              <p:nvPr userDrawn="1"/>
            </p:nvSpPr>
            <p:spPr bwMode="auto">
              <a:xfrm>
                <a:off x="2919413" y="4527551"/>
                <a:ext cx="552450" cy="676275"/>
              </a:xfrm>
              <a:custGeom>
                <a:avLst/>
                <a:gdLst>
                  <a:gd name="T0" fmla="*/ 65 w 348"/>
                  <a:gd name="T1" fmla="*/ 246 h 426"/>
                  <a:gd name="T2" fmla="*/ 71 w 348"/>
                  <a:gd name="T3" fmla="*/ 272 h 426"/>
                  <a:gd name="T4" fmla="*/ 83 w 348"/>
                  <a:gd name="T5" fmla="*/ 302 h 426"/>
                  <a:gd name="T6" fmla="*/ 98 w 348"/>
                  <a:gd name="T7" fmla="*/ 323 h 426"/>
                  <a:gd name="T8" fmla="*/ 120 w 348"/>
                  <a:gd name="T9" fmla="*/ 345 h 426"/>
                  <a:gd name="T10" fmla="*/ 142 w 348"/>
                  <a:gd name="T11" fmla="*/ 358 h 426"/>
                  <a:gd name="T12" fmla="*/ 161 w 348"/>
                  <a:gd name="T13" fmla="*/ 364 h 426"/>
                  <a:gd name="T14" fmla="*/ 188 w 348"/>
                  <a:gd name="T15" fmla="*/ 367 h 426"/>
                  <a:gd name="T16" fmla="*/ 220 w 348"/>
                  <a:gd name="T17" fmla="*/ 364 h 426"/>
                  <a:gd name="T18" fmla="*/ 247 w 348"/>
                  <a:gd name="T19" fmla="*/ 355 h 426"/>
                  <a:gd name="T20" fmla="*/ 269 w 348"/>
                  <a:gd name="T21" fmla="*/ 343 h 426"/>
                  <a:gd name="T22" fmla="*/ 295 w 348"/>
                  <a:gd name="T23" fmla="*/ 320 h 426"/>
                  <a:gd name="T24" fmla="*/ 342 w 348"/>
                  <a:gd name="T25" fmla="*/ 356 h 426"/>
                  <a:gd name="T26" fmla="*/ 322 w 348"/>
                  <a:gd name="T27" fmla="*/ 377 h 426"/>
                  <a:gd name="T28" fmla="*/ 296 w 348"/>
                  <a:gd name="T29" fmla="*/ 396 h 426"/>
                  <a:gd name="T30" fmla="*/ 263 w 348"/>
                  <a:gd name="T31" fmla="*/ 412 h 426"/>
                  <a:gd name="T32" fmla="*/ 226 w 348"/>
                  <a:gd name="T33" fmla="*/ 422 h 426"/>
                  <a:gd name="T34" fmla="*/ 183 w 348"/>
                  <a:gd name="T35" fmla="*/ 426 h 426"/>
                  <a:gd name="T36" fmla="*/ 154 w 348"/>
                  <a:gd name="T37" fmla="*/ 424 h 426"/>
                  <a:gd name="T38" fmla="*/ 126 w 348"/>
                  <a:gd name="T39" fmla="*/ 417 h 426"/>
                  <a:gd name="T40" fmla="*/ 101 w 348"/>
                  <a:gd name="T41" fmla="*/ 406 h 426"/>
                  <a:gd name="T42" fmla="*/ 78 w 348"/>
                  <a:gd name="T43" fmla="*/ 391 h 426"/>
                  <a:gd name="T44" fmla="*/ 57 w 348"/>
                  <a:gd name="T45" fmla="*/ 373 h 426"/>
                  <a:gd name="T46" fmla="*/ 39 w 348"/>
                  <a:gd name="T47" fmla="*/ 351 h 426"/>
                  <a:gd name="T48" fmla="*/ 20 w 348"/>
                  <a:gd name="T49" fmla="*/ 317 h 426"/>
                  <a:gd name="T50" fmla="*/ 10 w 348"/>
                  <a:gd name="T51" fmla="*/ 288 h 426"/>
                  <a:gd name="T52" fmla="*/ 3 w 348"/>
                  <a:gd name="T53" fmla="*/ 257 h 426"/>
                  <a:gd name="T54" fmla="*/ 0 w 348"/>
                  <a:gd name="T55" fmla="*/ 224 h 426"/>
                  <a:gd name="T56" fmla="*/ 1 w 348"/>
                  <a:gd name="T57" fmla="*/ 191 h 426"/>
                  <a:gd name="T58" fmla="*/ 6 w 348"/>
                  <a:gd name="T59" fmla="*/ 159 h 426"/>
                  <a:gd name="T60" fmla="*/ 14 w 348"/>
                  <a:gd name="T61" fmla="*/ 129 h 426"/>
                  <a:gd name="T62" fmla="*/ 27 w 348"/>
                  <a:gd name="T63" fmla="*/ 102 h 426"/>
                  <a:gd name="T64" fmla="*/ 42 w 348"/>
                  <a:gd name="T65" fmla="*/ 77 h 426"/>
                  <a:gd name="T66" fmla="*/ 67 w 348"/>
                  <a:gd name="T67" fmla="*/ 48 h 426"/>
                  <a:gd name="T68" fmla="*/ 89 w 348"/>
                  <a:gd name="T69" fmla="*/ 30 h 426"/>
                  <a:gd name="T70" fmla="*/ 113 w 348"/>
                  <a:gd name="T71" fmla="*/ 17 h 426"/>
                  <a:gd name="T72" fmla="*/ 138 w 348"/>
                  <a:gd name="T73" fmla="*/ 7 h 426"/>
                  <a:gd name="T74" fmla="*/ 165 w 348"/>
                  <a:gd name="T75" fmla="*/ 1 h 426"/>
                  <a:gd name="T76" fmla="*/ 194 w 348"/>
                  <a:gd name="T77" fmla="*/ 0 h 426"/>
                  <a:gd name="T78" fmla="*/ 224 w 348"/>
                  <a:gd name="T79" fmla="*/ 4 h 426"/>
                  <a:gd name="T80" fmla="*/ 250 w 348"/>
                  <a:gd name="T81" fmla="*/ 13 h 426"/>
                  <a:gd name="T82" fmla="*/ 274 w 348"/>
                  <a:gd name="T83" fmla="*/ 25 h 426"/>
                  <a:gd name="T84" fmla="*/ 294 w 348"/>
                  <a:gd name="T85" fmla="*/ 41 h 426"/>
                  <a:gd name="T86" fmla="*/ 310 w 348"/>
                  <a:gd name="T87" fmla="*/ 60 h 426"/>
                  <a:gd name="T88" fmla="*/ 331 w 348"/>
                  <a:gd name="T89" fmla="*/ 96 h 426"/>
                  <a:gd name="T90" fmla="*/ 339 w 348"/>
                  <a:gd name="T91" fmla="*/ 121 h 426"/>
                  <a:gd name="T92" fmla="*/ 345 w 348"/>
                  <a:gd name="T93" fmla="*/ 146 h 426"/>
                  <a:gd name="T94" fmla="*/ 348 w 348"/>
                  <a:gd name="T95" fmla="*/ 189 h 426"/>
                  <a:gd name="T96" fmla="*/ 65 w 348"/>
                  <a:gd name="T97" fmla="*/ 176 h 426"/>
                  <a:gd name="T98" fmla="*/ 288 w 348"/>
                  <a:gd name="T99" fmla="*/ 157 h 426"/>
                  <a:gd name="T100" fmla="*/ 281 w 348"/>
                  <a:gd name="T101" fmla="*/ 129 h 426"/>
                  <a:gd name="T102" fmla="*/ 272 w 348"/>
                  <a:gd name="T103" fmla="*/ 109 h 426"/>
                  <a:gd name="T104" fmla="*/ 251 w 348"/>
                  <a:gd name="T105" fmla="*/ 84 h 426"/>
                  <a:gd name="T106" fmla="*/ 226 w 348"/>
                  <a:gd name="T107" fmla="*/ 68 h 426"/>
                  <a:gd name="T108" fmla="*/ 195 w 348"/>
                  <a:gd name="T109" fmla="*/ 59 h 426"/>
                  <a:gd name="T110" fmla="*/ 160 w 348"/>
                  <a:gd name="T111" fmla="*/ 61 h 426"/>
                  <a:gd name="T112" fmla="*/ 139 w 348"/>
                  <a:gd name="T113" fmla="*/ 68 h 426"/>
                  <a:gd name="T114" fmla="*/ 112 w 348"/>
                  <a:gd name="T115" fmla="*/ 86 h 426"/>
                  <a:gd name="T116" fmla="*/ 91 w 348"/>
                  <a:gd name="T117" fmla="*/ 111 h 426"/>
                  <a:gd name="T118" fmla="*/ 77 w 348"/>
                  <a:gd name="T119" fmla="*/ 136 h 426"/>
                  <a:gd name="T120" fmla="*/ 68 w 348"/>
                  <a:gd name="T121" fmla="*/ 164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48" h="426">
                    <a:moveTo>
                      <a:pt x="64" y="227"/>
                    </a:moveTo>
                    <a:lnTo>
                      <a:pt x="64" y="240"/>
                    </a:lnTo>
                    <a:lnTo>
                      <a:pt x="65" y="246"/>
                    </a:lnTo>
                    <a:lnTo>
                      <a:pt x="66" y="253"/>
                    </a:lnTo>
                    <a:lnTo>
                      <a:pt x="69" y="266"/>
                    </a:lnTo>
                    <a:lnTo>
                      <a:pt x="71" y="272"/>
                    </a:lnTo>
                    <a:lnTo>
                      <a:pt x="73" y="278"/>
                    </a:lnTo>
                    <a:lnTo>
                      <a:pt x="77" y="290"/>
                    </a:lnTo>
                    <a:lnTo>
                      <a:pt x="83" y="302"/>
                    </a:lnTo>
                    <a:lnTo>
                      <a:pt x="86" y="307"/>
                    </a:lnTo>
                    <a:lnTo>
                      <a:pt x="90" y="313"/>
                    </a:lnTo>
                    <a:lnTo>
                      <a:pt x="98" y="323"/>
                    </a:lnTo>
                    <a:lnTo>
                      <a:pt x="106" y="332"/>
                    </a:lnTo>
                    <a:lnTo>
                      <a:pt x="115" y="341"/>
                    </a:lnTo>
                    <a:lnTo>
                      <a:pt x="120" y="345"/>
                    </a:lnTo>
                    <a:lnTo>
                      <a:pt x="126" y="349"/>
                    </a:lnTo>
                    <a:lnTo>
                      <a:pt x="137" y="355"/>
                    </a:lnTo>
                    <a:lnTo>
                      <a:pt x="142" y="358"/>
                    </a:lnTo>
                    <a:lnTo>
                      <a:pt x="148" y="360"/>
                    </a:lnTo>
                    <a:lnTo>
                      <a:pt x="154" y="362"/>
                    </a:lnTo>
                    <a:lnTo>
                      <a:pt x="161" y="364"/>
                    </a:lnTo>
                    <a:lnTo>
                      <a:pt x="167" y="365"/>
                    </a:lnTo>
                    <a:lnTo>
                      <a:pt x="174" y="366"/>
                    </a:lnTo>
                    <a:lnTo>
                      <a:pt x="188" y="367"/>
                    </a:lnTo>
                    <a:lnTo>
                      <a:pt x="199" y="367"/>
                    </a:lnTo>
                    <a:lnTo>
                      <a:pt x="210" y="366"/>
                    </a:lnTo>
                    <a:lnTo>
                      <a:pt x="220" y="364"/>
                    </a:lnTo>
                    <a:lnTo>
                      <a:pt x="230" y="361"/>
                    </a:lnTo>
                    <a:lnTo>
                      <a:pt x="239" y="359"/>
                    </a:lnTo>
                    <a:lnTo>
                      <a:pt x="247" y="355"/>
                    </a:lnTo>
                    <a:lnTo>
                      <a:pt x="254" y="352"/>
                    </a:lnTo>
                    <a:lnTo>
                      <a:pt x="261" y="348"/>
                    </a:lnTo>
                    <a:lnTo>
                      <a:pt x="269" y="343"/>
                    </a:lnTo>
                    <a:lnTo>
                      <a:pt x="275" y="339"/>
                    </a:lnTo>
                    <a:lnTo>
                      <a:pt x="286" y="330"/>
                    </a:lnTo>
                    <a:lnTo>
                      <a:pt x="295" y="320"/>
                    </a:lnTo>
                    <a:lnTo>
                      <a:pt x="302" y="312"/>
                    </a:lnTo>
                    <a:lnTo>
                      <a:pt x="347" y="349"/>
                    </a:lnTo>
                    <a:lnTo>
                      <a:pt x="342" y="356"/>
                    </a:lnTo>
                    <a:lnTo>
                      <a:pt x="336" y="363"/>
                    </a:lnTo>
                    <a:lnTo>
                      <a:pt x="329" y="370"/>
                    </a:lnTo>
                    <a:lnTo>
                      <a:pt x="322" y="377"/>
                    </a:lnTo>
                    <a:lnTo>
                      <a:pt x="314" y="384"/>
                    </a:lnTo>
                    <a:lnTo>
                      <a:pt x="305" y="390"/>
                    </a:lnTo>
                    <a:lnTo>
                      <a:pt x="296" y="396"/>
                    </a:lnTo>
                    <a:lnTo>
                      <a:pt x="286" y="402"/>
                    </a:lnTo>
                    <a:lnTo>
                      <a:pt x="276" y="407"/>
                    </a:lnTo>
                    <a:lnTo>
                      <a:pt x="263" y="412"/>
                    </a:lnTo>
                    <a:lnTo>
                      <a:pt x="252" y="416"/>
                    </a:lnTo>
                    <a:lnTo>
                      <a:pt x="239" y="419"/>
                    </a:lnTo>
                    <a:lnTo>
                      <a:pt x="226" y="422"/>
                    </a:lnTo>
                    <a:lnTo>
                      <a:pt x="212" y="424"/>
                    </a:lnTo>
                    <a:lnTo>
                      <a:pt x="198" y="426"/>
                    </a:lnTo>
                    <a:lnTo>
                      <a:pt x="183" y="426"/>
                    </a:lnTo>
                    <a:lnTo>
                      <a:pt x="173" y="426"/>
                    </a:lnTo>
                    <a:lnTo>
                      <a:pt x="163" y="425"/>
                    </a:lnTo>
                    <a:lnTo>
                      <a:pt x="154" y="424"/>
                    </a:lnTo>
                    <a:lnTo>
                      <a:pt x="144" y="422"/>
                    </a:lnTo>
                    <a:lnTo>
                      <a:pt x="135" y="420"/>
                    </a:lnTo>
                    <a:lnTo>
                      <a:pt x="126" y="417"/>
                    </a:lnTo>
                    <a:lnTo>
                      <a:pt x="117" y="414"/>
                    </a:lnTo>
                    <a:lnTo>
                      <a:pt x="109" y="410"/>
                    </a:lnTo>
                    <a:lnTo>
                      <a:pt x="101" y="406"/>
                    </a:lnTo>
                    <a:lnTo>
                      <a:pt x="93" y="401"/>
                    </a:lnTo>
                    <a:lnTo>
                      <a:pt x="85" y="397"/>
                    </a:lnTo>
                    <a:lnTo>
                      <a:pt x="78" y="391"/>
                    </a:lnTo>
                    <a:lnTo>
                      <a:pt x="70" y="385"/>
                    </a:lnTo>
                    <a:lnTo>
                      <a:pt x="64" y="379"/>
                    </a:lnTo>
                    <a:lnTo>
                      <a:pt x="57" y="373"/>
                    </a:lnTo>
                    <a:lnTo>
                      <a:pt x="51" y="366"/>
                    </a:lnTo>
                    <a:lnTo>
                      <a:pt x="45" y="359"/>
                    </a:lnTo>
                    <a:lnTo>
                      <a:pt x="39" y="351"/>
                    </a:lnTo>
                    <a:lnTo>
                      <a:pt x="29" y="335"/>
                    </a:lnTo>
                    <a:lnTo>
                      <a:pt x="25" y="326"/>
                    </a:lnTo>
                    <a:lnTo>
                      <a:pt x="20" y="317"/>
                    </a:lnTo>
                    <a:lnTo>
                      <a:pt x="17" y="308"/>
                    </a:lnTo>
                    <a:lnTo>
                      <a:pt x="13" y="298"/>
                    </a:lnTo>
                    <a:lnTo>
                      <a:pt x="10" y="288"/>
                    </a:lnTo>
                    <a:lnTo>
                      <a:pt x="7" y="278"/>
                    </a:lnTo>
                    <a:lnTo>
                      <a:pt x="5" y="268"/>
                    </a:lnTo>
                    <a:lnTo>
                      <a:pt x="3" y="257"/>
                    </a:lnTo>
                    <a:lnTo>
                      <a:pt x="2" y="247"/>
                    </a:lnTo>
                    <a:lnTo>
                      <a:pt x="1" y="235"/>
                    </a:lnTo>
                    <a:lnTo>
                      <a:pt x="0" y="224"/>
                    </a:lnTo>
                    <a:lnTo>
                      <a:pt x="0" y="213"/>
                    </a:lnTo>
                    <a:lnTo>
                      <a:pt x="0" y="202"/>
                    </a:lnTo>
                    <a:lnTo>
                      <a:pt x="1" y="191"/>
                    </a:lnTo>
                    <a:lnTo>
                      <a:pt x="2" y="180"/>
                    </a:lnTo>
                    <a:lnTo>
                      <a:pt x="3" y="169"/>
                    </a:lnTo>
                    <a:lnTo>
                      <a:pt x="6" y="159"/>
                    </a:lnTo>
                    <a:lnTo>
                      <a:pt x="8" y="149"/>
                    </a:lnTo>
                    <a:lnTo>
                      <a:pt x="11" y="139"/>
                    </a:lnTo>
                    <a:lnTo>
                      <a:pt x="14" y="129"/>
                    </a:lnTo>
                    <a:lnTo>
                      <a:pt x="18" y="120"/>
                    </a:lnTo>
                    <a:lnTo>
                      <a:pt x="22" y="111"/>
                    </a:lnTo>
                    <a:lnTo>
                      <a:pt x="27" y="102"/>
                    </a:lnTo>
                    <a:lnTo>
                      <a:pt x="32" y="93"/>
                    </a:lnTo>
                    <a:lnTo>
                      <a:pt x="37" y="85"/>
                    </a:lnTo>
                    <a:lnTo>
                      <a:pt x="42" y="77"/>
                    </a:lnTo>
                    <a:lnTo>
                      <a:pt x="48" y="69"/>
                    </a:lnTo>
                    <a:lnTo>
                      <a:pt x="54" y="62"/>
                    </a:lnTo>
                    <a:lnTo>
                      <a:pt x="67" y="48"/>
                    </a:lnTo>
                    <a:lnTo>
                      <a:pt x="74" y="42"/>
                    </a:lnTo>
                    <a:lnTo>
                      <a:pt x="82" y="36"/>
                    </a:lnTo>
                    <a:lnTo>
                      <a:pt x="89" y="30"/>
                    </a:lnTo>
                    <a:lnTo>
                      <a:pt x="97" y="25"/>
                    </a:lnTo>
                    <a:lnTo>
                      <a:pt x="105" y="21"/>
                    </a:lnTo>
                    <a:lnTo>
                      <a:pt x="113" y="17"/>
                    </a:lnTo>
                    <a:lnTo>
                      <a:pt x="121" y="13"/>
                    </a:lnTo>
                    <a:lnTo>
                      <a:pt x="129" y="9"/>
                    </a:lnTo>
                    <a:lnTo>
                      <a:pt x="138" y="7"/>
                    </a:lnTo>
                    <a:lnTo>
                      <a:pt x="147" y="4"/>
                    </a:lnTo>
                    <a:lnTo>
                      <a:pt x="156" y="2"/>
                    </a:lnTo>
                    <a:lnTo>
                      <a:pt x="165" y="1"/>
                    </a:lnTo>
                    <a:lnTo>
                      <a:pt x="174" y="0"/>
                    </a:lnTo>
                    <a:lnTo>
                      <a:pt x="183" y="0"/>
                    </a:lnTo>
                    <a:lnTo>
                      <a:pt x="194" y="0"/>
                    </a:lnTo>
                    <a:lnTo>
                      <a:pt x="204" y="1"/>
                    </a:lnTo>
                    <a:lnTo>
                      <a:pt x="214" y="2"/>
                    </a:lnTo>
                    <a:lnTo>
                      <a:pt x="224" y="4"/>
                    </a:lnTo>
                    <a:lnTo>
                      <a:pt x="233" y="7"/>
                    </a:lnTo>
                    <a:lnTo>
                      <a:pt x="242" y="9"/>
                    </a:lnTo>
                    <a:lnTo>
                      <a:pt x="250" y="13"/>
                    </a:lnTo>
                    <a:lnTo>
                      <a:pt x="258" y="16"/>
                    </a:lnTo>
                    <a:lnTo>
                      <a:pt x="266" y="21"/>
                    </a:lnTo>
                    <a:lnTo>
                      <a:pt x="274" y="25"/>
                    </a:lnTo>
                    <a:lnTo>
                      <a:pt x="281" y="30"/>
                    </a:lnTo>
                    <a:lnTo>
                      <a:pt x="288" y="35"/>
                    </a:lnTo>
                    <a:lnTo>
                      <a:pt x="294" y="41"/>
                    </a:lnTo>
                    <a:lnTo>
                      <a:pt x="300" y="47"/>
                    </a:lnTo>
                    <a:lnTo>
                      <a:pt x="305" y="53"/>
                    </a:lnTo>
                    <a:lnTo>
                      <a:pt x="310" y="60"/>
                    </a:lnTo>
                    <a:lnTo>
                      <a:pt x="319" y="74"/>
                    </a:lnTo>
                    <a:lnTo>
                      <a:pt x="327" y="89"/>
                    </a:lnTo>
                    <a:lnTo>
                      <a:pt x="331" y="96"/>
                    </a:lnTo>
                    <a:lnTo>
                      <a:pt x="334" y="104"/>
                    </a:lnTo>
                    <a:lnTo>
                      <a:pt x="337" y="112"/>
                    </a:lnTo>
                    <a:lnTo>
                      <a:pt x="339" y="121"/>
                    </a:lnTo>
                    <a:lnTo>
                      <a:pt x="341" y="129"/>
                    </a:lnTo>
                    <a:lnTo>
                      <a:pt x="343" y="137"/>
                    </a:lnTo>
                    <a:lnTo>
                      <a:pt x="345" y="146"/>
                    </a:lnTo>
                    <a:lnTo>
                      <a:pt x="346" y="155"/>
                    </a:lnTo>
                    <a:lnTo>
                      <a:pt x="348" y="172"/>
                    </a:lnTo>
                    <a:lnTo>
                      <a:pt x="348" y="189"/>
                    </a:lnTo>
                    <a:lnTo>
                      <a:pt x="348" y="227"/>
                    </a:lnTo>
                    <a:lnTo>
                      <a:pt x="64" y="227"/>
                    </a:lnTo>
                    <a:close/>
                    <a:moveTo>
                      <a:pt x="65" y="176"/>
                    </a:moveTo>
                    <a:lnTo>
                      <a:pt x="289" y="176"/>
                    </a:lnTo>
                    <a:lnTo>
                      <a:pt x="288" y="163"/>
                    </a:lnTo>
                    <a:lnTo>
                      <a:pt x="288" y="157"/>
                    </a:lnTo>
                    <a:lnTo>
                      <a:pt x="287" y="151"/>
                    </a:lnTo>
                    <a:lnTo>
                      <a:pt x="284" y="140"/>
                    </a:lnTo>
                    <a:lnTo>
                      <a:pt x="281" y="129"/>
                    </a:lnTo>
                    <a:lnTo>
                      <a:pt x="279" y="124"/>
                    </a:lnTo>
                    <a:lnTo>
                      <a:pt x="277" y="118"/>
                    </a:lnTo>
                    <a:lnTo>
                      <a:pt x="272" y="109"/>
                    </a:lnTo>
                    <a:lnTo>
                      <a:pt x="265" y="100"/>
                    </a:lnTo>
                    <a:lnTo>
                      <a:pt x="259" y="92"/>
                    </a:lnTo>
                    <a:lnTo>
                      <a:pt x="251" y="84"/>
                    </a:lnTo>
                    <a:lnTo>
                      <a:pt x="244" y="78"/>
                    </a:lnTo>
                    <a:lnTo>
                      <a:pt x="235" y="72"/>
                    </a:lnTo>
                    <a:lnTo>
                      <a:pt x="226" y="68"/>
                    </a:lnTo>
                    <a:lnTo>
                      <a:pt x="216" y="64"/>
                    </a:lnTo>
                    <a:lnTo>
                      <a:pt x="206" y="61"/>
                    </a:lnTo>
                    <a:lnTo>
                      <a:pt x="195" y="59"/>
                    </a:lnTo>
                    <a:lnTo>
                      <a:pt x="183" y="59"/>
                    </a:lnTo>
                    <a:lnTo>
                      <a:pt x="171" y="60"/>
                    </a:lnTo>
                    <a:lnTo>
                      <a:pt x="160" y="61"/>
                    </a:lnTo>
                    <a:lnTo>
                      <a:pt x="155" y="63"/>
                    </a:lnTo>
                    <a:lnTo>
                      <a:pt x="149" y="64"/>
                    </a:lnTo>
                    <a:lnTo>
                      <a:pt x="139" y="68"/>
                    </a:lnTo>
                    <a:lnTo>
                      <a:pt x="130" y="73"/>
                    </a:lnTo>
                    <a:lnTo>
                      <a:pt x="121" y="79"/>
                    </a:lnTo>
                    <a:lnTo>
                      <a:pt x="112" y="86"/>
                    </a:lnTo>
                    <a:lnTo>
                      <a:pt x="104" y="94"/>
                    </a:lnTo>
                    <a:lnTo>
                      <a:pt x="97" y="102"/>
                    </a:lnTo>
                    <a:lnTo>
                      <a:pt x="91" y="111"/>
                    </a:lnTo>
                    <a:lnTo>
                      <a:pt x="85" y="121"/>
                    </a:lnTo>
                    <a:lnTo>
                      <a:pt x="79" y="131"/>
                    </a:lnTo>
                    <a:lnTo>
                      <a:pt x="77" y="136"/>
                    </a:lnTo>
                    <a:lnTo>
                      <a:pt x="75" y="142"/>
                    </a:lnTo>
                    <a:lnTo>
                      <a:pt x="71" y="153"/>
                    </a:lnTo>
                    <a:lnTo>
                      <a:pt x="68" y="164"/>
                    </a:lnTo>
                    <a:lnTo>
                      <a:pt x="65" y="17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49" name="Freeform 9"/>
              <p:cNvSpPr>
                <a:spLocks/>
              </p:cNvSpPr>
              <p:nvPr userDrawn="1"/>
            </p:nvSpPr>
            <p:spPr bwMode="auto">
              <a:xfrm>
                <a:off x="3554413" y="4386263"/>
                <a:ext cx="350837" cy="806450"/>
              </a:xfrm>
              <a:custGeom>
                <a:avLst/>
                <a:gdLst>
                  <a:gd name="T0" fmla="*/ 221 w 221"/>
                  <a:gd name="T1" fmla="*/ 508 h 508"/>
                  <a:gd name="T2" fmla="*/ 183 w 221"/>
                  <a:gd name="T3" fmla="*/ 508 h 508"/>
                  <a:gd name="T4" fmla="*/ 163 w 221"/>
                  <a:gd name="T5" fmla="*/ 507 h 508"/>
                  <a:gd name="T6" fmla="*/ 152 w 221"/>
                  <a:gd name="T7" fmla="*/ 506 h 508"/>
                  <a:gd name="T8" fmla="*/ 142 w 221"/>
                  <a:gd name="T9" fmla="*/ 504 h 508"/>
                  <a:gd name="T10" fmla="*/ 132 w 221"/>
                  <a:gd name="T11" fmla="*/ 502 h 508"/>
                  <a:gd name="T12" fmla="*/ 127 w 221"/>
                  <a:gd name="T13" fmla="*/ 500 h 508"/>
                  <a:gd name="T14" fmla="*/ 122 w 221"/>
                  <a:gd name="T15" fmla="*/ 498 h 508"/>
                  <a:gd name="T16" fmla="*/ 117 w 221"/>
                  <a:gd name="T17" fmla="*/ 496 h 508"/>
                  <a:gd name="T18" fmla="*/ 112 w 221"/>
                  <a:gd name="T19" fmla="*/ 494 h 508"/>
                  <a:gd name="T20" fmla="*/ 103 w 221"/>
                  <a:gd name="T21" fmla="*/ 488 h 508"/>
                  <a:gd name="T22" fmla="*/ 99 w 221"/>
                  <a:gd name="T23" fmla="*/ 485 h 508"/>
                  <a:gd name="T24" fmla="*/ 94 w 221"/>
                  <a:gd name="T25" fmla="*/ 481 h 508"/>
                  <a:gd name="T26" fmla="*/ 90 w 221"/>
                  <a:gd name="T27" fmla="*/ 477 h 508"/>
                  <a:gd name="T28" fmla="*/ 87 w 221"/>
                  <a:gd name="T29" fmla="*/ 473 h 508"/>
                  <a:gd name="T30" fmla="*/ 83 w 221"/>
                  <a:gd name="T31" fmla="*/ 468 h 508"/>
                  <a:gd name="T32" fmla="*/ 80 w 221"/>
                  <a:gd name="T33" fmla="*/ 463 h 508"/>
                  <a:gd name="T34" fmla="*/ 77 w 221"/>
                  <a:gd name="T35" fmla="*/ 458 h 508"/>
                  <a:gd name="T36" fmla="*/ 74 w 221"/>
                  <a:gd name="T37" fmla="*/ 452 h 508"/>
                  <a:gd name="T38" fmla="*/ 71 w 221"/>
                  <a:gd name="T39" fmla="*/ 445 h 508"/>
                  <a:gd name="T40" fmla="*/ 69 w 221"/>
                  <a:gd name="T41" fmla="*/ 439 h 508"/>
                  <a:gd name="T42" fmla="*/ 67 w 221"/>
                  <a:gd name="T43" fmla="*/ 431 h 508"/>
                  <a:gd name="T44" fmla="*/ 66 w 221"/>
                  <a:gd name="T45" fmla="*/ 423 h 508"/>
                  <a:gd name="T46" fmla="*/ 64 w 221"/>
                  <a:gd name="T47" fmla="*/ 415 h 508"/>
                  <a:gd name="T48" fmla="*/ 63 w 221"/>
                  <a:gd name="T49" fmla="*/ 406 h 508"/>
                  <a:gd name="T50" fmla="*/ 63 w 221"/>
                  <a:gd name="T51" fmla="*/ 397 h 508"/>
                  <a:gd name="T52" fmla="*/ 63 w 221"/>
                  <a:gd name="T53" fmla="*/ 387 h 508"/>
                  <a:gd name="T54" fmla="*/ 63 w 221"/>
                  <a:gd name="T55" fmla="*/ 150 h 508"/>
                  <a:gd name="T56" fmla="*/ 0 w 221"/>
                  <a:gd name="T57" fmla="*/ 150 h 508"/>
                  <a:gd name="T58" fmla="*/ 0 w 221"/>
                  <a:gd name="T59" fmla="*/ 96 h 508"/>
                  <a:gd name="T60" fmla="*/ 63 w 221"/>
                  <a:gd name="T61" fmla="*/ 96 h 508"/>
                  <a:gd name="T62" fmla="*/ 63 w 221"/>
                  <a:gd name="T63" fmla="*/ 0 h 508"/>
                  <a:gd name="T64" fmla="*/ 124 w 221"/>
                  <a:gd name="T65" fmla="*/ 0 h 508"/>
                  <a:gd name="T66" fmla="*/ 124 w 221"/>
                  <a:gd name="T67" fmla="*/ 96 h 508"/>
                  <a:gd name="T68" fmla="*/ 219 w 221"/>
                  <a:gd name="T69" fmla="*/ 96 h 508"/>
                  <a:gd name="T70" fmla="*/ 219 w 221"/>
                  <a:gd name="T71" fmla="*/ 150 h 508"/>
                  <a:gd name="T72" fmla="*/ 124 w 221"/>
                  <a:gd name="T73" fmla="*/ 150 h 508"/>
                  <a:gd name="T74" fmla="*/ 124 w 221"/>
                  <a:gd name="T75" fmla="*/ 376 h 508"/>
                  <a:gd name="T76" fmla="*/ 125 w 221"/>
                  <a:gd name="T77" fmla="*/ 389 h 508"/>
                  <a:gd name="T78" fmla="*/ 126 w 221"/>
                  <a:gd name="T79" fmla="*/ 400 h 508"/>
                  <a:gd name="T80" fmla="*/ 128 w 221"/>
                  <a:gd name="T81" fmla="*/ 410 h 508"/>
                  <a:gd name="T82" fmla="*/ 131 w 221"/>
                  <a:gd name="T83" fmla="*/ 418 h 508"/>
                  <a:gd name="T84" fmla="*/ 134 w 221"/>
                  <a:gd name="T85" fmla="*/ 425 h 508"/>
                  <a:gd name="T86" fmla="*/ 137 w 221"/>
                  <a:gd name="T87" fmla="*/ 432 h 508"/>
                  <a:gd name="T88" fmla="*/ 140 w 221"/>
                  <a:gd name="T89" fmla="*/ 434 h 508"/>
                  <a:gd name="T90" fmla="*/ 142 w 221"/>
                  <a:gd name="T91" fmla="*/ 437 h 508"/>
                  <a:gd name="T92" fmla="*/ 147 w 221"/>
                  <a:gd name="T93" fmla="*/ 441 h 508"/>
                  <a:gd name="T94" fmla="*/ 152 w 221"/>
                  <a:gd name="T95" fmla="*/ 445 h 508"/>
                  <a:gd name="T96" fmla="*/ 157 w 221"/>
                  <a:gd name="T97" fmla="*/ 447 h 508"/>
                  <a:gd name="T98" fmla="*/ 163 w 221"/>
                  <a:gd name="T99" fmla="*/ 450 h 508"/>
                  <a:gd name="T100" fmla="*/ 169 w 221"/>
                  <a:gd name="T101" fmla="*/ 451 h 508"/>
                  <a:gd name="T102" fmla="*/ 182 w 221"/>
                  <a:gd name="T103" fmla="*/ 453 h 508"/>
                  <a:gd name="T104" fmla="*/ 195 w 221"/>
                  <a:gd name="T105" fmla="*/ 453 h 508"/>
                  <a:gd name="T106" fmla="*/ 221 w 221"/>
                  <a:gd name="T107" fmla="*/ 453 h 508"/>
                  <a:gd name="T108" fmla="*/ 221 w 221"/>
                  <a:gd name="T109" fmla="*/ 508 h 5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21" h="508">
                    <a:moveTo>
                      <a:pt x="221" y="508"/>
                    </a:moveTo>
                    <a:lnTo>
                      <a:pt x="183" y="508"/>
                    </a:lnTo>
                    <a:lnTo>
                      <a:pt x="163" y="507"/>
                    </a:lnTo>
                    <a:lnTo>
                      <a:pt x="152" y="506"/>
                    </a:lnTo>
                    <a:lnTo>
                      <a:pt x="142" y="504"/>
                    </a:lnTo>
                    <a:lnTo>
                      <a:pt x="132" y="502"/>
                    </a:lnTo>
                    <a:lnTo>
                      <a:pt x="127" y="500"/>
                    </a:lnTo>
                    <a:lnTo>
                      <a:pt x="122" y="498"/>
                    </a:lnTo>
                    <a:lnTo>
                      <a:pt x="117" y="496"/>
                    </a:lnTo>
                    <a:lnTo>
                      <a:pt x="112" y="494"/>
                    </a:lnTo>
                    <a:lnTo>
                      <a:pt x="103" y="488"/>
                    </a:lnTo>
                    <a:lnTo>
                      <a:pt x="99" y="485"/>
                    </a:lnTo>
                    <a:lnTo>
                      <a:pt x="94" y="481"/>
                    </a:lnTo>
                    <a:lnTo>
                      <a:pt x="90" y="477"/>
                    </a:lnTo>
                    <a:lnTo>
                      <a:pt x="87" y="473"/>
                    </a:lnTo>
                    <a:lnTo>
                      <a:pt x="83" y="468"/>
                    </a:lnTo>
                    <a:lnTo>
                      <a:pt x="80" y="463"/>
                    </a:lnTo>
                    <a:lnTo>
                      <a:pt x="77" y="458"/>
                    </a:lnTo>
                    <a:lnTo>
                      <a:pt x="74" y="452"/>
                    </a:lnTo>
                    <a:lnTo>
                      <a:pt x="71" y="445"/>
                    </a:lnTo>
                    <a:lnTo>
                      <a:pt x="69" y="439"/>
                    </a:lnTo>
                    <a:lnTo>
                      <a:pt x="67" y="431"/>
                    </a:lnTo>
                    <a:lnTo>
                      <a:pt x="66" y="423"/>
                    </a:lnTo>
                    <a:lnTo>
                      <a:pt x="64" y="415"/>
                    </a:lnTo>
                    <a:lnTo>
                      <a:pt x="63" y="406"/>
                    </a:lnTo>
                    <a:lnTo>
                      <a:pt x="63" y="397"/>
                    </a:lnTo>
                    <a:lnTo>
                      <a:pt x="63" y="387"/>
                    </a:lnTo>
                    <a:lnTo>
                      <a:pt x="63" y="150"/>
                    </a:lnTo>
                    <a:lnTo>
                      <a:pt x="0" y="150"/>
                    </a:lnTo>
                    <a:lnTo>
                      <a:pt x="0" y="96"/>
                    </a:lnTo>
                    <a:lnTo>
                      <a:pt x="63" y="96"/>
                    </a:lnTo>
                    <a:lnTo>
                      <a:pt x="63" y="0"/>
                    </a:lnTo>
                    <a:lnTo>
                      <a:pt x="124" y="0"/>
                    </a:lnTo>
                    <a:lnTo>
                      <a:pt x="124" y="96"/>
                    </a:lnTo>
                    <a:lnTo>
                      <a:pt x="219" y="96"/>
                    </a:lnTo>
                    <a:lnTo>
                      <a:pt x="219" y="150"/>
                    </a:lnTo>
                    <a:lnTo>
                      <a:pt x="124" y="150"/>
                    </a:lnTo>
                    <a:lnTo>
                      <a:pt x="124" y="376"/>
                    </a:lnTo>
                    <a:lnTo>
                      <a:pt x="125" y="389"/>
                    </a:lnTo>
                    <a:lnTo>
                      <a:pt x="126" y="400"/>
                    </a:lnTo>
                    <a:lnTo>
                      <a:pt x="128" y="410"/>
                    </a:lnTo>
                    <a:lnTo>
                      <a:pt x="131" y="418"/>
                    </a:lnTo>
                    <a:lnTo>
                      <a:pt x="134" y="425"/>
                    </a:lnTo>
                    <a:lnTo>
                      <a:pt x="137" y="432"/>
                    </a:lnTo>
                    <a:lnTo>
                      <a:pt x="140" y="434"/>
                    </a:lnTo>
                    <a:lnTo>
                      <a:pt x="142" y="437"/>
                    </a:lnTo>
                    <a:lnTo>
                      <a:pt x="147" y="441"/>
                    </a:lnTo>
                    <a:lnTo>
                      <a:pt x="152" y="445"/>
                    </a:lnTo>
                    <a:lnTo>
                      <a:pt x="157" y="447"/>
                    </a:lnTo>
                    <a:lnTo>
                      <a:pt x="163" y="450"/>
                    </a:lnTo>
                    <a:lnTo>
                      <a:pt x="169" y="451"/>
                    </a:lnTo>
                    <a:lnTo>
                      <a:pt x="182" y="453"/>
                    </a:lnTo>
                    <a:lnTo>
                      <a:pt x="195" y="453"/>
                    </a:lnTo>
                    <a:lnTo>
                      <a:pt x="221" y="453"/>
                    </a:lnTo>
                    <a:lnTo>
                      <a:pt x="221" y="50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50" name="Freeform 10"/>
              <p:cNvSpPr>
                <a:spLocks/>
              </p:cNvSpPr>
              <p:nvPr userDrawn="1"/>
            </p:nvSpPr>
            <p:spPr bwMode="auto">
              <a:xfrm>
                <a:off x="4187825" y="4386263"/>
                <a:ext cx="350837" cy="806450"/>
              </a:xfrm>
              <a:custGeom>
                <a:avLst/>
                <a:gdLst>
                  <a:gd name="T0" fmla="*/ 221 w 221"/>
                  <a:gd name="T1" fmla="*/ 508 h 508"/>
                  <a:gd name="T2" fmla="*/ 184 w 221"/>
                  <a:gd name="T3" fmla="*/ 508 h 508"/>
                  <a:gd name="T4" fmla="*/ 163 w 221"/>
                  <a:gd name="T5" fmla="*/ 507 h 508"/>
                  <a:gd name="T6" fmla="*/ 153 w 221"/>
                  <a:gd name="T7" fmla="*/ 506 h 508"/>
                  <a:gd name="T8" fmla="*/ 142 w 221"/>
                  <a:gd name="T9" fmla="*/ 504 h 508"/>
                  <a:gd name="T10" fmla="*/ 132 w 221"/>
                  <a:gd name="T11" fmla="*/ 502 h 508"/>
                  <a:gd name="T12" fmla="*/ 127 w 221"/>
                  <a:gd name="T13" fmla="*/ 500 h 508"/>
                  <a:gd name="T14" fmla="*/ 122 w 221"/>
                  <a:gd name="T15" fmla="*/ 498 h 508"/>
                  <a:gd name="T16" fmla="*/ 117 w 221"/>
                  <a:gd name="T17" fmla="*/ 496 h 508"/>
                  <a:gd name="T18" fmla="*/ 112 w 221"/>
                  <a:gd name="T19" fmla="*/ 494 h 508"/>
                  <a:gd name="T20" fmla="*/ 103 w 221"/>
                  <a:gd name="T21" fmla="*/ 488 h 508"/>
                  <a:gd name="T22" fmla="*/ 99 w 221"/>
                  <a:gd name="T23" fmla="*/ 485 h 508"/>
                  <a:gd name="T24" fmla="*/ 95 w 221"/>
                  <a:gd name="T25" fmla="*/ 481 h 508"/>
                  <a:gd name="T26" fmla="*/ 91 w 221"/>
                  <a:gd name="T27" fmla="*/ 477 h 508"/>
                  <a:gd name="T28" fmla="*/ 87 w 221"/>
                  <a:gd name="T29" fmla="*/ 473 h 508"/>
                  <a:gd name="T30" fmla="*/ 83 w 221"/>
                  <a:gd name="T31" fmla="*/ 468 h 508"/>
                  <a:gd name="T32" fmla="*/ 80 w 221"/>
                  <a:gd name="T33" fmla="*/ 463 h 508"/>
                  <a:gd name="T34" fmla="*/ 77 w 221"/>
                  <a:gd name="T35" fmla="*/ 458 h 508"/>
                  <a:gd name="T36" fmla="*/ 74 w 221"/>
                  <a:gd name="T37" fmla="*/ 452 h 508"/>
                  <a:gd name="T38" fmla="*/ 72 w 221"/>
                  <a:gd name="T39" fmla="*/ 445 h 508"/>
                  <a:gd name="T40" fmla="*/ 69 w 221"/>
                  <a:gd name="T41" fmla="*/ 439 h 508"/>
                  <a:gd name="T42" fmla="*/ 67 w 221"/>
                  <a:gd name="T43" fmla="*/ 431 h 508"/>
                  <a:gd name="T44" fmla="*/ 66 w 221"/>
                  <a:gd name="T45" fmla="*/ 423 h 508"/>
                  <a:gd name="T46" fmla="*/ 64 w 221"/>
                  <a:gd name="T47" fmla="*/ 415 h 508"/>
                  <a:gd name="T48" fmla="*/ 64 w 221"/>
                  <a:gd name="T49" fmla="*/ 406 h 508"/>
                  <a:gd name="T50" fmla="*/ 63 w 221"/>
                  <a:gd name="T51" fmla="*/ 397 h 508"/>
                  <a:gd name="T52" fmla="*/ 63 w 221"/>
                  <a:gd name="T53" fmla="*/ 387 h 508"/>
                  <a:gd name="T54" fmla="*/ 63 w 221"/>
                  <a:gd name="T55" fmla="*/ 150 h 508"/>
                  <a:gd name="T56" fmla="*/ 0 w 221"/>
                  <a:gd name="T57" fmla="*/ 150 h 508"/>
                  <a:gd name="T58" fmla="*/ 0 w 221"/>
                  <a:gd name="T59" fmla="*/ 96 h 508"/>
                  <a:gd name="T60" fmla="*/ 63 w 221"/>
                  <a:gd name="T61" fmla="*/ 96 h 508"/>
                  <a:gd name="T62" fmla="*/ 63 w 221"/>
                  <a:gd name="T63" fmla="*/ 0 h 508"/>
                  <a:gd name="T64" fmla="*/ 125 w 221"/>
                  <a:gd name="T65" fmla="*/ 0 h 508"/>
                  <a:gd name="T66" fmla="*/ 125 w 221"/>
                  <a:gd name="T67" fmla="*/ 96 h 508"/>
                  <a:gd name="T68" fmla="*/ 219 w 221"/>
                  <a:gd name="T69" fmla="*/ 96 h 508"/>
                  <a:gd name="T70" fmla="*/ 219 w 221"/>
                  <a:gd name="T71" fmla="*/ 150 h 508"/>
                  <a:gd name="T72" fmla="*/ 125 w 221"/>
                  <a:gd name="T73" fmla="*/ 150 h 508"/>
                  <a:gd name="T74" fmla="*/ 125 w 221"/>
                  <a:gd name="T75" fmla="*/ 376 h 508"/>
                  <a:gd name="T76" fmla="*/ 125 w 221"/>
                  <a:gd name="T77" fmla="*/ 389 h 508"/>
                  <a:gd name="T78" fmla="*/ 126 w 221"/>
                  <a:gd name="T79" fmla="*/ 400 h 508"/>
                  <a:gd name="T80" fmla="*/ 128 w 221"/>
                  <a:gd name="T81" fmla="*/ 410 h 508"/>
                  <a:gd name="T82" fmla="*/ 131 w 221"/>
                  <a:gd name="T83" fmla="*/ 418 h 508"/>
                  <a:gd name="T84" fmla="*/ 134 w 221"/>
                  <a:gd name="T85" fmla="*/ 425 h 508"/>
                  <a:gd name="T86" fmla="*/ 138 w 221"/>
                  <a:gd name="T87" fmla="*/ 432 h 508"/>
                  <a:gd name="T88" fmla="*/ 140 w 221"/>
                  <a:gd name="T89" fmla="*/ 434 h 508"/>
                  <a:gd name="T90" fmla="*/ 142 w 221"/>
                  <a:gd name="T91" fmla="*/ 437 h 508"/>
                  <a:gd name="T92" fmla="*/ 147 w 221"/>
                  <a:gd name="T93" fmla="*/ 441 h 508"/>
                  <a:gd name="T94" fmla="*/ 152 w 221"/>
                  <a:gd name="T95" fmla="*/ 445 h 508"/>
                  <a:gd name="T96" fmla="*/ 157 w 221"/>
                  <a:gd name="T97" fmla="*/ 447 h 508"/>
                  <a:gd name="T98" fmla="*/ 163 w 221"/>
                  <a:gd name="T99" fmla="*/ 450 h 508"/>
                  <a:gd name="T100" fmla="*/ 169 w 221"/>
                  <a:gd name="T101" fmla="*/ 451 h 508"/>
                  <a:gd name="T102" fmla="*/ 182 w 221"/>
                  <a:gd name="T103" fmla="*/ 453 h 508"/>
                  <a:gd name="T104" fmla="*/ 196 w 221"/>
                  <a:gd name="T105" fmla="*/ 453 h 508"/>
                  <a:gd name="T106" fmla="*/ 221 w 221"/>
                  <a:gd name="T107" fmla="*/ 453 h 508"/>
                  <a:gd name="T108" fmla="*/ 221 w 221"/>
                  <a:gd name="T109" fmla="*/ 508 h 5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21" h="508">
                    <a:moveTo>
                      <a:pt x="221" y="508"/>
                    </a:moveTo>
                    <a:lnTo>
                      <a:pt x="184" y="508"/>
                    </a:lnTo>
                    <a:lnTo>
                      <a:pt x="163" y="507"/>
                    </a:lnTo>
                    <a:lnTo>
                      <a:pt x="153" y="506"/>
                    </a:lnTo>
                    <a:lnTo>
                      <a:pt x="142" y="504"/>
                    </a:lnTo>
                    <a:lnTo>
                      <a:pt x="132" y="502"/>
                    </a:lnTo>
                    <a:lnTo>
                      <a:pt x="127" y="500"/>
                    </a:lnTo>
                    <a:lnTo>
                      <a:pt x="122" y="498"/>
                    </a:lnTo>
                    <a:lnTo>
                      <a:pt x="117" y="496"/>
                    </a:lnTo>
                    <a:lnTo>
                      <a:pt x="112" y="494"/>
                    </a:lnTo>
                    <a:lnTo>
                      <a:pt x="103" y="488"/>
                    </a:lnTo>
                    <a:lnTo>
                      <a:pt x="99" y="485"/>
                    </a:lnTo>
                    <a:lnTo>
                      <a:pt x="95" y="481"/>
                    </a:lnTo>
                    <a:lnTo>
                      <a:pt x="91" y="477"/>
                    </a:lnTo>
                    <a:lnTo>
                      <a:pt x="87" y="473"/>
                    </a:lnTo>
                    <a:lnTo>
                      <a:pt x="83" y="468"/>
                    </a:lnTo>
                    <a:lnTo>
                      <a:pt x="80" y="463"/>
                    </a:lnTo>
                    <a:lnTo>
                      <a:pt x="77" y="458"/>
                    </a:lnTo>
                    <a:lnTo>
                      <a:pt x="74" y="452"/>
                    </a:lnTo>
                    <a:lnTo>
                      <a:pt x="72" y="445"/>
                    </a:lnTo>
                    <a:lnTo>
                      <a:pt x="69" y="439"/>
                    </a:lnTo>
                    <a:lnTo>
                      <a:pt x="67" y="431"/>
                    </a:lnTo>
                    <a:lnTo>
                      <a:pt x="66" y="423"/>
                    </a:lnTo>
                    <a:lnTo>
                      <a:pt x="64" y="415"/>
                    </a:lnTo>
                    <a:lnTo>
                      <a:pt x="64" y="406"/>
                    </a:lnTo>
                    <a:lnTo>
                      <a:pt x="63" y="397"/>
                    </a:lnTo>
                    <a:lnTo>
                      <a:pt x="63" y="387"/>
                    </a:lnTo>
                    <a:lnTo>
                      <a:pt x="63" y="150"/>
                    </a:lnTo>
                    <a:lnTo>
                      <a:pt x="0" y="150"/>
                    </a:lnTo>
                    <a:lnTo>
                      <a:pt x="0" y="96"/>
                    </a:lnTo>
                    <a:lnTo>
                      <a:pt x="63" y="96"/>
                    </a:lnTo>
                    <a:lnTo>
                      <a:pt x="63" y="0"/>
                    </a:lnTo>
                    <a:lnTo>
                      <a:pt x="125" y="0"/>
                    </a:lnTo>
                    <a:lnTo>
                      <a:pt x="125" y="96"/>
                    </a:lnTo>
                    <a:lnTo>
                      <a:pt x="219" y="96"/>
                    </a:lnTo>
                    <a:lnTo>
                      <a:pt x="219" y="150"/>
                    </a:lnTo>
                    <a:lnTo>
                      <a:pt x="125" y="150"/>
                    </a:lnTo>
                    <a:lnTo>
                      <a:pt x="125" y="376"/>
                    </a:lnTo>
                    <a:lnTo>
                      <a:pt x="125" y="389"/>
                    </a:lnTo>
                    <a:lnTo>
                      <a:pt x="126" y="400"/>
                    </a:lnTo>
                    <a:lnTo>
                      <a:pt x="128" y="410"/>
                    </a:lnTo>
                    <a:lnTo>
                      <a:pt x="131" y="418"/>
                    </a:lnTo>
                    <a:lnTo>
                      <a:pt x="134" y="425"/>
                    </a:lnTo>
                    <a:lnTo>
                      <a:pt x="138" y="432"/>
                    </a:lnTo>
                    <a:lnTo>
                      <a:pt x="140" y="434"/>
                    </a:lnTo>
                    <a:lnTo>
                      <a:pt x="142" y="437"/>
                    </a:lnTo>
                    <a:lnTo>
                      <a:pt x="147" y="441"/>
                    </a:lnTo>
                    <a:lnTo>
                      <a:pt x="152" y="445"/>
                    </a:lnTo>
                    <a:lnTo>
                      <a:pt x="157" y="447"/>
                    </a:lnTo>
                    <a:lnTo>
                      <a:pt x="163" y="450"/>
                    </a:lnTo>
                    <a:lnTo>
                      <a:pt x="169" y="451"/>
                    </a:lnTo>
                    <a:lnTo>
                      <a:pt x="182" y="453"/>
                    </a:lnTo>
                    <a:lnTo>
                      <a:pt x="196" y="453"/>
                    </a:lnTo>
                    <a:lnTo>
                      <a:pt x="221" y="453"/>
                    </a:lnTo>
                    <a:lnTo>
                      <a:pt x="221" y="50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51" name="Freeform 11"/>
              <p:cNvSpPr>
                <a:spLocks/>
              </p:cNvSpPr>
              <p:nvPr userDrawn="1"/>
            </p:nvSpPr>
            <p:spPr bwMode="auto">
              <a:xfrm>
                <a:off x="4662488" y="4324351"/>
                <a:ext cx="511175" cy="868363"/>
              </a:xfrm>
              <a:custGeom>
                <a:avLst/>
                <a:gdLst>
                  <a:gd name="T0" fmla="*/ 259 w 322"/>
                  <a:gd name="T1" fmla="*/ 547 h 547"/>
                  <a:gd name="T2" fmla="*/ 259 w 322"/>
                  <a:gd name="T3" fmla="*/ 285 h 547"/>
                  <a:gd name="T4" fmla="*/ 258 w 322"/>
                  <a:gd name="T5" fmla="*/ 269 h 547"/>
                  <a:gd name="T6" fmla="*/ 255 w 322"/>
                  <a:gd name="T7" fmla="*/ 254 h 547"/>
                  <a:gd name="T8" fmla="*/ 249 w 322"/>
                  <a:gd name="T9" fmla="*/ 235 h 547"/>
                  <a:gd name="T10" fmla="*/ 240 w 322"/>
                  <a:gd name="T11" fmla="*/ 219 h 547"/>
                  <a:gd name="T12" fmla="*/ 228 w 322"/>
                  <a:gd name="T13" fmla="*/ 205 h 547"/>
                  <a:gd name="T14" fmla="*/ 220 w 322"/>
                  <a:gd name="T15" fmla="*/ 199 h 547"/>
                  <a:gd name="T16" fmla="*/ 203 w 322"/>
                  <a:gd name="T17" fmla="*/ 190 h 547"/>
                  <a:gd name="T18" fmla="*/ 193 w 322"/>
                  <a:gd name="T19" fmla="*/ 187 h 547"/>
                  <a:gd name="T20" fmla="*/ 181 w 322"/>
                  <a:gd name="T21" fmla="*/ 185 h 547"/>
                  <a:gd name="T22" fmla="*/ 169 w 322"/>
                  <a:gd name="T23" fmla="*/ 185 h 547"/>
                  <a:gd name="T24" fmla="*/ 147 w 322"/>
                  <a:gd name="T25" fmla="*/ 187 h 547"/>
                  <a:gd name="T26" fmla="*/ 126 w 322"/>
                  <a:gd name="T27" fmla="*/ 194 h 547"/>
                  <a:gd name="T28" fmla="*/ 112 w 322"/>
                  <a:gd name="T29" fmla="*/ 202 h 547"/>
                  <a:gd name="T30" fmla="*/ 100 w 322"/>
                  <a:gd name="T31" fmla="*/ 212 h 547"/>
                  <a:gd name="T32" fmla="*/ 86 w 322"/>
                  <a:gd name="T33" fmla="*/ 228 h 547"/>
                  <a:gd name="T34" fmla="*/ 74 w 322"/>
                  <a:gd name="T35" fmla="*/ 248 h 547"/>
                  <a:gd name="T36" fmla="*/ 67 w 322"/>
                  <a:gd name="T37" fmla="*/ 271 h 547"/>
                  <a:gd name="T38" fmla="*/ 63 w 322"/>
                  <a:gd name="T39" fmla="*/ 290 h 547"/>
                  <a:gd name="T40" fmla="*/ 62 w 322"/>
                  <a:gd name="T41" fmla="*/ 310 h 547"/>
                  <a:gd name="T42" fmla="*/ 0 w 322"/>
                  <a:gd name="T43" fmla="*/ 547 h 547"/>
                  <a:gd name="T44" fmla="*/ 59 w 322"/>
                  <a:gd name="T45" fmla="*/ 0 h 547"/>
                  <a:gd name="T46" fmla="*/ 63 w 322"/>
                  <a:gd name="T47" fmla="*/ 183 h 547"/>
                  <a:gd name="T48" fmla="*/ 71 w 322"/>
                  <a:gd name="T49" fmla="*/ 171 h 547"/>
                  <a:gd name="T50" fmla="*/ 82 w 322"/>
                  <a:gd name="T51" fmla="*/ 160 h 547"/>
                  <a:gd name="T52" fmla="*/ 96 w 322"/>
                  <a:gd name="T53" fmla="*/ 150 h 547"/>
                  <a:gd name="T54" fmla="*/ 111 w 322"/>
                  <a:gd name="T55" fmla="*/ 142 h 547"/>
                  <a:gd name="T56" fmla="*/ 129 w 322"/>
                  <a:gd name="T57" fmla="*/ 135 h 547"/>
                  <a:gd name="T58" fmla="*/ 149 w 322"/>
                  <a:gd name="T59" fmla="*/ 131 h 547"/>
                  <a:gd name="T60" fmla="*/ 170 w 322"/>
                  <a:gd name="T61" fmla="*/ 128 h 547"/>
                  <a:gd name="T62" fmla="*/ 190 w 322"/>
                  <a:gd name="T63" fmla="*/ 128 h 547"/>
                  <a:gd name="T64" fmla="*/ 208 w 322"/>
                  <a:gd name="T65" fmla="*/ 130 h 547"/>
                  <a:gd name="T66" fmla="*/ 224 w 322"/>
                  <a:gd name="T67" fmla="*/ 133 h 547"/>
                  <a:gd name="T68" fmla="*/ 239 w 322"/>
                  <a:gd name="T69" fmla="*/ 138 h 547"/>
                  <a:gd name="T70" fmla="*/ 253 w 322"/>
                  <a:gd name="T71" fmla="*/ 145 h 547"/>
                  <a:gd name="T72" fmla="*/ 265 w 322"/>
                  <a:gd name="T73" fmla="*/ 152 h 547"/>
                  <a:gd name="T74" fmla="*/ 276 w 322"/>
                  <a:gd name="T75" fmla="*/ 161 h 547"/>
                  <a:gd name="T76" fmla="*/ 286 w 322"/>
                  <a:gd name="T77" fmla="*/ 172 h 547"/>
                  <a:gd name="T78" fmla="*/ 294 w 322"/>
                  <a:gd name="T79" fmla="*/ 183 h 547"/>
                  <a:gd name="T80" fmla="*/ 304 w 322"/>
                  <a:gd name="T81" fmla="*/ 202 h 547"/>
                  <a:gd name="T82" fmla="*/ 314 w 322"/>
                  <a:gd name="T83" fmla="*/ 230 h 547"/>
                  <a:gd name="T84" fmla="*/ 318 w 322"/>
                  <a:gd name="T85" fmla="*/ 246 h 547"/>
                  <a:gd name="T86" fmla="*/ 320 w 322"/>
                  <a:gd name="T87" fmla="*/ 262 h 547"/>
                  <a:gd name="T88" fmla="*/ 322 w 322"/>
                  <a:gd name="T89" fmla="*/ 295 h 5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322" h="547">
                    <a:moveTo>
                      <a:pt x="322" y="547"/>
                    </a:moveTo>
                    <a:lnTo>
                      <a:pt x="259" y="547"/>
                    </a:lnTo>
                    <a:lnTo>
                      <a:pt x="259" y="296"/>
                    </a:lnTo>
                    <a:lnTo>
                      <a:pt x="259" y="285"/>
                    </a:lnTo>
                    <a:lnTo>
                      <a:pt x="258" y="275"/>
                    </a:lnTo>
                    <a:lnTo>
                      <a:pt x="258" y="269"/>
                    </a:lnTo>
                    <a:lnTo>
                      <a:pt x="257" y="264"/>
                    </a:lnTo>
                    <a:lnTo>
                      <a:pt x="255" y="254"/>
                    </a:lnTo>
                    <a:lnTo>
                      <a:pt x="252" y="245"/>
                    </a:lnTo>
                    <a:lnTo>
                      <a:pt x="249" y="235"/>
                    </a:lnTo>
                    <a:lnTo>
                      <a:pt x="245" y="227"/>
                    </a:lnTo>
                    <a:lnTo>
                      <a:pt x="240" y="219"/>
                    </a:lnTo>
                    <a:lnTo>
                      <a:pt x="234" y="211"/>
                    </a:lnTo>
                    <a:lnTo>
                      <a:pt x="228" y="205"/>
                    </a:lnTo>
                    <a:lnTo>
                      <a:pt x="224" y="202"/>
                    </a:lnTo>
                    <a:lnTo>
                      <a:pt x="220" y="199"/>
                    </a:lnTo>
                    <a:lnTo>
                      <a:pt x="212" y="194"/>
                    </a:lnTo>
                    <a:lnTo>
                      <a:pt x="203" y="190"/>
                    </a:lnTo>
                    <a:lnTo>
                      <a:pt x="198" y="188"/>
                    </a:lnTo>
                    <a:lnTo>
                      <a:pt x="193" y="187"/>
                    </a:lnTo>
                    <a:lnTo>
                      <a:pt x="187" y="186"/>
                    </a:lnTo>
                    <a:lnTo>
                      <a:pt x="181" y="185"/>
                    </a:lnTo>
                    <a:lnTo>
                      <a:pt x="175" y="185"/>
                    </a:lnTo>
                    <a:lnTo>
                      <a:pt x="169" y="185"/>
                    </a:lnTo>
                    <a:lnTo>
                      <a:pt x="158" y="185"/>
                    </a:lnTo>
                    <a:lnTo>
                      <a:pt x="147" y="187"/>
                    </a:lnTo>
                    <a:lnTo>
                      <a:pt x="136" y="190"/>
                    </a:lnTo>
                    <a:lnTo>
                      <a:pt x="126" y="194"/>
                    </a:lnTo>
                    <a:lnTo>
                      <a:pt x="117" y="199"/>
                    </a:lnTo>
                    <a:lnTo>
                      <a:pt x="112" y="202"/>
                    </a:lnTo>
                    <a:lnTo>
                      <a:pt x="108" y="205"/>
                    </a:lnTo>
                    <a:lnTo>
                      <a:pt x="100" y="212"/>
                    </a:lnTo>
                    <a:lnTo>
                      <a:pt x="92" y="220"/>
                    </a:lnTo>
                    <a:lnTo>
                      <a:pt x="86" y="228"/>
                    </a:lnTo>
                    <a:lnTo>
                      <a:pt x="80" y="238"/>
                    </a:lnTo>
                    <a:lnTo>
                      <a:pt x="74" y="248"/>
                    </a:lnTo>
                    <a:lnTo>
                      <a:pt x="70" y="259"/>
                    </a:lnTo>
                    <a:lnTo>
                      <a:pt x="67" y="271"/>
                    </a:lnTo>
                    <a:lnTo>
                      <a:pt x="64" y="283"/>
                    </a:lnTo>
                    <a:lnTo>
                      <a:pt x="63" y="290"/>
                    </a:lnTo>
                    <a:lnTo>
                      <a:pt x="63" y="296"/>
                    </a:lnTo>
                    <a:lnTo>
                      <a:pt x="62" y="310"/>
                    </a:lnTo>
                    <a:lnTo>
                      <a:pt x="62" y="547"/>
                    </a:lnTo>
                    <a:lnTo>
                      <a:pt x="0" y="547"/>
                    </a:lnTo>
                    <a:lnTo>
                      <a:pt x="0" y="0"/>
                    </a:lnTo>
                    <a:lnTo>
                      <a:pt x="59" y="0"/>
                    </a:lnTo>
                    <a:lnTo>
                      <a:pt x="59" y="189"/>
                    </a:lnTo>
                    <a:lnTo>
                      <a:pt x="63" y="183"/>
                    </a:lnTo>
                    <a:lnTo>
                      <a:pt x="66" y="177"/>
                    </a:lnTo>
                    <a:lnTo>
                      <a:pt x="71" y="171"/>
                    </a:lnTo>
                    <a:lnTo>
                      <a:pt x="76" y="165"/>
                    </a:lnTo>
                    <a:lnTo>
                      <a:pt x="82" y="160"/>
                    </a:lnTo>
                    <a:lnTo>
                      <a:pt x="89" y="155"/>
                    </a:lnTo>
                    <a:lnTo>
                      <a:pt x="96" y="150"/>
                    </a:lnTo>
                    <a:lnTo>
                      <a:pt x="103" y="146"/>
                    </a:lnTo>
                    <a:lnTo>
                      <a:pt x="111" y="142"/>
                    </a:lnTo>
                    <a:lnTo>
                      <a:pt x="120" y="138"/>
                    </a:lnTo>
                    <a:lnTo>
                      <a:pt x="129" y="135"/>
                    </a:lnTo>
                    <a:lnTo>
                      <a:pt x="139" y="133"/>
                    </a:lnTo>
                    <a:lnTo>
                      <a:pt x="149" y="131"/>
                    </a:lnTo>
                    <a:lnTo>
                      <a:pt x="159" y="129"/>
                    </a:lnTo>
                    <a:lnTo>
                      <a:pt x="170" y="128"/>
                    </a:lnTo>
                    <a:lnTo>
                      <a:pt x="181" y="128"/>
                    </a:lnTo>
                    <a:lnTo>
                      <a:pt x="190" y="128"/>
                    </a:lnTo>
                    <a:lnTo>
                      <a:pt x="199" y="129"/>
                    </a:lnTo>
                    <a:lnTo>
                      <a:pt x="208" y="130"/>
                    </a:lnTo>
                    <a:lnTo>
                      <a:pt x="216" y="131"/>
                    </a:lnTo>
                    <a:lnTo>
                      <a:pt x="224" y="133"/>
                    </a:lnTo>
                    <a:lnTo>
                      <a:pt x="232" y="136"/>
                    </a:lnTo>
                    <a:lnTo>
                      <a:pt x="239" y="138"/>
                    </a:lnTo>
                    <a:lnTo>
                      <a:pt x="246" y="141"/>
                    </a:lnTo>
                    <a:lnTo>
                      <a:pt x="253" y="145"/>
                    </a:lnTo>
                    <a:lnTo>
                      <a:pt x="259" y="148"/>
                    </a:lnTo>
                    <a:lnTo>
                      <a:pt x="265" y="152"/>
                    </a:lnTo>
                    <a:lnTo>
                      <a:pt x="271" y="157"/>
                    </a:lnTo>
                    <a:lnTo>
                      <a:pt x="276" y="161"/>
                    </a:lnTo>
                    <a:lnTo>
                      <a:pt x="281" y="166"/>
                    </a:lnTo>
                    <a:lnTo>
                      <a:pt x="286" y="172"/>
                    </a:lnTo>
                    <a:lnTo>
                      <a:pt x="290" y="177"/>
                    </a:lnTo>
                    <a:lnTo>
                      <a:pt x="294" y="183"/>
                    </a:lnTo>
                    <a:lnTo>
                      <a:pt x="298" y="189"/>
                    </a:lnTo>
                    <a:lnTo>
                      <a:pt x="304" y="202"/>
                    </a:lnTo>
                    <a:lnTo>
                      <a:pt x="310" y="216"/>
                    </a:lnTo>
                    <a:lnTo>
                      <a:pt x="314" y="230"/>
                    </a:lnTo>
                    <a:lnTo>
                      <a:pt x="316" y="238"/>
                    </a:lnTo>
                    <a:lnTo>
                      <a:pt x="318" y="246"/>
                    </a:lnTo>
                    <a:lnTo>
                      <a:pt x="319" y="254"/>
                    </a:lnTo>
                    <a:lnTo>
                      <a:pt x="320" y="262"/>
                    </a:lnTo>
                    <a:lnTo>
                      <a:pt x="321" y="278"/>
                    </a:lnTo>
                    <a:lnTo>
                      <a:pt x="322" y="295"/>
                    </a:lnTo>
                    <a:lnTo>
                      <a:pt x="322" y="54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52" name="Freeform 12"/>
              <p:cNvSpPr>
                <a:spLocks noEditPoints="1"/>
              </p:cNvSpPr>
              <p:nvPr userDrawn="1"/>
            </p:nvSpPr>
            <p:spPr bwMode="auto">
              <a:xfrm>
                <a:off x="5335588" y="4527551"/>
                <a:ext cx="554037" cy="676275"/>
              </a:xfrm>
              <a:custGeom>
                <a:avLst/>
                <a:gdLst>
                  <a:gd name="T0" fmla="*/ 66 w 349"/>
                  <a:gd name="T1" fmla="*/ 246 h 426"/>
                  <a:gd name="T2" fmla="*/ 71 w 349"/>
                  <a:gd name="T3" fmla="*/ 272 h 426"/>
                  <a:gd name="T4" fmla="*/ 84 w 349"/>
                  <a:gd name="T5" fmla="*/ 302 h 426"/>
                  <a:gd name="T6" fmla="*/ 98 w 349"/>
                  <a:gd name="T7" fmla="*/ 323 h 426"/>
                  <a:gd name="T8" fmla="*/ 121 w 349"/>
                  <a:gd name="T9" fmla="*/ 345 h 426"/>
                  <a:gd name="T10" fmla="*/ 143 w 349"/>
                  <a:gd name="T11" fmla="*/ 358 h 426"/>
                  <a:gd name="T12" fmla="*/ 161 w 349"/>
                  <a:gd name="T13" fmla="*/ 364 h 426"/>
                  <a:gd name="T14" fmla="*/ 188 w 349"/>
                  <a:gd name="T15" fmla="*/ 367 h 426"/>
                  <a:gd name="T16" fmla="*/ 221 w 349"/>
                  <a:gd name="T17" fmla="*/ 364 h 426"/>
                  <a:gd name="T18" fmla="*/ 248 w 349"/>
                  <a:gd name="T19" fmla="*/ 355 h 426"/>
                  <a:gd name="T20" fmla="*/ 269 w 349"/>
                  <a:gd name="T21" fmla="*/ 343 h 426"/>
                  <a:gd name="T22" fmla="*/ 295 w 349"/>
                  <a:gd name="T23" fmla="*/ 320 h 426"/>
                  <a:gd name="T24" fmla="*/ 342 w 349"/>
                  <a:gd name="T25" fmla="*/ 356 h 426"/>
                  <a:gd name="T26" fmla="*/ 322 w 349"/>
                  <a:gd name="T27" fmla="*/ 377 h 426"/>
                  <a:gd name="T28" fmla="*/ 296 w 349"/>
                  <a:gd name="T29" fmla="*/ 396 h 426"/>
                  <a:gd name="T30" fmla="*/ 265 w 349"/>
                  <a:gd name="T31" fmla="*/ 412 h 426"/>
                  <a:gd name="T32" fmla="*/ 227 w 349"/>
                  <a:gd name="T33" fmla="*/ 422 h 426"/>
                  <a:gd name="T34" fmla="*/ 184 w 349"/>
                  <a:gd name="T35" fmla="*/ 426 h 426"/>
                  <a:gd name="T36" fmla="*/ 154 w 349"/>
                  <a:gd name="T37" fmla="*/ 424 h 426"/>
                  <a:gd name="T38" fmla="*/ 127 w 349"/>
                  <a:gd name="T39" fmla="*/ 417 h 426"/>
                  <a:gd name="T40" fmla="*/ 101 w 349"/>
                  <a:gd name="T41" fmla="*/ 406 h 426"/>
                  <a:gd name="T42" fmla="*/ 78 w 349"/>
                  <a:gd name="T43" fmla="*/ 391 h 426"/>
                  <a:gd name="T44" fmla="*/ 58 w 349"/>
                  <a:gd name="T45" fmla="*/ 373 h 426"/>
                  <a:gd name="T46" fmla="*/ 40 w 349"/>
                  <a:gd name="T47" fmla="*/ 351 h 426"/>
                  <a:gd name="T48" fmla="*/ 21 w 349"/>
                  <a:gd name="T49" fmla="*/ 317 h 426"/>
                  <a:gd name="T50" fmla="*/ 11 w 349"/>
                  <a:gd name="T51" fmla="*/ 288 h 426"/>
                  <a:gd name="T52" fmla="*/ 4 w 349"/>
                  <a:gd name="T53" fmla="*/ 257 h 426"/>
                  <a:gd name="T54" fmla="*/ 0 w 349"/>
                  <a:gd name="T55" fmla="*/ 224 h 426"/>
                  <a:gd name="T56" fmla="*/ 1 w 349"/>
                  <a:gd name="T57" fmla="*/ 191 h 426"/>
                  <a:gd name="T58" fmla="*/ 6 w 349"/>
                  <a:gd name="T59" fmla="*/ 159 h 426"/>
                  <a:gd name="T60" fmla="*/ 15 w 349"/>
                  <a:gd name="T61" fmla="*/ 129 h 426"/>
                  <a:gd name="T62" fmla="*/ 27 w 349"/>
                  <a:gd name="T63" fmla="*/ 102 h 426"/>
                  <a:gd name="T64" fmla="*/ 43 w 349"/>
                  <a:gd name="T65" fmla="*/ 77 h 426"/>
                  <a:gd name="T66" fmla="*/ 68 w 349"/>
                  <a:gd name="T67" fmla="*/ 48 h 426"/>
                  <a:gd name="T68" fmla="*/ 89 w 349"/>
                  <a:gd name="T69" fmla="*/ 30 h 426"/>
                  <a:gd name="T70" fmla="*/ 113 w 349"/>
                  <a:gd name="T71" fmla="*/ 17 h 426"/>
                  <a:gd name="T72" fmla="*/ 139 w 349"/>
                  <a:gd name="T73" fmla="*/ 7 h 426"/>
                  <a:gd name="T74" fmla="*/ 165 w 349"/>
                  <a:gd name="T75" fmla="*/ 1 h 426"/>
                  <a:gd name="T76" fmla="*/ 194 w 349"/>
                  <a:gd name="T77" fmla="*/ 0 h 426"/>
                  <a:gd name="T78" fmla="*/ 224 w 349"/>
                  <a:gd name="T79" fmla="*/ 4 h 426"/>
                  <a:gd name="T80" fmla="*/ 252 w 349"/>
                  <a:gd name="T81" fmla="*/ 13 h 426"/>
                  <a:gd name="T82" fmla="*/ 275 w 349"/>
                  <a:gd name="T83" fmla="*/ 25 h 426"/>
                  <a:gd name="T84" fmla="*/ 294 w 349"/>
                  <a:gd name="T85" fmla="*/ 41 h 426"/>
                  <a:gd name="T86" fmla="*/ 311 w 349"/>
                  <a:gd name="T87" fmla="*/ 60 h 426"/>
                  <a:gd name="T88" fmla="*/ 331 w 349"/>
                  <a:gd name="T89" fmla="*/ 96 h 426"/>
                  <a:gd name="T90" fmla="*/ 340 w 349"/>
                  <a:gd name="T91" fmla="*/ 121 h 426"/>
                  <a:gd name="T92" fmla="*/ 345 w 349"/>
                  <a:gd name="T93" fmla="*/ 146 h 426"/>
                  <a:gd name="T94" fmla="*/ 349 w 349"/>
                  <a:gd name="T95" fmla="*/ 189 h 426"/>
                  <a:gd name="T96" fmla="*/ 66 w 349"/>
                  <a:gd name="T97" fmla="*/ 176 h 426"/>
                  <a:gd name="T98" fmla="*/ 288 w 349"/>
                  <a:gd name="T99" fmla="*/ 157 h 426"/>
                  <a:gd name="T100" fmla="*/ 282 w 349"/>
                  <a:gd name="T101" fmla="*/ 129 h 426"/>
                  <a:gd name="T102" fmla="*/ 272 w 349"/>
                  <a:gd name="T103" fmla="*/ 109 h 426"/>
                  <a:gd name="T104" fmla="*/ 253 w 349"/>
                  <a:gd name="T105" fmla="*/ 84 h 426"/>
                  <a:gd name="T106" fmla="*/ 226 w 349"/>
                  <a:gd name="T107" fmla="*/ 68 h 426"/>
                  <a:gd name="T108" fmla="*/ 195 w 349"/>
                  <a:gd name="T109" fmla="*/ 59 h 426"/>
                  <a:gd name="T110" fmla="*/ 161 w 349"/>
                  <a:gd name="T111" fmla="*/ 61 h 426"/>
                  <a:gd name="T112" fmla="*/ 140 w 349"/>
                  <a:gd name="T113" fmla="*/ 68 h 426"/>
                  <a:gd name="T114" fmla="*/ 113 w 349"/>
                  <a:gd name="T115" fmla="*/ 86 h 426"/>
                  <a:gd name="T116" fmla="*/ 91 w 349"/>
                  <a:gd name="T117" fmla="*/ 111 h 426"/>
                  <a:gd name="T118" fmla="*/ 78 w 349"/>
                  <a:gd name="T119" fmla="*/ 136 h 426"/>
                  <a:gd name="T120" fmla="*/ 68 w 349"/>
                  <a:gd name="T121" fmla="*/ 164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49" h="426">
                    <a:moveTo>
                      <a:pt x="64" y="227"/>
                    </a:moveTo>
                    <a:lnTo>
                      <a:pt x="65" y="240"/>
                    </a:lnTo>
                    <a:lnTo>
                      <a:pt x="66" y="246"/>
                    </a:lnTo>
                    <a:lnTo>
                      <a:pt x="67" y="253"/>
                    </a:lnTo>
                    <a:lnTo>
                      <a:pt x="69" y="266"/>
                    </a:lnTo>
                    <a:lnTo>
                      <a:pt x="71" y="272"/>
                    </a:lnTo>
                    <a:lnTo>
                      <a:pt x="73" y="278"/>
                    </a:lnTo>
                    <a:lnTo>
                      <a:pt x="78" y="290"/>
                    </a:lnTo>
                    <a:lnTo>
                      <a:pt x="84" y="302"/>
                    </a:lnTo>
                    <a:lnTo>
                      <a:pt x="87" y="307"/>
                    </a:lnTo>
                    <a:lnTo>
                      <a:pt x="90" y="313"/>
                    </a:lnTo>
                    <a:lnTo>
                      <a:pt x="98" y="323"/>
                    </a:lnTo>
                    <a:lnTo>
                      <a:pt x="107" y="332"/>
                    </a:lnTo>
                    <a:lnTo>
                      <a:pt x="116" y="341"/>
                    </a:lnTo>
                    <a:lnTo>
                      <a:pt x="121" y="345"/>
                    </a:lnTo>
                    <a:lnTo>
                      <a:pt x="126" y="349"/>
                    </a:lnTo>
                    <a:lnTo>
                      <a:pt x="137" y="355"/>
                    </a:lnTo>
                    <a:lnTo>
                      <a:pt x="143" y="358"/>
                    </a:lnTo>
                    <a:lnTo>
                      <a:pt x="149" y="360"/>
                    </a:lnTo>
                    <a:lnTo>
                      <a:pt x="155" y="362"/>
                    </a:lnTo>
                    <a:lnTo>
                      <a:pt x="161" y="364"/>
                    </a:lnTo>
                    <a:lnTo>
                      <a:pt x="168" y="365"/>
                    </a:lnTo>
                    <a:lnTo>
                      <a:pt x="174" y="366"/>
                    </a:lnTo>
                    <a:lnTo>
                      <a:pt x="188" y="367"/>
                    </a:lnTo>
                    <a:lnTo>
                      <a:pt x="200" y="367"/>
                    </a:lnTo>
                    <a:lnTo>
                      <a:pt x="211" y="366"/>
                    </a:lnTo>
                    <a:lnTo>
                      <a:pt x="221" y="364"/>
                    </a:lnTo>
                    <a:lnTo>
                      <a:pt x="230" y="361"/>
                    </a:lnTo>
                    <a:lnTo>
                      <a:pt x="240" y="359"/>
                    </a:lnTo>
                    <a:lnTo>
                      <a:pt x="248" y="355"/>
                    </a:lnTo>
                    <a:lnTo>
                      <a:pt x="256" y="352"/>
                    </a:lnTo>
                    <a:lnTo>
                      <a:pt x="263" y="348"/>
                    </a:lnTo>
                    <a:lnTo>
                      <a:pt x="269" y="343"/>
                    </a:lnTo>
                    <a:lnTo>
                      <a:pt x="275" y="339"/>
                    </a:lnTo>
                    <a:lnTo>
                      <a:pt x="286" y="330"/>
                    </a:lnTo>
                    <a:lnTo>
                      <a:pt x="295" y="320"/>
                    </a:lnTo>
                    <a:lnTo>
                      <a:pt x="303" y="312"/>
                    </a:lnTo>
                    <a:lnTo>
                      <a:pt x="347" y="349"/>
                    </a:lnTo>
                    <a:lnTo>
                      <a:pt x="342" y="356"/>
                    </a:lnTo>
                    <a:lnTo>
                      <a:pt x="336" y="363"/>
                    </a:lnTo>
                    <a:lnTo>
                      <a:pt x="329" y="370"/>
                    </a:lnTo>
                    <a:lnTo>
                      <a:pt x="322" y="377"/>
                    </a:lnTo>
                    <a:lnTo>
                      <a:pt x="314" y="384"/>
                    </a:lnTo>
                    <a:lnTo>
                      <a:pt x="306" y="390"/>
                    </a:lnTo>
                    <a:lnTo>
                      <a:pt x="296" y="396"/>
                    </a:lnTo>
                    <a:lnTo>
                      <a:pt x="286" y="402"/>
                    </a:lnTo>
                    <a:lnTo>
                      <a:pt x="276" y="407"/>
                    </a:lnTo>
                    <a:lnTo>
                      <a:pt x="265" y="412"/>
                    </a:lnTo>
                    <a:lnTo>
                      <a:pt x="253" y="416"/>
                    </a:lnTo>
                    <a:lnTo>
                      <a:pt x="241" y="419"/>
                    </a:lnTo>
                    <a:lnTo>
                      <a:pt x="227" y="422"/>
                    </a:lnTo>
                    <a:lnTo>
                      <a:pt x="213" y="424"/>
                    </a:lnTo>
                    <a:lnTo>
                      <a:pt x="199" y="426"/>
                    </a:lnTo>
                    <a:lnTo>
                      <a:pt x="184" y="426"/>
                    </a:lnTo>
                    <a:lnTo>
                      <a:pt x="174" y="426"/>
                    </a:lnTo>
                    <a:lnTo>
                      <a:pt x="164" y="425"/>
                    </a:lnTo>
                    <a:lnTo>
                      <a:pt x="154" y="424"/>
                    </a:lnTo>
                    <a:lnTo>
                      <a:pt x="145" y="422"/>
                    </a:lnTo>
                    <a:lnTo>
                      <a:pt x="136" y="420"/>
                    </a:lnTo>
                    <a:lnTo>
                      <a:pt x="127" y="417"/>
                    </a:lnTo>
                    <a:lnTo>
                      <a:pt x="118" y="414"/>
                    </a:lnTo>
                    <a:lnTo>
                      <a:pt x="109" y="410"/>
                    </a:lnTo>
                    <a:lnTo>
                      <a:pt x="101" y="406"/>
                    </a:lnTo>
                    <a:lnTo>
                      <a:pt x="93" y="401"/>
                    </a:lnTo>
                    <a:lnTo>
                      <a:pt x="85" y="397"/>
                    </a:lnTo>
                    <a:lnTo>
                      <a:pt x="78" y="391"/>
                    </a:lnTo>
                    <a:lnTo>
                      <a:pt x="71" y="385"/>
                    </a:lnTo>
                    <a:lnTo>
                      <a:pt x="64" y="379"/>
                    </a:lnTo>
                    <a:lnTo>
                      <a:pt x="58" y="373"/>
                    </a:lnTo>
                    <a:lnTo>
                      <a:pt x="51" y="366"/>
                    </a:lnTo>
                    <a:lnTo>
                      <a:pt x="45" y="359"/>
                    </a:lnTo>
                    <a:lnTo>
                      <a:pt x="40" y="351"/>
                    </a:lnTo>
                    <a:lnTo>
                      <a:pt x="30" y="335"/>
                    </a:lnTo>
                    <a:lnTo>
                      <a:pt x="25" y="326"/>
                    </a:lnTo>
                    <a:lnTo>
                      <a:pt x="21" y="317"/>
                    </a:lnTo>
                    <a:lnTo>
                      <a:pt x="17" y="308"/>
                    </a:lnTo>
                    <a:lnTo>
                      <a:pt x="14" y="298"/>
                    </a:lnTo>
                    <a:lnTo>
                      <a:pt x="11" y="288"/>
                    </a:lnTo>
                    <a:lnTo>
                      <a:pt x="8" y="278"/>
                    </a:lnTo>
                    <a:lnTo>
                      <a:pt x="5" y="268"/>
                    </a:lnTo>
                    <a:lnTo>
                      <a:pt x="4" y="257"/>
                    </a:lnTo>
                    <a:lnTo>
                      <a:pt x="2" y="247"/>
                    </a:lnTo>
                    <a:lnTo>
                      <a:pt x="1" y="235"/>
                    </a:lnTo>
                    <a:lnTo>
                      <a:pt x="0" y="224"/>
                    </a:lnTo>
                    <a:lnTo>
                      <a:pt x="0" y="213"/>
                    </a:lnTo>
                    <a:lnTo>
                      <a:pt x="0" y="202"/>
                    </a:lnTo>
                    <a:lnTo>
                      <a:pt x="1" y="191"/>
                    </a:lnTo>
                    <a:lnTo>
                      <a:pt x="2" y="180"/>
                    </a:lnTo>
                    <a:lnTo>
                      <a:pt x="4" y="169"/>
                    </a:lnTo>
                    <a:lnTo>
                      <a:pt x="6" y="159"/>
                    </a:lnTo>
                    <a:lnTo>
                      <a:pt x="9" y="149"/>
                    </a:lnTo>
                    <a:lnTo>
                      <a:pt x="12" y="139"/>
                    </a:lnTo>
                    <a:lnTo>
                      <a:pt x="15" y="129"/>
                    </a:lnTo>
                    <a:lnTo>
                      <a:pt x="19" y="120"/>
                    </a:lnTo>
                    <a:lnTo>
                      <a:pt x="23" y="111"/>
                    </a:lnTo>
                    <a:lnTo>
                      <a:pt x="27" y="102"/>
                    </a:lnTo>
                    <a:lnTo>
                      <a:pt x="32" y="93"/>
                    </a:lnTo>
                    <a:lnTo>
                      <a:pt x="37" y="85"/>
                    </a:lnTo>
                    <a:lnTo>
                      <a:pt x="43" y="77"/>
                    </a:lnTo>
                    <a:lnTo>
                      <a:pt x="49" y="69"/>
                    </a:lnTo>
                    <a:lnTo>
                      <a:pt x="55" y="62"/>
                    </a:lnTo>
                    <a:lnTo>
                      <a:pt x="68" y="48"/>
                    </a:lnTo>
                    <a:lnTo>
                      <a:pt x="75" y="42"/>
                    </a:lnTo>
                    <a:lnTo>
                      <a:pt x="82" y="36"/>
                    </a:lnTo>
                    <a:lnTo>
                      <a:pt x="89" y="30"/>
                    </a:lnTo>
                    <a:lnTo>
                      <a:pt x="97" y="25"/>
                    </a:lnTo>
                    <a:lnTo>
                      <a:pt x="105" y="21"/>
                    </a:lnTo>
                    <a:lnTo>
                      <a:pt x="113" y="17"/>
                    </a:lnTo>
                    <a:lnTo>
                      <a:pt x="121" y="13"/>
                    </a:lnTo>
                    <a:lnTo>
                      <a:pt x="130" y="9"/>
                    </a:lnTo>
                    <a:lnTo>
                      <a:pt x="139" y="7"/>
                    </a:lnTo>
                    <a:lnTo>
                      <a:pt x="147" y="4"/>
                    </a:lnTo>
                    <a:lnTo>
                      <a:pt x="156" y="2"/>
                    </a:lnTo>
                    <a:lnTo>
                      <a:pt x="165" y="1"/>
                    </a:lnTo>
                    <a:lnTo>
                      <a:pt x="174" y="0"/>
                    </a:lnTo>
                    <a:lnTo>
                      <a:pt x="184" y="0"/>
                    </a:lnTo>
                    <a:lnTo>
                      <a:pt x="194" y="0"/>
                    </a:lnTo>
                    <a:lnTo>
                      <a:pt x="205" y="1"/>
                    </a:lnTo>
                    <a:lnTo>
                      <a:pt x="215" y="2"/>
                    </a:lnTo>
                    <a:lnTo>
                      <a:pt x="224" y="4"/>
                    </a:lnTo>
                    <a:lnTo>
                      <a:pt x="234" y="7"/>
                    </a:lnTo>
                    <a:lnTo>
                      <a:pt x="243" y="9"/>
                    </a:lnTo>
                    <a:lnTo>
                      <a:pt x="252" y="13"/>
                    </a:lnTo>
                    <a:lnTo>
                      <a:pt x="260" y="16"/>
                    </a:lnTo>
                    <a:lnTo>
                      <a:pt x="267" y="21"/>
                    </a:lnTo>
                    <a:lnTo>
                      <a:pt x="275" y="25"/>
                    </a:lnTo>
                    <a:lnTo>
                      <a:pt x="282" y="30"/>
                    </a:lnTo>
                    <a:lnTo>
                      <a:pt x="288" y="35"/>
                    </a:lnTo>
                    <a:lnTo>
                      <a:pt x="294" y="41"/>
                    </a:lnTo>
                    <a:lnTo>
                      <a:pt x="300" y="47"/>
                    </a:lnTo>
                    <a:lnTo>
                      <a:pt x="306" y="53"/>
                    </a:lnTo>
                    <a:lnTo>
                      <a:pt x="311" y="60"/>
                    </a:lnTo>
                    <a:lnTo>
                      <a:pt x="320" y="74"/>
                    </a:lnTo>
                    <a:lnTo>
                      <a:pt x="328" y="89"/>
                    </a:lnTo>
                    <a:lnTo>
                      <a:pt x="331" y="96"/>
                    </a:lnTo>
                    <a:lnTo>
                      <a:pt x="334" y="104"/>
                    </a:lnTo>
                    <a:lnTo>
                      <a:pt x="337" y="112"/>
                    </a:lnTo>
                    <a:lnTo>
                      <a:pt x="340" y="121"/>
                    </a:lnTo>
                    <a:lnTo>
                      <a:pt x="342" y="129"/>
                    </a:lnTo>
                    <a:lnTo>
                      <a:pt x="344" y="137"/>
                    </a:lnTo>
                    <a:lnTo>
                      <a:pt x="345" y="146"/>
                    </a:lnTo>
                    <a:lnTo>
                      <a:pt x="347" y="155"/>
                    </a:lnTo>
                    <a:lnTo>
                      <a:pt x="348" y="172"/>
                    </a:lnTo>
                    <a:lnTo>
                      <a:pt x="349" y="189"/>
                    </a:lnTo>
                    <a:lnTo>
                      <a:pt x="349" y="227"/>
                    </a:lnTo>
                    <a:lnTo>
                      <a:pt x="64" y="227"/>
                    </a:lnTo>
                    <a:close/>
                    <a:moveTo>
                      <a:pt x="66" y="176"/>
                    </a:moveTo>
                    <a:lnTo>
                      <a:pt x="289" y="176"/>
                    </a:lnTo>
                    <a:lnTo>
                      <a:pt x="289" y="163"/>
                    </a:lnTo>
                    <a:lnTo>
                      <a:pt x="288" y="157"/>
                    </a:lnTo>
                    <a:lnTo>
                      <a:pt x="287" y="151"/>
                    </a:lnTo>
                    <a:lnTo>
                      <a:pt x="285" y="140"/>
                    </a:lnTo>
                    <a:lnTo>
                      <a:pt x="282" y="129"/>
                    </a:lnTo>
                    <a:lnTo>
                      <a:pt x="280" y="124"/>
                    </a:lnTo>
                    <a:lnTo>
                      <a:pt x="277" y="118"/>
                    </a:lnTo>
                    <a:lnTo>
                      <a:pt x="272" y="109"/>
                    </a:lnTo>
                    <a:lnTo>
                      <a:pt x="267" y="100"/>
                    </a:lnTo>
                    <a:lnTo>
                      <a:pt x="260" y="92"/>
                    </a:lnTo>
                    <a:lnTo>
                      <a:pt x="253" y="84"/>
                    </a:lnTo>
                    <a:lnTo>
                      <a:pt x="245" y="78"/>
                    </a:lnTo>
                    <a:lnTo>
                      <a:pt x="235" y="72"/>
                    </a:lnTo>
                    <a:lnTo>
                      <a:pt x="226" y="68"/>
                    </a:lnTo>
                    <a:lnTo>
                      <a:pt x="216" y="64"/>
                    </a:lnTo>
                    <a:lnTo>
                      <a:pt x="206" y="61"/>
                    </a:lnTo>
                    <a:lnTo>
                      <a:pt x="195" y="59"/>
                    </a:lnTo>
                    <a:lnTo>
                      <a:pt x="184" y="59"/>
                    </a:lnTo>
                    <a:lnTo>
                      <a:pt x="172" y="60"/>
                    </a:lnTo>
                    <a:lnTo>
                      <a:pt x="161" y="61"/>
                    </a:lnTo>
                    <a:lnTo>
                      <a:pt x="155" y="63"/>
                    </a:lnTo>
                    <a:lnTo>
                      <a:pt x="150" y="64"/>
                    </a:lnTo>
                    <a:lnTo>
                      <a:pt x="140" y="68"/>
                    </a:lnTo>
                    <a:lnTo>
                      <a:pt x="130" y="73"/>
                    </a:lnTo>
                    <a:lnTo>
                      <a:pt x="121" y="79"/>
                    </a:lnTo>
                    <a:lnTo>
                      <a:pt x="113" y="86"/>
                    </a:lnTo>
                    <a:lnTo>
                      <a:pt x="105" y="94"/>
                    </a:lnTo>
                    <a:lnTo>
                      <a:pt x="98" y="102"/>
                    </a:lnTo>
                    <a:lnTo>
                      <a:pt x="91" y="111"/>
                    </a:lnTo>
                    <a:lnTo>
                      <a:pt x="85" y="121"/>
                    </a:lnTo>
                    <a:lnTo>
                      <a:pt x="80" y="131"/>
                    </a:lnTo>
                    <a:lnTo>
                      <a:pt x="78" y="136"/>
                    </a:lnTo>
                    <a:lnTo>
                      <a:pt x="75" y="142"/>
                    </a:lnTo>
                    <a:lnTo>
                      <a:pt x="71" y="153"/>
                    </a:lnTo>
                    <a:lnTo>
                      <a:pt x="68" y="164"/>
                    </a:lnTo>
                    <a:lnTo>
                      <a:pt x="66" y="17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53" name="Freeform 13"/>
              <p:cNvSpPr>
                <a:spLocks/>
              </p:cNvSpPr>
              <p:nvPr userDrawn="1"/>
            </p:nvSpPr>
            <p:spPr bwMode="auto">
              <a:xfrm>
                <a:off x="6226175" y="4538663"/>
                <a:ext cx="908050" cy="652463"/>
              </a:xfrm>
              <a:custGeom>
                <a:avLst/>
                <a:gdLst>
                  <a:gd name="T0" fmla="*/ 448 w 572"/>
                  <a:gd name="T1" fmla="*/ 411 h 411"/>
                  <a:gd name="T2" fmla="*/ 377 w 572"/>
                  <a:gd name="T3" fmla="*/ 411 h 411"/>
                  <a:gd name="T4" fmla="*/ 285 w 572"/>
                  <a:gd name="T5" fmla="*/ 80 h 411"/>
                  <a:gd name="T6" fmla="*/ 194 w 572"/>
                  <a:gd name="T7" fmla="*/ 411 h 411"/>
                  <a:gd name="T8" fmla="*/ 124 w 572"/>
                  <a:gd name="T9" fmla="*/ 411 h 411"/>
                  <a:gd name="T10" fmla="*/ 0 w 572"/>
                  <a:gd name="T11" fmla="*/ 0 h 411"/>
                  <a:gd name="T12" fmla="*/ 68 w 572"/>
                  <a:gd name="T13" fmla="*/ 0 h 411"/>
                  <a:gd name="T14" fmla="*/ 161 w 572"/>
                  <a:gd name="T15" fmla="*/ 340 h 411"/>
                  <a:gd name="T16" fmla="*/ 256 w 572"/>
                  <a:gd name="T17" fmla="*/ 0 h 411"/>
                  <a:gd name="T18" fmla="*/ 319 w 572"/>
                  <a:gd name="T19" fmla="*/ 0 h 411"/>
                  <a:gd name="T20" fmla="*/ 415 w 572"/>
                  <a:gd name="T21" fmla="*/ 340 h 411"/>
                  <a:gd name="T22" fmla="*/ 507 w 572"/>
                  <a:gd name="T23" fmla="*/ 0 h 411"/>
                  <a:gd name="T24" fmla="*/ 572 w 572"/>
                  <a:gd name="T25" fmla="*/ 0 h 411"/>
                  <a:gd name="T26" fmla="*/ 448 w 572"/>
                  <a:gd name="T27" fmla="*/ 411 h 4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72" h="411">
                    <a:moveTo>
                      <a:pt x="448" y="411"/>
                    </a:moveTo>
                    <a:lnTo>
                      <a:pt x="377" y="411"/>
                    </a:lnTo>
                    <a:lnTo>
                      <a:pt x="285" y="80"/>
                    </a:lnTo>
                    <a:lnTo>
                      <a:pt x="194" y="411"/>
                    </a:lnTo>
                    <a:lnTo>
                      <a:pt x="124" y="411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161" y="340"/>
                    </a:lnTo>
                    <a:lnTo>
                      <a:pt x="256" y="0"/>
                    </a:lnTo>
                    <a:lnTo>
                      <a:pt x="319" y="0"/>
                    </a:lnTo>
                    <a:lnTo>
                      <a:pt x="415" y="340"/>
                    </a:lnTo>
                    <a:lnTo>
                      <a:pt x="507" y="0"/>
                    </a:lnTo>
                    <a:lnTo>
                      <a:pt x="572" y="0"/>
                    </a:lnTo>
                    <a:lnTo>
                      <a:pt x="448" y="41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54" name="Freeform 14"/>
              <p:cNvSpPr>
                <a:spLocks noEditPoints="1"/>
              </p:cNvSpPr>
              <p:nvPr userDrawn="1"/>
            </p:nvSpPr>
            <p:spPr bwMode="auto">
              <a:xfrm>
                <a:off x="7207250" y="4527551"/>
                <a:ext cx="584200" cy="676275"/>
              </a:xfrm>
              <a:custGeom>
                <a:avLst/>
                <a:gdLst>
                  <a:gd name="T0" fmla="*/ 152 w 368"/>
                  <a:gd name="T1" fmla="*/ 424 h 426"/>
                  <a:gd name="T2" fmla="*/ 114 w 368"/>
                  <a:gd name="T3" fmla="*/ 413 h 426"/>
                  <a:gd name="T4" fmla="*/ 82 w 368"/>
                  <a:gd name="T5" fmla="*/ 395 h 426"/>
                  <a:gd name="T6" fmla="*/ 54 w 368"/>
                  <a:gd name="T7" fmla="*/ 370 h 426"/>
                  <a:gd name="T8" fmla="*/ 37 w 368"/>
                  <a:gd name="T9" fmla="*/ 348 h 426"/>
                  <a:gd name="T10" fmla="*/ 19 w 368"/>
                  <a:gd name="T11" fmla="*/ 314 h 426"/>
                  <a:gd name="T12" fmla="*/ 7 w 368"/>
                  <a:gd name="T13" fmla="*/ 276 h 426"/>
                  <a:gd name="T14" fmla="*/ 0 w 368"/>
                  <a:gd name="T15" fmla="*/ 213 h 426"/>
                  <a:gd name="T16" fmla="*/ 4 w 368"/>
                  <a:gd name="T17" fmla="*/ 160 h 426"/>
                  <a:gd name="T18" fmla="*/ 15 w 368"/>
                  <a:gd name="T19" fmla="*/ 121 h 426"/>
                  <a:gd name="T20" fmla="*/ 32 w 368"/>
                  <a:gd name="T21" fmla="*/ 86 h 426"/>
                  <a:gd name="T22" fmla="*/ 54 w 368"/>
                  <a:gd name="T23" fmla="*/ 55 h 426"/>
                  <a:gd name="T24" fmla="*/ 82 w 368"/>
                  <a:gd name="T25" fmla="*/ 31 h 426"/>
                  <a:gd name="T26" fmla="*/ 114 w 368"/>
                  <a:gd name="T27" fmla="*/ 13 h 426"/>
                  <a:gd name="T28" fmla="*/ 152 w 368"/>
                  <a:gd name="T29" fmla="*/ 2 h 426"/>
                  <a:gd name="T30" fmla="*/ 195 w 368"/>
                  <a:gd name="T31" fmla="*/ 0 h 426"/>
                  <a:gd name="T32" fmla="*/ 235 w 368"/>
                  <a:gd name="T33" fmla="*/ 7 h 426"/>
                  <a:gd name="T34" fmla="*/ 271 w 368"/>
                  <a:gd name="T35" fmla="*/ 21 h 426"/>
                  <a:gd name="T36" fmla="*/ 301 w 368"/>
                  <a:gd name="T37" fmla="*/ 42 h 426"/>
                  <a:gd name="T38" fmla="*/ 326 w 368"/>
                  <a:gd name="T39" fmla="*/ 70 h 426"/>
                  <a:gd name="T40" fmla="*/ 345 w 368"/>
                  <a:gd name="T41" fmla="*/ 102 h 426"/>
                  <a:gd name="T42" fmla="*/ 359 w 368"/>
                  <a:gd name="T43" fmla="*/ 140 h 426"/>
                  <a:gd name="T44" fmla="*/ 368 w 368"/>
                  <a:gd name="T45" fmla="*/ 202 h 426"/>
                  <a:gd name="T46" fmla="*/ 365 w 368"/>
                  <a:gd name="T47" fmla="*/ 255 h 426"/>
                  <a:gd name="T48" fmla="*/ 356 w 368"/>
                  <a:gd name="T49" fmla="*/ 295 h 426"/>
                  <a:gd name="T50" fmla="*/ 336 w 368"/>
                  <a:gd name="T51" fmla="*/ 340 h 426"/>
                  <a:gd name="T52" fmla="*/ 308 w 368"/>
                  <a:gd name="T53" fmla="*/ 377 h 426"/>
                  <a:gd name="T54" fmla="*/ 279 w 368"/>
                  <a:gd name="T55" fmla="*/ 400 h 426"/>
                  <a:gd name="T56" fmla="*/ 244 w 368"/>
                  <a:gd name="T57" fmla="*/ 416 h 426"/>
                  <a:gd name="T58" fmla="*/ 205 w 368"/>
                  <a:gd name="T59" fmla="*/ 425 h 426"/>
                  <a:gd name="T60" fmla="*/ 176 w 368"/>
                  <a:gd name="T61" fmla="*/ 59 h 426"/>
                  <a:gd name="T62" fmla="*/ 148 w 368"/>
                  <a:gd name="T63" fmla="*/ 64 h 426"/>
                  <a:gd name="T64" fmla="*/ 125 w 368"/>
                  <a:gd name="T65" fmla="*/ 75 h 426"/>
                  <a:gd name="T66" fmla="*/ 104 w 368"/>
                  <a:gd name="T67" fmla="*/ 90 h 426"/>
                  <a:gd name="T68" fmla="*/ 79 w 368"/>
                  <a:gd name="T69" fmla="*/ 128 h 426"/>
                  <a:gd name="T70" fmla="*/ 66 w 368"/>
                  <a:gd name="T71" fmla="*/ 168 h 426"/>
                  <a:gd name="T72" fmla="*/ 62 w 368"/>
                  <a:gd name="T73" fmla="*/ 213 h 426"/>
                  <a:gd name="T74" fmla="*/ 69 w 368"/>
                  <a:gd name="T75" fmla="*/ 271 h 426"/>
                  <a:gd name="T76" fmla="*/ 88 w 368"/>
                  <a:gd name="T77" fmla="*/ 315 h 426"/>
                  <a:gd name="T78" fmla="*/ 109 w 368"/>
                  <a:gd name="T79" fmla="*/ 340 h 426"/>
                  <a:gd name="T80" fmla="*/ 136 w 368"/>
                  <a:gd name="T81" fmla="*/ 357 h 426"/>
                  <a:gd name="T82" fmla="*/ 162 w 368"/>
                  <a:gd name="T83" fmla="*/ 365 h 426"/>
                  <a:gd name="T84" fmla="*/ 191 w 368"/>
                  <a:gd name="T85" fmla="*/ 367 h 426"/>
                  <a:gd name="T86" fmla="*/ 219 w 368"/>
                  <a:gd name="T87" fmla="*/ 362 h 426"/>
                  <a:gd name="T88" fmla="*/ 243 w 368"/>
                  <a:gd name="T89" fmla="*/ 351 h 426"/>
                  <a:gd name="T90" fmla="*/ 263 w 368"/>
                  <a:gd name="T91" fmla="*/ 335 h 426"/>
                  <a:gd name="T92" fmla="*/ 283 w 368"/>
                  <a:gd name="T93" fmla="*/ 310 h 426"/>
                  <a:gd name="T94" fmla="*/ 299 w 368"/>
                  <a:gd name="T95" fmla="*/ 271 h 426"/>
                  <a:gd name="T96" fmla="*/ 306 w 368"/>
                  <a:gd name="T97" fmla="*/ 228 h 426"/>
                  <a:gd name="T98" fmla="*/ 302 w 368"/>
                  <a:gd name="T99" fmla="*/ 168 h 426"/>
                  <a:gd name="T100" fmla="*/ 283 w 368"/>
                  <a:gd name="T101" fmla="*/ 116 h 426"/>
                  <a:gd name="T102" fmla="*/ 263 w 368"/>
                  <a:gd name="T103" fmla="*/ 90 h 426"/>
                  <a:gd name="T104" fmla="*/ 238 w 368"/>
                  <a:gd name="T105" fmla="*/ 71 h 426"/>
                  <a:gd name="T106" fmla="*/ 199 w 368"/>
                  <a:gd name="T107" fmla="*/ 60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68" h="426">
                    <a:moveTo>
                      <a:pt x="184" y="426"/>
                    </a:moveTo>
                    <a:lnTo>
                      <a:pt x="173" y="426"/>
                    </a:lnTo>
                    <a:lnTo>
                      <a:pt x="163" y="425"/>
                    </a:lnTo>
                    <a:lnTo>
                      <a:pt x="152" y="424"/>
                    </a:lnTo>
                    <a:lnTo>
                      <a:pt x="142" y="422"/>
                    </a:lnTo>
                    <a:lnTo>
                      <a:pt x="133" y="419"/>
                    </a:lnTo>
                    <a:lnTo>
                      <a:pt x="123" y="416"/>
                    </a:lnTo>
                    <a:lnTo>
                      <a:pt x="114" y="413"/>
                    </a:lnTo>
                    <a:lnTo>
                      <a:pt x="106" y="409"/>
                    </a:lnTo>
                    <a:lnTo>
                      <a:pt x="97" y="405"/>
                    </a:lnTo>
                    <a:lnTo>
                      <a:pt x="89" y="400"/>
                    </a:lnTo>
                    <a:lnTo>
                      <a:pt x="82" y="395"/>
                    </a:lnTo>
                    <a:lnTo>
                      <a:pt x="74" y="389"/>
                    </a:lnTo>
                    <a:lnTo>
                      <a:pt x="67" y="383"/>
                    </a:lnTo>
                    <a:lnTo>
                      <a:pt x="60" y="377"/>
                    </a:lnTo>
                    <a:lnTo>
                      <a:pt x="54" y="370"/>
                    </a:lnTo>
                    <a:lnTo>
                      <a:pt x="48" y="363"/>
                    </a:lnTo>
                    <a:lnTo>
                      <a:pt x="42" y="356"/>
                    </a:lnTo>
                    <a:lnTo>
                      <a:pt x="39" y="352"/>
                    </a:lnTo>
                    <a:lnTo>
                      <a:pt x="37" y="348"/>
                    </a:lnTo>
                    <a:lnTo>
                      <a:pt x="32" y="340"/>
                    </a:lnTo>
                    <a:lnTo>
                      <a:pt x="27" y="332"/>
                    </a:lnTo>
                    <a:lnTo>
                      <a:pt x="23" y="323"/>
                    </a:lnTo>
                    <a:lnTo>
                      <a:pt x="19" y="314"/>
                    </a:lnTo>
                    <a:lnTo>
                      <a:pt x="15" y="305"/>
                    </a:lnTo>
                    <a:lnTo>
                      <a:pt x="12" y="295"/>
                    </a:lnTo>
                    <a:lnTo>
                      <a:pt x="9" y="286"/>
                    </a:lnTo>
                    <a:lnTo>
                      <a:pt x="7" y="276"/>
                    </a:lnTo>
                    <a:lnTo>
                      <a:pt x="4" y="266"/>
                    </a:lnTo>
                    <a:lnTo>
                      <a:pt x="3" y="255"/>
                    </a:lnTo>
                    <a:lnTo>
                      <a:pt x="0" y="234"/>
                    </a:lnTo>
                    <a:lnTo>
                      <a:pt x="0" y="213"/>
                    </a:lnTo>
                    <a:lnTo>
                      <a:pt x="0" y="191"/>
                    </a:lnTo>
                    <a:lnTo>
                      <a:pt x="1" y="180"/>
                    </a:lnTo>
                    <a:lnTo>
                      <a:pt x="3" y="170"/>
                    </a:lnTo>
                    <a:lnTo>
                      <a:pt x="4" y="160"/>
                    </a:lnTo>
                    <a:lnTo>
                      <a:pt x="7" y="150"/>
                    </a:lnTo>
                    <a:lnTo>
                      <a:pt x="9" y="140"/>
                    </a:lnTo>
                    <a:lnTo>
                      <a:pt x="12" y="130"/>
                    </a:lnTo>
                    <a:lnTo>
                      <a:pt x="15" y="121"/>
                    </a:lnTo>
                    <a:lnTo>
                      <a:pt x="19" y="111"/>
                    </a:lnTo>
                    <a:lnTo>
                      <a:pt x="23" y="102"/>
                    </a:lnTo>
                    <a:lnTo>
                      <a:pt x="27" y="94"/>
                    </a:lnTo>
                    <a:lnTo>
                      <a:pt x="32" y="86"/>
                    </a:lnTo>
                    <a:lnTo>
                      <a:pt x="37" y="77"/>
                    </a:lnTo>
                    <a:lnTo>
                      <a:pt x="42" y="70"/>
                    </a:lnTo>
                    <a:lnTo>
                      <a:pt x="48" y="62"/>
                    </a:lnTo>
                    <a:lnTo>
                      <a:pt x="54" y="55"/>
                    </a:lnTo>
                    <a:lnTo>
                      <a:pt x="60" y="49"/>
                    </a:lnTo>
                    <a:lnTo>
                      <a:pt x="67" y="42"/>
                    </a:lnTo>
                    <a:lnTo>
                      <a:pt x="74" y="36"/>
                    </a:lnTo>
                    <a:lnTo>
                      <a:pt x="82" y="31"/>
                    </a:lnTo>
                    <a:lnTo>
                      <a:pt x="89" y="26"/>
                    </a:lnTo>
                    <a:lnTo>
                      <a:pt x="97" y="21"/>
                    </a:lnTo>
                    <a:lnTo>
                      <a:pt x="106" y="17"/>
                    </a:lnTo>
                    <a:lnTo>
                      <a:pt x="114" y="13"/>
                    </a:lnTo>
                    <a:lnTo>
                      <a:pt x="123" y="10"/>
                    </a:lnTo>
                    <a:lnTo>
                      <a:pt x="133" y="7"/>
                    </a:lnTo>
                    <a:lnTo>
                      <a:pt x="142" y="4"/>
                    </a:lnTo>
                    <a:lnTo>
                      <a:pt x="152" y="2"/>
                    </a:lnTo>
                    <a:lnTo>
                      <a:pt x="163" y="1"/>
                    </a:lnTo>
                    <a:lnTo>
                      <a:pt x="173" y="0"/>
                    </a:lnTo>
                    <a:lnTo>
                      <a:pt x="184" y="0"/>
                    </a:lnTo>
                    <a:lnTo>
                      <a:pt x="195" y="0"/>
                    </a:lnTo>
                    <a:lnTo>
                      <a:pt x="205" y="1"/>
                    </a:lnTo>
                    <a:lnTo>
                      <a:pt x="216" y="2"/>
                    </a:lnTo>
                    <a:lnTo>
                      <a:pt x="225" y="4"/>
                    </a:lnTo>
                    <a:lnTo>
                      <a:pt x="235" y="7"/>
                    </a:lnTo>
                    <a:lnTo>
                      <a:pt x="244" y="10"/>
                    </a:lnTo>
                    <a:lnTo>
                      <a:pt x="253" y="13"/>
                    </a:lnTo>
                    <a:lnTo>
                      <a:pt x="262" y="17"/>
                    </a:lnTo>
                    <a:lnTo>
                      <a:pt x="271" y="21"/>
                    </a:lnTo>
                    <a:lnTo>
                      <a:pt x="279" y="26"/>
                    </a:lnTo>
                    <a:lnTo>
                      <a:pt x="286" y="31"/>
                    </a:lnTo>
                    <a:lnTo>
                      <a:pt x="294" y="36"/>
                    </a:lnTo>
                    <a:lnTo>
                      <a:pt x="301" y="42"/>
                    </a:lnTo>
                    <a:lnTo>
                      <a:pt x="308" y="49"/>
                    </a:lnTo>
                    <a:lnTo>
                      <a:pt x="314" y="55"/>
                    </a:lnTo>
                    <a:lnTo>
                      <a:pt x="320" y="62"/>
                    </a:lnTo>
                    <a:lnTo>
                      <a:pt x="326" y="70"/>
                    </a:lnTo>
                    <a:lnTo>
                      <a:pt x="331" y="77"/>
                    </a:lnTo>
                    <a:lnTo>
                      <a:pt x="336" y="86"/>
                    </a:lnTo>
                    <a:lnTo>
                      <a:pt x="341" y="94"/>
                    </a:lnTo>
                    <a:lnTo>
                      <a:pt x="345" y="102"/>
                    </a:lnTo>
                    <a:lnTo>
                      <a:pt x="349" y="111"/>
                    </a:lnTo>
                    <a:lnTo>
                      <a:pt x="353" y="121"/>
                    </a:lnTo>
                    <a:lnTo>
                      <a:pt x="356" y="130"/>
                    </a:lnTo>
                    <a:lnTo>
                      <a:pt x="359" y="140"/>
                    </a:lnTo>
                    <a:lnTo>
                      <a:pt x="361" y="150"/>
                    </a:lnTo>
                    <a:lnTo>
                      <a:pt x="365" y="170"/>
                    </a:lnTo>
                    <a:lnTo>
                      <a:pt x="367" y="191"/>
                    </a:lnTo>
                    <a:lnTo>
                      <a:pt x="368" y="202"/>
                    </a:lnTo>
                    <a:lnTo>
                      <a:pt x="368" y="213"/>
                    </a:lnTo>
                    <a:lnTo>
                      <a:pt x="367" y="234"/>
                    </a:lnTo>
                    <a:lnTo>
                      <a:pt x="366" y="245"/>
                    </a:lnTo>
                    <a:lnTo>
                      <a:pt x="365" y="255"/>
                    </a:lnTo>
                    <a:lnTo>
                      <a:pt x="363" y="266"/>
                    </a:lnTo>
                    <a:lnTo>
                      <a:pt x="361" y="276"/>
                    </a:lnTo>
                    <a:lnTo>
                      <a:pt x="359" y="286"/>
                    </a:lnTo>
                    <a:lnTo>
                      <a:pt x="356" y="295"/>
                    </a:lnTo>
                    <a:lnTo>
                      <a:pt x="349" y="314"/>
                    </a:lnTo>
                    <a:lnTo>
                      <a:pt x="345" y="323"/>
                    </a:lnTo>
                    <a:lnTo>
                      <a:pt x="341" y="332"/>
                    </a:lnTo>
                    <a:lnTo>
                      <a:pt x="336" y="340"/>
                    </a:lnTo>
                    <a:lnTo>
                      <a:pt x="331" y="348"/>
                    </a:lnTo>
                    <a:lnTo>
                      <a:pt x="320" y="363"/>
                    </a:lnTo>
                    <a:lnTo>
                      <a:pt x="314" y="370"/>
                    </a:lnTo>
                    <a:lnTo>
                      <a:pt x="308" y="377"/>
                    </a:lnTo>
                    <a:lnTo>
                      <a:pt x="301" y="383"/>
                    </a:lnTo>
                    <a:lnTo>
                      <a:pt x="294" y="389"/>
                    </a:lnTo>
                    <a:lnTo>
                      <a:pt x="286" y="395"/>
                    </a:lnTo>
                    <a:lnTo>
                      <a:pt x="279" y="400"/>
                    </a:lnTo>
                    <a:lnTo>
                      <a:pt x="271" y="405"/>
                    </a:lnTo>
                    <a:lnTo>
                      <a:pt x="262" y="409"/>
                    </a:lnTo>
                    <a:lnTo>
                      <a:pt x="253" y="413"/>
                    </a:lnTo>
                    <a:lnTo>
                      <a:pt x="244" y="416"/>
                    </a:lnTo>
                    <a:lnTo>
                      <a:pt x="235" y="419"/>
                    </a:lnTo>
                    <a:lnTo>
                      <a:pt x="225" y="422"/>
                    </a:lnTo>
                    <a:lnTo>
                      <a:pt x="216" y="424"/>
                    </a:lnTo>
                    <a:lnTo>
                      <a:pt x="205" y="425"/>
                    </a:lnTo>
                    <a:lnTo>
                      <a:pt x="195" y="426"/>
                    </a:lnTo>
                    <a:lnTo>
                      <a:pt x="184" y="426"/>
                    </a:lnTo>
                    <a:close/>
                    <a:moveTo>
                      <a:pt x="184" y="59"/>
                    </a:moveTo>
                    <a:lnTo>
                      <a:pt x="176" y="59"/>
                    </a:lnTo>
                    <a:lnTo>
                      <a:pt x="169" y="60"/>
                    </a:lnTo>
                    <a:lnTo>
                      <a:pt x="162" y="61"/>
                    </a:lnTo>
                    <a:lnTo>
                      <a:pt x="155" y="62"/>
                    </a:lnTo>
                    <a:lnTo>
                      <a:pt x="148" y="64"/>
                    </a:lnTo>
                    <a:lnTo>
                      <a:pt x="142" y="66"/>
                    </a:lnTo>
                    <a:lnTo>
                      <a:pt x="136" y="69"/>
                    </a:lnTo>
                    <a:lnTo>
                      <a:pt x="130" y="71"/>
                    </a:lnTo>
                    <a:lnTo>
                      <a:pt x="125" y="75"/>
                    </a:lnTo>
                    <a:lnTo>
                      <a:pt x="119" y="78"/>
                    </a:lnTo>
                    <a:lnTo>
                      <a:pt x="114" y="82"/>
                    </a:lnTo>
                    <a:lnTo>
                      <a:pt x="109" y="86"/>
                    </a:lnTo>
                    <a:lnTo>
                      <a:pt x="104" y="90"/>
                    </a:lnTo>
                    <a:lnTo>
                      <a:pt x="100" y="95"/>
                    </a:lnTo>
                    <a:lnTo>
                      <a:pt x="92" y="105"/>
                    </a:lnTo>
                    <a:lnTo>
                      <a:pt x="85" y="116"/>
                    </a:lnTo>
                    <a:lnTo>
                      <a:pt x="79" y="128"/>
                    </a:lnTo>
                    <a:lnTo>
                      <a:pt x="76" y="134"/>
                    </a:lnTo>
                    <a:lnTo>
                      <a:pt x="73" y="141"/>
                    </a:lnTo>
                    <a:lnTo>
                      <a:pt x="69" y="154"/>
                    </a:lnTo>
                    <a:lnTo>
                      <a:pt x="66" y="168"/>
                    </a:lnTo>
                    <a:lnTo>
                      <a:pt x="65" y="175"/>
                    </a:lnTo>
                    <a:lnTo>
                      <a:pt x="63" y="182"/>
                    </a:lnTo>
                    <a:lnTo>
                      <a:pt x="62" y="197"/>
                    </a:lnTo>
                    <a:lnTo>
                      <a:pt x="62" y="213"/>
                    </a:lnTo>
                    <a:lnTo>
                      <a:pt x="62" y="228"/>
                    </a:lnTo>
                    <a:lnTo>
                      <a:pt x="63" y="243"/>
                    </a:lnTo>
                    <a:lnTo>
                      <a:pt x="66" y="257"/>
                    </a:lnTo>
                    <a:lnTo>
                      <a:pt x="69" y="271"/>
                    </a:lnTo>
                    <a:lnTo>
                      <a:pt x="73" y="285"/>
                    </a:lnTo>
                    <a:lnTo>
                      <a:pt x="79" y="298"/>
                    </a:lnTo>
                    <a:lnTo>
                      <a:pt x="85" y="310"/>
                    </a:lnTo>
                    <a:lnTo>
                      <a:pt x="88" y="315"/>
                    </a:lnTo>
                    <a:lnTo>
                      <a:pt x="92" y="321"/>
                    </a:lnTo>
                    <a:lnTo>
                      <a:pt x="100" y="331"/>
                    </a:lnTo>
                    <a:lnTo>
                      <a:pt x="104" y="335"/>
                    </a:lnTo>
                    <a:lnTo>
                      <a:pt x="109" y="340"/>
                    </a:lnTo>
                    <a:lnTo>
                      <a:pt x="119" y="348"/>
                    </a:lnTo>
                    <a:lnTo>
                      <a:pt x="125" y="351"/>
                    </a:lnTo>
                    <a:lnTo>
                      <a:pt x="130" y="354"/>
                    </a:lnTo>
                    <a:lnTo>
                      <a:pt x="136" y="357"/>
                    </a:lnTo>
                    <a:lnTo>
                      <a:pt x="142" y="360"/>
                    </a:lnTo>
                    <a:lnTo>
                      <a:pt x="148" y="362"/>
                    </a:lnTo>
                    <a:lnTo>
                      <a:pt x="155" y="364"/>
                    </a:lnTo>
                    <a:lnTo>
                      <a:pt x="162" y="365"/>
                    </a:lnTo>
                    <a:lnTo>
                      <a:pt x="169" y="366"/>
                    </a:lnTo>
                    <a:lnTo>
                      <a:pt x="176" y="367"/>
                    </a:lnTo>
                    <a:lnTo>
                      <a:pt x="184" y="367"/>
                    </a:lnTo>
                    <a:lnTo>
                      <a:pt x="191" y="367"/>
                    </a:lnTo>
                    <a:lnTo>
                      <a:pt x="199" y="366"/>
                    </a:lnTo>
                    <a:lnTo>
                      <a:pt x="206" y="365"/>
                    </a:lnTo>
                    <a:lnTo>
                      <a:pt x="213" y="364"/>
                    </a:lnTo>
                    <a:lnTo>
                      <a:pt x="219" y="362"/>
                    </a:lnTo>
                    <a:lnTo>
                      <a:pt x="226" y="360"/>
                    </a:lnTo>
                    <a:lnTo>
                      <a:pt x="232" y="357"/>
                    </a:lnTo>
                    <a:lnTo>
                      <a:pt x="238" y="354"/>
                    </a:lnTo>
                    <a:lnTo>
                      <a:pt x="243" y="351"/>
                    </a:lnTo>
                    <a:lnTo>
                      <a:pt x="249" y="348"/>
                    </a:lnTo>
                    <a:lnTo>
                      <a:pt x="254" y="344"/>
                    </a:lnTo>
                    <a:lnTo>
                      <a:pt x="259" y="340"/>
                    </a:lnTo>
                    <a:lnTo>
                      <a:pt x="263" y="335"/>
                    </a:lnTo>
                    <a:lnTo>
                      <a:pt x="268" y="331"/>
                    </a:lnTo>
                    <a:lnTo>
                      <a:pt x="272" y="326"/>
                    </a:lnTo>
                    <a:lnTo>
                      <a:pt x="276" y="321"/>
                    </a:lnTo>
                    <a:lnTo>
                      <a:pt x="283" y="310"/>
                    </a:lnTo>
                    <a:lnTo>
                      <a:pt x="289" y="298"/>
                    </a:lnTo>
                    <a:lnTo>
                      <a:pt x="292" y="291"/>
                    </a:lnTo>
                    <a:lnTo>
                      <a:pt x="294" y="285"/>
                    </a:lnTo>
                    <a:lnTo>
                      <a:pt x="299" y="271"/>
                    </a:lnTo>
                    <a:lnTo>
                      <a:pt x="302" y="257"/>
                    </a:lnTo>
                    <a:lnTo>
                      <a:pt x="303" y="250"/>
                    </a:lnTo>
                    <a:lnTo>
                      <a:pt x="304" y="243"/>
                    </a:lnTo>
                    <a:lnTo>
                      <a:pt x="306" y="228"/>
                    </a:lnTo>
                    <a:lnTo>
                      <a:pt x="306" y="213"/>
                    </a:lnTo>
                    <a:lnTo>
                      <a:pt x="306" y="197"/>
                    </a:lnTo>
                    <a:lnTo>
                      <a:pt x="304" y="182"/>
                    </a:lnTo>
                    <a:lnTo>
                      <a:pt x="302" y="168"/>
                    </a:lnTo>
                    <a:lnTo>
                      <a:pt x="299" y="154"/>
                    </a:lnTo>
                    <a:lnTo>
                      <a:pt x="294" y="141"/>
                    </a:lnTo>
                    <a:lnTo>
                      <a:pt x="289" y="128"/>
                    </a:lnTo>
                    <a:lnTo>
                      <a:pt x="283" y="116"/>
                    </a:lnTo>
                    <a:lnTo>
                      <a:pt x="280" y="110"/>
                    </a:lnTo>
                    <a:lnTo>
                      <a:pt x="276" y="105"/>
                    </a:lnTo>
                    <a:lnTo>
                      <a:pt x="268" y="95"/>
                    </a:lnTo>
                    <a:lnTo>
                      <a:pt x="263" y="90"/>
                    </a:lnTo>
                    <a:lnTo>
                      <a:pt x="259" y="86"/>
                    </a:lnTo>
                    <a:lnTo>
                      <a:pt x="249" y="78"/>
                    </a:lnTo>
                    <a:lnTo>
                      <a:pt x="243" y="75"/>
                    </a:lnTo>
                    <a:lnTo>
                      <a:pt x="238" y="71"/>
                    </a:lnTo>
                    <a:lnTo>
                      <a:pt x="232" y="69"/>
                    </a:lnTo>
                    <a:lnTo>
                      <a:pt x="226" y="66"/>
                    </a:lnTo>
                    <a:lnTo>
                      <a:pt x="213" y="62"/>
                    </a:lnTo>
                    <a:lnTo>
                      <a:pt x="199" y="60"/>
                    </a:lnTo>
                    <a:lnTo>
                      <a:pt x="191" y="59"/>
                    </a:lnTo>
                    <a:lnTo>
                      <a:pt x="184" y="5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55" name="Freeform 15"/>
              <p:cNvSpPr>
                <a:spLocks/>
              </p:cNvSpPr>
              <p:nvPr userDrawn="1"/>
            </p:nvSpPr>
            <p:spPr bwMode="auto">
              <a:xfrm>
                <a:off x="7953375" y="4525963"/>
                <a:ext cx="328612" cy="666750"/>
              </a:xfrm>
              <a:custGeom>
                <a:avLst/>
                <a:gdLst>
                  <a:gd name="T0" fmla="*/ 207 w 207"/>
                  <a:gd name="T1" fmla="*/ 67 h 420"/>
                  <a:gd name="T2" fmla="*/ 192 w 207"/>
                  <a:gd name="T3" fmla="*/ 63 h 420"/>
                  <a:gd name="T4" fmla="*/ 185 w 207"/>
                  <a:gd name="T5" fmla="*/ 61 h 420"/>
                  <a:gd name="T6" fmla="*/ 178 w 207"/>
                  <a:gd name="T7" fmla="*/ 60 h 420"/>
                  <a:gd name="T8" fmla="*/ 171 w 207"/>
                  <a:gd name="T9" fmla="*/ 60 h 420"/>
                  <a:gd name="T10" fmla="*/ 164 w 207"/>
                  <a:gd name="T11" fmla="*/ 60 h 420"/>
                  <a:gd name="T12" fmla="*/ 157 w 207"/>
                  <a:gd name="T13" fmla="*/ 60 h 420"/>
                  <a:gd name="T14" fmla="*/ 150 w 207"/>
                  <a:gd name="T15" fmla="*/ 61 h 420"/>
                  <a:gd name="T16" fmla="*/ 138 w 207"/>
                  <a:gd name="T17" fmla="*/ 64 h 420"/>
                  <a:gd name="T18" fmla="*/ 132 w 207"/>
                  <a:gd name="T19" fmla="*/ 66 h 420"/>
                  <a:gd name="T20" fmla="*/ 126 w 207"/>
                  <a:gd name="T21" fmla="*/ 68 h 420"/>
                  <a:gd name="T22" fmla="*/ 120 w 207"/>
                  <a:gd name="T23" fmla="*/ 71 h 420"/>
                  <a:gd name="T24" fmla="*/ 115 w 207"/>
                  <a:gd name="T25" fmla="*/ 75 h 420"/>
                  <a:gd name="T26" fmla="*/ 110 w 207"/>
                  <a:gd name="T27" fmla="*/ 78 h 420"/>
                  <a:gd name="T28" fmla="*/ 105 w 207"/>
                  <a:gd name="T29" fmla="*/ 82 h 420"/>
                  <a:gd name="T30" fmla="*/ 100 w 207"/>
                  <a:gd name="T31" fmla="*/ 86 h 420"/>
                  <a:gd name="T32" fmla="*/ 95 w 207"/>
                  <a:gd name="T33" fmla="*/ 91 h 420"/>
                  <a:gd name="T34" fmla="*/ 91 w 207"/>
                  <a:gd name="T35" fmla="*/ 96 h 420"/>
                  <a:gd name="T36" fmla="*/ 87 w 207"/>
                  <a:gd name="T37" fmla="*/ 101 h 420"/>
                  <a:gd name="T38" fmla="*/ 84 w 207"/>
                  <a:gd name="T39" fmla="*/ 107 h 420"/>
                  <a:gd name="T40" fmla="*/ 79 w 207"/>
                  <a:gd name="T41" fmla="*/ 112 h 420"/>
                  <a:gd name="T42" fmla="*/ 76 w 207"/>
                  <a:gd name="T43" fmla="*/ 119 h 420"/>
                  <a:gd name="T44" fmla="*/ 73 w 207"/>
                  <a:gd name="T45" fmla="*/ 125 h 420"/>
                  <a:gd name="T46" fmla="*/ 69 w 207"/>
                  <a:gd name="T47" fmla="*/ 138 h 420"/>
                  <a:gd name="T48" fmla="*/ 65 w 207"/>
                  <a:gd name="T49" fmla="*/ 152 h 420"/>
                  <a:gd name="T50" fmla="*/ 64 w 207"/>
                  <a:gd name="T51" fmla="*/ 160 h 420"/>
                  <a:gd name="T52" fmla="*/ 63 w 207"/>
                  <a:gd name="T53" fmla="*/ 167 h 420"/>
                  <a:gd name="T54" fmla="*/ 63 w 207"/>
                  <a:gd name="T55" fmla="*/ 175 h 420"/>
                  <a:gd name="T56" fmla="*/ 62 w 207"/>
                  <a:gd name="T57" fmla="*/ 183 h 420"/>
                  <a:gd name="T58" fmla="*/ 62 w 207"/>
                  <a:gd name="T59" fmla="*/ 420 h 420"/>
                  <a:gd name="T60" fmla="*/ 0 w 207"/>
                  <a:gd name="T61" fmla="*/ 420 h 420"/>
                  <a:gd name="T62" fmla="*/ 0 w 207"/>
                  <a:gd name="T63" fmla="*/ 8 h 420"/>
                  <a:gd name="T64" fmla="*/ 59 w 207"/>
                  <a:gd name="T65" fmla="*/ 8 h 420"/>
                  <a:gd name="T66" fmla="*/ 59 w 207"/>
                  <a:gd name="T67" fmla="*/ 64 h 420"/>
                  <a:gd name="T68" fmla="*/ 63 w 207"/>
                  <a:gd name="T69" fmla="*/ 57 h 420"/>
                  <a:gd name="T70" fmla="*/ 69 w 207"/>
                  <a:gd name="T71" fmla="*/ 49 h 420"/>
                  <a:gd name="T72" fmla="*/ 71 w 207"/>
                  <a:gd name="T73" fmla="*/ 46 h 420"/>
                  <a:gd name="T74" fmla="*/ 74 w 207"/>
                  <a:gd name="T75" fmla="*/ 42 h 420"/>
                  <a:gd name="T76" fmla="*/ 82 w 207"/>
                  <a:gd name="T77" fmla="*/ 35 h 420"/>
                  <a:gd name="T78" fmla="*/ 86 w 207"/>
                  <a:gd name="T79" fmla="*/ 32 h 420"/>
                  <a:gd name="T80" fmla="*/ 90 w 207"/>
                  <a:gd name="T81" fmla="*/ 28 h 420"/>
                  <a:gd name="T82" fmla="*/ 94 w 207"/>
                  <a:gd name="T83" fmla="*/ 25 h 420"/>
                  <a:gd name="T84" fmla="*/ 98 w 207"/>
                  <a:gd name="T85" fmla="*/ 22 h 420"/>
                  <a:gd name="T86" fmla="*/ 107 w 207"/>
                  <a:gd name="T87" fmla="*/ 17 h 420"/>
                  <a:gd name="T88" fmla="*/ 116 w 207"/>
                  <a:gd name="T89" fmla="*/ 12 h 420"/>
                  <a:gd name="T90" fmla="*/ 126 w 207"/>
                  <a:gd name="T91" fmla="*/ 8 h 420"/>
                  <a:gd name="T92" fmla="*/ 136 w 207"/>
                  <a:gd name="T93" fmla="*/ 4 h 420"/>
                  <a:gd name="T94" fmla="*/ 147 w 207"/>
                  <a:gd name="T95" fmla="*/ 2 h 420"/>
                  <a:gd name="T96" fmla="*/ 159 w 207"/>
                  <a:gd name="T97" fmla="*/ 0 h 420"/>
                  <a:gd name="T98" fmla="*/ 171 w 207"/>
                  <a:gd name="T99" fmla="*/ 0 h 420"/>
                  <a:gd name="T100" fmla="*/ 183 w 207"/>
                  <a:gd name="T101" fmla="*/ 1 h 420"/>
                  <a:gd name="T102" fmla="*/ 195 w 207"/>
                  <a:gd name="T103" fmla="*/ 2 h 420"/>
                  <a:gd name="T104" fmla="*/ 207 w 207"/>
                  <a:gd name="T105" fmla="*/ 5 h 420"/>
                  <a:gd name="T106" fmla="*/ 207 w 207"/>
                  <a:gd name="T107" fmla="*/ 67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07" h="420">
                    <a:moveTo>
                      <a:pt x="207" y="67"/>
                    </a:moveTo>
                    <a:lnTo>
                      <a:pt x="192" y="63"/>
                    </a:lnTo>
                    <a:lnTo>
                      <a:pt x="185" y="61"/>
                    </a:lnTo>
                    <a:lnTo>
                      <a:pt x="178" y="60"/>
                    </a:lnTo>
                    <a:lnTo>
                      <a:pt x="171" y="60"/>
                    </a:lnTo>
                    <a:lnTo>
                      <a:pt x="164" y="60"/>
                    </a:lnTo>
                    <a:lnTo>
                      <a:pt x="157" y="60"/>
                    </a:lnTo>
                    <a:lnTo>
                      <a:pt x="150" y="61"/>
                    </a:lnTo>
                    <a:lnTo>
                      <a:pt x="138" y="64"/>
                    </a:lnTo>
                    <a:lnTo>
                      <a:pt x="132" y="66"/>
                    </a:lnTo>
                    <a:lnTo>
                      <a:pt x="126" y="68"/>
                    </a:lnTo>
                    <a:lnTo>
                      <a:pt x="120" y="71"/>
                    </a:lnTo>
                    <a:lnTo>
                      <a:pt x="115" y="75"/>
                    </a:lnTo>
                    <a:lnTo>
                      <a:pt x="110" y="78"/>
                    </a:lnTo>
                    <a:lnTo>
                      <a:pt x="105" y="82"/>
                    </a:lnTo>
                    <a:lnTo>
                      <a:pt x="100" y="86"/>
                    </a:lnTo>
                    <a:lnTo>
                      <a:pt x="95" y="91"/>
                    </a:lnTo>
                    <a:lnTo>
                      <a:pt x="91" y="96"/>
                    </a:lnTo>
                    <a:lnTo>
                      <a:pt x="87" y="101"/>
                    </a:lnTo>
                    <a:lnTo>
                      <a:pt x="84" y="107"/>
                    </a:lnTo>
                    <a:lnTo>
                      <a:pt x="79" y="112"/>
                    </a:lnTo>
                    <a:lnTo>
                      <a:pt x="76" y="119"/>
                    </a:lnTo>
                    <a:lnTo>
                      <a:pt x="73" y="125"/>
                    </a:lnTo>
                    <a:lnTo>
                      <a:pt x="69" y="138"/>
                    </a:lnTo>
                    <a:lnTo>
                      <a:pt x="65" y="152"/>
                    </a:lnTo>
                    <a:lnTo>
                      <a:pt x="64" y="160"/>
                    </a:lnTo>
                    <a:lnTo>
                      <a:pt x="63" y="167"/>
                    </a:lnTo>
                    <a:lnTo>
                      <a:pt x="63" y="175"/>
                    </a:lnTo>
                    <a:lnTo>
                      <a:pt x="62" y="183"/>
                    </a:lnTo>
                    <a:lnTo>
                      <a:pt x="62" y="420"/>
                    </a:lnTo>
                    <a:lnTo>
                      <a:pt x="0" y="420"/>
                    </a:lnTo>
                    <a:lnTo>
                      <a:pt x="0" y="8"/>
                    </a:lnTo>
                    <a:lnTo>
                      <a:pt x="59" y="8"/>
                    </a:lnTo>
                    <a:lnTo>
                      <a:pt x="59" y="64"/>
                    </a:lnTo>
                    <a:lnTo>
                      <a:pt x="63" y="57"/>
                    </a:lnTo>
                    <a:lnTo>
                      <a:pt x="69" y="49"/>
                    </a:lnTo>
                    <a:lnTo>
                      <a:pt x="71" y="46"/>
                    </a:lnTo>
                    <a:lnTo>
                      <a:pt x="74" y="42"/>
                    </a:lnTo>
                    <a:lnTo>
                      <a:pt x="82" y="35"/>
                    </a:lnTo>
                    <a:lnTo>
                      <a:pt x="86" y="32"/>
                    </a:lnTo>
                    <a:lnTo>
                      <a:pt x="90" y="28"/>
                    </a:lnTo>
                    <a:lnTo>
                      <a:pt x="94" y="25"/>
                    </a:lnTo>
                    <a:lnTo>
                      <a:pt x="98" y="22"/>
                    </a:lnTo>
                    <a:lnTo>
                      <a:pt x="107" y="17"/>
                    </a:lnTo>
                    <a:lnTo>
                      <a:pt x="116" y="12"/>
                    </a:lnTo>
                    <a:lnTo>
                      <a:pt x="126" y="8"/>
                    </a:lnTo>
                    <a:lnTo>
                      <a:pt x="136" y="4"/>
                    </a:lnTo>
                    <a:lnTo>
                      <a:pt x="147" y="2"/>
                    </a:lnTo>
                    <a:lnTo>
                      <a:pt x="159" y="0"/>
                    </a:lnTo>
                    <a:lnTo>
                      <a:pt x="171" y="0"/>
                    </a:lnTo>
                    <a:lnTo>
                      <a:pt x="183" y="1"/>
                    </a:lnTo>
                    <a:lnTo>
                      <a:pt x="195" y="2"/>
                    </a:lnTo>
                    <a:lnTo>
                      <a:pt x="207" y="5"/>
                    </a:lnTo>
                    <a:lnTo>
                      <a:pt x="207" y="6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56" name="Rectangle 16"/>
              <p:cNvSpPr>
                <a:spLocks noChangeArrowheads="1"/>
              </p:cNvSpPr>
              <p:nvPr userDrawn="1"/>
            </p:nvSpPr>
            <p:spPr bwMode="auto">
              <a:xfrm>
                <a:off x="8415338" y="4324351"/>
                <a:ext cx="98425" cy="8667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57" name="Freeform 17"/>
              <p:cNvSpPr>
                <a:spLocks noEditPoints="1"/>
              </p:cNvSpPr>
              <p:nvPr userDrawn="1"/>
            </p:nvSpPr>
            <p:spPr bwMode="auto">
              <a:xfrm>
                <a:off x="8683625" y="4324351"/>
                <a:ext cx="582612" cy="879475"/>
              </a:xfrm>
              <a:custGeom>
                <a:avLst/>
                <a:gdLst>
                  <a:gd name="T0" fmla="*/ 308 w 367"/>
                  <a:gd name="T1" fmla="*/ 547 h 554"/>
                  <a:gd name="T2" fmla="*/ 290 w 367"/>
                  <a:gd name="T3" fmla="*/ 505 h 554"/>
                  <a:gd name="T4" fmla="*/ 261 w 367"/>
                  <a:gd name="T5" fmla="*/ 530 h 554"/>
                  <a:gd name="T6" fmla="*/ 236 w 367"/>
                  <a:gd name="T7" fmla="*/ 543 h 554"/>
                  <a:gd name="T8" fmla="*/ 197 w 367"/>
                  <a:gd name="T9" fmla="*/ 553 h 554"/>
                  <a:gd name="T10" fmla="*/ 155 w 367"/>
                  <a:gd name="T11" fmla="*/ 553 h 554"/>
                  <a:gd name="T12" fmla="*/ 119 w 367"/>
                  <a:gd name="T13" fmla="*/ 544 h 554"/>
                  <a:gd name="T14" fmla="*/ 87 w 367"/>
                  <a:gd name="T15" fmla="*/ 528 h 554"/>
                  <a:gd name="T16" fmla="*/ 66 w 367"/>
                  <a:gd name="T17" fmla="*/ 512 h 554"/>
                  <a:gd name="T18" fmla="*/ 42 w 367"/>
                  <a:gd name="T19" fmla="*/ 484 h 554"/>
                  <a:gd name="T20" fmla="*/ 19 w 367"/>
                  <a:gd name="T21" fmla="*/ 443 h 554"/>
                  <a:gd name="T22" fmla="*/ 7 w 367"/>
                  <a:gd name="T23" fmla="*/ 404 h 554"/>
                  <a:gd name="T24" fmla="*/ 0 w 367"/>
                  <a:gd name="T25" fmla="*/ 341 h 554"/>
                  <a:gd name="T26" fmla="*/ 5 w 367"/>
                  <a:gd name="T27" fmla="*/ 288 h 554"/>
                  <a:gd name="T28" fmla="*/ 19 w 367"/>
                  <a:gd name="T29" fmla="*/ 240 h 554"/>
                  <a:gd name="T30" fmla="*/ 37 w 367"/>
                  <a:gd name="T31" fmla="*/ 206 h 554"/>
                  <a:gd name="T32" fmla="*/ 61 w 367"/>
                  <a:gd name="T33" fmla="*/ 177 h 554"/>
                  <a:gd name="T34" fmla="*/ 89 w 367"/>
                  <a:gd name="T35" fmla="*/ 154 h 554"/>
                  <a:gd name="T36" fmla="*/ 123 w 367"/>
                  <a:gd name="T37" fmla="*/ 138 h 554"/>
                  <a:gd name="T38" fmla="*/ 161 w 367"/>
                  <a:gd name="T39" fmla="*/ 129 h 554"/>
                  <a:gd name="T40" fmla="*/ 202 w 367"/>
                  <a:gd name="T41" fmla="*/ 129 h 554"/>
                  <a:gd name="T42" fmla="*/ 238 w 367"/>
                  <a:gd name="T43" fmla="*/ 139 h 554"/>
                  <a:gd name="T44" fmla="*/ 269 w 367"/>
                  <a:gd name="T45" fmla="*/ 156 h 554"/>
                  <a:gd name="T46" fmla="*/ 286 w 367"/>
                  <a:gd name="T47" fmla="*/ 170 h 554"/>
                  <a:gd name="T48" fmla="*/ 305 w 367"/>
                  <a:gd name="T49" fmla="*/ 194 h 554"/>
                  <a:gd name="T50" fmla="*/ 169 w 367"/>
                  <a:gd name="T51" fmla="*/ 188 h 554"/>
                  <a:gd name="T52" fmla="*/ 143 w 367"/>
                  <a:gd name="T53" fmla="*/ 194 h 554"/>
                  <a:gd name="T54" fmla="*/ 120 w 367"/>
                  <a:gd name="T55" fmla="*/ 206 h 554"/>
                  <a:gd name="T56" fmla="*/ 101 w 367"/>
                  <a:gd name="T57" fmla="*/ 223 h 554"/>
                  <a:gd name="T58" fmla="*/ 80 w 367"/>
                  <a:gd name="T59" fmla="*/ 256 h 554"/>
                  <a:gd name="T60" fmla="*/ 64 w 367"/>
                  <a:gd name="T61" fmla="*/ 311 h 554"/>
                  <a:gd name="T62" fmla="*/ 64 w 367"/>
                  <a:gd name="T63" fmla="*/ 372 h 554"/>
                  <a:gd name="T64" fmla="*/ 74 w 367"/>
                  <a:gd name="T65" fmla="*/ 413 h 554"/>
                  <a:gd name="T66" fmla="*/ 93 w 367"/>
                  <a:gd name="T67" fmla="*/ 449 h 554"/>
                  <a:gd name="T68" fmla="*/ 115 w 367"/>
                  <a:gd name="T69" fmla="*/ 472 h 554"/>
                  <a:gd name="T70" fmla="*/ 137 w 367"/>
                  <a:gd name="T71" fmla="*/ 485 h 554"/>
                  <a:gd name="T72" fmla="*/ 183 w 367"/>
                  <a:gd name="T73" fmla="*/ 495 h 554"/>
                  <a:gd name="T74" fmla="*/ 220 w 367"/>
                  <a:gd name="T75" fmla="*/ 490 h 554"/>
                  <a:gd name="T76" fmla="*/ 244 w 367"/>
                  <a:gd name="T77" fmla="*/ 479 h 554"/>
                  <a:gd name="T78" fmla="*/ 264 w 367"/>
                  <a:gd name="T79" fmla="*/ 464 h 554"/>
                  <a:gd name="T80" fmla="*/ 287 w 367"/>
                  <a:gd name="T81" fmla="*/ 432 h 554"/>
                  <a:gd name="T82" fmla="*/ 302 w 367"/>
                  <a:gd name="T83" fmla="*/ 386 h 554"/>
                  <a:gd name="T84" fmla="*/ 306 w 367"/>
                  <a:gd name="T85" fmla="*/ 341 h 554"/>
                  <a:gd name="T86" fmla="*/ 298 w 367"/>
                  <a:gd name="T87" fmla="*/ 283 h 554"/>
                  <a:gd name="T88" fmla="*/ 282 w 367"/>
                  <a:gd name="T89" fmla="*/ 244 h 554"/>
                  <a:gd name="T90" fmla="*/ 262 w 367"/>
                  <a:gd name="T91" fmla="*/ 219 h 554"/>
                  <a:gd name="T92" fmla="*/ 236 w 367"/>
                  <a:gd name="T93" fmla="*/ 199 h 554"/>
                  <a:gd name="T94" fmla="*/ 211 w 367"/>
                  <a:gd name="T95" fmla="*/ 190 h 5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367" h="554">
                    <a:moveTo>
                      <a:pt x="305" y="0"/>
                    </a:moveTo>
                    <a:lnTo>
                      <a:pt x="367" y="0"/>
                    </a:lnTo>
                    <a:lnTo>
                      <a:pt x="367" y="547"/>
                    </a:lnTo>
                    <a:lnTo>
                      <a:pt x="308" y="547"/>
                    </a:lnTo>
                    <a:lnTo>
                      <a:pt x="308" y="481"/>
                    </a:lnTo>
                    <a:lnTo>
                      <a:pt x="303" y="489"/>
                    </a:lnTo>
                    <a:lnTo>
                      <a:pt x="297" y="498"/>
                    </a:lnTo>
                    <a:lnTo>
                      <a:pt x="290" y="505"/>
                    </a:lnTo>
                    <a:lnTo>
                      <a:pt x="284" y="512"/>
                    </a:lnTo>
                    <a:lnTo>
                      <a:pt x="277" y="519"/>
                    </a:lnTo>
                    <a:lnTo>
                      <a:pt x="269" y="525"/>
                    </a:lnTo>
                    <a:lnTo>
                      <a:pt x="261" y="530"/>
                    </a:lnTo>
                    <a:lnTo>
                      <a:pt x="253" y="535"/>
                    </a:lnTo>
                    <a:lnTo>
                      <a:pt x="245" y="539"/>
                    </a:lnTo>
                    <a:lnTo>
                      <a:pt x="240" y="541"/>
                    </a:lnTo>
                    <a:lnTo>
                      <a:pt x="236" y="543"/>
                    </a:lnTo>
                    <a:lnTo>
                      <a:pt x="226" y="547"/>
                    </a:lnTo>
                    <a:lnTo>
                      <a:pt x="217" y="549"/>
                    </a:lnTo>
                    <a:lnTo>
                      <a:pt x="207" y="551"/>
                    </a:lnTo>
                    <a:lnTo>
                      <a:pt x="197" y="553"/>
                    </a:lnTo>
                    <a:lnTo>
                      <a:pt x="186" y="554"/>
                    </a:lnTo>
                    <a:lnTo>
                      <a:pt x="175" y="554"/>
                    </a:lnTo>
                    <a:lnTo>
                      <a:pt x="165" y="554"/>
                    </a:lnTo>
                    <a:lnTo>
                      <a:pt x="155" y="553"/>
                    </a:lnTo>
                    <a:lnTo>
                      <a:pt x="146" y="552"/>
                    </a:lnTo>
                    <a:lnTo>
                      <a:pt x="137" y="550"/>
                    </a:lnTo>
                    <a:lnTo>
                      <a:pt x="128" y="547"/>
                    </a:lnTo>
                    <a:lnTo>
                      <a:pt x="119" y="544"/>
                    </a:lnTo>
                    <a:lnTo>
                      <a:pt x="110" y="541"/>
                    </a:lnTo>
                    <a:lnTo>
                      <a:pt x="102" y="537"/>
                    </a:lnTo>
                    <a:lnTo>
                      <a:pt x="94" y="533"/>
                    </a:lnTo>
                    <a:lnTo>
                      <a:pt x="87" y="528"/>
                    </a:lnTo>
                    <a:lnTo>
                      <a:pt x="83" y="526"/>
                    </a:lnTo>
                    <a:lnTo>
                      <a:pt x="79" y="523"/>
                    </a:lnTo>
                    <a:lnTo>
                      <a:pt x="72" y="518"/>
                    </a:lnTo>
                    <a:lnTo>
                      <a:pt x="66" y="512"/>
                    </a:lnTo>
                    <a:lnTo>
                      <a:pt x="59" y="505"/>
                    </a:lnTo>
                    <a:lnTo>
                      <a:pt x="53" y="499"/>
                    </a:lnTo>
                    <a:lnTo>
                      <a:pt x="47" y="492"/>
                    </a:lnTo>
                    <a:lnTo>
                      <a:pt x="42" y="484"/>
                    </a:lnTo>
                    <a:lnTo>
                      <a:pt x="37" y="477"/>
                    </a:lnTo>
                    <a:lnTo>
                      <a:pt x="27" y="460"/>
                    </a:lnTo>
                    <a:lnTo>
                      <a:pt x="23" y="452"/>
                    </a:lnTo>
                    <a:lnTo>
                      <a:pt x="19" y="443"/>
                    </a:lnTo>
                    <a:lnTo>
                      <a:pt x="16" y="433"/>
                    </a:lnTo>
                    <a:lnTo>
                      <a:pt x="12" y="424"/>
                    </a:lnTo>
                    <a:lnTo>
                      <a:pt x="10" y="414"/>
                    </a:lnTo>
                    <a:lnTo>
                      <a:pt x="7" y="404"/>
                    </a:lnTo>
                    <a:lnTo>
                      <a:pt x="3" y="384"/>
                    </a:lnTo>
                    <a:lnTo>
                      <a:pt x="1" y="363"/>
                    </a:lnTo>
                    <a:lnTo>
                      <a:pt x="1" y="352"/>
                    </a:lnTo>
                    <a:lnTo>
                      <a:pt x="0" y="341"/>
                    </a:lnTo>
                    <a:lnTo>
                      <a:pt x="1" y="320"/>
                    </a:lnTo>
                    <a:lnTo>
                      <a:pt x="2" y="309"/>
                    </a:lnTo>
                    <a:lnTo>
                      <a:pt x="3" y="299"/>
                    </a:lnTo>
                    <a:lnTo>
                      <a:pt x="5" y="288"/>
                    </a:lnTo>
                    <a:lnTo>
                      <a:pt x="7" y="278"/>
                    </a:lnTo>
                    <a:lnTo>
                      <a:pt x="10" y="268"/>
                    </a:lnTo>
                    <a:lnTo>
                      <a:pt x="13" y="259"/>
                    </a:lnTo>
                    <a:lnTo>
                      <a:pt x="19" y="240"/>
                    </a:lnTo>
                    <a:lnTo>
                      <a:pt x="23" y="231"/>
                    </a:lnTo>
                    <a:lnTo>
                      <a:pt x="28" y="222"/>
                    </a:lnTo>
                    <a:lnTo>
                      <a:pt x="32" y="214"/>
                    </a:lnTo>
                    <a:lnTo>
                      <a:pt x="37" y="206"/>
                    </a:lnTo>
                    <a:lnTo>
                      <a:pt x="43" y="198"/>
                    </a:lnTo>
                    <a:lnTo>
                      <a:pt x="48" y="191"/>
                    </a:lnTo>
                    <a:lnTo>
                      <a:pt x="54" y="184"/>
                    </a:lnTo>
                    <a:lnTo>
                      <a:pt x="61" y="177"/>
                    </a:lnTo>
                    <a:lnTo>
                      <a:pt x="67" y="171"/>
                    </a:lnTo>
                    <a:lnTo>
                      <a:pt x="74" y="165"/>
                    </a:lnTo>
                    <a:lnTo>
                      <a:pt x="82" y="159"/>
                    </a:lnTo>
                    <a:lnTo>
                      <a:pt x="89" y="154"/>
                    </a:lnTo>
                    <a:lnTo>
                      <a:pt x="97" y="149"/>
                    </a:lnTo>
                    <a:lnTo>
                      <a:pt x="105" y="145"/>
                    </a:lnTo>
                    <a:lnTo>
                      <a:pt x="114" y="141"/>
                    </a:lnTo>
                    <a:lnTo>
                      <a:pt x="123" y="138"/>
                    </a:lnTo>
                    <a:lnTo>
                      <a:pt x="132" y="135"/>
                    </a:lnTo>
                    <a:lnTo>
                      <a:pt x="142" y="132"/>
                    </a:lnTo>
                    <a:lnTo>
                      <a:pt x="151" y="130"/>
                    </a:lnTo>
                    <a:lnTo>
                      <a:pt x="161" y="129"/>
                    </a:lnTo>
                    <a:lnTo>
                      <a:pt x="172" y="128"/>
                    </a:lnTo>
                    <a:lnTo>
                      <a:pt x="182" y="128"/>
                    </a:lnTo>
                    <a:lnTo>
                      <a:pt x="192" y="128"/>
                    </a:lnTo>
                    <a:lnTo>
                      <a:pt x="202" y="129"/>
                    </a:lnTo>
                    <a:lnTo>
                      <a:pt x="212" y="131"/>
                    </a:lnTo>
                    <a:lnTo>
                      <a:pt x="221" y="133"/>
                    </a:lnTo>
                    <a:lnTo>
                      <a:pt x="230" y="135"/>
                    </a:lnTo>
                    <a:lnTo>
                      <a:pt x="238" y="139"/>
                    </a:lnTo>
                    <a:lnTo>
                      <a:pt x="247" y="142"/>
                    </a:lnTo>
                    <a:lnTo>
                      <a:pt x="254" y="146"/>
                    </a:lnTo>
                    <a:lnTo>
                      <a:pt x="262" y="151"/>
                    </a:lnTo>
                    <a:lnTo>
                      <a:pt x="269" y="156"/>
                    </a:lnTo>
                    <a:lnTo>
                      <a:pt x="273" y="158"/>
                    </a:lnTo>
                    <a:lnTo>
                      <a:pt x="276" y="161"/>
                    </a:lnTo>
                    <a:lnTo>
                      <a:pt x="283" y="167"/>
                    </a:lnTo>
                    <a:lnTo>
                      <a:pt x="286" y="170"/>
                    </a:lnTo>
                    <a:lnTo>
                      <a:pt x="289" y="173"/>
                    </a:lnTo>
                    <a:lnTo>
                      <a:pt x="294" y="180"/>
                    </a:lnTo>
                    <a:lnTo>
                      <a:pt x="300" y="186"/>
                    </a:lnTo>
                    <a:lnTo>
                      <a:pt x="305" y="194"/>
                    </a:lnTo>
                    <a:lnTo>
                      <a:pt x="305" y="0"/>
                    </a:lnTo>
                    <a:close/>
                    <a:moveTo>
                      <a:pt x="183" y="187"/>
                    </a:moveTo>
                    <a:lnTo>
                      <a:pt x="176" y="187"/>
                    </a:lnTo>
                    <a:lnTo>
                      <a:pt x="169" y="188"/>
                    </a:lnTo>
                    <a:lnTo>
                      <a:pt x="162" y="189"/>
                    </a:lnTo>
                    <a:lnTo>
                      <a:pt x="155" y="190"/>
                    </a:lnTo>
                    <a:lnTo>
                      <a:pt x="149" y="192"/>
                    </a:lnTo>
                    <a:lnTo>
                      <a:pt x="143" y="194"/>
                    </a:lnTo>
                    <a:lnTo>
                      <a:pt x="137" y="197"/>
                    </a:lnTo>
                    <a:lnTo>
                      <a:pt x="131" y="199"/>
                    </a:lnTo>
                    <a:lnTo>
                      <a:pt x="126" y="203"/>
                    </a:lnTo>
                    <a:lnTo>
                      <a:pt x="120" y="206"/>
                    </a:lnTo>
                    <a:lnTo>
                      <a:pt x="115" y="210"/>
                    </a:lnTo>
                    <a:lnTo>
                      <a:pt x="110" y="214"/>
                    </a:lnTo>
                    <a:lnTo>
                      <a:pt x="106" y="219"/>
                    </a:lnTo>
                    <a:lnTo>
                      <a:pt x="101" y="223"/>
                    </a:lnTo>
                    <a:lnTo>
                      <a:pt x="97" y="228"/>
                    </a:lnTo>
                    <a:lnTo>
                      <a:pt x="93" y="233"/>
                    </a:lnTo>
                    <a:lnTo>
                      <a:pt x="86" y="244"/>
                    </a:lnTo>
                    <a:lnTo>
                      <a:pt x="80" y="256"/>
                    </a:lnTo>
                    <a:lnTo>
                      <a:pt x="75" y="269"/>
                    </a:lnTo>
                    <a:lnTo>
                      <a:pt x="70" y="283"/>
                    </a:lnTo>
                    <a:lnTo>
                      <a:pt x="67" y="297"/>
                    </a:lnTo>
                    <a:lnTo>
                      <a:pt x="64" y="311"/>
                    </a:lnTo>
                    <a:lnTo>
                      <a:pt x="63" y="326"/>
                    </a:lnTo>
                    <a:lnTo>
                      <a:pt x="62" y="341"/>
                    </a:lnTo>
                    <a:lnTo>
                      <a:pt x="63" y="357"/>
                    </a:lnTo>
                    <a:lnTo>
                      <a:pt x="64" y="372"/>
                    </a:lnTo>
                    <a:lnTo>
                      <a:pt x="67" y="386"/>
                    </a:lnTo>
                    <a:lnTo>
                      <a:pt x="68" y="393"/>
                    </a:lnTo>
                    <a:lnTo>
                      <a:pt x="70" y="400"/>
                    </a:lnTo>
                    <a:lnTo>
                      <a:pt x="74" y="413"/>
                    </a:lnTo>
                    <a:lnTo>
                      <a:pt x="80" y="426"/>
                    </a:lnTo>
                    <a:lnTo>
                      <a:pt x="86" y="438"/>
                    </a:lnTo>
                    <a:lnTo>
                      <a:pt x="89" y="444"/>
                    </a:lnTo>
                    <a:lnTo>
                      <a:pt x="93" y="449"/>
                    </a:lnTo>
                    <a:lnTo>
                      <a:pt x="101" y="459"/>
                    </a:lnTo>
                    <a:lnTo>
                      <a:pt x="105" y="464"/>
                    </a:lnTo>
                    <a:lnTo>
                      <a:pt x="110" y="468"/>
                    </a:lnTo>
                    <a:lnTo>
                      <a:pt x="115" y="472"/>
                    </a:lnTo>
                    <a:lnTo>
                      <a:pt x="120" y="476"/>
                    </a:lnTo>
                    <a:lnTo>
                      <a:pt x="125" y="479"/>
                    </a:lnTo>
                    <a:lnTo>
                      <a:pt x="131" y="483"/>
                    </a:lnTo>
                    <a:lnTo>
                      <a:pt x="137" y="485"/>
                    </a:lnTo>
                    <a:lnTo>
                      <a:pt x="143" y="488"/>
                    </a:lnTo>
                    <a:lnTo>
                      <a:pt x="155" y="492"/>
                    </a:lnTo>
                    <a:lnTo>
                      <a:pt x="169" y="494"/>
                    </a:lnTo>
                    <a:lnTo>
                      <a:pt x="183" y="495"/>
                    </a:lnTo>
                    <a:lnTo>
                      <a:pt x="199" y="494"/>
                    </a:lnTo>
                    <a:lnTo>
                      <a:pt x="206" y="493"/>
                    </a:lnTo>
                    <a:lnTo>
                      <a:pt x="213" y="492"/>
                    </a:lnTo>
                    <a:lnTo>
                      <a:pt x="220" y="490"/>
                    </a:lnTo>
                    <a:lnTo>
                      <a:pt x="226" y="488"/>
                    </a:lnTo>
                    <a:lnTo>
                      <a:pt x="232" y="485"/>
                    </a:lnTo>
                    <a:lnTo>
                      <a:pt x="238" y="483"/>
                    </a:lnTo>
                    <a:lnTo>
                      <a:pt x="244" y="479"/>
                    </a:lnTo>
                    <a:lnTo>
                      <a:pt x="249" y="476"/>
                    </a:lnTo>
                    <a:lnTo>
                      <a:pt x="255" y="472"/>
                    </a:lnTo>
                    <a:lnTo>
                      <a:pt x="259" y="468"/>
                    </a:lnTo>
                    <a:lnTo>
                      <a:pt x="264" y="464"/>
                    </a:lnTo>
                    <a:lnTo>
                      <a:pt x="269" y="459"/>
                    </a:lnTo>
                    <a:lnTo>
                      <a:pt x="277" y="449"/>
                    </a:lnTo>
                    <a:lnTo>
                      <a:pt x="284" y="438"/>
                    </a:lnTo>
                    <a:lnTo>
                      <a:pt x="287" y="432"/>
                    </a:lnTo>
                    <a:lnTo>
                      <a:pt x="290" y="426"/>
                    </a:lnTo>
                    <a:lnTo>
                      <a:pt x="295" y="413"/>
                    </a:lnTo>
                    <a:lnTo>
                      <a:pt x="299" y="400"/>
                    </a:lnTo>
                    <a:lnTo>
                      <a:pt x="302" y="386"/>
                    </a:lnTo>
                    <a:lnTo>
                      <a:pt x="303" y="379"/>
                    </a:lnTo>
                    <a:lnTo>
                      <a:pt x="304" y="372"/>
                    </a:lnTo>
                    <a:lnTo>
                      <a:pt x="306" y="357"/>
                    </a:lnTo>
                    <a:lnTo>
                      <a:pt x="306" y="341"/>
                    </a:lnTo>
                    <a:lnTo>
                      <a:pt x="306" y="326"/>
                    </a:lnTo>
                    <a:lnTo>
                      <a:pt x="304" y="311"/>
                    </a:lnTo>
                    <a:lnTo>
                      <a:pt x="302" y="297"/>
                    </a:lnTo>
                    <a:lnTo>
                      <a:pt x="298" y="283"/>
                    </a:lnTo>
                    <a:lnTo>
                      <a:pt x="294" y="269"/>
                    </a:lnTo>
                    <a:lnTo>
                      <a:pt x="288" y="256"/>
                    </a:lnTo>
                    <a:lnTo>
                      <a:pt x="285" y="250"/>
                    </a:lnTo>
                    <a:lnTo>
                      <a:pt x="282" y="244"/>
                    </a:lnTo>
                    <a:lnTo>
                      <a:pt x="275" y="233"/>
                    </a:lnTo>
                    <a:lnTo>
                      <a:pt x="271" y="228"/>
                    </a:lnTo>
                    <a:lnTo>
                      <a:pt x="266" y="223"/>
                    </a:lnTo>
                    <a:lnTo>
                      <a:pt x="262" y="219"/>
                    </a:lnTo>
                    <a:lnTo>
                      <a:pt x="257" y="214"/>
                    </a:lnTo>
                    <a:lnTo>
                      <a:pt x="247" y="206"/>
                    </a:lnTo>
                    <a:lnTo>
                      <a:pt x="242" y="203"/>
                    </a:lnTo>
                    <a:lnTo>
                      <a:pt x="236" y="199"/>
                    </a:lnTo>
                    <a:lnTo>
                      <a:pt x="230" y="197"/>
                    </a:lnTo>
                    <a:lnTo>
                      <a:pt x="224" y="194"/>
                    </a:lnTo>
                    <a:lnTo>
                      <a:pt x="218" y="192"/>
                    </a:lnTo>
                    <a:lnTo>
                      <a:pt x="211" y="190"/>
                    </a:lnTo>
                    <a:lnTo>
                      <a:pt x="205" y="189"/>
                    </a:lnTo>
                    <a:lnTo>
                      <a:pt x="198" y="188"/>
                    </a:lnTo>
                    <a:lnTo>
                      <a:pt x="183" y="18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</p:grpSp>
      </p:grp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3698486236"/>
      </p:ext>
    </p:extLst>
  </p:cSld>
  <p:clrMapOvr>
    <a:masterClrMapping/>
  </p:clrMapOvr>
  <p:transition spd="med"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C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/>
          <p:cNvSpPr/>
          <p:nvPr userDrawn="1"/>
        </p:nvSpPr>
        <p:spPr>
          <a:xfrm>
            <a:off x="8929191" y="4752727"/>
            <a:ext cx="720000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56" name="Rectangle 55"/>
          <p:cNvSpPr/>
          <p:nvPr userDrawn="1"/>
        </p:nvSpPr>
        <p:spPr>
          <a:xfrm>
            <a:off x="9649550" y="5472211"/>
            <a:ext cx="720000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57" name="Rectangle 56"/>
          <p:cNvSpPr/>
          <p:nvPr userDrawn="1"/>
        </p:nvSpPr>
        <p:spPr>
          <a:xfrm>
            <a:off x="7561039" y="6191895"/>
            <a:ext cx="2808511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1" y="1727200"/>
            <a:ext cx="9502362" cy="43211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i-FI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00059A1-0099-4B10-A5CF-27E515FB5E4A}" type="datetime3">
              <a:rPr lang="en-US" smtClean="0"/>
              <a:pPr/>
              <a:t>5 January 2017</a:t>
            </a:fld>
            <a:endParaRPr lang="fi-FI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 smtClean="0"/>
              <a:t>Presentation name</a:t>
            </a:r>
            <a:endParaRPr lang="fi-FI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grpSp>
        <p:nvGrpSpPr>
          <p:cNvPr id="41" name="Group 40"/>
          <p:cNvGrpSpPr>
            <a:grpSpLocks noChangeAspect="1"/>
          </p:cNvGrpSpPr>
          <p:nvPr userDrawn="1"/>
        </p:nvGrpSpPr>
        <p:grpSpPr>
          <a:xfrm>
            <a:off x="7921079" y="6455139"/>
            <a:ext cx="1979146" cy="169200"/>
            <a:chOff x="425958" y="6336331"/>
            <a:chExt cx="2526569" cy="216000"/>
          </a:xfrm>
        </p:grpSpPr>
        <p:sp>
          <p:nvSpPr>
            <p:cNvPr id="42" name="Freeform 6"/>
            <p:cNvSpPr>
              <a:spLocks noChangeAspect="1" noEditPoints="1"/>
            </p:cNvSpPr>
            <p:nvPr userDrawn="1"/>
          </p:nvSpPr>
          <p:spPr bwMode="auto">
            <a:xfrm>
              <a:off x="425958" y="6336331"/>
              <a:ext cx="1295526" cy="216000"/>
            </a:xfrm>
            <a:custGeom>
              <a:avLst/>
              <a:gdLst>
                <a:gd name="T0" fmla="*/ 4989 w 5446"/>
                <a:gd name="T1" fmla="*/ 686 h 908"/>
                <a:gd name="T2" fmla="*/ 4808 w 5446"/>
                <a:gd name="T3" fmla="*/ 593 h 908"/>
                <a:gd name="T4" fmla="*/ 4773 w 5446"/>
                <a:gd name="T5" fmla="*/ 389 h 908"/>
                <a:gd name="T6" fmla="*/ 4890 w 5446"/>
                <a:gd name="T7" fmla="*/ 244 h 908"/>
                <a:gd name="T8" fmla="*/ 5087 w 5446"/>
                <a:gd name="T9" fmla="*/ 246 h 908"/>
                <a:gd name="T10" fmla="*/ 4275 w 5446"/>
                <a:gd name="T11" fmla="*/ 348 h 908"/>
                <a:gd name="T12" fmla="*/ 4169 w 5446"/>
                <a:gd name="T13" fmla="*/ 308 h 908"/>
                <a:gd name="T14" fmla="*/ 4039 w 5446"/>
                <a:gd name="T15" fmla="*/ 382 h 908"/>
                <a:gd name="T16" fmla="*/ 3947 w 5446"/>
                <a:gd name="T17" fmla="*/ 299 h 908"/>
                <a:gd name="T18" fmla="*/ 3885 w 5446"/>
                <a:gd name="T19" fmla="*/ 230 h 908"/>
                <a:gd name="T20" fmla="*/ 4026 w 5446"/>
                <a:gd name="T21" fmla="*/ 225 h 908"/>
                <a:gd name="T22" fmla="*/ 4157 w 5446"/>
                <a:gd name="T23" fmla="*/ 240 h 908"/>
                <a:gd name="T24" fmla="*/ 4327 w 5446"/>
                <a:gd name="T25" fmla="*/ 258 h 908"/>
                <a:gd name="T26" fmla="*/ 3153 w 5446"/>
                <a:gd name="T27" fmla="*/ 684 h 908"/>
                <a:gd name="T28" fmla="*/ 2979 w 5446"/>
                <a:gd name="T29" fmla="*/ 574 h 908"/>
                <a:gd name="T30" fmla="*/ 2963 w 5446"/>
                <a:gd name="T31" fmla="*/ 362 h 908"/>
                <a:gd name="T32" fmla="*/ 3119 w 5446"/>
                <a:gd name="T33" fmla="*/ 228 h 908"/>
                <a:gd name="T34" fmla="*/ 3325 w 5446"/>
                <a:gd name="T35" fmla="*/ 274 h 908"/>
                <a:gd name="T36" fmla="*/ 3408 w 5446"/>
                <a:gd name="T37" fmla="*/ 466 h 908"/>
                <a:gd name="T38" fmla="*/ 3307 w 5446"/>
                <a:gd name="T39" fmla="*/ 646 h 908"/>
                <a:gd name="T40" fmla="*/ 2400 w 5446"/>
                <a:gd name="T41" fmla="*/ 420 h 908"/>
                <a:gd name="T42" fmla="*/ 2307 w 5446"/>
                <a:gd name="T43" fmla="*/ 305 h 908"/>
                <a:gd name="T44" fmla="*/ 2173 w 5446"/>
                <a:gd name="T45" fmla="*/ 348 h 908"/>
                <a:gd name="T46" fmla="*/ 2144 w 5446"/>
                <a:gd name="T47" fmla="*/ 287 h 908"/>
                <a:gd name="T48" fmla="*/ 2344 w 5446"/>
                <a:gd name="T49" fmla="*/ 228 h 908"/>
                <a:gd name="T50" fmla="*/ 2478 w 5446"/>
                <a:gd name="T51" fmla="*/ 349 h 908"/>
                <a:gd name="T52" fmla="*/ 1440 w 5446"/>
                <a:gd name="T53" fmla="*/ 669 h 908"/>
                <a:gd name="T54" fmla="*/ 1240 w 5446"/>
                <a:gd name="T55" fmla="*/ 653 h 908"/>
                <a:gd name="T56" fmla="*/ 1136 w 5446"/>
                <a:gd name="T57" fmla="*/ 478 h 908"/>
                <a:gd name="T58" fmla="*/ 1199 w 5446"/>
                <a:gd name="T59" fmla="*/ 289 h 908"/>
                <a:gd name="T60" fmla="*/ 1381 w 5446"/>
                <a:gd name="T61" fmla="*/ 222 h 908"/>
                <a:gd name="T62" fmla="*/ 466 w 5446"/>
                <a:gd name="T63" fmla="*/ 686 h 908"/>
                <a:gd name="T64" fmla="*/ 258 w 5446"/>
                <a:gd name="T65" fmla="*/ 567 h 908"/>
                <a:gd name="T66" fmla="*/ 460 w 5446"/>
                <a:gd name="T67" fmla="*/ 606 h 908"/>
                <a:gd name="T68" fmla="*/ 583 w 5446"/>
                <a:gd name="T69" fmla="*/ 540 h 908"/>
                <a:gd name="T70" fmla="*/ 341 w 5446"/>
                <a:gd name="T71" fmla="*/ 472 h 908"/>
                <a:gd name="T72" fmla="*/ 239 w 5446"/>
                <a:gd name="T73" fmla="*/ 342 h 908"/>
                <a:gd name="T74" fmla="*/ 365 w 5446"/>
                <a:gd name="T75" fmla="*/ 232 h 908"/>
                <a:gd name="T76" fmla="*/ 641 w 5446"/>
                <a:gd name="T77" fmla="*/ 283 h 908"/>
                <a:gd name="T78" fmla="*/ 462 w 5446"/>
                <a:gd name="T79" fmla="*/ 302 h 908"/>
                <a:gd name="T80" fmla="*/ 327 w 5446"/>
                <a:gd name="T81" fmla="*/ 363 h 908"/>
                <a:gd name="T82" fmla="*/ 584 w 5446"/>
                <a:gd name="T83" fmla="*/ 433 h 908"/>
                <a:gd name="T84" fmla="*/ 674 w 5446"/>
                <a:gd name="T85" fmla="*/ 553 h 908"/>
                <a:gd name="T86" fmla="*/ 569 w 5446"/>
                <a:gd name="T87" fmla="*/ 669 h 908"/>
                <a:gd name="T88" fmla="*/ 5446 w 5446"/>
                <a:gd name="T89" fmla="*/ 453 h 908"/>
                <a:gd name="T90" fmla="*/ 1291 w 5446"/>
                <a:gd name="T91" fmla="*/ 318 h 908"/>
                <a:gd name="T92" fmla="*/ 1231 w 5446"/>
                <a:gd name="T93" fmla="*/ 504 h 908"/>
                <a:gd name="T94" fmla="*/ 1318 w 5446"/>
                <a:gd name="T95" fmla="*/ 603 h 908"/>
                <a:gd name="T96" fmla="*/ 1469 w 5446"/>
                <a:gd name="T97" fmla="*/ 562 h 908"/>
                <a:gd name="T98" fmla="*/ 1491 w 5446"/>
                <a:gd name="T99" fmla="*/ 384 h 908"/>
                <a:gd name="T100" fmla="*/ 1373 w 5446"/>
                <a:gd name="T101" fmla="*/ 297 h 908"/>
                <a:gd name="T102" fmla="*/ 3063 w 5446"/>
                <a:gd name="T103" fmla="*/ 359 h 908"/>
                <a:gd name="T104" fmla="*/ 3059 w 5446"/>
                <a:gd name="T105" fmla="*/ 541 h 908"/>
                <a:gd name="T106" fmla="*/ 3213 w 5446"/>
                <a:gd name="T107" fmla="*/ 601 h 908"/>
                <a:gd name="T108" fmla="*/ 3311 w 5446"/>
                <a:gd name="T109" fmla="*/ 508 h 908"/>
                <a:gd name="T110" fmla="*/ 3273 w 5446"/>
                <a:gd name="T111" fmla="*/ 338 h 908"/>
                <a:gd name="T112" fmla="*/ 4941 w 5446"/>
                <a:gd name="T113" fmla="*/ 307 h 908"/>
                <a:gd name="T114" fmla="*/ 4856 w 5446"/>
                <a:gd name="T115" fmla="*/ 483 h 908"/>
                <a:gd name="T116" fmla="*/ 4934 w 5446"/>
                <a:gd name="T117" fmla="*/ 597 h 908"/>
                <a:gd name="T118" fmla="*/ 5090 w 5446"/>
                <a:gd name="T119" fmla="*/ 573 h 908"/>
                <a:gd name="T120" fmla="*/ 5126 w 5446"/>
                <a:gd name="T121" fmla="*/ 399 h 908"/>
                <a:gd name="T122" fmla="*/ 5022 w 5446"/>
                <a:gd name="T123" fmla="*/ 299 h 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446" h="908">
                  <a:moveTo>
                    <a:pt x="5219" y="677"/>
                  </a:moveTo>
                  <a:lnTo>
                    <a:pt x="5130" y="677"/>
                  </a:lnTo>
                  <a:lnTo>
                    <a:pt x="5130" y="624"/>
                  </a:lnTo>
                  <a:lnTo>
                    <a:pt x="5127" y="627"/>
                  </a:lnTo>
                  <a:lnTo>
                    <a:pt x="5124" y="631"/>
                  </a:lnTo>
                  <a:lnTo>
                    <a:pt x="5117" y="637"/>
                  </a:lnTo>
                  <a:lnTo>
                    <a:pt x="5110" y="644"/>
                  </a:lnTo>
                  <a:lnTo>
                    <a:pt x="5103" y="649"/>
                  </a:lnTo>
                  <a:lnTo>
                    <a:pt x="5087" y="660"/>
                  </a:lnTo>
                  <a:lnTo>
                    <a:pt x="5079" y="665"/>
                  </a:lnTo>
                  <a:lnTo>
                    <a:pt x="5070" y="669"/>
                  </a:lnTo>
                  <a:lnTo>
                    <a:pt x="5061" y="673"/>
                  </a:lnTo>
                  <a:lnTo>
                    <a:pt x="5052" y="676"/>
                  </a:lnTo>
                  <a:lnTo>
                    <a:pt x="5042" y="679"/>
                  </a:lnTo>
                  <a:lnTo>
                    <a:pt x="5032" y="682"/>
                  </a:lnTo>
                  <a:lnTo>
                    <a:pt x="5022" y="684"/>
                  </a:lnTo>
                  <a:lnTo>
                    <a:pt x="5011" y="685"/>
                  </a:lnTo>
                  <a:lnTo>
                    <a:pt x="5000" y="686"/>
                  </a:lnTo>
                  <a:lnTo>
                    <a:pt x="4989" y="686"/>
                  </a:lnTo>
                  <a:lnTo>
                    <a:pt x="4977" y="686"/>
                  </a:lnTo>
                  <a:lnTo>
                    <a:pt x="4965" y="685"/>
                  </a:lnTo>
                  <a:lnTo>
                    <a:pt x="4954" y="684"/>
                  </a:lnTo>
                  <a:lnTo>
                    <a:pt x="4942" y="682"/>
                  </a:lnTo>
                  <a:lnTo>
                    <a:pt x="4931" y="679"/>
                  </a:lnTo>
                  <a:lnTo>
                    <a:pt x="4921" y="676"/>
                  </a:lnTo>
                  <a:lnTo>
                    <a:pt x="4910" y="672"/>
                  </a:lnTo>
                  <a:lnTo>
                    <a:pt x="4900" y="668"/>
                  </a:lnTo>
                  <a:lnTo>
                    <a:pt x="4890" y="663"/>
                  </a:lnTo>
                  <a:lnTo>
                    <a:pt x="4880" y="658"/>
                  </a:lnTo>
                  <a:lnTo>
                    <a:pt x="4871" y="653"/>
                  </a:lnTo>
                  <a:lnTo>
                    <a:pt x="4862" y="647"/>
                  </a:lnTo>
                  <a:lnTo>
                    <a:pt x="4853" y="640"/>
                  </a:lnTo>
                  <a:lnTo>
                    <a:pt x="4845" y="633"/>
                  </a:lnTo>
                  <a:lnTo>
                    <a:pt x="4837" y="626"/>
                  </a:lnTo>
                  <a:lnTo>
                    <a:pt x="4829" y="618"/>
                  </a:lnTo>
                  <a:lnTo>
                    <a:pt x="4822" y="610"/>
                  </a:lnTo>
                  <a:lnTo>
                    <a:pt x="4815" y="602"/>
                  </a:lnTo>
                  <a:lnTo>
                    <a:pt x="4808" y="593"/>
                  </a:lnTo>
                  <a:lnTo>
                    <a:pt x="4802" y="584"/>
                  </a:lnTo>
                  <a:lnTo>
                    <a:pt x="4796" y="575"/>
                  </a:lnTo>
                  <a:lnTo>
                    <a:pt x="4791" y="565"/>
                  </a:lnTo>
                  <a:lnTo>
                    <a:pt x="4786" y="555"/>
                  </a:lnTo>
                  <a:lnTo>
                    <a:pt x="4782" y="545"/>
                  </a:lnTo>
                  <a:lnTo>
                    <a:pt x="4778" y="534"/>
                  </a:lnTo>
                  <a:lnTo>
                    <a:pt x="4775" y="523"/>
                  </a:lnTo>
                  <a:lnTo>
                    <a:pt x="4772" y="512"/>
                  </a:lnTo>
                  <a:lnTo>
                    <a:pt x="4770" y="501"/>
                  </a:lnTo>
                  <a:lnTo>
                    <a:pt x="4768" y="489"/>
                  </a:lnTo>
                  <a:lnTo>
                    <a:pt x="4766" y="478"/>
                  </a:lnTo>
                  <a:lnTo>
                    <a:pt x="4765" y="466"/>
                  </a:lnTo>
                  <a:lnTo>
                    <a:pt x="4765" y="453"/>
                  </a:lnTo>
                  <a:lnTo>
                    <a:pt x="4765" y="441"/>
                  </a:lnTo>
                  <a:lnTo>
                    <a:pt x="4766" y="429"/>
                  </a:lnTo>
                  <a:lnTo>
                    <a:pt x="4768" y="417"/>
                  </a:lnTo>
                  <a:lnTo>
                    <a:pt x="4770" y="406"/>
                  </a:lnTo>
                  <a:lnTo>
                    <a:pt x="4772" y="395"/>
                  </a:lnTo>
                  <a:lnTo>
                    <a:pt x="4773" y="389"/>
                  </a:lnTo>
                  <a:lnTo>
                    <a:pt x="4775" y="384"/>
                  </a:lnTo>
                  <a:lnTo>
                    <a:pt x="4778" y="373"/>
                  </a:lnTo>
                  <a:lnTo>
                    <a:pt x="4782" y="362"/>
                  </a:lnTo>
                  <a:lnTo>
                    <a:pt x="4786" y="352"/>
                  </a:lnTo>
                  <a:lnTo>
                    <a:pt x="4791" y="342"/>
                  </a:lnTo>
                  <a:lnTo>
                    <a:pt x="4796" y="332"/>
                  </a:lnTo>
                  <a:lnTo>
                    <a:pt x="4802" y="323"/>
                  </a:lnTo>
                  <a:lnTo>
                    <a:pt x="4808" y="314"/>
                  </a:lnTo>
                  <a:lnTo>
                    <a:pt x="4815" y="305"/>
                  </a:lnTo>
                  <a:lnTo>
                    <a:pt x="4822" y="297"/>
                  </a:lnTo>
                  <a:lnTo>
                    <a:pt x="4829" y="289"/>
                  </a:lnTo>
                  <a:lnTo>
                    <a:pt x="4837" y="281"/>
                  </a:lnTo>
                  <a:lnTo>
                    <a:pt x="4845" y="274"/>
                  </a:lnTo>
                  <a:lnTo>
                    <a:pt x="4849" y="270"/>
                  </a:lnTo>
                  <a:lnTo>
                    <a:pt x="4853" y="267"/>
                  </a:lnTo>
                  <a:lnTo>
                    <a:pt x="4862" y="260"/>
                  </a:lnTo>
                  <a:lnTo>
                    <a:pt x="4871" y="254"/>
                  </a:lnTo>
                  <a:lnTo>
                    <a:pt x="4880" y="249"/>
                  </a:lnTo>
                  <a:lnTo>
                    <a:pt x="4890" y="244"/>
                  </a:lnTo>
                  <a:lnTo>
                    <a:pt x="4900" y="239"/>
                  </a:lnTo>
                  <a:lnTo>
                    <a:pt x="4910" y="235"/>
                  </a:lnTo>
                  <a:lnTo>
                    <a:pt x="4921" y="231"/>
                  </a:lnTo>
                  <a:lnTo>
                    <a:pt x="4931" y="228"/>
                  </a:lnTo>
                  <a:lnTo>
                    <a:pt x="4942" y="226"/>
                  </a:lnTo>
                  <a:lnTo>
                    <a:pt x="4954" y="224"/>
                  </a:lnTo>
                  <a:lnTo>
                    <a:pt x="4965" y="222"/>
                  </a:lnTo>
                  <a:lnTo>
                    <a:pt x="4977" y="221"/>
                  </a:lnTo>
                  <a:lnTo>
                    <a:pt x="4989" y="221"/>
                  </a:lnTo>
                  <a:lnTo>
                    <a:pt x="5000" y="221"/>
                  </a:lnTo>
                  <a:lnTo>
                    <a:pt x="5011" y="222"/>
                  </a:lnTo>
                  <a:lnTo>
                    <a:pt x="5022" y="223"/>
                  </a:lnTo>
                  <a:lnTo>
                    <a:pt x="5032" y="225"/>
                  </a:lnTo>
                  <a:lnTo>
                    <a:pt x="5042" y="228"/>
                  </a:lnTo>
                  <a:lnTo>
                    <a:pt x="5052" y="230"/>
                  </a:lnTo>
                  <a:lnTo>
                    <a:pt x="5061" y="234"/>
                  </a:lnTo>
                  <a:lnTo>
                    <a:pt x="5070" y="238"/>
                  </a:lnTo>
                  <a:lnTo>
                    <a:pt x="5079" y="242"/>
                  </a:lnTo>
                  <a:lnTo>
                    <a:pt x="5087" y="246"/>
                  </a:lnTo>
                  <a:lnTo>
                    <a:pt x="5095" y="251"/>
                  </a:lnTo>
                  <a:lnTo>
                    <a:pt x="5099" y="254"/>
                  </a:lnTo>
                  <a:lnTo>
                    <a:pt x="5102" y="257"/>
                  </a:lnTo>
                  <a:lnTo>
                    <a:pt x="5110" y="263"/>
                  </a:lnTo>
                  <a:lnTo>
                    <a:pt x="5117" y="269"/>
                  </a:lnTo>
                  <a:lnTo>
                    <a:pt x="5123" y="275"/>
                  </a:lnTo>
                  <a:lnTo>
                    <a:pt x="5130" y="282"/>
                  </a:lnTo>
                  <a:lnTo>
                    <a:pt x="5130" y="230"/>
                  </a:lnTo>
                  <a:lnTo>
                    <a:pt x="5219" y="230"/>
                  </a:lnTo>
                  <a:lnTo>
                    <a:pt x="5219" y="677"/>
                  </a:lnTo>
                  <a:close/>
                  <a:moveTo>
                    <a:pt x="4372" y="408"/>
                  </a:moveTo>
                  <a:lnTo>
                    <a:pt x="4372" y="676"/>
                  </a:lnTo>
                  <a:lnTo>
                    <a:pt x="4283" y="676"/>
                  </a:lnTo>
                  <a:lnTo>
                    <a:pt x="4283" y="409"/>
                  </a:lnTo>
                  <a:lnTo>
                    <a:pt x="4282" y="391"/>
                  </a:lnTo>
                  <a:lnTo>
                    <a:pt x="4282" y="382"/>
                  </a:lnTo>
                  <a:lnTo>
                    <a:pt x="4281" y="374"/>
                  </a:lnTo>
                  <a:lnTo>
                    <a:pt x="4278" y="360"/>
                  </a:lnTo>
                  <a:lnTo>
                    <a:pt x="4275" y="348"/>
                  </a:lnTo>
                  <a:lnTo>
                    <a:pt x="4271" y="337"/>
                  </a:lnTo>
                  <a:lnTo>
                    <a:pt x="4266" y="328"/>
                  </a:lnTo>
                  <a:lnTo>
                    <a:pt x="4261" y="320"/>
                  </a:lnTo>
                  <a:lnTo>
                    <a:pt x="4255" y="314"/>
                  </a:lnTo>
                  <a:lnTo>
                    <a:pt x="4249" y="309"/>
                  </a:lnTo>
                  <a:lnTo>
                    <a:pt x="4243" y="305"/>
                  </a:lnTo>
                  <a:lnTo>
                    <a:pt x="4237" y="302"/>
                  </a:lnTo>
                  <a:lnTo>
                    <a:pt x="4231" y="300"/>
                  </a:lnTo>
                  <a:lnTo>
                    <a:pt x="4225" y="298"/>
                  </a:lnTo>
                  <a:lnTo>
                    <a:pt x="4220" y="297"/>
                  </a:lnTo>
                  <a:lnTo>
                    <a:pt x="4214" y="297"/>
                  </a:lnTo>
                  <a:lnTo>
                    <a:pt x="4210" y="297"/>
                  </a:lnTo>
                  <a:lnTo>
                    <a:pt x="4206" y="297"/>
                  </a:lnTo>
                  <a:lnTo>
                    <a:pt x="4201" y="297"/>
                  </a:lnTo>
                  <a:lnTo>
                    <a:pt x="4195" y="298"/>
                  </a:lnTo>
                  <a:lnTo>
                    <a:pt x="4189" y="299"/>
                  </a:lnTo>
                  <a:lnTo>
                    <a:pt x="4183" y="301"/>
                  </a:lnTo>
                  <a:lnTo>
                    <a:pt x="4176" y="304"/>
                  </a:lnTo>
                  <a:lnTo>
                    <a:pt x="4169" y="308"/>
                  </a:lnTo>
                  <a:lnTo>
                    <a:pt x="4163" y="313"/>
                  </a:lnTo>
                  <a:lnTo>
                    <a:pt x="4156" y="320"/>
                  </a:lnTo>
                  <a:lnTo>
                    <a:pt x="4150" y="327"/>
                  </a:lnTo>
                  <a:lnTo>
                    <a:pt x="4147" y="332"/>
                  </a:lnTo>
                  <a:lnTo>
                    <a:pt x="4144" y="337"/>
                  </a:lnTo>
                  <a:lnTo>
                    <a:pt x="4142" y="342"/>
                  </a:lnTo>
                  <a:lnTo>
                    <a:pt x="4139" y="348"/>
                  </a:lnTo>
                  <a:lnTo>
                    <a:pt x="4137" y="354"/>
                  </a:lnTo>
                  <a:lnTo>
                    <a:pt x="4135" y="361"/>
                  </a:lnTo>
                  <a:lnTo>
                    <a:pt x="4134" y="368"/>
                  </a:lnTo>
                  <a:lnTo>
                    <a:pt x="4132" y="375"/>
                  </a:lnTo>
                  <a:lnTo>
                    <a:pt x="4130" y="392"/>
                  </a:lnTo>
                  <a:lnTo>
                    <a:pt x="4130" y="402"/>
                  </a:lnTo>
                  <a:lnTo>
                    <a:pt x="4129" y="412"/>
                  </a:lnTo>
                  <a:lnTo>
                    <a:pt x="4129" y="676"/>
                  </a:lnTo>
                  <a:lnTo>
                    <a:pt x="4040" y="676"/>
                  </a:lnTo>
                  <a:lnTo>
                    <a:pt x="4040" y="409"/>
                  </a:lnTo>
                  <a:lnTo>
                    <a:pt x="4040" y="391"/>
                  </a:lnTo>
                  <a:lnTo>
                    <a:pt x="4039" y="382"/>
                  </a:lnTo>
                  <a:lnTo>
                    <a:pt x="4038" y="374"/>
                  </a:lnTo>
                  <a:lnTo>
                    <a:pt x="4036" y="360"/>
                  </a:lnTo>
                  <a:lnTo>
                    <a:pt x="4032" y="348"/>
                  </a:lnTo>
                  <a:lnTo>
                    <a:pt x="4028" y="337"/>
                  </a:lnTo>
                  <a:lnTo>
                    <a:pt x="4023" y="328"/>
                  </a:lnTo>
                  <a:lnTo>
                    <a:pt x="4018" y="320"/>
                  </a:lnTo>
                  <a:lnTo>
                    <a:pt x="4012" y="314"/>
                  </a:lnTo>
                  <a:lnTo>
                    <a:pt x="4007" y="309"/>
                  </a:lnTo>
                  <a:lnTo>
                    <a:pt x="4001" y="305"/>
                  </a:lnTo>
                  <a:lnTo>
                    <a:pt x="3994" y="302"/>
                  </a:lnTo>
                  <a:lnTo>
                    <a:pt x="3988" y="300"/>
                  </a:lnTo>
                  <a:lnTo>
                    <a:pt x="3983" y="298"/>
                  </a:lnTo>
                  <a:lnTo>
                    <a:pt x="3977" y="297"/>
                  </a:lnTo>
                  <a:lnTo>
                    <a:pt x="3972" y="297"/>
                  </a:lnTo>
                  <a:lnTo>
                    <a:pt x="3967" y="297"/>
                  </a:lnTo>
                  <a:lnTo>
                    <a:pt x="3963" y="297"/>
                  </a:lnTo>
                  <a:lnTo>
                    <a:pt x="3959" y="297"/>
                  </a:lnTo>
                  <a:lnTo>
                    <a:pt x="3953" y="298"/>
                  </a:lnTo>
                  <a:lnTo>
                    <a:pt x="3947" y="299"/>
                  </a:lnTo>
                  <a:lnTo>
                    <a:pt x="3941" y="301"/>
                  </a:lnTo>
                  <a:lnTo>
                    <a:pt x="3934" y="304"/>
                  </a:lnTo>
                  <a:lnTo>
                    <a:pt x="3928" y="308"/>
                  </a:lnTo>
                  <a:lnTo>
                    <a:pt x="3921" y="313"/>
                  </a:lnTo>
                  <a:lnTo>
                    <a:pt x="3915" y="320"/>
                  </a:lnTo>
                  <a:lnTo>
                    <a:pt x="3909" y="327"/>
                  </a:lnTo>
                  <a:lnTo>
                    <a:pt x="3906" y="332"/>
                  </a:lnTo>
                  <a:lnTo>
                    <a:pt x="3903" y="337"/>
                  </a:lnTo>
                  <a:lnTo>
                    <a:pt x="3898" y="348"/>
                  </a:lnTo>
                  <a:lnTo>
                    <a:pt x="3894" y="361"/>
                  </a:lnTo>
                  <a:lnTo>
                    <a:pt x="3893" y="368"/>
                  </a:lnTo>
                  <a:lnTo>
                    <a:pt x="3891" y="375"/>
                  </a:lnTo>
                  <a:lnTo>
                    <a:pt x="3889" y="392"/>
                  </a:lnTo>
                  <a:lnTo>
                    <a:pt x="3889" y="402"/>
                  </a:lnTo>
                  <a:lnTo>
                    <a:pt x="3889" y="412"/>
                  </a:lnTo>
                  <a:lnTo>
                    <a:pt x="3889" y="676"/>
                  </a:lnTo>
                  <a:lnTo>
                    <a:pt x="3800" y="676"/>
                  </a:lnTo>
                  <a:lnTo>
                    <a:pt x="3800" y="230"/>
                  </a:lnTo>
                  <a:lnTo>
                    <a:pt x="3885" y="230"/>
                  </a:lnTo>
                  <a:lnTo>
                    <a:pt x="3885" y="281"/>
                  </a:lnTo>
                  <a:lnTo>
                    <a:pt x="3890" y="272"/>
                  </a:lnTo>
                  <a:lnTo>
                    <a:pt x="3895" y="264"/>
                  </a:lnTo>
                  <a:lnTo>
                    <a:pt x="3901" y="258"/>
                  </a:lnTo>
                  <a:lnTo>
                    <a:pt x="3907" y="251"/>
                  </a:lnTo>
                  <a:lnTo>
                    <a:pt x="3914" y="246"/>
                  </a:lnTo>
                  <a:lnTo>
                    <a:pt x="3921" y="241"/>
                  </a:lnTo>
                  <a:lnTo>
                    <a:pt x="3928" y="237"/>
                  </a:lnTo>
                  <a:lnTo>
                    <a:pt x="3935" y="233"/>
                  </a:lnTo>
                  <a:lnTo>
                    <a:pt x="3942" y="230"/>
                  </a:lnTo>
                  <a:lnTo>
                    <a:pt x="3950" y="227"/>
                  </a:lnTo>
                  <a:lnTo>
                    <a:pt x="3964" y="224"/>
                  </a:lnTo>
                  <a:lnTo>
                    <a:pt x="3971" y="222"/>
                  </a:lnTo>
                  <a:lnTo>
                    <a:pt x="3978" y="221"/>
                  </a:lnTo>
                  <a:lnTo>
                    <a:pt x="3990" y="221"/>
                  </a:lnTo>
                  <a:lnTo>
                    <a:pt x="4000" y="221"/>
                  </a:lnTo>
                  <a:lnTo>
                    <a:pt x="4008" y="222"/>
                  </a:lnTo>
                  <a:lnTo>
                    <a:pt x="4017" y="223"/>
                  </a:lnTo>
                  <a:lnTo>
                    <a:pt x="4026" y="225"/>
                  </a:lnTo>
                  <a:lnTo>
                    <a:pt x="4034" y="228"/>
                  </a:lnTo>
                  <a:lnTo>
                    <a:pt x="4042" y="231"/>
                  </a:lnTo>
                  <a:lnTo>
                    <a:pt x="4050" y="234"/>
                  </a:lnTo>
                  <a:lnTo>
                    <a:pt x="4057" y="238"/>
                  </a:lnTo>
                  <a:lnTo>
                    <a:pt x="4064" y="243"/>
                  </a:lnTo>
                  <a:lnTo>
                    <a:pt x="4071" y="248"/>
                  </a:lnTo>
                  <a:lnTo>
                    <a:pt x="4078" y="254"/>
                  </a:lnTo>
                  <a:lnTo>
                    <a:pt x="4084" y="261"/>
                  </a:lnTo>
                  <a:lnTo>
                    <a:pt x="4090" y="268"/>
                  </a:lnTo>
                  <a:lnTo>
                    <a:pt x="4096" y="275"/>
                  </a:lnTo>
                  <a:lnTo>
                    <a:pt x="4101" y="283"/>
                  </a:lnTo>
                  <a:lnTo>
                    <a:pt x="4105" y="292"/>
                  </a:lnTo>
                  <a:lnTo>
                    <a:pt x="4111" y="282"/>
                  </a:lnTo>
                  <a:lnTo>
                    <a:pt x="4118" y="273"/>
                  </a:lnTo>
                  <a:lnTo>
                    <a:pt x="4125" y="265"/>
                  </a:lnTo>
                  <a:lnTo>
                    <a:pt x="4133" y="257"/>
                  </a:lnTo>
                  <a:lnTo>
                    <a:pt x="4140" y="251"/>
                  </a:lnTo>
                  <a:lnTo>
                    <a:pt x="4148" y="245"/>
                  </a:lnTo>
                  <a:lnTo>
                    <a:pt x="4157" y="240"/>
                  </a:lnTo>
                  <a:lnTo>
                    <a:pt x="4165" y="235"/>
                  </a:lnTo>
                  <a:lnTo>
                    <a:pt x="4174" y="232"/>
                  </a:lnTo>
                  <a:lnTo>
                    <a:pt x="4182" y="229"/>
                  </a:lnTo>
                  <a:lnTo>
                    <a:pt x="4191" y="226"/>
                  </a:lnTo>
                  <a:lnTo>
                    <a:pt x="4199" y="224"/>
                  </a:lnTo>
                  <a:lnTo>
                    <a:pt x="4207" y="223"/>
                  </a:lnTo>
                  <a:lnTo>
                    <a:pt x="4214" y="222"/>
                  </a:lnTo>
                  <a:lnTo>
                    <a:pt x="4228" y="221"/>
                  </a:lnTo>
                  <a:lnTo>
                    <a:pt x="4241" y="221"/>
                  </a:lnTo>
                  <a:lnTo>
                    <a:pt x="4254" y="223"/>
                  </a:lnTo>
                  <a:lnTo>
                    <a:pt x="4267" y="225"/>
                  </a:lnTo>
                  <a:lnTo>
                    <a:pt x="4280" y="229"/>
                  </a:lnTo>
                  <a:lnTo>
                    <a:pt x="4292" y="234"/>
                  </a:lnTo>
                  <a:lnTo>
                    <a:pt x="4298" y="237"/>
                  </a:lnTo>
                  <a:lnTo>
                    <a:pt x="4304" y="241"/>
                  </a:lnTo>
                  <a:lnTo>
                    <a:pt x="4310" y="244"/>
                  </a:lnTo>
                  <a:lnTo>
                    <a:pt x="4316" y="249"/>
                  </a:lnTo>
                  <a:lnTo>
                    <a:pt x="4321" y="253"/>
                  </a:lnTo>
                  <a:lnTo>
                    <a:pt x="4327" y="258"/>
                  </a:lnTo>
                  <a:lnTo>
                    <a:pt x="4332" y="264"/>
                  </a:lnTo>
                  <a:lnTo>
                    <a:pt x="4337" y="270"/>
                  </a:lnTo>
                  <a:lnTo>
                    <a:pt x="4341" y="276"/>
                  </a:lnTo>
                  <a:lnTo>
                    <a:pt x="4346" y="283"/>
                  </a:lnTo>
                  <a:lnTo>
                    <a:pt x="4350" y="290"/>
                  </a:lnTo>
                  <a:lnTo>
                    <a:pt x="4354" y="298"/>
                  </a:lnTo>
                  <a:lnTo>
                    <a:pt x="4357" y="307"/>
                  </a:lnTo>
                  <a:lnTo>
                    <a:pt x="4360" y="316"/>
                  </a:lnTo>
                  <a:lnTo>
                    <a:pt x="4363" y="325"/>
                  </a:lnTo>
                  <a:lnTo>
                    <a:pt x="4366" y="335"/>
                  </a:lnTo>
                  <a:lnTo>
                    <a:pt x="4368" y="346"/>
                  </a:lnTo>
                  <a:lnTo>
                    <a:pt x="4370" y="357"/>
                  </a:lnTo>
                  <a:lnTo>
                    <a:pt x="4371" y="369"/>
                  </a:lnTo>
                  <a:lnTo>
                    <a:pt x="4372" y="381"/>
                  </a:lnTo>
                  <a:lnTo>
                    <a:pt x="4372" y="394"/>
                  </a:lnTo>
                  <a:lnTo>
                    <a:pt x="4372" y="408"/>
                  </a:lnTo>
                  <a:close/>
                  <a:moveTo>
                    <a:pt x="3177" y="685"/>
                  </a:moveTo>
                  <a:lnTo>
                    <a:pt x="3165" y="685"/>
                  </a:lnTo>
                  <a:lnTo>
                    <a:pt x="3153" y="684"/>
                  </a:lnTo>
                  <a:lnTo>
                    <a:pt x="3142" y="683"/>
                  </a:lnTo>
                  <a:lnTo>
                    <a:pt x="3130" y="681"/>
                  </a:lnTo>
                  <a:lnTo>
                    <a:pt x="3119" y="678"/>
                  </a:lnTo>
                  <a:lnTo>
                    <a:pt x="3108" y="675"/>
                  </a:lnTo>
                  <a:lnTo>
                    <a:pt x="3097" y="671"/>
                  </a:lnTo>
                  <a:lnTo>
                    <a:pt x="3087" y="667"/>
                  </a:lnTo>
                  <a:lnTo>
                    <a:pt x="3076" y="663"/>
                  </a:lnTo>
                  <a:lnTo>
                    <a:pt x="3066" y="658"/>
                  </a:lnTo>
                  <a:lnTo>
                    <a:pt x="3057" y="652"/>
                  </a:lnTo>
                  <a:lnTo>
                    <a:pt x="3047" y="646"/>
                  </a:lnTo>
                  <a:lnTo>
                    <a:pt x="3038" y="639"/>
                  </a:lnTo>
                  <a:lnTo>
                    <a:pt x="3029" y="633"/>
                  </a:lnTo>
                  <a:lnTo>
                    <a:pt x="3021" y="625"/>
                  </a:lnTo>
                  <a:lnTo>
                    <a:pt x="3013" y="618"/>
                  </a:lnTo>
                  <a:lnTo>
                    <a:pt x="3005" y="610"/>
                  </a:lnTo>
                  <a:lnTo>
                    <a:pt x="2998" y="601"/>
                  </a:lnTo>
                  <a:lnTo>
                    <a:pt x="2991" y="592"/>
                  </a:lnTo>
                  <a:lnTo>
                    <a:pt x="2985" y="583"/>
                  </a:lnTo>
                  <a:lnTo>
                    <a:pt x="2979" y="574"/>
                  </a:lnTo>
                  <a:lnTo>
                    <a:pt x="2973" y="564"/>
                  </a:lnTo>
                  <a:lnTo>
                    <a:pt x="2968" y="554"/>
                  </a:lnTo>
                  <a:lnTo>
                    <a:pt x="2963" y="544"/>
                  </a:lnTo>
                  <a:lnTo>
                    <a:pt x="2959" y="533"/>
                  </a:lnTo>
                  <a:lnTo>
                    <a:pt x="2956" y="523"/>
                  </a:lnTo>
                  <a:lnTo>
                    <a:pt x="2952" y="512"/>
                  </a:lnTo>
                  <a:lnTo>
                    <a:pt x="2950" y="500"/>
                  </a:lnTo>
                  <a:lnTo>
                    <a:pt x="2948" y="489"/>
                  </a:lnTo>
                  <a:lnTo>
                    <a:pt x="2946" y="477"/>
                  </a:lnTo>
                  <a:lnTo>
                    <a:pt x="2945" y="466"/>
                  </a:lnTo>
                  <a:lnTo>
                    <a:pt x="2945" y="453"/>
                  </a:lnTo>
                  <a:lnTo>
                    <a:pt x="2945" y="441"/>
                  </a:lnTo>
                  <a:lnTo>
                    <a:pt x="2946" y="429"/>
                  </a:lnTo>
                  <a:lnTo>
                    <a:pt x="2948" y="417"/>
                  </a:lnTo>
                  <a:lnTo>
                    <a:pt x="2950" y="406"/>
                  </a:lnTo>
                  <a:lnTo>
                    <a:pt x="2952" y="395"/>
                  </a:lnTo>
                  <a:lnTo>
                    <a:pt x="2956" y="384"/>
                  </a:lnTo>
                  <a:lnTo>
                    <a:pt x="2959" y="373"/>
                  </a:lnTo>
                  <a:lnTo>
                    <a:pt x="2963" y="362"/>
                  </a:lnTo>
                  <a:lnTo>
                    <a:pt x="2968" y="352"/>
                  </a:lnTo>
                  <a:lnTo>
                    <a:pt x="2973" y="342"/>
                  </a:lnTo>
                  <a:lnTo>
                    <a:pt x="2979" y="332"/>
                  </a:lnTo>
                  <a:lnTo>
                    <a:pt x="2985" y="323"/>
                  </a:lnTo>
                  <a:lnTo>
                    <a:pt x="2991" y="314"/>
                  </a:lnTo>
                  <a:lnTo>
                    <a:pt x="2998" y="305"/>
                  </a:lnTo>
                  <a:lnTo>
                    <a:pt x="3005" y="297"/>
                  </a:lnTo>
                  <a:lnTo>
                    <a:pt x="3013" y="289"/>
                  </a:lnTo>
                  <a:lnTo>
                    <a:pt x="3021" y="281"/>
                  </a:lnTo>
                  <a:lnTo>
                    <a:pt x="3029" y="274"/>
                  </a:lnTo>
                  <a:lnTo>
                    <a:pt x="3038" y="267"/>
                  </a:lnTo>
                  <a:lnTo>
                    <a:pt x="3047" y="260"/>
                  </a:lnTo>
                  <a:lnTo>
                    <a:pt x="3057" y="254"/>
                  </a:lnTo>
                  <a:lnTo>
                    <a:pt x="3066" y="249"/>
                  </a:lnTo>
                  <a:lnTo>
                    <a:pt x="3076" y="244"/>
                  </a:lnTo>
                  <a:lnTo>
                    <a:pt x="3087" y="239"/>
                  </a:lnTo>
                  <a:lnTo>
                    <a:pt x="3097" y="235"/>
                  </a:lnTo>
                  <a:lnTo>
                    <a:pt x="3108" y="231"/>
                  </a:lnTo>
                  <a:lnTo>
                    <a:pt x="3119" y="228"/>
                  </a:lnTo>
                  <a:lnTo>
                    <a:pt x="3130" y="226"/>
                  </a:lnTo>
                  <a:lnTo>
                    <a:pt x="3142" y="224"/>
                  </a:lnTo>
                  <a:lnTo>
                    <a:pt x="3153" y="222"/>
                  </a:lnTo>
                  <a:lnTo>
                    <a:pt x="3165" y="221"/>
                  </a:lnTo>
                  <a:lnTo>
                    <a:pt x="3177" y="221"/>
                  </a:lnTo>
                  <a:lnTo>
                    <a:pt x="3189" y="221"/>
                  </a:lnTo>
                  <a:lnTo>
                    <a:pt x="3201" y="222"/>
                  </a:lnTo>
                  <a:lnTo>
                    <a:pt x="3212" y="224"/>
                  </a:lnTo>
                  <a:lnTo>
                    <a:pt x="3224" y="226"/>
                  </a:lnTo>
                  <a:lnTo>
                    <a:pt x="3235" y="228"/>
                  </a:lnTo>
                  <a:lnTo>
                    <a:pt x="3246" y="231"/>
                  </a:lnTo>
                  <a:lnTo>
                    <a:pt x="3257" y="235"/>
                  </a:lnTo>
                  <a:lnTo>
                    <a:pt x="3267" y="239"/>
                  </a:lnTo>
                  <a:lnTo>
                    <a:pt x="3278" y="244"/>
                  </a:lnTo>
                  <a:lnTo>
                    <a:pt x="3288" y="249"/>
                  </a:lnTo>
                  <a:lnTo>
                    <a:pt x="3297" y="254"/>
                  </a:lnTo>
                  <a:lnTo>
                    <a:pt x="3307" y="260"/>
                  </a:lnTo>
                  <a:lnTo>
                    <a:pt x="3316" y="267"/>
                  </a:lnTo>
                  <a:lnTo>
                    <a:pt x="3325" y="274"/>
                  </a:lnTo>
                  <a:lnTo>
                    <a:pt x="3333" y="281"/>
                  </a:lnTo>
                  <a:lnTo>
                    <a:pt x="3341" y="289"/>
                  </a:lnTo>
                  <a:lnTo>
                    <a:pt x="3349" y="297"/>
                  </a:lnTo>
                  <a:lnTo>
                    <a:pt x="3356" y="305"/>
                  </a:lnTo>
                  <a:lnTo>
                    <a:pt x="3363" y="314"/>
                  </a:lnTo>
                  <a:lnTo>
                    <a:pt x="3369" y="323"/>
                  </a:lnTo>
                  <a:lnTo>
                    <a:pt x="3375" y="332"/>
                  </a:lnTo>
                  <a:lnTo>
                    <a:pt x="3381" y="342"/>
                  </a:lnTo>
                  <a:lnTo>
                    <a:pt x="3386" y="352"/>
                  </a:lnTo>
                  <a:lnTo>
                    <a:pt x="3391" y="362"/>
                  </a:lnTo>
                  <a:lnTo>
                    <a:pt x="3395" y="373"/>
                  </a:lnTo>
                  <a:lnTo>
                    <a:pt x="3398" y="384"/>
                  </a:lnTo>
                  <a:lnTo>
                    <a:pt x="3401" y="395"/>
                  </a:lnTo>
                  <a:lnTo>
                    <a:pt x="3404" y="406"/>
                  </a:lnTo>
                  <a:lnTo>
                    <a:pt x="3406" y="417"/>
                  </a:lnTo>
                  <a:lnTo>
                    <a:pt x="3408" y="429"/>
                  </a:lnTo>
                  <a:lnTo>
                    <a:pt x="3408" y="441"/>
                  </a:lnTo>
                  <a:lnTo>
                    <a:pt x="3409" y="453"/>
                  </a:lnTo>
                  <a:lnTo>
                    <a:pt x="3408" y="466"/>
                  </a:lnTo>
                  <a:lnTo>
                    <a:pt x="3408" y="477"/>
                  </a:lnTo>
                  <a:lnTo>
                    <a:pt x="3406" y="489"/>
                  </a:lnTo>
                  <a:lnTo>
                    <a:pt x="3404" y="500"/>
                  </a:lnTo>
                  <a:lnTo>
                    <a:pt x="3401" y="512"/>
                  </a:lnTo>
                  <a:lnTo>
                    <a:pt x="3398" y="523"/>
                  </a:lnTo>
                  <a:lnTo>
                    <a:pt x="3395" y="533"/>
                  </a:lnTo>
                  <a:lnTo>
                    <a:pt x="3391" y="544"/>
                  </a:lnTo>
                  <a:lnTo>
                    <a:pt x="3386" y="554"/>
                  </a:lnTo>
                  <a:lnTo>
                    <a:pt x="3381" y="564"/>
                  </a:lnTo>
                  <a:lnTo>
                    <a:pt x="3375" y="574"/>
                  </a:lnTo>
                  <a:lnTo>
                    <a:pt x="3369" y="583"/>
                  </a:lnTo>
                  <a:lnTo>
                    <a:pt x="3363" y="592"/>
                  </a:lnTo>
                  <a:lnTo>
                    <a:pt x="3356" y="601"/>
                  </a:lnTo>
                  <a:lnTo>
                    <a:pt x="3349" y="610"/>
                  </a:lnTo>
                  <a:lnTo>
                    <a:pt x="3341" y="618"/>
                  </a:lnTo>
                  <a:lnTo>
                    <a:pt x="3333" y="625"/>
                  </a:lnTo>
                  <a:lnTo>
                    <a:pt x="3325" y="633"/>
                  </a:lnTo>
                  <a:lnTo>
                    <a:pt x="3316" y="639"/>
                  </a:lnTo>
                  <a:lnTo>
                    <a:pt x="3307" y="646"/>
                  </a:lnTo>
                  <a:lnTo>
                    <a:pt x="3297" y="652"/>
                  </a:lnTo>
                  <a:lnTo>
                    <a:pt x="3288" y="658"/>
                  </a:lnTo>
                  <a:lnTo>
                    <a:pt x="3278" y="663"/>
                  </a:lnTo>
                  <a:lnTo>
                    <a:pt x="3267" y="667"/>
                  </a:lnTo>
                  <a:lnTo>
                    <a:pt x="3257" y="671"/>
                  </a:lnTo>
                  <a:lnTo>
                    <a:pt x="3246" y="675"/>
                  </a:lnTo>
                  <a:lnTo>
                    <a:pt x="3235" y="678"/>
                  </a:lnTo>
                  <a:lnTo>
                    <a:pt x="3224" y="681"/>
                  </a:lnTo>
                  <a:lnTo>
                    <a:pt x="3212" y="683"/>
                  </a:lnTo>
                  <a:lnTo>
                    <a:pt x="3201" y="684"/>
                  </a:lnTo>
                  <a:lnTo>
                    <a:pt x="3189" y="685"/>
                  </a:lnTo>
                  <a:lnTo>
                    <a:pt x="3177" y="685"/>
                  </a:lnTo>
                  <a:close/>
                  <a:moveTo>
                    <a:pt x="2491" y="677"/>
                  </a:moveTo>
                  <a:lnTo>
                    <a:pt x="2402" y="677"/>
                  </a:lnTo>
                  <a:lnTo>
                    <a:pt x="2402" y="453"/>
                  </a:lnTo>
                  <a:lnTo>
                    <a:pt x="2402" y="444"/>
                  </a:lnTo>
                  <a:lnTo>
                    <a:pt x="2402" y="436"/>
                  </a:lnTo>
                  <a:lnTo>
                    <a:pt x="2401" y="428"/>
                  </a:lnTo>
                  <a:lnTo>
                    <a:pt x="2400" y="420"/>
                  </a:lnTo>
                  <a:lnTo>
                    <a:pt x="2398" y="412"/>
                  </a:lnTo>
                  <a:lnTo>
                    <a:pt x="2397" y="404"/>
                  </a:lnTo>
                  <a:lnTo>
                    <a:pt x="2395" y="397"/>
                  </a:lnTo>
                  <a:lnTo>
                    <a:pt x="2392" y="390"/>
                  </a:lnTo>
                  <a:lnTo>
                    <a:pt x="2390" y="383"/>
                  </a:lnTo>
                  <a:lnTo>
                    <a:pt x="2387" y="377"/>
                  </a:lnTo>
                  <a:lnTo>
                    <a:pt x="2381" y="364"/>
                  </a:lnTo>
                  <a:lnTo>
                    <a:pt x="2374" y="353"/>
                  </a:lnTo>
                  <a:lnTo>
                    <a:pt x="2370" y="347"/>
                  </a:lnTo>
                  <a:lnTo>
                    <a:pt x="2365" y="342"/>
                  </a:lnTo>
                  <a:lnTo>
                    <a:pt x="2361" y="337"/>
                  </a:lnTo>
                  <a:lnTo>
                    <a:pt x="2357" y="333"/>
                  </a:lnTo>
                  <a:lnTo>
                    <a:pt x="2347" y="325"/>
                  </a:lnTo>
                  <a:lnTo>
                    <a:pt x="2336" y="318"/>
                  </a:lnTo>
                  <a:lnTo>
                    <a:pt x="2331" y="314"/>
                  </a:lnTo>
                  <a:lnTo>
                    <a:pt x="2325" y="312"/>
                  </a:lnTo>
                  <a:lnTo>
                    <a:pt x="2319" y="309"/>
                  </a:lnTo>
                  <a:lnTo>
                    <a:pt x="2313" y="307"/>
                  </a:lnTo>
                  <a:lnTo>
                    <a:pt x="2307" y="305"/>
                  </a:lnTo>
                  <a:lnTo>
                    <a:pt x="2301" y="304"/>
                  </a:lnTo>
                  <a:lnTo>
                    <a:pt x="2295" y="303"/>
                  </a:lnTo>
                  <a:lnTo>
                    <a:pt x="2288" y="302"/>
                  </a:lnTo>
                  <a:lnTo>
                    <a:pt x="2275" y="301"/>
                  </a:lnTo>
                  <a:lnTo>
                    <a:pt x="2261" y="302"/>
                  </a:lnTo>
                  <a:lnTo>
                    <a:pt x="2254" y="303"/>
                  </a:lnTo>
                  <a:lnTo>
                    <a:pt x="2247" y="304"/>
                  </a:lnTo>
                  <a:lnTo>
                    <a:pt x="2234" y="307"/>
                  </a:lnTo>
                  <a:lnTo>
                    <a:pt x="2228" y="309"/>
                  </a:lnTo>
                  <a:lnTo>
                    <a:pt x="2222" y="312"/>
                  </a:lnTo>
                  <a:lnTo>
                    <a:pt x="2216" y="314"/>
                  </a:lnTo>
                  <a:lnTo>
                    <a:pt x="2210" y="318"/>
                  </a:lnTo>
                  <a:lnTo>
                    <a:pt x="2204" y="321"/>
                  </a:lnTo>
                  <a:lnTo>
                    <a:pt x="2198" y="325"/>
                  </a:lnTo>
                  <a:lnTo>
                    <a:pt x="2193" y="329"/>
                  </a:lnTo>
                  <a:lnTo>
                    <a:pt x="2188" y="333"/>
                  </a:lnTo>
                  <a:lnTo>
                    <a:pt x="2183" y="338"/>
                  </a:lnTo>
                  <a:lnTo>
                    <a:pt x="2178" y="343"/>
                  </a:lnTo>
                  <a:lnTo>
                    <a:pt x="2173" y="348"/>
                  </a:lnTo>
                  <a:lnTo>
                    <a:pt x="2169" y="354"/>
                  </a:lnTo>
                  <a:lnTo>
                    <a:pt x="2164" y="360"/>
                  </a:lnTo>
                  <a:lnTo>
                    <a:pt x="2160" y="366"/>
                  </a:lnTo>
                  <a:lnTo>
                    <a:pt x="2153" y="380"/>
                  </a:lnTo>
                  <a:lnTo>
                    <a:pt x="2150" y="387"/>
                  </a:lnTo>
                  <a:lnTo>
                    <a:pt x="2147" y="394"/>
                  </a:lnTo>
                  <a:lnTo>
                    <a:pt x="2142" y="410"/>
                  </a:lnTo>
                  <a:lnTo>
                    <a:pt x="2140" y="419"/>
                  </a:lnTo>
                  <a:lnTo>
                    <a:pt x="2139" y="427"/>
                  </a:lnTo>
                  <a:lnTo>
                    <a:pt x="2137" y="436"/>
                  </a:lnTo>
                  <a:lnTo>
                    <a:pt x="2137" y="446"/>
                  </a:lnTo>
                  <a:lnTo>
                    <a:pt x="2136" y="466"/>
                  </a:lnTo>
                  <a:lnTo>
                    <a:pt x="2136" y="677"/>
                  </a:lnTo>
                  <a:lnTo>
                    <a:pt x="2046" y="677"/>
                  </a:lnTo>
                  <a:lnTo>
                    <a:pt x="2046" y="230"/>
                  </a:lnTo>
                  <a:lnTo>
                    <a:pt x="2133" y="230"/>
                  </a:lnTo>
                  <a:lnTo>
                    <a:pt x="2133" y="306"/>
                  </a:lnTo>
                  <a:lnTo>
                    <a:pt x="2138" y="296"/>
                  </a:lnTo>
                  <a:lnTo>
                    <a:pt x="2144" y="287"/>
                  </a:lnTo>
                  <a:lnTo>
                    <a:pt x="2151" y="278"/>
                  </a:lnTo>
                  <a:lnTo>
                    <a:pt x="2159" y="270"/>
                  </a:lnTo>
                  <a:lnTo>
                    <a:pt x="2163" y="266"/>
                  </a:lnTo>
                  <a:lnTo>
                    <a:pt x="2167" y="262"/>
                  </a:lnTo>
                  <a:lnTo>
                    <a:pt x="2177" y="255"/>
                  </a:lnTo>
                  <a:lnTo>
                    <a:pt x="2186" y="249"/>
                  </a:lnTo>
                  <a:lnTo>
                    <a:pt x="2196" y="243"/>
                  </a:lnTo>
                  <a:lnTo>
                    <a:pt x="2207" y="238"/>
                  </a:lnTo>
                  <a:lnTo>
                    <a:pt x="2218" y="234"/>
                  </a:lnTo>
                  <a:lnTo>
                    <a:pt x="2229" y="230"/>
                  </a:lnTo>
                  <a:lnTo>
                    <a:pt x="2241" y="227"/>
                  </a:lnTo>
                  <a:lnTo>
                    <a:pt x="2253" y="224"/>
                  </a:lnTo>
                  <a:lnTo>
                    <a:pt x="2264" y="222"/>
                  </a:lnTo>
                  <a:lnTo>
                    <a:pt x="2276" y="221"/>
                  </a:lnTo>
                  <a:lnTo>
                    <a:pt x="2288" y="221"/>
                  </a:lnTo>
                  <a:lnTo>
                    <a:pt x="2307" y="222"/>
                  </a:lnTo>
                  <a:lnTo>
                    <a:pt x="2326" y="224"/>
                  </a:lnTo>
                  <a:lnTo>
                    <a:pt x="2335" y="225"/>
                  </a:lnTo>
                  <a:lnTo>
                    <a:pt x="2344" y="228"/>
                  </a:lnTo>
                  <a:lnTo>
                    <a:pt x="2353" y="230"/>
                  </a:lnTo>
                  <a:lnTo>
                    <a:pt x="2362" y="233"/>
                  </a:lnTo>
                  <a:lnTo>
                    <a:pt x="2371" y="236"/>
                  </a:lnTo>
                  <a:lnTo>
                    <a:pt x="2380" y="240"/>
                  </a:lnTo>
                  <a:lnTo>
                    <a:pt x="2388" y="244"/>
                  </a:lnTo>
                  <a:lnTo>
                    <a:pt x="2397" y="249"/>
                  </a:lnTo>
                  <a:lnTo>
                    <a:pt x="2405" y="254"/>
                  </a:lnTo>
                  <a:lnTo>
                    <a:pt x="2413" y="259"/>
                  </a:lnTo>
                  <a:lnTo>
                    <a:pt x="2420" y="265"/>
                  </a:lnTo>
                  <a:lnTo>
                    <a:pt x="2427" y="271"/>
                  </a:lnTo>
                  <a:lnTo>
                    <a:pt x="2434" y="278"/>
                  </a:lnTo>
                  <a:lnTo>
                    <a:pt x="2441" y="285"/>
                  </a:lnTo>
                  <a:lnTo>
                    <a:pt x="2448" y="293"/>
                  </a:lnTo>
                  <a:lnTo>
                    <a:pt x="2454" y="301"/>
                  </a:lnTo>
                  <a:lnTo>
                    <a:pt x="2459" y="310"/>
                  </a:lnTo>
                  <a:lnTo>
                    <a:pt x="2464" y="319"/>
                  </a:lnTo>
                  <a:lnTo>
                    <a:pt x="2469" y="328"/>
                  </a:lnTo>
                  <a:lnTo>
                    <a:pt x="2474" y="339"/>
                  </a:lnTo>
                  <a:lnTo>
                    <a:pt x="2478" y="349"/>
                  </a:lnTo>
                  <a:lnTo>
                    <a:pt x="2481" y="360"/>
                  </a:lnTo>
                  <a:lnTo>
                    <a:pt x="2484" y="372"/>
                  </a:lnTo>
                  <a:lnTo>
                    <a:pt x="2487" y="384"/>
                  </a:lnTo>
                  <a:lnTo>
                    <a:pt x="2489" y="397"/>
                  </a:lnTo>
                  <a:lnTo>
                    <a:pt x="2490" y="410"/>
                  </a:lnTo>
                  <a:lnTo>
                    <a:pt x="2491" y="424"/>
                  </a:lnTo>
                  <a:lnTo>
                    <a:pt x="2491" y="438"/>
                  </a:lnTo>
                  <a:lnTo>
                    <a:pt x="2491" y="677"/>
                  </a:lnTo>
                  <a:close/>
                  <a:moveTo>
                    <a:pt x="1589" y="677"/>
                  </a:moveTo>
                  <a:lnTo>
                    <a:pt x="1499" y="677"/>
                  </a:lnTo>
                  <a:lnTo>
                    <a:pt x="1499" y="624"/>
                  </a:lnTo>
                  <a:lnTo>
                    <a:pt x="1496" y="627"/>
                  </a:lnTo>
                  <a:lnTo>
                    <a:pt x="1493" y="631"/>
                  </a:lnTo>
                  <a:lnTo>
                    <a:pt x="1487" y="637"/>
                  </a:lnTo>
                  <a:lnTo>
                    <a:pt x="1480" y="644"/>
                  </a:lnTo>
                  <a:lnTo>
                    <a:pt x="1473" y="649"/>
                  </a:lnTo>
                  <a:lnTo>
                    <a:pt x="1457" y="660"/>
                  </a:lnTo>
                  <a:lnTo>
                    <a:pt x="1449" y="665"/>
                  </a:lnTo>
                  <a:lnTo>
                    <a:pt x="1440" y="669"/>
                  </a:lnTo>
                  <a:lnTo>
                    <a:pt x="1431" y="673"/>
                  </a:lnTo>
                  <a:lnTo>
                    <a:pt x="1422" y="676"/>
                  </a:lnTo>
                  <a:lnTo>
                    <a:pt x="1412" y="679"/>
                  </a:lnTo>
                  <a:lnTo>
                    <a:pt x="1402" y="682"/>
                  </a:lnTo>
                  <a:lnTo>
                    <a:pt x="1392" y="684"/>
                  </a:lnTo>
                  <a:lnTo>
                    <a:pt x="1381" y="685"/>
                  </a:lnTo>
                  <a:lnTo>
                    <a:pt x="1370" y="686"/>
                  </a:lnTo>
                  <a:lnTo>
                    <a:pt x="1359" y="686"/>
                  </a:lnTo>
                  <a:lnTo>
                    <a:pt x="1347" y="686"/>
                  </a:lnTo>
                  <a:lnTo>
                    <a:pt x="1335" y="685"/>
                  </a:lnTo>
                  <a:lnTo>
                    <a:pt x="1323" y="684"/>
                  </a:lnTo>
                  <a:lnTo>
                    <a:pt x="1312" y="682"/>
                  </a:lnTo>
                  <a:lnTo>
                    <a:pt x="1301" y="679"/>
                  </a:lnTo>
                  <a:lnTo>
                    <a:pt x="1290" y="676"/>
                  </a:lnTo>
                  <a:lnTo>
                    <a:pt x="1280" y="672"/>
                  </a:lnTo>
                  <a:lnTo>
                    <a:pt x="1269" y="668"/>
                  </a:lnTo>
                  <a:lnTo>
                    <a:pt x="1259" y="663"/>
                  </a:lnTo>
                  <a:lnTo>
                    <a:pt x="1250" y="658"/>
                  </a:lnTo>
                  <a:lnTo>
                    <a:pt x="1240" y="653"/>
                  </a:lnTo>
                  <a:lnTo>
                    <a:pt x="1231" y="647"/>
                  </a:lnTo>
                  <a:lnTo>
                    <a:pt x="1223" y="640"/>
                  </a:lnTo>
                  <a:lnTo>
                    <a:pt x="1214" y="633"/>
                  </a:lnTo>
                  <a:lnTo>
                    <a:pt x="1206" y="626"/>
                  </a:lnTo>
                  <a:lnTo>
                    <a:pt x="1199" y="618"/>
                  </a:lnTo>
                  <a:lnTo>
                    <a:pt x="1191" y="610"/>
                  </a:lnTo>
                  <a:lnTo>
                    <a:pt x="1184" y="602"/>
                  </a:lnTo>
                  <a:lnTo>
                    <a:pt x="1178" y="593"/>
                  </a:lnTo>
                  <a:lnTo>
                    <a:pt x="1172" y="584"/>
                  </a:lnTo>
                  <a:lnTo>
                    <a:pt x="1166" y="575"/>
                  </a:lnTo>
                  <a:lnTo>
                    <a:pt x="1161" y="565"/>
                  </a:lnTo>
                  <a:lnTo>
                    <a:pt x="1156" y="555"/>
                  </a:lnTo>
                  <a:lnTo>
                    <a:pt x="1152" y="545"/>
                  </a:lnTo>
                  <a:lnTo>
                    <a:pt x="1148" y="534"/>
                  </a:lnTo>
                  <a:lnTo>
                    <a:pt x="1144" y="523"/>
                  </a:lnTo>
                  <a:lnTo>
                    <a:pt x="1142" y="512"/>
                  </a:lnTo>
                  <a:lnTo>
                    <a:pt x="1139" y="501"/>
                  </a:lnTo>
                  <a:lnTo>
                    <a:pt x="1137" y="489"/>
                  </a:lnTo>
                  <a:lnTo>
                    <a:pt x="1136" y="478"/>
                  </a:lnTo>
                  <a:lnTo>
                    <a:pt x="1135" y="466"/>
                  </a:lnTo>
                  <a:lnTo>
                    <a:pt x="1135" y="453"/>
                  </a:lnTo>
                  <a:lnTo>
                    <a:pt x="1135" y="441"/>
                  </a:lnTo>
                  <a:lnTo>
                    <a:pt x="1136" y="429"/>
                  </a:lnTo>
                  <a:lnTo>
                    <a:pt x="1137" y="417"/>
                  </a:lnTo>
                  <a:lnTo>
                    <a:pt x="1139" y="406"/>
                  </a:lnTo>
                  <a:lnTo>
                    <a:pt x="1142" y="395"/>
                  </a:lnTo>
                  <a:lnTo>
                    <a:pt x="1143" y="389"/>
                  </a:lnTo>
                  <a:lnTo>
                    <a:pt x="1144" y="384"/>
                  </a:lnTo>
                  <a:lnTo>
                    <a:pt x="1148" y="373"/>
                  </a:lnTo>
                  <a:lnTo>
                    <a:pt x="1152" y="362"/>
                  </a:lnTo>
                  <a:lnTo>
                    <a:pt x="1156" y="352"/>
                  </a:lnTo>
                  <a:lnTo>
                    <a:pt x="1161" y="342"/>
                  </a:lnTo>
                  <a:lnTo>
                    <a:pt x="1166" y="332"/>
                  </a:lnTo>
                  <a:lnTo>
                    <a:pt x="1172" y="323"/>
                  </a:lnTo>
                  <a:lnTo>
                    <a:pt x="1178" y="314"/>
                  </a:lnTo>
                  <a:lnTo>
                    <a:pt x="1184" y="305"/>
                  </a:lnTo>
                  <a:lnTo>
                    <a:pt x="1191" y="297"/>
                  </a:lnTo>
                  <a:lnTo>
                    <a:pt x="1199" y="289"/>
                  </a:lnTo>
                  <a:lnTo>
                    <a:pt x="1206" y="281"/>
                  </a:lnTo>
                  <a:lnTo>
                    <a:pt x="1214" y="274"/>
                  </a:lnTo>
                  <a:lnTo>
                    <a:pt x="1218" y="270"/>
                  </a:lnTo>
                  <a:lnTo>
                    <a:pt x="1223" y="267"/>
                  </a:lnTo>
                  <a:lnTo>
                    <a:pt x="1231" y="260"/>
                  </a:lnTo>
                  <a:lnTo>
                    <a:pt x="1240" y="254"/>
                  </a:lnTo>
                  <a:lnTo>
                    <a:pt x="1250" y="249"/>
                  </a:lnTo>
                  <a:lnTo>
                    <a:pt x="1259" y="244"/>
                  </a:lnTo>
                  <a:lnTo>
                    <a:pt x="1269" y="239"/>
                  </a:lnTo>
                  <a:lnTo>
                    <a:pt x="1280" y="235"/>
                  </a:lnTo>
                  <a:lnTo>
                    <a:pt x="1290" y="231"/>
                  </a:lnTo>
                  <a:lnTo>
                    <a:pt x="1301" y="228"/>
                  </a:lnTo>
                  <a:lnTo>
                    <a:pt x="1312" y="226"/>
                  </a:lnTo>
                  <a:lnTo>
                    <a:pt x="1323" y="224"/>
                  </a:lnTo>
                  <a:lnTo>
                    <a:pt x="1335" y="222"/>
                  </a:lnTo>
                  <a:lnTo>
                    <a:pt x="1347" y="221"/>
                  </a:lnTo>
                  <a:lnTo>
                    <a:pt x="1359" y="221"/>
                  </a:lnTo>
                  <a:lnTo>
                    <a:pt x="1370" y="221"/>
                  </a:lnTo>
                  <a:lnTo>
                    <a:pt x="1381" y="222"/>
                  </a:lnTo>
                  <a:lnTo>
                    <a:pt x="1392" y="223"/>
                  </a:lnTo>
                  <a:lnTo>
                    <a:pt x="1402" y="225"/>
                  </a:lnTo>
                  <a:lnTo>
                    <a:pt x="1412" y="228"/>
                  </a:lnTo>
                  <a:lnTo>
                    <a:pt x="1421" y="230"/>
                  </a:lnTo>
                  <a:lnTo>
                    <a:pt x="1431" y="234"/>
                  </a:lnTo>
                  <a:lnTo>
                    <a:pt x="1440" y="238"/>
                  </a:lnTo>
                  <a:lnTo>
                    <a:pt x="1448" y="242"/>
                  </a:lnTo>
                  <a:lnTo>
                    <a:pt x="1457" y="246"/>
                  </a:lnTo>
                  <a:lnTo>
                    <a:pt x="1465" y="251"/>
                  </a:lnTo>
                  <a:lnTo>
                    <a:pt x="1468" y="254"/>
                  </a:lnTo>
                  <a:lnTo>
                    <a:pt x="1472" y="257"/>
                  </a:lnTo>
                  <a:lnTo>
                    <a:pt x="1479" y="263"/>
                  </a:lnTo>
                  <a:lnTo>
                    <a:pt x="1486" y="269"/>
                  </a:lnTo>
                  <a:lnTo>
                    <a:pt x="1493" y="275"/>
                  </a:lnTo>
                  <a:lnTo>
                    <a:pt x="1499" y="282"/>
                  </a:lnTo>
                  <a:lnTo>
                    <a:pt x="1499" y="230"/>
                  </a:lnTo>
                  <a:lnTo>
                    <a:pt x="1589" y="230"/>
                  </a:lnTo>
                  <a:lnTo>
                    <a:pt x="1589" y="677"/>
                  </a:lnTo>
                  <a:close/>
                  <a:moveTo>
                    <a:pt x="466" y="686"/>
                  </a:moveTo>
                  <a:lnTo>
                    <a:pt x="452" y="686"/>
                  </a:lnTo>
                  <a:lnTo>
                    <a:pt x="438" y="685"/>
                  </a:lnTo>
                  <a:lnTo>
                    <a:pt x="424" y="684"/>
                  </a:lnTo>
                  <a:lnTo>
                    <a:pt x="410" y="682"/>
                  </a:lnTo>
                  <a:lnTo>
                    <a:pt x="395" y="679"/>
                  </a:lnTo>
                  <a:lnTo>
                    <a:pt x="380" y="676"/>
                  </a:lnTo>
                  <a:lnTo>
                    <a:pt x="365" y="672"/>
                  </a:lnTo>
                  <a:lnTo>
                    <a:pt x="350" y="667"/>
                  </a:lnTo>
                  <a:lnTo>
                    <a:pt x="335" y="662"/>
                  </a:lnTo>
                  <a:lnTo>
                    <a:pt x="319" y="655"/>
                  </a:lnTo>
                  <a:lnTo>
                    <a:pt x="304" y="648"/>
                  </a:lnTo>
                  <a:lnTo>
                    <a:pt x="290" y="640"/>
                  </a:lnTo>
                  <a:lnTo>
                    <a:pt x="275" y="632"/>
                  </a:lnTo>
                  <a:lnTo>
                    <a:pt x="261" y="622"/>
                  </a:lnTo>
                  <a:lnTo>
                    <a:pt x="247" y="611"/>
                  </a:lnTo>
                  <a:lnTo>
                    <a:pt x="240" y="606"/>
                  </a:lnTo>
                  <a:lnTo>
                    <a:pt x="233" y="600"/>
                  </a:lnTo>
                  <a:lnTo>
                    <a:pt x="241" y="590"/>
                  </a:lnTo>
                  <a:lnTo>
                    <a:pt x="258" y="567"/>
                  </a:lnTo>
                  <a:lnTo>
                    <a:pt x="283" y="534"/>
                  </a:lnTo>
                  <a:lnTo>
                    <a:pt x="286" y="537"/>
                  </a:lnTo>
                  <a:lnTo>
                    <a:pt x="296" y="545"/>
                  </a:lnTo>
                  <a:lnTo>
                    <a:pt x="303" y="551"/>
                  </a:lnTo>
                  <a:lnTo>
                    <a:pt x="311" y="557"/>
                  </a:lnTo>
                  <a:lnTo>
                    <a:pt x="321" y="563"/>
                  </a:lnTo>
                  <a:lnTo>
                    <a:pt x="332" y="570"/>
                  </a:lnTo>
                  <a:lnTo>
                    <a:pt x="345" y="577"/>
                  </a:lnTo>
                  <a:lnTo>
                    <a:pt x="358" y="583"/>
                  </a:lnTo>
                  <a:lnTo>
                    <a:pt x="365" y="586"/>
                  </a:lnTo>
                  <a:lnTo>
                    <a:pt x="373" y="589"/>
                  </a:lnTo>
                  <a:lnTo>
                    <a:pt x="388" y="595"/>
                  </a:lnTo>
                  <a:lnTo>
                    <a:pt x="396" y="597"/>
                  </a:lnTo>
                  <a:lnTo>
                    <a:pt x="405" y="599"/>
                  </a:lnTo>
                  <a:lnTo>
                    <a:pt x="414" y="601"/>
                  </a:lnTo>
                  <a:lnTo>
                    <a:pt x="423" y="603"/>
                  </a:lnTo>
                  <a:lnTo>
                    <a:pt x="432" y="604"/>
                  </a:lnTo>
                  <a:lnTo>
                    <a:pt x="441" y="605"/>
                  </a:lnTo>
                  <a:lnTo>
                    <a:pt x="460" y="606"/>
                  </a:lnTo>
                  <a:lnTo>
                    <a:pt x="478" y="606"/>
                  </a:lnTo>
                  <a:lnTo>
                    <a:pt x="494" y="605"/>
                  </a:lnTo>
                  <a:lnTo>
                    <a:pt x="508" y="603"/>
                  </a:lnTo>
                  <a:lnTo>
                    <a:pt x="521" y="600"/>
                  </a:lnTo>
                  <a:lnTo>
                    <a:pt x="533" y="597"/>
                  </a:lnTo>
                  <a:lnTo>
                    <a:pt x="543" y="594"/>
                  </a:lnTo>
                  <a:lnTo>
                    <a:pt x="551" y="590"/>
                  </a:lnTo>
                  <a:lnTo>
                    <a:pt x="559" y="585"/>
                  </a:lnTo>
                  <a:lnTo>
                    <a:pt x="565" y="581"/>
                  </a:lnTo>
                  <a:lnTo>
                    <a:pt x="568" y="579"/>
                  </a:lnTo>
                  <a:lnTo>
                    <a:pt x="571" y="576"/>
                  </a:lnTo>
                  <a:lnTo>
                    <a:pt x="575" y="571"/>
                  </a:lnTo>
                  <a:lnTo>
                    <a:pt x="578" y="567"/>
                  </a:lnTo>
                  <a:lnTo>
                    <a:pt x="580" y="562"/>
                  </a:lnTo>
                  <a:lnTo>
                    <a:pt x="582" y="557"/>
                  </a:lnTo>
                  <a:lnTo>
                    <a:pt x="583" y="552"/>
                  </a:lnTo>
                  <a:lnTo>
                    <a:pt x="583" y="548"/>
                  </a:lnTo>
                  <a:lnTo>
                    <a:pt x="583" y="544"/>
                  </a:lnTo>
                  <a:lnTo>
                    <a:pt x="583" y="540"/>
                  </a:lnTo>
                  <a:lnTo>
                    <a:pt x="582" y="537"/>
                  </a:lnTo>
                  <a:lnTo>
                    <a:pt x="580" y="534"/>
                  </a:lnTo>
                  <a:lnTo>
                    <a:pt x="577" y="527"/>
                  </a:lnTo>
                  <a:lnTo>
                    <a:pt x="575" y="525"/>
                  </a:lnTo>
                  <a:lnTo>
                    <a:pt x="572" y="522"/>
                  </a:lnTo>
                  <a:lnTo>
                    <a:pt x="569" y="520"/>
                  </a:lnTo>
                  <a:lnTo>
                    <a:pt x="566" y="517"/>
                  </a:lnTo>
                  <a:lnTo>
                    <a:pt x="559" y="513"/>
                  </a:lnTo>
                  <a:lnTo>
                    <a:pt x="551" y="510"/>
                  </a:lnTo>
                  <a:lnTo>
                    <a:pt x="542" y="507"/>
                  </a:lnTo>
                  <a:lnTo>
                    <a:pt x="532" y="504"/>
                  </a:lnTo>
                  <a:lnTo>
                    <a:pt x="521" y="502"/>
                  </a:lnTo>
                  <a:lnTo>
                    <a:pt x="498" y="498"/>
                  </a:lnTo>
                  <a:lnTo>
                    <a:pt x="447" y="491"/>
                  </a:lnTo>
                  <a:lnTo>
                    <a:pt x="412" y="486"/>
                  </a:lnTo>
                  <a:lnTo>
                    <a:pt x="394" y="484"/>
                  </a:lnTo>
                  <a:lnTo>
                    <a:pt x="376" y="480"/>
                  </a:lnTo>
                  <a:lnTo>
                    <a:pt x="358" y="476"/>
                  </a:lnTo>
                  <a:lnTo>
                    <a:pt x="341" y="472"/>
                  </a:lnTo>
                  <a:lnTo>
                    <a:pt x="324" y="466"/>
                  </a:lnTo>
                  <a:lnTo>
                    <a:pt x="308" y="460"/>
                  </a:lnTo>
                  <a:lnTo>
                    <a:pt x="301" y="456"/>
                  </a:lnTo>
                  <a:lnTo>
                    <a:pt x="293" y="451"/>
                  </a:lnTo>
                  <a:lnTo>
                    <a:pt x="280" y="442"/>
                  </a:lnTo>
                  <a:lnTo>
                    <a:pt x="274" y="437"/>
                  </a:lnTo>
                  <a:lnTo>
                    <a:pt x="268" y="432"/>
                  </a:lnTo>
                  <a:lnTo>
                    <a:pt x="262" y="426"/>
                  </a:lnTo>
                  <a:lnTo>
                    <a:pt x="257" y="420"/>
                  </a:lnTo>
                  <a:lnTo>
                    <a:pt x="253" y="414"/>
                  </a:lnTo>
                  <a:lnTo>
                    <a:pt x="249" y="407"/>
                  </a:lnTo>
                  <a:lnTo>
                    <a:pt x="246" y="400"/>
                  </a:lnTo>
                  <a:lnTo>
                    <a:pt x="243" y="392"/>
                  </a:lnTo>
                  <a:lnTo>
                    <a:pt x="240" y="384"/>
                  </a:lnTo>
                  <a:lnTo>
                    <a:pt x="239" y="375"/>
                  </a:lnTo>
                  <a:lnTo>
                    <a:pt x="238" y="366"/>
                  </a:lnTo>
                  <a:lnTo>
                    <a:pt x="237" y="356"/>
                  </a:lnTo>
                  <a:lnTo>
                    <a:pt x="238" y="349"/>
                  </a:lnTo>
                  <a:lnTo>
                    <a:pt x="239" y="342"/>
                  </a:lnTo>
                  <a:lnTo>
                    <a:pt x="240" y="335"/>
                  </a:lnTo>
                  <a:lnTo>
                    <a:pt x="242" y="328"/>
                  </a:lnTo>
                  <a:lnTo>
                    <a:pt x="244" y="321"/>
                  </a:lnTo>
                  <a:lnTo>
                    <a:pt x="247" y="315"/>
                  </a:lnTo>
                  <a:lnTo>
                    <a:pt x="250" y="308"/>
                  </a:lnTo>
                  <a:lnTo>
                    <a:pt x="254" y="302"/>
                  </a:lnTo>
                  <a:lnTo>
                    <a:pt x="258" y="296"/>
                  </a:lnTo>
                  <a:lnTo>
                    <a:pt x="263" y="290"/>
                  </a:lnTo>
                  <a:lnTo>
                    <a:pt x="268" y="285"/>
                  </a:lnTo>
                  <a:lnTo>
                    <a:pt x="274" y="279"/>
                  </a:lnTo>
                  <a:lnTo>
                    <a:pt x="280" y="274"/>
                  </a:lnTo>
                  <a:lnTo>
                    <a:pt x="286" y="269"/>
                  </a:lnTo>
                  <a:lnTo>
                    <a:pt x="292" y="264"/>
                  </a:lnTo>
                  <a:lnTo>
                    <a:pt x="299" y="260"/>
                  </a:lnTo>
                  <a:lnTo>
                    <a:pt x="314" y="251"/>
                  </a:lnTo>
                  <a:lnTo>
                    <a:pt x="322" y="247"/>
                  </a:lnTo>
                  <a:lnTo>
                    <a:pt x="330" y="244"/>
                  </a:lnTo>
                  <a:lnTo>
                    <a:pt x="347" y="237"/>
                  </a:lnTo>
                  <a:lnTo>
                    <a:pt x="365" y="232"/>
                  </a:lnTo>
                  <a:lnTo>
                    <a:pt x="383" y="227"/>
                  </a:lnTo>
                  <a:lnTo>
                    <a:pt x="402" y="224"/>
                  </a:lnTo>
                  <a:lnTo>
                    <a:pt x="422" y="222"/>
                  </a:lnTo>
                  <a:lnTo>
                    <a:pt x="443" y="222"/>
                  </a:lnTo>
                  <a:lnTo>
                    <a:pt x="459" y="222"/>
                  </a:lnTo>
                  <a:lnTo>
                    <a:pt x="474" y="223"/>
                  </a:lnTo>
                  <a:lnTo>
                    <a:pt x="489" y="224"/>
                  </a:lnTo>
                  <a:lnTo>
                    <a:pt x="504" y="226"/>
                  </a:lnTo>
                  <a:lnTo>
                    <a:pt x="518" y="229"/>
                  </a:lnTo>
                  <a:lnTo>
                    <a:pt x="532" y="232"/>
                  </a:lnTo>
                  <a:lnTo>
                    <a:pt x="545" y="235"/>
                  </a:lnTo>
                  <a:lnTo>
                    <a:pt x="559" y="239"/>
                  </a:lnTo>
                  <a:lnTo>
                    <a:pt x="571" y="244"/>
                  </a:lnTo>
                  <a:lnTo>
                    <a:pt x="584" y="249"/>
                  </a:lnTo>
                  <a:lnTo>
                    <a:pt x="596" y="255"/>
                  </a:lnTo>
                  <a:lnTo>
                    <a:pt x="607" y="261"/>
                  </a:lnTo>
                  <a:lnTo>
                    <a:pt x="619" y="268"/>
                  </a:lnTo>
                  <a:lnTo>
                    <a:pt x="630" y="275"/>
                  </a:lnTo>
                  <a:lnTo>
                    <a:pt x="641" y="283"/>
                  </a:lnTo>
                  <a:lnTo>
                    <a:pt x="651" y="291"/>
                  </a:lnTo>
                  <a:lnTo>
                    <a:pt x="649" y="294"/>
                  </a:lnTo>
                  <a:lnTo>
                    <a:pt x="644" y="302"/>
                  </a:lnTo>
                  <a:lnTo>
                    <a:pt x="627" y="326"/>
                  </a:lnTo>
                  <a:lnTo>
                    <a:pt x="602" y="360"/>
                  </a:lnTo>
                  <a:lnTo>
                    <a:pt x="599" y="357"/>
                  </a:lnTo>
                  <a:lnTo>
                    <a:pt x="591" y="351"/>
                  </a:lnTo>
                  <a:lnTo>
                    <a:pt x="578" y="341"/>
                  </a:lnTo>
                  <a:lnTo>
                    <a:pt x="570" y="336"/>
                  </a:lnTo>
                  <a:lnTo>
                    <a:pt x="560" y="330"/>
                  </a:lnTo>
                  <a:lnTo>
                    <a:pt x="550" y="325"/>
                  </a:lnTo>
                  <a:lnTo>
                    <a:pt x="538" y="320"/>
                  </a:lnTo>
                  <a:lnTo>
                    <a:pt x="525" y="315"/>
                  </a:lnTo>
                  <a:lnTo>
                    <a:pt x="511" y="310"/>
                  </a:lnTo>
                  <a:lnTo>
                    <a:pt x="503" y="308"/>
                  </a:lnTo>
                  <a:lnTo>
                    <a:pt x="496" y="307"/>
                  </a:lnTo>
                  <a:lnTo>
                    <a:pt x="479" y="304"/>
                  </a:lnTo>
                  <a:lnTo>
                    <a:pt x="471" y="303"/>
                  </a:lnTo>
                  <a:lnTo>
                    <a:pt x="462" y="302"/>
                  </a:lnTo>
                  <a:lnTo>
                    <a:pt x="453" y="301"/>
                  </a:lnTo>
                  <a:lnTo>
                    <a:pt x="444" y="301"/>
                  </a:lnTo>
                  <a:lnTo>
                    <a:pt x="430" y="301"/>
                  </a:lnTo>
                  <a:lnTo>
                    <a:pt x="416" y="303"/>
                  </a:lnTo>
                  <a:lnTo>
                    <a:pt x="404" y="304"/>
                  </a:lnTo>
                  <a:lnTo>
                    <a:pt x="392" y="307"/>
                  </a:lnTo>
                  <a:lnTo>
                    <a:pt x="382" y="310"/>
                  </a:lnTo>
                  <a:lnTo>
                    <a:pt x="372" y="313"/>
                  </a:lnTo>
                  <a:lnTo>
                    <a:pt x="363" y="317"/>
                  </a:lnTo>
                  <a:lnTo>
                    <a:pt x="356" y="321"/>
                  </a:lnTo>
                  <a:lnTo>
                    <a:pt x="349" y="325"/>
                  </a:lnTo>
                  <a:lnTo>
                    <a:pt x="343" y="329"/>
                  </a:lnTo>
                  <a:lnTo>
                    <a:pt x="338" y="334"/>
                  </a:lnTo>
                  <a:lnTo>
                    <a:pt x="334" y="338"/>
                  </a:lnTo>
                  <a:lnTo>
                    <a:pt x="331" y="343"/>
                  </a:lnTo>
                  <a:lnTo>
                    <a:pt x="328" y="347"/>
                  </a:lnTo>
                  <a:lnTo>
                    <a:pt x="327" y="351"/>
                  </a:lnTo>
                  <a:lnTo>
                    <a:pt x="327" y="355"/>
                  </a:lnTo>
                  <a:lnTo>
                    <a:pt x="327" y="363"/>
                  </a:lnTo>
                  <a:lnTo>
                    <a:pt x="328" y="366"/>
                  </a:lnTo>
                  <a:lnTo>
                    <a:pt x="330" y="369"/>
                  </a:lnTo>
                  <a:lnTo>
                    <a:pt x="333" y="375"/>
                  </a:lnTo>
                  <a:lnTo>
                    <a:pt x="335" y="378"/>
                  </a:lnTo>
                  <a:lnTo>
                    <a:pt x="338" y="380"/>
                  </a:lnTo>
                  <a:lnTo>
                    <a:pt x="344" y="385"/>
                  </a:lnTo>
                  <a:lnTo>
                    <a:pt x="351" y="389"/>
                  </a:lnTo>
                  <a:lnTo>
                    <a:pt x="360" y="392"/>
                  </a:lnTo>
                  <a:lnTo>
                    <a:pt x="369" y="395"/>
                  </a:lnTo>
                  <a:lnTo>
                    <a:pt x="380" y="397"/>
                  </a:lnTo>
                  <a:lnTo>
                    <a:pt x="391" y="400"/>
                  </a:lnTo>
                  <a:lnTo>
                    <a:pt x="416" y="403"/>
                  </a:lnTo>
                  <a:lnTo>
                    <a:pt x="443" y="407"/>
                  </a:lnTo>
                  <a:lnTo>
                    <a:pt x="473" y="411"/>
                  </a:lnTo>
                  <a:lnTo>
                    <a:pt x="513" y="416"/>
                  </a:lnTo>
                  <a:lnTo>
                    <a:pt x="532" y="420"/>
                  </a:lnTo>
                  <a:lnTo>
                    <a:pt x="550" y="424"/>
                  </a:lnTo>
                  <a:lnTo>
                    <a:pt x="568" y="428"/>
                  </a:lnTo>
                  <a:lnTo>
                    <a:pt x="584" y="433"/>
                  </a:lnTo>
                  <a:lnTo>
                    <a:pt x="600" y="439"/>
                  </a:lnTo>
                  <a:lnTo>
                    <a:pt x="607" y="442"/>
                  </a:lnTo>
                  <a:lnTo>
                    <a:pt x="614" y="446"/>
                  </a:lnTo>
                  <a:lnTo>
                    <a:pt x="627" y="453"/>
                  </a:lnTo>
                  <a:lnTo>
                    <a:pt x="634" y="458"/>
                  </a:lnTo>
                  <a:lnTo>
                    <a:pt x="639" y="463"/>
                  </a:lnTo>
                  <a:lnTo>
                    <a:pt x="645" y="468"/>
                  </a:lnTo>
                  <a:lnTo>
                    <a:pt x="649" y="473"/>
                  </a:lnTo>
                  <a:lnTo>
                    <a:pt x="654" y="479"/>
                  </a:lnTo>
                  <a:lnTo>
                    <a:pt x="658" y="484"/>
                  </a:lnTo>
                  <a:lnTo>
                    <a:pt x="662" y="491"/>
                  </a:lnTo>
                  <a:lnTo>
                    <a:pt x="665" y="497"/>
                  </a:lnTo>
                  <a:lnTo>
                    <a:pt x="668" y="504"/>
                  </a:lnTo>
                  <a:lnTo>
                    <a:pt x="670" y="512"/>
                  </a:lnTo>
                  <a:lnTo>
                    <a:pt x="672" y="519"/>
                  </a:lnTo>
                  <a:lnTo>
                    <a:pt x="673" y="528"/>
                  </a:lnTo>
                  <a:lnTo>
                    <a:pt x="674" y="536"/>
                  </a:lnTo>
                  <a:lnTo>
                    <a:pt x="674" y="545"/>
                  </a:lnTo>
                  <a:lnTo>
                    <a:pt x="674" y="553"/>
                  </a:lnTo>
                  <a:lnTo>
                    <a:pt x="673" y="560"/>
                  </a:lnTo>
                  <a:lnTo>
                    <a:pt x="672" y="567"/>
                  </a:lnTo>
                  <a:lnTo>
                    <a:pt x="670" y="574"/>
                  </a:lnTo>
                  <a:lnTo>
                    <a:pt x="668" y="581"/>
                  </a:lnTo>
                  <a:lnTo>
                    <a:pt x="666" y="588"/>
                  </a:lnTo>
                  <a:lnTo>
                    <a:pt x="663" y="594"/>
                  </a:lnTo>
                  <a:lnTo>
                    <a:pt x="659" y="601"/>
                  </a:lnTo>
                  <a:lnTo>
                    <a:pt x="655" y="607"/>
                  </a:lnTo>
                  <a:lnTo>
                    <a:pt x="651" y="613"/>
                  </a:lnTo>
                  <a:lnTo>
                    <a:pt x="646" y="619"/>
                  </a:lnTo>
                  <a:lnTo>
                    <a:pt x="641" y="625"/>
                  </a:lnTo>
                  <a:lnTo>
                    <a:pt x="635" y="630"/>
                  </a:lnTo>
                  <a:lnTo>
                    <a:pt x="629" y="635"/>
                  </a:lnTo>
                  <a:lnTo>
                    <a:pt x="623" y="640"/>
                  </a:lnTo>
                  <a:lnTo>
                    <a:pt x="616" y="645"/>
                  </a:lnTo>
                  <a:lnTo>
                    <a:pt x="609" y="650"/>
                  </a:lnTo>
                  <a:lnTo>
                    <a:pt x="602" y="654"/>
                  </a:lnTo>
                  <a:lnTo>
                    <a:pt x="586" y="662"/>
                  </a:lnTo>
                  <a:lnTo>
                    <a:pt x="569" y="669"/>
                  </a:lnTo>
                  <a:lnTo>
                    <a:pt x="560" y="673"/>
                  </a:lnTo>
                  <a:lnTo>
                    <a:pt x="550" y="675"/>
                  </a:lnTo>
                  <a:lnTo>
                    <a:pt x="531" y="680"/>
                  </a:lnTo>
                  <a:lnTo>
                    <a:pt x="510" y="683"/>
                  </a:lnTo>
                  <a:lnTo>
                    <a:pt x="499" y="685"/>
                  </a:lnTo>
                  <a:lnTo>
                    <a:pt x="488" y="686"/>
                  </a:lnTo>
                  <a:lnTo>
                    <a:pt x="466" y="686"/>
                  </a:lnTo>
                  <a:close/>
                  <a:moveTo>
                    <a:pt x="0" y="0"/>
                  </a:moveTo>
                  <a:lnTo>
                    <a:pt x="0" y="453"/>
                  </a:lnTo>
                  <a:lnTo>
                    <a:pt x="0" y="908"/>
                  </a:lnTo>
                  <a:lnTo>
                    <a:pt x="680" y="908"/>
                  </a:lnTo>
                  <a:lnTo>
                    <a:pt x="1361" y="908"/>
                  </a:lnTo>
                  <a:lnTo>
                    <a:pt x="2041" y="908"/>
                  </a:lnTo>
                  <a:lnTo>
                    <a:pt x="2723" y="908"/>
                  </a:lnTo>
                  <a:lnTo>
                    <a:pt x="3403" y="908"/>
                  </a:lnTo>
                  <a:lnTo>
                    <a:pt x="4084" y="908"/>
                  </a:lnTo>
                  <a:lnTo>
                    <a:pt x="4765" y="908"/>
                  </a:lnTo>
                  <a:lnTo>
                    <a:pt x="5446" y="908"/>
                  </a:lnTo>
                  <a:lnTo>
                    <a:pt x="5446" y="453"/>
                  </a:lnTo>
                  <a:lnTo>
                    <a:pt x="5446" y="0"/>
                  </a:lnTo>
                  <a:lnTo>
                    <a:pt x="4765" y="0"/>
                  </a:lnTo>
                  <a:lnTo>
                    <a:pt x="4084" y="0"/>
                  </a:lnTo>
                  <a:lnTo>
                    <a:pt x="3403" y="0"/>
                  </a:lnTo>
                  <a:lnTo>
                    <a:pt x="2723" y="0"/>
                  </a:lnTo>
                  <a:lnTo>
                    <a:pt x="2041" y="0"/>
                  </a:lnTo>
                  <a:lnTo>
                    <a:pt x="1361" y="0"/>
                  </a:lnTo>
                  <a:lnTo>
                    <a:pt x="680" y="0"/>
                  </a:lnTo>
                  <a:lnTo>
                    <a:pt x="0" y="0"/>
                  </a:lnTo>
                  <a:close/>
                  <a:moveTo>
                    <a:pt x="1367" y="297"/>
                  </a:moveTo>
                  <a:lnTo>
                    <a:pt x="1358" y="297"/>
                  </a:lnTo>
                  <a:lnTo>
                    <a:pt x="1349" y="298"/>
                  </a:lnTo>
                  <a:lnTo>
                    <a:pt x="1341" y="299"/>
                  </a:lnTo>
                  <a:lnTo>
                    <a:pt x="1333" y="300"/>
                  </a:lnTo>
                  <a:lnTo>
                    <a:pt x="1325" y="302"/>
                  </a:lnTo>
                  <a:lnTo>
                    <a:pt x="1318" y="305"/>
                  </a:lnTo>
                  <a:lnTo>
                    <a:pt x="1311" y="307"/>
                  </a:lnTo>
                  <a:lnTo>
                    <a:pt x="1304" y="311"/>
                  </a:lnTo>
                  <a:lnTo>
                    <a:pt x="1291" y="318"/>
                  </a:lnTo>
                  <a:lnTo>
                    <a:pt x="1279" y="327"/>
                  </a:lnTo>
                  <a:lnTo>
                    <a:pt x="1274" y="331"/>
                  </a:lnTo>
                  <a:lnTo>
                    <a:pt x="1269" y="336"/>
                  </a:lnTo>
                  <a:lnTo>
                    <a:pt x="1259" y="347"/>
                  </a:lnTo>
                  <a:lnTo>
                    <a:pt x="1255" y="353"/>
                  </a:lnTo>
                  <a:lnTo>
                    <a:pt x="1251" y="359"/>
                  </a:lnTo>
                  <a:lnTo>
                    <a:pt x="1244" y="371"/>
                  </a:lnTo>
                  <a:lnTo>
                    <a:pt x="1241" y="377"/>
                  </a:lnTo>
                  <a:lnTo>
                    <a:pt x="1238" y="384"/>
                  </a:lnTo>
                  <a:lnTo>
                    <a:pt x="1233" y="397"/>
                  </a:lnTo>
                  <a:lnTo>
                    <a:pt x="1229" y="411"/>
                  </a:lnTo>
                  <a:lnTo>
                    <a:pt x="1226" y="425"/>
                  </a:lnTo>
                  <a:lnTo>
                    <a:pt x="1225" y="439"/>
                  </a:lnTo>
                  <a:lnTo>
                    <a:pt x="1224" y="454"/>
                  </a:lnTo>
                  <a:lnTo>
                    <a:pt x="1225" y="469"/>
                  </a:lnTo>
                  <a:lnTo>
                    <a:pt x="1225" y="476"/>
                  </a:lnTo>
                  <a:lnTo>
                    <a:pt x="1226" y="483"/>
                  </a:lnTo>
                  <a:lnTo>
                    <a:pt x="1229" y="497"/>
                  </a:lnTo>
                  <a:lnTo>
                    <a:pt x="1231" y="504"/>
                  </a:lnTo>
                  <a:lnTo>
                    <a:pt x="1233" y="510"/>
                  </a:lnTo>
                  <a:lnTo>
                    <a:pt x="1235" y="517"/>
                  </a:lnTo>
                  <a:lnTo>
                    <a:pt x="1238" y="524"/>
                  </a:lnTo>
                  <a:lnTo>
                    <a:pt x="1241" y="530"/>
                  </a:lnTo>
                  <a:lnTo>
                    <a:pt x="1244" y="537"/>
                  </a:lnTo>
                  <a:lnTo>
                    <a:pt x="1247" y="543"/>
                  </a:lnTo>
                  <a:lnTo>
                    <a:pt x="1251" y="549"/>
                  </a:lnTo>
                  <a:lnTo>
                    <a:pt x="1255" y="555"/>
                  </a:lnTo>
                  <a:lnTo>
                    <a:pt x="1259" y="561"/>
                  </a:lnTo>
                  <a:lnTo>
                    <a:pt x="1264" y="566"/>
                  </a:lnTo>
                  <a:lnTo>
                    <a:pt x="1269" y="571"/>
                  </a:lnTo>
                  <a:lnTo>
                    <a:pt x="1274" y="576"/>
                  </a:lnTo>
                  <a:lnTo>
                    <a:pt x="1279" y="581"/>
                  </a:lnTo>
                  <a:lnTo>
                    <a:pt x="1285" y="585"/>
                  </a:lnTo>
                  <a:lnTo>
                    <a:pt x="1291" y="589"/>
                  </a:lnTo>
                  <a:lnTo>
                    <a:pt x="1297" y="593"/>
                  </a:lnTo>
                  <a:lnTo>
                    <a:pt x="1304" y="597"/>
                  </a:lnTo>
                  <a:lnTo>
                    <a:pt x="1311" y="600"/>
                  </a:lnTo>
                  <a:lnTo>
                    <a:pt x="1318" y="603"/>
                  </a:lnTo>
                  <a:lnTo>
                    <a:pt x="1325" y="605"/>
                  </a:lnTo>
                  <a:lnTo>
                    <a:pt x="1333" y="607"/>
                  </a:lnTo>
                  <a:lnTo>
                    <a:pt x="1341" y="608"/>
                  </a:lnTo>
                  <a:lnTo>
                    <a:pt x="1349" y="610"/>
                  </a:lnTo>
                  <a:lnTo>
                    <a:pt x="1358" y="610"/>
                  </a:lnTo>
                  <a:lnTo>
                    <a:pt x="1367" y="611"/>
                  </a:lnTo>
                  <a:lnTo>
                    <a:pt x="1379" y="610"/>
                  </a:lnTo>
                  <a:lnTo>
                    <a:pt x="1392" y="608"/>
                  </a:lnTo>
                  <a:lnTo>
                    <a:pt x="1405" y="605"/>
                  </a:lnTo>
                  <a:lnTo>
                    <a:pt x="1417" y="601"/>
                  </a:lnTo>
                  <a:lnTo>
                    <a:pt x="1423" y="599"/>
                  </a:lnTo>
                  <a:lnTo>
                    <a:pt x="1428" y="596"/>
                  </a:lnTo>
                  <a:lnTo>
                    <a:pt x="1440" y="589"/>
                  </a:lnTo>
                  <a:lnTo>
                    <a:pt x="1445" y="586"/>
                  </a:lnTo>
                  <a:lnTo>
                    <a:pt x="1450" y="582"/>
                  </a:lnTo>
                  <a:lnTo>
                    <a:pt x="1455" y="577"/>
                  </a:lnTo>
                  <a:lnTo>
                    <a:pt x="1460" y="573"/>
                  </a:lnTo>
                  <a:lnTo>
                    <a:pt x="1465" y="568"/>
                  </a:lnTo>
                  <a:lnTo>
                    <a:pt x="1469" y="562"/>
                  </a:lnTo>
                  <a:lnTo>
                    <a:pt x="1473" y="557"/>
                  </a:lnTo>
                  <a:lnTo>
                    <a:pt x="1477" y="551"/>
                  </a:lnTo>
                  <a:lnTo>
                    <a:pt x="1485" y="538"/>
                  </a:lnTo>
                  <a:lnTo>
                    <a:pt x="1488" y="531"/>
                  </a:lnTo>
                  <a:lnTo>
                    <a:pt x="1491" y="524"/>
                  </a:lnTo>
                  <a:lnTo>
                    <a:pt x="1495" y="509"/>
                  </a:lnTo>
                  <a:lnTo>
                    <a:pt x="1497" y="500"/>
                  </a:lnTo>
                  <a:lnTo>
                    <a:pt x="1499" y="492"/>
                  </a:lnTo>
                  <a:lnTo>
                    <a:pt x="1500" y="483"/>
                  </a:lnTo>
                  <a:lnTo>
                    <a:pt x="1501" y="474"/>
                  </a:lnTo>
                  <a:lnTo>
                    <a:pt x="1502" y="464"/>
                  </a:lnTo>
                  <a:lnTo>
                    <a:pt x="1502" y="454"/>
                  </a:lnTo>
                  <a:lnTo>
                    <a:pt x="1502" y="444"/>
                  </a:lnTo>
                  <a:lnTo>
                    <a:pt x="1501" y="434"/>
                  </a:lnTo>
                  <a:lnTo>
                    <a:pt x="1500" y="425"/>
                  </a:lnTo>
                  <a:lnTo>
                    <a:pt x="1499" y="416"/>
                  </a:lnTo>
                  <a:lnTo>
                    <a:pt x="1495" y="399"/>
                  </a:lnTo>
                  <a:lnTo>
                    <a:pt x="1493" y="391"/>
                  </a:lnTo>
                  <a:lnTo>
                    <a:pt x="1491" y="384"/>
                  </a:lnTo>
                  <a:lnTo>
                    <a:pt x="1488" y="376"/>
                  </a:lnTo>
                  <a:lnTo>
                    <a:pt x="1485" y="369"/>
                  </a:lnTo>
                  <a:lnTo>
                    <a:pt x="1481" y="363"/>
                  </a:lnTo>
                  <a:lnTo>
                    <a:pt x="1477" y="356"/>
                  </a:lnTo>
                  <a:lnTo>
                    <a:pt x="1473" y="351"/>
                  </a:lnTo>
                  <a:lnTo>
                    <a:pt x="1469" y="345"/>
                  </a:lnTo>
                  <a:lnTo>
                    <a:pt x="1460" y="335"/>
                  </a:lnTo>
                  <a:lnTo>
                    <a:pt x="1450" y="326"/>
                  </a:lnTo>
                  <a:lnTo>
                    <a:pt x="1440" y="318"/>
                  </a:lnTo>
                  <a:lnTo>
                    <a:pt x="1434" y="314"/>
                  </a:lnTo>
                  <a:lnTo>
                    <a:pt x="1428" y="311"/>
                  </a:lnTo>
                  <a:lnTo>
                    <a:pt x="1423" y="308"/>
                  </a:lnTo>
                  <a:lnTo>
                    <a:pt x="1417" y="306"/>
                  </a:lnTo>
                  <a:lnTo>
                    <a:pt x="1411" y="304"/>
                  </a:lnTo>
                  <a:lnTo>
                    <a:pt x="1405" y="302"/>
                  </a:lnTo>
                  <a:lnTo>
                    <a:pt x="1398" y="300"/>
                  </a:lnTo>
                  <a:lnTo>
                    <a:pt x="1392" y="299"/>
                  </a:lnTo>
                  <a:lnTo>
                    <a:pt x="1379" y="297"/>
                  </a:lnTo>
                  <a:lnTo>
                    <a:pt x="1373" y="297"/>
                  </a:lnTo>
                  <a:lnTo>
                    <a:pt x="1367" y="297"/>
                  </a:lnTo>
                  <a:close/>
                  <a:moveTo>
                    <a:pt x="3177" y="301"/>
                  </a:moveTo>
                  <a:lnTo>
                    <a:pt x="3162" y="302"/>
                  </a:lnTo>
                  <a:lnTo>
                    <a:pt x="3148" y="304"/>
                  </a:lnTo>
                  <a:lnTo>
                    <a:pt x="3141" y="305"/>
                  </a:lnTo>
                  <a:lnTo>
                    <a:pt x="3135" y="307"/>
                  </a:lnTo>
                  <a:lnTo>
                    <a:pt x="3128" y="310"/>
                  </a:lnTo>
                  <a:lnTo>
                    <a:pt x="3121" y="312"/>
                  </a:lnTo>
                  <a:lnTo>
                    <a:pt x="3115" y="315"/>
                  </a:lnTo>
                  <a:lnTo>
                    <a:pt x="3109" y="318"/>
                  </a:lnTo>
                  <a:lnTo>
                    <a:pt x="3103" y="321"/>
                  </a:lnTo>
                  <a:lnTo>
                    <a:pt x="3097" y="325"/>
                  </a:lnTo>
                  <a:lnTo>
                    <a:pt x="3092" y="329"/>
                  </a:lnTo>
                  <a:lnTo>
                    <a:pt x="3086" y="334"/>
                  </a:lnTo>
                  <a:lnTo>
                    <a:pt x="3081" y="338"/>
                  </a:lnTo>
                  <a:lnTo>
                    <a:pt x="3076" y="343"/>
                  </a:lnTo>
                  <a:lnTo>
                    <a:pt x="3071" y="348"/>
                  </a:lnTo>
                  <a:lnTo>
                    <a:pt x="3067" y="353"/>
                  </a:lnTo>
                  <a:lnTo>
                    <a:pt x="3063" y="359"/>
                  </a:lnTo>
                  <a:lnTo>
                    <a:pt x="3059" y="365"/>
                  </a:lnTo>
                  <a:lnTo>
                    <a:pt x="3052" y="377"/>
                  </a:lnTo>
                  <a:lnTo>
                    <a:pt x="3048" y="384"/>
                  </a:lnTo>
                  <a:lnTo>
                    <a:pt x="3046" y="391"/>
                  </a:lnTo>
                  <a:lnTo>
                    <a:pt x="3043" y="398"/>
                  </a:lnTo>
                  <a:lnTo>
                    <a:pt x="3041" y="405"/>
                  </a:lnTo>
                  <a:lnTo>
                    <a:pt x="3039" y="413"/>
                  </a:lnTo>
                  <a:lnTo>
                    <a:pt x="3037" y="420"/>
                  </a:lnTo>
                  <a:lnTo>
                    <a:pt x="3035" y="436"/>
                  </a:lnTo>
                  <a:lnTo>
                    <a:pt x="3034" y="453"/>
                  </a:lnTo>
                  <a:lnTo>
                    <a:pt x="3034" y="462"/>
                  </a:lnTo>
                  <a:lnTo>
                    <a:pt x="3035" y="470"/>
                  </a:lnTo>
                  <a:lnTo>
                    <a:pt x="3036" y="478"/>
                  </a:lnTo>
                  <a:lnTo>
                    <a:pt x="3037" y="486"/>
                  </a:lnTo>
                  <a:lnTo>
                    <a:pt x="3041" y="501"/>
                  </a:lnTo>
                  <a:lnTo>
                    <a:pt x="3046" y="515"/>
                  </a:lnTo>
                  <a:lnTo>
                    <a:pt x="3052" y="529"/>
                  </a:lnTo>
                  <a:lnTo>
                    <a:pt x="3055" y="535"/>
                  </a:lnTo>
                  <a:lnTo>
                    <a:pt x="3059" y="541"/>
                  </a:lnTo>
                  <a:lnTo>
                    <a:pt x="3063" y="547"/>
                  </a:lnTo>
                  <a:lnTo>
                    <a:pt x="3067" y="553"/>
                  </a:lnTo>
                  <a:lnTo>
                    <a:pt x="3071" y="558"/>
                  </a:lnTo>
                  <a:lnTo>
                    <a:pt x="3076" y="563"/>
                  </a:lnTo>
                  <a:lnTo>
                    <a:pt x="3081" y="568"/>
                  </a:lnTo>
                  <a:lnTo>
                    <a:pt x="3086" y="573"/>
                  </a:lnTo>
                  <a:lnTo>
                    <a:pt x="3092" y="577"/>
                  </a:lnTo>
                  <a:lnTo>
                    <a:pt x="3097" y="581"/>
                  </a:lnTo>
                  <a:lnTo>
                    <a:pt x="3109" y="588"/>
                  </a:lnTo>
                  <a:lnTo>
                    <a:pt x="3115" y="591"/>
                  </a:lnTo>
                  <a:lnTo>
                    <a:pt x="3121" y="594"/>
                  </a:lnTo>
                  <a:lnTo>
                    <a:pt x="3135" y="599"/>
                  </a:lnTo>
                  <a:lnTo>
                    <a:pt x="3148" y="602"/>
                  </a:lnTo>
                  <a:lnTo>
                    <a:pt x="3155" y="604"/>
                  </a:lnTo>
                  <a:lnTo>
                    <a:pt x="3162" y="604"/>
                  </a:lnTo>
                  <a:lnTo>
                    <a:pt x="3177" y="605"/>
                  </a:lnTo>
                  <a:lnTo>
                    <a:pt x="3192" y="604"/>
                  </a:lnTo>
                  <a:lnTo>
                    <a:pt x="3206" y="602"/>
                  </a:lnTo>
                  <a:lnTo>
                    <a:pt x="3213" y="601"/>
                  </a:lnTo>
                  <a:lnTo>
                    <a:pt x="3219" y="599"/>
                  </a:lnTo>
                  <a:lnTo>
                    <a:pt x="3226" y="597"/>
                  </a:lnTo>
                  <a:lnTo>
                    <a:pt x="3232" y="594"/>
                  </a:lnTo>
                  <a:lnTo>
                    <a:pt x="3239" y="591"/>
                  </a:lnTo>
                  <a:lnTo>
                    <a:pt x="3245" y="588"/>
                  </a:lnTo>
                  <a:lnTo>
                    <a:pt x="3251" y="585"/>
                  </a:lnTo>
                  <a:lnTo>
                    <a:pt x="3257" y="581"/>
                  </a:lnTo>
                  <a:lnTo>
                    <a:pt x="3262" y="577"/>
                  </a:lnTo>
                  <a:lnTo>
                    <a:pt x="3268" y="573"/>
                  </a:lnTo>
                  <a:lnTo>
                    <a:pt x="3273" y="568"/>
                  </a:lnTo>
                  <a:lnTo>
                    <a:pt x="3278" y="563"/>
                  </a:lnTo>
                  <a:lnTo>
                    <a:pt x="3282" y="558"/>
                  </a:lnTo>
                  <a:lnTo>
                    <a:pt x="3287" y="553"/>
                  </a:lnTo>
                  <a:lnTo>
                    <a:pt x="3291" y="547"/>
                  </a:lnTo>
                  <a:lnTo>
                    <a:pt x="3295" y="541"/>
                  </a:lnTo>
                  <a:lnTo>
                    <a:pt x="3302" y="529"/>
                  </a:lnTo>
                  <a:lnTo>
                    <a:pt x="3305" y="522"/>
                  </a:lnTo>
                  <a:lnTo>
                    <a:pt x="3308" y="515"/>
                  </a:lnTo>
                  <a:lnTo>
                    <a:pt x="3311" y="508"/>
                  </a:lnTo>
                  <a:lnTo>
                    <a:pt x="3313" y="501"/>
                  </a:lnTo>
                  <a:lnTo>
                    <a:pt x="3315" y="494"/>
                  </a:lnTo>
                  <a:lnTo>
                    <a:pt x="3317" y="486"/>
                  </a:lnTo>
                  <a:lnTo>
                    <a:pt x="3319" y="470"/>
                  </a:lnTo>
                  <a:lnTo>
                    <a:pt x="3320" y="453"/>
                  </a:lnTo>
                  <a:lnTo>
                    <a:pt x="3319" y="444"/>
                  </a:lnTo>
                  <a:lnTo>
                    <a:pt x="3319" y="436"/>
                  </a:lnTo>
                  <a:lnTo>
                    <a:pt x="3318" y="428"/>
                  </a:lnTo>
                  <a:lnTo>
                    <a:pt x="3317" y="420"/>
                  </a:lnTo>
                  <a:lnTo>
                    <a:pt x="3313" y="405"/>
                  </a:lnTo>
                  <a:lnTo>
                    <a:pt x="3308" y="391"/>
                  </a:lnTo>
                  <a:lnTo>
                    <a:pt x="3302" y="377"/>
                  </a:lnTo>
                  <a:lnTo>
                    <a:pt x="3299" y="371"/>
                  </a:lnTo>
                  <a:lnTo>
                    <a:pt x="3295" y="365"/>
                  </a:lnTo>
                  <a:lnTo>
                    <a:pt x="3291" y="359"/>
                  </a:lnTo>
                  <a:lnTo>
                    <a:pt x="3287" y="353"/>
                  </a:lnTo>
                  <a:lnTo>
                    <a:pt x="3282" y="348"/>
                  </a:lnTo>
                  <a:lnTo>
                    <a:pt x="3278" y="343"/>
                  </a:lnTo>
                  <a:lnTo>
                    <a:pt x="3273" y="338"/>
                  </a:lnTo>
                  <a:lnTo>
                    <a:pt x="3268" y="334"/>
                  </a:lnTo>
                  <a:lnTo>
                    <a:pt x="3262" y="329"/>
                  </a:lnTo>
                  <a:lnTo>
                    <a:pt x="3257" y="325"/>
                  </a:lnTo>
                  <a:lnTo>
                    <a:pt x="3245" y="318"/>
                  </a:lnTo>
                  <a:lnTo>
                    <a:pt x="3239" y="315"/>
                  </a:lnTo>
                  <a:lnTo>
                    <a:pt x="3232" y="312"/>
                  </a:lnTo>
                  <a:lnTo>
                    <a:pt x="3219" y="307"/>
                  </a:lnTo>
                  <a:lnTo>
                    <a:pt x="3206" y="304"/>
                  </a:lnTo>
                  <a:lnTo>
                    <a:pt x="3199" y="303"/>
                  </a:lnTo>
                  <a:lnTo>
                    <a:pt x="3192" y="302"/>
                  </a:lnTo>
                  <a:lnTo>
                    <a:pt x="3177" y="301"/>
                  </a:lnTo>
                  <a:close/>
                  <a:moveTo>
                    <a:pt x="4997" y="297"/>
                  </a:moveTo>
                  <a:lnTo>
                    <a:pt x="4988" y="297"/>
                  </a:lnTo>
                  <a:lnTo>
                    <a:pt x="4979" y="298"/>
                  </a:lnTo>
                  <a:lnTo>
                    <a:pt x="4971" y="299"/>
                  </a:lnTo>
                  <a:lnTo>
                    <a:pt x="4963" y="300"/>
                  </a:lnTo>
                  <a:lnTo>
                    <a:pt x="4955" y="302"/>
                  </a:lnTo>
                  <a:lnTo>
                    <a:pt x="4948" y="305"/>
                  </a:lnTo>
                  <a:lnTo>
                    <a:pt x="4941" y="307"/>
                  </a:lnTo>
                  <a:lnTo>
                    <a:pt x="4934" y="311"/>
                  </a:lnTo>
                  <a:lnTo>
                    <a:pt x="4921" y="318"/>
                  </a:lnTo>
                  <a:lnTo>
                    <a:pt x="4910" y="327"/>
                  </a:lnTo>
                  <a:lnTo>
                    <a:pt x="4904" y="331"/>
                  </a:lnTo>
                  <a:lnTo>
                    <a:pt x="4899" y="336"/>
                  </a:lnTo>
                  <a:lnTo>
                    <a:pt x="4890" y="347"/>
                  </a:lnTo>
                  <a:lnTo>
                    <a:pt x="4885" y="353"/>
                  </a:lnTo>
                  <a:lnTo>
                    <a:pt x="4881" y="359"/>
                  </a:lnTo>
                  <a:lnTo>
                    <a:pt x="4874" y="371"/>
                  </a:lnTo>
                  <a:lnTo>
                    <a:pt x="4871" y="377"/>
                  </a:lnTo>
                  <a:lnTo>
                    <a:pt x="4868" y="384"/>
                  </a:lnTo>
                  <a:lnTo>
                    <a:pt x="4863" y="397"/>
                  </a:lnTo>
                  <a:lnTo>
                    <a:pt x="4859" y="411"/>
                  </a:lnTo>
                  <a:lnTo>
                    <a:pt x="4856" y="425"/>
                  </a:lnTo>
                  <a:lnTo>
                    <a:pt x="4855" y="439"/>
                  </a:lnTo>
                  <a:lnTo>
                    <a:pt x="4854" y="454"/>
                  </a:lnTo>
                  <a:lnTo>
                    <a:pt x="4855" y="469"/>
                  </a:lnTo>
                  <a:lnTo>
                    <a:pt x="4856" y="476"/>
                  </a:lnTo>
                  <a:lnTo>
                    <a:pt x="4856" y="483"/>
                  </a:lnTo>
                  <a:lnTo>
                    <a:pt x="4859" y="497"/>
                  </a:lnTo>
                  <a:lnTo>
                    <a:pt x="4861" y="504"/>
                  </a:lnTo>
                  <a:lnTo>
                    <a:pt x="4863" y="510"/>
                  </a:lnTo>
                  <a:lnTo>
                    <a:pt x="4865" y="517"/>
                  </a:lnTo>
                  <a:lnTo>
                    <a:pt x="4868" y="524"/>
                  </a:lnTo>
                  <a:lnTo>
                    <a:pt x="4871" y="530"/>
                  </a:lnTo>
                  <a:lnTo>
                    <a:pt x="4874" y="537"/>
                  </a:lnTo>
                  <a:lnTo>
                    <a:pt x="4878" y="543"/>
                  </a:lnTo>
                  <a:lnTo>
                    <a:pt x="4881" y="549"/>
                  </a:lnTo>
                  <a:lnTo>
                    <a:pt x="4885" y="555"/>
                  </a:lnTo>
                  <a:lnTo>
                    <a:pt x="4890" y="561"/>
                  </a:lnTo>
                  <a:lnTo>
                    <a:pt x="4894" y="566"/>
                  </a:lnTo>
                  <a:lnTo>
                    <a:pt x="4899" y="571"/>
                  </a:lnTo>
                  <a:lnTo>
                    <a:pt x="4904" y="576"/>
                  </a:lnTo>
                  <a:lnTo>
                    <a:pt x="4910" y="581"/>
                  </a:lnTo>
                  <a:lnTo>
                    <a:pt x="4915" y="585"/>
                  </a:lnTo>
                  <a:lnTo>
                    <a:pt x="4921" y="589"/>
                  </a:lnTo>
                  <a:lnTo>
                    <a:pt x="4927" y="593"/>
                  </a:lnTo>
                  <a:lnTo>
                    <a:pt x="4934" y="597"/>
                  </a:lnTo>
                  <a:lnTo>
                    <a:pt x="4941" y="600"/>
                  </a:lnTo>
                  <a:lnTo>
                    <a:pt x="4948" y="603"/>
                  </a:lnTo>
                  <a:lnTo>
                    <a:pt x="4955" y="605"/>
                  </a:lnTo>
                  <a:lnTo>
                    <a:pt x="4963" y="607"/>
                  </a:lnTo>
                  <a:lnTo>
                    <a:pt x="4971" y="608"/>
                  </a:lnTo>
                  <a:lnTo>
                    <a:pt x="4979" y="610"/>
                  </a:lnTo>
                  <a:lnTo>
                    <a:pt x="4988" y="610"/>
                  </a:lnTo>
                  <a:lnTo>
                    <a:pt x="4997" y="611"/>
                  </a:lnTo>
                  <a:lnTo>
                    <a:pt x="5010" y="610"/>
                  </a:lnTo>
                  <a:lnTo>
                    <a:pt x="5022" y="608"/>
                  </a:lnTo>
                  <a:lnTo>
                    <a:pt x="5035" y="605"/>
                  </a:lnTo>
                  <a:lnTo>
                    <a:pt x="5047" y="601"/>
                  </a:lnTo>
                  <a:lnTo>
                    <a:pt x="5053" y="599"/>
                  </a:lnTo>
                  <a:lnTo>
                    <a:pt x="5059" y="596"/>
                  </a:lnTo>
                  <a:lnTo>
                    <a:pt x="5070" y="589"/>
                  </a:lnTo>
                  <a:lnTo>
                    <a:pt x="5075" y="586"/>
                  </a:lnTo>
                  <a:lnTo>
                    <a:pt x="5081" y="582"/>
                  </a:lnTo>
                  <a:lnTo>
                    <a:pt x="5086" y="577"/>
                  </a:lnTo>
                  <a:lnTo>
                    <a:pt x="5090" y="573"/>
                  </a:lnTo>
                  <a:lnTo>
                    <a:pt x="5095" y="568"/>
                  </a:lnTo>
                  <a:lnTo>
                    <a:pt x="5100" y="562"/>
                  </a:lnTo>
                  <a:lnTo>
                    <a:pt x="5104" y="557"/>
                  </a:lnTo>
                  <a:lnTo>
                    <a:pt x="5108" y="551"/>
                  </a:lnTo>
                  <a:lnTo>
                    <a:pt x="5115" y="538"/>
                  </a:lnTo>
                  <a:lnTo>
                    <a:pt x="5118" y="531"/>
                  </a:lnTo>
                  <a:lnTo>
                    <a:pt x="5121" y="524"/>
                  </a:lnTo>
                  <a:lnTo>
                    <a:pt x="5126" y="509"/>
                  </a:lnTo>
                  <a:lnTo>
                    <a:pt x="5128" y="500"/>
                  </a:lnTo>
                  <a:lnTo>
                    <a:pt x="5129" y="492"/>
                  </a:lnTo>
                  <a:lnTo>
                    <a:pt x="5131" y="483"/>
                  </a:lnTo>
                  <a:lnTo>
                    <a:pt x="5132" y="474"/>
                  </a:lnTo>
                  <a:lnTo>
                    <a:pt x="5132" y="464"/>
                  </a:lnTo>
                  <a:lnTo>
                    <a:pt x="5132" y="454"/>
                  </a:lnTo>
                  <a:lnTo>
                    <a:pt x="5132" y="444"/>
                  </a:lnTo>
                  <a:lnTo>
                    <a:pt x="5132" y="434"/>
                  </a:lnTo>
                  <a:lnTo>
                    <a:pt x="5131" y="425"/>
                  </a:lnTo>
                  <a:lnTo>
                    <a:pt x="5129" y="416"/>
                  </a:lnTo>
                  <a:lnTo>
                    <a:pt x="5126" y="399"/>
                  </a:lnTo>
                  <a:lnTo>
                    <a:pt x="5124" y="391"/>
                  </a:lnTo>
                  <a:lnTo>
                    <a:pt x="5121" y="384"/>
                  </a:lnTo>
                  <a:lnTo>
                    <a:pt x="5118" y="376"/>
                  </a:lnTo>
                  <a:lnTo>
                    <a:pt x="5115" y="369"/>
                  </a:lnTo>
                  <a:lnTo>
                    <a:pt x="5111" y="363"/>
                  </a:lnTo>
                  <a:lnTo>
                    <a:pt x="5108" y="356"/>
                  </a:lnTo>
                  <a:lnTo>
                    <a:pt x="5104" y="351"/>
                  </a:lnTo>
                  <a:lnTo>
                    <a:pt x="5100" y="345"/>
                  </a:lnTo>
                  <a:lnTo>
                    <a:pt x="5090" y="335"/>
                  </a:lnTo>
                  <a:lnTo>
                    <a:pt x="5081" y="326"/>
                  </a:lnTo>
                  <a:lnTo>
                    <a:pt x="5070" y="318"/>
                  </a:lnTo>
                  <a:lnTo>
                    <a:pt x="5064" y="314"/>
                  </a:lnTo>
                  <a:lnTo>
                    <a:pt x="5059" y="311"/>
                  </a:lnTo>
                  <a:lnTo>
                    <a:pt x="5053" y="308"/>
                  </a:lnTo>
                  <a:lnTo>
                    <a:pt x="5047" y="306"/>
                  </a:lnTo>
                  <a:lnTo>
                    <a:pt x="5041" y="304"/>
                  </a:lnTo>
                  <a:lnTo>
                    <a:pt x="5035" y="302"/>
                  </a:lnTo>
                  <a:lnTo>
                    <a:pt x="5029" y="300"/>
                  </a:lnTo>
                  <a:lnTo>
                    <a:pt x="5022" y="299"/>
                  </a:lnTo>
                  <a:lnTo>
                    <a:pt x="5010" y="297"/>
                  </a:lnTo>
                  <a:lnTo>
                    <a:pt x="5003" y="297"/>
                  </a:lnTo>
                  <a:lnTo>
                    <a:pt x="4997" y="29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grpSp>
          <p:nvGrpSpPr>
            <p:cNvPr id="43" name="Group 42"/>
            <p:cNvGrpSpPr>
              <a:grpSpLocks noChangeAspect="1"/>
            </p:cNvGrpSpPr>
            <p:nvPr userDrawn="1"/>
          </p:nvGrpSpPr>
          <p:grpSpPr>
            <a:xfrm>
              <a:off x="1900114" y="6364340"/>
              <a:ext cx="1052413" cy="162000"/>
              <a:chOff x="2160588" y="4324351"/>
              <a:chExt cx="7105649" cy="1093788"/>
            </a:xfrm>
            <a:solidFill>
              <a:schemeClr val="accent1"/>
            </a:solidFill>
          </p:grpSpPr>
          <p:sp>
            <p:nvSpPr>
              <p:cNvPr id="44" name="Freeform 7"/>
              <p:cNvSpPr>
                <a:spLocks noEditPoints="1"/>
              </p:cNvSpPr>
              <p:nvPr userDrawn="1"/>
            </p:nvSpPr>
            <p:spPr bwMode="auto">
              <a:xfrm>
                <a:off x="2160588" y="4527551"/>
                <a:ext cx="595312" cy="890588"/>
              </a:xfrm>
              <a:custGeom>
                <a:avLst/>
                <a:gdLst>
                  <a:gd name="T0" fmla="*/ 372 w 375"/>
                  <a:gd name="T1" fmla="*/ 420 h 561"/>
                  <a:gd name="T2" fmla="*/ 357 w 375"/>
                  <a:gd name="T3" fmla="*/ 465 h 561"/>
                  <a:gd name="T4" fmla="*/ 333 w 375"/>
                  <a:gd name="T5" fmla="*/ 502 h 561"/>
                  <a:gd name="T6" fmla="*/ 301 w 375"/>
                  <a:gd name="T7" fmla="*/ 530 h 561"/>
                  <a:gd name="T8" fmla="*/ 262 w 375"/>
                  <a:gd name="T9" fmla="*/ 549 h 561"/>
                  <a:gd name="T10" fmla="*/ 198 w 375"/>
                  <a:gd name="T11" fmla="*/ 561 h 561"/>
                  <a:gd name="T12" fmla="*/ 140 w 375"/>
                  <a:gd name="T13" fmla="*/ 557 h 561"/>
                  <a:gd name="T14" fmla="*/ 86 w 375"/>
                  <a:gd name="T15" fmla="*/ 540 h 561"/>
                  <a:gd name="T16" fmla="*/ 43 w 375"/>
                  <a:gd name="T17" fmla="*/ 515 h 561"/>
                  <a:gd name="T18" fmla="*/ 85 w 375"/>
                  <a:gd name="T19" fmla="*/ 469 h 561"/>
                  <a:gd name="T20" fmla="*/ 134 w 375"/>
                  <a:gd name="T21" fmla="*/ 494 h 561"/>
                  <a:gd name="T22" fmla="*/ 178 w 375"/>
                  <a:gd name="T23" fmla="*/ 502 h 561"/>
                  <a:gd name="T24" fmla="*/ 238 w 375"/>
                  <a:gd name="T25" fmla="*/ 494 h 561"/>
                  <a:gd name="T26" fmla="*/ 269 w 375"/>
                  <a:gd name="T27" fmla="*/ 478 h 561"/>
                  <a:gd name="T28" fmla="*/ 302 w 375"/>
                  <a:gd name="T29" fmla="*/ 437 h 561"/>
                  <a:gd name="T30" fmla="*/ 311 w 375"/>
                  <a:gd name="T31" fmla="*/ 406 h 561"/>
                  <a:gd name="T32" fmla="*/ 314 w 375"/>
                  <a:gd name="T33" fmla="*/ 342 h 561"/>
                  <a:gd name="T34" fmla="*/ 285 w 375"/>
                  <a:gd name="T35" fmla="*/ 375 h 561"/>
                  <a:gd name="T36" fmla="*/ 248 w 375"/>
                  <a:gd name="T37" fmla="*/ 397 h 561"/>
                  <a:gd name="T38" fmla="*/ 203 w 375"/>
                  <a:gd name="T39" fmla="*/ 410 h 561"/>
                  <a:gd name="T40" fmla="*/ 154 w 375"/>
                  <a:gd name="T41" fmla="*/ 409 h 561"/>
                  <a:gd name="T42" fmla="*/ 109 w 375"/>
                  <a:gd name="T43" fmla="*/ 396 h 561"/>
                  <a:gd name="T44" fmla="*/ 70 w 375"/>
                  <a:gd name="T45" fmla="*/ 372 h 561"/>
                  <a:gd name="T46" fmla="*/ 39 w 375"/>
                  <a:gd name="T47" fmla="*/ 339 h 561"/>
                  <a:gd name="T48" fmla="*/ 13 w 375"/>
                  <a:gd name="T49" fmla="*/ 290 h 561"/>
                  <a:gd name="T50" fmla="*/ 2 w 375"/>
                  <a:gd name="T51" fmla="*/ 241 h 561"/>
                  <a:gd name="T52" fmla="*/ 1 w 375"/>
                  <a:gd name="T53" fmla="*/ 187 h 561"/>
                  <a:gd name="T54" fmla="*/ 11 w 375"/>
                  <a:gd name="T55" fmla="*/ 136 h 561"/>
                  <a:gd name="T56" fmla="*/ 30 w 375"/>
                  <a:gd name="T57" fmla="*/ 91 h 561"/>
                  <a:gd name="T58" fmla="*/ 59 w 375"/>
                  <a:gd name="T59" fmla="*/ 53 h 561"/>
                  <a:gd name="T60" fmla="*/ 96 w 375"/>
                  <a:gd name="T61" fmla="*/ 25 h 561"/>
                  <a:gd name="T62" fmla="*/ 141 w 375"/>
                  <a:gd name="T63" fmla="*/ 6 h 561"/>
                  <a:gd name="T64" fmla="*/ 193 w 375"/>
                  <a:gd name="T65" fmla="*/ 0 h 561"/>
                  <a:gd name="T66" fmla="*/ 243 w 375"/>
                  <a:gd name="T67" fmla="*/ 9 h 561"/>
                  <a:gd name="T68" fmla="*/ 283 w 375"/>
                  <a:gd name="T69" fmla="*/ 30 h 561"/>
                  <a:gd name="T70" fmla="*/ 316 w 375"/>
                  <a:gd name="T71" fmla="*/ 63 h 561"/>
                  <a:gd name="T72" fmla="*/ 176 w 375"/>
                  <a:gd name="T73" fmla="*/ 60 h 561"/>
                  <a:gd name="T74" fmla="*/ 137 w 375"/>
                  <a:gd name="T75" fmla="*/ 71 h 561"/>
                  <a:gd name="T76" fmla="*/ 105 w 375"/>
                  <a:gd name="T77" fmla="*/ 93 h 561"/>
                  <a:gd name="T78" fmla="*/ 82 w 375"/>
                  <a:gd name="T79" fmla="*/ 125 h 561"/>
                  <a:gd name="T80" fmla="*/ 65 w 375"/>
                  <a:gd name="T81" fmla="*/ 179 h 561"/>
                  <a:gd name="T82" fmla="*/ 65 w 375"/>
                  <a:gd name="T83" fmla="*/ 239 h 561"/>
                  <a:gd name="T84" fmla="*/ 76 w 375"/>
                  <a:gd name="T85" fmla="*/ 279 h 561"/>
                  <a:gd name="T86" fmla="*/ 96 w 375"/>
                  <a:gd name="T87" fmla="*/ 312 h 561"/>
                  <a:gd name="T88" fmla="*/ 131 w 375"/>
                  <a:gd name="T89" fmla="*/ 339 h 561"/>
                  <a:gd name="T90" fmla="*/ 176 w 375"/>
                  <a:gd name="T91" fmla="*/ 352 h 561"/>
                  <a:gd name="T92" fmla="*/ 220 w 375"/>
                  <a:gd name="T93" fmla="*/ 350 h 561"/>
                  <a:gd name="T94" fmla="*/ 245 w 375"/>
                  <a:gd name="T95" fmla="*/ 340 h 561"/>
                  <a:gd name="T96" fmla="*/ 271 w 375"/>
                  <a:gd name="T97" fmla="*/ 321 h 561"/>
                  <a:gd name="T98" fmla="*/ 302 w 375"/>
                  <a:gd name="T99" fmla="*/ 272 h 561"/>
                  <a:gd name="T100" fmla="*/ 314 w 375"/>
                  <a:gd name="T101" fmla="*/ 208 h 561"/>
                  <a:gd name="T102" fmla="*/ 303 w 375"/>
                  <a:gd name="T103" fmla="*/ 143 h 561"/>
                  <a:gd name="T104" fmla="*/ 282 w 375"/>
                  <a:gd name="T105" fmla="*/ 102 h 561"/>
                  <a:gd name="T106" fmla="*/ 243 w 375"/>
                  <a:gd name="T107" fmla="*/ 70 h 561"/>
                  <a:gd name="T108" fmla="*/ 190 w 375"/>
                  <a:gd name="T109" fmla="*/ 59 h 5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75" h="561">
                    <a:moveTo>
                      <a:pt x="375" y="379"/>
                    </a:moveTo>
                    <a:lnTo>
                      <a:pt x="375" y="390"/>
                    </a:lnTo>
                    <a:lnTo>
                      <a:pt x="375" y="400"/>
                    </a:lnTo>
                    <a:lnTo>
                      <a:pt x="373" y="411"/>
                    </a:lnTo>
                    <a:lnTo>
                      <a:pt x="372" y="420"/>
                    </a:lnTo>
                    <a:lnTo>
                      <a:pt x="370" y="430"/>
                    </a:lnTo>
                    <a:lnTo>
                      <a:pt x="367" y="439"/>
                    </a:lnTo>
                    <a:lnTo>
                      <a:pt x="364" y="448"/>
                    </a:lnTo>
                    <a:lnTo>
                      <a:pt x="361" y="457"/>
                    </a:lnTo>
                    <a:lnTo>
                      <a:pt x="357" y="465"/>
                    </a:lnTo>
                    <a:lnTo>
                      <a:pt x="353" y="473"/>
                    </a:lnTo>
                    <a:lnTo>
                      <a:pt x="349" y="481"/>
                    </a:lnTo>
                    <a:lnTo>
                      <a:pt x="344" y="488"/>
                    </a:lnTo>
                    <a:lnTo>
                      <a:pt x="339" y="495"/>
                    </a:lnTo>
                    <a:lnTo>
                      <a:pt x="333" y="502"/>
                    </a:lnTo>
                    <a:lnTo>
                      <a:pt x="327" y="508"/>
                    </a:lnTo>
                    <a:lnTo>
                      <a:pt x="321" y="514"/>
                    </a:lnTo>
                    <a:lnTo>
                      <a:pt x="315" y="520"/>
                    </a:lnTo>
                    <a:lnTo>
                      <a:pt x="308" y="525"/>
                    </a:lnTo>
                    <a:lnTo>
                      <a:pt x="301" y="530"/>
                    </a:lnTo>
                    <a:lnTo>
                      <a:pt x="294" y="534"/>
                    </a:lnTo>
                    <a:lnTo>
                      <a:pt x="286" y="539"/>
                    </a:lnTo>
                    <a:lnTo>
                      <a:pt x="278" y="542"/>
                    </a:lnTo>
                    <a:lnTo>
                      <a:pt x="270" y="546"/>
                    </a:lnTo>
                    <a:lnTo>
                      <a:pt x="262" y="549"/>
                    </a:lnTo>
                    <a:lnTo>
                      <a:pt x="253" y="552"/>
                    </a:lnTo>
                    <a:lnTo>
                      <a:pt x="245" y="554"/>
                    </a:lnTo>
                    <a:lnTo>
                      <a:pt x="226" y="558"/>
                    </a:lnTo>
                    <a:lnTo>
                      <a:pt x="208" y="560"/>
                    </a:lnTo>
                    <a:lnTo>
                      <a:pt x="198" y="561"/>
                    </a:lnTo>
                    <a:lnTo>
                      <a:pt x="188" y="561"/>
                    </a:lnTo>
                    <a:lnTo>
                      <a:pt x="176" y="561"/>
                    </a:lnTo>
                    <a:lnTo>
                      <a:pt x="163" y="560"/>
                    </a:lnTo>
                    <a:lnTo>
                      <a:pt x="151" y="559"/>
                    </a:lnTo>
                    <a:lnTo>
                      <a:pt x="140" y="557"/>
                    </a:lnTo>
                    <a:lnTo>
                      <a:pt x="128" y="554"/>
                    </a:lnTo>
                    <a:lnTo>
                      <a:pt x="117" y="551"/>
                    </a:lnTo>
                    <a:lnTo>
                      <a:pt x="107" y="548"/>
                    </a:lnTo>
                    <a:lnTo>
                      <a:pt x="96" y="544"/>
                    </a:lnTo>
                    <a:lnTo>
                      <a:pt x="86" y="540"/>
                    </a:lnTo>
                    <a:lnTo>
                      <a:pt x="77" y="536"/>
                    </a:lnTo>
                    <a:lnTo>
                      <a:pt x="68" y="531"/>
                    </a:lnTo>
                    <a:lnTo>
                      <a:pt x="59" y="526"/>
                    </a:lnTo>
                    <a:lnTo>
                      <a:pt x="50" y="520"/>
                    </a:lnTo>
                    <a:lnTo>
                      <a:pt x="43" y="515"/>
                    </a:lnTo>
                    <a:lnTo>
                      <a:pt x="35" y="509"/>
                    </a:lnTo>
                    <a:lnTo>
                      <a:pt x="28" y="503"/>
                    </a:lnTo>
                    <a:lnTo>
                      <a:pt x="68" y="456"/>
                    </a:lnTo>
                    <a:lnTo>
                      <a:pt x="79" y="465"/>
                    </a:lnTo>
                    <a:lnTo>
                      <a:pt x="85" y="469"/>
                    </a:lnTo>
                    <a:lnTo>
                      <a:pt x="91" y="473"/>
                    </a:lnTo>
                    <a:lnTo>
                      <a:pt x="104" y="481"/>
                    </a:lnTo>
                    <a:lnTo>
                      <a:pt x="119" y="488"/>
                    </a:lnTo>
                    <a:lnTo>
                      <a:pt x="126" y="491"/>
                    </a:lnTo>
                    <a:lnTo>
                      <a:pt x="134" y="494"/>
                    </a:lnTo>
                    <a:lnTo>
                      <a:pt x="143" y="496"/>
                    </a:lnTo>
                    <a:lnTo>
                      <a:pt x="151" y="498"/>
                    </a:lnTo>
                    <a:lnTo>
                      <a:pt x="160" y="500"/>
                    </a:lnTo>
                    <a:lnTo>
                      <a:pt x="169" y="501"/>
                    </a:lnTo>
                    <a:lnTo>
                      <a:pt x="178" y="502"/>
                    </a:lnTo>
                    <a:lnTo>
                      <a:pt x="188" y="502"/>
                    </a:lnTo>
                    <a:lnTo>
                      <a:pt x="201" y="502"/>
                    </a:lnTo>
                    <a:lnTo>
                      <a:pt x="214" y="500"/>
                    </a:lnTo>
                    <a:lnTo>
                      <a:pt x="226" y="498"/>
                    </a:lnTo>
                    <a:lnTo>
                      <a:pt x="238" y="494"/>
                    </a:lnTo>
                    <a:lnTo>
                      <a:pt x="244" y="492"/>
                    </a:lnTo>
                    <a:lnTo>
                      <a:pt x="249" y="490"/>
                    </a:lnTo>
                    <a:lnTo>
                      <a:pt x="259" y="484"/>
                    </a:lnTo>
                    <a:lnTo>
                      <a:pt x="264" y="481"/>
                    </a:lnTo>
                    <a:lnTo>
                      <a:pt x="269" y="478"/>
                    </a:lnTo>
                    <a:lnTo>
                      <a:pt x="278" y="471"/>
                    </a:lnTo>
                    <a:lnTo>
                      <a:pt x="286" y="462"/>
                    </a:lnTo>
                    <a:lnTo>
                      <a:pt x="293" y="453"/>
                    </a:lnTo>
                    <a:lnTo>
                      <a:pt x="299" y="443"/>
                    </a:lnTo>
                    <a:lnTo>
                      <a:pt x="302" y="437"/>
                    </a:lnTo>
                    <a:lnTo>
                      <a:pt x="304" y="432"/>
                    </a:lnTo>
                    <a:lnTo>
                      <a:pt x="306" y="426"/>
                    </a:lnTo>
                    <a:lnTo>
                      <a:pt x="308" y="420"/>
                    </a:lnTo>
                    <a:lnTo>
                      <a:pt x="310" y="413"/>
                    </a:lnTo>
                    <a:lnTo>
                      <a:pt x="311" y="406"/>
                    </a:lnTo>
                    <a:lnTo>
                      <a:pt x="312" y="400"/>
                    </a:lnTo>
                    <a:lnTo>
                      <a:pt x="313" y="392"/>
                    </a:lnTo>
                    <a:lnTo>
                      <a:pt x="313" y="385"/>
                    </a:lnTo>
                    <a:lnTo>
                      <a:pt x="314" y="378"/>
                    </a:lnTo>
                    <a:lnTo>
                      <a:pt x="314" y="342"/>
                    </a:lnTo>
                    <a:lnTo>
                      <a:pt x="308" y="350"/>
                    </a:lnTo>
                    <a:lnTo>
                      <a:pt x="302" y="358"/>
                    </a:lnTo>
                    <a:lnTo>
                      <a:pt x="295" y="365"/>
                    </a:lnTo>
                    <a:lnTo>
                      <a:pt x="288" y="371"/>
                    </a:lnTo>
                    <a:lnTo>
                      <a:pt x="285" y="375"/>
                    </a:lnTo>
                    <a:lnTo>
                      <a:pt x="281" y="378"/>
                    </a:lnTo>
                    <a:lnTo>
                      <a:pt x="273" y="383"/>
                    </a:lnTo>
                    <a:lnTo>
                      <a:pt x="265" y="388"/>
                    </a:lnTo>
                    <a:lnTo>
                      <a:pt x="257" y="393"/>
                    </a:lnTo>
                    <a:lnTo>
                      <a:pt x="248" y="397"/>
                    </a:lnTo>
                    <a:lnTo>
                      <a:pt x="239" y="401"/>
                    </a:lnTo>
                    <a:lnTo>
                      <a:pt x="230" y="404"/>
                    </a:lnTo>
                    <a:lnTo>
                      <a:pt x="221" y="406"/>
                    </a:lnTo>
                    <a:lnTo>
                      <a:pt x="212" y="408"/>
                    </a:lnTo>
                    <a:lnTo>
                      <a:pt x="203" y="410"/>
                    </a:lnTo>
                    <a:lnTo>
                      <a:pt x="194" y="411"/>
                    </a:lnTo>
                    <a:lnTo>
                      <a:pt x="184" y="411"/>
                    </a:lnTo>
                    <a:lnTo>
                      <a:pt x="174" y="411"/>
                    </a:lnTo>
                    <a:lnTo>
                      <a:pt x="164" y="410"/>
                    </a:lnTo>
                    <a:lnTo>
                      <a:pt x="154" y="409"/>
                    </a:lnTo>
                    <a:lnTo>
                      <a:pt x="145" y="407"/>
                    </a:lnTo>
                    <a:lnTo>
                      <a:pt x="135" y="405"/>
                    </a:lnTo>
                    <a:lnTo>
                      <a:pt x="126" y="402"/>
                    </a:lnTo>
                    <a:lnTo>
                      <a:pt x="117" y="399"/>
                    </a:lnTo>
                    <a:lnTo>
                      <a:pt x="109" y="396"/>
                    </a:lnTo>
                    <a:lnTo>
                      <a:pt x="100" y="392"/>
                    </a:lnTo>
                    <a:lnTo>
                      <a:pt x="92" y="388"/>
                    </a:lnTo>
                    <a:lnTo>
                      <a:pt x="85" y="383"/>
                    </a:lnTo>
                    <a:lnTo>
                      <a:pt x="77" y="378"/>
                    </a:lnTo>
                    <a:lnTo>
                      <a:pt x="70" y="372"/>
                    </a:lnTo>
                    <a:lnTo>
                      <a:pt x="63" y="366"/>
                    </a:lnTo>
                    <a:lnTo>
                      <a:pt x="57" y="360"/>
                    </a:lnTo>
                    <a:lnTo>
                      <a:pt x="51" y="354"/>
                    </a:lnTo>
                    <a:lnTo>
                      <a:pt x="45" y="347"/>
                    </a:lnTo>
                    <a:lnTo>
                      <a:pt x="39" y="339"/>
                    </a:lnTo>
                    <a:lnTo>
                      <a:pt x="34" y="332"/>
                    </a:lnTo>
                    <a:lnTo>
                      <a:pt x="29" y="324"/>
                    </a:lnTo>
                    <a:lnTo>
                      <a:pt x="20" y="307"/>
                    </a:lnTo>
                    <a:lnTo>
                      <a:pt x="17" y="299"/>
                    </a:lnTo>
                    <a:lnTo>
                      <a:pt x="13" y="290"/>
                    </a:lnTo>
                    <a:lnTo>
                      <a:pt x="10" y="280"/>
                    </a:lnTo>
                    <a:lnTo>
                      <a:pt x="8" y="271"/>
                    </a:lnTo>
                    <a:lnTo>
                      <a:pt x="5" y="261"/>
                    </a:lnTo>
                    <a:lnTo>
                      <a:pt x="3" y="251"/>
                    </a:lnTo>
                    <a:lnTo>
                      <a:pt x="2" y="241"/>
                    </a:lnTo>
                    <a:lnTo>
                      <a:pt x="1" y="230"/>
                    </a:lnTo>
                    <a:lnTo>
                      <a:pt x="0" y="220"/>
                    </a:lnTo>
                    <a:lnTo>
                      <a:pt x="0" y="209"/>
                    </a:lnTo>
                    <a:lnTo>
                      <a:pt x="0" y="198"/>
                    </a:lnTo>
                    <a:lnTo>
                      <a:pt x="1" y="187"/>
                    </a:lnTo>
                    <a:lnTo>
                      <a:pt x="2" y="176"/>
                    </a:lnTo>
                    <a:lnTo>
                      <a:pt x="4" y="166"/>
                    </a:lnTo>
                    <a:lnTo>
                      <a:pt x="6" y="156"/>
                    </a:lnTo>
                    <a:lnTo>
                      <a:pt x="8" y="146"/>
                    </a:lnTo>
                    <a:lnTo>
                      <a:pt x="11" y="136"/>
                    </a:lnTo>
                    <a:lnTo>
                      <a:pt x="14" y="126"/>
                    </a:lnTo>
                    <a:lnTo>
                      <a:pt x="17" y="117"/>
                    </a:lnTo>
                    <a:lnTo>
                      <a:pt x="21" y="108"/>
                    </a:lnTo>
                    <a:lnTo>
                      <a:pt x="26" y="99"/>
                    </a:lnTo>
                    <a:lnTo>
                      <a:pt x="30" y="91"/>
                    </a:lnTo>
                    <a:lnTo>
                      <a:pt x="35" y="82"/>
                    </a:lnTo>
                    <a:lnTo>
                      <a:pt x="41" y="75"/>
                    </a:lnTo>
                    <a:lnTo>
                      <a:pt x="47" y="67"/>
                    </a:lnTo>
                    <a:lnTo>
                      <a:pt x="53" y="60"/>
                    </a:lnTo>
                    <a:lnTo>
                      <a:pt x="59" y="53"/>
                    </a:lnTo>
                    <a:lnTo>
                      <a:pt x="66" y="47"/>
                    </a:lnTo>
                    <a:lnTo>
                      <a:pt x="73" y="41"/>
                    </a:lnTo>
                    <a:lnTo>
                      <a:pt x="81" y="35"/>
                    </a:lnTo>
                    <a:lnTo>
                      <a:pt x="88" y="29"/>
                    </a:lnTo>
                    <a:lnTo>
                      <a:pt x="96" y="25"/>
                    </a:lnTo>
                    <a:lnTo>
                      <a:pt x="105" y="20"/>
                    </a:lnTo>
                    <a:lnTo>
                      <a:pt x="113" y="16"/>
                    </a:lnTo>
                    <a:lnTo>
                      <a:pt x="122" y="12"/>
                    </a:lnTo>
                    <a:lnTo>
                      <a:pt x="132" y="9"/>
                    </a:lnTo>
                    <a:lnTo>
                      <a:pt x="141" y="6"/>
                    </a:lnTo>
                    <a:lnTo>
                      <a:pt x="151" y="4"/>
                    </a:lnTo>
                    <a:lnTo>
                      <a:pt x="161" y="2"/>
                    </a:lnTo>
                    <a:lnTo>
                      <a:pt x="171" y="1"/>
                    </a:lnTo>
                    <a:lnTo>
                      <a:pt x="182" y="0"/>
                    </a:lnTo>
                    <a:lnTo>
                      <a:pt x="193" y="0"/>
                    </a:lnTo>
                    <a:lnTo>
                      <a:pt x="201" y="0"/>
                    </a:lnTo>
                    <a:lnTo>
                      <a:pt x="209" y="1"/>
                    </a:lnTo>
                    <a:lnTo>
                      <a:pt x="226" y="4"/>
                    </a:lnTo>
                    <a:lnTo>
                      <a:pt x="235" y="6"/>
                    </a:lnTo>
                    <a:lnTo>
                      <a:pt x="243" y="9"/>
                    </a:lnTo>
                    <a:lnTo>
                      <a:pt x="252" y="12"/>
                    </a:lnTo>
                    <a:lnTo>
                      <a:pt x="260" y="16"/>
                    </a:lnTo>
                    <a:lnTo>
                      <a:pt x="268" y="20"/>
                    </a:lnTo>
                    <a:lnTo>
                      <a:pt x="276" y="25"/>
                    </a:lnTo>
                    <a:lnTo>
                      <a:pt x="283" y="30"/>
                    </a:lnTo>
                    <a:lnTo>
                      <a:pt x="290" y="36"/>
                    </a:lnTo>
                    <a:lnTo>
                      <a:pt x="297" y="42"/>
                    </a:lnTo>
                    <a:lnTo>
                      <a:pt x="304" y="48"/>
                    </a:lnTo>
                    <a:lnTo>
                      <a:pt x="310" y="56"/>
                    </a:lnTo>
                    <a:lnTo>
                      <a:pt x="316" y="63"/>
                    </a:lnTo>
                    <a:lnTo>
                      <a:pt x="316" y="7"/>
                    </a:lnTo>
                    <a:lnTo>
                      <a:pt x="375" y="7"/>
                    </a:lnTo>
                    <a:lnTo>
                      <a:pt x="375" y="379"/>
                    </a:lnTo>
                    <a:close/>
                    <a:moveTo>
                      <a:pt x="190" y="59"/>
                    </a:moveTo>
                    <a:lnTo>
                      <a:pt x="176" y="60"/>
                    </a:lnTo>
                    <a:lnTo>
                      <a:pt x="169" y="61"/>
                    </a:lnTo>
                    <a:lnTo>
                      <a:pt x="162" y="62"/>
                    </a:lnTo>
                    <a:lnTo>
                      <a:pt x="155" y="64"/>
                    </a:lnTo>
                    <a:lnTo>
                      <a:pt x="149" y="66"/>
                    </a:lnTo>
                    <a:lnTo>
                      <a:pt x="137" y="71"/>
                    </a:lnTo>
                    <a:lnTo>
                      <a:pt x="125" y="77"/>
                    </a:lnTo>
                    <a:lnTo>
                      <a:pt x="120" y="81"/>
                    </a:lnTo>
                    <a:lnTo>
                      <a:pt x="115" y="85"/>
                    </a:lnTo>
                    <a:lnTo>
                      <a:pt x="110" y="89"/>
                    </a:lnTo>
                    <a:lnTo>
                      <a:pt x="105" y="93"/>
                    </a:lnTo>
                    <a:lnTo>
                      <a:pt x="101" y="98"/>
                    </a:lnTo>
                    <a:lnTo>
                      <a:pt x="97" y="103"/>
                    </a:lnTo>
                    <a:lnTo>
                      <a:pt x="89" y="113"/>
                    </a:lnTo>
                    <a:lnTo>
                      <a:pt x="85" y="119"/>
                    </a:lnTo>
                    <a:lnTo>
                      <a:pt x="82" y="125"/>
                    </a:lnTo>
                    <a:lnTo>
                      <a:pt x="76" y="137"/>
                    </a:lnTo>
                    <a:lnTo>
                      <a:pt x="71" y="151"/>
                    </a:lnTo>
                    <a:lnTo>
                      <a:pt x="69" y="157"/>
                    </a:lnTo>
                    <a:lnTo>
                      <a:pt x="68" y="164"/>
                    </a:lnTo>
                    <a:lnTo>
                      <a:pt x="65" y="179"/>
                    </a:lnTo>
                    <a:lnTo>
                      <a:pt x="63" y="194"/>
                    </a:lnTo>
                    <a:lnTo>
                      <a:pt x="63" y="209"/>
                    </a:lnTo>
                    <a:lnTo>
                      <a:pt x="63" y="224"/>
                    </a:lnTo>
                    <a:lnTo>
                      <a:pt x="64" y="231"/>
                    </a:lnTo>
                    <a:lnTo>
                      <a:pt x="65" y="239"/>
                    </a:lnTo>
                    <a:lnTo>
                      <a:pt x="66" y="246"/>
                    </a:lnTo>
                    <a:lnTo>
                      <a:pt x="68" y="253"/>
                    </a:lnTo>
                    <a:lnTo>
                      <a:pt x="69" y="259"/>
                    </a:lnTo>
                    <a:lnTo>
                      <a:pt x="71" y="266"/>
                    </a:lnTo>
                    <a:lnTo>
                      <a:pt x="76" y="279"/>
                    </a:lnTo>
                    <a:lnTo>
                      <a:pt x="82" y="291"/>
                    </a:lnTo>
                    <a:lnTo>
                      <a:pt x="85" y="296"/>
                    </a:lnTo>
                    <a:lnTo>
                      <a:pt x="89" y="302"/>
                    </a:lnTo>
                    <a:lnTo>
                      <a:pt x="92" y="307"/>
                    </a:lnTo>
                    <a:lnTo>
                      <a:pt x="96" y="312"/>
                    </a:lnTo>
                    <a:lnTo>
                      <a:pt x="105" y="321"/>
                    </a:lnTo>
                    <a:lnTo>
                      <a:pt x="110" y="325"/>
                    </a:lnTo>
                    <a:lnTo>
                      <a:pt x="115" y="329"/>
                    </a:lnTo>
                    <a:lnTo>
                      <a:pt x="125" y="336"/>
                    </a:lnTo>
                    <a:lnTo>
                      <a:pt x="131" y="339"/>
                    </a:lnTo>
                    <a:lnTo>
                      <a:pt x="137" y="342"/>
                    </a:lnTo>
                    <a:lnTo>
                      <a:pt x="149" y="347"/>
                    </a:lnTo>
                    <a:lnTo>
                      <a:pt x="162" y="350"/>
                    </a:lnTo>
                    <a:lnTo>
                      <a:pt x="169" y="351"/>
                    </a:lnTo>
                    <a:lnTo>
                      <a:pt x="176" y="352"/>
                    </a:lnTo>
                    <a:lnTo>
                      <a:pt x="191" y="353"/>
                    </a:lnTo>
                    <a:lnTo>
                      <a:pt x="199" y="353"/>
                    </a:lnTo>
                    <a:lnTo>
                      <a:pt x="206" y="352"/>
                    </a:lnTo>
                    <a:lnTo>
                      <a:pt x="213" y="351"/>
                    </a:lnTo>
                    <a:lnTo>
                      <a:pt x="220" y="350"/>
                    </a:lnTo>
                    <a:lnTo>
                      <a:pt x="227" y="348"/>
                    </a:lnTo>
                    <a:lnTo>
                      <a:pt x="233" y="345"/>
                    </a:lnTo>
                    <a:lnTo>
                      <a:pt x="239" y="343"/>
                    </a:lnTo>
                    <a:lnTo>
                      <a:pt x="242" y="342"/>
                    </a:lnTo>
                    <a:lnTo>
                      <a:pt x="245" y="340"/>
                    </a:lnTo>
                    <a:lnTo>
                      <a:pt x="251" y="337"/>
                    </a:lnTo>
                    <a:lnTo>
                      <a:pt x="256" y="333"/>
                    </a:lnTo>
                    <a:lnTo>
                      <a:pt x="261" y="329"/>
                    </a:lnTo>
                    <a:lnTo>
                      <a:pt x="266" y="325"/>
                    </a:lnTo>
                    <a:lnTo>
                      <a:pt x="271" y="321"/>
                    </a:lnTo>
                    <a:lnTo>
                      <a:pt x="275" y="316"/>
                    </a:lnTo>
                    <a:lnTo>
                      <a:pt x="283" y="307"/>
                    </a:lnTo>
                    <a:lnTo>
                      <a:pt x="290" y="296"/>
                    </a:lnTo>
                    <a:lnTo>
                      <a:pt x="296" y="284"/>
                    </a:lnTo>
                    <a:lnTo>
                      <a:pt x="302" y="272"/>
                    </a:lnTo>
                    <a:lnTo>
                      <a:pt x="306" y="260"/>
                    </a:lnTo>
                    <a:lnTo>
                      <a:pt x="309" y="247"/>
                    </a:lnTo>
                    <a:lnTo>
                      <a:pt x="312" y="234"/>
                    </a:lnTo>
                    <a:lnTo>
                      <a:pt x="313" y="221"/>
                    </a:lnTo>
                    <a:lnTo>
                      <a:pt x="314" y="208"/>
                    </a:lnTo>
                    <a:lnTo>
                      <a:pt x="313" y="193"/>
                    </a:lnTo>
                    <a:lnTo>
                      <a:pt x="311" y="178"/>
                    </a:lnTo>
                    <a:lnTo>
                      <a:pt x="309" y="163"/>
                    </a:lnTo>
                    <a:lnTo>
                      <a:pt x="305" y="150"/>
                    </a:lnTo>
                    <a:lnTo>
                      <a:pt x="303" y="143"/>
                    </a:lnTo>
                    <a:lnTo>
                      <a:pt x="301" y="136"/>
                    </a:lnTo>
                    <a:lnTo>
                      <a:pt x="295" y="124"/>
                    </a:lnTo>
                    <a:lnTo>
                      <a:pt x="289" y="113"/>
                    </a:lnTo>
                    <a:lnTo>
                      <a:pt x="285" y="107"/>
                    </a:lnTo>
                    <a:lnTo>
                      <a:pt x="282" y="102"/>
                    </a:lnTo>
                    <a:lnTo>
                      <a:pt x="273" y="93"/>
                    </a:lnTo>
                    <a:lnTo>
                      <a:pt x="264" y="84"/>
                    </a:lnTo>
                    <a:lnTo>
                      <a:pt x="259" y="80"/>
                    </a:lnTo>
                    <a:lnTo>
                      <a:pt x="254" y="77"/>
                    </a:lnTo>
                    <a:lnTo>
                      <a:pt x="243" y="70"/>
                    </a:lnTo>
                    <a:lnTo>
                      <a:pt x="231" y="65"/>
                    </a:lnTo>
                    <a:lnTo>
                      <a:pt x="225" y="64"/>
                    </a:lnTo>
                    <a:lnTo>
                      <a:pt x="218" y="62"/>
                    </a:lnTo>
                    <a:lnTo>
                      <a:pt x="205" y="60"/>
                    </a:lnTo>
                    <a:lnTo>
                      <a:pt x="190" y="5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45" name="Freeform 8"/>
              <p:cNvSpPr>
                <a:spLocks noEditPoints="1"/>
              </p:cNvSpPr>
              <p:nvPr userDrawn="1"/>
            </p:nvSpPr>
            <p:spPr bwMode="auto">
              <a:xfrm>
                <a:off x="2919413" y="4527551"/>
                <a:ext cx="552450" cy="676275"/>
              </a:xfrm>
              <a:custGeom>
                <a:avLst/>
                <a:gdLst>
                  <a:gd name="T0" fmla="*/ 65 w 348"/>
                  <a:gd name="T1" fmla="*/ 246 h 426"/>
                  <a:gd name="T2" fmla="*/ 71 w 348"/>
                  <a:gd name="T3" fmla="*/ 272 h 426"/>
                  <a:gd name="T4" fmla="*/ 83 w 348"/>
                  <a:gd name="T5" fmla="*/ 302 h 426"/>
                  <a:gd name="T6" fmla="*/ 98 w 348"/>
                  <a:gd name="T7" fmla="*/ 323 h 426"/>
                  <a:gd name="T8" fmla="*/ 120 w 348"/>
                  <a:gd name="T9" fmla="*/ 345 h 426"/>
                  <a:gd name="T10" fmla="*/ 142 w 348"/>
                  <a:gd name="T11" fmla="*/ 358 h 426"/>
                  <a:gd name="T12" fmla="*/ 161 w 348"/>
                  <a:gd name="T13" fmla="*/ 364 h 426"/>
                  <a:gd name="T14" fmla="*/ 188 w 348"/>
                  <a:gd name="T15" fmla="*/ 367 h 426"/>
                  <a:gd name="T16" fmla="*/ 220 w 348"/>
                  <a:gd name="T17" fmla="*/ 364 h 426"/>
                  <a:gd name="T18" fmla="*/ 247 w 348"/>
                  <a:gd name="T19" fmla="*/ 355 h 426"/>
                  <a:gd name="T20" fmla="*/ 269 w 348"/>
                  <a:gd name="T21" fmla="*/ 343 h 426"/>
                  <a:gd name="T22" fmla="*/ 295 w 348"/>
                  <a:gd name="T23" fmla="*/ 320 h 426"/>
                  <a:gd name="T24" fmla="*/ 342 w 348"/>
                  <a:gd name="T25" fmla="*/ 356 h 426"/>
                  <a:gd name="T26" fmla="*/ 322 w 348"/>
                  <a:gd name="T27" fmla="*/ 377 h 426"/>
                  <a:gd name="T28" fmla="*/ 296 w 348"/>
                  <a:gd name="T29" fmla="*/ 396 h 426"/>
                  <a:gd name="T30" fmla="*/ 263 w 348"/>
                  <a:gd name="T31" fmla="*/ 412 h 426"/>
                  <a:gd name="T32" fmla="*/ 226 w 348"/>
                  <a:gd name="T33" fmla="*/ 422 h 426"/>
                  <a:gd name="T34" fmla="*/ 183 w 348"/>
                  <a:gd name="T35" fmla="*/ 426 h 426"/>
                  <a:gd name="T36" fmla="*/ 154 w 348"/>
                  <a:gd name="T37" fmla="*/ 424 h 426"/>
                  <a:gd name="T38" fmla="*/ 126 w 348"/>
                  <a:gd name="T39" fmla="*/ 417 h 426"/>
                  <a:gd name="T40" fmla="*/ 101 w 348"/>
                  <a:gd name="T41" fmla="*/ 406 h 426"/>
                  <a:gd name="T42" fmla="*/ 78 w 348"/>
                  <a:gd name="T43" fmla="*/ 391 h 426"/>
                  <a:gd name="T44" fmla="*/ 57 w 348"/>
                  <a:gd name="T45" fmla="*/ 373 h 426"/>
                  <a:gd name="T46" fmla="*/ 39 w 348"/>
                  <a:gd name="T47" fmla="*/ 351 h 426"/>
                  <a:gd name="T48" fmla="*/ 20 w 348"/>
                  <a:gd name="T49" fmla="*/ 317 h 426"/>
                  <a:gd name="T50" fmla="*/ 10 w 348"/>
                  <a:gd name="T51" fmla="*/ 288 h 426"/>
                  <a:gd name="T52" fmla="*/ 3 w 348"/>
                  <a:gd name="T53" fmla="*/ 257 h 426"/>
                  <a:gd name="T54" fmla="*/ 0 w 348"/>
                  <a:gd name="T55" fmla="*/ 224 h 426"/>
                  <a:gd name="T56" fmla="*/ 1 w 348"/>
                  <a:gd name="T57" fmla="*/ 191 h 426"/>
                  <a:gd name="T58" fmla="*/ 6 w 348"/>
                  <a:gd name="T59" fmla="*/ 159 h 426"/>
                  <a:gd name="T60" fmla="*/ 14 w 348"/>
                  <a:gd name="T61" fmla="*/ 129 h 426"/>
                  <a:gd name="T62" fmla="*/ 27 w 348"/>
                  <a:gd name="T63" fmla="*/ 102 h 426"/>
                  <a:gd name="T64" fmla="*/ 42 w 348"/>
                  <a:gd name="T65" fmla="*/ 77 h 426"/>
                  <a:gd name="T66" fmla="*/ 67 w 348"/>
                  <a:gd name="T67" fmla="*/ 48 h 426"/>
                  <a:gd name="T68" fmla="*/ 89 w 348"/>
                  <a:gd name="T69" fmla="*/ 30 h 426"/>
                  <a:gd name="T70" fmla="*/ 113 w 348"/>
                  <a:gd name="T71" fmla="*/ 17 h 426"/>
                  <a:gd name="T72" fmla="*/ 138 w 348"/>
                  <a:gd name="T73" fmla="*/ 7 h 426"/>
                  <a:gd name="T74" fmla="*/ 165 w 348"/>
                  <a:gd name="T75" fmla="*/ 1 h 426"/>
                  <a:gd name="T76" fmla="*/ 194 w 348"/>
                  <a:gd name="T77" fmla="*/ 0 h 426"/>
                  <a:gd name="T78" fmla="*/ 224 w 348"/>
                  <a:gd name="T79" fmla="*/ 4 h 426"/>
                  <a:gd name="T80" fmla="*/ 250 w 348"/>
                  <a:gd name="T81" fmla="*/ 13 h 426"/>
                  <a:gd name="T82" fmla="*/ 274 w 348"/>
                  <a:gd name="T83" fmla="*/ 25 h 426"/>
                  <a:gd name="T84" fmla="*/ 294 w 348"/>
                  <a:gd name="T85" fmla="*/ 41 h 426"/>
                  <a:gd name="T86" fmla="*/ 310 w 348"/>
                  <a:gd name="T87" fmla="*/ 60 h 426"/>
                  <a:gd name="T88" fmla="*/ 331 w 348"/>
                  <a:gd name="T89" fmla="*/ 96 h 426"/>
                  <a:gd name="T90" fmla="*/ 339 w 348"/>
                  <a:gd name="T91" fmla="*/ 121 h 426"/>
                  <a:gd name="T92" fmla="*/ 345 w 348"/>
                  <a:gd name="T93" fmla="*/ 146 h 426"/>
                  <a:gd name="T94" fmla="*/ 348 w 348"/>
                  <a:gd name="T95" fmla="*/ 189 h 426"/>
                  <a:gd name="T96" fmla="*/ 65 w 348"/>
                  <a:gd name="T97" fmla="*/ 176 h 426"/>
                  <a:gd name="T98" fmla="*/ 288 w 348"/>
                  <a:gd name="T99" fmla="*/ 157 h 426"/>
                  <a:gd name="T100" fmla="*/ 281 w 348"/>
                  <a:gd name="T101" fmla="*/ 129 h 426"/>
                  <a:gd name="T102" fmla="*/ 272 w 348"/>
                  <a:gd name="T103" fmla="*/ 109 h 426"/>
                  <a:gd name="T104" fmla="*/ 251 w 348"/>
                  <a:gd name="T105" fmla="*/ 84 h 426"/>
                  <a:gd name="T106" fmla="*/ 226 w 348"/>
                  <a:gd name="T107" fmla="*/ 68 h 426"/>
                  <a:gd name="T108" fmla="*/ 195 w 348"/>
                  <a:gd name="T109" fmla="*/ 59 h 426"/>
                  <a:gd name="T110" fmla="*/ 160 w 348"/>
                  <a:gd name="T111" fmla="*/ 61 h 426"/>
                  <a:gd name="T112" fmla="*/ 139 w 348"/>
                  <a:gd name="T113" fmla="*/ 68 h 426"/>
                  <a:gd name="T114" fmla="*/ 112 w 348"/>
                  <a:gd name="T115" fmla="*/ 86 h 426"/>
                  <a:gd name="T116" fmla="*/ 91 w 348"/>
                  <a:gd name="T117" fmla="*/ 111 h 426"/>
                  <a:gd name="T118" fmla="*/ 77 w 348"/>
                  <a:gd name="T119" fmla="*/ 136 h 426"/>
                  <a:gd name="T120" fmla="*/ 68 w 348"/>
                  <a:gd name="T121" fmla="*/ 164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48" h="426">
                    <a:moveTo>
                      <a:pt x="64" y="227"/>
                    </a:moveTo>
                    <a:lnTo>
                      <a:pt x="64" y="240"/>
                    </a:lnTo>
                    <a:lnTo>
                      <a:pt x="65" y="246"/>
                    </a:lnTo>
                    <a:lnTo>
                      <a:pt x="66" y="253"/>
                    </a:lnTo>
                    <a:lnTo>
                      <a:pt x="69" y="266"/>
                    </a:lnTo>
                    <a:lnTo>
                      <a:pt x="71" y="272"/>
                    </a:lnTo>
                    <a:lnTo>
                      <a:pt x="73" y="278"/>
                    </a:lnTo>
                    <a:lnTo>
                      <a:pt x="77" y="290"/>
                    </a:lnTo>
                    <a:lnTo>
                      <a:pt x="83" y="302"/>
                    </a:lnTo>
                    <a:lnTo>
                      <a:pt x="86" y="307"/>
                    </a:lnTo>
                    <a:lnTo>
                      <a:pt x="90" y="313"/>
                    </a:lnTo>
                    <a:lnTo>
                      <a:pt x="98" y="323"/>
                    </a:lnTo>
                    <a:lnTo>
                      <a:pt x="106" y="332"/>
                    </a:lnTo>
                    <a:lnTo>
                      <a:pt x="115" y="341"/>
                    </a:lnTo>
                    <a:lnTo>
                      <a:pt x="120" y="345"/>
                    </a:lnTo>
                    <a:lnTo>
                      <a:pt x="126" y="349"/>
                    </a:lnTo>
                    <a:lnTo>
                      <a:pt x="137" y="355"/>
                    </a:lnTo>
                    <a:lnTo>
                      <a:pt x="142" y="358"/>
                    </a:lnTo>
                    <a:lnTo>
                      <a:pt x="148" y="360"/>
                    </a:lnTo>
                    <a:lnTo>
                      <a:pt x="154" y="362"/>
                    </a:lnTo>
                    <a:lnTo>
                      <a:pt x="161" y="364"/>
                    </a:lnTo>
                    <a:lnTo>
                      <a:pt x="167" y="365"/>
                    </a:lnTo>
                    <a:lnTo>
                      <a:pt x="174" y="366"/>
                    </a:lnTo>
                    <a:lnTo>
                      <a:pt x="188" y="367"/>
                    </a:lnTo>
                    <a:lnTo>
                      <a:pt x="199" y="367"/>
                    </a:lnTo>
                    <a:lnTo>
                      <a:pt x="210" y="366"/>
                    </a:lnTo>
                    <a:lnTo>
                      <a:pt x="220" y="364"/>
                    </a:lnTo>
                    <a:lnTo>
                      <a:pt x="230" y="361"/>
                    </a:lnTo>
                    <a:lnTo>
                      <a:pt x="239" y="359"/>
                    </a:lnTo>
                    <a:lnTo>
                      <a:pt x="247" y="355"/>
                    </a:lnTo>
                    <a:lnTo>
                      <a:pt x="254" y="352"/>
                    </a:lnTo>
                    <a:lnTo>
                      <a:pt x="261" y="348"/>
                    </a:lnTo>
                    <a:lnTo>
                      <a:pt x="269" y="343"/>
                    </a:lnTo>
                    <a:lnTo>
                      <a:pt x="275" y="339"/>
                    </a:lnTo>
                    <a:lnTo>
                      <a:pt x="286" y="330"/>
                    </a:lnTo>
                    <a:lnTo>
                      <a:pt x="295" y="320"/>
                    </a:lnTo>
                    <a:lnTo>
                      <a:pt x="302" y="312"/>
                    </a:lnTo>
                    <a:lnTo>
                      <a:pt x="347" y="349"/>
                    </a:lnTo>
                    <a:lnTo>
                      <a:pt x="342" y="356"/>
                    </a:lnTo>
                    <a:lnTo>
                      <a:pt x="336" y="363"/>
                    </a:lnTo>
                    <a:lnTo>
                      <a:pt x="329" y="370"/>
                    </a:lnTo>
                    <a:lnTo>
                      <a:pt x="322" y="377"/>
                    </a:lnTo>
                    <a:lnTo>
                      <a:pt x="314" y="384"/>
                    </a:lnTo>
                    <a:lnTo>
                      <a:pt x="305" y="390"/>
                    </a:lnTo>
                    <a:lnTo>
                      <a:pt x="296" y="396"/>
                    </a:lnTo>
                    <a:lnTo>
                      <a:pt x="286" y="402"/>
                    </a:lnTo>
                    <a:lnTo>
                      <a:pt x="276" y="407"/>
                    </a:lnTo>
                    <a:lnTo>
                      <a:pt x="263" y="412"/>
                    </a:lnTo>
                    <a:lnTo>
                      <a:pt x="252" y="416"/>
                    </a:lnTo>
                    <a:lnTo>
                      <a:pt x="239" y="419"/>
                    </a:lnTo>
                    <a:lnTo>
                      <a:pt x="226" y="422"/>
                    </a:lnTo>
                    <a:lnTo>
                      <a:pt x="212" y="424"/>
                    </a:lnTo>
                    <a:lnTo>
                      <a:pt x="198" y="426"/>
                    </a:lnTo>
                    <a:lnTo>
                      <a:pt x="183" y="426"/>
                    </a:lnTo>
                    <a:lnTo>
                      <a:pt x="173" y="426"/>
                    </a:lnTo>
                    <a:lnTo>
                      <a:pt x="163" y="425"/>
                    </a:lnTo>
                    <a:lnTo>
                      <a:pt x="154" y="424"/>
                    </a:lnTo>
                    <a:lnTo>
                      <a:pt x="144" y="422"/>
                    </a:lnTo>
                    <a:lnTo>
                      <a:pt x="135" y="420"/>
                    </a:lnTo>
                    <a:lnTo>
                      <a:pt x="126" y="417"/>
                    </a:lnTo>
                    <a:lnTo>
                      <a:pt x="117" y="414"/>
                    </a:lnTo>
                    <a:lnTo>
                      <a:pt x="109" y="410"/>
                    </a:lnTo>
                    <a:lnTo>
                      <a:pt x="101" y="406"/>
                    </a:lnTo>
                    <a:lnTo>
                      <a:pt x="93" y="401"/>
                    </a:lnTo>
                    <a:lnTo>
                      <a:pt x="85" y="397"/>
                    </a:lnTo>
                    <a:lnTo>
                      <a:pt x="78" y="391"/>
                    </a:lnTo>
                    <a:lnTo>
                      <a:pt x="70" y="385"/>
                    </a:lnTo>
                    <a:lnTo>
                      <a:pt x="64" y="379"/>
                    </a:lnTo>
                    <a:lnTo>
                      <a:pt x="57" y="373"/>
                    </a:lnTo>
                    <a:lnTo>
                      <a:pt x="51" y="366"/>
                    </a:lnTo>
                    <a:lnTo>
                      <a:pt x="45" y="359"/>
                    </a:lnTo>
                    <a:lnTo>
                      <a:pt x="39" y="351"/>
                    </a:lnTo>
                    <a:lnTo>
                      <a:pt x="29" y="335"/>
                    </a:lnTo>
                    <a:lnTo>
                      <a:pt x="25" y="326"/>
                    </a:lnTo>
                    <a:lnTo>
                      <a:pt x="20" y="317"/>
                    </a:lnTo>
                    <a:lnTo>
                      <a:pt x="17" y="308"/>
                    </a:lnTo>
                    <a:lnTo>
                      <a:pt x="13" y="298"/>
                    </a:lnTo>
                    <a:lnTo>
                      <a:pt x="10" y="288"/>
                    </a:lnTo>
                    <a:lnTo>
                      <a:pt x="7" y="278"/>
                    </a:lnTo>
                    <a:lnTo>
                      <a:pt x="5" y="268"/>
                    </a:lnTo>
                    <a:lnTo>
                      <a:pt x="3" y="257"/>
                    </a:lnTo>
                    <a:lnTo>
                      <a:pt x="2" y="247"/>
                    </a:lnTo>
                    <a:lnTo>
                      <a:pt x="1" y="235"/>
                    </a:lnTo>
                    <a:lnTo>
                      <a:pt x="0" y="224"/>
                    </a:lnTo>
                    <a:lnTo>
                      <a:pt x="0" y="213"/>
                    </a:lnTo>
                    <a:lnTo>
                      <a:pt x="0" y="202"/>
                    </a:lnTo>
                    <a:lnTo>
                      <a:pt x="1" y="191"/>
                    </a:lnTo>
                    <a:lnTo>
                      <a:pt x="2" y="180"/>
                    </a:lnTo>
                    <a:lnTo>
                      <a:pt x="3" y="169"/>
                    </a:lnTo>
                    <a:lnTo>
                      <a:pt x="6" y="159"/>
                    </a:lnTo>
                    <a:lnTo>
                      <a:pt x="8" y="149"/>
                    </a:lnTo>
                    <a:lnTo>
                      <a:pt x="11" y="139"/>
                    </a:lnTo>
                    <a:lnTo>
                      <a:pt x="14" y="129"/>
                    </a:lnTo>
                    <a:lnTo>
                      <a:pt x="18" y="120"/>
                    </a:lnTo>
                    <a:lnTo>
                      <a:pt x="22" y="111"/>
                    </a:lnTo>
                    <a:lnTo>
                      <a:pt x="27" y="102"/>
                    </a:lnTo>
                    <a:lnTo>
                      <a:pt x="32" y="93"/>
                    </a:lnTo>
                    <a:lnTo>
                      <a:pt x="37" y="85"/>
                    </a:lnTo>
                    <a:lnTo>
                      <a:pt x="42" y="77"/>
                    </a:lnTo>
                    <a:lnTo>
                      <a:pt x="48" y="69"/>
                    </a:lnTo>
                    <a:lnTo>
                      <a:pt x="54" y="62"/>
                    </a:lnTo>
                    <a:lnTo>
                      <a:pt x="67" y="48"/>
                    </a:lnTo>
                    <a:lnTo>
                      <a:pt x="74" y="42"/>
                    </a:lnTo>
                    <a:lnTo>
                      <a:pt x="82" y="36"/>
                    </a:lnTo>
                    <a:lnTo>
                      <a:pt x="89" y="30"/>
                    </a:lnTo>
                    <a:lnTo>
                      <a:pt x="97" y="25"/>
                    </a:lnTo>
                    <a:lnTo>
                      <a:pt x="105" y="21"/>
                    </a:lnTo>
                    <a:lnTo>
                      <a:pt x="113" y="17"/>
                    </a:lnTo>
                    <a:lnTo>
                      <a:pt x="121" y="13"/>
                    </a:lnTo>
                    <a:lnTo>
                      <a:pt x="129" y="9"/>
                    </a:lnTo>
                    <a:lnTo>
                      <a:pt x="138" y="7"/>
                    </a:lnTo>
                    <a:lnTo>
                      <a:pt x="147" y="4"/>
                    </a:lnTo>
                    <a:lnTo>
                      <a:pt x="156" y="2"/>
                    </a:lnTo>
                    <a:lnTo>
                      <a:pt x="165" y="1"/>
                    </a:lnTo>
                    <a:lnTo>
                      <a:pt x="174" y="0"/>
                    </a:lnTo>
                    <a:lnTo>
                      <a:pt x="183" y="0"/>
                    </a:lnTo>
                    <a:lnTo>
                      <a:pt x="194" y="0"/>
                    </a:lnTo>
                    <a:lnTo>
                      <a:pt x="204" y="1"/>
                    </a:lnTo>
                    <a:lnTo>
                      <a:pt x="214" y="2"/>
                    </a:lnTo>
                    <a:lnTo>
                      <a:pt x="224" y="4"/>
                    </a:lnTo>
                    <a:lnTo>
                      <a:pt x="233" y="7"/>
                    </a:lnTo>
                    <a:lnTo>
                      <a:pt x="242" y="9"/>
                    </a:lnTo>
                    <a:lnTo>
                      <a:pt x="250" y="13"/>
                    </a:lnTo>
                    <a:lnTo>
                      <a:pt x="258" y="16"/>
                    </a:lnTo>
                    <a:lnTo>
                      <a:pt x="266" y="21"/>
                    </a:lnTo>
                    <a:lnTo>
                      <a:pt x="274" y="25"/>
                    </a:lnTo>
                    <a:lnTo>
                      <a:pt x="281" y="30"/>
                    </a:lnTo>
                    <a:lnTo>
                      <a:pt x="288" y="35"/>
                    </a:lnTo>
                    <a:lnTo>
                      <a:pt x="294" y="41"/>
                    </a:lnTo>
                    <a:lnTo>
                      <a:pt x="300" y="47"/>
                    </a:lnTo>
                    <a:lnTo>
                      <a:pt x="305" y="53"/>
                    </a:lnTo>
                    <a:lnTo>
                      <a:pt x="310" y="60"/>
                    </a:lnTo>
                    <a:lnTo>
                      <a:pt x="319" y="74"/>
                    </a:lnTo>
                    <a:lnTo>
                      <a:pt x="327" y="89"/>
                    </a:lnTo>
                    <a:lnTo>
                      <a:pt x="331" y="96"/>
                    </a:lnTo>
                    <a:lnTo>
                      <a:pt x="334" y="104"/>
                    </a:lnTo>
                    <a:lnTo>
                      <a:pt x="337" y="112"/>
                    </a:lnTo>
                    <a:lnTo>
                      <a:pt x="339" y="121"/>
                    </a:lnTo>
                    <a:lnTo>
                      <a:pt x="341" y="129"/>
                    </a:lnTo>
                    <a:lnTo>
                      <a:pt x="343" y="137"/>
                    </a:lnTo>
                    <a:lnTo>
                      <a:pt x="345" y="146"/>
                    </a:lnTo>
                    <a:lnTo>
                      <a:pt x="346" y="155"/>
                    </a:lnTo>
                    <a:lnTo>
                      <a:pt x="348" y="172"/>
                    </a:lnTo>
                    <a:lnTo>
                      <a:pt x="348" y="189"/>
                    </a:lnTo>
                    <a:lnTo>
                      <a:pt x="348" y="227"/>
                    </a:lnTo>
                    <a:lnTo>
                      <a:pt x="64" y="227"/>
                    </a:lnTo>
                    <a:close/>
                    <a:moveTo>
                      <a:pt x="65" y="176"/>
                    </a:moveTo>
                    <a:lnTo>
                      <a:pt x="289" y="176"/>
                    </a:lnTo>
                    <a:lnTo>
                      <a:pt x="288" y="163"/>
                    </a:lnTo>
                    <a:lnTo>
                      <a:pt x="288" y="157"/>
                    </a:lnTo>
                    <a:lnTo>
                      <a:pt x="287" y="151"/>
                    </a:lnTo>
                    <a:lnTo>
                      <a:pt x="284" y="140"/>
                    </a:lnTo>
                    <a:lnTo>
                      <a:pt x="281" y="129"/>
                    </a:lnTo>
                    <a:lnTo>
                      <a:pt x="279" y="124"/>
                    </a:lnTo>
                    <a:lnTo>
                      <a:pt x="277" y="118"/>
                    </a:lnTo>
                    <a:lnTo>
                      <a:pt x="272" y="109"/>
                    </a:lnTo>
                    <a:lnTo>
                      <a:pt x="265" y="100"/>
                    </a:lnTo>
                    <a:lnTo>
                      <a:pt x="259" y="92"/>
                    </a:lnTo>
                    <a:lnTo>
                      <a:pt x="251" y="84"/>
                    </a:lnTo>
                    <a:lnTo>
                      <a:pt x="244" y="78"/>
                    </a:lnTo>
                    <a:lnTo>
                      <a:pt x="235" y="72"/>
                    </a:lnTo>
                    <a:lnTo>
                      <a:pt x="226" y="68"/>
                    </a:lnTo>
                    <a:lnTo>
                      <a:pt x="216" y="64"/>
                    </a:lnTo>
                    <a:lnTo>
                      <a:pt x="206" y="61"/>
                    </a:lnTo>
                    <a:lnTo>
                      <a:pt x="195" y="59"/>
                    </a:lnTo>
                    <a:lnTo>
                      <a:pt x="183" y="59"/>
                    </a:lnTo>
                    <a:lnTo>
                      <a:pt x="171" y="60"/>
                    </a:lnTo>
                    <a:lnTo>
                      <a:pt x="160" y="61"/>
                    </a:lnTo>
                    <a:lnTo>
                      <a:pt x="155" y="63"/>
                    </a:lnTo>
                    <a:lnTo>
                      <a:pt x="149" y="64"/>
                    </a:lnTo>
                    <a:lnTo>
                      <a:pt x="139" y="68"/>
                    </a:lnTo>
                    <a:lnTo>
                      <a:pt x="130" y="73"/>
                    </a:lnTo>
                    <a:lnTo>
                      <a:pt x="121" y="79"/>
                    </a:lnTo>
                    <a:lnTo>
                      <a:pt x="112" y="86"/>
                    </a:lnTo>
                    <a:lnTo>
                      <a:pt x="104" y="94"/>
                    </a:lnTo>
                    <a:lnTo>
                      <a:pt x="97" y="102"/>
                    </a:lnTo>
                    <a:lnTo>
                      <a:pt x="91" y="111"/>
                    </a:lnTo>
                    <a:lnTo>
                      <a:pt x="85" y="121"/>
                    </a:lnTo>
                    <a:lnTo>
                      <a:pt x="79" y="131"/>
                    </a:lnTo>
                    <a:lnTo>
                      <a:pt x="77" y="136"/>
                    </a:lnTo>
                    <a:lnTo>
                      <a:pt x="75" y="142"/>
                    </a:lnTo>
                    <a:lnTo>
                      <a:pt x="71" y="153"/>
                    </a:lnTo>
                    <a:lnTo>
                      <a:pt x="68" y="164"/>
                    </a:lnTo>
                    <a:lnTo>
                      <a:pt x="65" y="17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46" name="Freeform 9"/>
              <p:cNvSpPr>
                <a:spLocks/>
              </p:cNvSpPr>
              <p:nvPr userDrawn="1"/>
            </p:nvSpPr>
            <p:spPr bwMode="auto">
              <a:xfrm>
                <a:off x="3554413" y="4386263"/>
                <a:ext cx="350837" cy="806450"/>
              </a:xfrm>
              <a:custGeom>
                <a:avLst/>
                <a:gdLst>
                  <a:gd name="T0" fmla="*/ 221 w 221"/>
                  <a:gd name="T1" fmla="*/ 508 h 508"/>
                  <a:gd name="T2" fmla="*/ 183 w 221"/>
                  <a:gd name="T3" fmla="*/ 508 h 508"/>
                  <a:gd name="T4" fmla="*/ 163 w 221"/>
                  <a:gd name="T5" fmla="*/ 507 h 508"/>
                  <a:gd name="T6" fmla="*/ 152 w 221"/>
                  <a:gd name="T7" fmla="*/ 506 h 508"/>
                  <a:gd name="T8" fmla="*/ 142 w 221"/>
                  <a:gd name="T9" fmla="*/ 504 h 508"/>
                  <a:gd name="T10" fmla="*/ 132 w 221"/>
                  <a:gd name="T11" fmla="*/ 502 h 508"/>
                  <a:gd name="T12" fmla="*/ 127 w 221"/>
                  <a:gd name="T13" fmla="*/ 500 h 508"/>
                  <a:gd name="T14" fmla="*/ 122 w 221"/>
                  <a:gd name="T15" fmla="*/ 498 h 508"/>
                  <a:gd name="T16" fmla="*/ 117 w 221"/>
                  <a:gd name="T17" fmla="*/ 496 h 508"/>
                  <a:gd name="T18" fmla="*/ 112 w 221"/>
                  <a:gd name="T19" fmla="*/ 494 h 508"/>
                  <a:gd name="T20" fmla="*/ 103 w 221"/>
                  <a:gd name="T21" fmla="*/ 488 h 508"/>
                  <a:gd name="T22" fmla="*/ 99 w 221"/>
                  <a:gd name="T23" fmla="*/ 485 h 508"/>
                  <a:gd name="T24" fmla="*/ 94 w 221"/>
                  <a:gd name="T25" fmla="*/ 481 h 508"/>
                  <a:gd name="T26" fmla="*/ 90 w 221"/>
                  <a:gd name="T27" fmla="*/ 477 h 508"/>
                  <a:gd name="T28" fmla="*/ 87 w 221"/>
                  <a:gd name="T29" fmla="*/ 473 h 508"/>
                  <a:gd name="T30" fmla="*/ 83 w 221"/>
                  <a:gd name="T31" fmla="*/ 468 h 508"/>
                  <a:gd name="T32" fmla="*/ 80 w 221"/>
                  <a:gd name="T33" fmla="*/ 463 h 508"/>
                  <a:gd name="T34" fmla="*/ 77 w 221"/>
                  <a:gd name="T35" fmla="*/ 458 h 508"/>
                  <a:gd name="T36" fmla="*/ 74 w 221"/>
                  <a:gd name="T37" fmla="*/ 452 h 508"/>
                  <a:gd name="T38" fmla="*/ 71 w 221"/>
                  <a:gd name="T39" fmla="*/ 445 h 508"/>
                  <a:gd name="T40" fmla="*/ 69 w 221"/>
                  <a:gd name="T41" fmla="*/ 439 h 508"/>
                  <a:gd name="T42" fmla="*/ 67 w 221"/>
                  <a:gd name="T43" fmla="*/ 431 h 508"/>
                  <a:gd name="T44" fmla="*/ 66 w 221"/>
                  <a:gd name="T45" fmla="*/ 423 h 508"/>
                  <a:gd name="T46" fmla="*/ 64 w 221"/>
                  <a:gd name="T47" fmla="*/ 415 h 508"/>
                  <a:gd name="T48" fmla="*/ 63 w 221"/>
                  <a:gd name="T49" fmla="*/ 406 h 508"/>
                  <a:gd name="T50" fmla="*/ 63 w 221"/>
                  <a:gd name="T51" fmla="*/ 397 h 508"/>
                  <a:gd name="T52" fmla="*/ 63 w 221"/>
                  <a:gd name="T53" fmla="*/ 387 h 508"/>
                  <a:gd name="T54" fmla="*/ 63 w 221"/>
                  <a:gd name="T55" fmla="*/ 150 h 508"/>
                  <a:gd name="T56" fmla="*/ 0 w 221"/>
                  <a:gd name="T57" fmla="*/ 150 h 508"/>
                  <a:gd name="T58" fmla="*/ 0 w 221"/>
                  <a:gd name="T59" fmla="*/ 96 h 508"/>
                  <a:gd name="T60" fmla="*/ 63 w 221"/>
                  <a:gd name="T61" fmla="*/ 96 h 508"/>
                  <a:gd name="T62" fmla="*/ 63 w 221"/>
                  <a:gd name="T63" fmla="*/ 0 h 508"/>
                  <a:gd name="T64" fmla="*/ 124 w 221"/>
                  <a:gd name="T65" fmla="*/ 0 h 508"/>
                  <a:gd name="T66" fmla="*/ 124 w 221"/>
                  <a:gd name="T67" fmla="*/ 96 h 508"/>
                  <a:gd name="T68" fmla="*/ 219 w 221"/>
                  <a:gd name="T69" fmla="*/ 96 h 508"/>
                  <a:gd name="T70" fmla="*/ 219 w 221"/>
                  <a:gd name="T71" fmla="*/ 150 h 508"/>
                  <a:gd name="T72" fmla="*/ 124 w 221"/>
                  <a:gd name="T73" fmla="*/ 150 h 508"/>
                  <a:gd name="T74" fmla="*/ 124 w 221"/>
                  <a:gd name="T75" fmla="*/ 376 h 508"/>
                  <a:gd name="T76" fmla="*/ 125 w 221"/>
                  <a:gd name="T77" fmla="*/ 389 h 508"/>
                  <a:gd name="T78" fmla="*/ 126 w 221"/>
                  <a:gd name="T79" fmla="*/ 400 h 508"/>
                  <a:gd name="T80" fmla="*/ 128 w 221"/>
                  <a:gd name="T81" fmla="*/ 410 h 508"/>
                  <a:gd name="T82" fmla="*/ 131 w 221"/>
                  <a:gd name="T83" fmla="*/ 418 h 508"/>
                  <a:gd name="T84" fmla="*/ 134 w 221"/>
                  <a:gd name="T85" fmla="*/ 425 h 508"/>
                  <a:gd name="T86" fmla="*/ 137 w 221"/>
                  <a:gd name="T87" fmla="*/ 432 h 508"/>
                  <a:gd name="T88" fmla="*/ 140 w 221"/>
                  <a:gd name="T89" fmla="*/ 434 h 508"/>
                  <a:gd name="T90" fmla="*/ 142 w 221"/>
                  <a:gd name="T91" fmla="*/ 437 h 508"/>
                  <a:gd name="T92" fmla="*/ 147 w 221"/>
                  <a:gd name="T93" fmla="*/ 441 h 508"/>
                  <a:gd name="T94" fmla="*/ 152 w 221"/>
                  <a:gd name="T95" fmla="*/ 445 h 508"/>
                  <a:gd name="T96" fmla="*/ 157 w 221"/>
                  <a:gd name="T97" fmla="*/ 447 h 508"/>
                  <a:gd name="T98" fmla="*/ 163 w 221"/>
                  <a:gd name="T99" fmla="*/ 450 h 508"/>
                  <a:gd name="T100" fmla="*/ 169 w 221"/>
                  <a:gd name="T101" fmla="*/ 451 h 508"/>
                  <a:gd name="T102" fmla="*/ 182 w 221"/>
                  <a:gd name="T103" fmla="*/ 453 h 508"/>
                  <a:gd name="T104" fmla="*/ 195 w 221"/>
                  <a:gd name="T105" fmla="*/ 453 h 508"/>
                  <a:gd name="T106" fmla="*/ 221 w 221"/>
                  <a:gd name="T107" fmla="*/ 453 h 508"/>
                  <a:gd name="T108" fmla="*/ 221 w 221"/>
                  <a:gd name="T109" fmla="*/ 508 h 5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21" h="508">
                    <a:moveTo>
                      <a:pt x="221" y="508"/>
                    </a:moveTo>
                    <a:lnTo>
                      <a:pt x="183" y="508"/>
                    </a:lnTo>
                    <a:lnTo>
                      <a:pt x="163" y="507"/>
                    </a:lnTo>
                    <a:lnTo>
                      <a:pt x="152" y="506"/>
                    </a:lnTo>
                    <a:lnTo>
                      <a:pt x="142" y="504"/>
                    </a:lnTo>
                    <a:lnTo>
                      <a:pt x="132" y="502"/>
                    </a:lnTo>
                    <a:lnTo>
                      <a:pt x="127" y="500"/>
                    </a:lnTo>
                    <a:lnTo>
                      <a:pt x="122" y="498"/>
                    </a:lnTo>
                    <a:lnTo>
                      <a:pt x="117" y="496"/>
                    </a:lnTo>
                    <a:lnTo>
                      <a:pt x="112" y="494"/>
                    </a:lnTo>
                    <a:lnTo>
                      <a:pt x="103" y="488"/>
                    </a:lnTo>
                    <a:lnTo>
                      <a:pt x="99" y="485"/>
                    </a:lnTo>
                    <a:lnTo>
                      <a:pt x="94" y="481"/>
                    </a:lnTo>
                    <a:lnTo>
                      <a:pt x="90" y="477"/>
                    </a:lnTo>
                    <a:lnTo>
                      <a:pt x="87" y="473"/>
                    </a:lnTo>
                    <a:lnTo>
                      <a:pt x="83" y="468"/>
                    </a:lnTo>
                    <a:lnTo>
                      <a:pt x="80" y="463"/>
                    </a:lnTo>
                    <a:lnTo>
                      <a:pt x="77" y="458"/>
                    </a:lnTo>
                    <a:lnTo>
                      <a:pt x="74" y="452"/>
                    </a:lnTo>
                    <a:lnTo>
                      <a:pt x="71" y="445"/>
                    </a:lnTo>
                    <a:lnTo>
                      <a:pt x="69" y="439"/>
                    </a:lnTo>
                    <a:lnTo>
                      <a:pt x="67" y="431"/>
                    </a:lnTo>
                    <a:lnTo>
                      <a:pt x="66" y="423"/>
                    </a:lnTo>
                    <a:lnTo>
                      <a:pt x="64" y="415"/>
                    </a:lnTo>
                    <a:lnTo>
                      <a:pt x="63" y="406"/>
                    </a:lnTo>
                    <a:lnTo>
                      <a:pt x="63" y="397"/>
                    </a:lnTo>
                    <a:lnTo>
                      <a:pt x="63" y="387"/>
                    </a:lnTo>
                    <a:lnTo>
                      <a:pt x="63" y="150"/>
                    </a:lnTo>
                    <a:lnTo>
                      <a:pt x="0" y="150"/>
                    </a:lnTo>
                    <a:lnTo>
                      <a:pt x="0" y="96"/>
                    </a:lnTo>
                    <a:lnTo>
                      <a:pt x="63" y="96"/>
                    </a:lnTo>
                    <a:lnTo>
                      <a:pt x="63" y="0"/>
                    </a:lnTo>
                    <a:lnTo>
                      <a:pt x="124" y="0"/>
                    </a:lnTo>
                    <a:lnTo>
                      <a:pt x="124" y="96"/>
                    </a:lnTo>
                    <a:lnTo>
                      <a:pt x="219" y="96"/>
                    </a:lnTo>
                    <a:lnTo>
                      <a:pt x="219" y="150"/>
                    </a:lnTo>
                    <a:lnTo>
                      <a:pt x="124" y="150"/>
                    </a:lnTo>
                    <a:lnTo>
                      <a:pt x="124" y="376"/>
                    </a:lnTo>
                    <a:lnTo>
                      <a:pt x="125" y="389"/>
                    </a:lnTo>
                    <a:lnTo>
                      <a:pt x="126" y="400"/>
                    </a:lnTo>
                    <a:lnTo>
                      <a:pt x="128" y="410"/>
                    </a:lnTo>
                    <a:lnTo>
                      <a:pt x="131" y="418"/>
                    </a:lnTo>
                    <a:lnTo>
                      <a:pt x="134" y="425"/>
                    </a:lnTo>
                    <a:lnTo>
                      <a:pt x="137" y="432"/>
                    </a:lnTo>
                    <a:lnTo>
                      <a:pt x="140" y="434"/>
                    </a:lnTo>
                    <a:lnTo>
                      <a:pt x="142" y="437"/>
                    </a:lnTo>
                    <a:lnTo>
                      <a:pt x="147" y="441"/>
                    </a:lnTo>
                    <a:lnTo>
                      <a:pt x="152" y="445"/>
                    </a:lnTo>
                    <a:lnTo>
                      <a:pt x="157" y="447"/>
                    </a:lnTo>
                    <a:lnTo>
                      <a:pt x="163" y="450"/>
                    </a:lnTo>
                    <a:lnTo>
                      <a:pt x="169" y="451"/>
                    </a:lnTo>
                    <a:lnTo>
                      <a:pt x="182" y="453"/>
                    </a:lnTo>
                    <a:lnTo>
                      <a:pt x="195" y="453"/>
                    </a:lnTo>
                    <a:lnTo>
                      <a:pt x="221" y="453"/>
                    </a:lnTo>
                    <a:lnTo>
                      <a:pt x="221" y="50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47" name="Freeform 10"/>
              <p:cNvSpPr>
                <a:spLocks/>
              </p:cNvSpPr>
              <p:nvPr userDrawn="1"/>
            </p:nvSpPr>
            <p:spPr bwMode="auto">
              <a:xfrm>
                <a:off x="4187825" y="4386263"/>
                <a:ext cx="350837" cy="806450"/>
              </a:xfrm>
              <a:custGeom>
                <a:avLst/>
                <a:gdLst>
                  <a:gd name="T0" fmla="*/ 221 w 221"/>
                  <a:gd name="T1" fmla="*/ 508 h 508"/>
                  <a:gd name="T2" fmla="*/ 184 w 221"/>
                  <a:gd name="T3" fmla="*/ 508 h 508"/>
                  <a:gd name="T4" fmla="*/ 163 w 221"/>
                  <a:gd name="T5" fmla="*/ 507 h 508"/>
                  <a:gd name="T6" fmla="*/ 153 w 221"/>
                  <a:gd name="T7" fmla="*/ 506 h 508"/>
                  <a:gd name="T8" fmla="*/ 142 w 221"/>
                  <a:gd name="T9" fmla="*/ 504 h 508"/>
                  <a:gd name="T10" fmla="*/ 132 w 221"/>
                  <a:gd name="T11" fmla="*/ 502 h 508"/>
                  <a:gd name="T12" fmla="*/ 127 w 221"/>
                  <a:gd name="T13" fmla="*/ 500 h 508"/>
                  <a:gd name="T14" fmla="*/ 122 w 221"/>
                  <a:gd name="T15" fmla="*/ 498 h 508"/>
                  <a:gd name="T16" fmla="*/ 117 w 221"/>
                  <a:gd name="T17" fmla="*/ 496 h 508"/>
                  <a:gd name="T18" fmla="*/ 112 w 221"/>
                  <a:gd name="T19" fmla="*/ 494 h 508"/>
                  <a:gd name="T20" fmla="*/ 103 w 221"/>
                  <a:gd name="T21" fmla="*/ 488 h 508"/>
                  <a:gd name="T22" fmla="*/ 99 w 221"/>
                  <a:gd name="T23" fmla="*/ 485 h 508"/>
                  <a:gd name="T24" fmla="*/ 95 w 221"/>
                  <a:gd name="T25" fmla="*/ 481 h 508"/>
                  <a:gd name="T26" fmla="*/ 91 w 221"/>
                  <a:gd name="T27" fmla="*/ 477 h 508"/>
                  <a:gd name="T28" fmla="*/ 87 w 221"/>
                  <a:gd name="T29" fmla="*/ 473 h 508"/>
                  <a:gd name="T30" fmla="*/ 83 w 221"/>
                  <a:gd name="T31" fmla="*/ 468 h 508"/>
                  <a:gd name="T32" fmla="*/ 80 w 221"/>
                  <a:gd name="T33" fmla="*/ 463 h 508"/>
                  <a:gd name="T34" fmla="*/ 77 w 221"/>
                  <a:gd name="T35" fmla="*/ 458 h 508"/>
                  <a:gd name="T36" fmla="*/ 74 w 221"/>
                  <a:gd name="T37" fmla="*/ 452 h 508"/>
                  <a:gd name="T38" fmla="*/ 72 w 221"/>
                  <a:gd name="T39" fmla="*/ 445 h 508"/>
                  <a:gd name="T40" fmla="*/ 69 w 221"/>
                  <a:gd name="T41" fmla="*/ 439 h 508"/>
                  <a:gd name="T42" fmla="*/ 67 w 221"/>
                  <a:gd name="T43" fmla="*/ 431 h 508"/>
                  <a:gd name="T44" fmla="*/ 66 w 221"/>
                  <a:gd name="T45" fmla="*/ 423 h 508"/>
                  <a:gd name="T46" fmla="*/ 64 w 221"/>
                  <a:gd name="T47" fmla="*/ 415 h 508"/>
                  <a:gd name="T48" fmla="*/ 64 w 221"/>
                  <a:gd name="T49" fmla="*/ 406 h 508"/>
                  <a:gd name="T50" fmla="*/ 63 w 221"/>
                  <a:gd name="T51" fmla="*/ 397 h 508"/>
                  <a:gd name="T52" fmla="*/ 63 w 221"/>
                  <a:gd name="T53" fmla="*/ 387 h 508"/>
                  <a:gd name="T54" fmla="*/ 63 w 221"/>
                  <a:gd name="T55" fmla="*/ 150 h 508"/>
                  <a:gd name="T56" fmla="*/ 0 w 221"/>
                  <a:gd name="T57" fmla="*/ 150 h 508"/>
                  <a:gd name="T58" fmla="*/ 0 w 221"/>
                  <a:gd name="T59" fmla="*/ 96 h 508"/>
                  <a:gd name="T60" fmla="*/ 63 w 221"/>
                  <a:gd name="T61" fmla="*/ 96 h 508"/>
                  <a:gd name="T62" fmla="*/ 63 w 221"/>
                  <a:gd name="T63" fmla="*/ 0 h 508"/>
                  <a:gd name="T64" fmla="*/ 125 w 221"/>
                  <a:gd name="T65" fmla="*/ 0 h 508"/>
                  <a:gd name="T66" fmla="*/ 125 w 221"/>
                  <a:gd name="T67" fmla="*/ 96 h 508"/>
                  <a:gd name="T68" fmla="*/ 219 w 221"/>
                  <a:gd name="T69" fmla="*/ 96 h 508"/>
                  <a:gd name="T70" fmla="*/ 219 w 221"/>
                  <a:gd name="T71" fmla="*/ 150 h 508"/>
                  <a:gd name="T72" fmla="*/ 125 w 221"/>
                  <a:gd name="T73" fmla="*/ 150 h 508"/>
                  <a:gd name="T74" fmla="*/ 125 w 221"/>
                  <a:gd name="T75" fmla="*/ 376 h 508"/>
                  <a:gd name="T76" fmla="*/ 125 w 221"/>
                  <a:gd name="T77" fmla="*/ 389 h 508"/>
                  <a:gd name="T78" fmla="*/ 126 w 221"/>
                  <a:gd name="T79" fmla="*/ 400 h 508"/>
                  <a:gd name="T80" fmla="*/ 128 w 221"/>
                  <a:gd name="T81" fmla="*/ 410 h 508"/>
                  <a:gd name="T82" fmla="*/ 131 w 221"/>
                  <a:gd name="T83" fmla="*/ 418 h 508"/>
                  <a:gd name="T84" fmla="*/ 134 w 221"/>
                  <a:gd name="T85" fmla="*/ 425 h 508"/>
                  <a:gd name="T86" fmla="*/ 138 w 221"/>
                  <a:gd name="T87" fmla="*/ 432 h 508"/>
                  <a:gd name="T88" fmla="*/ 140 w 221"/>
                  <a:gd name="T89" fmla="*/ 434 h 508"/>
                  <a:gd name="T90" fmla="*/ 142 w 221"/>
                  <a:gd name="T91" fmla="*/ 437 h 508"/>
                  <a:gd name="T92" fmla="*/ 147 w 221"/>
                  <a:gd name="T93" fmla="*/ 441 h 508"/>
                  <a:gd name="T94" fmla="*/ 152 w 221"/>
                  <a:gd name="T95" fmla="*/ 445 h 508"/>
                  <a:gd name="T96" fmla="*/ 157 w 221"/>
                  <a:gd name="T97" fmla="*/ 447 h 508"/>
                  <a:gd name="T98" fmla="*/ 163 w 221"/>
                  <a:gd name="T99" fmla="*/ 450 h 508"/>
                  <a:gd name="T100" fmla="*/ 169 w 221"/>
                  <a:gd name="T101" fmla="*/ 451 h 508"/>
                  <a:gd name="T102" fmla="*/ 182 w 221"/>
                  <a:gd name="T103" fmla="*/ 453 h 508"/>
                  <a:gd name="T104" fmla="*/ 196 w 221"/>
                  <a:gd name="T105" fmla="*/ 453 h 508"/>
                  <a:gd name="T106" fmla="*/ 221 w 221"/>
                  <a:gd name="T107" fmla="*/ 453 h 508"/>
                  <a:gd name="T108" fmla="*/ 221 w 221"/>
                  <a:gd name="T109" fmla="*/ 508 h 5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21" h="508">
                    <a:moveTo>
                      <a:pt x="221" y="508"/>
                    </a:moveTo>
                    <a:lnTo>
                      <a:pt x="184" y="508"/>
                    </a:lnTo>
                    <a:lnTo>
                      <a:pt x="163" y="507"/>
                    </a:lnTo>
                    <a:lnTo>
                      <a:pt x="153" y="506"/>
                    </a:lnTo>
                    <a:lnTo>
                      <a:pt x="142" y="504"/>
                    </a:lnTo>
                    <a:lnTo>
                      <a:pt x="132" y="502"/>
                    </a:lnTo>
                    <a:lnTo>
                      <a:pt x="127" y="500"/>
                    </a:lnTo>
                    <a:lnTo>
                      <a:pt x="122" y="498"/>
                    </a:lnTo>
                    <a:lnTo>
                      <a:pt x="117" y="496"/>
                    </a:lnTo>
                    <a:lnTo>
                      <a:pt x="112" y="494"/>
                    </a:lnTo>
                    <a:lnTo>
                      <a:pt x="103" y="488"/>
                    </a:lnTo>
                    <a:lnTo>
                      <a:pt x="99" y="485"/>
                    </a:lnTo>
                    <a:lnTo>
                      <a:pt x="95" y="481"/>
                    </a:lnTo>
                    <a:lnTo>
                      <a:pt x="91" y="477"/>
                    </a:lnTo>
                    <a:lnTo>
                      <a:pt x="87" y="473"/>
                    </a:lnTo>
                    <a:lnTo>
                      <a:pt x="83" y="468"/>
                    </a:lnTo>
                    <a:lnTo>
                      <a:pt x="80" y="463"/>
                    </a:lnTo>
                    <a:lnTo>
                      <a:pt x="77" y="458"/>
                    </a:lnTo>
                    <a:lnTo>
                      <a:pt x="74" y="452"/>
                    </a:lnTo>
                    <a:lnTo>
                      <a:pt x="72" y="445"/>
                    </a:lnTo>
                    <a:lnTo>
                      <a:pt x="69" y="439"/>
                    </a:lnTo>
                    <a:lnTo>
                      <a:pt x="67" y="431"/>
                    </a:lnTo>
                    <a:lnTo>
                      <a:pt x="66" y="423"/>
                    </a:lnTo>
                    <a:lnTo>
                      <a:pt x="64" y="415"/>
                    </a:lnTo>
                    <a:lnTo>
                      <a:pt x="64" y="406"/>
                    </a:lnTo>
                    <a:lnTo>
                      <a:pt x="63" y="397"/>
                    </a:lnTo>
                    <a:lnTo>
                      <a:pt x="63" y="387"/>
                    </a:lnTo>
                    <a:lnTo>
                      <a:pt x="63" y="150"/>
                    </a:lnTo>
                    <a:lnTo>
                      <a:pt x="0" y="150"/>
                    </a:lnTo>
                    <a:lnTo>
                      <a:pt x="0" y="96"/>
                    </a:lnTo>
                    <a:lnTo>
                      <a:pt x="63" y="96"/>
                    </a:lnTo>
                    <a:lnTo>
                      <a:pt x="63" y="0"/>
                    </a:lnTo>
                    <a:lnTo>
                      <a:pt x="125" y="0"/>
                    </a:lnTo>
                    <a:lnTo>
                      <a:pt x="125" y="96"/>
                    </a:lnTo>
                    <a:lnTo>
                      <a:pt x="219" y="96"/>
                    </a:lnTo>
                    <a:lnTo>
                      <a:pt x="219" y="150"/>
                    </a:lnTo>
                    <a:lnTo>
                      <a:pt x="125" y="150"/>
                    </a:lnTo>
                    <a:lnTo>
                      <a:pt x="125" y="376"/>
                    </a:lnTo>
                    <a:lnTo>
                      <a:pt x="125" y="389"/>
                    </a:lnTo>
                    <a:lnTo>
                      <a:pt x="126" y="400"/>
                    </a:lnTo>
                    <a:lnTo>
                      <a:pt x="128" y="410"/>
                    </a:lnTo>
                    <a:lnTo>
                      <a:pt x="131" y="418"/>
                    </a:lnTo>
                    <a:lnTo>
                      <a:pt x="134" y="425"/>
                    </a:lnTo>
                    <a:lnTo>
                      <a:pt x="138" y="432"/>
                    </a:lnTo>
                    <a:lnTo>
                      <a:pt x="140" y="434"/>
                    </a:lnTo>
                    <a:lnTo>
                      <a:pt x="142" y="437"/>
                    </a:lnTo>
                    <a:lnTo>
                      <a:pt x="147" y="441"/>
                    </a:lnTo>
                    <a:lnTo>
                      <a:pt x="152" y="445"/>
                    </a:lnTo>
                    <a:lnTo>
                      <a:pt x="157" y="447"/>
                    </a:lnTo>
                    <a:lnTo>
                      <a:pt x="163" y="450"/>
                    </a:lnTo>
                    <a:lnTo>
                      <a:pt x="169" y="451"/>
                    </a:lnTo>
                    <a:lnTo>
                      <a:pt x="182" y="453"/>
                    </a:lnTo>
                    <a:lnTo>
                      <a:pt x="196" y="453"/>
                    </a:lnTo>
                    <a:lnTo>
                      <a:pt x="221" y="453"/>
                    </a:lnTo>
                    <a:lnTo>
                      <a:pt x="221" y="50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48" name="Freeform 11"/>
              <p:cNvSpPr>
                <a:spLocks/>
              </p:cNvSpPr>
              <p:nvPr userDrawn="1"/>
            </p:nvSpPr>
            <p:spPr bwMode="auto">
              <a:xfrm>
                <a:off x="4662488" y="4324351"/>
                <a:ext cx="511175" cy="868363"/>
              </a:xfrm>
              <a:custGeom>
                <a:avLst/>
                <a:gdLst>
                  <a:gd name="T0" fmla="*/ 259 w 322"/>
                  <a:gd name="T1" fmla="*/ 547 h 547"/>
                  <a:gd name="T2" fmla="*/ 259 w 322"/>
                  <a:gd name="T3" fmla="*/ 285 h 547"/>
                  <a:gd name="T4" fmla="*/ 258 w 322"/>
                  <a:gd name="T5" fmla="*/ 269 h 547"/>
                  <a:gd name="T6" fmla="*/ 255 w 322"/>
                  <a:gd name="T7" fmla="*/ 254 h 547"/>
                  <a:gd name="T8" fmla="*/ 249 w 322"/>
                  <a:gd name="T9" fmla="*/ 235 h 547"/>
                  <a:gd name="T10" fmla="*/ 240 w 322"/>
                  <a:gd name="T11" fmla="*/ 219 h 547"/>
                  <a:gd name="T12" fmla="*/ 228 w 322"/>
                  <a:gd name="T13" fmla="*/ 205 h 547"/>
                  <a:gd name="T14" fmla="*/ 220 w 322"/>
                  <a:gd name="T15" fmla="*/ 199 h 547"/>
                  <a:gd name="T16" fmla="*/ 203 w 322"/>
                  <a:gd name="T17" fmla="*/ 190 h 547"/>
                  <a:gd name="T18" fmla="*/ 193 w 322"/>
                  <a:gd name="T19" fmla="*/ 187 h 547"/>
                  <a:gd name="T20" fmla="*/ 181 w 322"/>
                  <a:gd name="T21" fmla="*/ 185 h 547"/>
                  <a:gd name="T22" fmla="*/ 169 w 322"/>
                  <a:gd name="T23" fmla="*/ 185 h 547"/>
                  <a:gd name="T24" fmla="*/ 147 w 322"/>
                  <a:gd name="T25" fmla="*/ 187 h 547"/>
                  <a:gd name="T26" fmla="*/ 126 w 322"/>
                  <a:gd name="T27" fmla="*/ 194 h 547"/>
                  <a:gd name="T28" fmla="*/ 112 w 322"/>
                  <a:gd name="T29" fmla="*/ 202 h 547"/>
                  <a:gd name="T30" fmla="*/ 100 w 322"/>
                  <a:gd name="T31" fmla="*/ 212 h 547"/>
                  <a:gd name="T32" fmla="*/ 86 w 322"/>
                  <a:gd name="T33" fmla="*/ 228 h 547"/>
                  <a:gd name="T34" fmla="*/ 74 w 322"/>
                  <a:gd name="T35" fmla="*/ 248 h 547"/>
                  <a:gd name="T36" fmla="*/ 67 w 322"/>
                  <a:gd name="T37" fmla="*/ 271 h 547"/>
                  <a:gd name="T38" fmla="*/ 63 w 322"/>
                  <a:gd name="T39" fmla="*/ 290 h 547"/>
                  <a:gd name="T40" fmla="*/ 62 w 322"/>
                  <a:gd name="T41" fmla="*/ 310 h 547"/>
                  <a:gd name="T42" fmla="*/ 0 w 322"/>
                  <a:gd name="T43" fmla="*/ 547 h 547"/>
                  <a:gd name="T44" fmla="*/ 59 w 322"/>
                  <a:gd name="T45" fmla="*/ 0 h 547"/>
                  <a:gd name="T46" fmla="*/ 63 w 322"/>
                  <a:gd name="T47" fmla="*/ 183 h 547"/>
                  <a:gd name="T48" fmla="*/ 71 w 322"/>
                  <a:gd name="T49" fmla="*/ 171 h 547"/>
                  <a:gd name="T50" fmla="*/ 82 w 322"/>
                  <a:gd name="T51" fmla="*/ 160 h 547"/>
                  <a:gd name="T52" fmla="*/ 96 w 322"/>
                  <a:gd name="T53" fmla="*/ 150 h 547"/>
                  <a:gd name="T54" fmla="*/ 111 w 322"/>
                  <a:gd name="T55" fmla="*/ 142 h 547"/>
                  <a:gd name="T56" fmla="*/ 129 w 322"/>
                  <a:gd name="T57" fmla="*/ 135 h 547"/>
                  <a:gd name="T58" fmla="*/ 149 w 322"/>
                  <a:gd name="T59" fmla="*/ 131 h 547"/>
                  <a:gd name="T60" fmla="*/ 170 w 322"/>
                  <a:gd name="T61" fmla="*/ 128 h 547"/>
                  <a:gd name="T62" fmla="*/ 190 w 322"/>
                  <a:gd name="T63" fmla="*/ 128 h 547"/>
                  <a:gd name="T64" fmla="*/ 208 w 322"/>
                  <a:gd name="T65" fmla="*/ 130 h 547"/>
                  <a:gd name="T66" fmla="*/ 224 w 322"/>
                  <a:gd name="T67" fmla="*/ 133 h 547"/>
                  <a:gd name="T68" fmla="*/ 239 w 322"/>
                  <a:gd name="T69" fmla="*/ 138 h 547"/>
                  <a:gd name="T70" fmla="*/ 253 w 322"/>
                  <a:gd name="T71" fmla="*/ 145 h 547"/>
                  <a:gd name="T72" fmla="*/ 265 w 322"/>
                  <a:gd name="T73" fmla="*/ 152 h 547"/>
                  <a:gd name="T74" fmla="*/ 276 w 322"/>
                  <a:gd name="T75" fmla="*/ 161 h 547"/>
                  <a:gd name="T76" fmla="*/ 286 w 322"/>
                  <a:gd name="T77" fmla="*/ 172 h 547"/>
                  <a:gd name="T78" fmla="*/ 294 w 322"/>
                  <a:gd name="T79" fmla="*/ 183 h 547"/>
                  <a:gd name="T80" fmla="*/ 304 w 322"/>
                  <a:gd name="T81" fmla="*/ 202 h 547"/>
                  <a:gd name="T82" fmla="*/ 314 w 322"/>
                  <a:gd name="T83" fmla="*/ 230 h 547"/>
                  <a:gd name="T84" fmla="*/ 318 w 322"/>
                  <a:gd name="T85" fmla="*/ 246 h 547"/>
                  <a:gd name="T86" fmla="*/ 320 w 322"/>
                  <a:gd name="T87" fmla="*/ 262 h 547"/>
                  <a:gd name="T88" fmla="*/ 322 w 322"/>
                  <a:gd name="T89" fmla="*/ 295 h 5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322" h="547">
                    <a:moveTo>
                      <a:pt x="322" y="547"/>
                    </a:moveTo>
                    <a:lnTo>
                      <a:pt x="259" y="547"/>
                    </a:lnTo>
                    <a:lnTo>
                      <a:pt x="259" y="296"/>
                    </a:lnTo>
                    <a:lnTo>
                      <a:pt x="259" y="285"/>
                    </a:lnTo>
                    <a:lnTo>
                      <a:pt x="258" y="275"/>
                    </a:lnTo>
                    <a:lnTo>
                      <a:pt x="258" y="269"/>
                    </a:lnTo>
                    <a:lnTo>
                      <a:pt x="257" y="264"/>
                    </a:lnTo>
                    <a:lnTo>
                      <a:pt x="255" y="254"/>
                    </a:lnTo>
                    <a:lnTo>
                      <a:pt x="252" y="245"/>
                    </a:lnTo>
                    <a:lnTo>
                      <a:pt x="249" y="235"/>
                    </a:lnTo>
                    <a:lnTo>
                      <a:pt x="245" y="227"/>
                    </a:lnTo>
                    <a:lnTo>
                      <a:pt x="240" y="219"/>
                    </a:lnTo>
                    <a:lnTo>
                      <a:pt x="234" y="211"/>
                    </a:lnTo>
                    <a:lnTo>
                      <a:pt x="228" y="205"/>
                    </a:lnTo>
                    <a:lnTo>
                      <a:pt x="224" y="202"/>
                    </a:lnTo>
                    <a:lnTo>
                      <a:pt x="220" y="199"/>
                    </a:lnTo>
                    <a:lnTo>
                      <a:pt x="212" y="194"/>
                    </a:lnTo>
                    <a:lnTo>
                      <a:pt x="203" y="190"/>
                    </a:lnTo>
                    <a:lnTo>
                      <a:pt x="198" y="188"/>
                    </a:lnTo>
                    <a:lnTo>
                      <a:pt x="193" y="187"/>
                    </a:lnTo>
                    <a:lnTo>
                      <a:pt x="187" y="186"/>
                    </a:lnTo>
                    <a:lnTo>
                      <a:pt x="181" y="185"/>
                    </a:lnTo>
                    <a:lnTo>
                      <a:pt x="175" y="185"/>
                    </a:lnTo>
                    <a:lnTo>
                      <a:pt x="169" y="185"/>
                    </a:lnTo>
                    <a:lnTo>
                      <a:pt x="158" y="185"/>
                    </a:lnTo>
                    <a:lnTo>
                      <a:pt x="147" y="187"/>
                    </a:lnTo>
                    <a:lnTo>
                      <a:pt x="136" y="190"/>
                    </a:lnTo>
                    <a:lnTo>
                      <a:pt x="126" y="194"/>
                    </a:lnTo>
                    <a:lnTo>
                      <a:pt x="117" y="199"/>
                    </a:lnTo>
                    <a:lnTo>
                      <a:pt x="112" y="202"/>
                    </a:lnTo>
                    <a:lnTo>
                      <a:pt x="108" y="205"/>
                    </a:lnTo>
                    <a:lnTo>
                      <a:pt x="100" y="212"/>
                    </a:lnTo>
                    <a:lnTo>
                      <a:pt x="92" y="220"/>
                    </a:lnTo>
                    <a:lnTo>
                      <a:pt x="86" y="228"/>
                    </a:lnTo>
                    <a:lnTo>
                      <a:pt x="80" y="238"/>
                    </a:lnTo>
                    <a:lnTo>
                      <a:pt x="74" y="248"/>
                    </a:lnTo>
                    <a:lnTo>
                      <a:pt x="70" y="259"/>
                    </a:lnTo>
                    <a:lnTo>
                      <a:pt x="67" y="271"/>
                    </a:lnTo>
                    <a:lnTo>
                      <a:pt x="64" y="283"/>
                    </a:lnTo>
                    <a:lnTo>
                      <a:pt x="63" y="290"/>
                    </a:lnTo>
                    <a:lnTo>
                      <a:pt x="63" y="296"/>
                    </a:lnTo>
                    <a:lnTo>
                      <a:pt x="62" y="310"/>
                    </a:lnTo>
                    <a:lnTo>
                      <a:pt x="62" y="547"/>
                    </a:lnTo>
                    <a:lnTo>
                      <a:pt x="0" y="547"/>
                    </a:lnTo>
                    <a:lnTo>
                      <a:pt x="0" y="0"/>
                    </a:lnTo>
                    <a:lnTo>
                      <a:pt x="59" y="0"/>
                    </a:lnTo>
                    <a:lnTo>
                      <a:pt x="59" y="189"/>
                    </a:lnTo>
                    <a:lnTo>
                      <a:pt x="63" y="183"/>
                    </a:lnTo>
                    <a:lnTo>
                      <a:pt x="66" y="177"/>
                    </a:lnTo>
                    <a:lnTo>
                      <a:pt x="71" y="171"/>
                    </a:lnTo>
                    <a:lnTo>
                      <a:pt x="76" y="165"/>
                    </a:lnTo>
                    <a:lnTo>
                      <a:pt x="82" y="160"/>
                    </a:lnTo>
                    <a:lnTo>
                      <a:pt x="89" y="155"/>
                    </a:lnTo>
                    <a:lnTo>
                      <a:pt x="96" y="150"/>
                    </a:lnTo>
                    <a:lnTo>
                      <a:pt x="103" y="146"/>
                    </a:lnTo>
                    <a:lnTo>
                      <a:pt x="111" y="142"/>
                    </a:lnTo>
                    <a:lnTo>
                      <a:pt x="120" y="138"/>
                    </a:lnTo>
                    <a:lnTo>
                      <a:pt x="129" y="135"/>
                    </a:lnTo>
                    <a:lnTo>
                      <a:pt x="139" y="133"/>
                    </a:lnTo>
                    <a:lnTo>
                      <a:pt x="149" y="131"/>
                    </a:lnTo>
                    <a:lnTo>
                      <a:pt x="159" y="129"/>
                    </a:lnTo>
                    <a:lnTo>
                      <a:pt x="170" y="128"/>
                    </a:lnTo>
                    <a:lnTo>
                      <a:pt x="181" y="128"/>
                    </a:lnTo>
                    <a:lnTo>
                      <a:pt x="190" y="128"/>
                    </a:lnTo>
                    <a:lnTo>
                      <a:pt x="199" y="129"/>
                    </a:lnTo>
                    <a:lnTo>
                      <a:pt x="208" y="130"/>
                    </a:lnTo>
                    <a:lnTo>
                      <a:pt x="216" y="131"/>
                    </a:lnTo>
                    <a:lnTo>
                      <a:pt x="224" y="133"/>
                    </a:lnTo>
                    <a:lnTo>
                      <a:pt x="232" y="136"/>
                    </a:lnTo>
                    <a:lnTo>
                      <a:pt x="239" y="138"/>
                    </a:lnTo>
                    <a:lnTo>
                      <a:pt x="246" y="141"/>
                    </a:lnTo>
                    <a:lnTo>
                      <a:pt x="253" y="145"/>
                    </a:lnTo>
                    <a:lnTo>
                      <a:pt x="259" y="148"/>
                    </a:lnTo>
                    <a:lnTo>
                      <a:pt x="265" y="152"/>
                    </a:lnTo>
                    <a:lnTo>
                      <a:pt x="271" y="157"/>
                    </a:lnTo>
                    <a:lnTo>
                      <a:pt x="276" y="161"/>
                    </a:lnTo>
                    <a:lnTo>
                      <a:pt x="281" y="166"/>
                    </a:lnTo>
                    <a:lnTo>
                      <a:pt x="286" y="172"/>
                    </a:lnTo>
                    <a:lnTo>
                      <a:pt x="290" y="177"/>
                    </a:lnTo>
                    <a:lnTo>
                      <a:pt x="294" y="183"/>
                    </a:lnTo>
                    <a:lnTo>
                      <a:pt x="298" y="189"/>
                    </a:lnTo>
                    <a:lnTo>
                      <a:pt x="304" y="202"/>
                    </a:lnTo>
                    <a:lnTo>
                      <a:pt x="310" y="216"/>
                    </a:lnTo>
                    <a:lnTo>
                      <a:pt x="314" y="230"/>
                    </a:lnTo>
                    <a:lnTo>
                      <a:pt x="316" y="238"/>
                    </a:lnTo>
                    <a:lnTo>
                      <a:pt x="318" y="246"/>
                    </a:lnTo>
                    <a:lnTo>
                      <a:pt x="319" y="254"/>
                    </a:lnTo>
                    <a:lnTo>
                      <a:pt x="320" y="262"/>
                    </a:lnTo>
                    <a:lnTo>
                      <a:pt x="321" y="278"/>
                    </a:lnTo>
                    <a:lnTo>
                      <a:pt x="322" y="295"/>
                    </a:lnTo>
                    <a:lnTo>
                      <a:pt x="322" y="54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49" name="Freeform 12"/>
              <p:cNvSpPr>
                <a:spLocks noEditPoints="1"/>
              </p:cNvSpPr>
              <p:nvPr userDrawn="1"/>
            </p:nvSpPr>
            <p:spPr bwMode="auto">
              <a:xfrm>
                <a:off x="5335588" y="4527551"/>
                <a:ext cx="554037" cy="676275"/>
              </a:xfrm>
              <a:custGeom>
                <a:avLst/>
                <a:gdLst>
                  <a:gd name="T0" fmla="*/ 66 w 349"/>
                  <a:gd name="T1" fmla="*/ 246 h 426"/>
                  <a:gd name="T2" fmla="*/ 71 w 349"/>
                  <a:gd name="T3" fmla="*/ 272 h 426"/>
                  <a:gd name="T4" fmla="*/ 84 w 349"/>
                  <a:gd name="T5" fmla="*/ 302 h 426"/>
                  <a:gd name="T6" fmla="*/ 98 w 349"/>
                  <a:gd name="T7" fmla="*/ 323 h 426"/>
                  <a:gd name="T8" fmla="*/ 121 w 349"/>
                  <a:gd name="T9" fmla="*/ 345 h 426"/>
                  <a:gd name="T10" fmla="*/ 143 w 349"/>
                  <a:gd name="T11" fmla="*/ 358 h 426"/>
                  <a:gd name="T12" fmla="*/ 161 w 349"/>
                  <a:gd name="T13" fmla="*/ 364 h 426"/>
                  <a:gd name="T14" fmla="*/ 188 w 349"/>
                  <a:gd name="T15" fmla="*/ 367 h 426"/>
                  <a:gd name="T16" fmla="*/ 221 w 349"/>
                  <a:gd name="T17" fmla="*/ 364 h 426"/>
                  <a:gd name="T18" fmla="*/ 248 w 349"/>
                  <a:gd name="T19" fmla="*/ 355 h 426"/>
                  <a:gd name="T20" fmla="*/ 269 w 349"/>
                  <a:gd name="T21" fmla="*/ 343 h 426"/>
                  <a:gd name="T22" fmla="*/ 295 w 349"/>
                  <a:gd name="T23" fmla="*/ 320 h 426"/>
                  <a:gd name="T24" fmla="*/ 342 w 349"/>
                  <a:gd name="T25" fmla="*/ 356 h 426"/>
                  <a:gd name="T26" fmla="*/ 322 w 349"/>
                  <a:gd name="T27" fmla="*/ 377 h 426"/>
                  <a:gd name="T28" fmla="*/ 296 w 349"/>
                  <a:gd name="T29" fmla="*/ 396 h 426"/>
                  <a:gd name="T30" fmla="*/ 265 w 349"/>
                  <a:gd name="T31" fmla="*/ 412 h 426"/>
                  <a:gd name="T32" fmla="*/ 227 w 349"/>
                  <a:gd name="T33" fmla="*/ 422 h 426"/>
                  <a:gd name="T34" fmla="*/ 184 w 349"/>
                  <a:gd name="T35" fmla="*/ 426 h 426"/>
                  <a:gd name="T36" fmla="*/ 154 w 349"/>
                  <a:gd name="T37" fmla="*/ 424 h 426"/>
                  <a:gd name="T38" fmla="*/ 127 w 349"/>
                  <a:gd name="T39" fmla="*/ 417 h 426"/>
                  <a:gd name="T40" fmla="*/ 101 w 349"/>
                  <a:gd name="T41" fmla="*/ 406 h 426"/>
                  <a:gd name="T42" fmla="*/ 78 w 349"/>
                  <a:gd name="T43" fmla="*/ 391 h 426"/>
                  <a:gd name="T44" fmla="*/ 58 w 349"/>
                  <a:gd name="T45" fmla="*/ 373 h 426"/>
                  <a:gd name="T46" fmla="*/ 40 w 349"/>
                  <a:gd name="T47" fmla="*/ 351 h 426"/>
                  <a:gd name="T48" fmla="*/ 21 w 349"/>
                  <a:gd name="T49" fmla="*/ 317 h 426"/>
                  <a:gd name="T50" fmla="*/ 11 w 349"/>
                  <a:gd name="T51" fmla="*/ 288 h 426"/>
                  <a:gd name="T52" fmla="*/ 4 w 349"/>
                  <a:gd name="T53" fmla="*/ 257 h 426"/>
                  <a:gd name="T54" fmla="*/ 0 w 349"/>
                  <a:gd name="T55" fmla="*/ 224 h 426"/>
                  <a:gd name="T56" fmla="*/ 1 w 349"/>
                  <a:gd name="T57" fmla="*/ 191 h 426"/>
                  <a:gd name="T58" fmla="*/ 6 w 349"/>
                  <a:gd name="T59" fmla="*/ 159 h 426"/>
                  <a:gd name="T60" fmla="*/ 15 w 349"/>
                  <a:gd name="T61" fmla="*/ 129 h 426"/>
                  <a:gd name="T62" fmla="*/ 27 w 349"/>
                  <a:gd name="T63" fmla="*/ 102 h 426"/>
                  <a:gd name="T64" fmla="*/ 43 w 349"/>
                  <a:gd name="T65" fmla="*/ 77 h 426"/>
                  <a:gd name="T66" fmla="*/ 68 w 349"/>
                  <a:gd name="T67" fmla="*/ 48 h 426"/>
                  <a:gd name="T68" fmla="*/ 89 w 349"/>
                  <a:gd name="T69" fmla="*/ 30 h 426"/>
                  <a:gd name="T70" fmla="*/ 113 w 349"/>
                  <a:gd name="T71" fmla="*/ 17 h 426"/>
                  <a:gd name="T72" fmla="*/ 139 w 349"/>
                  <a:gd name="T73" fmla="*/ 7 h 426"/>
                  <a:gd name="T74" fmla="*/ 165 w 349"/>
                  <a:gd name="T75" fmla="*/ 1 h 426"/>
                  <a:gd name="T76" fmla="*/ 194 w 349"/>
                  <a:gd name="T77" fmla="*/ 0 h 426"/>
                  <a:gd name="T78" fmla="*/ 224 w 349"/>
                  <a:gd name="T79" fmla="*/ 4 h 426"/>
                  <a:gd name="T80" fmla="*/ 252 w 349"/>
                  <a:gd name="T81" fmla="*/ 13 h 426"/>
                  <a:gd name="T82" fmla="*/ 275 w 349"/>
                  <a:gd name="T83" fmla="*/ 25 h 426"/>
                  <a:gd name="T84" fmla="*/ 294 w 349"/>
                  <a:gd name="T85" fmla="*/ 41 h 426"/>
                  <a:gd name="T86" fmla="*/ 311 w 349"/>
                  <a:gd name="T87" fmla="*/ 60 h 426"/>
                  <a:gd name="T88" fmla="*/ 331 w 349"/>
                  <a:gd name="T89" fmla="*/ 96 h 426"/>
                  <a:gd name="T90" fmla="*/ 340 w 349"/>
                  <a:gd name="T91" fmla="*/ 121 h 426"/>
                  <a:gd name="T92" fmla="*/ 345 w 349"/>
                  <a:gd name="T93" fmla="*/ 146 h 426"/>
                  <a:gd name="T94" fmla="*/ 349 w 349"/>
                  <a:gd name="T95" fmla="*/ 189 h 426"/>
                  <a:gd name="T96" fmla="*/ 66 w 349"/>
                  <a:gd name="T97" fmla="*/ 176 h 426"/>
                  <a:gd name="T98" fmla="*/ 288 w 349"/>
                  <a:gd name="T99" fmla="*/ 157 h 426"/>
                  <a:gd name="T100" fmla="*/ 282 w 349"/>
                  <a:gd name="T101" fmla="*/ 129 h 426"/>
                  <a:gd name="T102" fmla="*/ 272 w 349"/>
                  <a:gd name="T103" fmla="*/ 109 h 426"/>
                  <a:gd name="T104" fmla="*/ 253 w 349"/>
                  <a:gd name="T105" fmla="*/ 84 h 426"/>
                  <a:gd name="T106" fmla="*/ 226 w 349"/>
                  <a:gd name="T107" fmla="*/ 68 h 426"/>
                  <a:gd name="T108" fmla="*/ 195 w 349"/>
                  <a:gd name="T109" fmla="*/ 59 h 426"/>
                  <a:gd name="T110" fmla="*/ 161 w 349"/>
                  <a:gd name="T111" fmla="*/ 61 h 426"/>
                  <a:gd name="T112" fmla="*/ 140 w 349"/>
                  <a:gd name="T113" fmla="*/ 68 h 426"/>
                  <a:gd name="T114" fmla="*/ 113 w 349"/>
                  <a:gd name="T115" fmla="*/ 86 h 426"/>
                  <a:gd name="T116" fmla="*/ 91 w 349"/>
                  <a:gd name="T117" fmla="*/ 111 h 426"/>
                  <a:gd name="T118" fmla="*/ 78 w 349"/>
                  <a:gd name="T119" fmla="*/ 136 h 426"/>
                  <a:gd name="T120" fmla="*/ 68 w 349"/>
                  <a:gd name="T121" fmla="*/ 164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49" h="426">
                    <a:moveTo>
                      <a:pt x="64" y="227"/>
                    </a:moveTo>
                    <a:lnTo>
                      <a:pt x="65" y="240"/>
                    </a:lnTo>
                    <a:lnTo>
                      <a:pt x="66" y="246"/>
                    </a:lnTo>
                    <a:lnTo>
                      <a:pt x="67" y="253"/>
                    </a:lnTo>
                    <a:lnTo>
                      <a:pt x="69" y="266"/>
                    </a:lnTo>
                    <a:lnTo>
                      <a:pt x="71" y="272"/>
                    </a:lnTo>
                    <a:lnTo>
                      <a:pt x="73" y="278"/>
                    </a:lnTo>
                    <a:lnTo>
                      <a:pt x="78" y="290"/>
                    </a:lnTo>
                    <a:lnTo>
                      <a:pt x="84" y="302"/>
                    </a:lnTo>
                    <a:lnTo>
                      <a:pt x="87" y="307"/>
                    </a:lnTo>
                    <a:lnTo>
                      <a:pt x="90" y="313"/>
                    </a:lnTo>
                    <a:lnTo>
                      <a:pt x="98" y="323"/>
                    </a:lnTo>
                    <a:lnTo>
                      <a:pt x="107" y="332"/>
                    </a:lnTo>
                    <a:lnTo>
                      <a:pt x="116" y="341"/>
                    </a:lnTo>
                    <a:lnTo>
                      <a:pt x="121" y="345"/>
                    </a:lnTo>
                    <a:lnTo>
                      <a:pt x="126" y="349"/>
                    </a:lnTo>
                    <a:lnTo>
                      <a:pt x="137" y="355"/>
                    </a:lnTo>
                    <a:lnTo>
                      <a:pt x="143" y="358"/>
                    </a:lnTo>
                    <a:lnTo>
                      <a:pt x="149" y="360"/>
                    </a:lnTo>
                    <a:lnTo>
                      <a:pt x="155" y="362"/>
                    </a:lnTo>
                    <a:lnTo>
                      <a:pt x="161" y="364"/>
                    </a:lnTo>
                    <a:lnTo>
                      <a:pt x="168" y="365"/>
                    </a:lnTo>
                    <a:lnTo>
                      <a:pt x="174" y="366"/>
                    </a:lnTo>
                    <a:lnTo>
                      <a:pt x="188" y="367"/>
                    </a:lnTo>
                    <a:lnTo>
                      <a:pt x="200" y="367"/>
                    </a:lnTo>
                    <a:lnTo>
                      <a:pt x="211" y="366"/>
                    </a:lnTo>
                    <a:lnTo>
                      <a:pt x="221" y="364"/>
                    </a:lnTo>
                    <a:lnTo>
                      <a:pt x="230" y="361"/>
                    </a:lnTo>
                    <a:lnTo>
                      <a:pt x="240" y="359"/>
                    </a:lnTo>
                    <a:lnTo>
                      <a:pt x="248" y="355"/>
                    </a:lnTo>
                    <a:lnTo>
                      <a:pt x="256" y="352"/>
                    </a:lnTo>
                    <a:lnTo>
                      <a:pt x="263" y="348"/>
                    </a:lnTo>
                    <a:lnTo>
                      <a:pt x="269" y="343"/>
                    </a:lnTo>
                    <a:lnTo>
                      <a:pt x="275" y="339"/>
                    </a:lnTo>
                    <a:lnTo>
                      <a:pt x="286" y="330"/>
                    </a:lnTo>
                    <a:lnTo>
                      <a:pt x="295" y="320"/>
                    </a:lnTo>
                    <a:lnTo>
                      <a:pt x="303" y="312"/>
                    </a:lnTo>
                    <a:lnTo>
                      <a:pt x="347" y="349"/>
                    </a:lnTo>
                    <a:lnTo>
                      <a:pt x="342" y="356"/>
                    </a:lnTo>
                    <a:lnTo>
                      <a:pt x="336" y="363"/>
                    </a:lnTo>
                    <a:lnTo>
                      <a:pt x="329" y="370"/>
                    </a:lnTo>
                    <a:lnTo>
                      <a:pt x="322" y="377"/>
                    </a:lnTo>
                    <a:lnTo>
                      <a:pt x="314" y="384"/>
                    </a:lnTo>
                    <a:lnTo>
                      <a:pt x="306" y="390"/>
                    </a:lnTo>
                    <a:lnTo>
                      <a:pt x="296" y="396"/>
                    </a:lnTo>
                    <a:lnTo>
                      <a:pt x="286" y="402"/>
                    </a:lnTo>
                    <a:lnTo>
                      <a:pt x="276" y="407"/>
                    </a:lnTo>
                    <a:lnTo>
                      <a:pt x="265" y="412"/>
                    </a:lnTo>
                    <a:lnTo>
                      <a:pt x="253" y="416"/>
                    </a:lnTo>
                    <a:lnTo>
                      <a:pt x="241" y="419"/>
                    </a:lnTo>
                    <a:lnTo>
                      <a:pt x="227" y="422"/>
                    </a:lnTo>
                    <a:lnTo>
                      <a:pt x="213" y="424"/>
                    </a:lnTo>
                    <a:lnTo>
                      <a:pt x="199" y="426"/>
                    </a:lnTo>
                    <a:lnTo>
                      <a:pt x="184" y="426"/>
                    </a:lnTo>
                    <a:lnTo>
                      <a:pt x="174" y="426"/>
                    </a:lnTo>
                    <a:lnTo>
                      <a:pt x="164" y="425"/>
                    </a:lnTo>
                    <a:lnTo>
                      <a:pt x="154" y="424"/>
                    </a:lnTo>
                    <a:lnTo>
                      <a:pt x="145" y="422"/>
                    </a:lnTo>
                    <a:lnTo>
                      <a:pt x="136" y="420"/>
                    </a:lnTo>
                    <a:lnTo>
                      <a:pt x="127" y="417"/>
                    </a:lnTo>
                    <a:lnTo>
                      <a:pt x="118" y="414"/>
                    </a:lnTo>
                    <a:lnTo>
                      <a:pt x="109" y="410"/>
                    </a:lnTo>
                    <a:lnTo>
                      <a:pt x="101" y="406"/>
                    </a:lnTo>
                    <a:lnTo>
                      <a:pt x="93" y="401"/>
                    </a:lnTo>
                    <a:lnTo>
                      <a:pt x="85" y="397"/>
                    </a:lnTo>
                    <a:lnTo>
                      <a:pt x="78" y="391"/>
                    </a:lnTo>
                    <a:lnTo>
                      <a:pt x="71" y="385"/>
                    </a:lnTo>
                    <a:lnTo>
                      <a:pt x="64" y="379"/>
                    </a:lnTo>
                    <a:lnTo>
                      <a:pt x="58" y="373"/>
                    </a:lnTo>
                    <a:lnTo>
                      <a:pt x="51" y="366"/>
                    </a:lnTo>
                    <a:lnTo>
                      <a:pt x="45" y="359"/>
                    </a:lnTo>
                    <a:lnTo>
                      <a:pt x="40" y="351"/>
                    </a:lnTo>
                    <a:lnTo>
                      <a:pt x="30" y="335"/>
                    </a:lnTo>
                    <a:lnTo>
                      <a:pt x="25" y="326"/>
                    </a:lnTo>
                    <a:lnTo>
                      <a:pt x="21" y="317"/>
                    </a:lnTo>
                    <a:lnTo>
                      <a:pt x="17" y="308"/>
                    </a:lnTo>
                    <a:lnTo>
                      <a:pt x="14" y="298"/>
                    </a:lnTo>
                    <a:lnTo>
                      <a:pt x="11" y="288"/>
                    </a:lnTo>
                    <a:lnTo>
                      <a:pt x="8" y="278"/>
                    </a:lnTo>
                    <a:lnTo>
                      <a:pt x="5" y="268"/>
                    </a:lnTo>
                    <a:lnTo>
                      <a:pt x="4" y="257"/>
                    </a:lnTo>
                    <a:lnTo>
                      <a:pt x="2" y="247"/>
                    </a:lnTo>
                    <a:lnTo>
                      <a:pt x="1" y="235"/>
                    </a:lnTo>
                    <a:lnTo>
                      <a:pt x="0" y="224"/>
                    </a:lnTo>
                    <a:lnTo>
                      <a:pt x="0" y="213"/>
                    </a:lnTo>
                    <a:lnTo>
                      <a:pt x="0" y="202"/>
                    </a:lnTo>
                    <a:lnTo>
                      <a:pt x="1" y="191"/>
                    </a:lnTo>
                    <a:lnTo>
                      <a:pt x="2" y="180"/>
                    </a:lnTo>
                    <a:lnTo>
                      <a:pt x="4" y="169"/>
                    </a:lnTo>
                    <a:lnTo>
                      <a:pt x="6" y="159"/>
                    </a:lnTo>
                    <a:lnTo>
                      <a:pt x="9" y="149"/>
                    </a:lnTo>
                    <a:lnTo>
                      <a:pt x="12" y="139"/>
                    </a:lnTo>
                    <a:lnTo>
                      <a:pt x="15" y="129"/>
                    </a:lnTo>
                    <a:lnTo>
                      <a:pt x="19" y="120"/>
                    </a:lnTo>
                    <a:lnTo>
                      <a:pt x="23" y="111"/>
                    </a:lnTo>
                    <a:lnTo>
                      <a:pt x="27" y="102"/>
                    </a:lnTo>
                    <a:lnTo>
                      <a:pt x="32" y="93"/>
                    </a:lnTo>
                    <a:lnTo>
                      <a:pt x="37" y="85"/>
                    </a:lnTo>
                    <a:lnTo>
                      <a:pt x="43" y="77"/>
                    </a:lnTo>
                    <a:lnTo>
                      <a:pt x="49" y="69"/>
                    </a:lnTo>
                    <a:lnTo>
                      <a:pt x="55" y="62"/>
                    </a:lnTo>
                    <a:lnTo>
                      <a:pt x="68" y="48"/>
                    </a:lnTo>
                    <a:lnTo>
                      <a:pt x="75" y="42"/>
                    </a:lnTo>
                    <a:lnTo>
                      <a:pt x="82" y="36"/>
                    </a:lnTo>
                    <a:lnTo>
                      <a:pt x="89" y="30"/>
                    </a:lnTo>
                    <a:lnTo>
                      <a:pt x="97" y="25"/>
                    </a:lnTo>
                    <a:lnTo>
                      <a:pt x="105" y="21"/>
                    </a:lnTo>
                    <a:lnTo>
                      <a:pt x="113" y="17"/>
                    </a:lnTo>
                    <a:lnTo>
                      <a:pt x="121" y="13"/>
                    </a:lnTo>
                    <a:lnTo>
                      <a:pt x="130" y="9"/>
                    </a:lnTo>
                    <a:lnTo>
                      <a:pt x="139" y="7"/>
                    </a:lnTo>
                    <a:lnTo>
                      <a:pt x="147" y="4"/>
                    </a:lnTo>
                    <a:lnTo>
                      <a:pt x="156" y="2"/>
                    </a:lnTo>
                    <a:lnTo>
                      <a:pt x="165" y="1"/>
                    </a:lnTo>
                    <a:lnTo>
                      <a:pt x="174" y="0"/>
                    </a:lnTo>
                    <a:lnTo>
                      <a:pt x="184" y="0"/>
                    </a:lnTo>
                    <a:lnTo>
                      <a:pt x="194" y="0"/>
                    </a:lnTo>
                    <a:lnTo>
                      <a:pt x="205" y="1"/>
                    </a:lnTo>
                    <a:lnTo>
                      <a:pt x="215" y="2"/>
                    </a:lnTo>
                    <a:lnTo>
                      <a:pt x="224" y="4"/>
                    </a:lnTo>
                    <a:lnTo>
                      <a:pt x="234" y="7"/>
                    </a:lnTo>
                    <a:lnTo>
                      <a:pt x="243" y="9"/>
                    </a:lnTo>
                    <a:lnTo>
                      <a:pt x="252" y="13"/>
                    </a:lnTo>
                    <a:lnTo>
                      <a:pt x="260" y="16"/>
                    </a:lnTo>
                    <a:lnTo>
                      <a:pt x="267" y="21"/>
                    </a:lnTo>
                    <a:lnTo>
                      <a:pt x="275" y="25"/>
                    </a:lnTo>
                    <a:lnTo>
                      <a:pt x="282" y="30"/>
                    </a:lnTo>
                    <a:lnTo>
                      <a:pt x="288" y="35"/>
                    </a:lnTo>
                    <a:lnTo>
                      <a:pt x="294" y="41"/>
                    </a:lnTo>
                    <a:lnTo>
                      <a:pt x="300" y="47"/>
                    </a:lnTo>
                    <a:lnTo>
                      <a:pt x="306" y="53"/>
                    </a:lnTo>
                    <a:lnTo>
                      <a:pt x="311" y="60"/>
                    </a:lnTo>
                    <a:lnTo>
                      <a:pt x="320" y="74"/>
                    </a:lnTo>
                    <a:lnTo>
                      <a:pt x="328" y="89"/>
                    </a:lnTo>
                    <a:lnTo>
                      <a:pt x="331" y="96"/>
                    </a:lnTo>
                    <a:lnTo>
                      <a:pt x="334" y="104"/>
                    </a:lnTo>
                    <a:lnTo>
                      <a:pt x="337" y="112"/>
                    </a:lnTo>
                    <a:lnTo>
                      <a:pt x="340" y="121"/>
                    </a:lnTo>
                    <a:lnTo>
                      <a:pt x="342" y="129"/>
                    </a:lnTo>
                    <a:lnTo>
                      <a:pt x="344" y="137"/>
                    </a:lnTo>
                    <a:lnTo>
                      <a:pt x="345" y="146"/>
                    </a:lnTo>
                    <a:lnTo>
                      <a:pt x="347" y="155"/>
                    </a:lnTo>
                    <a:lnTo>
                      <a:pt x="348" y="172"/>
                    </a:lnTo>
                    <a:lnTo>
                      <a:pt x="349" y="189"/>
                    </a:lnTo>
                    <a:lnTo>
                      <a:pt x="349" y="227"/>
                    </a:lnTo>
                    <a:lnTo>
                      <a:pt x="64" y="227"/>
                    </a:lnTo>
                    <a:close/>
                    <a:moveTo>
                      <a:pt x="66" y="176"/>
                    </a:moveTo>
                    <a:lnTo>
                      <a:pt x="289" y="176"/>
                    </a:lnTo>
                    <a:lnTo>
                      <a:pt x="289" y="163"/>
                    </a:lnTo>
                    <a:lnTo>
                      <a:pt x="288" y="157"/>
                    </a:lnTo>
                    <a:lnTo>
                      <a:pt x="287" y="151"/>
                    </a:lnTo>
                    <a:lnTo>
                      <a:pt x="285" y="140"/>
                    </a:lnTo>
                    <a:lnTo>
                      <a:pt x="282" y="129"/>
                    </a:lnTo>
                    <a:lnTo>
                      <a:pt x="280" y="124"/>
                    </a:lnTo>
                    <a:lnTo>
                      <a:pt x="277" y="118"/>
                    </a:lnTo>
                    <a:lnTo>
                      <a:pt x="272" y="109"/>
                    </a:lnTo>
                    <a:lnTo>
                      <a:pt x="267" y="100"/>
                    </a:lnTo>
                    <a:lnTo>
                      <a:pt x="260" y="92"/>
                    </a:lnTo>
                    <a:lnTo>
                      <a:pt x="253" y="84"/>
                    </a:lnTo>
                    <a:lnTo>
                      <a:pt x="245" y="78"/>
                    </a:lnTo>
                    <a:lnTo>
                      <a:pt x="235" y="72"/>
                    </a:lnTo>
                    <a:lnTo>
                      <a:pt x="226" y="68"/>
                    </a:lnTo>
                    <a:lnTo>
                      <a:pt x="216" y="64"/>
                    </a:lnTo>
                    <a:lnTo>
                      <a:pt x="206" y="61"/>
                    </a:lnTo>
                    <a:lnTo>
                      <a:pt x="195" y="59"/>
                    </a:lnTo>
                    <a:lnTo>
                      <a:pt x="184" y="59"/>
                    </a:lnTo>
                    <a:lnTo>
                      <a:pt x="172" y="60"/>
                    </a:lnTo>
                    <a:lnTo>
                      <a:pt x="161" y="61"/>
                    </a:lnTo>
                    <a:lnTo>
                      <a:pt x="155" y="63"/>
                    </a:lnTo>
                    <a:lnTo>
                      <a:pt x="150" y="64"/>
                    </a:lnTo>
                    <a:lnTo>
                      <a:pt x="140" y="68"/>
                    </a:lnTo>
                    <a:lnTo>
                      <a:pt x="130" y="73"/>
                    </a:lnTo>
                    <a:lnTo>
                      <a:pt x="121" y="79"/>
                    </a:lnTo>
                    <a:lnTo>
                      <a:pt x="113" y="86"/>
                    </a:lnTo>
                    <a:lnTo>
                      <a:pt x="105" y="94"/>
                    </a:lnTo>
                    <a:lnTo>
                      <a:pt x="98" y="102"/>
                    </a:lnTo>
                    <a:lnTo>
                      <a:pt x="91" y="111"/>
                    </a:lnTo>
                    <a:lnTo>
                      <a:pt x="85" y="121"/>
                    </a:lnTo>
                    <a:lnTo>
                      <a:pt x="80" y="131"/>
                    </a:lnTo>
                    <a:lnTo>
                      <a:pt x="78" y="136"/>
                    </a:lnTo>
                    <a:lnTo>
                      <a:pt x="75" y="142"/>
                    </a:lnTo>
                    <a:lnTo>
                      <a:pt x="71" y="153"/>
                    </a:lnTo>
                    <a:lnTo>
                      <a:pt x="68" y="164"/>
                    </a:lnTo>
                    <a:lnTo>
                      <a:pt x="66" y="17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50" name="Freeform 13"/>
              <p:cNvSpPr>
                <a:spLocks/>
              </p:cNvSpPr>
              <p:nvPr userDrawn="1"/>
            </p:nvSpPr>
            <p:spPr bwMode="auto">
              <a:xfrm>
                <a:off x="6226175" y="4538663"/>
                <a:ext cx="908050" cy="652463"/>
              </a:xfrm>
              <a:custGeom>
                <a:avLst/>
                <a:gdLst>
                  <a:gd name="T0" fmla="*/ 448 w 572"/>
                  <a:gd name="T1" fmla="*/ 411 h 411"/>
                  <a:gd name="T2" fmla="*/ 377 w 572"/>
                  <a:gd name="T3" fmla="*/ 411 h 411"/>
                  <a:gd name="T4" fmla="*/ 285 w 572"/>
                  <a:gd name="T5" fmla="*/ 80 h 411"/>
                  <a:gd name="T6" fmla="*/ 194 w 572"/>
                  <a:gd name="T7" fmla="*/ 411 h 411"/>
                  <a:gd name="T8" fmla="*/ 124 w 572"/>
                  <a:gd name="T9" fmla="*/ 411 h 411"/>
                  <a:gd name="T10" fmla="*/ 0 w 572"/>
                  <a:gd name="T11" fmla="*/ 0 h 411"/>
                  <a:gd name="T12" fmla="*/ 68 w 572"/>
                  <a:gd name="T13" fmla="*/ 0 h 411"/>
                  <a:gd name="T14" fmla="*/ 161 w 572"/>
                  <a:gd name="T15" fmla="*/ 340 h 411"/>
                  <a:gd name="T16" fmla="*/ 256 w 572"/>
                  <a:gd name="T17" fmla="*/ 0 h 411"/>
                  <a:gd name="T18" fmla="*/ 319 w 572"/>
                  <a:gd name="T19" fmla="*/ 0 h 411"/>
                  <a:gd name="T20" fmla="*/ 415 w 572"/>
                  <a:gd name="T21" fmla="*/ 340 h 411"/>
                  <a:gd name="T22" fmla="*/ 507 w 572"/>
                  <a:gd name="T23" fmla="*/ 0 h 411"/>
                  <a:gd name="T24" fmla="*/ 572 w 572"/>
                  <a:gd name="T25" fmla="*/ 0 h 411"/>
                  <a:gd name="T26" fmla="*/ 448 w 572"/>
                  <a:gd name="T27" fmla="*/ 411 h 4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72" h="411">
                    <a:moveTo>
                      <a:pt x="448" y="411"/>
                    </a:moveTo>
                    <a:lnTo>
                      <a:pt x="377" y="411"/>
                    </a:lnTo>
                    <a:lnTo>
                      <a:pt x="285" y="80"/>
                    </a:lnTo>
                    <a:lnTo>
                      <a:pt x="194" y="411"/>
                    </a:lnTo>
                    <a:lnTo>
                      <a:pt x="124" y="411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161" y="340"/>
                    </a:lnTo>
                    <a:lnTo>
                      <a:pt x="256" y="0"/>
                    </a:lnTo>
                    <a:lnTo>
                      <a:pt x="319" y="0"/>
                    </a:lnTo>
                    <a:lnTo>
                      <a:pt x="415" y="340"/>
                    </a:lnTo>
                    <a:lnTo>
                      <a:pt x="507" y="0"/>
                    </a:lnTo>
                    <a:lnTo>
                      <a:pt x="572" y="0"/>
                    </a:lnTo>
                    <a:lnTo>
                      <a:pt x="448" y="41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51" name="Freeform 14"/>
              <p:cNvSpPr>
                <a:spLocks noEditPoints="1"/>
              </p:cNvSpPr>
              <p:nvPr userDrawn="1"/>
            </p:nvSpPr>
            <p:spPr bwMode="auto">
              <a:xfrm>
                <a:off x="7207250" y="4527551"/>
                <a:ext cx="584200" cy="676275"/>
              </a:xfrm>
              <a:custGeom>
                <a:avLst/>
                <a:gdLst>
                  <a:gd name="T0" fmla="*/ 152 w 368"/>
                  <a:gd name="T1" fmla="*/ 424 h 426"/>
                  <a:gd name="T2" fmla="*/ 114 w 368"/>
                  <a:gd name="T3" fmla="*/ 413 h 426"/>
                  <a:gd name="T4" fmla="*/ 82 w 368"/>
                  <a:gd name="T5" fmla="*/ 395 h 426"/>
                  <a:gd name="T6" fmla="*/ 54 w 368"/>
                  <a:gd name="T7" fmla="*/ 370 h 426"/>
                  <a:gd name="T8" fmla="*/ 37 w 368"/>
                  <a:gd name="T9" fmla="*/ 348 h 426"/>
                  <a:gd name="T10" fmla="*/ 19 w 368"/>
                  <a:gd name="T11" fmla="*/ 314 h 426"/>
                  <a:gd name="T12" fmla="*/ 7 w 368"/>
                  <a:gd name="T13" fmla="*/ 276 h 426"/>
                  <a:gd name="T14" fmla="*/ 0 w 368"/>
                  <a:gd name="T15" fmla="*/ 213 h 426"/>
                  <a:gd name="T16" fmla="*/ 4 w 368"/>
                  <a:gd name="T17" fmla="*/ 160 h 426"/>
                  <a:gd name="T18" fmla="*/ 15 w 368"/>
                  <a:gd name="T19" fmla="*/ 121 h 426"/>
                  <a:gd name="T20" fmla="*/ 32 w 368"/>
                  <a:gd name="T21" fmla="*/ 86 h 426"/>
                  <a:gd name="T22" fmla="*/ 54 w 368"/>
                  <a:gd name="T23" fmla="*/ 55 h 426"/>
                  <a:gd name="T24" fmla="*/ 82 w 368"/>
                  <a:gd name="T25" fmla="*/ 31 h 426"/>
                  <a:gd name="T26" fmla="*/ 114 w 368"/>
                  <a:gd name="T27" fmla="*/ 13 h 426"/>
                  <a:gd name="T28" fmla="*/ 152 w 368"/>
                  <a:gd name="T29" fmla="*/ 2 h 426"/>
                  <a:gd name="T30" fmla="*/ 195 w 368"/>
                  <a:gd name="T31" fmla="*/ 0 h 426"/>
                  <a:gd name="T32" fmla="*/ 235 w 368"/>
                  <a:gd name="T33" fmla="*/ 7 h 426"/>
                  <a:gd name="T34" fmla="*/ 271 w 368"/>
                  <a:gd name="T35" fmla="*/ 21 h 426"/>
                  <a:gd name="T36" fmla="*/ 301 w 368"/>
                  <a:gd name="T37" fmla="*/ 42 h 426"/>
                  <a:gd name="T38" fmla="*/ 326 w 368"/>
                  <a:gd name="T39" fmla="*/ 70 h 426"/>
                  <a:gd name="T40" fmla="*/ 345 w 368"/>
                  <a:gd name="T41" fmla="*/ 102 h 426"/>
                  <a:gd name="T42" fmla="*/ 359 w 368"/>
                  <a:gd name="T43" fmla="*/ 140 h 426"/>
                  <a:gd name="T44" fmla="*/ 368 w 368"/>
                  <a:gd name="T45" fmla="*/ 202 h 426"/>
                  <a:gd name="T46" fmla="*/ 365 w 368"/>
                  <a:gd name="T47" fmla="*/ 255 h 426"/>
                  <a:gd name="T48" fmla="*/ 356 w 368"/>
                  <a:gd name="T49" fmla="*/ 295 h 426"/>
                  <a:gd name="T50" fmla="*/ 336 w 368"/>
                  <a:gd name="T51" fmla="*/ 340 h 426"/>
                  <a:gd name="T52" fmla="*/ 308 w 368"/>
                  <a:gd name="T53" fmla="*/ 377 h 426"/>
                  <a:gd name="T54" fmla="*/ 279 w 368"/>
                  <a:gd name="T55" fmla="*/ 400 h 426"/>
                  <a:gd name="T56" fmla="*/ 244 w 368"/>
                  <a:gd name="T57" fmla="*/ 416 h 426"/>
                  <a:gd name="T58" fmla="*/ 205 w 368"/>
                  <a:gd name="T59" fmla="*/ 425 h 426"/>
                  <a:gd name="T60" fmla="*/ 176 w 368"/>
                  <a:gd name="T61" fmla="*/ 59 h 426"/>
                  <a:gd name="T62" fmla="*/ 148 w 368"/>
                  <a:gd name="T63" fmla="*/ 64 h 426"/>
                  <a:gd name="T64" fmla="*/ 125 w 368"/>
                  <a:gd name="T65" fmla="*/ 75 h 426"/>
                  <a:gd name="T66" fmla="*/ 104 w 368"/>
                  <a:gd name="T67" fmla="*/ 90 h 426"/>
                  <a:gd name="T68" fmla="*/ 79 w 368"/>
                  <a:gd name="T69" fmla="*/ 128 h 426"/>
                  <a:gd name="T70" fmla="*/ 66 w 368"/>
                  <a:gd name="T71" fmla="*/ 168 h 426"/>
                  <a:gd name="T72" fmla="*/ 62 w 368"/>
                  <a:gd name="T73" fmla="*/ 213 h 426"/>
                  <a:gd name="T74" fmla="*/ 69 w 368"/>
                  <a:gd name="T75" fmla="*/ 271 h 426"/>
                  <a:gd name="T76" fmla="*/ 88 w 368"/>
                  <a:gd name="T77" fmla="*/ 315 h 426"/>
                  <a:gd name="T78" fmla="*/ 109 w 368"/>
                  <a:gd name="T79" fmla="*/ 340 h 426"/>
                  <a:gd name="T80" fmla="*/ 136 w 368"/>
                  <a:gd name="T81" fmla="*/ 357 h 426"/>
                  <a:gd name="T82" fmla="*/ 162 w 368"/>
                  <a:gd name="T83" fmla="*/ 365 h 426"/>
                  <a:gd name="T84" fmla="*/ 191 w 368"/>
                  <a:gd name="T85" fmla="*/ 367 h 426"/>
                  <a:gd name="T86" fmla="*/ 219 w 368"/>
                  <a:gd name="T87" fmla="*/ 362 h 426"/>
                  <a:gd name="T88" fmla="*/ 243 w 368"/>
                  <a:gd name="T89" fmla="*/ 351 h 426"/>
                  <a:gd name="T90" fmla="*/ 263 w 368"/>
                  <a:gd name="T91" fmla="*/ 335 h 426"/>
                  <a:gd name="T92" fmla="*/ 283 w 368"/>
                  <a:gd name="T93" fmla="*/ 310 h 426"/>
                  <a:gd name="T94" fmla="*/ 299 w 368"/>
                  <a:gd name="T95" fmla="*/ 271 h 426"/>
                  <a:gd name="T96" fmla="*/ 306 w 368"/>
                  <a:gd name="T97" fmla="*/ 228 h 426"/>
                  <a:gd name="T98" fmla="*/ 302 w 368"/>
                  <a:gd name="T99" fmla="*/ 168 h 426"/>
                  <a:gd name="T100" fmla="*/ 283 w 368"/>
                  <a:gd name="T101" fmla="*/ 116 h 426"/>
                  <a:gd name="T102" fmla="*/ 263 w 368"/>
                  <a:gd name="T103" fmla="*/ 90 h 426"/>
                  <a:gd name="T104" fmla="*/ 238 w 368"/>
                  <a:gd name="T105" fmla="*/ 71 h 426"/>
                  <a:gd name="T106" fmla="*/ 199 w 368"/>
                  <a:gd name="T107" fmla="*/ 60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68" h="426">
                    <a:moveTo>
                      <a:pt x="184" y="426"/>
                    </a:moveTo>
                    <a:lnTo>
                      <a:pt x="173" y="426"/>
                    </a:lnTo>
                    <a:lnTo>
                      <a:pt x="163" y="425"/>
                    </a:lnTo>
                    <a:lnTo>
                      <a:pt x="152" y="424"/>
                    </a:lnTo>
                    <a:lnTo>
                      <a:pt x="142" y="422"/>
                    </a:lnTo>
                    <a:lnTo>
                      <a:pt x="133" y="419"/>
                    </a:lnTo>
                    <a:lnTo>
                      <a:pt x="123" y="416"/>
                    </a:lnTo>
                    <a:lnTo>
                      <a:pt x="114" y="413"/>
                    </a:lnTo>
                    <a:lnTo>
                      <a:pt x="106" y="409"/>
                    </a:lnTo>
                    <a:lnTo>
                      <a:pt x="97" y="405"/>
                    </a:lnTo>
                    <a:lnTo>
                      <a:pt x="89" y="400"/>
                    </a:lnTo>
                    <a:lnTo>
                      <a:pt x="82" y="395"/>
                    </a:lnTo>
                    <a:lnTo>
                      <a:pt x="74" y="389"/>
                    </a:lnTo>
                    <a:lnTo>
                      <a:pt x="67" y="383"/>
                    </a:lnTo>
                    <a:lnTo>
                      <a:pt x="60" y="377"/>
                    </a:lnTo>
                    <a:lnTo>
                      <a:pt x="54" y="370"/>
                    </a:lnTo>
                    <a:lnTo>
                      <a:pt x="48" y="363"/>
                    </a:lnTo>
                    <a:lnTo>
                      <a:pt x="42" y="356"/>
                    </a:lnTo>
                    <a:lnTo>
                      <a:pt x="39" y="352"/>
                    </a:lnTo>
                    <a:lnTo>
                      <a:pt x="37" y="348"/>
                    </a:lnTo>
                    <a:lnTo>
                      <a:pt x="32" y="340"/>
                    </a:lnTo>
                    <a:lnTo>
                      <a:pt x="27" y="332"/>
                    </a:lnTo>
                    <a:lnTo>
                      <a:pt x="23" y="323"/>
                    </a:lnTo>
                    <a:lnTo>
                      <a:pt x="19" y="314"/>
                    </a:lnTo>
                    <a:lnTo>
                      <a:pt x="15" y="305"/>
                    </a:lnTo>
                    <a:lnTo>
                      <a:pt x="12" y="295"/>
                    </a:lnTo>
                    <a:lnTo>
                      <a:pt x="9" y="286"/>
                    </a:lnTo>
                    <a:lnTo>
                      <a:pt x="7" y="276"/>
                    </a:lnTo>
                    <a:lnTo>
                      <a:pt x="4" y="266"/>
                    </a:lnTo>
                    <a:lnTo>
                      <a:pt x="3" y="255"/>
                    </a:lnTo>
                    <a:lnTo>
                      <a:pt x="0" y="234"/>
                    </a:lnTo>
                    <a:lnTo>
                      <a:pt x="0" y="213"/>
                    </a:lnTo>
                    <a:lnTo>
                      <a:pt x="0" y="191"/>
                    </a:lnTo>
                    <a:lnTo>
                      <a:pt x="1" y="180"/>
                    </a:lnTo>
                    <a:lnTo>
                      <a:pt x="3" y="170"/>
                    </a:lnTo>
                    <a:lnTo>
                      <a:pt x="4" y="160"/>
                    </a:lnTo>
                    <a:lnTo>
                      <a:pt x="7" y="150"/>
                    </a:lnTo>
                    <a:lnTo>
                      <a:pt x="9" y="140"/>
                    </a:lnTo>
                    <a:lnTo>
                      <a:pt x="12" y="130"/>
                    </a:lnTo>
                    <a:lnTo>
                      <a:pt x="15" y="121"/>
                    </a:lnTo>
                    <a:lnTo>
                      <a:pt x="19" y="111"/>
                    </a:lnTo>
                    <a:lnTo>
                      <a:pt x="23" y="102"/>
                    </a:lnTo>
                    <a:lnTo>
                      <a:pt x="27" y="94"/>
                    </a:lnTo>
                    <a:lnTo>
                      <a:pt x="32" y="86"/>
                    </a:lnTo>
                    <a:lnTo>
                      <a:pt x="37" y="77"/>
                    </a:lnTo>
                    <a:lnTo>
                      <a:pt x="42" y="70"/>
                    </a:lnTo>
                    <a:lnTo>
                      <a:pt x="48" y="62"/>
                    </a:lnTo>
                    <a:lnTo>
                      <a:pt x="54" y="55"/>
                    </a:lnTo>
                    <a:lnTo>
                      <a:pt x="60" y="49"/>
                    </a:lnTo>
                    <a:lnTo>
                      <a:pt x="67" y="42"/>
                    </a:lnTo>
                    <a:lnTo>
                      <a:pt x="74" y="36"/>
                    </a:lnTo>
                    <a:lnTo>
                      <a:pt x="82" y="31"/>
                    </a:lnTo>
                    <a:lnTo>
                      <a:pt x="89" y="26"/>
                    </a:lnTo>
                    <a:lnTo>
                      <a:pt x="97" y="21"/>
                    </a:lnTo>
                    <a:lnTo>
                      <a:pt x="106" y="17"/>
                    </a:lnTo>
                    <a:lnTo>
                      <a:pt x="114" y="13"/>
                    </a:lnTo>
                    <a:lnTo>
                      <a:pt x="123" y="10"/>
                    </a:lnTo>
                    <a:lnTo>
                      <a:pt x="133" y="7"/>
                    </a:lnTo>
                    <a:lnTo>
                      <a:pt x="142" y="4"/>
                    </a:lnTo>
                    <a:lnTo>
                      <a:pt x="152" y="2"/>
                    </a:lnTo>
                    <a:lnTo>
                      <a:pt x="163" y="1"/>
                    </a:lnTo>
                    <a:lnTo>
                      <a:pt x="173" y="0"/>
                    </a:lnTo>
                    <a:lnTo>
                      <a:pt x="184" y="0"/>
                    </a:lnTo>
                    <a:lnTo>
                      <a:pt x="195" y="0"/>
                    </a:lnTo>
                    <a:lnTo>
                      <a:pt x="205" y="1"/>
                    </a:lnTo>
                    <a:lnTo>
                      <a:pt x="216" y="2"/>
                    </a:lnTo>
                    <a:lnTo>
                      <a:pt x="225" y="4"/>
                    </a:lnTo>
                    <a:lnTo>
                      <a:pt x="235" y="7"/>
                    </a:lnTo>
                    <a:lnTo>
                      <a:pt x="244" y="10"/>
                    </a:lnTo>
                    <a:lnTo>
                      <a:pt x="253" y="13"/>
                    </a:lnTo>
                    <a:lnTo>
                      <a:pt x="262" y="17"/>
                    </a:lnTo>
                    <a:lnTo>
                      <a:pt x="271" y="21"/>
                    </a:lnTo>
                    <a:lnTo>
                      <a:pt x="279" y="26"/>
                    </a:lnTo>
                    <a:lnTo>
                      <a:pt x="286" y="31"/>
                    </a:lnTo>
                    <a:lnTo>
                      <a:pt x="294" y="36"/>
                    </a:lnTo>
                    <a:lnTo>
                      <a:pt x="301" y="42"/>
                    </a:lnTo>
                    <a:lnTo>
                      <a:pt x="308" y="49"/>
                    </a:lnTo>
                    <a:lnTo>
                      <a:pt x="314" y="55"/>
                    </a:lnTo>
                    <a:lnTo>
                      <a:pt x="320" y="62"/>
                    </a:lnTo>
                    <a:lnTo>
                      <a:pt x="326" y="70"/>
                    </a:lnTo>
                    <a:lnTo>
                      <a:pt x="331" y="77"/>
                    </a:lnTo>
                    <a:lnTo>
                      <a:pt x="336" y="86"/>
                    </a:lnTo>
                    <a:lnTo>
                      <a:pt x="341" y="94"/>
                    </a:lnTo>
                    <a:lnTo>
                      <a:pt x="345" y="102"/>
                    </a:lnTo>
                    <a:lnTo>
                      <a:pt x="349" y="111"/>
                    </a:lnTo>
                    <a:lnTo>
                      <a:pt x="353" y="121"/>
                    </a:lnTo>
                    <a:lnTo>
                      <a:pt x="356" y="130"/>
                    </a:lnTo>
                    <a:lnTo>
                      <a:pt x="359" y="140"/>
                    </a:lnTo>
                    <a:lnTo>
                      <a:pt x="361" y="150"/>
                    </a:lnTo>
                    <a:lnTo>
                      <a:pt x="365" y="170"/>
                    </a:lnTo>
                    <a:lnTo>
                      <a:pt x="367" y="191"/>
                    </a:lnTo>
                    <a:lnTo>
                      <a:pt x="368" y="202"/>
                    </a:lnTo>
                    <a:lnTo>
                      <a:pt x="368" y="213"/>
                    </a:lnTo>
                    <a:lnTo>
                      <a:pt x="367" y="234"/>
                    </a:lnTo>
                    <a:lnTo>
                      <a:pt x="366" y="245"/>
                    </a:lnTo>
                    <a:lnTo>
                      <a:pt x="365" y="255"/>
                    </a:lnTo>
                    <a:lnTo>
                      <a:pt x="363" y="266"/>
                    </a:lnTo>
                    <a:lnTo>
                      <a:pt x="361" y="276"/>
                    </a:lnTo>
                    <a:lnTo>
                      <a:pt x="359" y="286"/>
                    </a:lnTo>
                    <a:lnTo>
                      <a:pt x="356" y="295"/>
                    </a:lnTo>
                    <a:lnTo>
                      <a:pt x="349" y="314"/>
                    </a:lnTo>
                    <a:lnTo>
                      <a:pt x="345" y="323"/>
                    </a:lnTo>
                    <a:lnTo>
                      <a:pt x="341" y="332"/>
                    </a:lnTo>
                    <a:lnTo>
                      <a:pt x="336" y="340"/>
                    </a:lnTo>
                    <a:lnTo>
                      <a:pt x="331" y="348"/>
                    </a:lnTo>
                    <a:lnTo>
                      <a:pt x="320" y="363"/>
                    </a:lnTo>
                    <a:lnTo>
                      <a:pt x="314" y="370"/>
                    </a:lnTo>
                    <a:lnTo>
                      <a:pt x="308" y="377"/>
                    </a:lnTo>
                    <a:lnTo>
                      <a:pt x="301" y="383"/>
                    </a:lnTo>
                    <a:lnTo>
                      <a:pt x="294" y="389"/>
                    </a:lnTo>
                    <a:lnTo>
                      <a:pt x="286" y="395"/>
                    </a:lnTo>
                    <a:lnTo>
                      <a:pt x="279" y="400"/>
                    </a:lnTo>
                    <a:lnTo>
                      <a:pt x="271" y="405"/>
                    </a:lnTo>
                    <a:lnTo>
                      <a:pt x="262" y="409"/>
                    </a:lnTo>
                    <a:lnTo>
                      <a:pt x="253" y="413"/>
                    </a:lnTo>
                    <a:lnTo>
                      <a:pt x="244" y="416"/>
                    </a:lnTo>
                    <a:lnTo>
                      <a:pt x="235" y="419"/>
                    </a:lnTo>
                    <a:lnTo>
                      <a:pt x="225" y="422"/>
                    </a:lnTo>
                    <a:lnTo>
                      <a:pt x="216" y="424"/>
                    </a:lnTo>
                    <a:lnTo>
                      <a:pt x="205" y="425"/>
                    </a:lnTo>
                    <a:lnTo>
                      <a:pt x="195" y="426"/>
                    </a:lnTo>
                    <a:lnTo>
                      <a:pt x="184" y="426"/>
                    </a:lnTo>
                    <a:close/>
                    <a:moveTo>
                      <a:pt x="184" y="59"/>
                    </a:moveTo>
                    <a:lnTo>
                      <a:pt x="176" y="59"/>
                    </a:lnTo>
                    <a:lnTo>
                      <a:pt x="169" y="60"/>
                    </a:lnTo>
                    <a:lnTo>
                      <a:pt x="162" y="61"/>
                    </a:lnTo>
                    <a:lnTo>
                      <a:pt x="155" y="62"/>
                    </a:lnTo>
                    <a:lnTo>
                      <a:pt x="148" y="64"/>
                    </a:lnTo>
                    <a:lnTo>
                      <a:pt x="142" y="66"/>
                    </a:lnTo>
                    <a:lnTo>
                      <a:pt x="136" y="69"/>
                    </a:lnTo>
                    <a:lnTo>
                      <a:pt x="130" y="71"/>
                    </a:lnTo>
                    <a:lnTo>
                      <a:pt x="125" y="75"/>
                    </a:lnTo>
                    <a:lnTo>
                      <a:pt x="119" y="78"/>
                    </a:lnTo>
                    <a:lnTo>
                      <a:pt x="114" y="82"/>
                    </a:lnTo>
                    <a:lnTo>
                      <a:pt x="109" y="86"/>
                    </a:lnTo>
                    <a:lnTo>
                      <a:pt x="104" y="90"/>
                    </a:lnTo>
                    <a:lnTo>
                      <a:pt x="100" y="95"/>
                    </a:lnTo>
                    <a:lnTo>
                      <a:pt x="92" y="105"/>
                    </a:lnTo>
                    <a:lnTo>
                      <a:pt x="85" y="116"/>
                    </a:lnTo>
                    <a:lnTo>
                      <a:pt x="79" y="128"/>
                    </a:lnTo>
                    <a:lnTo>
                      <a:pt x="76" y="134"/>
                    </a:lnTo>
                    <a:lnTo>
                      <a:pt x="73" y="141"/>
                    </a:lnTo>
                    <a:lnTo>
                      <a:pt x="69" y="154"/>
                    </a:lnTo>
                    <a:lnTo>
                      <a:pt x="66" y="168"/>
                    </a:lnTo>
                    <a:lnTo>
                      <a:pt x="65" y="175"/>
                    </a:lnTo>
                    <a:lnTo>
                      <a:pt x="63" y="182"/>
                    </a:lnTo>
                    <a:lnTo>
                      <a:pt x="62" y="197"/>
                    </a:lnTo>
                    <a:lnTo>
                      <a:pt x="62" y="213"/>
                    </a:lnTo>
                    <a:lnTo>
                      <a:pt x="62" y="228"/>
                    </a:lnTo>
                    <a:lnTo>
                      <a:pt x="63" y="243"/>
                    </a:lnTo>
                    <a:lnTo>
                      <a:pt x="66" y="257"/>
                    </a:lnTo>
                    <a:lnTo>
                      <a:pt x="69" y="271"/>
                    </a:lnTo>
                    <a:lnTo>
                      <a:pt x="73" y="285"/>
                    </a:lnTo>
                    <a:lnTo>
                      <a:pt x="79" y="298"/>
                    </a:lnTo>
                    <a:lnTo>
                      <a:pt x="85" y="310"/>
                    </a:lnTo>
                    <a:lnTo>
                      <a:pt x="88" y="315"/>
                    </a:lnTo>
                    <a:lnTo>
                      <a:pt x="92" y="321"/>
                    </a:lnTo>
                    <a:lnTo>
                      <a:pt x="100" y="331"/>
                    </a:lnTo>
                    <a:lnTo>
                      <a:pt x="104" y="335"/>
                    </a:lnTo>
                    <a:lnTo>
                      <a:pt x="109" y="340"/>
                    </a:lnTo>
                    <a:lnTo>
                      <a:pt x="119" y="348"/>
                    </a:lnTo>
                    <a:lnTo>
                      <a:pt x="125" y="351"/>
                    </a:lnTo>
                    <a:lnTo>
                      <a:pt x="130" y="354"/>
                    </a:lnTo>
                    <a:lnTo>
                      <a:pt x="136" y="357"/>
                    </a:lnTo>
                    <a:lnTo>
                      <a:pt x="142" y="360"/>
                    </a:lnTo>
                    <a:lnTo>
                      <a:pt x="148" y="362"/>
                    </a:lnTo>
                    <a:lnTo>
                      <a:pt x="155" y="364"/>
                    </a:lnTo>
                    <a:lnTo>
                      <a:pt x="162" y="365"/>
                    </a:lnTo>
                    <a:lnTo>
                      <a:pt x="169" y="366"/>
                    </a:lnTo>
                    <a:lnTo>
                      <a:pt x="176" y="367"/>
                    </a:lnTo>
                    <a:lnTo>
                      <a:pt x="184" y="367"/>
                    </a:lnTo>
                    <a:lnTo>
                      <a:pt x="191" y="367"/>
                    </a:lnTo>
                    <a:lnTo>
                      <a:pt x="199" y="366"/>
                    </a:lnTo>
                    <a:lnTo>
                      <a:pt x="206" y="365"/>
                    </a:lnTo>
                    <a:lnTo>
                      <a:pt x="213" y="364"/>
                    </a:lnTo>
                    <a:lnTo>
                      <a:pt x="219" y="362"/>
                    </a:lnTo>
                    <a:lnTo>
                      <a:pt x="226" y="360"/>
                    </a:lnTo>
                    <a:lnTo>
                      <a:pt x="232" y="357"/>
                    </a:lnTo>
                    <a:lnTo>
                      <a:pt x="238" y="354"/>
                    </a:lnTo>
                    <a:lnTo>
                      <a:pt x="243" y="351"/>
                    </a:lnTo>
                    <a:lnTo>
                      <a:pt x="249" y="348"/>
                    </a:lnTo>
                    <a:lnTo>
                      <a:pt x="254" y="344"/>
                    </a:lnTo>
                    <a:lnTo>
                      <a:pt x="259" y="340"/>
                    </a:lnTo>
                    <a:lnTo>
                      <a:pt x="263" y="335"/>
                    </a:lnTo>
                    <a:lnTo>
                      <a:pt x="268" y="331"/>
                    </a:lnTo>
                    <a:lnTo>
                      <a:pt x="272" y="326"/>
                    </a:lnTo>
                    <a:lnTo>
                      <a:pt x="276" y="321"/>
                    </a:lnTo>
                    <a:lnTo>
                      <a:pt x="283" y="310"/>
                    </a:lnTo>
                    <a:lnTo>
                      <a:pt x="289" y="298"/>
                    </a:lnTo>
                    <a:lnTo>
                      <a:pt x="292" y="291"/>
                    </a:lnTo>
                    <a:lnTo>
                      <a:pt x="294" y="285"/>
                    </a:lnTo>
                    <a:lnTo>
                      <a:pt x="299" y="271"/>
                    </a:lnTo>
                    <a:lnTo>
                      <a:pt x="302" y="257"/>
                    </a:lnTo>
                    <a:lnTo>
                      <a:pt x="303" y="250"/>
                    </a:lnTo>
                    <a:lnTo>
                      <a:pt x="304" y="243"/>
                    </a:lnTo>
                    <a:lnTo>
                      <a:pt x="306" y="228"/>
                    </a:lnTo>
                    <a:lnTo>
                      <a:pt x="306" y="213"/>
                    </a:lnTo>
                    <a:lnTo>
                      <a:pt x="306" y="197"/>
                    </a:lnTo>
                    <a:lnTo>
                      <a:pt x="304" y="182"/>
                    </a:lnTo>
                    <a:lnTo>
                      <a:pt x="302" y="168"/>
                    </a:lnTo>
                    <a:lnTo>
                      <a:pt x="299" y="154"/>
                    </a:lnTo>
                    <a:lnTo>
                      <a:pt x="294" y="141"/>
                    </a:lnTo>
                    <a:lnTo>
                      <a:pt x="289" y="128"/>
                    </a:lnTo>
                    <a:lnTo>
                      <a:pt x="283" y="116"/>
                    </a:lnTo>
                    <a:lnTo>
                      <a:pt x="280" y="110"/>
                    </a:lnTo>
                    <a:lnTo>
                      <a:pt x="276" y="105"/>
                    </a:lnTo>
                    <a:lnTo>
                      <a:pt x="268" y="95"/>
                    </a:lnTo>
                    <a:lnTo>
                      <a:pt x="263" y="90"/>
                    </a:lnTo>
                    <a:lnTo>
                      <a:pt x="259" y="86"/>
                    </a:lnTo>
                    <a:lnTo>
                      <a:pt x="249" y="78"/>
                    </a:lnTo>
                    <a:lnTo>
                      <a:pt x="243" y="75"/>
                    </a:lnTo>
                    <a:lnTo>
                      <a:pt x="238" y="71"/>
                    </a:lnTo>
                    <a:lnTo>
                      <a:pt x="232" y="69"/>
                    </a:lnTo>
                    <a:lnTo>
                      <a:pt x="226" y="66"/>
                    </a:lnTo>
                    <a:lnTo>
                      <a:pt x="213" y="62"/>
                    </a:lnTo>
                    <a:lnTo>
                      <a:pt x="199" y="60"/>
                    </a:lnTo>
                    <a:lnTo>
                      <a:pt x="191" y="59"/>
                    </a:lnTo>
                    <a:lnTo>
                      <a:pt x="184" y="5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52" name="Freeform 15"/>
              <p:cNvSpPr>
                <a:spLocks/>
              </p:cNvSpPr>
              <p:nvPr userDrawn="1"/>
            </p:nvSpPr>
            <p:spPr bwMode="auto">
              <a:xfrm>
                <a:off x="7953375" y="4525963"/>
                <a:ext cx="328612" cy="666750"/>
              </a:xfrm>
              <a:custGeom>
                <a:avLst/>
                <a:gdLst>
                  <a:gd name="T0" fmla="*/ 207 w 207"/>
                  <a:gd name="T1" fmla="*/ 67 h 420"/>
                  <a:gd name="T2" fmla="*/ 192 w 207"/>
                  <a:gd name="T3" fmla="*/ 63 h 420"/>
                  <a:gd name="T4" fmla="*/ 185 w 207"/>
                  <a:gd name="T5" fmla="*/ 61 h 420"/>
                  <a:gd name="T6" fmla="*/ 178 w 207"/>
                  <a:gd name="T7" fmla="*/ 60 h 420"/>
                  <a:gd name="T8" fmla="*/ 171 w 207"/>
                  <a:gd name="T9" fmla="*/ 60 h 420"/>
                  <a:gd name="T10" fmla="*/ 164 w 207"/>
                  <a:gd name="T11" fmla="*/ 60 h 420"/>
                  <a:gd name="T12" fmla="*/ 157 w 207"/>
                  <a:gd name="T13" fmla="*/ 60 h 420"/>
                  <a:gd name="T14" fmla="*/ 150 w 207"/>
                  <a:gd name="T15" fmla="*/ 61 h 420"/>
                  <a:gd name="T16" fmla="*/ 138 w 207"/>
                  <a:gd name="T17" fmla="*/ 64 h 420"/>
                  <a:gd name="T18" fmla="*/ 132 w 207"/>
                  <a:gd name="T19" fmla="*/ 66 h 420"/>
                  <a:gd name="T20" fmla="*/ 126 w 207"/>
                  <a:gd name="T21" fmla="*/ 68 h 420"/>
                  <a:gd name="T22" fmla="*/ 120 w 207"/>
                  <a:gd name="T23" fmla="*/ 71 h 420"/>
                  <a:gd name="T24" fmla="*/ 115 w 207"/>
                  <a:gd name="T25" fmla="*/ 75 h 420"/>
                  <a:gd name="T26" fmla="*/ 110 w 207"/>
                  <a:gd name="T27" fmla="*/ 78 h 420"/>
                  <a:gd name="T28" fmla="*/ 105 w 207"/>
                  <a:gd name="T29" fmla="*/ 82 h 420"/>
                  <a:gd name="T30" fmla="*/ 100 w 207"/>
                  <a:gd name="T31" fmla="*/ 86 h 420"/>
                  <a:gd name="T32" fmla="*/ 95 w 207"/>
                  <a:gd name="T33" fmla="*/ 91 h 420"/>
                  <a:gd name="T34" fmla="*/ 91 w 207"/>
                  <a:gd name="T35" fmla="*/ 96 h 420"/>
                  <a:gd name="T36" fmla="*/ 87 w 207"/>
                  <a:gd name="T37" fmla="*/ 101 h 420"/>
                  <a:gd name="T38" fmla="*/ 84 w 207"/>
                  <a:gd name="T39" fmla="*/ 107 h 420"/>
                  <a:gd name="T40" fmla="*/ 79 w 207"/>
                  <a:gd name="T41" fmla="*/ 112 h 420"/>
                  <a:gd name="T42" fmla="*/ 76 w 207"/>
                  <a:gd name="T43" fmla="*/ 119 h 420"/>
                  <a:gd name="T44" fmla="*/ 73 w 207"/>
                  <a:gd name="T45" fmla="*/ 125 h 420"/>
                  <a:gd name="T46" fmla="*/ 69 w 207"/>
                  <a:gd name="T47" fmla="*/ 138 h 420"/>
                  <a:gd name="T48" fmla="*/ 65 w 207"/>
                  <a:gd name="T49" fmla="*/ 152 h 420"/>
                  <a:gd name="T50" fmla="*/ 64 w 207"/>
                  <a:gd name="T51" fmla="*/ 160 h 420"/>
                  <a:gd name="T52" fmla="*/ 63 w 207"/>
                  <a:gd name="T53" fmla="*/ 167 h 420"/>
                  <a:gd name="T54" fmla="*/ 63 w 207"/>
                  <a:gd name="T55" fmla="*/ 175 h 420"/>
                  <a:gd name="T56" fmla="*/ 62 w 207"/>
                  <a:gd name="T57" fmla="*/ 183 h 420"/>
                  <a:gd name="T58" fmla="*/ 62 w 207"/>
                  <a:gd name="T59" fmla="*/ 420 h 420"/>
                  <a:gd name="T60" fmla="*/ 0 w 207"/>
                  <a:gd name="T61" fmla="*/ 420 h 420"/>
                  <a:gd name="T62" fmla="*/ 0 w 207"/>
                  <a:gd name="T63" fmla="*/ 8 h 420"/>
                  <a:gd name="T64" fmla="*/ 59 w 207"/>
                  <a:gd name="T65" fmla="*/ 8 h 420"/>
                  <a:gd name="T66" fmla="*/ 59 w 207"/>
                  <a:gd name="T67" fmla="*/ 64 h 420"/>
                  <a:gd name="T68" fmla="*/ 63 w 207"/>
                  <a:gd name="T69" fmla="*/ 57 h 420"/>
                  <a:gd name="T70" fmla="*/ 69 w 207"/>
                  <a:gd name="T71" fmla="*/ 49 h 420"/>
                  <a:gd name="T72" fmla="*/ 71 w 207"/>
                  <a:gd name="T73" fmla="*/ 46 h 420"/>
                  <a:gd name="T74" fmla="*/ 74 w 207"/>
                  <a:gd name="T75" fmla="*/ 42 h 420"/>
                  <a:gd name="T76" fmla="*/ 82 w 207"/>
                  <a:gd name="T77" fmla="*/ 35 h 420"/>
                  <a:gd name="T78" fmla="*/ 86 w 207"/>
                  <a:gd name="T79" fmla="*/ 32 h 420"/>
                  <a:gd name="T80" fmla="*/ 90 w 207"/>
                  <a:gd name="T81" fmla="*/ 28 h 420"/>
                  <a:gd name="T82" fmla="*/ 94 w 207"/>
                  <a:gd name="T83" fmla="*/ 25 h 420"/>
                  <a:gd name="T84" fmla="*/ 98 w 207"/>
                  <a:gd name="T85" fmla="*/ 22 h 420"/>
                  <a:gd name="T86" fmla="*/ 107 w 207"/>
                  <a:gd name="T87" fmla="*/ 17 h 420"/>
                  <a:gd name="T88" fmla="*/ 116 w 207"/>
                  <a:gd name="T89" fmla="*/ 12 h 420"/>
                  <a:gd name="T90" fmla="*/ 126 w 207"/>
                  <a:gd name="T91" fmla="*/ 8 h 420"/>
                  <a:gd name="T92" fmla="*/ 136 w 207"/>
                  <a:gd name="T93" fmla="*/ 4 h 420"/>
                  <a:gd name="T94" fmla="*/ 147 w 207"/>
                  <a:gd name="T95" fmla="*/ 2 h 420"/>
                  <a:gd name="T96" fmla="*/ 159 w 207"/>
                  <a:gd name="T97" fmla="*/ 0 h 420"/>
                  <a:gd name="T98" fmla="*/ 171 w 207"/>
                  <a:gd name="T99" fmla="*/ 0 h 420"/>
                  <a:gd name="T100" fmla="*/ 183 w 207"/>
                  <a:gd name="T101" fmla="*/ 1 h 420"/>
                  <a:gd name="T102" fmla="*/ 195 w 207"/>
                  <a:gd name="T103" fmla="*/ 2 h 420"/>
                  <a:gd name="T104" fmla="*/ 207 w 207"/>
                  <a:gd name="T105" fmla="*/ 5 h 420"/>
                  <a:gd name="T106" fmla="*/ 207 w 207"/>
                  <a:gd name="T107" fmla="*/ 67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07" h="420">
                    <a:moveTo>
                      <a:pt x="207" y="67"/>
                    </a:moveTo>
                    <a:lnTo>
                      <a:pt x="192" y="63"/>
                    </a:lnTo>
                    <a:lnTo>
                      <a:pt x="185" y="61"/>
                    </a:lnTo>
                    <a:lnTo>
                      <a:pt x="178" y="60"/>
                    </a:lnTo>
                    <a:lnTo>
                      <a:pt x="171" y="60"/>
                    </a:lnTo>
                    <a:lnTo>
                      <a:pt x="164" y="60"/>
                    </a:lnTo>
                    <a:lnTo>
                      <a:pt x="157" y="60"/>
                    </a:lnTo>
                    <a:lnTo>
                      <a:pt x="150" y="61"/>
                    </a:lnTo>
                    <a:lnTo>
                      <a:pt x="138" y="64"/>
                    </a:lnTo>
                    <a:lnTo>
                      <a:pt x="132" y="66"/>
                    </a:lnTo>
                    <a:lnTo>
                      <a:pt x="126" y="68"/>
                    </a:lnTo>
                    <a:lnTo>
                      <a:pt x="120" y="71"/>
                    </a:lnTo>
                    <a:lnTo>
                      <a:pt x="115" y="75"/>
                    </a:lnTo>
                    <a:lnTo>
                      <a:pt x="110" y="78"/>
                    </a:lnTo>
                    <a:lnTo>
                      <a:pt x="105" y="82"/>
                    </a:lnTo>
                    <a:lnTo>
                      <a:pt x="100" y="86"/>
                    </a:lnTo>
                    <a:lnTo>
                      <a:pt x="95" y="91"/>
                    </a:lnTo>
                    <a:lnTo>
                      <a:pt x="91" y="96"/>
                    </a:lnTo>
                    <a:lnTo>
                      <a:pt x="87" y="101"/>
                    </a:lnTo>
                    <a:lnTo>
                      <a:pt x="84" y="107"/>
                    </a:lnTo>
                    <a:lnTo>
                      <a:pt x="79" y="112"/>
                    </a:lnTo>
                    <a:lnTo>
                      <a:pt x="76" y="119"/>
                    </a:lnTo>
                    <a:lnTo>
                      <a:pt x="73" y="125"/>
                    </a:lnTo>
                    <a:lnTo>
                      <a:pt x="69" y="138"/>
                    </a:lnTo>
                    <a:lnTo>
                      <a:pt x="65" y="152"/>
                    </a:lnTo>
                    <a:lnTo>
                      <a:pt x="64" y="160"/>
                    </a:lnTo>
                    <a:lnTo>
                      <a:pt x="63" y="167"/>
                    </a:lnTo>
                    <a:lnTo>
                      <a:pt x="63" y="175"/>
                    </a:lnTo>
                    <a:lnTo>
                      <a:pt x="62" y="183"/>
                    </a:lnTo>
                    <a:lnTo>
                      <a:pt x="62" y="420"/>
                    </a:lnTo>
                    <a:lnTo>
                      <a:pt x="0" y="420"/>
                    </a:lnTo>
                    <a:lnTo>
                      <a:pt x="0" y="8"/>
                    </a:lnTo>
                    <a:lnTo>
                      <a:pt x="59" y="8"/>
                    </a:lnTo>
                    <a:lnTo>
                      <a:pt x="59" y="64"/>
                    </a:lnTo>
                    <a:lnTo>
                      <a:pt x="63" y="57"/>
                    </a:lnTo>
                    <a:lnTo>
                      <a:pt x="69" y="49"/>
                    </a:lnTo>
                    <a:lnTo>
                      <a:pt x="71" y="46"/>
                    </a:lnTo>
                    <a:lnTo>
                      <a:pt x="74" y="42"/>
                    </a:lnTo>
                    <a:lnTo>
                      <a:pt x="82" y="35"/>
                    </a:lnTo>
                    <a:lnTo>
                      <a:pt x="86" y="32"/>
                    </a:lnTo>
                    <a:lnTo>
                      <a:pt x="90" y="28"/>
                    </a:lnTo>
                    <a:lnTo>
                      <a:pt x="94" y="25"/>
                    </a:lnTo>
                    <a:lnTo>
                      <a:pt x="98" y="22"/>
                    </a:lnTo>
                    <a:lnTo>
                      <a:pt x="107" y="17"/>
                    </a:lnTo>
                    <a:lnTo>
                      <a:pt x="116" y="12"/>
                    </a:lnTo>
                    <a:lnTo>
                      <a:pt x="126" y="8"/>
                    </a:lnTo>
                    <a:lnTo>
                      <a:pt x="136" y="4"/>
                    </a:lnTo>
                    <a:lnTo>
                      <a:pt x="147" y="2"/>
                    </a:lnTo>
                    <a:lnTo>
                      <a:pt x="159" y="0"/>
                    </a:lnTo>
                    <a:lnTo>
                      <a:pt x="171" y="0"/>
                    </a:lnTo>
                    <a:lnTo>
                      <a:pt x="183" y="1"/>
                    </a:lnTo>
                    <a:lnTo>
                      <a:pt x="195" y="2"/>
                    </a:lnTo>
                    <a:lnTo>
                      <a:pt x="207" y="5"/>
                    </a:lnTo>
                    <a:lnTo>
                      <a:pt x="207" y="6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53" name="Rectangle 16"/>
              <p:cNvSpPr>
                <a:spLocks noChangeArrowheads="1"/>
              </p:cNvSpPr>
              <p:nvPr userDrawn="1"/>
            </p:nvSpPr>
            <p:spPr bwMode="auto">
              <a:xfrm>
                <a:off x="8415338" y="4324351"/>
                <a:ext cx="98425" cy="8667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54" name="Freeform 17"/>
              <p:cNvSpPr>
                <a:spLocks noEditPoints="1"/>
              </p:cNvSpPr>
              <p:nvPr userDrawn="1"/>
            </p:nvSpPr>
            <p:spPr bwMode="auto">
              <a:xfrm>
                <a:off x="8683625" y="4324351"/>
                <a:ext cx="582612" cy="879475"/>
              </a:xfrm>
              <a:custGeom>
                <a:avLst/>
                <a:gdLst>
                  <a:gd name="T0" fmla="*/ 308 w 367"/>
                  <a:gd name="T1" fmla="*/ 547 h 554"/>
                  <a:gd name="T2" fmla="*/ 290 w 367"/>
                  <a:gd name="T3" fmla="*/ 505 h 554"/>
                  <a:gd name="T4" fmla="*/ 261 w 367"/>
                  <a:gd name="T5" fmla="*/ 530 h 554"/>
                  <a:gd name="T6" fmla="*/ 236 w 367"/>
                  <a:gd name="T7" fmla="*/ 543 h 554"/>
                  <a:gd name="T8" fmla="*/ 197 w 367"/>
                  <a:gd name="T9" fmla="*/ 553 h 554"/>
                  <a:gd name="T10" fmla="*/ 155 w 367"/>
                  <a:gd name="T11" fmla="*/ 553 h 554"/>
                  <a:gd name="T12" fmla="*/ 119 w 367"/>
                  <a:gd name="T13" fmla="*/ 544 h 554"/>
                  <a:gd name="T14" fmla="*/ 87 w 367"/>
                  <a:gd name="T15" fmla="*/ 528 h 554"/>
                  <a:gd name="T16" fmla="*/ 66 w 367"/>
                  <a:gd name="T17" fmla="*/ 512 h 554"/>
                  <a:gd name="T18" fmla="*/ 42 w 367"/>
                  <a:gd name="T19" fmla="*/ 484 h 554"/>
                  <a:gd name="T20" fmla="*/ 19 w 367"/>
                  <a:gd name="T21" fmla="*/ 443 h 554"/>
                  <a:gd name="T22" fmla="*/ 7 w 367"/>
                  <a:gd name="T23" fmla="*/ 404 h 554"/>
                  <a:gd name="T24" fmla="*/ 0 w 367"/>
                  <a:gd name="T25" fmla="*/ 341 h 554"/>
                  <a:gd name="T26" fmla="*/ 5 w 367"/>
                  <a:gd name="T27" fmla="*/ 288 h 554"/>
                  <a:gd name="T28" fmla="*/ 19 w 367"/>
                  <a:gd name="T29" fmla="*/ 240 h 554"/>
                  <a:gd name="T30" fmla="*/ 37 w 367"/>
                  <a:gd name="T31" fmla="*/ 206 h 554"/>
                  <a:gd name="T32" fmla="*/ 61 w 367"/>
                  <a:gd name="T33" fmla="*/ 177 h 554"/>
                  <a:gd name="T34" fmla="*/ 89 w 367"/>
                  <a:gd name="T35" fmla="*/ 154 h 554"/>
                  <a:gd name="T36" fmla="*/ 123 w 367"/>
                  <a:gd name="T37" fmla="*/ 138 h 554"/>
                  <a:gd name="T38" fmla="*/ 161 w 367"/>
                  <a:gd name="T39" fmla="*/ 129 h 554"/>
                  <a:gd name="T40" fmla="*/ 202 w 367"/>
                  <a:gd name="T41" fmla="*/ 129 h 554"/>
                  <a:gd name="T42" fmla="*/ 238 w 367"/>
                  <a:gd name="T43" fmla="*/ 139 h 554"/>
                  <a:gd name="T44" fmla="*/ 269 w 367"/>
                  <a:gd name="T45" fmla="*/ 156 h 554"/>
                  <a:gd name="T46" fmla="*/ 286 w 367"/>
                  <a:gd name="T47" fmla="*/ 170 h 554"/>
                  <a:gd name="T48" fmla="*/ 305 w 367"/>
                  <a:gd name="T49" fmla="*/ 194 h 554"/>
                  <a:gd name="T50" fmla="*/ 169 w 367"/>
                  <a:gd name="T51" fmla="*/ 188 h 554"/>
                  <a:gd name="T52" fmla="*/ 143 w 367"/>
                  <a:gd name="T53" fmla="*/ 194 h 554"/>
                  <a:gd name="T54" fmla="*/ 120 w 367"/>
                  <a:gd name="T55" fmla="*/ 206 h 554"/>
                  <a:gd name="T56" fmla="*/ 101 w 367"/>
                  <a:gd name="T57" fmla="*/ 223 h 554"/>
                  <a:gd name="T58" fmla="*/ 80 w 367"/>
                  <a:gd name="T59" fmla="*/ 256 h 554"/>
                  <a:gd name="T60" fmla="*/ 64 w 367"/>
                  <a:gd name="T61" fmla="*/ 311 h 554"/>
                  <a:gd name="T62" fmla="*/ 64 w 367"/>
                  <a:gd name="T63" fmla="*/ 372 h 554"/>
                  <a:gd name="T64" fmla="*/ 74 w 367"/>
                  <a:gd name="T65" fmla="*/ 413 h 554"/>
                  <a:gd name="T66" fmla="*/ 93 w 367"/>
                  <a:gd name="T67" fmla="*/ 449 h 554"/>
                  <a:gd name="T68" fmla="*/ 115 w 367"/>
                  <a:gd name="T69" fmla="*/ 472 h 554"/>
                  <a:gd name="T70" fmla="*/ 137 w 367"/>
                  <a:gd name="T71" fmla="*/ 485 h 554"/>
                  <a:gd name="T72" fmla="*/ 183 w 367"/>
                  <a:gd name="T73" fmla="*/ 495 h 554"/>
                  <a:gd name="T74" fmla="*/ 220 w 367"/>
                  <a:gd name="T75" fmla="*/ 490 h 554"/>
                  <a:gd name="T76" fmla="*/ 244 w 367"/>
                  <a:gd name="T77" fmla="*/ 479 h 554"/>
                  <a:gd name="T78" fmla="*/ 264 w 367"/>
                  <a:gd name="T79" fmla="*/ 464 h 554"/>
                  <a:gd name="T80" fmla="*/ 287 w 367"/>
                  <a:gd name="T81" fmla="*/ 432 h 554"/>
                  <a:gd name="T82" fmla="*/ 302 w 367"/>
                  <a:gd name="T83" fmla="*/ 386 h 554"/>
                  <a:gd name="T84" fmla="*/ 306 w 367"/>
                  <a:gd name="T85" fmla="*/ 341 h 554"/>
                  <a:gd name="T86" fmla="*/ 298 w 367"/>
                  <a:gd name="T87" fmla="*/ 283 h 554"/>
                  <a:gd name="T88" fmla="*/ 282 w 367"/>
                  <a:gd name="T89" fmla="*/ 244 h 554"/>
                  <a:gd name="T90" fmla="*/ 262 w 367"/>
                  <a:gd name="T91" fmla="*/ 219 h 554"/>
                  <a:gd name="T92" fmla="*/ 236 w 367"/>
                  <a:gd name="T93" fmla="*/ 199 h 554"/>
                  <a:gd name="T94" fmla="*/ 211 w 367"/>
                  <a:gd name="T95" fmla="*/ 190 h 5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367" h="554">
                    <a:moveTo>
                      <a:pt x="305" y="0"/>
                    </a:moveTo>
                    <a:lnTo>
                      <a:pt x="367" y="0"/>
                    </a:lnTo>
                    <a:lnTo>
                      <a:pt x="367" y="547"/>
                    </a:lnTo>
                    <a:lnTo>
                      <a:pt x="308" y="547"/>
                    </a:lnTo>
                    <a:lnTo>
                      <a:pt x="308" y="481"/>
                    </a:lnTo>
                    <a:lnTo>
                      <a:pt x="303" y="489"/>
                    </a:lnTo>
                    <a:lnTo>
                      <a:pt x="297" y="498"/>
                    </a:lnTo>
                    <a:lnTo>
                      <a:pt x="290" y="505"/>
                    </a:lnTo>
                    <a:lnTo>
                      <a:pt x="284" y="512"/>
                    </a:lnTo>
                    <a:lnTo>
                      <a:pt x="277" y="519"/>
                    </a:lnTo>
                    <a:lnTo>
                      <a:pt x="269" y="525"/>
                    </a:lnTo>
                    <a:lnTo>
                      <a:pt x="261" y="530"/>
                    </a:lnTo>
                    <a:lnTo>
                      <a:pt x="253" y="535"/>
                    </a:lnTo>
                    <a:lnTo>
                      <a:pt x="245" y="539"/>
                    </a:lnTo>
                    <a:lnTo>
                      <a:pt x="240" y="541"/>
                    </a:lnTo>
                    <a:lnTo>
                      <a:pt x="236" y="543"/>
                    </a:lnTo>
                    <a:lnTo>
                      <a:pt x="226" y="547"/>
                    </a:lnTo>
                    <a:lnTo>
                      <a:pt x="217" y="549"/>
                    </a:lnTo>
                    <a:lnTo>
                      <a:pt x="207" y="551"/>
                    </a:lnTo>
                    <a:lnTo>
                      <a:pt x="197" y="553"/>
                    </a:lnTo>
                    <a:lnTo>
                      <a:pt x="186" y="554"/>
                    </a:lnTo>
                    <a:lnTo>
                      <a:pt x="175" y="554"/>
                    </a:lnTo>
                    <a:lnTo>
                      <a:pt x="165" y="554"/>
                    </a:lnTo>
                    <a:lnTo>
                      <a:pt x="155" y="553"/>
                    </a:lnTo>
                    <a:lnTo>
                      <a:pt x="146" y="552"/>
                    </a:lnTo>
                    <a:lnTo>
                      <a:pt x="137" y="550"/>
                    </a:lnTo>
                    <a:lnTo>
                      <a:pt x="128" y="547"/>
                    </a:lnTo>
                    <a:lnTo>
                      <a:pt x="119" y="544"/>
                    </a:lnTo>
                    <a:lnTo>
                      <a:pt x="110" y="541"/>
                    </a:lnTo>
                    <a:lnTo>
                      <a:pt x="102" y="537"/>
                    </a:lnTo>
                    <a:lnTo>
                      <a:pt x="94" y="533"/>
                    </a:lnTo>
                    <a:lnTo>
                      <a:pt x="87" y="528"/>
                    </a:lnTo>
                    <a:lnTo>
                      <a:pt x="83" y="526"/>
                    </a:lnTo>
                    <a:lnTo>
                      <a:pt x="79" y="523"/>
                    </a:lnTo>
                    <a:lnTo>
                      <a:pt x="72" y="518"/>
                    </a:lnTo>
                    <a:lnTo>
                      <a:pt x="66" y="512"/>
                    </a:lnTo>
                    <a:lnTo>
                      <a:pt x="59" y="505"/>
                    </a:lnTo>
                    <a:lnTo>
                      <a:pt x="53" y="499"/>
                    </a:lnTo>
                    <a:lnTo>
                      <a:pt x="47" y="492"/>
                    </a:lnTo>
                    <a:lnTo>
                      <a:pt x="42" y="484"/>
                    </a:lnTo>
                    <a:lnTo>
                      <a:pt x="37" y="477"/>
                    </a:lnTo>
                    <a:lnTo>
                      <a:pt x="27" y="460"/>
                    </a:lnTo>
                    <a:lnTo>
                      <a:pt x="23" y="452"/>
                    </a:lnTo>
                    <a:lnTo>
                      <a:pt x="19" y="443"/>
                    </a:lnTo>
                    <a:lnTo>
                      <a:pt x="16" y="433"/>
                    </a:lnTo>
                    <a:lnTo>
                      <a:pt x="12" y="424"/>
                    </a:lnTo>
                    <a:lnTo>
                      <a:pt x="10" y="414"/>
                    </a:lnTo>
                    <a:lnTo>
                      <a:pt x="7" y="404"/>
                    </a:lnTo>
                    <a:lnTo>
                      <a:pt x="3" y="384"/>
                    </a:lnTo>
                    <a:lnTo>
                      <a:pt x="1" y="363"/>
                    </a:lnTo>
                    <a:lnTo>
                      <a:pt x="1" y="352"/>
                    </a:lnTo>
                    <a:lnTo>
                      <a:pt x="0" y="341"/>
                    </a:lnTo>
                    <a:lnTo>
                      <a:pt x="1" y="320"/>
                    </a:lnTo>
                    <a:lnTo>
                      <a:pt x="2" y="309"/>
                    </a:lnTo>
                    <a:lnTo>
                      <a:pt x="3" y="299"/>
                    </a:lnTo>
                    <a:lnTo>
                      <a:pt x="5" y="288"/>
                    </a:lnTo>
                    <a:lnTo>
                      <a:pt x="7" y="278"/>
                    </a:lnTo>
                    <a:lnTo>
                      <a:pt x="10" y="268"/>
                    </a:lnTo>
                    <a:lnTo>
                      <a:pt x="13" y="259"/>
                    </a:lnTo>
                    <a:lnTo>
                      <a:pt x="19" y="240"/>
                    </a:lnTo>
                    <a:lnTo>
                      <a:pt x="23" y="231"/>
                    </a:lnTo>
                    <a:lnTo>
                      <a:pt x="28" y="222"/>
                    </a:lnTo>
                    <a:lnTo>
                      <a:pt x="32" y="214"/>
                    </a:lnTo>
                    <a:lnTo>
                      <a:pt x="37" y="206"/>
                    </a:lnTo>
                    <a:lnTo>
                      <a:pt x="43" y="198"/>
                    </a:lnTo>
                    <a:lnTo>
                      <a:pt x="48" y="191"/>
                    </a:lnTo>
                    <a:lnTo>
                      <a:pt x="54" y="184"/>
                    </a:lnTo>
                    <a:lnTo>
                      <a:pt x="61" y="177"/>
                    </a:lnTo>
                    <a:lnTo>
                      <a:pt x="67" y="171"/>
                    </a:lnTo>
                    <a:lnTo>
                      <a:pt x="74" y="165"/>
                    </a:lnTo>
                    <a:lnTo>
                      <a:pt x="82" y="159"/>
                    </a:lnTo>
                    <a:lnTo>
                      <a:pt x="89" y="154"/>
                    </a:lnTo>
                    <a:lnTo>
                      <a:pt x="97" y="149"/>
                    </a:lnTo>
                    <a:lnTo>
                      <a:pt x="105" y="145"/>
                    </a:lnTo>
                    <a:lnTo>
                      <a:pt x="114" y="141"/>
                    </a:lnTo>
                    <a:lnTo>
                      <a:pt x="123" y="138"/>
                    </a:lnTo>
                    <a:lnTo>
                      <a:pt x="132" y="135"/>
                    </a:lnTo>
                    <a:lnTo>
                      <a:pt x="142" y="132"/>
                    </a:lnTo>
                    <a:lnTo>
                      <a:pt x="151" y="130"/>
                    </a:lnTo>
                    <a:lnTo>
                      <a:pt x="161" y="129"/>
                    </a:lnTo>
                    <a:lnTo>
                      <a:pt x="172" y="128"/>
                    </a:lnTo>
                    <a:lnTo>
                      <a:pt x="182" y="128"/>
                    </a:lnTo>
                    <a:lnTo>
                      <a:pt x="192" y="128"/>
                    </a:lnTo>
                    <a:lnTo>
                      <a:pt x="202" y="129"/>
                    </a:lnTo>
                    <a:lnTo>
                      <a:pt x="212" y="131"/>
                    </a:lnTo>
                    <a:lnTo>
                      <a:pt x="221" y="133"/>
                    </a:lnTo>
                    <a:lnTo>
                      <a:pt x="230" y="135"/>
                    </a:lnTo>
                    <a:lnTo>
                      <a:pt x="238" y="139"/>
                    </a:lnTo>
                    <a:lnTo>
                      <a:pt x="247" y="142"/>
                    </a:lnTo>
                    <a:lnTo>
                      <a:pt x="254" y="146"/>
                    </a:lnTo>
                    <a:lnTo>
                      <a:pt x="262" y="151"/>
                    </a:lnTo>
                    <a:lnTo>
                      <a:pt x="269" y="156"/>
                    </a:lnTo>
                    <a:lnTo>
                      <a:pt x="273" y="158"/>
                    </a:lnTo>
                    <a:lnTo>
                      <a:pt x="276" y="161"/>
                    </a:lnTo>
                    <a:lnTo>
                      <a:pt x="283" y="167"/>
                    </a:lnTo>
                    <a:lnTo>
                      <a:pt x="286" y="170"/>
                    </a:lnTo>
                    <a:lnTo>
                      <a:pt x="289" y="173"/>
                    </a:lnTo>
                    <a:lnTo>
                      <a:pt x="294" y="180"/>
                    </a:lnTo>
                    <a:lnTo>
                      <a:pt x="300" y="186"/>
                    </a:lnTo>
                    <a:lnTo>
                      <a:pt x="305" y="194"/>
                    </a:lnTo>
                    <a:lnTo>
                      <a:pt x="305" y="0"/>
                    </a:lnTo>
                    <a:close/>
                    <a:moveTo>
                      <a:pt x="183" y="187"/>
                    </a:moveTo>
                    <a:lnTo>
                      <a:pt x="176" y="187"/>
                    </a:lnTo>
                    <a:lnTo>
                      <a:pt x="169" y="188"/>
                    </a:lnTo>
                    <a:lnTo>
                      <a:pt x="162" y="189"/>
                    </a:lnTo>
                    <a:lnTo>
                      <a:pt x="155" y="190"/>
                    </a:lnTo>
                    <a:lnTo>
                      <a:pt x="149" y="192"/>
                    </a:lnTo>
                    <a:lnTo>
                      <a:pt x="143" y="194"/>
                    </a:lnTo>
                    <a:lnTo>
                      <a:pt x="137" y="197"/>
                    </a:lnTo>
                    <a:lnTo>
                      <a:pt x="131" y="199"/>
                    </a:lnTo>
                    <a:lnTo>
                      <a:pt x="126" y="203"/>
                    </a:lnTo>
                    <a:lnTo>
                      <a:pt x="120" y="206"/>
                    </a:lnTo>
                    <a:lnTo>
                      <a:pt x="115" y="210"/>
                    </a:lnTo>
                    <a:lnTo>
                      <a:pt x="110" y="214"/>
                    </a:lnTo>
                    <a:lnTo>
                      <a:pt x="106" y="219"/>
                    </a:lnTo>
                    <a:lnTo>
                      <a:pt x="101" y="223"/>
                    </a:lnTo>
                    <a:lnTo>
                      <a:pt x="97" y="228"/>
                    </a:lnTo>
                    <a:lnTo>
                      <a:pt x="93" y="233"/>
                    </a:lnTo>
                    <a:lnTo>
                      <a:pt x="86" y="244"/>
                    </a:lnTo>
                    <a:lnTo>
                      <a:pt x="80" y="256"/>
                    </a:lnTo>
                    <a:lnTo>
                      <a:pt x="75" y="269"/>
                    </a:lnTo>
                    <a:lnTo>
                      <a:pt x="70" y="283"/>
                    </a:lnTo>
                    <a:lnTo>
                      <a:pt x="67" y="297"/>
                    </a:lnTo>
                    <a:lnTo>
                      <a:pt x="64" y="311"/>
                    </a:lnTo>
                    <a:lnTo>
                      <a:pt x="63" y="326"/>
                    </a:lnTo>
                    <a:lnTo>
                      <a:pt x="62" y="341"/>
                    </a:lnTo>
                    <a:lnTo>
                      <a:pt x="63" y="357"/>
                    </a:lnTo>
                    <a:lnTo>
                      <a:pt x="64" y="372"/>
                    </a:lnTo>
                    <a:lnTo>
                      <a:pt x="67" y="386"/>
                    </a:lnTo>
                    <a:lnTo>
                      <a:pt x="68" y="393"/>
                    </a:lnTo>
                    <a:lnTo>
                      <a:pt x="70" y="400"/>
                    </a:lnTo>
                    <a:lnTo>
                      <a:pt x="74" y="413"/>
                    </a:lnTo>
                    <a:lnTo>
                      <a:pt x="80" y="426"/>
                    </a:lnTo>
                    <a:lnTo>
                      <a:pt x="86" y="438"/>
                    </a:lnTo>
                    <a:lnTo>
                      <a:pt x="89" y="444"/>
                    </a:lnTo>
                    <a:lnTo>
                      <a:pt x="93" y="449"/>
                    </a:lnTo>
                    <a:lnTo>
                      <a:pt x="101" y="459"/>
                    </a:lnTo>
                    <a:lnTo>
                      <a:pt x="105" y="464"/>
                    </a:lnTo>
                    <a:lnTo>
                      <a:pt x="110" y="468"/>
                    </a:lnTo>
                    <a:lnTo>
                      <a:pt x="115" y="472"/>
                    </a:lnTo>
                    <a:lnTo>
                      <a:pt x="120" y="476"/>
                    </a:lnTo>
                    <a:lnTo>
                      <a:pt x="125" y="479"/>
                    </a:lnTo>
                    <a:lnTo>
                      <a:pt x="131" y="483"/>
                    </a:lnTo>
                    <a:lnTo>
                      <a:pt x="137" y="485"/>
                    </a:lnTo>
                    <a:lnTo>
                      <a:pt x="143" y="488"/>
                    </a:lnTo>
                    <a:lnTo>
                      <a:pt x="155" y="492"/>
                    </a:lnTo>
                    <a:lnTo>
                      <a:pt x="169" y="494"/>
                    </a:lnTo>
                    <a:lnTo>
                      <a:pt x="183" y="495"/>
                    </a:lnTo>
                    <a:lnTo>
                      <a:pt x="199" y="494"/>
                    </a:lnTo>
                    <a:lnTo>
                      <a:pt x="206" y="493"/>
                    </a:lnTo>
                    <a:lnTo>
                      <a:pt x="213" y="492"/>
                    </a:lnTo>
                    <a:lnTo>
                      <a:pt x="220" y="490"/>
                    </a:lnTo>
                    <a:lnTo>
                      <a:pt x="226" y="488"/>
                    </a:lnTo>
                    <a:lnTo>
                      <a:pt x="232" y="485"/>
                    </a:lnTo>
                    <a:lnTo>
                      <a:pt x="238" y="483"/>
                    </a:lnTo>
                    <a:lnTo>
                      <a:pt x="244" y="479"/>
                    </a:lnTo>
                    <a:lnTo>
                      <a:pt x="249" y="476"/>
                    </a:lnTo>
                    <a:lnTo>
                      <a:pt x="255" y="472"/>
                    </a:lnTo>
                    <a:lnTo>
                      <a:pt x="259" y="468"/>
                    </a:lnTo>
                    <a:lnTo>
                      <a:pt x="264" y="464"/>
                    </a:lnTo>
                    <a:lnTo>
                      <a:pt x="269" y="459"/>
                    </a:lnTo>
                    <a:lnTo>
                      <a:pt x="277" y="449"/>
                    </a:lnTo>
                    <a:lnTo>
                      <a:pt x="284" y="438"/>
                    </a:lnTo>
                    <a:lnTo>
                      <a:pt x="287" y="432"/>
                    </a:lnTo>
                    <a:lnTo>
                      <a:pt x="290" y="426"/>
                    </a:lnTo>
                    <a:lnTo>
                      <a:pt x="295" y="413"/>
                    </a:lnTo>
                    <a:lnTo>
                      <a:pt x="299" y="400"/>
                    </a:lnTo>
                    <a:lnTo>
                      <a:pt x="302" y="386"/>
                    </a:lnTo>
                    <a:lnTo>
                      <a:pt x="303" y="379"/>
                    </a:lnTo>
                    <a:lnTo>
                      <a:pt x="304" y="372"/>
                    </a:lnTo>
                    <a:lnTo>
                      <a:pt x="306" y="357"/>
                    </a:lnTo>
                    <a:lnTo>
                      <a:pt x="306" y="341"/>
                    </a:lnTo>
                    <a:lnTo>
                      <a:pt x="306" y="326"/>
                    </a:lnTo>
                    <a:lnTo>
                      <a:pt x="304" y="311"/>
                    </a:lnTo>
                    <a:lnTo>
                      <a:pt x="302" y="297"/>
                    </a:lnTo>
                    <a:lnTo>
                      <a:pt x="298" y="283"/>
                    </a:lnTo>
                    <a:lnTo>
                      <a:pt x="294" y="269"/>
                    </a:lnTo>
                    <a:lnTo>
                      <a:pt x="288" y="256"/>
                    </a:lnTo>
                    <a:lnTo>
                      <a:pt x="285" y="250"/>
                    </a:lnTo>
                    <a:lnTo>
                      <a:pt x="282" y="244"/>
                    </a:lnTo>
                    <a:lnTo>
                      <a:pt x="275" y="233"/>
                    </a:lnTo>
                    <a:lnTo>
                      <a:pt x="271" y="228"/>
                    </a:lnTo>
                    <a:lnTo>
                      <a:pt x="266" y="223"/>
                    </a:lnTo>
                    <a:lnTo>
                      <a:pt x="262" y="219"/>
                    </a:lnTo>
                    <a:lnTo>
                      <a:pt x="257" y="214"/>
                    </a:lnTo>
                    <a:lnTo>
                      <a:pt x="247" y="206"/>
                    </a:lnTo>
                    <a:lnTo>
                      <a:pt x="242" y="203"/>
                    </a:lnTo>
                    <a:lnTo>
                      <a:pt x="236" y="199"/>
                    </a:lnTo>
                    <a:lnTo>
                      <a:pt x="230" y="197"/>
                    </a:lnTo>
                    <a:lnTo>
                      <a:pt x="224" y="194"/>
                    </a:lnTo>
                    <a:lnTo>
                      <a:pt x="218" y="192"/>
                    </a:lnTo>
                    <a:lnTo>
                      <a:pt x="211" y="190"/>
                    </a:lnTo>
                    <a:lnTo>
                      <a:pt x="205" y="189"/>
                    </a:lnTo>
                    <a:lnTo>
                      <a:pt x="198" y="188"/>
                    </a:lnTo>
                    <a:lnTo>
                      <a:pt x="183" y="18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</p:grpSp>
      </p:grp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1004074111"/>
      </p:ext>
    </p:extLst>
  </p:cSld>
  <p:clrMapOvr>
    <a:masterClrMapping/>
  </p:clrMapOvr>
  <p:transition spd="med"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/>
          <p:cNvSpPr/>
          <p:nvPr userDrawn="1"/>
        </p:nvSpPr>
        <p:spPr>
          <a:xfrm>
            <a:off x="9649550" y="5472211"/>
            <a:ext cx="720000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57" name="Rectangle 56"/>
          <p:cNvSpPr/>
          <p:nvPr userDrawn="1"/>
        </p:nvSpPr>
        <p:spPr>
          <a:xfrm>
            <a:off x="7561039" y="6191895"/>
            <a:ext cx="2808511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1" y="1727200"/>
            <a:ext cx="9502362" cy="43211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i-FI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00059A1-0099-4B10-A5CF-27E515FB5E4A}" type="datetime3">
              <a:rPr lang="en-US" smtClean="0"/>
              <a:pPr/>
              <a:t>5 January 2017</a:t>
            </a:fld>
            <a:endParaRPr lang="fi-FI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 smtClean="0"/>
              <a:t>Presentation name</a:t>
            </a:r>
            <a:endParaRPr lang="fi-FI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grpSp>
        <p:nvGrpSpPr>
          <p:cNvPr id="41" name="Group 40"/>
          <p:cNvGrpSpPr>
            <a:grpSpLocks noChangeAspect="1"/>
          </p:cNvGrpSpPr>
          <p:nvPr userDrawn="1"/>
        </p:nvGrpSpPr>
        <p:grpSpPr>
          <a:xfrm>
            <a:off x="7921079" y="6455139"/>
            <a:ext cx="1979146" cy="169200"/>
            <a:chOff x="425958" y="6336331"/>
            <a:chExt cx="2526569" cy="216000"/>
          </a:xfrm>
        </p:grpSpPr>
        <p:sp>
          <p:nvSpPr>
            <p:cNvPr id="42" name="Freeform 6"/>
            <p:cNvSpPr>
              <a:spLocks noChangeAspect="1" noEditPoints="1"/>
            </p:cNvSpPr>
            <p:nvPr userDrawn="1"/>
          </p:nvSpPr>
          <p:spPr bwMode="auto">
            <a:xfrm>
              <a:off x="425958" y="6336331"/>
              <a:ext cx="1295526" cy="216000"/>
            </a:xfrm>
            <a:custGeom>
              <a:avLst/>
              <a:gdLst>
                <a:gd name="T0" fmla="*/ 4989 w 5446"/>
                <a:gd name="T1" fmla="*/ 686 h 908"/>
                <a:gd name="T2" fmla="*/ 4808 w 5446"/>
                <a:gd name="T3" fmla="*/ 593 h 908"/>
                <a:gd name="T4" fmla="*/ 4773 w 5446"/>
                <a:gd name="T5" fmla="*/ 389 h 908"/>
                <a:gd name="T6" fmla="*/ 4890 w 5446"/>
                <a:gd name="T7" fmla="*/ 244 h 908"/>
                <a:gd name="T8" fmla="*/ 5087 w 5446"/>
                <a:gd name="T9" fmla="*/ 246 h 908"/>
                <a:gd name="T10" fmla="*/ 4275 w 5446"/>
                <a:gd name="T11" fmla="*/ 348 h 908"/>
                <a:gd name="T12" fmla="*/ 4169 w 5446"/>
                <a:gd name="T13" fmla="*/ 308 h 908"/>
                <a:gd name="T14" fmla="*/ 4039 w 5446"/>
                <a:gd name="T15" fmla="*/ 382 h 908"/>
                <a:gd name="T16" fmla="*/ 3947 w 5446"/>
                <a:gd name="T17" fmla="*/ 299 h 908"/>
                <a:gd name="T18" fmla="*/ 3885 w 5446"/>
                <a:gd name="T19" fmla="*/ 230 h 908"/>
                <a:gd name="T20" fmla="*/ 4026 w 5446"/>
                <a:gd name="T21" fmla="*/ 225 h 908"/>
                <a:gd name="T22" fmla="*/ 4157 w 5446"/>
                <a:gd name="T23" fmla="*/ 240 h 908"/>
                <a:gd name="T24" fmla="*/ 4327 w 5446"/>
                <a:gd name="T25" fmla="*/ 258 h 908"/>
                <a:gd name="T26" fmla="*/ 3153 w 5446"/>
                <a:gd name="T27" fmla="*/ 684 h 908"/>
                <a:gd name="T28" fmla="*/ 2979 w 5446"/>
                <a:gd name="T29" fmla="*/ 574 h 908"/>
                <a:gd name="T30" fmla="*/ 2963 w 5446"/>
                <a:gd name="T31" fmla="*/ 362 h 908"/>
                <a:gd name="T32" fmla="*/ 3119 w 5446"/>
                <a:gd name="T33" fmla="*/ 228 h 908"/>
                <a:gd name="T34" fmla="*/ 3325 w 5446"/>
                <a:gd name="T35" fmla="*/ 274 h 908"/>
                <a:gd name="T36" fmla="*/ 3408 w 5446"/>
                <a:gd name="T37" fmla="*/ 466 h 908"/>
                <a:gd name="T38" fmla="*/ 3307 w 5446"/>
                <a:gd name="T39" fmla="*/ 646 h 908"/>
                <a:gd name="T40" fmla="*/ 2400 w 5446"/>
                <a:gd name="T41" fmla="*/ 420 h 908"/>
                <a:gd name="T42" fmla="*/ 2307 w 5446"/>
                <a:gd name="T43" fmla="*/ 305 h 908"/>
                <a:gd name="T44" fmla="*/ 2173 w 5446"/>
                <a:gd name="T45" fmla="*/ 348 h 908"/>
                <a:gd name="T46" fmla="*/ 2144 w 5446"/>
                <a:gd name="T47" fmla="*/ 287 h 908"/>
                <a:gd name="T48" fmla="*/ 2344 w 5446"/>
                <a:gd name="T49" fmla="*/ 228 h 908"/>
                <a:gd name="T50" fmla="*/ 2478 w 5446"/>
                <a:gd name="T51" fmla="*/ 349 h 908"/>
                <a:gd name="T52" fmla="*/ 1440 w 5446"/>
                <a:gd name="T53" fmla="*/ 669 h 908"/>
                <a:gd name="T54" fmla="*/ 1240 w 5446"/>
                <a:gd name="T55" fmla="*/ 653 h 908"/>
                <a:gd name="T56" fmla="*/ 1136 w 5446"/>
                <a:gd name="T57" fmla="*/ 478 h 908"/>
                <a:gd name="T58" fmla="*/ 1199 w 5446"/>
                <a:gd name="T59" fmla="*/ 289 h 908"/>
                <a:gd name="T60" fmla="*/ 1381 w 5446"/>
                <a:gd name="T61" fmla="*/ 222 h 908"/>
                <a:gd name="T62" fmla="*/ 466 w 5446"/>
                <a:gd name="T63" fmla="*/ 686 h 908"/>
                <a:gd name="T64" fmla="*/ 258 w 5446"/>
                <a:gd name="T65" fmla="*/ 567 h 908"/>
                <a:gd name="T66" fmla="*/ 460 w 5446"/>
                <a:gd name="T67" fmla="*/ 606 h 908"/>
                <a:gd name="T68" fmla="*/ 583 w 5446"/>
                <a:gd name="T69" fmla="*/ 540 h 908"/>
                <a:gd name="T70" fmla="*/ 341 w 5446"/>
                <a:gd name="T71" fmla="*/ 472 h 908"/>
                <a:gd name="T72" fmla="*/ 239 w 5446"/>
                <a:gd name="T73" fmla="*/ 342 h 908"/>
                <a:gd name="T74" fmla="*/ 365 w 5446"/>
                <a:gd name="T75" fmla="*/ 232 h 908"/>
                <a:gd name="T76" fmla="*/ 641 w 5446"/>
                <a:gd name="T77" fmla="*/ 283 h 908"/>
                <a:gd name="T78" fmla="*/ 462 w 5446"/>
                <a:gd name="T79" fmla="*/ 302 h 908"/>
                <a:gd name="T80" fmla="*/ 327 w 5446"/>
                <a:gd name="T81" fmla="*/ 363 h 908"/>
                <a:gd name="T82" fmla="*/ 584 w 5446"/>
                <a:gd name="T83" fmla="*/ 433 h 908"/>
                <a:gd name="T84" fmla="*/ 674 w 5446"/>
                <a:gd name="T85" fmla="*/ 553 h 908"/>
                <a:gd name="T86" fmla="*/ 569 w 5446"/>
                <a:gd name="T87" fmla="*/ 669 h 908"/>
                <a:gd name="T88" fmla="*/ 5446 w 5446"/>
                <a:gd name="T89" fmla="*/ 453 h 908"/>
                <a:gd name="T90" fmla="*/ 1291 w 5446"/>
                <a:gd name="T91" fmla="*/ 318 h 908"/>
                <a:gd name="T92" fmla="*/ 1231 w 5446"/>
                <a:gd name="T93" fmla="*/ 504 h 908"/>
                <a:gd name="T94" fmla="*/ 1318 w 5446"/>
                <a:gd name="T95" fmla="*/ 603 h 908"/>
                <a:gd name="T96" fmla="*/ 1469 w 5446"/>
                <a:gd name="T97" fmla="*/ 562 h 908"/>
                <a:gd name="T98" fmla="*/ 1491 w 5446"/>
                <a:gd name="T99" fmla="*/ 384 h 908"/>
                <a:gd name="T100" fmla="*/ 1373 w 5446"/>
                <a:gd name="T101" fmla="*/ 297 h 908"/>
                <a:gd name="T102" fmla="*/ 3063 w 5446"/>
                <a:gd name="T103" fmla="*/ 359 h 908"/>
                <a:gd name="T104" fmla="*/ 3059 w 5446"/>
                <a:gd name="T105" fmla="*/ 541 h 908"/>
                <a:gd name="T106" fmla="*/ 3213 w 5446"/>
                <a:gd name="T107" fmla="*/ 601 h 908"/>
                <a:gd name="T108" fmla="*/ 3311 w 5446"/>
                <a:gd name="T109" fmla="*/ 508 h 908"/>
                <a:gd name="T110" fmla="*/ 3273 w 5446"/>
                <a:gd name="T111" fmla="*/ 338 h 908"/>
                <a:gd name="T112" fmla="*/ 4941 w 5446"/>
                <a:gd name="T113" fmla="*/ 307 h 908"/>
                <a:gd name="T114" fmla="*/ 4856 w 5446"/>
                <a:gd name="T115" fmla="*/ 483 h 908"/>
                <a:gd name="T116" fmla="*/ 4934 w 5446"/>
                <a:gd name="T117" fmla="*/ 597 h 908"/>
                <a:gd name="T118" fmla="*/ 5090 w 5446"/>
                <a:gd name="T119" fmla="*/ 573 h 908"/>
                <a:gd name="T120" fmla="*/ 5126 w 5446"/>
                <a:gd name="T121" fmla="*/ 399 h 908"/>
                <a:gd name="T122" fmla="*/ 5022 w 5446"/>
                <a:gd name="T123" fmla="*/ 299 h 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446" h="908">
                  <a:moveTo>
                    <a:pt x="5219" y="677"/>
                  </a:moveTo>
                  <a:lnTo>
                    <a:pt x="5130" y="677"/>
                  </a:lnTo>
                  <a:lnTo>
                    <a:pt x="5130" y="624"/>
                  </a:lnTo>
                  <a:lnTo>
                    <a:pt x="5127" y="627"/>
                  </a:lnTo>
                  <a:lnTo>
                    <a:pt x="5124" y="631"/>
                  </a:lnTo>
                  <a:lnTo>
                    <a:pt x="5117" y="637"/>
                  </a:lnTo>
                  <a:lnTo>
                    <a:pt x="5110" y="644"/>
                  </a:lnTo>
                  <a:lnTo>
                    <a:pt x="5103" y="649"/>
                  </a:lnTo>
                  <a:lnTo>
                    <a:pt x="5087" y="660"/>
                  </a:lnTo>
                  <a:lnTo>
                    <a:pt x="5079" y="665"/>
                  </a:lnTo>
                  <a:lnTo>
                    <a:pt x="5070" y="669"/>
                  </a:lnTo>
                  <a:lnTo>
                    <a:pt x="5061" y="673"/>
                  </a:lnTo>
                  <a:lnTo>
                    <a:pt x="5052" y="676"/>
                  </a:lnTo>
                  <a:lnTo>
                    <a:pt x="5042" y="679"/>
                  </a:lnTo>
                  <a:lnTo>
                    <a:pt x="5032" y="682"/>
                  </a:lnTo>
                  <a:lnTo>
                    <a:pt x="5022" y="684"/>
                  </a:lnTo>
                  <a:lnTo>
                    <a:pt x="5011" y="685"/>
                  </a:lnTo>
                  <a:lnTo>
                    <a:pt x="5000" y="686"/>
                  </a:lnTo>
                  <a:lnTo>
                    <a:pt x="4989" y="686"/>
                  </a:lnTo>
                  <a:lnTo>
                    <a:pt x="4977" y="686"/>
                  </a:lnTo>
                  <a:lnTo>
                    <a:pt x="4965" y="685"/>
                  </a:lnTo>
                  <a:lnTo>
                    <a:pt x="4954" y="684"/>
                  </a:lnTo>
                  <a:lnTo>
                    <a:pt x="4942" y="682"/>
                  </a:lnTo>
                  <a:lnTo>
                    <a:pt x="4931" y="679"/>
                  </a:lnTo>
                  <a:lnTo>
                    <a:pt x="4921" y="676"/>
                  </a:lnTo>
                  <a:lnTo>
                    <a:pt x="4910" y="672"/>
                  </a:lnTo>
                  <a:lnTo>
                    <a:pt x="4900" y="668"/>
                  </a:lnTo>
                  <a:lnTo>
                    <a:pt x="4890" y="663"/>
                  </a:lnTo>
                  <a:lnTo>
                    <a:pt x="4880" y="658"/>
                  </a:lnTo>
                  <a:lnTo>
                    <a:pt x="4871" y="653"/>
                  </a:lnTo>
                  <a:lnTo>
                    <a:pt x="4862" y="647"/>
                  </a:lnTo>
                  <a:lnTo>
                    <a:pt x="4853" y="640"/>
                  </a:lnTo>
                  <a:lnTo>
                    <a:pt x="4845" y="633"/>
                  </a:lnTo>
                  <a:lnTo>
                    <a:pt x="4837" y="626"/>
                  </a:lnTo>
                  <a:lnTo>
                    <a:pt x="4829" y="618"/>
                  </a:lnTo>
                  <a:lnTo>
                    <a:pt x="4822" y="610"/>
                  </a:lnTo>
                  <a:lnTo>
                    <a:pt x="4815" y="602"/>
                  </a:lnTo>
                  <a:lnTo>
                    <a:pt x="4808" y="593"/>
                  </a:lnTo>
                  <a:lnTo>
                    <a:pt x="4802" y="584"/>
                  </a:lnTo>
                  <a:lnTo>
                    <a:pt x="4796" y="575"/>
                  </a:lnTo>
                  <a:lnTo>
                    <a:pt x="4791" y="565"/>
                  </a:lnTo>
                  <a:lnTo>
                    <a:pt x="4786" y="555"/>
                  </a:lnTo>
                  <a:lnTo>
                    <a:pt x="4782" y="545"/>
                  </a:lnTo>
                  <a:lnTo>
                    <a:pt x="4778" y="534"/>
                  </a:lnTo>
                  <a:lnTo>
                    <a:pt x="4775" y="523"/>
                  </a:lnTo>
                  <a:lnTo>
                    <a:pt x="4772" y="512"/>
                  </a:lnTo>
                  <a:lnTo>
                    <a:pt x="4770" y="501"/>
                  </a:lnTo>
                  <a:lnTo>
                    <a:pt x="4768" y="489"/>
                  </a:lnTo>
                  <a:lnTo>
                    <a:pt x="4766" y="478"/>
                  </a:lnTo>
                  <a:lnTo>
                    <a:pt x="4765" y="466"/>
                  </a:lnTo>
                  <a:lnTo>
                    <a:pt x="4765" y="453"/>
                  </a:lnTo>
                  <a:lnTo>
                    <a:pt x="4765" y="441"/>
                  </a:lnTo>
                  <a:lnTo>
                    <a:pt x="4766" y="429"/>
                  </a:lnTo>
                  <a:lnTo>
                    <a:pt x="4768" y="417"/>
                  </a:lnTo>
                  <a:lnTo>
                    <a:pt x="4770" y="406"/>
                  </a:lnTo>
                  <a:lnTo>
                    <a:pt x="4772" y="395"/>
                  </a:lnTo>
                  <a:lnTo>
                    <a:pt x="4773" y="389"/>
                  </a:lnTo>
                  <a:lnTo>
                    <a:pt x="4775" y="384"/>
                  </a:lnTo>
                  <a:lnTo>
                    <a:pt x="4778" y="373"/>
                  </a:lnTo>
                  <a:lnTo>
                    <a:pt x="4782" y="362"/>
                  </a:lnTo>
                  <a:lnTo>
                    <a:pt x="4786" y="352"/>
                  </a:lnTo>
                  <a:lnTo>
                    <a:pt x="4791" y="342"/>
                  </a:lnTo>
                  <a:lnTo>
                    <a:pt x="4796" y="332"/>
                  </a:lnTo>
                  <a:lnTo>
                    <a:pt x="4802" y="323"/>
                  </a:lnTo>
                  <a:lnTo>
                    <a:pt x="4808" y="314"/>
                  </a:lnTo>
                  <a:lnTo>
                    <a:pt x="4815" y="305"/>
                  </a:lnTo>
                  <a:lnTo>
                    <a:pt x="4822" y="297"/>
                  </a:lnTo>
                  <a:lnTo>
                    <a:pt x="4829" y="289"/>
                  </a:lnTo>
                  <a:lnTo>
                    <a:pt x="4837" y="281"/>
                  </a:lnTo>
                  <a:lnTo>
                    <a:pt x="4845" y="274"/>
                  </a:lnTo>
                  <a:lnTo>
                    <a:pt x="4849" y="270"/>
                  </a:lnTo>
                  <a:lnTo>
                    <a:pt x="4853" y="267"/>
                  </a:lnTo>
                  <a:lnTo>
                    <a:pt x="4862" y="260"/>
                  </a:lnTo>
                  <a:lnTo>
                    <a:pt x="4871" y="254"/>
                  </a:lnTo>
                  <a:lnTo>
                    <a:pt x="4880" y="249"/>
                  </a:lnTo>
                  <a:lnTo>
                    <a:pt x="4890" y="244"/>
                  </a:lnTo>
                  <a:lnTo>
                    <a:pt x="4900" y="239"/>
                  </a:lnTo>
                  <a:lnTo>
                    <a:pt x="4910" y="235"/>
                  </a:lnTo>
                  <a:lnTo>
                    <a:pt x="4921" y="231"/>
                  </a:lnTo>
                  <a:lnTo>
                    <a:pt x="4931" y="228"/>
                  </a:lnTo>
                  <a:lnTo>
                    <a:pt x="4942" y="226"/>
                  </a:lnTo>
                  <a:lnTo>
                    <a:pt x="4954" y="224"/>
                  </a:lnTo>
                  <a:lnTo>
                    <a:pt x="4965" y="222"/>
                  </a:lnTo>
                  <a:lnTo>
                    <a:pt x="4977" y="221"/>
                  </a:lnTo>
                  <a:lnTo>
                    <a:pt x="4989" y="221"/>
                  </a:lnTo>
                  <a:lnTo>
                    <a:pt x="5000" y="221"/>
                  </a:lnTo>
                  <a:lnTo>
                    <a:pt x="5011" y="222"/>
                  </a:lnTo>
                  <a:lnTo>
                    <a:pt x="5022" y="223"/>
                  </a:lnTo>
                  <a:lnTo>
                    <a:pt x="5032" y="225"/>
                  </a:lnTo>
                  <a:lnTo>
                    <a:pt x="5042" y="228"/>
                  </a:lnTo>
                  <a:lnTo>
                    <a:pt x="5052" y="230"/>
                  </a:lnTo>
                  <a:lnTo>
                    <a:pt x="5061" y="234"/>
                  </a:lnTo>
                  <a:lnTo>
                    <a:pt x="5070" y="238"/>
                  </a:lnTo>
                  <a:lnTo>
                    <a:pt x="5079" y="242"/>
                  </a:lnTo>
                  <a:lnTo>
                    <a:pt x="5087" y="246"/>
                  </a:lnTo>
                  <a:lnTo>
                    <a:pt x="5095" y="251"/>
                  </a:lnTo>
                  <a:lnTo>
                    <a:pt x="5099" y="254"/>
                  </a:lnTo>
                  <a:lnTo>
                    <a:pt x="5102" y="257"/>
                  </a:lnTo>
                  <a:lnTo>
                    <a:pt x="5110" y="263"/>
                  </a:lnTo>
                  <a:lnTo>
                    <a:pt x="5117" y="269"/>
                  </a:lnTo>
                  <a:lnTo>
                    <a:pt x="5123" y="275"/>
                  </a:lnTo>
                  <a:lnTo>
                    <a:pt x="5130" y="282"/>
                  </a:lnTo>
                  <a:lnTo>
                    <a:pt x="5130" y="230"/>
                  </a:lnTo>
                  <a:lnTo>
                    <a:pt x="5219" y="230"/>
                  </a:lnTo>
                  <a:lnTo>
                    <a:pt x="5219" y="677"/>
                  </a:lnTo>
                  <a:close/>
                  <a:moveTo>
                    <a:pt x="4372" y="408"/>
                  </a:moveTo>
                  <a:lnTo>
                    <a:pt x="4372" y="676"/>
                  </a:lnTo>
                  <a:lnTo>
                    <a:pt x="4283" y="676"/>
                  </a:lnTo>
                  <a:lnTo>
                    <a:pt x="4283" y="409"/>
                  </a:lnTo>
                  <a:lnTo>
                    <a:pt x="4282" y="391"/>
                  </a:lnTo>
                  <a:lnTo>
                    <a:pt x="4282" y="382"/>
                  </a:lnTo>
                  <a:lnTo>
                    <a:pt x="4281" y="374"/>
                  </a:lnTo>
                  <a:lnTo>
                    <a:pt x="4278" y="360"/>
                  </a:lnTo>
                  <a:lnTo>
                    <a:pt x="4275" y="348"/>
                  </a:lnTo>
                  <a:lnTo>
                    <a:pt x="4271" y="337"/>
                  </a:lnTo>
                  <a:lnTo>
                    <a:pt x="4266" y="328"/>
                  </a:lnTo>
                  <a:lnTo>
                    <a:pt x="4261" y="320"/>
                  </a:lnTo>
                  <a:lnTo>
                    <a:pt x="4255" y="314"/>
                  </a:lnTo>
                  <a:lnTo>
                    <a:pt x="4249" y="309"/>
                  </a:lnTo>
                  <a:lnTo>
                    <a:pt x="4243" y="305"/>
                  </a:lnTo>
                  <a:lnTo>
                    <a:pt x="4237" y="302"/>
                  </a:lnTo>
                  <a:lnTo>
                    <a:pt x="4231" y="300"/>
                  </a:lnTo>
                  <a:lnTo>
                    <a:pt x="4225" y="298"/>
                  </a:lnTo>
                  <a:lnTo>
                    <a:pt x="4220" y="297"/>
                  </a:lnTo>
                  <a:lnTo>
                    <a:pt x="4214" y="297"/>
                  </a:lnTo>
                  <a:lnTo>
                    <a:pt x="4210" y="297"/>
                  </a:lnTo>
                  <a:lnTo>
                    <a:pt x="4206" y="297"/>
                  </a:lnTo>
                  <a:lnTo>
                    <a:pt x="4201" y="297"/>
                  </a:lnTo>
                  <a:lnTo>
                    <a:pt x="4195" y="298"/>
                  </a:lnTo>
                  <a:lnTo>
                    <a:pt x="4189" y="299"/>
                  </a:lnTo>
                  <a:lnTo>
                    <a:pt x="4183" y="301"/>
                  </a:lnTo>
                  <a:lnTo>
                    <a:pt x="4176" y="304"/>
                  </a:lnTo>
                  <a:lnTo>
                    <a:pt x="4169" y="308"/>
                  </a:lnTo>
                  <a:lnTo>
                    <a:pt x="4163" y="313"/>
                  </a:lnTo>
                  <a:lnTo>
                    <a:pt x="4156" y="320"/>
                  </a:lnTo>
                  <a:lnTo>
                    <a:pt x="4150" y="327"/>
                  </a:lnTo>
                  <a:lnTo>
                    <a:pt x="4147" y="332"/>
                  </a:lnTo>
                  <a:lnTo>
                    <a:pt x="4144" y="337"/>
                  </a:lnTo>
                  <a:lnTo>
                    <a:pt x="4142" y="342"/>
                  </a:lnTo>
                  <a:lnTo>
                    <a:pt x="4139" y="348"/>
                  </a:lnTo>
                  <a:lnTo>
                    <a:pt x="4137" y="354"/>
                  </a:lnTo>
                  <a:lnTo>
                    <a:pt x="4135" y="361"/>
                  </a:lnTo>
                  <a:lnTo>
                    <a:pt x="4134" y="368"/>
                  </a:lnTo>
                  <a:lnTo>
                    <a:pt x="4132" y="375"/>
                  </a:lnTo>
                  <a:lnTo>
                    <a:pt x="4130" y="392"/>
                  </a:lnTo>
                  <a:lnTo>
                    <a:pt x="4130" y="402"/>
                  </a:lnTo>
                  <a:lnTo>
                    <a:pt x="4129" y="412"/>
                  </a:lnTo>
                  <a:lnTo>
                    <a:pt x="4129" y="676"/>
                  </a:lnTo>
                  <a:lnTo>
                    <a:pt x="4040" y="676"/>
                  </a:lnTo>
                  <a:lnTo>
                    <a:pt x="4040" y="409"/>
                  </a:lnTo>
                  <a:lnTo>
                    <a:pt x="4040" y="391"/>
                  </a:lnTo>
                  <a:lnTo>
                    <a:pt x="4039" y="382"/>
                  </a:lnTo>
                  <a:lnTo>
                    <a:pt x="4038" y="374"/>
                  </a:lnTo>
                  <a:lnTo>
                    <a:pt x="4036" y="360"/>
                  </a:lnTo>
                  <a:lnTo>
                    <a:pt x="4032" y="348"/>
                  </a:lnTo>
                  <a:lnTo>
                    <a:pt x="4028" y="337"/>
                  </a:lnTo>
                  <a:lnTo>
                    <a:pt x="4023" y="328"/>
                  </a:lnTo>
                  <a:lnTo>
                    <a:pt x="4018" y="320"/>
                  </a:lnTo>
                  <a:lnTo>
                    <a:pt x="4012" y="314"/>
                  </a:lnTo>
                  <a:lnTo>
                    <a:pt x="4007" y="309"/>
                  </a:lnTo>
                  <a:lnTo>
                    <a:pt x="4001" y="305"/>
                  </a:lnTo>
                  <a:lnTo>
                    <a:pt x="3994" y="302"/>
                  </a:lnTo>
                  <a:lnTo>
                    <a:pt x="3988" y="300"/>
                  </a:lnTo>
                  <a:lnTo>
                    <a:pt x="3983" y="298"/>
                  </a:lnTo>
                  <a:lnTo>
                    <a:pt x="3977" y="297"/>
                  </a:lnTo>
                  <a:lnTo>
                    <a:pt x="3972" y="297"/>
                  </a:lnTo>
                  <a:lnTo>
                    <a:pt x="3967" y="297"/>
                  </a:lnTo>
                  <a:lnTo>
                    <a:pt x="3963" y="297"/>
                  </a:lnTo>
                  <a:lnTo>
                    <a:pt x="3959" y="297"/>
                  </a:lnTo>
                  <a:lnTo>
                    <a:pt x="3953" y="298"/>
                  </a:lnTo>
                  <a:lnTo>
                    <a:pt x="3947" y="299"/>
                  </a:lnTo>
                  <a:lnTo>
                    <a:pt x="3941" y="301"/>
                  </a:lnTo>
                  <a:lnTo>
                    <a:pt x="3934" y="304"/>
                  </a:lnTo>
                  <a:lnTo>
                    <a:pt x="3928" y="308"/>
                  </a:lnTo>
                  <a:lnTo>
                    <a:pt x="3921" y="313"/>
                  </a:lnTo>
                  <a:lnTo>
                    <a:pt x="3915" y="320"/>
                  </a:lnTo>
                  <a:lnTo>
                    <a:pt x="3909" y="327"/>
                  </a:lnTo>
                  <a:lnTo>
                    <a:pt x="3906" y="332"/>
                  </a:lnTo>
                  <a:lnTo>
                    <a:pt x="3903" y="337"/>
                  </a:lnTo>
                  <a:lnTo>
                    <a:pt x="3898" y="348"/>
                  </a:lnTo>
                  <a:lnTo>
                    <a:pt x="3894" y="361"/>
                  </a:lnTo>
                  <a:lnTo>
                    <a:pt x="3893" y="368"/>
                  </a:lnTo>
                  <a:lnTo>
                    <a:pt x="3891" y="375"/>
                  </a:lnTo>
                  <a:lnTo>
                    <a:pt x="3889" y="392"/>
                  </a:lnTo>
                  <a:lnTo>
                    <a:pt x="3889" y="402"/>
                  </a:lnTo>
                  <a:lnTo>
                    <a:pt x="3889" y="412"/>
                  </a:lnTo>
                  <a:lnTo>
                    <a:pt x="3889" y="676"/>
                  </a:lnTo>
                  <a:lnTo>
                    <a:pt x="3800" y="676"/>
                  </a:lnTo>
                  <a:lnTo>
                    <a:pt x="3800" y="230"/>
                  </a:lnTo>
                  <a:lnTo>
                    <a:pt x="3885" y="230"/>
                  </a:lnTo>
                  <a:lnTo>
                    <a:pt x="3885" y="281"/>
                  </a:lnTo>
                  <a:lnTo>
                    <a:pt x="3890" y="272"/>
                  </a:lnTo>
                  <a:lnTo>
                    <a:pt x="3895" y="264"/>
                  </a:lnTo>
                  <a:lnTo>
                    <a:pt x="3901" y="258"/>
                  </a:lnTo>
                  <a:lnTo>
                    <a:pt x="3907" y="251"/>
                  </a:lnTo>
                  <a:lnTo>
                    <a:pt x="3914" y="246"/>
                  </a:lnTo>
                  <a:lnTo>
                    <a:pt x="3921" y="241"/>
                  </a:lnTo>
                  <a:lnTo>
                    <a:pt x="3928" y="237"/>
                  </a:lnTo>
                  <a:lnTo>
                    <a:pt x="3935" y="233"/>
                  </a:lnTo>
                  <a:lnTo>
                    <a:pt x="3942" y="230"/>
                  </a:lnTo>
                  <a:lnTo>
                    <a:pt x="3950" y="227"/>
                  </a:lnTo>
                  <a:lnTo>
                    <a:pt x="3964" y="224"/>
                  </a:lnTo>
                  <a:lnTo>
                    <a:pt x="3971" y="222"/>
                  </a:lnTo>
                  <a:lnTo>
                    <a:pt x="3978" y="221"/>
                  </a:lnTo>
                  <a:lnTo>
                    <a:pt x="3990" y="221"/>
                  </a:lnTo>
                  <a:lnTo>
                    <a:pt x="4000" y="221"/>
                  </a:lnTo>
                  <a:lnTo>
                    <a:pt x="4008" y="222"/>
                  </a:lnTo>
                  <a:lnTo>
                    <a:pt x="4017" y="223"/>
                  </a:lnTo>
                  <a:lnTo>
                    <a:pt x="4026" y="225"/>
                  </a:lnTo>
                  <a:lnTo>
                    <a:pt x="4034" y="228"/>
                  </a:lnTo>
                  <a:lnTo>
                    <a:pt x="4042" y="231"/>
                  </a:lnTo>
                  <a:lnTo>
                    <a:pt x="4050" y="234"/>
                  </a:lnTo>
                  <a:lnTo>
                    <a:pt x="4057" y="238"/>
                  </a:lnTo>
                  <a:lnTo>
                    <a:pt x="4064" y="243"/>
                  </a:lnTo>
                  <a:lnTo>
                    <a:pt x="4071" y="248"/>
                  </a:lnTo>
                  <a:lnTo>
                    <a:pt x="4078" y="254"/>
                  </a:lnTo>
                  <a:lnTo>
                    <a:pt x="4084" y="261"/>
                  </a:lnTo>
                  <a:lnTo>
                    <a:pt x="4090" y="268"/>
                  </a:lnTo>
                  <a:lnTo>
                    <a:pt x="4096" y="275"/>
                  </a:lnTo>
                  <a:lnTo>
                    <a:pt x="4101" y="283"/>
                  </a:lnTo>
                  <a:lnTo>
                    <a:pt x="4105" y="292"/>
                  </a:lnTo>
                  <a:lnTo>
                    <a:pt x="4111" y="282"/>
                  </a:lnTo>
                  <a:lnTo>
                    <a:pt x="4118" y="273"/>
                  </a:lnTo>
                  <a:lnTo>
                    <a:pt x="4125" y="265"/>
                  </a:lnTo>
                  <a:lnTo>
                    <a:pt x="4133" y="257"/>
                  </a:lnTo>
                  <a:lnTo>
                    <a:pt x="4140" y="251"/>
                  </a:lnTo>
                  <a:lnTo>
                    <a:pt x="4148" y="245"/>
                  </a:lnTo>
                  <a:lnTo>
                    <a:pt x="4157" y="240"/>
                  </a:lnTo>
                  <a:lnTo>
                    <a:pt x="4165" y="235"/>
                  </a:lnTo>
                  <a:lnTo>
                    <a:pt x="4174" y="232"/>
                  </a:lnTo>
                  <a:lnTo>
                    <a:pt x="4182" y="229"/>
                  </a:lnTo>
                  <a:lnTo>
                    <a:pt x="4191" y="226"/>
                  </a:lnTo>
                  <a:lnTo>
                    <a:pt x="4199" y="224"/>
                  </a:lnTo>
                  <a:lnTo>
                    <a:pt x="4207" y="223"/>
                  </a:lnTo>
                  <a:lnTo>
                    <a:pt x="4214" y="222"/>
                  </a:lnTo>
                  <a:lnTo>
                    <a:pt x="4228" y="221"/>
                  </a:lnTo>
                  <a:lnTo>
                    <a:pt x="4241" y="221"/>
                  </a:lnTo>
                  <a:lnTo>
                    <a:pt x="4254" y="223"/>
                  </a:lnTo>
                  <a:lnTo>
                    <a:pt x="4267" y="225"/>
                  </a:lnTo>
                  <a:lnTo>
                    <a:pt x="4280" y="229"/>
                  </a:lnTo>
                  <a:lnTo>
                    <a:pt x="4292" y="234"/>
                  </a:lnTo>
                  <a:lnTo>
                    <a:pt x="4298" y="237"/>
                  </a:lnTo>
                  <a:lnTo>
                    <a:pt x="4304" y="241"/>
                  </a:lnTo>
                  <a:lnTo>
                    <a:pt x="4310" y="244"/>
                  </a:lnTo>
                  <a:lnTo>
                    <a:pt x="4316" y="249"/>
                  </a:lnTo>
                  <a:lnTo>
                    <a:pt x="4321" y="253"/>
                  </a:lnTo>
                  <a:lnTo>
                    <a:pt x="4327" y="258"/>
                  </a:lnTo>
                  <a:lnTo>
                    <a:pt x="4332" y="264"/>
                  </a:lnTo>
                  <a:lnTo>
                    <a:pt x="4337" y="270"/>
                  </a:lnTo>
                  <a:lnTo>
                    <a:pt x="4341" y="276"/>
                  </a:lnTo>
                  <a:lnTo>
                    <a:pt x="4346" y="283"/>
                  </a:lnTo>
                  <a:lnTo>
                    <a:pt x="4350" y="290"/>
                  </a:lnTo>
                  <a:lnTo>
                    <a:pt x="4354" y="298"/>
                  </a:lnTo>
                  <a:lnTo>
                    <a:pt x="4357" y="307"/>
                  </a:lnTo>
                  <a:lnTo>
                    <a:pt x="4360" y="316"/>
                  </a:lnTo>
                  <a:lnTo>
                    <a:pt x="4363" y="325"/>
                  </a:lnTo>
                  <a:lnTo>
                    <a:pt x="4366" y="335"/>
                  </a:lnTo>
                  <a:lnTo>
                    <a:pt x="4368" y="346"/>
                  </a:lnTo>
                  <a:lnTo>
                    <a:pt x="4370" y="357"/>
                  </a:lnTo>
                  <a:lnTo>
                    <a:pt x="4371" y="369"/>
                  </a:lnTo>
                  <a:lnTo>
                    <a:pt x="4372" y="381"/>
                  </a:lnTo>
                  <a:lnTo>
                    <a:pt x="4372" y="394"/>
                  </a:lnTo>
                  <a:lnTo>
                    <a:pt x="4372" y="408"/>
                  </a:lnTo>
                  <a:close/>
                  <a:moveTo>
                    <a:pt x="3177" y="685"/>
                  </a:moveTo>
                  <a:lnTo>
                    <a:pt x="3165" y="685"/>
                  </a:lnTo>
                  <a:lnTo>
                    <a:pt x="3153" y="684"/>
                  </a:lnTo>
                  <a:lnTo>
                    <a:pt x="3142" y="683"/>
                  </a:lnTo>
                  <a:lnTo>
                    <a:pt x="3130" y="681"/>
                  </a:lnTo>
                  <a:lnTo>
                    <a:pt x="3119" y="678"/>
                  </a:lnTo>
                  <a:lnTo>
                    <a:pt x="3108" y="675"/>
                  </a:lnTo>
                  <a:lnTo>
                    <a:pt x="3097" y="671"/>
                  </a:lnTo>
                  <a:lnTo>
                    <a:pt x="3087" y="667"/>
                  </a:lnTo>
                  <a:lnTo>
                    <a:pt x="3076" y="663"/>
                  </a:lnTo>
                  <a:lnTo>
                    <a:pt x="3066" y="658"/>
                  </a:lnTo>
                  <a:lnTo>
                    <a:pt x="3057" y="652"/>
                  </a:lnTo>
                  <a:lnTo>
                    <a:pt x="3047" y="646"/>
                  </a:lnTo>
                  <a:lnTo>
                    <a:pt x="3038" y="639"/>
                  </a:lnTo>
                  <a:lnTo>
                    <a:pt x="3029" y="633"/>
                  </a:lnTo>
                  <a:lnTo>
                    <a:pt x="3021" y="625"/>
                  </a:lnTo>
                  <a:lnTo>
                    <a:pt x="3013" y="618"/>
                  </a:lnTo>
                  <a:lnTo>
                    <a:pt x="3005" y="610"/>
                  </a:lnTo>
                  <a:lnTo>
                    <a:pt x="2998" y="601"/>
                  </a:lnTo>
                  <a:lnTo>
                    <a:pt x="2991" y="592"/>
                  </a:lnTo>
                  <a:lnTo>
                    <a:pt x="2985" y="583"/>
                  </a:lnTo>
                  <a:lnTo>
                    <a:pt x="2979" y="574"/>
                  </a:lnTo>
                  <a:lnTo>
                    <a:pt x="2973" y="564"/>
                  </a:lnTo>
                  <a:lnTo>
                    <a:pt x="2968" y="554"/>
                  </a:lnTo>
                  <a:lnTo>
                    <a:pt x="2963" y="544"/>
                  </a:lnTo>
                  <a:lnTo>
                    <a:pt x="2959" y="533"/>
                  </a:lnTo>
                  <a:lnTo>
                    <a:pt x="2956" y="523"/>
                  </a:lnTo>
                  <a:lnTo>
                    <a:pt x="2952" y="512"/>
                  </a:lnTo>
                  <a:lnTo>
                    <a:pt x="2950" y="500"/>
                  </a:lnTo>
                  <a:lnTo>
                    <a:pt x="2948" y="489"/>
                  </a:lnTo>
                  <a:lnTo>
                    <a:pt x="2946" y="477"/>
                  </a:lnTo>
                  <a:lnTo>
                    <a:pt x="2945" y="466"/>
                  </a:lnTo>
                  <a:lnTo>
                    <a:pt x="2945" y="453"/>
                  </a:lnTo>
                  <a:lnTo>
                    <a:pt x="2945" y="441"/>
                  </a:lnTo>
                  <a:lnTo>
                    <a:pt x="2946" y="429"/>
                  </a:lnTo>
                  <a:lnTo>
                    <a:pt x="2948" y="417"/>
                  </a:lnTo>
                  <a:lnTo>
                    <a:pt x="2950" y="406"/>
                  </a:lnTo>
                  <a:lnTo>
                    <a:pt x="2952" y="395"/>
                  </a:lnTo>
                  <a:lnTo>
                    <a:pt x="2956" y="384"/>
                  </a:lnTo>
                  <a:lnTo>
                    <a:pt x="2959" y="373"/>
                  </a:lnTo>
                  <a:lnTo>
                    <a:pt x="2963" y="362"/>
                  </a:lnTo>
                  <a:lnTo>
                    <a:pt x="2968" y="352"/>
                  </a:lnTo>
                  <a:lnTo>
                    <a:pt x="2973" y="342"/>
                  </a:lnTo>
                  <a:lnTo>
                    <a:pt x="2979" y="332"/>
                  </a:lnTo>
                  <a:lnTo>
                    <a:pt x="2985" y="323"/>
                  </a:lnTo>
                  <a:lnTo>
                    <a:pt x="2991" y="314"/>
                  </a:lnTo>
                  <a:lnTo>
                    <a:pt x="2998" y="305"/>
                  </a:lnTo>
                  <a:lnTo>
                    <a:pt x="3005" y="297"/>
                  </a:lnTo>
                  <a:lnTo>
                    <a:pt x="3013" y="289"/>
                  </a:lnTo>
                  <a:lnTo>
                    <a:pt x="3021" y="281"/>
                  </a:lnTo>
                  <a:lnTo>
                    <a:pt x="3029" y="274"/>
                  </a:lnTo>
                  <a:lnTo>
                    <a:pt x="3038" y="267"/>
                  </a:lnTo>
                  <a:lnTo>
                    <a:pt x="3047" y="260"/>
                  </a:lnTo>
                  <a:lnTo>
                    <a:pt x="3057" y="254"/>
                  </a:lnTo>
                  <a:lnTo>
                    <a:pt x="3066" y="249"/>
                  </a:lnTo>
                  <a:lnTo>
                    <a:pt x="3076" y="244"/>
                  </a:lnTo>
                  <a:lnTo>
                    <a:pt x="3087" y="239"/>
                  </a:lnTo>
                  <a:lnTo>
                    <a:pt x="3097" y="235"/>
                  </a:lnTo>
                  <a:lnTo>
                    <a:pt x="3108" y="231"/>
                  </a:lnTo>
                  <a:lnTo>
                    <a:pt x="3119" y="228"/>
                  </a:lnTo>
                  <a:lnTo>
                    <a:pt x="3130" y="226"/>
                  </a:lnTo>
                  <a:lnTo>
                    <a:pt x="3142" y="224"/>
                  </a:lnTo>
                  <a:lnTo>
                    <a:pt x="3153" y="222"/>
                  </a:lnTo>
                  <a:lnTo>
                    <a:pt x="3165" y="221"/>
                  </a:lnTo>
                  <a:lnTo>
                    <a:pt x="3177" y="221"/>
                  </a:lnTo>
                  <a:lnTo>
                    <a:pt x="3189" y="221"/>
                  </a:lnTo>
                  <a:lnTo>
                    <a:pt x="3201" y="222"/>
                  </a:lnTo>
                  <a:lnTo>
                    <a:pt x="3212" y="224"/>
                  </a:lnTo>
                  <a:lnTo>
                    <a:pt x="3224" y="226"/>
                  </a:lnTo>
                  <a:lnTo>
                    <a:pt x="3235" y="228"/>
                  </a:lnTo>
                  <a:lnTo>
                    <a:pt x="3246" y="231"/>
                  </a:lnTo>
                  <a:lnTo>
                    <a:pt x="3257" y="235"/>
                  </a:lnTo>
                  <a:lnTo>
                    <a:pt x="3267" y="239"/>
                  </a:lnTo>
                  <a:lnTo>
                    <a:pt x="3278" y="244"/>
                  </a:lnTo>
                  <a:lnTo>
                    <a:pt x="3288" y="249"/>
                  </a:lnTo>
                  <a:lnTo>
                    <a:pt x="3297" y="254"/>
                  </a:lnTo>
                  <a:lnTo>
                    <a:pt x="3307" y="260"/>
                  </a:lnTo>
                  <a:lnTo>
                    <a:pt x="3316" y="267"/>
                  </a:lnTo>
                  <a:lnTo>
                    <a:pt x="3325" y="274"/>
                  </a:lnTo>
                  <a:lnTo>
                    <a:pt x="3333" y="281"/>
                  </a:lnTo>
                  <a:lnTo>
                    <a:pt x="3341" y="289"/>
                  </a:lnTo>
                  <a:lnTo>
                    <a:pt x="3349" y="297"/>
                  </a:lnTo>
                  <a:lnTo>
                    <a:pt x="3356" y="305"/>
                  </a:lnTo>
                  <a:lnTo>
                    <a:pt x="3363" y="314"/>
                  </a:lnTo>
                  <a:lnTo>
                    <a:pt x="3369" y="323"/>
                  </a:lnTo>
                  <a:lnTo>
                    <a:pt x="3375" y="332"/>
                  </a:lnTo>
                  <a:lnTo>
                    <a:pt x="3381" y="342"/>
                  </a:lnTo>
                  <a:lnTo>
                    <a:pt x="3386" y="352"/>
                  </a:lnTo>
                  <a:lnTo>
                    <a:pt x="3391" y="362"/>
                  </a:lnTo>
                  <a:lnTo>
                    <a:pt x="3395" y="373"/>
                  </a:lnTo>
                  <a:lnTo>
                    <a:pt x="3398" y="384"/>
                  </a:lnTo>
                  <a:lnTo>
                    <a:pt x="3401" y="395"/>
                  </a:lnTo>
                  <a:lnTo>
                    <a:pt x="3404" y="406"/>
                  </a:lnTo>
                  <a:lnTo>
                    <a:pt x="3406" y="417"/>
                  </a:lnTo>
                  <a:lnTo>
                    <a:pt x="3408" y="429"/>
                  </a:lnTo>
                  <a:lnTo>
                    <a:pt x="3408" y="441"/>
                  </a:lnTo>
                  <a:lnTo>
                    <a:pt x="3409" y="453"/>
                  </a:lnTo>
                  <a:lnTo>
                    <a:pt x="3408" y="466"/>
                  </a:lnTo>
                  <a:lnTo>
                    <a:pt x="3408" y="477"/>
                  </a:lnTo>
                  <a:lnTo>
                    <a:pt x="3406" y="489"/>
                  </a:lnTo>
                  <a:lnTo>
                    <a:pt x="3404" y="500"/>
                  </a:lnTo>
                  <a:lnTo>
                    <a:pt x="3401" y="512"/>
                  </a:lnTo>
                  <a:lnTo>
                    <a:pt x="3398" y="523"/>
                  </a:lnTo>
                  <a:lnTo>
                    <a:pt x="3395" y="533"/>
                  </a:lnTo>
                  <a:lnTo>
                    <a:pt x="3391" y="544"/>
                  </a:lnTo>
                  <a:lnTo>
                    <a:pt x="3386" y="554"/>
                  </a:lnTo>
                  <a:lnTo>
                    <a:pt x="3381" y="564"/>
                  </a:lnTo>
                  <a:lnTo>
                    <a:pt x="3375" y="574"/>
                  </a:lnTo>
                  <a:lnTo>
                    <a:pt x="3369" y="583"/>
                  </a:lnTo>
                  <a:lnTo>
                    <a:pt x="3363" y="592"/>
                  </a:lnTo>
                  <a:lnTo>
                    <a:pt x="3356" y="601"/>
                  </a:lnTo>
                  <a:lnTo>
                    <a:pt x="3349" y="610"/>
                  </a:lnTo>
                  <a:lnTo>
                    <a:pt x="3341" y="618"/>
                  </a:lnTo>
                  <a:lnTo>
                    <a:pt x="3333" y="625"/>
                  </a:lnTo>
                  <a:lnTo>
                    <a:pt x="3325" y="633"/>
                  </a:lnTo>
                  <a:lnTo>
                    <a:pt x="3316" y="639"/>
                  </a:lnTo>
                  <a:lnTo>
                    <a:pt x="3307" y="646"/>
                  </a:lnTo>
                  <a:lnTo>
                    <a:pt x="3297" y="652"/>
                  </a:lnTo>
                  <a:lnTo>
                    <a:pt x="3288" y="658"/>
                  </a:lnTo>
                  <a:lnTo>
                    <a:pt x="3278" y="663"/>
                  </a:lnTo>
                  <a:lnTo>
                    <a:pt x="3267" y="667"/>
                  </a:lnTo>
                  <a:lnTo>
                    <a:pt x="3257" y="671"/>
                  </a:lnTo>
                  <a:lnTo>
                    <a:pt x="3246" y="675"/>
                  </a:lnTo>
                  <a:lnTo>
                    <a:pt x="3235" y="678"/>
                  </a:lnTo>
                  <a:lnTo>
                    <a:pt x="3224" y="681"/>
                  </a:lnTo>
                  <a:lnTo>
                    <a:pt x="3212" y="683"/>
                  </a:lnTo>
                  <a:lnTo>
                    <a:pt x="3201" y="684"/>
                  </a:lnTo>
                  <a:lnTo>
                    <a:pt x="3189" y="685"/>
                  </a:lnTo>
                  <a:lnTo>
                    <a:pt x="3177" y="685"/>
                  </a:lnTo>
                  <a:close/>
                  <a:moveTo>
                    <a:pt x="2491" y="677"/>
                  </a:moveTo>
                  <a:lnTo>
                    <a:pt x="2402" y="677"/>
                  </a:lnTo>
                  <a:lnTo>
                    <a:pt x="2402" y="453"/>
                  </a:lnTo>
                  <a:lnTo>
                    <a:pt x="2402" y="444"/>
                  </a:lnTo>
                  <a:lnTo>
                    <a:pt x="2402" y="436"/>
                  </a:lnTo>
                  <a:lnTo>
                    <a:pt x="2401" y="428"/>
                  </a:lnTo>
                  <a:lnTo>
                    <a:pt x="2400" y="420"/>
                  </a:lnTo>
                  <a:lnTo>
                    <a:pt x="2398" y="412"/>
                  </a:lnTo>
                  <a:lnTo>
                    <a:pt x="2397" y="404"/>
                  </a:lnTo>
                  <a:lnTo>
                    <a:pt x="2395" y="397"/>
                  </a:lnTo>
                  <a:lnTo>
                    <a:pt x="2392" y="390"/>
                  </a:lnTo>
                  <a:lnTo>
                    <a:pt x="2390" y="383"/>
                  </a:lnTo>
                  <a:lnTo>
                    <a:pt x="2387" y="377"/>
                  </a:lnTo>
                  <a:lnTo>
                    <a:pt x="2381" y="364"/>
                  </a:lnTo>
                  <a:lnTo>
                    <a:pt x="2374" y="353"/>
                  </a:lnTo>
                  <a:lnTo>
                    <a:pt x="2370" y="347"/>
                  </a:lnTo>
                  <a:lnTo>
                    <a:pt x="2365" y="342"/>
                  </a:lnTo>
                  <a:lnTo>
                    <a:pt x="2361" y="337"/>
                  </a:lnTo>
                  <a:lnTo>
                    <a:pt x="2357" y="333"/>
                  </a:lnTo>
                  <a:lnTo>
                    <a:pt x="2347" y="325"/>
                  </a:lnTo>
                  <a:lnTo>
                    <a:pt x="2336" y="318"/>
                  </a:lnTo>
                  <a:lnTo>
                    <a:pt x="2331" y="314"/>
                  </a:lnTo>
                  <a:lnTo>
                    <a:pt x="2325" y="312"/>
                  </a:lnTo>
                  <a:lnTo>
                    <a:pt x="2319" y="309"/>
                  </a:lnTo>
                  <a:lnTo>
                    <a:pt x="2313" y="307"/>
                  </a:lnTo>
                  <a:lnTo>
                    <a:pt x="2307" y="305"/>
                  </a:lnTo>
                  <a:lnTo>
                    <a:pt x="2301" y="304"/>
                  </a:lnTo>
                  <a:lnTo>
                    <a:pt x="2295" y="303"/>
                  </a:lnTo>
                  <a:lnTo>
                    <a:pt x="2288" y="302"/>
                  </a:lnTo>
                  <a:lnTo>
                    <a:pt x="2275" y="301"/>
                  </a:lnTo>
                  <a:lnTo>
                    <a:pt x="2261" y="302"/>
                  </a:lnTo>
                  <a:lnTo>
                    <a:pt x="2254" y="303"/>
                  </a:lnTo>
                  <a:lnTo>
                    <a:pt x="2247" y="304"/>
                  </a:lnTo>
                  <a:lnTo>
                    <a:pt x="2234" y="307"/>
                  </a:lnTo>
                  <a:lnTo>
                    <a:pt x="2228" y="309"/>
                  </a:lnTo>
                  <a:lnTo>
                    <a:pt x="2222" y="312"/>
                  </a:lnTo>
                  <a:lnTo>
                    <a:pt x="2216" y="314"/>
                  </a:lnTo>
                  <a:lnTo>
                    <a:pt x="2210" y="318"/>
                  </a:lnTo>
                  <a:lnTo>
                    <a:pt x="2204" y="321"/>
                  </a:lnTo>
                  <a:lnTo>
                    <a:pt x="2198" y="325"/>
                  </a:lnTo>
                  <a:lnTo>
                    <a:pt x="2193" y="329"/>
                  </a:lnTo>
                  <a:lnTo>
                    <a:pt x="2188" y="333"/>
                  </a:lnTo>
                  <a:lnTo>
                    <a:pt x="2183" y="338"/>
                  </a:lnTo>
                  <a:lnTo>
                    <a:pt x="2178" y="343"/>
                  </a:lnTo>
                  <a:lnTo>
                    <a:pt x="2173" y="348"/>
                  </a:lnTo>
                  <a:lnTo>
                    <a:pt x="2169" y="354"/>
                  </a:lnTo>
                  <a:lnTo>
                    <a:pt x="2164" y="360"/>
                  </a:lnTo>
                  <a:lnTo>
                    <a:pt x="2160" y="366"/>
                  </a:lnTo>
                  <a:lnTo>
                    <a:pt x="2153" y="380"/>
                  </a:lnTo>
                  <a:lnTo>
                    <a:pt x="2150" y="387"/>
                  </a:lnTo>
                  <a:lnTo>
                    <a:pt x="2147" y="394"/>
                  </a:lnTo>
                  <a:lnTo>
                    <a:pt x="2142" y="410"/>
                  </a:lnTo>
                  <a:lnTo>
                    <a:pt x="2140" y="419"/>
                  </a:lnTo>
                  <a:lnTo>
                    <a:pt x="2139" y="427"/>
                  </a:lnTo>
                  <a:lnTo>
                    <a:pt x="2137" y="436"/>
                  </a:lnTo>
                  <a:lnTo>
                    <a:pt x="2137" y="446"/>
                  </a:lnTo>
                  <a:lnTo>
                    <a:pt x="2136" y="466"/>
                  </a:lnTo>
                  <a:lnTo>
                    <a:pt x="2136" y="677"/>
                  </a:lnTo>
                  <a:lnTo>
                    <a:pt x="2046" y="677"/>
                  </a:lnTo>
                  <a:lnTo>
                    <a:pt x="2046" y="230"/>
                  </a:lnTo>
                  <a:lnTo>
                    <a:pt x="2133" y="230"/>
                  </a:lnTo>
                  <a:lnTo>
                    <a:pt x="2133" y="306"/>
                  </a:lnTo>
                  <a:lnTo>
                    <a:pt x="2138" y="296"/>
                  </a:lnTo>
                  <a:lnTo>
                    <a:pt x="2144" y="287"/>
                  </a:lnTo>
                  <a:lnTo>
                    <a:pt x="2151" y="278"/>
                  </a:lnTo>
                  <a:lnTo>
                    <a:pt x="2159" y="270"/>
                  </a:lnTo>
                  <a:lnTo>
                    <a:pt x="2163" y="266"/>
                  </a:lnTo>
                  <a:lnTo>
                    <a:pt x="2167" y="262"/>
                  </a:lnTo>
                  <a:lnTo>
                    <a:pt x="2177" y="255"/>
                  </a:lnTo>
                  <a:lnTo>
                    <a:pt x="2186" y="249"/>
                  </a:lnTo>
                  <a:lnTo>
                    <a:pt x="2196" y="243"/>
                  </a:lnTo>
                  <a:lnTo>
                    <a:pt x="2207" y="238"/>
                  </a:lnTo>
                  <a:lnTo>
                    <a:pt x="2218" y="234"/>
                  </a:lnTo>
                  <a:lnTo>
                    <a:pt x="2229" y="230"/>
                  </a:lnTo>
                  <a:lnTo>
                    <a:pt x="2241" y="227"/>
                  </a:lnTo>
                  <a:lnTo>
                    <a:pt x="2253" y="224"/>
                  </a:lnTo>
                  <a:lnTo>
                    <a:pt x="2264" y="222"/>
                  </a:lnTo>
                  <a:lnTo>
                    <a:pt x="2276" y="221"/>
                  </a:lnTo>
                  <a:lnTo>
                    <a:pt x="2288" y="221"/>
                  </a:lnTo>
                  <a:lnTo>
                    <a:pt x="2307" y="222"/>
                  </a:lnTo>
                  <a:lnTo>
                    <a:pt x="2326" y="224"/>
                  </a:lnTo>
                  <a:lnTo>
                    <a:pt x="2335" y="225"/>
                  </a:lnTo>
                  <a:lnTo>
                    <a:pt x="2344" y="228"/>
                  </a:lnTo>
                  <a:lnTo>
                    <a:pt x="2353" y="230"/>
                  </a:lnTo>
                  <a:lnTo>
                    <a:pt x="2362" y="233"/>
                  </a:lnTo>
                  <a:lnTo>
                    <a:pt x="2371" y="236"/>
                  </a:lnTo>
                  <a:lnTo>
                    <a:pt x="2380" y="240"/>
                  </a:lnTo>
                  <a:lnTo>
                    <a:pt x="2388" y="244"/>
                  </a:lnTo>
                  <a:lnTo>
                    <a:pt x="2397" y="249"/>
                  </a:lnTo>
                  <a:lnTo>
                    <a:pt x="2405" y="254"/>
                  </a:lnTo>
                  <a:lnTo>
                    <a:pt x="2413" y="259"/>
                  </a:lnTo>
                  <a:lnTo>
                    <a:pt x="2420" y="265"/>
                  </a:lnTo>
                  <a:lnTo>
                    <a:pt x="2427" y="271"/>
                  </a:lnTo>
                  <a:lnTo>
                    <a:pt x="2434" y="278"/>
                  </a:lnTo>
                  <a:lnTo>
                    <a:pt x="2441" y="285"/>
                  </a:lnTo>
                  <a:lnTo>
                    <a:pt x="2448" y="293"/>
                  </a:lnTo>
                  <a:lnTo>
                    <a:pt x="2454" y="301"/>
                  </a:lnTo>
                  <a:lnTo>
                    <a:pt x="2459" y="310"/>
                  </a:lnTo>
                  <a:lnTo>
                    <a:pt x="2464" y="319"/>
                  </a:lnTo>
                  <a:lnTo>
                    <a:pt x="2469" y="328"/>
                  </a:lnTo>
                  <a:lnTo>
                    <a:pt x="2474" y="339"/>
                  </a:lnTo>
                  <a:lnTo>
                    <a:pt x="2478" y="349"/>
                  </a:lnTo>
                  <a:lnTo>
                    <a:pt x="2481" y="360"/>
                  </a:lnTo>
                  <a:lnTo>
                    <a:pt x="2484" y="372"/>
                  </a:lnTo>
                  <a:lnTo>
                    <a:pt x="2487" y="384"/>
                  </a:lnTo>
                  <a:lnTo>
                    <a:pt x="2489" y="397"/>
                  </a:lnTo>
                  <a:lnTo>
                    <a:pt x="2490" y="410"/>
                  </a:lnTo>
                  <a:lnTo>
                    <a:pt x="2491" y="424"/>
                  </a:lnTo>
                  <a:lnTo>
                    <a:pt x="2491" y="438"/>
                  </a:lnTo>
                  <a:lnTo>
                    <a:pt x="2491" y="677"/>
                  </a:lnTo>
                  <a:close/>
                  <a:moveTo>
                    <a:pt x="1589" y="677"/>
                  </a:moveTo>
                  <a:lnTo>
                    <a:pt x="1499" y="677"/>
                  </a:lnTo>
                  <a:lnTo>
                    <a:pt x="1499" y="624"/>
                  </a:lnTo>
                  <a:lnTo>
                    <a:pt x="1496" y="627"/>
                  </a:lnTo>
                  <a:lnTo>
                    <a:pt x="1493" y="631"/>
                  </a:lnTo>
                  <a:lnTo>
                    <a:pt x="1487" y="637"/>
                  </a:lnTo>
                  <a:lnTo>
                    <a:pt x="1480" y="644"/>
                  </a:lnTo>
                  <a:lnTo>
                    <a:pt x="1473" y="649"/>
                  </a:lnTo>
                  <a:lnTo>
                    <a:pt x="1457" y="660"/>
                  </a:lnTo>
                  <a:lnTo>
                    <a:pt x="1449" y="665"/>
                  </a:lnTo>
                  <a:lnTo>
                    <a:pt x="1440" y="669"/>
                  </a:lnTo>
                  <a:lnTo>
                    <a:pt x="1431" y="673"/>
                  </a:lnTo>
                  <a:lnTo>
                    <a:pt x="1422" y="676"/>
                  </a:lnTo>
                  <a:lnTo>
                    <a:pt x="1412" y="679"/>
                  </a:lnTo>
                  <a:lnTo>
                    <a:pt x="1402" y="682"/>
                  </a:lnTo>
                  <a:lnTo>
                    <a:pt x="1392" y="684"/>
                  </a:lnTo>
                  <a:lnTo>
                    <a:pt x="1381" y="685"/>
                  </a:lnTo>
                  <a:lnTo>
                    <a:pt x="1370" y="686"/>
                  </a:lnTo>
                  <a:lnTo>
                    <a:pt x="1359" y="686"/>
                  </a:lnTo>
                  <a:lnTo>
                    <a:pt x="1347" y="686"/>
                  </a:lnTo>
                  <a:lnTo>
                    <a:pt x="1335" y="685"/>
                  </a:lnTo>
                  <a:lnTo>
                    <a:pt x="1323" y="684"/>
                  </a:lnTo>
                  <a:lnTo>
                    <a:pt x="1312" y="682"/>
                  </a:lnTo>
                  <a:lnTo>
                    <a:pt x="1301" y="679"/>
                  </a:lnTo>
                  <a:lnTo>
                    <a:pt x="1290" y="676"/>
                  </a:lnTo>
                  <a:lnTo>
                    <a:pt x="1280" y="672"/>
                  </a:lnTo>
                  <a:lnTo>
                    <a:pt x="1269" y="668"/>
                  </a:lnTo>
                  <a:lnTo>
                    <a:pt x="1259" y="663"/>
                  </a:lnTo>
                  <a:lnTo>
                    <a:pt x="1250" y="658"/>
                  </a:lnTo>
                  <a:lnTo>
                    <a:pt x="1240" y="653"/>
                  </a:lnTo>
                  <a:lnTo>
                    <a:pt x="1231" y="647"/>
                  </a:lnTo>
                  <a:lnTo>
                    <a:pt x="1223" y="640"/>
                  </a:lnTo>
                  <a:lnTo>
                    <a:pt x="1214" y="633"/>
                  </a:lnTo>
                  <a:lnTo>
                    <a:pt x="1206" y="626"/>
                  </a:lnTo>
                  <a:lnTo>
                    <a:pt x="1199" y="618"/>
                  </a:lnTo>
                  <a:lnTo>
                    <a:pt x="1191" y="610"/>
                  </a:lnTo>
                  <a:lnTo>
                    <a:pt x="1184" y="602"/>
                  </a:lnTo>
                  <a:lnTo>
                    <a:pt x="1178" y="593"/>
                  </a:lnTo>
                  <a:lnTo>
                    <a:pt x="1172" y="584"/>
                  </a:lnTo>
                  <a:lnTo>
                    <a:pt x="1166" y="575"/>
                  </a:lnTo>
                  <a:lnTo>
                    <a:pt x="1161" y="565"/>
                  </a:lnTo>
                  <a:lnTo>
                    <a:pt x="1156" y="555"/>
                  </a:lnTo>
                  <a:lnTo>
                    <a:pt x="1152" y="545"/>
                  </a:lnTo>
                  <a:lnTo>
                    <a:pt x="1148" y="534"/>
                  </a:lnTo>
                  <a:lnTo>
                    <a:pt x="1144" y="523"/>
                  </a:lnTo>
                  <a:lnTo>
                    <a:pt x="1142" y="512"/>
                  </a:lnTo>
                  <a:lnTo>
                    <a:pt x="1139" y="501"/>
                  </a:lnTo>
                  <a:lnTo>
                    <a:pt x="1137" y="489"/>
                  </a:lnTo>
                  <a:lnTo>
                    <a:pt x="1136" y="478"/>
                  </a:lnTo>
                  <a:lnTo>
                    <a:pt x="1135" y="466"/>
                  </a:lnTo>
                  <a:lnTo>
                    <a:pt x="1135" y="453"/>
                  </a:lnTo>
                  <a:lnTo>
                    <a:pt x="1135" y="441"/>
                  </a:lnTo>
                  <a:lnTo>
                    <a:pt x="1136" y="429"/>
                  </a:lnTo>
                  <a:lnTo>
                    <a:pt x="1137" y="417"/>
                  </a:lnTo>
                  <a:lnTo>
                    <a:pt x="1139" y="406"/>
                  </a:lnTo>
                  <a:lnTo>
                    <a:pt x="1142" y="395"/>
                  </a:lnTo>
                  <a:lnTo>
                    <a:pt x="1143" y="389"/>
                  </a:lnTo>
                  <a:lnTo>
                    <a:pt x="1144" y="384"/>
                  </a:lnTo>
                  <a:lnTo>
                    <a:pt x="1148" y="373"/>
                  </a:lnTo>
                  <a:lnTo>
                    <a:pt x="1152" y="362"/>
                  </a:lnTo>
                  <a:lnTo>
                    <a:pt x="1156" y="352"/>
                  </a:lnTo>
                  <a:lnTo>
                    <a:pt x="1161" y="342"/>
                  </a:lnTo>
                  <a:lnTo>
                    <a:pt x="1166" y="332"/>
                  </a:lnTo>
                  <a:lnTo>
                    <a:pt x="1172" y="323"/>
                  </a:lnTo>
                  <a:lnTo>
                    <a:pt x="1178" y="314"/>
                  </a:lnTo>
                  <a:lnTo>
                    <a:pt x="1184" y="305"/>
                  </a:lnTo>
                  <a:lnTo>
                    <a:pt x="1191" y="297"/>
                  </a:lnTo>
                  <a:lnTo>
                    <a:pt x="1199" y="289"/>
                  </a:lnTo>
                  <a:lnTo>
                    <a:pt x="1206" y="281"/>
                  </a:lnTo>
                  <a:lnTo>
                    <a:pt x="1214" y="274"/>
                  </a:lnTo>
                  <a:lnTo>
                    <a:pt x="1218" y="270"/>
                  </a:lnTo>
                  <a:lnTo>
                    <a:pt x="1223" y="267"/>
                  </a:lnTo>
                  <a:lnTo>
                    <a:pt x="1231" y="260"/>
                  </a:lnTo>
                  <a:lnTo>
                    <a:pt x="1240" y="254"/>
                  </a:lnTo>
                  <a:lnTo>
                    <a:pt x="1250" y="249"/>
                  </a:lnTo>
                  <a:lnTo>
                    <a:pt x="1259" y="244"/>
                  </a:lnTo>
                  <a:lnTo>
                    <a:pt x="1269" y="239"/>
                  </a:lnTo>
                  <a:lnTo>
                    <a:pt x="1280" y="235"/>
                  </a:lnTo>
                  <a:lnTo>
                    <a:pt x="1290" y="231"/>
                  </a:lnTo>
                  <a:lnTo>
                    <a:pt x="1301" y="228"/>
                  </a:lnTo>
                  <a:lnTo>
                    <a:pt x="1312" y="226"/>
                  </a:lnTo>
                  <a:lnTo>
                    <a:pt x="1323" y="224"/>
                  </a:lnTo>
                  <a:lnTo>
                    <a:pt x="1335" y="222"/>
                  </a:lnTo>
                  <a:lnTo>
                    <a:pt x="1347" y="221"/>
                  </a:lnTo>
                  <a:lnTo>
                    <a:pt x="1359" y="221"/>
                  </a:lnTo>
                  <a:lnTo>
                    <a:pt x="1370" y="221"/>
                  </a:lnTo>
                  <a:lnTo>
                    <a:pt x="1381" y="222"/>
                  </a:lnTo>
                  <a:lnTo>
                    <a:pt x="1392" y="223"/>
                  </a:lnTo>
                  <a:lnTo>
                    <a:pt x="1402" y="225"/>
                  </a:lnTo>
                  <a:lnTo>
                    <a:pt x="1412" y="228"/>
                  </a:lnTo>
                  <a:lnTo>
                    <a:pt x="1421" y="230"/>
                  </a:lnTo>
                  <a:lnTo>
                    <a:pt x="1431" y="234"/>
                  </a:lnTo>
                  <a:lnTo>
                    <a:pt x="1440" y="238"/>
                  </a:lnTo>
                  <a:lnTo>
                    <a:pt x="1448" y="242"/>
                  </a:lnTo>
                  <a:lnTo>
                    <a:pt x="1457" y="246"/>
                  </a:lnTo>
                  <a:lnTo>
                    <a:pt x="1465" y="251"/>
                  </a:lnTo>
                  <a:lnTo>
                    <a:pt x="1468" y="254"/>
                  </a:lnTo>
                  <a:lnTo>
                    <a:pt x="1472" y="257"/>
                  </a:lnTo>
                  <a:lnTo>
                    <a:pt x="1479" y="263"/>
                  </a:lnTo>
                  <a:lnTo>
                    <a:pt x="1486" y="269"/>
                  </a:lnTo>
                  <a:lnTo>
                    <a:pt x="1493" y="275"/>
                  </a:lnTo>
                  <a:lnTo>
                    <a:pt x="1499" y="282"/>
                  </a:lnTo>
                  <a:lnTo>
                    <a:pt x="1499" y="230"/>
                  </a:lnTo>
                  <a:lnTo>
                    <a:pt x="1589" y="230"/>
                  </a:lnTo>
                  <a:lnTo>
                    <a:pt x="1589" y="677"/>
                  </a:lnTo>
                  <a:close/>
                  <a:moveTo>
                    <a:pt x="466" y="686"/>
                  </a:moveTo>
                  <a:lnTo>
                    <a:pt x="452" y="686"/>
                  </a:lnTo>
                  <a:lnTo>
                    <a:pt x="438" y="685"/>
                  </a:lnTo>
                  <a:lnTo>
                    <a:pt x="424" y="684"/>
                  </a:lnTo>
                  <a:lnTo>
                    <a:pt x="410" y="682"/>
                  </a:lnTo>
                  <a:lnTo>
                    <a:pt x="395" y="679"/>
                  </a:lnTo>
                  <a:lnTo>
                    <a:pt x="380" y="676"/>
                  </a:lnTo>
                  <a:lnTo>
                    <a:pt x="365" y="672"/>
                  </a:lnTo>
                  <a:lnTo>
                    <a:pt x="350" y="667"/>
                  </a:lnTo>
                  <a:lnTo>
                    <a:pt x="335" y="662"/>
                  </a:lnTo>
                  <a:lnTo>
                    <a:pt x="319" y="655"/>
                  </a:lnTo>
                  <a:lnTo>
                    <a:pt x="304" y="648"/>
                  </a:lnTo>
                  <a:lnTo>
                    <a:pt x="290" y="640"/>
                  </a:lnTo>
                  <a:lnTo>
                    <a:pt x="275" y="632"/>
                  </a:lnTo>
                  <a:lnTo>
                    <a:pt x="261" y="622"/>
                  </a:lnTo>
                  <a:lnTo>
                    <a:pt x="247" y="611"/>
                  </a:lnTo>
                  <a:lnTo>
                    <a:pt x="240" y="606"/>
                  </a:lnTo>
                  <a:lnTo>
                    <a:pt x="233" y="600"/>
                  </a:lnTo>
                  <a:lnTo>
                    <a:pt x="241" y="590"/>
                  </a:lnTo>
                  <a:lnTo>
                    <a:pt x="258" y="567"/>
                  </a:lnTo>
                  <a:lnTo>
                    <a:pt x="283" y="534"/>
                  </a:lnTo>
                  <a:lnTo>
                    <a:pt x="286" y="537"/>
                  </a:lnTo>
                  <a:lnTo>
                    <a:pt x="296" y="545"/>
                  </a:lnTo>
                  <a:lnTo>
                    <a:pt x="303" y="551"/>
                  </a:lnTo>
                  <a:lnTo>
                    <a:pt x="311" y="557"/>
                  </a:lnTo>
                  <a:lnTo>
                    <a:pt x="321" y="563"/>
                  </a:lnTo>
                  <a:lnTo>
                    <a:pt x="332" y="570"/>
                  </a:lnTo>
                  <a:lnTo>
                    <a:pt x="345" y="577"/>
                  </a:lnTo>
                  <a:lnTo>
                    <a:pt x="358" y="583"/>
                  </a:lnTo>
                  <a:lnTo>
                    <a:pt x="365" y="586"/>
                  </a:lnTo>
                  <a:lnTo>
                    <a:pt x="373" y="589"/>
                  </a:lnTo>
                  <a:lnTo>
                    <a:pt x="388" y="595"/>
                  </a:lnTo>
                  <a:lnTo>
                    <a:pt x="396" y="597"/>
                  </a:lnTo>
                  <a:lnTo>
                    <a:pt x="405" y="599"/>
                  </a:lnTo>
                  <a:lnTo>
                    <a:pt x="414" y="601"/>
                  </a:lnTo>
                  <a:lnTo>
                    <a:pt x="423" y="603"/>
                  </a:lnTo>
                  <a:lnTo>
                    <a:pt x="432" y="604"/>
                  </a:lnTo>
                  <a:lnTo>
                    <a:pt x="441" y="605"/>
                  </a:lnTo>
                  <a:lnTo>
                    <a:pt x="460" y="606"/>
                  </a:lnTo>
                  <a:lnTo>
                    <a:pt x="478" y="606"/>
                  </a:lnTo>
                  <a:lnTo>
                    <a:pt x="494" y="605"/>
                  </a:lnTo>
                  <a:lnTo>
                    <a:pt x="508" y="603"/>
                  </a:lnTo>
                  <a:lnTo>
                    <a:pt x="521" y="600"/>
                  </a:lnTo>
                  <a:lnTo>
                    <a:pt x="533" y="597"/>
                  </a:lnTo>
                  <a:lnTo>
                    <a:pt x="543" y="594"/>
                  </a:lnTo>
                  <a:lnTo>
                    <a:pt x="551" y="590"/>
                  </a:lnTo>
                  <a:lnTo>
                    <a:pt x="559" y="585"/>
                  </a:lnTo>
                  <a:lnTo>
                    <a:pt x="565" y="581"/>
                  </a:lnTo>
                  <a:lnTo>
                    <a:pt x="568" y="579"/>
                  </a:lnTo>
                  <a:lnTo>
                    <a:pt x="571" y="576"/>
                  </a:lnTo>
                  <a:lnTo>
                    <a:pt x="575" y="571"/>
                  </a:lnTo>
                  <a:lnTo>
                    <a:pt x="578" y="567"/>
                  </a:lnTo>
                  <a:lnTo>
                    <a:pt x="580" y="562"/>
                  </a:lnTo>
                  <a:lnTo>
                    <a:pt x="582" y="557"/>
                  </a:lnTo>
                  <a:lnTo>
                    <a:pt x="583" y="552"/>
                  </a:lnTo>
                  <a:lnTo>
                    <a:pt x="583" y="548"/>
                  </a:lnTo>
                  <a:lnTo>
                    <a:pt x="583" y="544"/>
                  </a:lnTo>
                  <a:lnTo>
                    <a:pt x="583" y="540"/>
                  </a:lnTo>
                  <a:lnTo>
                    <a:pt x="582" y="537"/>
                  </a:lnTo>
                  <a:lnTo>
                    <a:pt x="580" y="534"/>
                  </a:lnTo>
                  <a:lnTo>
                    <a:pt x="577" y="527"/>
                  </a:lnTo>
                  <a:lnTo>
                    <a:pt x="575" y="525"/>
                  </a:lnTo>
                  <a:lnTo>
                    <a:pt x="572" y="522"/>
                  </a:lnTo>
                  <a:lnTo>
                    <a:pt x="569" y="520"/>
                  </a:lnTo>
                  <a:lnTo>
                    <a:pt x="566" y="517"/>
                  </a:lnTo>
                  <a:lnTo>
                    <a:pt x="559" y="513"/>
                  </a:lnTo>
                  <a:lnTo>
                    <a:pt x="551" y="510"/>
                  </a:lnTo>
                  <a:lnTo>
                    <a:pt x="542" y="507"/>
                  </a:lnTo>
                  <a:lnTo>
                    <a:pt x="532" y="504"/>
                  </a:lnTo>
                  <a:lnTo>
                    <a:pt x="521" y="502"/>
                  </a:lnTo>
                  <a:lnTo>
                    <a:pt x="498" y="498"/>
                  </a:lnTo>
                  <a:lnTo>
                    <a:pt x="447" y="491"/>
                  </a:lnTo>
                  <a:lnTo>
                    <a:pt x="412" y="486"/>
                  </a:lnTo>
                  <a:lnTo>
                    <a:pt x="394" y="484"/>
                  </a:lnTo>
                  <a:lnTo>
                    <a:pt x="376" y="480"/>
                  </a:lnTo>
                  <a:lnTo>
                    <a:pt x="358" y="476"/>
                  </a:lnTo>
                  <a:lnTo>
                    <a:pt x="341" y="472"/>
                  </a:lnTo>
                  <a:lnTo>
                    <a:pt x="324" y="466"/>
                  </a:lnTo>
                  <a:lnTo>
                    <a:pt x="308" y="460"/>
                  </a:lnTo>
                  <a:lnTo>
                    <a:pt x="301" y="456"/>
                  </a:lnTo>
                  <a:lnTo>
                    <a:pt x="293" y="451"/>
                  </a:lnTo>
                  <a:lnTo>
                    <a:pt x="280" y="442"/>
                  </a:lnTo>
                  <a:lnTo>
                    <a:pt x="274" y="437"/>
                  </a:lnTo>
                  <a:lnTo>
                    <a:pt x="268" y="432"/>
                  </a:lnTo>
                  <a:lnTo>
                    <a:pt x="262" y="426"/>
                  </a:lnTo>
                  <a:lnTo>
                    <a:pt x="257" y="420"/>
                  </a:lnTo>
                  <a:lnTo>
                    <a:pt x="253" y="414"/>
                  </a:lnTo>
                  <a:lnTo>
                    <a:pt x="249" y="407"/>
                  </a:lnTo>
                  <a:lnTo>
                    <a:pt x="246" y="400"/>
                  </a:lnTo>
                  <a:lnTo>
                    <a:pt x="243" y="392"/>
                  </a:lnTo>
                  <a:lnTo>
                    <a:pt x="240" y="384"/>
                  </a:lnTo>
                  <a:lnTo>
                    <a:pt x="239" y="375"/>
                  </a:lnTo>
                  <a:lnTo>
                    <a:pt x="238" y="366"/>
                  </a:lnTo>
                  <a:lnTo>
                    <a:pt x="237" y="356"/>
                  </a:lnTo>
                  <a:lnTo>
                    <a:pt x="238" y="349"/>
                  </a:lnTo>
                  <a:lnTo>
                    <a:pt x="239" y="342"/>
                  </a:lnTo>
                  <a:lnTo>
                    <a:pt x="240" y="335"/>
                  </a:lnTo>
                  <a:lnTo>
                    <a:pt x="242" y="328"/>
                  </a:lnTo>
                  <a:lnTo>
                    <a:pt x="244" y="321"/>
                  </a:lnTo>
                  <a:lnTo>
                    <a:pt x="247" y="315"/>
                  </a:lnTo>
                  <a:lnTo>
                    <a:pt x="250" y="308"/>
                  </a:lnTo>
                  <a:lnTo>
                    <a:pt x="254" y="302"/>
                  </a:lnTo>
                  <a:lnTo>
                    <a:pt x="258" y="296"/>
                  </a:lnTo>
                  <a:lnTo>
                    <a:pt x="263" y="290"/>
                  </a:lnTo>
                  <a:lnTo>
                    <a:pt x="268" y="285"/>
                  </a:lnTo>
                  <a:lnTo>
                    <a:pt x="274" y="279"/>
                  </a:lnTo>
                  <a:lnTo>
                    <a:pt x="280" y="274"/>
                  </a:lnTo>
                  <a:lnTo>
                    <a:pt x="286" y="269"/>
                  </a:lnTo>
                  <a:lnTo>
                    <a:pt x="292" y="264"/>
                  </a:lnTo>
                  <a:lnTo>
                    <a:pt x="299" y="260"/>
                  </a:lnTo>
                  <a:lnTo>
                    <a:pt x="314" y="251"/>
                  </a:lnTo>
                  <a:lnTo>
                    <a:pt x="322" y="247"/>
                  </a:lnTo>
                  <a:lnTo>
                    <a:pt x="330" y="244"/>
                  </a:lnTo>
                  <a:lnTo>
                    <a:pt x="347" y="237"/>
                  </a:lnTo>
                  <a:lnTo>
                    <a:pt x="365" y="232"/>
                  </a:lnTo>
                  <a:lnTo>
                    <a:pt x="383" y="227"/>
                  </a:lnTo>
                  <a:lnTo>
                    <a:pt x="402" y="224"/>
                  </a:lnTo>
                  <a:lnTo>
                    <a:pt x="422" y="222"/>
                  </a:lnTo>
                  <a:lnTo>
                    <a:pt x="443" y="222"/>
                  </a:lnTo>
                  <a:lnTo>
                    <a:pt x="459" y="222"/>
                  </a:lnTo>
                  <a:lnTo>
                    <a:pt x="474" y="223"/>
                  </a:lnTo>
                  <a:lnTo>
                    <a:pt x="489" y="224"/>
                  </a:lnTo>
                  <a:lnTo>
                    <a:pt x="504" y="226"/>
                  </a:lnTo>
                  <a:lnTo>
                    <a:pt x="518" y="229"/>
                  </a:lnTo>
                  <a:lnTo>
                    <a:pt x="532" y="232"/>
                  </a:lnTo>
                  <a:lnTo>
                    <a:pt x="545" y="235"/>
                  </a:lnTo>
                  <a:lnTo>
                    <a:pt x="559" y="239"/>
                  </a:lnTo>
                  <a:lnTo>
                    <a:pt x="571" y="244"/>
                  </a:lnTo>
                  <a:lnTo>
                    <a:pt x="584" y="249"/>
                  </a:lnTo>
                  <a:lnTo>
                    <a:pt x="596" y="255"/>
                  </a:lnTo>
                  <a:lnTo>
                    <a:pt x="607" y="261"/>
                  </a:lnTo>
                  <a:lnTo>
                    <a:pt x="619" y="268"/>
                  </a:lnTo>
                  <a:lnTo>
                    <a:pt x="630" y="275"/>
                  </a:lnTo>
                  <a:lnTo>
                    <a:pt x="641" y="283"/>
                  </a:lnTo>
                  <a:lnTo>
                    <a:pt x="651" y="291"/>
                  </a:lnTo>
                  <a:lnTo>
                    <a:pt x="649" y="294"/>
                  </a:lnTo>
                  <a:lnTo>
                    <a:pt x="644" y="302"/>
                  </a:lnTo>
                  <a:lnTo>
                    <a:pt x="627" y="326"/>
                  </a:lnTo>
                  <a:lnTo>
                    <a:pt x="602" y="360"/>
                  </a:lnTo>
                  <a:lnTo>
                    <a:pt x="599" y="357"/>
                  </a:lnTo>
                  <a:lnTo>
                    <a:pt x="591" y="351"/>
                  </a:lnTo>
                  <a:lnTo>
                    <a:pt x="578" y="341"/>
                  </a:lnTo>
                  <a:lnTo>
                    <a:pt x="570" y="336"/>
                  </a:lnTo>
                  <a:lnTo>
                    <a:pt x="560" y="330"/>
                  </a:lnTo>
                  <a:lnTo>
                    <a:pt x="550" y="325"/>
                  </a:lnTo>
                  <a:lnTo>
                    <a:pt x="538" y="320"/>
                  </a:lnTo>
                  <a:lnTo>
                    <a:pt x="525" y="315"/>
                  </a:lnTo>
                  <a:lnTo>
                    <a:pt x="511" y="310"/>
                  </a:lnTo>
                  <a:lnTo>
                    <a:pt x="503" y="308"/>
                  </a:lnTo>
                  <a:lnTo>
                    <a:pt x="496" y="307"/>
                  </a:lnTo>
                  <a:lnTo>
                    <a:pt x="479" y="304"/>
                  </a:lnTo>
                  <a:lnTo>
                    <a:pt x="471" y="303"/>
                  </a:lnTo>
                  <a:lnTo>
                    <a:pt x="462" y="302"/>
                  </a:lnTo>
                  <a:lnTo>
                    <a:pt x="453" y="301"/>
                  </a:lnTo>
                  <a:lnTo>
                    <a:pt x="444" y="301"/>
                  </a:lnTo>
                  <a:lnTo>
                    <a:pt x="430" y="301"/>
                  </a:lnTo>
                  <a:lnTo>
                    <a:pt x="416" y="303"/>
                  </a:lnTo>
                  <a:lnTo>
                    <a:pt x="404" y="304"/>
                  </a:lnTo>
                  <a:lnTo>
                    <a:pt x="392" y="307"/>
                  </a:lnTo>
                  <a:lnTo>
                    <a:pt x="382" y="310"/>
                  </a:lnTo>
                  <a:lnTo>
                    <a:pt x="372" y="313"/>
                  </a:lnTo>
                  <a:lnTo>
                    <a:pt x="363" y="317"/>
                  </a:lnTo>
                  <a:lnTo>
                    <a:pt x="356" y="321"/>
                  </a:lnTo>
                  <a:lnTo>
                    <a:pt x="349" y="325"/>
                  </a:lnTo>
                  <a:lnTo>
                    <a:pt x="343" y="329"/>
                  </a:lnTo>
                  <a:lnTo>
                    <a:pt x="338" y="334"/>
                  </a:lnTo>
                  <a:lnTo>
                    <a:pt x="334" y="338"/>
                  </a:lnTo>
                  <a:lnTo>
                    <a:pt x="331" y="343"/>
                  </a:lnTo>
                  <a:lnTo>
                    <a:pt x="328" y="347"/>
                  </a:lnTo>
                  <a:lnTo>
                    <a:pt x="327" y="351"/>
                  </a:lnTo>
                  <a:lnTo>
                    <a:pt x="327" y="355"/>
                  </a:lnTo>
                  <a:lnTo>
                    <a:pt x="327" y="363"/>
                  </a:lnTo>
                  <a:lnTo>
                    <a:pt x="328" y="366"/>
                  </a:lnTo>
                  <a:lnTo>
                    <a:pt x="330" y="369"/>
                  </a:lnTo>
                  <a:lnTo>
                    <a:pt x="333" y="375"/>
                  </a:lnTo>
                  <a:lnTo>
                    <a:pt x="335" y="378"/>
                  </a:lnTo>
                  <a:lnTo>
                    <a:pt x="338" y="380"/>
                  </a:lnTo>
                  <a:lnTo>
                    <a:pt x="344" y="385"/>
                  </a:lnTo>
                  <a:lnTo>
                    <a:pt x="351" y="389"/>
                  </a:lnTo>
                  <a:lnTo>
                    <a:pt x="360" y="392"/>
                  </a:lnTo>
                  <a:lnTo>
                    <a:pt x="369" y="395"/>
                  </a:lnTo>
                  <a:lnTo>
                    <a:pt x="380" y="397"/>
                  </a:lnTo>
                  <a:lnTo>
                    <a:pt x="391" y="400"/>
                  </a:lnTo>
                  <a:lnTo>
                    <a:pt x="416" y="403"/>
                  </a:lnTo>
                  <a:lnTo>
                    <a:pt x="443" y="407"/>
                  </a:lnTo>
                  <a:lnTo>
                    <a:pt x="473" y="411"/>
                  </a:lnTo>
                  <a:lnTo>
                    <a:pt x="513" y="416"/>
                  </a:lnTo>
                  <a:lnTo>
                    <a:pt x="532" y="420"/>
                  </a:lnTo>
                  <a:lnTo>
                    <a:pt x="550" y="424"/>
                  </a:lnTo>
                  <a:lnTo>
                    <a:pt x="568" y="428"/>
                  </a:lnTo>
                  <a:lnTo>
                    <a:pt x="584" y="433"/>
                  </a:lnTo>
                  <a:lnTo>
                    <a:pt x="600" y="439"/>
                  </a:lnTo>
                  <a:lnTo>
                    <a:pt x="607" y="442"/>
                  </a:lnTo>
                  <a:lnTo>
                    <a:pt x="614" y="446"/>
                  </a:lnTo>
                  <a:lnTo>
                    <a:pt x="627" y="453"/>
                  </a:lnTo>
                  <a:lnTo>
                    <a:pt x="634" y="458"/>
                  </a:lnTo>
                  <a:lnTo>
                    <a:pt x="639" y="463"/>
                  </a:lnTo>
                  <a:lnTo>
                    <a:pt x="645" y="468"/>
                  </a:lnTo>
                  <a:lnTo>
                    <a:pt x="649" y="473"/>
                  </a:lnTo>
                  <a:lnTo>
                    <a:pt x="654" y="479"/>
                  </a:lnTo>
                  <a:lnTo>
                    <a:pt x="658" y="484"/>
                  </a:lnTo>
                  <a:lnTo>
                    <a:pt x="662" y="491"/>
                  </a:lnTo>
                  <a:lnTo>
                    <a:pt x="665" y="497"/>
                  </a:lnTo>
                  <a:lnTo>
                    <a:pt x="668" y="504"/>
                  </a:lnTo>
                  <a:lnTo>
                    <a:pt x="670" y="512"/>
                  </a:lnTo>
                  <a:lnTo>
                    <a:pt x="672" y="519"/>
                  </a:lnTo>
                  <a:lnTo>
                    <a:pt x="673" y="528"/>
                  </a:lnTo>
                  <a:lnTo>
                    <a:pt x="674" y="536"/>
                  </a:lnTo>
                  <a:lnTo>
                    <a:pt x="674" y="545"/>
                  </a:lnTo>
                  <a:lnTo>
                    <a:pt x="674" y="553"/>
                  </a:lnTo>
                  <a:lnTo>
                    <a:pt x="673" y="560"/>
                  </a:lnTo>
                  <a:lnTo>
                    <a:pt x="672" y="567"/>
                  </a:lnTo>
                  <a:lnTo>
                    <a:pt x="670" y="574"/>
                  </a:lnTo>
                  <a:lnTo>
                    <a:pt x="668" y="581"/>
                  </a:lnTo>
                  <a:lnTo>
                    <a:pt x="666" y="588"/>
                  </a:lnTo>
                  <a:lnTo>
                    <a:pt x="663" y="594"/>
                  </a:lnTo>
                  <a:lnTo>
                    <a:pt x="659" y="601"/>
                  </a:lnTo>
                  <a:lnTo>
                    <a:pt x="655" y="607"/>
                  </a:lnTo>
                  <a:lnTo>
                    <a:pt x="651" y="613"/>
                  </a:lnTo>
                  <a:lnTo>
                    <a:pt x="646" y="619"/>
                  </a:lnTo>
                  <a:lnTo>
                    <a:pt x="641" y="625"/>
                  </a:lnTo>
                  <a:lnTo>
                    <a:pt x="635" y="630"/>
                  </a:lnTo>
                  <a:lnTo>
                    <a:pt x="629" y="635"/>
                  </a:lnTo>
                  <a:lnTo>
                    <a:pt x="623" y="640"/>
                  </a:lnTo>
                  <a:lnTo>
                    <a:pt x="616" y="645"/>
                  </a:lnTo>
                  <a:lnTo>
                    <a:pt x="609" y="650"/>
                  </a:lnTo>
                  <a:lnTo>
                    <a:pt x="602" y="654"/>
                  </a:lnTo>
                  <a:lnTo>
                    <a:pt x="586" y="662"/>
                  </a:lnTo>
                  <a:lnTo>
                    <a:pt x="569" y="669"/>
                  </a:lnTo>
                  <a:lnTo>
                    <a:pt x="560" y="673"/>
                  </a:lnTo>
                  <a:lnTo>
                    <a:pt x="550" y="675"/>
                  </a:lnTo>
                  <a:lnTo>
                    <a:pt x="531" y="680"/>
                  </a:lnTo>
                  <a:lnTo>
                    <a:pt x="510" y="683"/>
                  </a:lnTo>
                  <a:lnTo>
                    <a:pt x="499" y="685"/>
                  </a:lnTo>
                  <a:lnTo>
                    <a:pt x="488" y="686"/>
                  </a:lnTo>
                  <a:lnTo>
                    <a:pt x="466" y="686"/>
                  </a:lnTo>
                  <a:close/>
                  <a:moveTo>
                    <a:pt x="0" y="0"/>
                  </a:moveTo>
                  <a:lnTo>
                    <a:pt x="0" y="453"/>
                  </a:lnTo>
                  <a:lnTo>
                    <a:pt x="0" y="908"/>
                  </a:lnTo>
                  <a:lnTo>
                    <a:pt x="680" y="908"/>
                  </a:lnTo>
                  <a:lnTo>
                    <a:pt x="1361" y="908"/>
                  </a:lnTo>
                  <a:lnTo>
                    <a:pt x="2041" y="908"/>
                  </a:lnTo>
                  <a:lnTo>
                    <a:pt x="2723" y="908"/>
                  </a:lnTo>
                  <a:lnTo>
                    <a:pt x="3403" y="908"/>
                  </a:lnTo>
                  <a:lnTo>
                    <a:pt x="4084" y="908"/>
                  </a:lnTo>
                  <a:lnTo>
                    <a:pt x="4765" y="908"/>
                  </a:lnTo>
                  <a:lnTo>
                    <a:pt x="5446" y="908"/>
                  </a:lnTo>
                  <a:lnTo>
                    <a:pt x="5446" y="453"/>
                  </a:lnTo>
                  <a:lnTo>
                    <a:pt x="5446" y="0"/>
                  </a:lnTo>
                  <a:lnTo>
                    <a:pt x="4765" y="0"/>
                  </a:lnTo>
                  <a:lnTo>
                    <a:pt x="4084" y="0"/>
                  </a:lnTo>
                  <a:lnTo>
                    <a:pt x="3403" y="0"/>
                  </a:lnTo>
                  <a:lnTo>
                    <a:pt x="2723" y="0"/>
                  </a:lnTo>
                  <a:lnTo>
                    <a:pt x="2041" y="0"/>
                  </a:lnTo>
                  <a:lnTo>
                    <a:pt x="1361" y="0"/>
                  </a:lnTo>
                  <a:lnTo>
                    <a:pt x="680" y="0"/>
                  </a:lnTo>
                  <a:lnTo>
                    <a:pt x="0" y="0"/>
                  </a:lnTo>
                  <a:close/>
                  <a:moveTo>
                    <a:pt x="1367" y="297"/>
                  </a:moveTo>
                  <a:lnTo>
                    <a:pt x="1358" y="297"/>
                  </a:lnTo>
                  <a:lnTo>
                    <a:pt x="1349" y="298"/>
                  </a:lnTo>
                  <a:lnTo>
                    <a:pt x="1341" y="299"/>
                  </a:lnTo>
                  <a:lnTo>
                    <a:pt x="1333" y="300"/>
                  </a:lnTo>
                  <a:lnTo>
                    <a:pt x="1325" y="302"/>
                  </a:lnTo>
                  <a:lnTo>
                    <a:pt x="1318" y="305"/>
                  </a:lnTo>
                  <a:lnTo>
                    <a:pt x="1311" y="307"/>
                  </a:lnTo>
                  <a:lnTo>
                    <a:pt x="1304" y="311"/>
                  </a:lnTo>
                  <a:lnTo>
                    <a:pt x="1291" y="318"/>
                  </a:lnTo>
                  <a:lnTo>
                    <a:pt x="1279" y="327"/>
                  </a:lnTo>
                  <a:lnTo>
                    <a:pt x="1274" y="331"/>
                  </a:lnTo>
                  <a:lnTo>
                    <a:pt x="1269" y="336"/>
                  </a:lnTo>
                  <a:lnTo>
                    <a:pt x="1259" y="347"/>
                  </a:lnTo>
                  <a:lnTo>
                    <a:pt x="1255" y="353"/>
                  </a:lnTo>
                  <a:lnTo>
                    <a:pt x="1251" y="359"/>
                  </a:lnTo>
                  <a:lnTo>
                    <a:pt x="1244" y="371"/>
                  </a:lnTo>
                  <a:lnTo>
                    <a:pt x="1241" y="377"/>
                  </a:lnTo>
                  <a:lnTo>
                    <a:pt x="1238" y="384"/>
                  </a:lnTo>
                  <a:lnTo>
                    <a:pt x="1233" y="397"/>
                  </a:lnTo>
                  <a:lnTo>
                    <a:pt x="1229" y="411"/>
                  </a:lnTo>
                  <a:lnTo>
                    <a:pt x="1226" y="425"/>
                  </a:lnTo>
                  <a:lnTo>
                    <a:pt x="1225" y="439"/>
                  </a:lnTo>
                  <a:lnTo>
                    <a:pt x="1224" y="454"/>
                  </a:lnTo>
                  <a:lnTo>
                    <a:pt x="1225" y="469"/>
                  </a:lnTo>
                  <a:lnTo>
                    <a:pt x="1225" y="476"/>
                  </a:lnTo>
                  <a:lnTo>
                    <a:pt x="1226" y="483"/>
                  </a:lnTo>
                  <a:lnTo>
                    <a:pt x="1229" y="497"/>
                  </a:lnTo>
                  <a:lnTo>
                    <a:pt x="1231" y="504"/>
                  </a:lnTo>
                  <a:lnTo>
                    <a:pt x="1233" y="510"/>
                  </a:lnTo>
                  <a:lnTo>
                    <a:pt x="1235" y="517"/>
                  </a:lnTo>
                  <a:lnTo>
                    <a:pt x="1238" y="524"/>
                  </a:lnTo>
                  <a:lnTo>
                    <a:pt x="1241" y="530"/>
                  </a:lnTo>
                  <a:lnTo>
                    <a:pt x="1244" y="537"/>
                  </a:lnTo>
                  <a:lnTo>
                    <a:pt x="1247" y="543"/>
                  </a:lnTo>
                  <a:lnTo>
                    <a:pt x="1251" y="549"/>
                  </a:lnTo>
                  <a:lnTo>
                    <a:pt x="1255" y="555"/>
                  </a:lnTo>
                  <a:lnTo>
                    <a:pt x="1259" y="561"/>
                  </a:lnTo>
                  <a:lnTo>
                    <a:pt x="1264" y="566"/>
                  </a:lnTo>
                  <a:lnTo>
                    <a:pt x="1269" y="571"/>
                  </a:lnTo>
                  <a:lnTo>
                    <a:pt x="1274" y="576"/>
                  </a:lnTo>
                  <a:lnTo>
                    <a:pt x="1279" y="581"/>
                  </a:lnTo>
                  <a:lnTo>
                    <a:pt x="1285" y="585"/>
                  </a:lnTo>
                  <a:lnTo>
                    <a:pt x="1291" y="589"/>
                  </a:lnTo>
                  <a:lnTo>
                    <a:pt x="1297" y="593"/>
                  </a:lnTo>
                  <a:lnTo>
                    <a:pt x="1304" y="597"/>
                  </a:lnTo>
                  <a:lnTo>
                    <a:pt x="1311" y="600"/>
                  </a:lnTo>
                  <a:lnTo>
                    <a:pt x="1318" y="603"/>
                  </a:lnTo>
                  <a:lnTo>
                    <a:pt x="1325" y="605"/>
                  </a:lnTo>
                  <a:lnTo>
                    <a:pt x="1333" y="607"/>
                  </a:lnTo>
                  <a:lnTo>
                    <a:pt x="1341" y="608"/>
                  </a:lnTo>
                  <a:lnTo>
                    <a:pt x="1349" y="610"/>
                  </a:lnTo>
                  <a:lnTo>
                    <a:pt x="1358" y="610"/>
                  </a:lnTo>
                  <a:lnTo>
                    <a:pt x="1367" y="611"/>
                  </a:lnTo>
                  <a:lnTo>
                    <a:pt x="1379" y="610"/>
                  </a:lnTo>
                  <a:lnTo>
                    <a:pt x="1392" y="608"/>
                  </a:lnTo>
                  <a:lnTo>
                    <a:pt x="1405" y="605"/>
                  </a:lnTo>
                  <a:lnTo>
                    <a:pt x="1417" y="601"/>
                  </a:lnTo>
                  <a:lnTo>
                    <a:pt x="1423" y="599"/>
                  </a:lnTo>
                  <a:lnTo>
                    <a:pt x="1428" y="596"/>
                  </a:lnTo>
                  <a:lnTo>
                    <a:pt x="1440" y="589"/>
                  </a:lnTo>
                  <a:lnTo>
                    <a:pt x="1445" y="586"/>
                  </a:lnTo>
                  <a:lnTo>
                    <a:pt x="1450" y="582"/>
                  </a:lnTo>
                  <a:lnTo>
                    <a:pt x="1455" y="577"/>
                  </a:lnTo>
                  <a:lnTo>
                    <a:pt x="1460" y="573"/>
                  </a:lnTo>
                  <a:lnTo>
                    <a:pt x="1465" y="568"/>
                  </a:lnTo>
                  <a:lnTo>
                    <a:pt x="1469" y="562"/>
                  </a:lnTo>
                  <a:lnTo>
                    <a:pt x="1473" y="557"/>
                  </a:lnTo>
                  <a:lnTo>
                    <a:pt x="1477" y="551"/>
                  </a:lnTo>
                  <a:lnTo>
                    <a:pt x="1485" y="538"/>
                  </a:lnTo>
                  <a:lnTo>
                    <a:pt x="1488" y="531"/>
                  </a:lnTo>
                  <a:lnTo>
                    <a:pt x="1491" y="524"/>
                  </a:lnTo>
                  <a:lnTo>
                    <a:pt x="1495" y="509"/>
                  </a:lnTo>
                  <a:lnTo>
                    <a:pt x="1497" y="500"/>
                  </a:lnTo>
                  <a:lnTo>
                    <a:pt x="1499" y="492"/>
                  </a:lnTo>
                  <a:lnTo>
                    <a:pt x="1500" y="483"/>
                  </a:lnTo>
                  <a:lnTo>
                    <a:pt x="1501" y="474"/>
                  </a:lnTo>
                  <a:lnTo>
                    <a:pt x="1502" y="464"/>
                  </a:lnTo>
                  <a:lnTo>
                    <a:pt x="1502" y="454"/>
                  </a:lnTo>
                  <a:lnTo>
                    <a:pt x="1502" y="444"/>
                  </a:lnTo>
                  <a:lnTo>
                    <a:pt x="1501" y="434"/>
                  </a:lnTo>
                  <a:lnTo>
                    <a:pt x="1500" y="425"/>
                  </a:lnTo>
                  <a:lnTo>
                    <a:pt x="1499" y="416"/>
                  </a:lnTo>
                  <a:lnTo>
                    <a:pt x="1495" y="399"/>
                  </a:lnTo>
                  <a:lnTo>
                    <a:pt x="1493" y="391"/>
                  </a:lnTo>
                  <a:lnTo>
                    <a:pt x="1491" y="384"/>
                  </a:lnTo>
                  <a:lnTo>
                    <a:pt x="1488" y="376"/>
                  </a:lnTo>
                  <a:lnTo>
                    <a:pt x="1485" y="369"/>
                  </a:lnTo>
                  <a:lnTo>
                    <a:pt x="1481" y="363"/>
                  </a:lnTo>
                  <a:lnTo>
                    <a:pt x="1477" y="356"/>
                  </a:lnTo>
                  <a:lnTo>
                    <a:pt x="1473" y="351"/>
                  </a:lnTo>
                  <a:lnTo>
                    <a:pt x="1469" y="345"/>
                  </a:lnTo>
                  <a:lnTo>
                    <a:pt x="1460" y="335"/>
                  </a:lnTo>
                  <a:lnTo>
                    <a:pt x="1450" y="326"/>
                  </a:lnTo>
                  <a:lnTo>
                    <a:pt x="1440" y="318"/>
                  </a:lnTo>
                  <a:lnTo>
                    <a:pt x="1434" y="314"/>
                  </a:lnTo>
                  <a:lnTo>
                    <a:pt x="1428" y="311"/>
                  </a:lnTo>
                  <a:lnTo>
                    <a:pt x="1423" y="308"/>
                  </a:lnTo>
                  <a:lnTo>
                    <a:pt x="1417" y="306"/>
                  </a:lnTo>
                  <a:lnTo>
                    <a:pt x="1411" y="304"/>
                  </a:lnTo>
                  <a:lnTo>
                    <a:pt x="1405" y="302"/>
                  </a:lnTo>
                  <a:lnTo>
                    <a:pt x="1398" y="300"/>
                  </a:lnTo>
                  <a:lnTo>
                    <a:pt x="1392" y="299"/>
                  </a:lnTo>
                  <a:lnTo>
                    <a:pt x="1379" y="297"/>
                  </a:lnTo>
                  <a:lnTo>
                    <a:pt x="1373" y="297"/>
                  </a:lnTo>
                  <a:lnTo>
                    <a:pt x="1367" y="297"/>
                  </a:lnTo>
                  <a:close/>
                  <a:moveTo>
                    <a:pt x="3177" y="301"/>
                  </a:moveTo>
                  <a:lnTo>
                    <a:pt x="3162" y="302"/>
                  </a:lnTo>
                  <a:lnTo>
                    <a:pt x="3148" y="304"/>
                  </a:lnTo>
                  <a:lnTo>
                    <a:pt x="3141" y="305"/>
                  </a:lnTo>
                  <a:lnTo>
                    <a:pt x="3135" y="307"/>
                  </a:lnTo>
                  <a:lnTo>
                    <a:pt x="3128" y="310"/>
                  </a:lnTo>
                  <a:lnTo>
                    <a:pt x="3121" y="312"/>
                  </a:lnTo>
                  <a:lnTo>
                    <a:pt x="3115" y="315"/>
                  </a:lnTo>
                  <a:lnTo>
                    <a:pt x="3109" y="318"/>
                  </a:lnTo>
                  <a:lnTo>
                    <a:pt x="3103" y="321"/>
                  </a:lnTo>
                  <a:lnTo>
                    <a:pt x="3097" y="325"/>
                  </a:lnTo>
                  <a:lnTo>
                    <a:pt x="3092" y="329"/>
                  </a:lnTo>
                  <a:lnTo>
                    <a:pt x="3086" y="334"/>
                  </a:lnTo>
                  <a:lnTo>
                    <a:pt x="3081" y="338"/>
                  </a:lnTo>
                  <a:lnTo>
                    <a:pt x="3076" y="343"/>
                  </a:lnTo>
                  <a:lnTo>
                    <a:pt x="3071" y="348"/>
                  </a:lnTo>
                  <a:lnTo>
                    <a:pt x="3067" y="353"/>
                  </a:lnTo>
                  <a:lnTo>
                    <a:pt x="3063" y="359"/>
                  </a:lnTo>
                  <a:lnTo>
                    <a:pt x="3059" y="365"/>
                  </a:lnTo>
                  <a:lnTo>
                    <a:pt x="3052" y="377"/>
                  </a:lnTo>
                  <a:lnTo>
                    <a:pt x="3048" y="384"/>
                  </a:lnTo>
                  <a:lnTo>
                    <a:pt x="3046" y="391"/>
                  </a:lnTo>
                  <a:lnTo>
                    <a:pt x="3043" y="398"/>
                  </a:lnTo>
                  <a:lnTo>
                    <a:pt x="3041" y="405"/>
                  </a:lnTo>
                  <a:lnTo>
                    <a:pt x="3039" y="413"/>
                  </a:lnTo>
                  <a:lnTo>
                    <a:pt x="3037" y="420"/>
                  </a:lnTo>
                  <a:lnTo>
                    <a:pt x="3035" y="436"/>
                  </a:lnTo>
                  <a:lnTo>
                    <a:pt x="3034" y="453"/>
                  </a:lnTo>
                  <a:lnTo>
                    <a:pt x="3034" y="462"/>
                  </a:lnTo>
                  <a:lnTo>
                    <a:pt x="3035" y="470"/>
                  </a:lnTo>
                  <a:lnTo>
                    <a:pt x="3036" y="478"/>
                  </a:lnTo>
                  <a:lnTo>
                    <a:pt x="3037" y="486"/>
                  </a:lnTo>
                  <a:lnTo>
                    <a:pt x="3041" y="501"/>
                  </a:lnTo>
                  <a:lnTo>
                    <a:pt x="3046" y="515"/>
                  </a:lnTo>
                  <a:lnTo>
                    <a:pt x="3052" y="529"/>
                  </a:lnTo>
                  <a:lnTo>
                    <a:pt x="3055" y="535"/>
                  </a:lnTo>
                  <a:lnTo>
                    <a:pt x="3059" y="541"/>
                  </a:lnTo>
                  <a:lnTo>
                    <a:pt x="3063" y="547"/>
                  </a:lnTo>
                  <a:lnTo>
                    <a:pt x="3067" y="553"/>
                  </a:lnTo>
                  <a:lnTo>
                    <a:pt x="3071" y="558"/>
                  </a:lnTo>
                  <a:lnTo>
                    <a:pt x="3076" y="563"/>
                  </a:lnTo>
                  <a:lnTo>
                    <a:pt x="3081" y="568"/>
                  </a:lnTo>
                  <a:lnTo>
                    <a:pt x="3086" y="573"/>
                  </a:lnTo>
                  <a:lnTo>
                    <a:pt x="3092" y="577"/>
                  </a:lnTo>
                  <a:lnTo>
                    <a:pt x="3097" y="581"/>
                  </a:lnTo>
                  <a:lnTo>
                    <a:pt x="3109" y="588"/>
                  </a:lnTo>
                  <a:lnTo>
                    <a:pt x="3115" y="591"/>
                  </a:lnTo>
                  <a:lnTo>
                    <a:pt x="3121" y="594"/>
                  </a:lnTo>
                  <a:lnTo>
                    <a:pt x="3135" y="599"/>
                  </a:lnTo>
                  <a:lnTo>
                    <a:pt x="3148" y="602"/>
                  </a:lnTo>
                  <a:lnTo>
                    <a:pt x="3155" y="604"/>
                  </a:lnTo>
                  <a:lnTo>
                    <a:pt x="3162" y="604"/>
                  </a:lnTo>
                  <a:lnTo>
                    <a:pt x="3177" y="605"/>
                  </a:lnTo>
                  <a:lnTo>
                    <a:pt x="3192" y="604"/>
                  </a:lnTo>
                  <a:lnTo>
                    <a:pt x="3206" y="602"/>
                  </a:lnTo>
                  <a:lnTo>
                    <a:pt x="3213" y="601"/>
                  </a:lnTo>
                  <a:lnTo>
                    <a:pt x="3219" y="599"/>
                  </a:lnTo>
                  <a:lnTo>
                    <a:pt x="3226" y="597"/>
                  </a:lnTo>
                  <a:lnTo>
                    <a:pt x="3232" y="594"/>
                  </a:lnTo>
                  <a:lnTo>
                    <a:pt x="3239" y="591"/>
                  </a:lnTo>
                  <a:lnTo>
                    <a:pt x="3245" y="588"/>
                  </a:lnTo>
                  <a:lnTo>
                    <a:pt x="3251" y="585"/>
                  </a:lnTo>
                  <a:lnTo>
                    <a:pt x="3257" y="581"/>
                  </a:lnTo>
                  <a:lnTo>
                    <a:pt x="3262" y="577"/>
                  </a:lnTo>
                  <a:lnTo>
                    <a:pt x="3268" y="573"/>
                  </a:lnTo>
                  <a:lnTo>
                    <a:pt x="3273" y="568"/>
                  </a:lnTo>
                  <a:lnTo>
                    <a:pt x="3278" y="563"/>
                  </a:lnTo>
                  <a:lnTo>
                    <a:pt x="3282" y="558"/>
                  </a:lnTo>
                  <a:lnTo>
                    <a:pt x="3287" y="553"/>
                  </a:lnTo>
                  <a:lnTo>
                    <a:pt x="3291" y="547"/>
                  </a:lnTo>
                  <a:lnTo>
                    <a:pt x="3295" y="541"/>
                  </a:lnTo>
                  <a:lnTo>
                    <a:pt x="3302" y="529"/>
                  </a:lnTo>
                  <a:lnTo>
                    <a:pt x="3305" y="522"/>
                  </a:lnTo>
                  <a:lnTo>
                    <a:pt x="3308" y="515"/>
                  </a:lnTo>
                  <a:lnTo>
                    <a:pt x="3311" y="508"/>
                  </a:lnTo>
                  <a:lnTo>
                    <a:pt x="3313" y="501"/>
                  </a:lnTo>
                  <a:lnTo>
                    <a:pt x="3315" y="494"/>
                  </a:lnTo>
                  <a:lnTo>
                    <a:pt x="3317" y="486"/>
                  </a:lnTo>
                  <a:lnTo>
                    <a:pt x="3319" y="470"/>
                  </a:lnTo>
                  <a:lnTo>
                    <a:pt x="3320" y="453"/>
                  </a:lnTo>
                  <a:lnTo>
                    <a:pt x="3319" y="444"/>
                  </a:lnTo>
                  <a:lnTo>
                    <a:pt x="3319" y="436"/>
                  </a:lnTo>
                  <a:lnTo>
                    <a:pt x="3318" y="428"/>
                  </a:lnTo>
                  <a:lnTo>
                    <a:pt x="3317" y="420"/>
                  </a:lnTo>
                  <a:lnTo>
                    <a:pt x="3313" y="405"/>
                  </a:lnTo>
                  <a:lnTo>
                    <a:pt x="3308" y="391"/>
                  </a:lnTo>
                  <a:lnTo>
                    <a:pt x="3302" y="377"/>
                  </a:lnTo>
                  <a:lnTo>
                    <a:pt x="3299" y="371"/>
                  </a:lnTo>
                  <a:lnTo>
                    <a:pt x="3295" y="365"/>
                  </a:lnTo>
                  <a:lnTo>
                    <a:pt x="3291" y="359"/>
                  </a:lnTo>
                  <a:lnTo>
                    <a:pt x="3287" y="353"/>
                  </a:lnTo>
                  <a:lnTo>
                    <a:pt x="3282" y="348"/>
                  </a:lnTo>
                  <a:lnTo>
                    <a:pt x="3278" y="343"/>
                  </a:lnTo>
                  <a:lnTo>
                    <a:pt x="3273" y="338"/>
                  </a:lnTo>
                  <a:lnTo>
                    <a:pt x="3268" y="334"/>
                  </a:lnTo>
                  <a:lnTo>
                    <a:pt x="3262" y="329"/>
                  </a:lnTo>
                  <a:lnTo>
                    <a:pt x="3257" y="325"/>
                  </a:lnTo>
                  <a:lnTo>
                    <a:pt x="3245" y="318"/>
                  </a:lnTo>
                  <a:lnTo>
                    <a:pt x="3239" y="315"/>
                  </a:lnTo>
                  <a:lnTo>
                    <a:pt x="3232" y="312"/>
                  </a:lnTo>
                  <a:lnTo>
                    <a:pt x="3219" y="307"/>
                  </a:lnTo>
                  <a:lnTo>
                    <a:pt x="3206" y="304"/>
                  </a:lnTo>
                  <a:lnTo>
                    <a:pt x="3199" y="303"/>
                  </a:lnTo>
                  <a:lnTo>
                    <a:pt x="3192" y="302"/>
                  </a:lnTo>
                  <a:lnTo>
                    <a:pt x="3177" y="301"/>
                  </a:lnTo>
                  <a:close/>
                  <a:moveTo>
                    <a:pt x="4997" y="297"/>
                  </a:moveTo>
                  <a:lnTo>
                    <a:pt x="4988" y="297"/>
                  </a:lnTo>
                  <a:lnTo>
                    <a:pt x="4979" y="298"/>
                  </a:lnTo>
                  <a:lnTo>
                    <a:pt x="4971" y="299"/>
                  </a:lnTo>
                  <a:lnTo>
                    <a:pt x="4963" y="300"/>
                  </a:lnTo>
                  <a:lnTo>
                    <a:pt x="4955" y="302"/>
                  </a:lnTo>
                  <a:lnTo>
                    <a:pt x="4948" y="305"/>
                  </a:lnTo>
                  <a:lnTo>
                    <a:pt x="4941" y="307"/>
                  </a:lnTo>
                  <a:lnTo>
                    <a:pt x="4934" y="311"/>
                  </a:lnTo>
                  <a:lnTo>
                    <a:pt x="4921" y="318"/>
                  </a:lnTo>
                  <a:lnTo>
                    <a:pt x="4910" y="327"/>
                  </a:lnTo>
                  <a:lnTo>
                    <a:pt x="4904" y="331"/>
                  </a:lnTo>
                  <a:lnTo>
                    <a:pt x="4899" y="336"/>
                  </a:lnTo>
                  <a:lnTo>
                    <a:pt x="4890" y="347"/>
                  </a:lnTo>
                  <a:lnTo>
                    <a:pt x="4885" y="353"/>
                  </a:lnTo>
                  <a:lnTo>
                    <a:pt x="4881" y="359"/>
                  </a:lnTo>
                  <a:lnTo>
                    <a:pt x="4874" y="371"/>
                  </a:lnTo>
                  <a:lnTo>
                    <a:pt x="4871" y="377"/>
                  </a:lnTo>
                  <a:lnTo>
                    <a:pt x="4868" y="384"/>
                  </a:lnTo>
                  <a:lnTo>
                    <a:pt x="4863" y="397"/>
                  </a:lnTo>
                  <a:lnTo>
                    <a:pt x="4859" y="411"/>
                  </a:lnTo>
                  <a:lnTo>
                    <a:pt x="4856" y="425"/>
                  </a:lnTo>
                  <a:lnTo>
                    <a:pt x="4855" y="439"/>
                  </a:lnTo>
                  <a:lnTo>
                    <a:pt x="4854" y="454"/>
                  </a:lnTo>
                  <a:lnTo>
                    <a:pt x="4855" y="469"/>
                  </a:lnTo>
                  <a:lnTo>
                    <a:pt x="4856" y="476"/>
                  </a:lnTo>
                  <a:lnTo>
                    <a:pt x="4856" y="483"/>
                  </a:lnTo>
                  <a:lnTo>
                    <a:pt x="4859" y="497"/>
                  </a:lnTo>
                  <a:lnTo>
                    <a:pt x="4861" y="504"/>
                  </a:lnTo>
                  <a:lnTo>
                    <a:pt x="4863" y="510"/>
                  </a:lnTo>
                  <a:lnTo>
                    <a:pt x="4865" y="517"/>
                  </a:lnTo>
                  <a:lnTo>
                    <a:pt x="4868" y="524"/>
                  </a:lnTo>
                  <a:lnTo>
                    <a:pt x="4871" y="530"/>
                  </a:lnTo>
                  <a:lnTo>
                    <a:pt x="4874" y="537"/>
                  </a:lnTo>
                  <a:lnTo>
                    <a:pt x="4878" y="543"/>
                  </a:lnTo>
                  <a:lnTo>
                    <a:pt x="4881" y="549"/>
                  </a:lnTo>
                  <a:lnTo>
                    <a:pt x="4885" y="555"/>
                  </a:lnTo>
                  <a:lnTo>
                    <a:pt x="4890" y="561"/>
                  </a:lnTo>
                  <a:lnTo>
                    <a:pt x="4894" y="566"/>
                  </a:lnTo>
                  <a:lnTo>
                    <a:pt x="4899" y="571"/>
                  </a:lnTo>
                  <a:lnTo>
                    <a:pt x="4904" y="576"/>
                  </a:lnTo>
                  <a:lnTo>
                    <a:pt x="4910" y="581"/>
                  </a:lnTo>
                  <a:lnTo>
                    <a:pt x="4915" y="585"/>
                  </a:lnTo>
                  <a:lnTo>
                    <a:pt x="4921" y="589"/>
                  </a:lnTo>
                  <a:lnTo>
                    <a:pt x="4927" y="593"/>
                  </a:lnTo>
                  <a:lnTo>
                    <a:pt x="4934" y="597"/>
                  </a:lnTo>
                  <a:lnTo>
                    <a:pt x="4941" y="600"/>
                  </a:lnTo>
                  <a:lnTo>
                    <a:pt x="4948" y="603"/>
                  </a:lnTo>
                  <a:lnTo>
                    <a:pt x="4955" y="605"/>
                  </a:lnTo>
                  <a:lnTo>
                    <a:pt x="4963" y="607"/>
                  </a:lnTo>
                  <a:lnTo>
                    <a:pt x="4971" y="608"/>
                  </a:lnTo>
                  <a:lnTo>
                    <a:pt x="4979" y="610"/>
                  </a:lnTo>
                  <a:lnTo>
                    <a:pt x="4988" y="610"/>
                  </a:lnTo>
                  <a:lnTo>
                    <a:pt x="4997" y="611"/>
                  </a:lnTo>
                  <a:lnTo>
                    <a:pt x="5010" y="610"/>
                  </a:lnTo>
                  <a:lnTo>
                    <a:pt x="5022" y="608"/>
                  </a:lnTo>
                  <a:lnTo>
                    <a:pt x="5035" y="605"/>
                  </a:lnTo>
                  <a:lnTo>
                    <a:pt x="5047" y="601"/>
                  </a:lnTo>
                  <a:lnTo>
                    <a:pt x="5053" y="599"/>
                  </a:lnTo>
                  <a:lnTo>
                    <a:pt x="5059" y="596"/>
                  </a:lnTo>
                  <a:lnTo>
                    <a:pt x="5070" y="589"/>
                  </a:lnTo>
                  <a:lnTo>
                    <a:pt x="5075" y="586"/>
                  </a:lnTo>
                  <a:lnTo>
                    <a:pt x="5081" y="582"/>
                  </a:lnTo>
                  <a:lnTo>
                    <a:pt x="5086" y="577"/>
                  </a:lnTo>
                  <a:lnTo>
                    <a:pt x="5090" y="573"/>
                  </a:lnTo>
                  <a:lnTo>
                    <a:pt x="5095" y="568"/>
                  </a:lnTo>
                  <a:lnTo>
                    <a:pt x="5100" y="562"/>
                  </a:lnTo>
                  <a:lnTo>
                    <a:pt x="5104" y="557"/>
                  </a:lnTo>
                  <a:lnTo>
                    <a:pt x="5108" y="551"/>
                  </a:lnTo>
                  <a:lnTo>
                    <a:pt x="5115" y="538"/>
                  </a:lnTo>
                  <a:lnTo>
                    <a:pt x="5118" y="531"/>
                  </a:lnTo>
                  <a:lnTo>
                    <a:pt x="5121" y="524"/>
                  </a:lnTo>
                  <a:lnTo>
                    <a:pt x="5126" y="509"/>
                  </a:lnTo>
                  <a:lnTo>
                    <a:pt x="5128" y="500"/>
                  </a:lnTo>
                  <a:lnTo>
                    <a:pt x="5129" y="492"/>
                  </a:lnTo>
                  <a:lnTo>
                    <a:pt x="5131" y="483"/>
                  </a:lnTo>
                  <a:lnTo>
                    <a:pt x="5132" y="474"/>
                  </a:lnTo>
                  <a:lnTo>
                    <a:pt x="5132" y="464"/>
                  </a:lnTo>
                  <a:lnTo>
                    <a:pt x="5132" y="454"/>
                  </a:lnTo>
                  <a:lnTo>
                    <a:pt x="5132" y="444"/>
                  </a:lnTo>
                  <a:lnTo>
                    <a:pt x="5132" y="434"/>
                  </a:lnTo>
                  <a:lnTo>
                    <a:pt x="5131" y="425"/>
                  </a:lnTo>
                  <a:lnTo>
                    <a:pt x="5129" y="416"/>
                  </a:lnTo>
                  <a:lnTo>
                    <a:pt x="5126" y="399"/>
                  </a:lnTo>
                  <a:lnTo>
                    <a:pt x="5124" y="391"/>
                  </a:lnTo>
                  <a:lnTo>
                    <a:pt x="5121" y="384"/>
                  </a:lnTo>
                  <a:lnTo>
                    <a:pt x="5118" y="376"/>
                  </a:lnTo>
                  <a:lnTo>
                    <a:pt x="5115" y="369"/>
                  </a:lnTo>
                  <a:lnTo>
                    <a:pt x="5111" y="363"/>
                  </a:lnTo>
                  <a:lnTo>
                    <a:pt x="5108" y="356"/>
                  </a:lnTo>
                  <a:lnTo>
                    <a:pt x="5104" y="351"/>
                  </a:lnTo>
                  <a:lnTo>
                    <a:pt x="5100" y="345"/>
                  </a:lnTo>
                  <a:lnTo>
                    <a:pt x="5090" y="335"/>
                  </a:lnTo>
                  <a:lnTo>
                    <a:pt x="5081" y="326"/>
                  </a:lnTo>
                  <a:lnTo>
                    <a:pt x="5070" y="318"/>
                  </a:lnTo>
                  <a:lnTo>
                    <a:pt x="5064" y="314"/>
                  </a:lnTo>
                  <a:lnTo>
                    <a:pt x="5059" y="311"/>
                  </a:lnTo>
                  <a:lnTo>
                    <a:pt x="5053" y="308"/>
                  </a:lnTo>
                  <a:lnTo>
                    <a:pt x="5047" y="306"/>
                  </a:lnTo>
                  <a:lnTo>
                    <a:pt x="5041" y="304"/>
                  </a:lnTo>
                  <a:lnTo>
                    <a:pt x="5035" y="302"/>
                  </a:lnTo>
                  <a:lnTo>
                    <a:pt x="5029" y="300"/>
                  </a:lnTo>
                  <a:lnTo>
                    <a:pt x="5022" y="299"/>
                  </a:lnTo>
                  <a:lnTo>
                    <a:pt x="5010" y="297"/>
                  </a:lnTo>
                  <a:lnTo>
                    <a:pt x="5003" y="297"/>
                  </a:lnTo>
                  <a:lnTo>
                    <a:pt x="4997" y="29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grpSp>
          <p:nvGrpSpPr>
            <p:cNvPr id="43" name="Group 42"/>
            <p:cNvGrpSpPr>
              <a:grpSpLocks noChangeAspect="1"/>
            </p:cNvGrpSpPr>
            <p:nvPr userDrawn="1"/>
          </p:nvGrpSpPr>
          <p:grpSpPr>
            <a:xfrm>
              <a:off x="1900114" y="6364340"/>
              <a:ext cx="1052413" cy="162000"/>
              <a:chOff x="2160588" y="4324351"/>
              <a:chExt cx="7105649" cy="1093788"/>
            </a:xfrm>
            <a:solidFill>
              <a:schemeClr val="accent1"/>
            </a:solidFill>
          </p:grpSpPr>
          <p:sp>
            <p:nvSpPr>
              <p:cNvPr id="44" name="Freeform 7"/>
              <p:cNvSpPr>
                <a:spLocks noEditPoints="1"/>
              </p:cNvSpPr>
              <p:nvPr userDrawn="1"/>
            </p:nvSpPr>
            <p:spPr bwMode="auto">
              <a:xfrm>
                <a:off x="2160588" y="4527551"/>
                <a:ext cx="595312" cy="890588"/>
              </a:xfrm>
              <a:custGeom>
                <a:avLst/>
                <a:gdLst>
                  <a:gd name="T0" fmla="*/ 372 w 375"/>
                  <a:gd name="T1" fmla="*/ 420 h 561"/>
                  <a:gd name="T2" fmla="*/ 357 w 375"/>
                  <a:gd name="T3" fmla="*/ 465 h 561"/>
                  <a:gd name="T4" fmla="*/ 333 w 375"/>
                  <a:gd name="T5" fmla="*/ 502 h 561"/>
                  <a:gd name="T6" fmla="*/ 301 w 375"/>
                  <a:gd name="T7" fmla="*/ 530 h 561"/>
                  <a:gd name="T8" fmla="*/ 262 w 375"/>
                  <a:gd name="T9" fmla="*/ 549 h 561"/>
                  <a:gd name="T10" fmla="*/ 198 w 375"/>
                  <a:gd name="T11" fmla="*/ 561 h 561"/>
                  <a:gd name="T12" fmla="*/ 140 w 375"/>
                  <a:gd name="T13" fmla="*/ 557 h 561"/>
                  <a:gd name="T14" fmla="*/ 86 w 375"/>
                  <a:gd name="T15" fmla="*/ 540 h 561"/>
                  <a:gd name="T16" fmla="*/ 43 w 375"/>
                  <a:gd name="T17" fmla="*/ 515 h 561"/>
                  <a:gd name="T18" fmla="*/ 85 w 375"/>
                  <a:gd name="T19" fmla="*/ 469 h 561"/>
                  <a:gd name="T20" fmla="*/ 134 w 375"/>
                  <a:gd name="T21" fmla="*/ 494 h 561"/>
                  <a:gd name="T22" fmla="*/ 178 w 375"/>
                  <a:gd name="T23" fmla="*/ 502 h 561"/>
                  <a:gd name="T24" fmla="*/ 238 w 375"/>
                  <a:gd name="T25" fmla="*/ 494 h 561"/>
                  <a:gd name="T26" fmla="*/ 269 w 375"/>
                  <a:gd name="T27" fmla="*/ 478 h 561"/>
                  <a:gd name="T28" fmla="*/ 302 w 375"/>
                  <a:gd name="T29" fmla="*/ 437 h 561"/>
                  <a:gd name="T30" fmla="*/ 311 w 375"/>
                  <a:gd name="T31" fmla="*/ 406 h 561"/>
                  <a:gd name="T32" fmla="*/ 314 w 375"/>
                  <a:gd name="T33" fmla="*/ 342 h 561"/>
                  <a:gd name="T34" fmla="*/ 285 w 375"/>
                  <a:gd name="T35" fmla="*/ 375 h 561"/>
                  <a:gd name="T36" fmla="*/ 248 w 375"/>
                  <a:gd name="T37" fmla="*/ 397 h 561"/>
                  <a:gd name="T38" fmla="*/ 203 w 375"/>
                  <a:gd name="T39" fmla="*/ 410 h 561"/>
                  <a:gd name="T40" fmla="*/ 154 w 375"/>
                  <a:gd name="T41" fmla="*/ 409 h 561"/>
                  <a:gd name="T42" fmla="*/ 109 w 375"/>
                  <a:gd name="T43" fmla="*/ 396 h 561"/>
                  <a:gd name="T44" fmla="*/ 70 w 375"/>
                  <a:gd name="T45" fmla="*/ 372 h 561"/>
                  <a:gd name="T46" fmla="*/ 39 w 375"/>
                  <a:gd name="T47" fmla="*/ 339 h 561"/>
                  <a:gd name="T48" fmla="*/ 13 w 375"/>
                  <a:gd name="T49" fmla="*/ 290 h 561"/>
                  <a:gd name="T50" fmla="*/ 2 w 375"/>
                  <a:gd name="T51" fmla="*/ 241 h 561"/>
                  <a:gd name="T52" fmla="*/ 1 w 375"/>
                  <a:gd name="T53" fmla="*/ 187 h 561"/>
                  <a:gd name="T54" fmla="*/ 11 w 375"/>
                  <a:gd name="T55" fmla="*/ 136 h 561"/>
                  <a:gd name="T56" fmla="*/ 30 w 375"/>
                  <a:gd name="T57" fmla="*/ 91 h 561"/>
                  <a:gd name="T58" fmla="*/ 59 w 375"/>
                  <a:gd name="T59" fmla="*/ 53 h 561"/>
                  <a:gd name="T60" fmla="*/ 96 w 375"/>
                  <a:gd name="T61" fmla="*/ 25 h 561"/>
                  <a:gd name="T62" fmla="*/ 141 w 375"/>
                  <a:gd name="T63" fmla="*/ 6 h 561"/>
                  <a:gd name="T64" fmla="*/ 193 w 375"/>
                  <a:gd name="T65" fmla="*/ 0 h 561"/>
                  <a:gd name="T66" fmla="*/ 243 w 375"/>
                  <a:gd name="T67" fmla="*/ 9 h 561"/>
                  <a:gd name="T68" fmla="*/ 283 w 375"/>
                  <a:gd name="T69" fmla="*/ 30 h 561"/>
                  <a:gd name="T70" fmla="*/ 316 w 375"/>
                  <a:gd name="T71" fmla="*/ 63 h 561"/>
                  <a:gd name="T72" fmla="*/ 176 w 375"/>
                  <a:gd name="T73" fmla="*/ 60 h 561"/>
                  <a:gd name="T74" fmla="*/ 137 w 375"/>
                  <a:gd name="T75" fmla="*/ 71 h 561"/>
                  <a:gd name="T76" fmla="*/ 105 w 375"/>
                  <a:gd name="T77" fmla="*/ 93 h 561"/>
                  <a:gd name="T78" fmla="*/ 82 w 375"/>
                  <a:gd name="T79" fmla="*/ 125 h 561"/>
                  <a:gd name="T80" fmla="*/ 65 w 375"/>
                  <a:gd name="T81" fmla="*/ 179 h 561"/>
                  <a:gd name="T82" fmla="*/ 65 w 375"/>
                  <a:gd name="T83" fmla="*/ 239 h 561"/>
                  <a:gd name="T84" fmla="*/ 76 w 375"/>
                  <a:gd name="T85" fmla="*/ 279 h 561"/>
                  <a:gd name="T86" fmla="*/ 96 w 375"/>
                  <a:gd name="T87" fmla="*/ 312 h 561"/>
                  <a:gd name="T88" fmla="*/ 131 w 375"/>
                  <a:gd name="T89" fmla="*/ 339 h 561"/>
                  <a:gd name="T90" fmla="*/ 176 w 375"/>
                  <a:gd name="T91" fmla="*/ 352 h 561"/>
                  <a:gd name="T92" fmla="*/ 220 w 375"/>
                  <a:gd name="T93" fmla="*/ 350 h 561"/>
                  <a:gd name="T94" fmla="*/ 245 w 375"/>
                  <a:gd name="T95" fmla="*/ 340 h 561"/>
                  <a:gd name="T96" fmla="*/ 271 w 375"/>
                  <a:gd name="T97" fmla="*/ 321 h 561"/>
                  <a:gd name="T98" fmla="*/ 302 w 375"/>
                  <a:gd name="T99" fmla="*/ 272 h 561"/>
                  <a:gd name="T100" fmla="*/ 314 w 375"/>
                  <a:gd name="T101" fmla="*/ 208 h 561"/>
                  <a:gd name="T102" fmla="*/ 303 w 375"/>
                  <a:gd name="T103" fmla="*/ 143 h 561"/>
                  <a:gd name="T104" fmla="*/ 282 w 375"/>
                  <a:gd name="T105" fmla="*/ 102 h 561"/>
                  <a:gd name="T106" fmla="*/ 243 w 375"/>
                  <a:gd name="T107" fmla="*/ 70 h 561"/>
                  <a:gd name="T108" fmla="*/ 190 w 375"/>
                  <a:gd name="T109" fmla="*/ 59 h 5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75" h="561">
                    <a:moveTo>
                      <a:pt x="375" y="379"/>
                    </a:moveTo>
                    <a:lnTo>
                      <a:pt x="375" y="390"/>
                    </a:lnTo>
                    <a:lnTo>
                      <a:pt x="375" y="400"/>
                    </a:lnTo>
                    <a:lnTo>
                      <a:pt x="373" y="411"/>
                    </a:lnTo>
                    <a:lnTo>
                      <a:pt x="372" y="420"/>
                    </a:lnTo>
                    <a:lnTo>
                      <a:pt x="370" y="430"/>
                    </a:lnTo>
                    <a:lnTo>
                      <a:pt x="367" y="439"/>
                    </a:lnTo>
                    <a:lnTo>
                      <a:pt x="364" y="448"/>
                    </a:lnTo>
                    <a:lnTo>
                      <a:pt x="361" y="457"/>
                    </a:lnTo>
                    <a:lnTo>
                      <a:pt x="357" y="465"/>
                    </a:lnTo>
                    <a:lnTo>
                      <a:pt x="353" y="473"/>
                    </a:lnTo>
                    <a:lnTo>
                      <a:pt x="349" y="481"/>
                    </a:lnTo>
                    <a:lnTo>
                      <a:pt x="344" y="488"/>
                    </a:lnTo>
                    <a:lnTo>
                      <a:pt x="339" y="495"/>
                    </a:lnTo>
                    <a:lnTo>
                      <a:pt x="333" y="502"/>
                    </a:lnTo>
                    <a:lnTo>
                      <a:pt x="327" y="508"/>
                    </a:lnTo>
                    <a:lnTo>
                      <a:pt x="321" y="514"/>
                    </a:lnTo>
                    <a:lnTo>
                      <a:pt x="315" y="520"/>
                    </a:lnTo>
                    <a:lnTo>
                      <a:pt x="308" y="525"/>
                    </a:lnTo>
                    <a:lnTo>
                      <a:pt x="301" y="530"/>
                    </a:lnTo>
                    <a:lnTo>
                      <a:pt x="294" y="534"/>
                    </a:lnTo>
                    <a:lnTo>
                      <a:pt x="286" y="539"/>
                    </a:lnTo>
                    <a:lnTo>
                      <a:pt x="278" y="542"/>
                    </a:lnTo>
                    <a:lnTo>
                      <a:pt x="270" y="546"/>
                    </a:lnTo>
                    <a:lnTo>
                      <a:pt x="262" y="549"/>
                    </a:lnTo>
                    <a:lnTo>
                      <a:pt x="253" y="552"/>
                    </a:lnTo>
                    <a:lnTo>
                      <a:pt x="245" y="554"/>
                    </a:lnTo>
                    <a:lnTo>
                      <a:pt x="226" y="558"/>
                    </a:lnTo>
                    <a:lnTo>
                      <a:pt x="208" y="560"/>
                    </a:lnTo>
                    <a:lnTo>
                      <a:pt x="198" y="561"/>
                    </a:lnTo>
                    <a:lnTo>
                      <a:pt x="188" y="561"/>
                    </a:lnTo>
                    <a:lnTo>
                      <a:pt x="176" y="561"/>
                    </a:lnTo>
                    <a:lnTo>
                      <a:pt x="163" y="560"/>
                    </a:lnTo>
                    <a:lnTo>
                      <a:pt x="151" y="559"/>
                    </a:lnTo>
                    <a:lnTo>
                      <a:pt x="140" y="557"/>
                    </a:lnTo>
                    <a:lnTo>
                      <a:pt x="128" y="554"/>
                    </a:lnTo>
                    <a:lnTo>
                      <a:pt x="117" y="551"/>
                    </a:lnTo>
                    <a:lnTo>
                      <a:pt x="107" y="548"/>
                    </a:lnTo>
                    <a:lnTo>
                      <a:pt x="96" y="544"/>
                    </a:lnTo>
                    <a:lnTo>
                      <a:pt x="86" y="540"/>
                    </a:lnTo>
                    <a:lnTo>
                      <a:pt x="77" y="536"/>
                    </a:lnTo>
                    <a:lnTo>
                      <a:pt x="68" y="531"/>
                    </a:lnTo>
                    <a:lnTo>
                      <a:pt x="59" y="526"/>
                    </a:lnTo>
                    <a:lnTo>
                      <a:pt x="50" y="520"/>
                    </a:lnTo>
                    <a:lnTo>
                      <a:pt x="43" y="515"/>
                    </a:lnTo>
                    <a:lnTo>
                      <a:pt x="35" y="509"/>
                    </a:lnTo>
                    <a:lnTo>
                      <a:pt x="28" y="503"/>
                    </a:lnTo>
                    <a:lnTo>
                      <a:pt x="68" y="456"/>
                    </a:lnTo>
                    <a:lnTo>
                      <a:pt x="79" y="465"/>
                    </a:lnTo>
                    <a:lnTo>
                      <a:pt x="85" y="469"/>
                    </a:lnTo>
                    <a:lnTo>
                      <a:pt x="91" y="473"/>
                    </a:lnTo>
                    <a:lnTo>
                      <a:pt x="104" y="481"/>
                    </a:lnTo>
                    <a:lnTo>
                      <a:pt x="119" y="488"/>
                    </a:lnTo>
                    <a:lnTo>
                      <a:pt x="126" y="491"/>
                    </a:lnTo>
                    <a:lnTo>
                      <a:pt x="134" y="494"/>
                    </a:lnTo>
                    <a:lnTo>
                      <a:pt x="143" y="496"/>
                    </a:lnTo>
                    <a:lnTo>
                      <a:pt x="151" y="498"/>
                    </a:lnTo>
                    <a:lnTo>
                      <a:pt x="160" y="500"/>
                    </a:lnTo>
                    <a:lnTo>
                      <a:pt x="169" y="501"/>
                    </a:lnTo>
                    <a:lnTo>
                      <a:pt x="178" y="502"/>
                    </a:lnTo>
                    <a:lnTo>
                      <a:pt x="188" y="502"/>
                    </a:lnTo>
                    <a:lnTo>
                      <a:pt x="201" y="502"/>
                    </a:lnTo>
                    <a:lnTo>
                      <a:pt x="214" y="500"/>
                    </a:lnTo>
                    <a:lnTo>
                      <a:pt x="226" y="498"/>
                    </a:lnTo>
                    <a:lnTo>
                      <a:pt x="238" y="494"/>
                    </a:lnTo>
                    <a:lnTo>
                      <a:pt x="244" y="492"/>
                    </a:lnTo>
                    <a:lnTo>
                      <a:pt x="249" y="490"/>
                    </a:lnTo>
                    <a:lnTo>
                      <a:pt x="259" y="484"/>
                    </a:lnTo>
                    <a:lnTo>
                      <a:pt x="264" y="481"/>
                    </a:lnTo>
                    <a:lnTo>
                      <a:pt x="269" y="478"/>
                    </a:lnTo>
                    <a:lnTo>
                      <a:pt x="278" y="471"/>
                    </a:lnTo>
                    <a:lnTo>
                      <a:pt x="286" y="462"/>
                    </a:lnTo>
                    <a:lnTo>
                      <a:pt x="293" y="453"/>
                    </a:lnTo>
                    <a:lnTo>
                      <a:pt x="299" y="443"/>
                    </a:lnTo>
                    <a:lnTo>
                      <a:pt x="302" y="437"/>
                    </a:lnTo>
                    <a:lnTo>
                      <a:pt x="304" y="432"/>
                    </a:lnTo>
                    <a:lnTo>
                      <a:pt x="306" y="426"/>
                    </a:lnTo>
                    <a:lnTo>
                      <a:pt x="308" y="420"/>
                    </a:lnTo>
                    <a:lnTo>
                      <a:pt x="310" y="413"/>
                    </a:lnTo>
                    <a:lnTo>
                      <a:pt x="311" y="406"/>
                    </a:lnTo>
                    <a:lnTo>
                      <a:pt x="312" y="400"/>
                    </a:lnTo>
                    <a:lnTo>
                      <a:pt x="313" y="392"/>
                    </a:lnTo>
                    <a:lnTo>
                      <a:pt x="313" y="385"/>
                    </a:lnTo>
                    <a:lnTo>
                      <a:pt x="314" y="378"/>
                    </a:lnTo>
                    <a:lnTo>
                      <a:pt x="314" y="342"/>
                    </a:lnTo>
                    <a:lnTo>
                      <a:pt x="308" y="350"/>
                    </a:lnTo>
                    <a:lnTo>
                      <a:pt x="302" y="358"/>
                    </a:lnTo>
                    <a:lnTo>
                      <a:pt x="295" y="365"/>
                    </a:lnTo>
                    <a:lnTo>
                      <a:pt x="288" y="371"/>
                    </a:lnTo>
                    <a:lnTo>
                      <a:pt x="285" y="375"/>
                    </a:lnTo>
                    <a:lnTo>
                      <a:pt x="281" y="378"/>
                    </a:lnTo>
                    <a:lnTo>
                      <a:pt x="273" y="383"/>
                    </a:lnTo>
                    <a:lnTo>
                      <a:pt x="265" y="388"/>
                    </a:lnTo>
                    <a:lnTo>
                      <a:pt x="257" y="393"/>
                    </a:lnTo>
                    <a:lnTo>
                      <a:pt x="248" y="397"/>
                    </a:lnTo>
                    <a:lnTo>
                      <a:pt x="239" y="401"/>
                    </a:lnTo>
                    <a:lnTo>
                      <a:pt x="230" y="404"/>
                    </a:lnTo>
                    <a:lnTo>
                      <a:pt x="221" y="406"/>
                    </a:lnTo>
                    <a:lnTo>
                      <a:pt x="212" y="408"/>
                    </a:lnTo>
                    <a:lnTo>
                      <a:pt x="203" y="410"/>
                    </a:lnTo>
                    <a:lnTo>
                      <a:pt x="194" y="411"/>
                    </a:lnTo>
                    <a:lnTo>
                      <a:pt x="184" y="411"/>
                    </a:lnTo>
                    <a:lnTo>
                      <a:pt x="174" y="411"/>
                    </a:lnTo>
                    <a:lnTo>
                      <a:pt x="164" y="410"/>
                    </a:lnTo>
                    <a:lnTo>
                      <a:pt x="154" y="409"/>
                    </a:lnTo>
                    <a:lnTo>
                      <a:pt x="145" y="407"/>
                    </a:lnTo>
                    <a:lnTo>
                      <a:pt x="135" y="405"/>
                    </a:lnTo>
                    <a:lnTo>
                      <a:pt x="126" y="402"/>
                    </a:lnTo>
                    <a:lnTo>
                      <a:pt x="117" y="399"/>
                    </a:lnTo>
                    <a:lnTo>
                      <a:pt x="109" y="396"/>
                    </a:lnTo>
                    <a:lnTo>
                      <a:pt x="100" y="392"/>
                    </a:lnTo>
                    <a:lnTo>
                      <a:pt x="92" y="388"/>
                    </a:lnTo>
                    <a:lnTo>
                      <a:pt x="85" y="383"/>
                    </a:lnTo>
                    <a:lnTo>
                      <a:pt x="77" y="378"/>
                    </a:lnTo>
                    <a:lnTo>
                      <a:pt x="70" y="372"/>
                    </a:lnTo>
                    <a:lnTo>
                      <a:pt x="63" y="366"/>
                    </a:lnTo>
                    <a:lnTo>
                      <a:pt x="57" y="360"/>
                    </a:lnTo>
                    <a:lnTo>
                      <a:pt x="51" y="354"/>
                    </a:lnTo>
                    <a:lnTo>
                      <a:pt x="45" y="347"/>
                    </a:lnTo>
                    <a:lnTo>
                      <a:pt x="39" y="339"/>
                    </a:lnTo>
                    <a:lnTo>
                      <a:pt x="34" y="332"/>
                    </a:lnTo>
                    <a:lnTo>
                      <a:pt x="29" y="324"/>
                    </a:lnTo>
                    <a:lnTo>
                      <a:pt x="20" y="307"/>
                    </a:lnTo>
                    <a:lnTo>
                      <a:pt x="17" y="299"/>
                    </a:lnTo>
                    <a:lnTo>
                      <a:pt x="13" y="290"/>
                    </a:lnTo>
                    <a:lnTo>
                      <a:pt x="10" y="280"/>
                    </a:lnTo>
                    <a:lnTo>
                      <a:pt x="8" y="271"/>
                    </a:lnTo>
                    <a:lnTo>
                      <a:pt x="5" y="261"/>
                    </a:lnTo>
                    <a:lnTo>
                      <a:pt x="3" y="251"/>
                    </a:lnTo>
                    <a:lnTo>
                      <a:pt x="2" y="241"/>
                    </a:lnTo>
                    <a:lnTo>
                      <a:pt x="1" y="230"/>
                    </a:lnTo>
                    <a:lnTo>
                      <a:pt x="0" y="220"/>
                    </a:lnTo>
                    <a:lnTo>
                      <a:pt x="0" y="209"/>
                    </a:lnTo>
                    <a:lnTo>
                      <a:pt x="0" y="198"/>
                    </a:lnTo>
                    <a:lnTo>
                      <a:pt x="1" y="187"/>
                    </a:lnTo>
                    <a:lnTo>
                      <a:pt x="2" y="176"/>
                    </a:lnTo>
                    <a:lnTo>
                      <a:pt x="4" y="166"/>
                    </a:lnTo>
                    <a:lnTo>
                      <a:pt x="6" y="156"/>
                    </a:lnTo>
                    <a:lnTo>
                      <a:pt x="8" y="146"/>
                    </a:lnTo>
                    <a:lnTo>
                      <a:pt x="11" y="136"/>
                    </a:lnTo>
                    <a:lnTo>
                      <a:pt x="14" y="126"/>
                    </a:lnTo>
                    <a:lnTo>
                      <a:pt x="17" y="117"/>
                    </a:lnTo>
                    <a:lnTo>
                      <a:pt x="21" y="108"/>
                    </a:lnTo>
                    <a:lnTo>
                      <a:pt x="26" y="99"/>
                    </a:lnTo>
                    <a:lnTo>
                      <a:pt x="30" y="91"/>
                    </a:lnTo>
                    <a:lnTo>
                      <a:pt x="35" y="82"/>
                    </a:lnTo>
                    <a:lnTo>
                      <a:pt x="41" y="75"/>
                    </a:lnTo>
                    <a:lnTo>
                      <a:pt x="47" y="67"/>
                    </a:lnTo>
                    <a:lnTo>
                      <a:pt x="53" y="60"/>
                    </a:lnTo>
                    <a:lnTo>
                      <a:pt x="59" y="53"/>
                    </a:lnTo>
                    <a:lnTo>
                      <a:pt x="66" y="47"/>
                    </a:lnTo>
                    <a:lnTo>
                      <a:pt x="73" y="41"/>
                    </a:lnTo>
                    <a:lnTo>
                      <a:pt x="81" y="35"/>
                    </a:lnTo>
                    <a:lnTo>
                      <a:pt x="88" y="29"/>
                    </a:lnTo>
                    <a:lnTo>
                      <a:pt x="96" y="25"/>
                    </a:lnTo>
                    <a:lnTo>
                      <a:pt x="105" y="20"/>
                    </a:lnTo>
                    <a:lnTo>
                      <a:pt x="113" y="16"/>
                    </a:lnTo>
                    <a:lnTo>
                      <a:pt x="122" y="12"/>
                    </a:lnTo>
                    <a:lnTo>
                      <a:pt x="132" y="9"/>
                    </a:lnTo>
                    <a:lnTo>
                      <a:pt x="141" y="6"/>
                    </a:lnTo>
                    <a:lnTo>
                      <a:pt x="151" y="4"/>
                    </a:lnTo>
                    <a:lnTo>
                      <a:pt x="161" y="2"/>
                    </a:lnTo>
                    <a:lnTo>
                      <a:pt x="171" y="1"/>
                    </a:lnTo>
                    <a:lnTo>
                      <a:pt x="182" y="0"/>
                    </a:lnTo>
                    <a:lnTo>
                      <a:pt x="193" y="0"/>
                    </a:lnTo>
                    <a:lnTo>
                      <a:pt x="201" y="0"/>
                    </a:lnTo>
                    <a:lnTo>
                      <a:pt x="209" y="1"/>
                    </a:lnTo>
                    <a:lnTo>
                      <a:pt x="226" y="4"/>
                    </a:lnTo>
                    <a:lnTo>
                      <a:pt x="235" y="6"/>
                    </a:lnTo>
                    <a:lnTo>
                      <a:pt x="243" y="9"/>
                    </a:lnTo>
                    <a:lnTo>
                      <a:pt x="252" y="12"/>
                    </a:lnTo>
                    <a:lnTo>
                      <a:pt x="260" y="16"/>
                    </a:lnTo>
                    <a:lnTo>
                      <a:pt x="268" y="20"/>
                    </a:lnTo>
                    <a:lnTo>
                      <a:pt x="276" y="25"/>
                    </a:lnTo>
                    <a:lnTo>
                      <a:pt x="283" y="30"/>
                    </a:lnTo>
                    <a:lnTo>
                      <a:pt x="290" y="36"/>
                    </a:lnTo>
                    <a:lnTo>
                      <a:pt x="297" y="42"/>
                    </a:lnTo>
                    <a:lnTo>
                      <a:pt x="304" y="48"/>
                    </a:lnTo>
                    <a:lnTo>
                      <a:pt x="310" y="56"/>
                    </a:lnTo>
                    <a:lnTo>
                      <a:pt x="316" y="63"/>
                    </a:lnTo>
                    <a:lnTo>
                      <a:pt x="316" y="7"/>
                    </a:lnTo>
                    <a:lnTo>
                      <a:pt x="375" y="7"/>
                    </a:lnTo>
                    <a:lnTo>
                      <a:pt x="375" y="379"/>
                    </a:lnTo>
                    <a:close/>
                    <a:moveTo>
                      <a:pt x="190" y="59"/>
                    </a:moveTo>
                    <a:lnTo>
                      <a:pt x="176" y="60"/>
                    </a:lnTo>
                    <a:lnTo>
                      <a:pt x="169" y="61"/>
                    </a:lnTo>
                    <a:lnTo>
                      <a:pt x="162" y="62"/>
                    </a:lnTo>
                    <a:lnTo>
                      <a:pt x="155" y="64"/>
                    </a:lnTo>
                    <a:lnTo>
                      <a:pt x="149" y="66"/>
                    </a:lnTo>
                    <a:lnTo>
                      <a:pt x="137" y="71"/>
                    </a:lnTo>
                    <a:lnTo>
                      <a:pt x="125" y="77"/>
                    </a:lnTo>
                    <a:lnTo>
                      <a:pt x="120" y="81"/>
                    </a:lnTo>
                    <a:lnTo>
                      <a:pt x="115" y="85"/>
                    </a:lnTo>
                    <a:lnTo>
                      <a:pt x="110" y="89"/>
                    </a:lnTo>
                    <a:lnTo>
                      <a:pt x="105" y="93"/>
                    </a:lnTo>
                    <a:lnTo>
                      <a:pt x="101" y="98"/>
                    </a:lnTo>
                    <a:lnTo>
                      <a:pt x="97" y="103"/>
                    </a:lnTo>
                    <a:lnTo>
                      <a:pt x="89" y="113"/>
                    </a:lnTo>
                    <a:lnTo>
                      <a:pt x="85" y="119"/>
                    </a:lnTo>
                    <a:lnTo>
                      <a:pt x="82" y="125"/>
                    </a:lnTo>
                    <a:lnTo>
                      <a:pt x="76" y="137"/>
                    </a:lnTo>
                    <a:lnTo>
                      <a:pt x="71" y="151"/>
                    </a:lnTo>
                    <a:lnTo>
                      <a:pt x="69" y="157"/>
                    </a:lnTo>
                    <a:lnTo>
                      <a:pt x="68" y="164"/>
                    </a:lnTo>
                    <a:lnTo>
                      <a:pt x="65" y="179"/>
                    </a:lnTo>
                    <a:lnTo>
                      <a:pt x="63" y="194"/>
                    </a:lnTo>
                    <a:lnTo>
                      <a:pt x="63" y="209"/>
                    </a:lnTo>
                    <a:lnTo>
                      <a:pt x="63" y="224"/>
                    </a:lnTo>
                    <a:lnTo>
                      <a:pt x="64" y="231"/>
                    </a:lnTo>
                    <a:lnTo>
                      <a:pt x="65" y="239"/>
                    </a:lnTo>
                    <a:lnTo>
                      <a:pt x="66" y="246"/>
                    </a:lnTo>
                    <a:lnTo>
                      <a:pt x="68" y="253"/>
                    </a:lnTo>
                    <a:lnTo>
                      <a:pt x="69" y="259"/>
                    </a:lnTo>
                    <a:lnTo>
                      <a:pt x="71" y="266"/>
                    </a:lnTo>
                    <a:lnTo>
                      <a:pt x="76" y="279"/>
                    </a:lnTo>
                    <a:lnTo>
                      <a:pt x="82" y="291"/>
                    </a:lnTo>
                    <a:lnTo>
                      <a:pt x="85" y="296"/>
                    </a:lnTo>
                    <a:lnTo>
                      <a:pt x="89" y="302"/>
                    </a:lnTo>
                    <a:lnTo>
                      <a:pt x="92" y="307"/>
                    </a:lnTo>
                    <a:lnTo>
                      <a:pt x="96" y="312"/>
                    </a:lnTo>
                    <a:lnTo>
                      <a:pt x="105" y="321"/>
                    </a:lnTo>
                    <a:lnTo>
                      <a:pt x="110" y="325"/>
                    </a:lnTo>
                    <a:lnTo>
                      <a:pt x="115" y="329"/>
                    </a:lnTo>
                    <a:lnTo>
                      <a:pt x="125" y="336"/>
                    </a:lnTo>
                    <a:lnTo>
                      <a:pt x="131" y="339"/>
                    </a:lnTo>
                    <a:lnTo>
                      <a:pt x="137" y="342"/>
                    </a:lnTo>
                    <a:lnTo>
                      <a:pt x="149" y="347"/>
                    </a:lnTo>
                    <a:lnTo>
                      <a:pt x="162" y="350"/>
                    </a:lnTo>
                    <a:lnTo>
                      <a:pt x="169" y="351"/>
                    </a:lnTo>
                    <a:lnTo>
                      <a:pt x="176" y="352"/>
                    </a:lnTo>
                    <a:lnTo>
                      <a:pt x="191" y="353"/>
                    </a:lnTo>
                    <a:lnTo>
                      <a:pt x="199" y="353"/>
                    </a:lnTo>
                    <a:lnTo>
                      <a:pt x="206" y="352"/>
                    </a:lnTo>
                    <a:lnTo>
                      <a:pt x="213" y="351"/>
                    </a:lnTo>
                    <a:lnTo>
                      <a:pt x="220" y="350"/>
                    </a:lnTo>
                    <a:lnTo>
                      <a:pt x="227" y="348"/>
                    </a:lnTo>
                    <a:lnTo>
                      <a:pt x="233" y="345"/>
                    </a:lnTo>
                    <a:lnTo>
                      <a:pt x="239" y="343"/>
                    </a:lnTo>
                    <a:lnTo>
                      <a:pt x="242" y="342"/>
                    </a:lnTo>
                    <a:lnTo>
                      <a:pt x="245" y="340"/>
                    </a:lnTo>
                    <a:lnTo>
                      <a:pt x="251" y="337"/>
                    </a:lnTo>
                    <a:lnTo>
                      <a:pt x="256" y="333"/>
                    </a:lnTo>
                    <a:lnTo>
                      <a:pt x="261" y="329"/>
                    </a:lnTo>
                    <a:lnTo>
                      <a:pt x="266" y="325"/>
                    </a:lnTo>
                    <a:lnTo>
                      <a:pt x="271" y="321"/>
                    </a:lnTo>
                    <a:lnTo>
                      <a:pt x="275" y="316"/>
                    </a:lnTo>
                    <a:lnTo>
                      <a:pt x="283" y="307"/>
                    </a:lnTo>
                    <a:lnTo>
                      <a:pt x="290" y="296"/>
                    </a:lnTo>
                    <a:lnTo>
                      <a:pt x="296" y="284"/>
                    </a:lnTo>
                    <a:lnTo>
                      <a:pt x="302" y="272"/>
                    </a:lnTo>
                    <a:lnTo>
                      <a:pt x="306" y="260"/>
                    </a:lnTo>
                    <a:lnTo>
                      <a:pt x="309" y="247"/>
                    </a:lnTo>
                    <a:lnTo>
                      <a:pt x="312" y="234"/>
                    </a:lnTo>
                    <a:lnTo>
                      <a:pt x="313" y="221"/>
                    </a:lnTo>
                    <a:lnTo>
                      <a:pt x="314" y="208"/>
                    </a:lnTo>
                    <a:lnTo>
                      <a:pt x="313" y="193"/>
                    </a:lnTo>
                    <a:lnTo>
                      <a:pt x="311" y="178"/>
                    </a:lnTo>
                    <a:lnTo>
                      <a:pt x="309" y="163"/>
                    </a:lnTo>
                    <a:lnTo>
                      <a:pt x="305" y="150"/>
                    </a:lnTo>
                    <a:lnTo>
                      <a:pt x="303" y="143"/>
                    </a:lnTo>
                    <a:lnTo>
                      <a:pt x="301" y="136"/>
                    </a:lnTo>
                    <a:lnTo>
                      <a:pt x="295" y="124"/>
                    </a:lnTo>
                    <a:lnTo>
                      <a:pt x="289" y="113"/>
                    </a:lnTo>
                    <a:lnTo>
                      <a:pt x="285" y="107"/>
                    </a:lnTo>
                    <a:lnTo>
                      <a:pt x="282" y="102"/>
                    </a:lnTo>
                    <a:lnTo>
                      <a:pt x="273" y="93"/>
                    </a:lnTo>
                    <a:lnTo>
                      <a:pt x="264" y="84"/>
                    </a:lnTo>
                    <a:lnTo>
                      <a:pt x="259" y="80"/>
                    </a:lnTo>
                    <a:lnTo>
                      <a:pt x="254" y="77"/>
                    </a:lnTo>
                    <a:lnTo>
                      <a:pt x="243" y="70"/>
                    </a:lnTo>
                    <a:lnTo>
                      <a:pt x="231" y="65"/>
                    </a:lnTo>
                    <a:lnTo>
                      <a:pt x="225" y="64"/>
                    </a:lnTo>
                    <a:lnTo>
                      <a:pt x="218" y="62"/>
                    </a:lnTo>
                    <a:lnTo>
                      <a:pt x="205" y="60"/>
                    </a:lnTo>
                    <a:lnTo>
                      <a:pt x="190" y="5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45" name="Freeform 8"/>
              <p:cNvSpPr>
                <a:spLocks noEditPoints="1"/>
              </p:cNvSpPr>
              <p:nvPr userDrawn="1"/>
            </p:nvSpPr>
            <p:spPr bwMode="auto">
              <a:xfrm>
                <a:off x="2919413" y="4527551"/>
                <a:ext cx="552450" cy="676275"/>
              </a:xfrm>
              <a:custGeom>
                <a:avLst/>
                <a:gdLst>
                  <a:gd name="T0" fmla="*/ 65 w 348"/>
                  <a:gd name="T1" fmla="*/ 246 h 426"/>
                  <a:gd name="T2" fmla="*/ 71 w 348"/>
                  <a:gd name="T3" fmla="*/ 272 h 426"/>
                  <a:gd name="T4" fmla="*/ 83 w 348"/>
                  <a:gd name="T5" fmla="*/ 302 h 426"/>
                  <a:gd name="T6" fmla="*/ 98 w 348"/>
                  <a:gd name="T7" fmla="*/ 323 h 426"/>
                  <a:gd name="T8" fmla="*/ 120 w 348"/>
                  <a:gd name="T9" fmla="*/ 345 h 426"/>
                  <a:gd name="T10" fmla="*/ 142 w 348"/>
                  <a:gd name="T11" fmla="*/ 358 h 426"/>
                  <a:gd name="T12" fmla="*/ 161 w 348"/>
                  <a:gd name="T13" fmla="*/ 364 h 426"/>
                  <a:gd name="T14" fmla="*/ 188 w 348"/>
                  <a:gd name="T15" fmla="*/ 367 h 426"/>
                  <a:gd name="T16" fmla="*/ 220 w 348"/>
                  <a:gd name="T17" fmla="*/ 364 h 426"/>
                  <a:gd name="T18" fmla="*/ 247 w 348"/>
                  <a:gd name="T19" fmla="*/ 355 h 426"/>
                  <a:gd name="T20" fmla="*/ 269 w 348"/>
                  <a:gd name="T21" fmla="*/ 343 h 426"/>
                  <a:gd name="T22" fmla="*/ 295 w 348"/>
                  <a:gd name="T23" fmla="*/ 320 h 426"/>
                  <a:gd name="T24" fmla="*/ 342 w 348"/>
                  <a:gd name="T25" fmla="*/ 356 h 426"/>
                  <a:gd name="T26" fmla="*/ 322 w 348"/>
                  <a:gd name="T27" fmla="*/ 377 h 426"/>
                  <a:gd name="T28" fmla="*/ 296 w 348"/>
                  <a:gd name="T29" fmla="*/ 396 h 426"/>
                  <a:gd name="T30" fmla="*/ 263 w 348"/>
                  <a:gd name="T31" fmla="*/ 412 h 426"/>
                  <a:gd name="T32" fmla="*/ 226 w 348"/>
                  <a:gd name="T33" fmla="*/ 422 h 426"/>
                  <a:gd name="T34" fmla="*/ 183 w 348"/>
                  <a:gd name="T35" fmla="*/ 426 h 426"/>
                  <a:gd name="T36" fmla="*/ 154 w 348"/>
                  <a:gd name="T37" fmla="*/ 424 h 426"/>
                  <a:gd name="T38" fmla="*/ 126 w 348"/>
                  <a:gd name="T39" fmla="*/ 417 h 426"/>
                  <a:gd name="T40" fmla="*/ 101 w 348"/>
                  <a:gd name="T41" fmla="*/ 406 h 426"/>
                  <a:gd name="T42" fmla="*/ 78 w 348"/>
                  <a:gd name="T43" fmla="*/ 391 h 426"/>
                  <a:gd name="T44" fmla="*/ 57 w 348"/>
                  <a:gd name="T45" fmla="*/ 373 h 426"/>
                  <a:gd name="T46" fmla="*/ 39 w 348"/>
                  <a:gd name="T47" fmla="*/ 351 h 426"/>
                  <a:gd name="T48" fmla="*/ 20 w 348"/>
                  <a:gd name="T49" fmla="*/ 317 h 426"/>
                  <a:gd name="T50" fmla="*/ 10 w 348"/>
                  <a:gd name="T51" fmla="*/ 288 h 426"/>
                  <a:gd name="T52" fmla="*/ 3 w 348"/>
                  <a:gd name="T53" fmla="*/ 257 h 426"/>
                  <a:gd name="T54" fmla="*/ 0 w 348"/>
                  <a:gd name="T55" fmla="*/ 224 h 426"/>
                  <a:gd name="T56" fmla="*/ 1 w 348"/>
                  <a:gd name="T57" fmla="*/ 191 h 426"/>
                  <a:gd name="T58" fmla="*/ 6 w 348"/>
                  <a:gd name="T59" fmla="*/ 159 h 426"/>
                  <a:gd name="T60" fmla="*/ 14 w 348"/>
                  <a:gd name="T61" fmla="*/ 129 h 426"/>
                  <a:gd name="T62" fmla="*/ 27 w 348"/>
                  <a:gd name="T63" fmla="*/ 102 h 426"/>
                  <a:gd name="T64" fmla="*/ 42 w 348"/>
                  <a:gd name="T65" fmla="*/ 77 h 426"/>
                  <a:gd name="T66" fmla="*/ 67 w 348"/>
                  <a:gd name="T67" fmla="*/ 48 h 426"/>
                  <a:gd name="T68" fmla="*/ 89 w 348"/>
                  <a:gd name="T69" fmla="*/ 30 h 426"/>
                  <a:gd name="T70" fmla="*/ 113 w 348"/>
                  <a:gd name="T71" fmla="*/ 17 h 426"/>
                  <a:gd name="T72" fmla="*/ 138 w 348"/>
                  <a:gd name="T73" fmla="*/ 7 h 426"/>
                  <a:gd name="T74" fmla="*/ 165 w 348"/>
                  <a:gd name="T75" fmla="*/ 1 h 426"/>
                  <a:gd name="T76" fmla="*/ 194 w 348"/>
                  <a:gd name="T77" fmla="*/ 0 h 426"/>
                  <a:gd name="T78" fmla="*/ 224 w 348"/>
                  <a:gd name="T79" fmla="*/ 4 h 426"/>
                  <a:gd name="T80" fmla="*/ 250 w 348"/>
                  <a:gd name="T81" fmla="*/ 13 h 426"/>
                  <a:gd name="T82" fmla="*/ 274 w 348"/>
                  <a:gd name="T83" fmla="*/ 25 h 426"/>
                  <a:gd name="T84" fmla="*/ 294 w 348"/>
                  <a:gd name="T85" fmla="*/ 41 h 426"/>
                  <a:gd name="T86" fmla="*/ 310 w 348"/>
                  <a:gd name="T87" fmla="*/ 60 h 426"/>
                  <a:gd name="T88" fmla="*/ 331 w 348"/>
                  <a:gd name="T89" fmla="*/ 96 h 426"/>
                  <a:gd name="T90" fmla="*/ 339 w 348"/>
                  <a:gd name="T91" fmla="*/ 121 h 426"/>
                  <a:gd name="T92" fmla="*/ 345 w 348"/>
                  <a:gd name="T93" fmla="*/ 146 h 426"/>
                  <a:gd name="T94" fmla="*/ 348 w 348"/>
                  <a:gd name="T95" fmla="*/ 189 h 426"/>
                  <a:gd name="T96" fmla="*/ 65 w 348"/>
                  <a:gd name="T97" fmla="*/ 176 h 426"/>
                  <a:gd name="T98" fmla="*/ 288 w 348"/>
                  <a:gd name="T99" fmla="*/ 157 h 426"/>
                  <a:gd name="T100" fmla="*/ 281 w 348"/>
                  <a:gd name="T101" fmla="*/ 129 h 426"/>
                  <a:gd name="T102" fmla="*/ 272 w 348"/>
                  <a:gd name="T103" fmla="*/ 109 h 426"/>
                  <a:gd name="T104" fmla="*/ 251 w 348"/>
                  <a:gd name="T105" fmla="*/ 84 h 426"/>
                  <a:gd name="T106" fmla="*/ 226 w 348"/>
                  <a:gd name="T107" fmla="*/ 68 h 426"/>
                  <a:gd name="T108" fmla="*/ 195 w 348"/>
                  <a:gd name="T109" fmla="*/ 59 h 426"/>
                  <a:gd name="T110" fmla="*/ 160 w 348"/>
                  <a:gd name="T111" fmla="*/ 61 h 426"/>
                  <a:gd name="T112" fmla="*/ 139 w 348"/>
                  <a:gd name="T113" fmla="*/ 68 h 426"/>
                  <a:gd name="T114" fmla="*/ 112 w 348"/>
                  <a:gd name="T115" fmla="*/ 86 h 426"/>
                  <a:gd name="T116" fmla="*/ 91 w 348"/>
                  <a:gd name="T117" fmla="*/ 111 h 426"/>
                  <a:gd name="T118" fmla="*/ 77 w 348"/>
                  <a:gd name="T119" fmla="*/ 136 h 426"/>
                  <a:gd name="T120" fmla="*/ 68 w 348"/>
                  <a:gd name="T121" fmla="*/ 164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48" h="426">
                    <a:moveTo>
                      <a:pt x="64" y="227"/>
                    </a:moveTo>
                    <a:lnTo>
                      <a:pt x="64" y="240"/>
                    </a:lnTo>
                    <a:lnTo>
                      <a:pt x="65" y="246"/>
                    </a:lnTo>
                    <a:lnTo>
                      <a:pt x="66" y="253"/>
                    </a:lnTo>
                    <a:lnTo>
                      <a:pt x="69" y="266"/>
                    </a:lnTo>
                    <a:lnTo>
                      <a:pt x="71" y="272"/>
                    </a:lnTo>
                    <a:lnTo>
                      <a:pt x="73" y="278"/>
                    </a:lnTo>
                    <a:lnTo>
                      <a:pt x="77" y="290"/>
                    </a:lnTo>
                    <a:lnTo>
                      <a:pt x="83" y="302"/>
                    </a:lnTo>
                    <a:lnTo>
                      <a:pt x="86" y="307"/>
                    </a:lnTo>
                    <a:lnTo>
                      <a:pt x="90" y="313"/>
                    </a:lnTo>
                    <a:lnTo>
                      <a:pt x="98" y="323"/>
                    </a:lnTo>
                    <a:lnTo>
                      <a:pt x="106" y="332"/>
                    </a:lnTo>
                    <a:lnTo>
                      <a:pt x="115" y="341"/>
                    </a:lnTo>
                    <a:lnTo>
                      <a:pt x="120" y="345"/>
                    </a:lnTo>
                    <a:lnTo>
                      <a:pt x="126" y="349"/>
                    </a:lnTo>
                    <a:lnTo>
                      <a:pt x="137" y="355"/>
                    </a:lnTo>
                    <a:lnTo>
                      <a:pt x="142" y="358"/>
                    </a:lnTo>
                    <a:lnTo>
                      <a:pt x="148" y="360"/>
                    </a:lnTo>
                    <a:lnTo>
                      <a:pt x="154" y="362"/>
                    </a:lnTo>
                    <a:lnTo>
                      <a:pt x="161" y="364"/>
                    </a:lnTo>
                    <a:lnTo>
                      <a:pt x="167" y="365"/>
                    </a:lnTo>
                    <a:lnTo>
                      <a:pt x="174" y="366"/>
                    </a:lnTo>
                    <a:lnTo>
                      <a:pt x="188" y="367"/>
                    </a:lnTo>
                    <a:lnTo>
                      <a:pt x="199" y="367"/>
                    </a:lnTo>
                    <a:lnTo>
                      <a:pt x="210" y="366"/>
                    </a:lnTo>
                    <a:lnTo>
                      <a:pt x="220" y="364"/>
                    </a:lnTo>
                    <a:lnTo>
                      <a:pt x="230" y="361"/>
                    </a:lnTo>
                    <a:lnTo>
                      <a:pt x="239" y="359"/>
                    </a:lnTo>
                    <a:lnTo>
                      <a:pt x="247" y="355"/>
                    </a:lnTo>
                    <a:lnTo>
                      <a:pt x="254" y="352"/>
                    </a:lnTo>
                    <a:lnTo>
                      <a:pt x="261" y="348"/>
                    </a:lnTo>
                    <a:lnTo>
                      <a:pt x="269" y="343"/>
                    </a:lnTo>
                    <a:lnTo>
                      <a:pt x="275" y="339"/>
                    </a:lnTo>
                    <a:lnTo>
                      <a:pt x="286" y="330"/>
                    </a:lnTo>
                    <a:lnTo>
                      <a:pt x="295" y="320"/>
                    </a:lnTo>
                    <a:lnTo>
                      <a:pt x="302" y="312"/>
                    </a:lnTo>
                    <a:lnTo>
                      <a:pt x="347" y="349"/>
                    </a:lnTo>
                    <a:lnTo>
                      <a:pt x="342" y="356"/>
                    </a:lnTo>
                    <a:lnTo>
                      <a:pt x="336" y="363"/>
                    </a:lnTo>
                    <a:lnTo>
                      <a:pt x="329" y="370"/>
                    </a:lnTo>
                    <a:lnTo>
                      <a:pt x="322" y="377"/>
                    </a:lnTo>
                    <a:lnTo>
                      <a:pt x="314" y="384"/>
                    </a:lnTo>
                    <a:lnTo>
                      <a:pt x="305" y="390"/>
                    </a:lnTo>
                    <a:lnTo>
                      <a:pt x="296" y="396"/>
                    </a:lnTo>
                    <a:lnTo>
                      <a:pt x="286" y="402"/>
                    </a:lnTo>
                    <a:lnTo>
                      <a:pt x="276" y="407"/>
                    </a:lnTo>
                    <a:lnTo>
                      <a:pt x="263" y="412"/>
                    </a:lnTo>
                    <a:lnTo>
                      <a:pt x="252" y="416"/>
                    </a:lnTo>
                    <a:lnTo>
                      <a:pt x="239" y="419"/>
                    </a:lnTo>
                    <a:lnTo>
                      <a:pt x="226" y="422"/>
                    </a:lnTo>
                    <a:lnTo>
                      <a:pt x="212" y="424"/>
                    </a:lnTo>
                    <a:lnTo>
                      <a:pt x="198" y="426"/>
                    </a:lnTo>
                    <a:lnTo>
                      <a:pt x="183" y="426"/>
                    </a:lnTo>
                    <a:lnTo>
                      <a:pt x="173" y="426"/>
                    </a:lnTo>
                    <a:lnTo>
                      <a:pt x="163" y="425"/>
                    </a:lnTo>
                    <a:lnTo>
                      <a:pt x="154" y="424"/>
                    </a:lnTo>
                    <a:lnTo>
                      <a:pt x="144" y="422"/>
                    </a:lnTo>
                    <a:lnTo>
                      <a:pt x="135" y="420"/>
                    </a:lnTo>
                    <a:lnTo>
                      <a:pt x="126" y="417"/>
                    </a:lnTo>
                    <a:lnTo>
                      <a:pt x="117" y="414"/>
                    </a:lnTo>
                    <a:lnTo>
                      <a:pt x="109" y="410"/>
                    </a:lnTo>
                    <a:lnTo>
                      <a:pt x="101" y="406"/>
                    </a:lnTo>
                    <a:lnTo>
                      <a:pt x="93" y="401"/>
                    </a:lnTo>
                    <a:lnTo>
                      <a:pt x="85" y="397"/>
                    </a:lnTo>
                    <a:lnTo>
                      <a:pt x="78" y="391"/>
                    </a:lnTo>
                    <a:lnTo>
                      <a:pt x="70" y="385"/>
                    </a:lnTo>
                    <a:lnTo>
                      <a:pt x="64" y="379"/>
                    </a:lnTo>
                    <a:lnTo>
                      <a:pt x="57" y="373"/>
                    </a:lnTo>
                    <a:lnTo>
                      <a:pt x="51" y="366"/>
                    </a:lnTo>
                    <a:lnTo>
                      <a:pt x="45" y="359"/>
                    </a:lnTo>
                    <a:lnTo>
                      <a:pt x="39" y="351"/>
                    </a:lnTo>
                    <a:lnTo>
                      <a:pt x="29" y="335"/>
                    </a:lnTo>
                    <a:lnTo>
                      <a:pt x="25" y="326"/>
                    </a:lnTo>
                    <a:lnTo>
                      <a:pt x="20" y="317"/>
                    </a:lnTo>
                    <a:lnTo>
                      <a:pt x="17" y="308"/>
                    </a:lnTo>
                    <a:lnTo>
                      <a:pt x="13" y="298"/>
                    </a:lnTo>
                    <a:lnTo>
                      <a:pt x="10" y="288"/>
                    </a:lnTo>
                    <a:lnTo>
                      <a:pt x="7" y="278"/>
                    </a:lnTo>
                    <a:lnTo>
                      <a:pt x="5" y="268"/>
                    </a:lnTo>
                    <a:lnTo>
                      <a:pt x="3" y="257"/>
                    </a:lnTo>
                    <a:lnTo>
                      <a:pt x="2" y="247"/>
                    </a:lnTo>
                    <a:lnTo>
                      <a:pt x="1" y="235"/>
                    </a:lnTo>
                    <a:lnTo>
                      <a:pt x="0" y="224"/>
                    </a:lnTo>
                    <a:lnTo>
                      <a:pt x="0" y="213"/>
                    </a:lnTo>
                    <a:lnTo>
                      <a:pt x="0" y="202"/>
                    </a:lnTo>
                    <a:lnTo>
                      <a:pt x="1" y="191"/>
                    </a:lnTo>
                    <a:lnTo>
                      <a:pt x="2" y="180"/>
                    </a:lnTo>
                    <a:lnTo>
                      <a:pt x="3" y="169"/>
                    </a:lnTo>
                    <a:lnTo>
                      <a:pt x="6" y="159"/>
                    </a:lnTo>
                    <a:lnTo>
                      <a:pt x="8" y="149"/>
                    </a:lnTo>
                    <a:lnTo>
                      <a:pt x="11" y="139"/>
                    </a:lnTo>
                    <a:lnTo>
                      <a:pt x="14" y="129"/>
                    </a:lnTo>
                    <a:lnTo>
                      <a:pt x="18" y="120"/>
                    </a:lnTo>
                    <a:lnTo>
                      <a:pt x="22" y="111"/>
                    </a:lnTo>
                    <a:lnTo>
                      <a:pt x="27" y="102"/>
                    </a:lnTo>
                    <a:lnTo>
                      <a:pt x="32" y="93"/>
                    </a:lnTo>
                    <a:lnTo>
                      <a:pt x="37" y="85"/>
                    </a:lnTo>
                    <a:lnTo>
                      <a:pt x="42" y="77"/>
                    </a:lnTo>
                    <a:lnTo>
                      <a:pt x="48" y="69"/>
                    </a:lnTo>
                    <a:lnTo>
                      <a:pt x="54" y="62"/>
                    </a:lnTo>
                    <a:lnTo>
                      <a:pt x="67" y="48"/>
                    </a:lnTo>
                    <a:lnTo>
                      <a:pt x="74" y="42"/>
                    </a:lnTo>
                    <a:lnTo>
                      <a:pt x="82" y="36"/>
                    </a:lnTo>
                    <a:lnTo>
                      <a:pt x="89" y="30"/>
                    </a:lnTo>
                    <a:lnTo>
                      <a:pt x="97" y="25"/>
                    </a:lnTo>
                    <a:lnTo>
                      <a:pt x="105" y="21"/>
                    </a:lnTo>
                    <a:lnTo>
                      <a:pt x="113" y="17"/>
                    </a:lnTo>
                    <a:lnTo>
                      <a:pt x="121" y="13"/>
                    </a:lnTo>
                    <a:lnTo>
                      <a:pt x="129" y="9"/>
                    </a:lnTo>
                    <a:lnTo>
                      <a:pt x="138" y="7"/>
                    </a:lnTo>
                    <a:lnTo>
                      <a:pt x="147" y="4"/>
                    </a:lnTo>
                    <a:lnTo>
                      <a:pt x="156" y="2"/>
                    </a:lnTo>
                    <a:lnTo>
                      <a:pt x="165" y="1"/>
                    </a:lnTo>
                    <a:lnTo>
                      <a:pt x="174" y="0"/>
                    </a:lnTo>
                    <a:lnTo>
                      <a:pt x="183" y="0"/>
                    </a:lnTo>
                    <a:lnTo>
                      <a:pt x="194" y="0"/>
                    </a:lnTo>
                    <a:lnTo>
                      <a:pt x="204" y="1"/>
                    </a:lnTo>
                    <a:lnTo>
                      <a:pt x="214" y="2"/>
                    </a:lnTo>
                    <a:lnTo>
                      <a:pt x="224" y="4"/>
                    </a:lnTo>
                    <a:lnTo>
                      <a:pt x="233" y="7"/>
                    </a:lnTo>
                    <a:lnTo>
                      <a:pt x="242" y="9"/>
                    </a:lnTo>
                    <a:lnTo>
                      <a:pt x="250" y="13"/>
                    </a:lnTo>
                    <a:lnTo>
                      <a:pt x="258" y="16"/>
                    </a:lnTo>
                    <a:lnTo>
                      <a:pt x="266" y="21"/>
                    </a:lnTo>
                    <a:lnTo>
                      <a:pt x="274" y="25"/>
                    </a:lnTo>
                    <a:lnTo>
                      <a:pt x="281" y="30"/>
                    </a:lnTo>
                    <a:lnTo>
                      <a:pt x="288" y="35"/>
                    </a:lnTo>
                    <a:lnTo>
                      <a:pt x="294" y="41"/>
                    </a:lnTo>
                    <a:lnTo>
                      <a:pt x="300" y="47"/>
                    </a:lnTo>
                    <a:lnTo>
                      <a:pt x="305" y="53"/>
                    </a:lnTo>
                    <a:lnTo>
                      <a:pt x="310" y="60"/>
                    </a:lnTo>
                    <a:lnTo>
                      <a:pt x="319" y="74"/>
                    </a:lnTo>
                    <a:lnTo>
                      <a:pt x="327" y="89"/>
                    </a:lnTo>
                    <a:lnTo>
                      <a:pt x="331" y="96"/>
                    </a:lnTo>
                    <a:lnTo>
                      <a:pt x="334" y="104"/>
                    </a:lnTo>
                    <a:lnTo>
                      <a:pt x="337" y="112"/>
                    </a:lnTo>
                    <a:lnTo>
                      <a:pt x="339" y="121"/>
                    </a:lnTo>
                    <a:lnTo>
                      <a:pt x="341" y="129"/>
                    </a:lnTo>
                    <a:lnTo>
                      <a:pt x="343" y="137"/>
                    </a:lnTo>
                    <a:lnTo>
                      <a:pt x="345" y="146"/>
                    </a:lnTo>
                    <a:lnTo>
                      <a:pt x="346" y="155"/>
                    </a:lnTo>
                    <a:lnTo>
                      <a:pt x="348" y="172"/>
                    </a:lnTo>
                    <a:lnTo>
                      <a:pt x="348" y="189"/>
                    </a:lnTo>
                    <a:lnTo>
                      <a:pt x="348" y="227"/>
                    </a:lnTo>
                    <a:lnTo>
                      <a:pt x="64" y="227"/>
                    </a:lnTo>
                    <a:close/>
                    <a:moveTo>
                      <a:pt x="65" y="176"/>
                    </a:moveTo>
                    <a:lnTo>
                      <a:pt x="289" y="176"/>
                    </a:lnTo>
                    <a:lnTo>
                      <a:pt x="288" y="163"/>
                    </a:lnTo>
                    <a:lnTo>
                      <a:pt x="288" y="157"/>
                    </a:lnTo>
                    <a:lnTo>
                      <a:pt x="287" y="151"/>
                    </a:lnTo>
                    <a:lnTo>
                      <a:pt x="284" y="140"/>
                    </a:lnTo>
                    <a:lnTo>
                      <a:pt x="281" y="129"/>
                    </a:lnTo>
                    <a:lnTo>
                      <a:pt x="279" y="124"/>
                    </a:lnTo>
                    <a:lnTo>
                      <a:pt x="277" y="118"/>
                    </a:lnTo>
                    <a:lnTo>
                      <a:pt x="272" y="109"/>
                    </a:lnTo>
                    <a:lnTo>
                      <a:pt x="265" y="100"/>
                    </a:lnTo>
                    <a:lnTo>
                      <a:pt x="259" y="92"/>
                    </a:lnTo>
                    <a:lnTo>
                      <a:pt x="251" y="84"/>
                    </a:lnTo>
                    <a:lnTo>
                      <a:pt x="244" y="78"/>
                    </a:lnTo>
                    <a:lnTo>
                      <a:pt x="235" y="72"/>
                    </a:lnTo>
                    <a:lnTo>
                      <a:pt x="226" y="68"/>
                    </a:lnTo>
                    <a:lnTo>
                      <a:pt x="216" y="64"/>
                    </a:lnTo>
                    <a:lnTo>
                      <a:pt x="206" y="61"/>
                    </a:lnTo>
                    <a:lnTo>
                      <a:pt x="195" y="59"/>
                    </a:lnTo>
                    <a:lnTo>
                      <a:pt x="183" y="59"/>
                    </a:lnTo>
                    <a:lnTo>
                      <a:pt x="171" y="60"/>
                    </a:lnTo>
                    <a:lnTo>
                      <a:pt x="160" y="61"/>
                    </a:lnTo>
                    <a:lnTo>
                      <a:pt x="155" y="63"/>
                    </a:lnTo>
                    <a:lnTo>
                      <a:pt x="149" y="64"/>
                    </a:lnTo>
                    <a:lnTo>
                      <a:pt x="139" y="68"/>
                    </a:lnTo>
                    <a:lnTo>
                      <a:pt x="130" y="73"/>
                    </a:lnTo>
                    <a:lnTo>
                      <a:pt x="121" y="79"/>
                    </a:lnTo>
                    <a:lnTo>
                      <a:pt x="112" y="86"/>
                    </a:lnTo>
                    <a:lnTo>
                      <a:pt x="104" y="94"/>
                    </a:lnTo>
                    <a:lnTo>
                      <a:pt x="97" y="102"/>
                    </a:lnTo>
                    <a:lnTo>
                      <a:pt x="91" y="111"/>
                    </a:lnTo>
                    <a:lnTo>
                      <a:pt x="85" y="121"/>
                    </a:lnTo>
                    <a:lnTo>
                      <a:pt x="79" y="131"/>
                    </a:lnTo>
                    <a:lnTo>
                      <a:pt x="77" y="136"/>
                    </a:lnTo>
                    <a:lnTo>
                      <a:pt x="75" y="142"/>
                    </a:lnTo>
                    <a:lnTo>
                      <a:pt x="71" y="153"/>
                    </a:lnTo>
                    <a:lnTo>
                      <a:pt x="68" y="164"/>
                    </a:lnTo>
                    <a:lnTo>
                      <a:pt x="65" y="17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46" name="Freeform 9"/>
              <p:cNvSpPr>
                <a:spLocks/>
              </p:cNvSpPr>
              <p:nvPr userDrawn="1"/>
            </p:nvSpPr>
            <p:spPr bwMode="auto">
              <a:xfrm>
                <a:off x="3554413" y="4386263"/>
                <a:ext cx="350837" cy="806450"/>
              </a:xfrm>
              <a:custGeom>
                <a:avLst/>
                <a:gdLst>
                  <a:gd name="T0" fmla="*/ 221 w 221"/>
                  <a:gd name="T1" fmla="*/ 508 h 508"/>
                  <a:gd name="T2" fmla="*/ 183 w 221"/>
                  <a:gd name="T3" fmla="*/ 508 h 508"/>
                  <a:gd name="T4" fmla="*/ 163 w 221"/>
                  <a:gd name="T5" fmla="*/ 507 h 508"/>
                  <a:gd name="T6" fmla="*/ 152 w 221"/>
                  <a:gd name="T7" fmla="*/ 506 h 508"/>
                  <a:gd name="T8" fmla="*/ 142 w 221"/>
                  <a:gd name="T9" fmla="*/ 504 h 508"/>
                  <a:gd name="T10" fmla="*/ 132 w 221"/>
                  <a:gd name="T11" fmla="*/ 502 h 508"/>
                  <a:gd name="T12" fmla="*/ 127 w 221"/>
                  <a:gd name="T13" fmla="*/ 500 h 508"/>
                  <a:gd name="T14" fmla="*/ 122 w 221"/>
                  <a:gd name="T15" fmla="*/ 498 h 508"/>
                  <a:gd name="T16" fmla="*/ 117 w 221"/>
                  <a:gd name="T17" fmla="*/ 496 h 508"/>
                  <a:gd name="T18" fmla="*/ 112 w 221"/>
                  <a:gd name="T19" fmla="*/ 494 h 508"/>
                  <a:gd name="T20" fmla="*/ 103 w 221"/>
                  <a:gd name="T21" fmla="*/ 488 h 508"/>
                  <a:gd name="T22" fmla="*/ 99 w 221"/>
                  <a:gd name="T23" fmla="*/ 485 h 508"/>
                  <a:gd name="T24" fmla="*/ 94 w 221"/>
                  <a:gd name="T25" fmla="*/ 481 h 508"/>
                  <a:gd name="T26" fmla="*/ 90 w 221"/>
                  <a:gd name="T27" fmla="*/ 477 h 508"/>
                  <a:gd name="T28" fmla="*/ 87 w 221"/>
                  <a:gd name="T29" fmla="*/ 473 h 508"/>
                  <a:gd name="T30" fmla="*/ 83 w 221"/>
                  <a:gd name="T31" fmla="*/ 468 h 508"/>
                  <a:gd name="T32" fmla="*/ 80 w 221"/>
                  <a:gd name="T33" fmla="*/ 463 h 508"/>
                  <a:gd name="T34" fmla="*/ 77 w 221"/>
                  <a:gd name="T35" fmla="*/ 458 h 508"/>
                  <a:gd name="T36" fmla="*/ 74 w 221"/>
                  <a:gd name="T37" fmla="*/ 452 h 508"/>
                  <a:gd name="T38" fmla="*/ 71 w 221"/>
                  <a:gd name="T39" fmla="*/ 445 h 508"/>
                  <a:gd name="T40" fmla="*/ 69 w 221"/>
                  <a:gd name="T41" fmla="*/ 439 h 508"/>
                  <a:gd name="T42" fmla="*/ 67 w 221"/>
                  <a:gd name="T43" fmla="*/ 431 h 508"/>
                  <a:gd name="T44" fmla="*/ 66 w 221"/>
                  <a:gd name="T45" fmla="*/ 423 h 508"/>
                  <a:gd name="T46" fmla="*/ 64 w 221"/>
                  <a:gd name="T47" fmla="*/ 415 h 508"/>
                  <a:gd name="T48" fmla="*/ 63 w 221"/>
                  <a:gd name="T49" fmla="*/ 406 h 508"/>
                  <a:gd name="T50" fmla="*/ 63 w 221"/>
                  <a:gd name="T51" fmla="*/ 397 h 508"/>
                  <a:gd name="T52" fmla="*/ 63 w 221"/>
                  <a:gd name="T53" fmla="*/ 387 h 508"/>
                  <a:gd name="T54" fmla="*/ 63 w 221"/>
                  <a:gd name="T55" fmla="*/ 150 h 508"/>
                  <a:gd name="T56" fmla="*/ 0 w 221"/>
                  <a:gd name="T57" fmla="*/ 150 h 508"/>
                  <a:gd name="T58" fmla="*/ 0 w 221"/>
                  <a:gd name="T59" fmla="*/ 96 h 508"/>
                  <a:gd name="T60" fmla="*/ 63 w 221"/>
                  <a:gd name="T61" fmla="*/ 96 h 508"/>
                  <a:gd name="T62" fmla="*/ 63 w 221"/>
                  <a:gd name="T63" fmla="*/ 0 h 508"/>
                  <a:gd name="T64" fmla="*/ 124 w 221"/>
                  <a:gd name="T65" fmla="*/ 0 h 508"/>
                  <a:gd name="T66" fmla="*/ 124 w 221"/>
                  <a:gd name="T67" fmla="*/ 96 h 508"/>
                  <a:gd name="T68" fmla="*/ 219 w 221"/>
                  <a:gd name="T69" fmla="*/ 96 h 508"/>
                  <a:gd name="T70" fmla="*/ 219 w 221"/>
                  <a:gd name="T71" fmla="*/ 150 h 508"/>
                  <a:gd name="T72" fmla="*/ 124 w 221"/>
                  <a:gd name="T73" fmla="*/ 150 h 508"/>
                  <a:gd name="T74" fmla="*/ 124 w 221"/>
                  <a:gd name="T75" fmla="*/ 376 h 508"/>
                  <a:gd name="T76" fmla="*/ 125 w 221"/>
                  <a:gd name="T77" fmla="*/ 389 h 508"/>
                  <a:gd name="T78" fmla="*/ 126 w 221"/>
                  <a:gd name="T79" fmla="*/ 400 h 508"/>
                  <a:gd name="T80" fmla="*/ 128 w 221"/>
                  <a:gd name="T81" fmla="*/ 410 h 508"/>
                  <a:gd name="T82" fmla="*/ 131 w 221"/>
                  <a:gd name="T83" fmla="*/ 418 h 508"/>
                  <a:gd name="T84" fmla="*/ 134 w 221"/>
                  <a:gd name="T85" fmla="*/ 425 h 508"/>
                  <a:gd name="T86" fmla="*/ 137 w 221"/>
                  <a:gd name="T87" fmla="*/ 432 h 508"/>
                  <a:gd name="T88" fmla="*/ 140 w 221"/>
                  <a:gd name="T89" fmla="*/ 434 h 508"/>
                  <a:gd name="T90" fmla="*/ 142 w 221"/>
                  <a:gd name="T91" fmla="*/ 437 h 508"/>
                  <a:gd name="T92" fmla="*/ 147 w 221"/>
                  <a:gd name="T93" fmla="*/ 441 h 508"/>
                  <a:gd name="T94" fmla="*/ 152 w 221"/>
                  <a:gd name="T95" fmla="*/ 445 h 508"/>
                  <a:gd name="T96" fmla="*/ 157 w 221"/>
                  <a:gd name="T97" fmla="*/ 447 h 508"/>
                  <a:gd name="T98" fmla="*/ 163 w 221"/>
                  <a:gd name="T99" fmla="*/ 450 h 508"/>
                  <a:gd name="T100" fmla="*/ 169 w 221"/>
                  <a:gd name="T101" fmla="*/ 451 h 508"/>
                  <a:gd name="T102" fmla="*/ 182 w 221"/>
                  <a:gd name="T103" fmla="*/ 453 h 508"/>
                  <a:gd name="T104" fmla="*/ 195 w 221"/>
                  <a:gd name="T105" fmla="*/ 453 h 508"/>
                  <a:gd name="T106" fmla="*/ 221 w 221"/>
                  <a:gd name="T107" fmla="*/ 453 h 508"/>
                  <a:gd name="T108" fmla="*/ 221 w 221"/>
                  <a:gd name="T109" fmla="*/ 508 h 5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21" h="508">
                    <a:moveTo>
                      <a:pt x="221" y="508"/>
                    </a:moveTo>
                    <a:lnTo>
                      <a:pt x="183" y="508"/>
                    </a:lnTo>
                    <a:lnTo>
                      <a:pt x="163" y="507"/>
                    </a:lnTo>
                    <a:lnTo>
                      <a:pt x="152" y="506"/>
                    </a:lnTo>
                    <a:lnTo>
                      <a:pt x="142" y="504"/>
                    </a:lnTo>
                    <a:lnTo>
                      <a:pt x="132" y="502"/>
                    </a:lnTo>
                    <a:lnTo>
                      <a:pt x="127" y="500"/>
                    </a:lnTo>
                    <a:lnTo>
                      <a:pt x="122" y="498"/>
                    </a:lnTo>
                    <a:lnTo>
                      <a:pt x="117" y="496"/>
                    </a:lnTo>
                    <a:lnTo>
                      <a:pt x="112" y="494"/>
                    </a:lnTo>
                    <a:lnTo>
                      <a:pt x="103" y="488"/>
                    </a:lnTo>
                    <a:lnTo>
                      <a:pt x="99" y="485"/>
                    </a:lnTo>
                    <a:lnTo>
                      <a:pt x="94" y="481"/>
                    </a:lnTo>
                    <a:lnTo>
                      <a:pt x="90" y="477"/>
                    </a:lnTo>
                    <a:lnTo>
                      <a:pt x="87" y="473"/>
                    </a:lnTo>
                    <a:lnTo>
                      <a:pt x="83" y="468"/>
                    </a:lnTo>
                    <a:lnTo>
                      <a:pt x="80" y="463"/>
                    </a:lnTo>
                    <a:lnTo>
                      <a:pt x="77" y="458"/>
                    </a:lnTo>
                    <a:lnTo>
                      <a:pt x="74" y="452"/>
                    </a:lnTo>
                    <a:lnTo>
                      <a:pt x="71" y="445"/>
                    </a:lnTo>
                    <a:lnTo>
                      <a:pt x="69" y="439"/>
                    </a:lnTo>
                    <a:lnTo>
                      <a:pt x="67" y="431"/>
                    </a:lnTo>
                    <a:lnTo>
                      <a:pt x="66" y="423"/>
                    </a:lnTo>
                    <a:lnTo>
                      <a:pt x="64" y="415"/>
                    </a:lnTo>
                    <a:lnTo>
                      <a:pt x="63" y="406"/>
                    </a:lnTo>
                    <a:lnTo>
                      <a:pt x="63" y="397"/>
                    </a:lnTo>
                    <a:lnTo>
                      <a:pt x="63" y="387"/>
                    </a:lnTo>
                    <a:lnTo>
                      <a:pt x="63" y="150"/>
                    </a:lnTo>
                    <a:lnTo>
                      <a:pt x="0" y="150"/>
                    </a:lnTo>
                    <a:lnTo>
                      <a:pt x="0" y="96"/>
                    </a:lnTo>
                    <a:lnTo>
                      <a:pt x="63" y="96"/>
                    </a:lnTo>
                    <a:lnTo>
                      <a:pt x="63" y="0"/>
                    </a:lnTo>
                    <a:lnTo>
                      <a:pt x="124" y="0"/>
                    </a:lnTo>
                    <a:lnTo>
                      <a:pt x="124" y="96"/>
                    </a:lnTo>
                    <a:lnTo>
                      <a:pt x="219" y="96"/>
                    </a:lnTo>
                    <a:lnTo>
                      <a:pt x="219" y="150"/>
                    </a:lnTo>
                    <a:lnTo>
                      <a:pt x="124" y="150"/>
                    </a:lnTo>
                    <a:lnTo>
                      <a:pt x="124" y="376"/>
                    </a:lnTo>
                    <a:lnTo>
                      <a:pt x="125" y="389"/>
                    </a:lnTo>
                    <a:lnTo>
                      <a:pt x="126" y="400"/>
                    </a:lnTo>
                    <a:lnTo>
                      <a:pt x="128" y="410"/>
                    </a:lnTo>
                    <a:lnTo>
                      <a:pt x="131" y="418"/>
                    </a:lnTo>
                    <a:lnTo>
                      <a:pt x="134" y="425"/>
                    </a:lnTo>
                    <a:lnTo>
                      <a:pt x="137" y="432"/>
                    </a:lnTo>
                    <a:lnTo>
                      <a:pt x="140" y="434"/>
                    </a:lnTo>
                    <a:lnTo>
                      <a:pt x="142" y="437"/>
                    </a:lnTo>
                    <a:lnTo>
                      <a:pt x="147" y="441"/>
                    </a:lnTo>
                    <a:lnTo>
                      <a:pt x="152" y="445"/>
                    </a:lnTo>
                    <a:lnTo>
                      <a:pt x="157" y="447"/>
                    </a:lnTo>
                    <a:lnTo>
                      <a:pt x="163" y="450"/>
                    </a:lnTo>
                    <a:lnTo>
                      <a:pt x="169" y="451"/>
                    </a:lnTo>
                    <a:lnTo>
                      <a:pt x="182" y="453"/>
                    </a:lnTo>
                    <a:lnTo>
                      <a:pt x="195" y="453"/>
                    </a:lnTo>
                    <a:lnTo>
                      <a:pt x="221" y="453"/>
                    </a:lnTo>
                    <a:lnTo>
                      <a:pt x="221" y="50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47" name="Freeform 10"/>
              <p:cNvSpPr>
                <a:spLocks/>
              </p:cNvSpPr>
              <p:nvPr userDrawn="1"/>
            </p:nvSpPr>
            <p:spPr bwMode="auto">
              <a:xfrm>
                <a:off x="4187825" y="4386263"/>
                <a:ext cx="350837" cy="806450"/>
              </a:xfrm>
              <a:custGeom>
                <a:avLst/>
                <a:gdLst>
                  <a:gd name="T0" fmla="*/ 221 w 221"/>
                  <a:gd name="T1" fmla="*/ 508 h 508"/>
                  <a:gd name="T2" fmla="*/ 184 w 221"/>
                  <a:gd name="T3" fmla="*/ 508 h 508"/>
                  <a:gd name="T4" fmla="*/ 163 w 221"/>
                  <a:gd name="T5" fmla="*/ 507 h 508"/>
                  <a:gd name="T6" fmla="*/ 153 w 221"/>
                  <a:gd name="T7" fmla="*/ 506 h 508"/>
                  <a:gd name="T8" fmla="*/ 142 w 221"/>
                  <a:gd name="T9" fmla="*/ 504 h 508"/>
                  <a:gd name="T10" fmla="*/ 132 w 221"/>
                  <a:gd name="T11" fmla="*/ 502 h 508"/>
                  <a:gd name="T12" fmla="*/ 127 w 221"/>
                  <a:gd name="T13" fmla="*/ 500 h 508"/>
                  <a:gd name="T14" fmla="*/ 122 w 221"/>
                  <a:gd name="T15" fmla="*/ 498 h 508"/>
                  <a:gd name="T16" fmla="*/ 117 w 221"/>
                  <a:gd name="T17" fmla="*/ 496 h 508"/>
                  <a:gd name="T18" fmla="*/ 112 w 221"/>
                  <a:gd name="T19" fmla="*/ 494 h 508"/>
                  <a:gd name="T20" fmla="*/ 103 w 221"/>
                  <a:gd name="T21" fmla="*/ 488 h 508"/>
                  <a:gd name="T22" fmla="*/ 99 w 221"/>
                  <a:gd name="T23" fmla="*/ 485 h 508"/>
                  <a:gd name="T24" fmla="*/ 95 w 221"/>
                  <a:gd name="T25" fmla="*/ 481 h 508"/>
                  <a:gd name="T26" fmla="*/ 91 w 221"/>
                  <a:gd name="T27" fmla="*/ 477 h 508"/>
                  <a:gd name="T28" fmla="*/ 87 w 221"/>
                  <a:gd name="T29" fmla="*/ 473 h 508"/>
                  <a:gd name="T30" fmla="*/ 83 w 221"/>
                  <a:gd name="T31" fmla="*/ 468 h 508"/>
                  <a:gd name="T32" fmla="*/ 80 w 221"/>
                  <a:gd name="T33" fmla="*/ 463 h 508"/>
                  <a:gd name="T34" fmla="*/ 77 w 221"/>
                  <a:gd name="T35" fmla="*/ 458 h 508"/>
                  <a:gd name="T36" fmla="*/ 74 w 221"/>
                  <a:gd name="T37" fmla="*/ 452 h 508"/>
                  <a:gd name="T38" fmla="*/ 72 w 221"/>
                  <a:gd name="T39" fmla="*/ 445 h 508"/>
                  <a:gd name="T40" fmla="*/ 69 w 221"/>
                  <a:gd name="T41" fmla="*/ 439 h 508"/>
                  <a:gd name="T42" fmla="*/ 67 w 221"/>
                  <a:gd name="T43" fmla="*/ 431 h 508"/>
                  <a:gd name="T44" fmla="*/ 66 w 221"/>
                  <a:gd name="T45" fmla="*/ 423 h 508"/>
                  <a:gd name="T46" fmla="*/ 64 w 221"/>
                  <a:gd name="T47" fmla="*/ 415 h 508"/>
                  <a:gd name="T48" fmla="*/ 64 w 221"/>
                  <a:gd name="T49" fmla="*/ 406 h 508"/>
                  <a:gd name="T50" fmla="*/ 63 w 221"/>
                  <a:gd name="T51" fmla="*/ 397 h 508"/>
                  <a:gd name="T52" fmla="*/ 63 w 221"/>
                  <a:gd name="T53" fmla="*/ 387 h 508"/>
                  <a:gd name="T54" fmla="*/ 63 w 221"/>
                  <a:gd name="T55" fmla="*/ 150 h 508"/>
                  <a:gd name="T56" fmla="*/ 0 w 221"/>
                  <a:gd name="T57" fmla="*/ 150 h 508"/>
                  <a:gd name="T58" fmla="*/ 0 w 221"/>
                  <a:gd name="T59" fmla="*/ 96 h 508"/>
                  <a:gd name="T60" fmla="*/ 63 w 221"/>
                  <a:gd name="T61" fmla="*/ 96 h 508"/>
                  <a:gd name="T62" fmla="*/ 63 w 221"/>
                  <a:gd name="T63" fmla="*/ 0 h 508"/>
                  <a:gd name="T64" fmla="*/ 125 w 221"/>
                  <a:gd name="T65" fmla="*/ 0 h 508"/>
                  <a:gd name="T66" fmla="*/ 125 w 221"/>
                  <a:gd name="T67" fmla="*/ 96 h 508"/>
                  <a:gd name="T68" fmla="*/ 219 w 221"/>
                  <a:gd name="T69" fmla="*/ 96 h 508"/>
                  <a:gd name="T70" fmla="*/ 219 w 221"/>
                  <a:gd name="T71" fmla="*/ 150 h 508"/>
                  <a:gd name="T72" fmla="*/ 125 w 221"/>
                  <a:gd name="T73" fmla="*/ 150 h 508"/>
                  <a:gd name="T74" fmla="*/ 125 w 221"/>
                  <a:gd name="T75" fmla="*/ 376 h 508"/>
                  <a:gd name="T76" fmla="*/ 125 w 221"/>
                  <a:gd name="T77" fmla="*/ 389 h 508"/>
                  <a:gd name="T78" fmla="*/ 126 w 221"/>
                  <a:gd name="T79" fmla="*/ 400 h 508"/>
                  <a:gd name="T80" fmla="*/ 128 w 221"/>
                  <a:gd name="T81" fmla="*/ 410 h 508"/>
                  <a:gd name="T82" fmla="*/ 131 w 221"/>
                  <a:gd name="T83" fmla="*/ 418 h 508"/>
                  <a:gd name="T84" fmla="*/ 134 w 221"/>
                  <a:gd name="T85" fmla="*/ 425 h 508"/>
                  <a:gd name="T86" fmla="*/ 138 w 221"/>
                  <a:gd name="T87" fmla="*/ 432 h 508"/>
                  <a:gd name="T88" fmla="*/ 140 w 221"/>
                  <a:gd name="T89" fmla="*/ 434 h 508"/>
                  <a:gd name="T90" fmla="*/ 142 w 221"/>
                  <a:gd name="T91" fmla="*/ 437 h 508"/>
                  <a:gd name="T92" fmla="*/ 147 w 221"/>
                  <a:gd name="T93" fmla="*/ 441 h 508"/>
                  <a:gd name="T94" fmla="*/ 152 w 221"/>
                  <a:gd name="T95" fmla="*/ 445 h 508"/>
                  <a:gd name="T96" fmla="*/ 157 w 221"/>
                  <a:gd name="T97" fmla="*/ 447 h 508"/>
                  <a:gd name="T98" fmla="*/ 163 w 221"/>
                  <a:gd name="T99" fmla="*/ 450 h 508"/>
                  <a:gd name="T100" fmla="*/ 169 w 221"/>
                  <a:gd name="T101" fmla="*/ 451 h 508"/>
                  <a:gd name="T102" fmla="*/ 182 w 221"/>
                  <a:gd name="T103" fmla="*/ 453 h 508"/>
                  <a:gd name="T104" fmla="*/ 196 w 221"/>
                  <a:gd name="T105" fmla="*/ 453 h 508"/>
                  <a:gd name="T106" fmla="*/ 221 w 221"/>
                  <a:gd name="T107" fmla="*/ 453 h 508"/>
                  <a:gd name="T108" fmla="*/ 221 w 221"/>
                  <a:gd name="T109" fmla="*/ 508 h 5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21" h="508">
                    <a:moveTo>
                      <a:pt x="221" y="508"/>
                    </a:moveTo>
                    <a:lnTo>
                      <a:pt x="184" y="508"/>
                    </a:lnTo>
                    <a:lnTo>
                      <a:pt x="163" y="507"/>
                    </a:lnTo>
                    <a:lnTo>
                      <a:pt x="153" y="506"/>
                    </a:lnTo>
                    <a:lnTo>
                      <a:pt x="142" y="504"/>
                    </a:lnTo>
                    <a:lnTo>
                      <a:pt x="132" y="502"/>
                    </a:lnTo>
                    <a:lnTo>
                      <a:pt x="127" y="500"/>
                    </a:lnTo>
                    <a:lnTo>
                      <a:pt x="122" y="498"/>
                    </a:lnTo>
                    <a:lnTo>
                      <a:pt x="117" y="496"/>
                    </a:lnTo>
                    <a:lnTo>
                      <a:pt x="112" y="494"/>
                    </a:lnTo>
                    <a:lnTo>
                      <a:pt x="103" y="488"/>
                    </a:lnTo>
                    <a:lnTo>
                      <a:pt x="99" y="485"/>
                    </a:lnTo>
                    <a:lnTo>
                      <a:pt x="95" y="481"/>
                    </a:lnTo>
                    <a:lnTo>
                      <a:pt x="91" y="477"/>
                    </a:lnTo>
                    <a:lnTo>
                      <a:pt x="87" y="473"/>
                    </a:lnTo>
                    <a:lnTo>
                      <a:pt x="83" y="468"/>
                    </a:lnTo>
                    <a:lnTo>
                      <a:pt x="80" y="463"/>
                    </a:lnTo>
                    <a:lnTo>
                      <a:pt x="77" y="458"/>
                    </a:lnTo>
                    <a:lnTo>
                      <a:pt x="74" y="452"/>
                    </a:lnTo>
                    <a:lnTo>
                      <a:pt x="72" y="445"/>
                    </a:lnTo>
                    <a:lnTo>
                      <a:pt x="69" y="439"/>
                    </a:lnTo>
                    <a:lnTo>
                      <a:pt x="67" y="431"/>
                    </a:lnTo>
                    <a:lnTo>
                      <a:pt x="66" y="423"/>
                    </a:lnTo>
                    <a:lnTo>
                      <a:pt x="64" y="415"/>
                    </a:lnTo>
                    <a:lnTo>
                      <a:pt x="64" y="406"/>
                    </a:lnTo>
                    <a:lnTo>
                      <a:pt x="63" y="397"/>
                    </a:lnTo>
                    <a:lnTo>
                      <a:pt x="63" y="387"/>
                    </a:lnTo>
                    <a:lnTo>
                      <a:pt x="63" y="150"/>
                    </a:lnTo>
                    <a:lnTo>
                      <a:pt x="0" y="150"/>
                    </a:lnTo>
                    <a:lnTo>
                      <a:pt x="0" y="96"/>
                    </a:lnTo>
                    <a:lnTo>
                      <a:pt x="63" y="96"/>
                    </a:lnTo>
                    <a:lnTo>
                      <a:pt x="63" y="0"/>
                    </a:lnTo>
                    <a:lnTo>
                      <a:pt x="125" y="0"/>
                    </a:lnTo>
                    <a:lnTo>
                      <a:pt x="125" y="96"/>
                    </a:lnTo>
                    <a:lnTo>
                      <a:pt x="219" y="96"/>
                    </a:lnTo>
                    <a:lnTo>
                      <a:pt x="219" y="150"/>
                    </a:lnTo>
                    <a:lnTo>
                      <a:pt x="125" y="150"/>
                    </a:lnTo>
                    <a:lnTo>
                      <a:pt x="125" y="376"/>
                    </a:lnTo>
                    <a:lnTo>
                      <a:pt x="125" y="389"/>
                    </a:lnTo>
                    <a:lnTo>
                      <a:pt x="126" y="400"/>
                    </a:lnTo>
                    <a:lnTo>
                      <a:pt x="128" y="410"/>
                    </a:lnTo>
                    <a:lnTo>
                      <a:pt x="131" y="418"/>
                    </a:lnTo>
                    <a:lnTo>
                      <a:pt x="134" y="425"/>
                    </a:lnTo>
                    <a:lnTo>
                      <a:pt x="138" y="432"/>
                    </a:lnTo>
                    <a:lnTo>
                      <a:pt x="140" y="434"/>
                    </a:lnTo>
                    <a:lnTo>
                      <a:pt x="142" y="437"/>
                    </a:lnTo>
                    <a:lnTo>
                      <a:pt x="147" y="441"/>
                    </a:lnTo>
                    <a:lnTo>
                      <a:pt x="152" y="445"/>
                    </a:lnTo>
                    <a:lnTo>
                      <a:pt x="157" y="447"/>
                    </a:lnTo>
                    <a:lnTo>
                      <a:pt x="163" y="450"/>
                    </a:lnTo>
                    <a:lnTo>
                      <a:pt x="169" y="451"/>
                    </a:lnTo>
                    <a:lnTo>
                      <a:pt x="182" y="453"/>
                    </a:lnTo>
                    <a:lnTo>
                      <a:pt x="196" y="453"/>
                    </a:lnTo>
                    <a:lnTo>
                      <a:pt x="221" y="453"/>
                    </a:lnTo>
                    <a:lnTo>
                      <a:pt x="221" y="50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48" name="Freeform 11"/>
              <p:cNvSpPr>
                <a:spLocks/>
              </p:cNvSpPr>
              <p:nvPr userDrawn="1"/>
            </p:nvSpPr>
            <p:spPr bwMode="auto">
              <a:xfrm>
                <a:off x="4662488" y="4324351"/>
                <a:ext cx="511175" cy="868363"/>
              </a:xfrm>
              <a:custGeom>
                <a:avLst/>
                <a:gdLst>
                  <a:gd name="T0" fmla="*/ 259 w 322"/>
                  <a:gd name="T1" fmla="*/ 547 h 547"/>
                  <a:gd name="T2" fmla="*/ 259 w 322"/>
                  <a:gd name="T3" fmla="*/ 285 h 547"/>
                  <a:gd name="T4" fmla="*/ 258 w 322"/>
                  <a:gd name="T5" fmla="*/ 269 h 547"/>
                  <a:gd name="T6" fmla="*/ 255 w 322"/>
                  <a:gd name="T7" fmla="*/ 254 h 547"/>
                  <a:gd name="T8" fmla="*/ 249 w 322"/>
                  <a:gd name="T9" fmla="*/ 235 h 547"/>
                  <a:gd name="T10" fmla="*/ 240 w 322"/>
                  <a:gd name="T11" fmla="*/ 219 h 547"/>
                  <a:gd name="T12" fmla="*/ 228 w 322"/>
                  <a:gd name="T13" fmla="*/ 205 h 547"/>
                  <a:gd name="T14" fmla="*/ 220 w 322"/>
                  <a:gd name="T15" fmla="*/ 199 h 547"/>
                  <a:gd name="T16" fmla="*/ 203 w 322"/>
                  <a:gd name="T17" fmla="*/ 190 h 547"/>
                  <a:gd name="T18" fmla="*/ 193 w 322"/>
                  <a:gd name="T19" fmla="*/ 187 h 547"/>
                  <a:gd name="T20" fmla="*/ 181 w 322"/>
                  <a:gd name="T21" fmla="*/ 185 h 547"/>
                  <a:gd name="T22" fmla="*/ 169 w 322"/>
                  <a:gd name="T23" fmla="*/ 185 h 547"/>
                  <a:gd name="T24" fmla="*/ 147 w 322"/>
                  <a:gd name="T25" fmla="*/ 187 h 547"/>
                  <a:gd name="T26" fmla="*/ 126 w 322"/>
                  <a:gd name="T27" fmla="*/ 194 h 547"/>
                  <a:gd name="T28" fmla="*/ 112 w 322"/>
                  <a:gd name="T29" fmla="*/ 202 h 547"/>
                  <a:gd name="T30" fmla="*/ 100 w 322"/>
                  <a:gd name="T31" fmla="*/ 212 h 547"/>
                  <a:gd name="T32" fmla="*/ 86 w 322"/>
                  <a:gd name="T33" fmla="*/ 228 h 547"/>
                  <a:gd name="T34" fmla="*/ 74 w 322"/>
                  <a:gd name="T35" fmla="*/ 248 h 547"/>
                  <a:gd name="T36" fmla="*/ 67 w 322"/>
                  <a:gd name="T37" fmla="*/ 271 h 547"/>
                  <a:gd name="T38" fmla="*/ 63 w 322"/>
                  <a:gd name="T39" fmla="*/ 290 h 547"/>
                  <a:gd name="T40" fmla="*/ 62 w 322"/>
                  <a:gd name="T41" fmla="*/ 310 h 547"/>
                  <a:gd name="T42" fmla="*/ 0 w 322"/>
                  <a:gd name="T43" fmla="*/ 547 h 547"/>
                  <a:gd name="T44" fmla="*/ 59 w 322"/>
                  <a:gd name="T45" fmla="*/ 0 h 547"/>
                  <a:gd name="T46" fmla="*/ 63 w 322"/>
                  <a:gd name="T47" fmla="*/ 183 h 547"/>
                  <a:gd name="T48" fmla="*/ 71 w 322"/>
                  <a:gd name="T49" fmla="*/ 171 h 547"/>
                  <a:gd name="T50" fmla="*/ 82 w 322"/>
                  <a:gd name="T51" fmla="*/ 160 h 547"/>
                  <a:gd name="T52" fmla="*/ 96 w 322"/>
                  <a:gd name="T53" fmla="*/ 150 h 547"/>
                  <a:gd name="T54" fmla="*/ 111 w 322"/>
                  <a:gd name="T55" fmla="*/ 142 h 547"/>
                  <a:gd name="T56" fmla="*/ 129 w 322"/>
                  <a:gd name="T57" fmla="*/ 135 h 547"/>
                  <a:gd name="T58" fmla="*/ 149 w 322"/>
                  <a:gd name="T59" fmla="*/ 131 h 547"/>
                  <a:gd name="T60" fmla="*/ 170 w 322"/>
                  <a:gd name="T61" fmla="*/ 128 h 547"/>
                  <a:gd name="T62" fmla="*/ 190 w 322"/>
                  <a:gd name="T63" fmla="*/ 128 h 547"/>
                  <a:gd name="T64" fmla="*/ 208 w 322"/>
                  <a:gd name="T65" fmla="*/ 130 h 547"/>
                  <a:gd name="T66" fmla="*/ 224 w 322"/>
                  <a:gd name="T67" fmla="*/ 133 h 547"/>
                  <a:gd name="T68" fmla="*/ 239 w 322"/>
                  <a:gd name="T69" fmla="*/ 138 h 547"/>
                  <a:gd name="T70" fmla="*/ 253 w 322"/>
                  <a:gd name="T71" fmla="*/ 145 h 547"/>
                  <a:gd name="T72" fmla="*/ 265 w 322"/>
                  <a:gd name="T73" fmla="*/ 152 h 547"/>
                  <a:gd name="T74" fmla="*/ 276 w 322"/>
                  <a:gd name="T75" fmla="*/ 161 h 547"/>
                  <a:gd name="T76" fmla="*/ 286 w 322"/>
                  <a:gd name="T77" fmla="*/ 172 h 547"/>
                  <a:gd name="T78" fmla="*/ 294 w 322"/>
                  <a:gd name="T79" fmla="*/ 183 h 547"/>
                  <a:gd name="T80" fmla="*/ 304 w 322"/>
                  <a:gd name="T81" fmla="*/ 202 h 547"/>
                  <a:gd name="T82" fmla="*/ 314 w 322"/>
                  <a:gd name="T83" fmla="*/ 230 h 547"/>
                  <a:gd name="T84" fmla="*/ 318 w 322"/>
                  <a:gd name="T85" fmla="*/ 246 h 547"/>
                  <a:gd name="T86" fmla="*/ 320 w 322"/>
                  <a:gd name="T87" fmla="*/ 262 h 547"/>
                  <a:gd name="T88" fmla="*/ 322 w 322"/>
                  <a:gd name="T89" fmla="*/ 295 h 5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322" h="547">
                    <a:moveTo>
                      <a:pt x="322" y="547"/>
                    </a:moveTo>
                    <a:lnTo>
                      <a:pt x="259" y="547"/>
                    </a:lnTo>
                    <a:lnTo>
                      <a:pt x="259" y="296"/>
                    </a:lnTo>
                    <a:lnTo>
                      <a:pt x="259" y="285"/>
                    </a:lnTo>
                    <a:lnTo>
                      <a:pt x="258" y="275"/>
                    </a:lnTo>
                    <a:lnTo>
                      <a:pt x="258" y="269"/>
                    </a:lnTo>
                    <a:lnTo>
                      <a:pt x="257" y="264"/>
                    </a:lnTo>
                    <a:lnTo>
                      <a:pt x="255" y="254"/>
                    </a:lnTo>
                    <a:lnTo>
                      <a:pt x="252" y="245"/>
                    </a:lnTo>
                    <a:lnTo>
                      <a:pt x="249" y="235"/>
                    </a:lnTo>
                    <a:lnTo>
                      <a:pt x="245" y="227"/>
                    </a:lnTo>
                    <a:lnTo>
                      <a:pt x="240" y="219"/>
                    </a:lnTo>
                    <a:lnTo>
                      <a:pt x="234" y="211"/>
                    </a:lnTo>
                    <a:lnTo>
                      <a:pt x="228" y="205"/>
                    </a:lnTo>
                    <a:lnTo>
                      <a:pt x="224" y="202"/>
                    </a:lnTo>
                    <a:lnTo>
                      <a:pt x="220" y="199"/>
                    </a:lnTo>
                    <a:lnTo>
                      <a:pt x="212" y="194"/>
                    </a:lnTo>
                    <a:lnTo>
                      <a:pt x="203" y="190"/>
                    </a:lnTo>
                    <a:lnTo>
                      <a:pt x="198" y="188"/>
                    </a:lnTo>
                    <a:lnTo>
                      <a:pt x="193" y="187"/>
                    </a:lnTo>
                    <a:lnTo>
                      <a:pt x="187" y="186"/>
                    </a:lnTo>
                    <a:lnTo>
                      <a:pt x="181" y="185"/>
                    </a:lnTo>
                    <a:lnTo>
                      <a:pt x="175" y="185"/>
                    </a:lnTo>
                    <a:lnTo>
                      <a:pt x="169" y="185"/>
                    </a:lnTo>
                    <a:lnTo>
                      <a:pt x="158" y="185"/>
                    </a:lnTo>
                    <a:lnTo>
                      <a:pt x="147" y="187"/>
                    </a:lnTo>
                    <a:lnTo>
                      <a:pt x="136" y="190"/>
                    </a:lnTo>
                    <a:lnTo>
                      <a:pt x="126" y="194"/>
                    </a:lnTo>
                    <a:lnTo>
                      <a:pt x="117" y="199"/>
                    </a:lnTo>
                    <a:lnTo>
                      <a:pt x="112" y="202"/>
                    </a:lnTo>
                    <a:lnTo>
                      <a:pt x="108" y="205"/>
                    </a:lnTo>
                    <a:lnTo>
                      <a:pt x="100" y="212"/>
                    </a:lnTo>
                    <a:lnTo>
                      <a:pt x="92" y="220"/>
                    </a:lnTo>
                    <a:lnTo>
                      <a:pt x="86" y="228"/>
                    </a:lnTo>
                    <a:lnTo>
                      <a:pt x="80" y="238"/>
                    </a:lnTo>
                    <a:lnTo>
                      <a:pt x="74" y="248"/>
                    </a:lnTo>
                    <a:lnTo>
                      <a:pt x="70" y="259"/>
                    </a:lnTo>
                    <a:lnTo>
                      <a:pt x="67" y="271"/>
                    </a:lnTo>
                    <a:lnTo>
                      <a:pt x="64" y="283"/>
                    </a:lnTo>
                    <a:lnTo>
                      <a:pt x="63" y="290"/>
                    </a:lnTo>
                    <a:lnTo>
                      <a:pt x="63" y="296"/>
                    </a:lnTo>
                    <a:lnTo>
                      <a:pt x="62" y="310"/>
                    </a:lnTo>
                    <a:lnTo>
                      <a:pt x="62" y="547"/>
                    </a:lnTo>
                    <a:lnTo>
                      <a:pt x="0" y="547"/>
                    </a:lnTo>
                    <a:lnTo>
                      <a:pt x="0" y="0"/>
                    </a:lnTo>
                    <a:lnTo>
                      <a:pt x="59" y="0"/>
                    </a:lnTo>
                    <a:lnTo>
                      <a:pt x="59" y="189"/>
                    </a:lnTo>
                    <a:lnTo>
                      <a:pt x="63" y="183"/>
                    </a:lnTo>
                    <a:lnTo>
                      <a:pt x="66" y="177"/>
                    </a:lnTo>
                    <a:lnTo>
                      <a:pt x="71" y="171"/>
                    </a:lnTo>
                    <a:lnTo>
                      <a:pt x="76" y="165"/>
                    </a:lnTo>
                    <a:lnTo>
                      <a:pt x="82" y="160"/>
                    </a:lnTo>
                    <a:lnTo>
                      <a:pt x="89" y="155"/>
                    </a:lnTo>
                    <a:lnTo>
                      <a:pt x="96" y="150"/>
                    </a:lnTo>
                    <a:lnTo>
                      <a:pt x="103" y="146"/>
                    </a:lnTo>
                    <a:lnTo>
                      <a:pt x="111" y="142"/>
                    </a:lnTo>
                    <a:lnTo>
                      <a:pt x="120" y="138"/>
                    </a:lnTo>
                    <a:lnTo>
                      <a:pt x="129" y="135"/>
                    </a:lnTo>
                    <a:lnTo>
                      <a:pt x="139" y="133"/>
                    </a:lnTo>
                    <a:lnTo>
                      <a:pt x="149" y="131"/>
                    </a:lnTo>
                    <a:lnTo>
                      <a:pt x="159" y="129"/>
                    </a:lnTo>
                    <a:lnTo>
                      <a:pt x="170" y="128"/>
                    </a:lnTo>
                    <a:lnTo>
                      <a:pt x="181" y="128"/>
                    </a:lnTo>
                    <a:lnTo>
                      <a:pt x="190" y="128"/>
                    </a:lnTo>
                    <a:lnTo>
                      <a:pt x="199" y="129"/>
                    </a:lnTo>
                    <a:lnTo>
                      <a:pt x="208" y="130"/>
                    </a:lnTo>
                    <a:lnTo>
                      <a:pt x="216" y="131"/>
                    </a:lnTo>
                    <a:lnTo>
                      <a:pt x="224" y="133"/>
                    </a:lnTo>
                    <a:lnTo>
                      <a:pt x="232" y="136"/>
                    </a:lnTo>
                    <a:lnTo>
                      <a:pt x="239" y="138"/>
                    </a:lnTo>
                    <a:lnTo>
                      <a:pt x="246" y="141"/>
                    </a:lnTo>
                    <a:lnTo>
                      <a:pt x="253" y="145"/>
                    </a:lnTo>
                    <a:lnTo>
                      <a:pt x="259" y="148"/>
                    </a:lnTo>
                    <a:lnTo>
                      <a:pt x="265" y="152"/>
                    </a:lnTo>
                    <a:lnTo>
                      <a:pt x="271" y="157"/>
                    </a:lnTo>
                    <a:lnTo>
                      <a:pt x="276" y="161"/>
                    </a:lnTo>
                    <a:lnTo>
                      <a:pt x="281" y="166"/>
                    </a:lnTo>
                    <a:lnTo>
                      <a:pt x="286" y="172"/>
                    </a:lnTo>
                    <a:lnTo>
                      <a:pt x="290" y="177"/>
                    </a:lnTo>
                    <a:lnTo>
                      <a:pt x="294" y="183"/>
                    </a:lnTo>
                    <a:lnTo>
                      <a:pt x="298" y="189"/>
                    </a:lnTo>
                    <a:lnTo>
                      <a:pt x="304" y="202"/>
                    </a:lnTo>
                    <a:lnTo>
                      <a:pt x="310" y="216"/>
                    </a:lnTo>
                    <a:lnTo>
                      <a:pt x="314" y="230"/>
                    </a:lnTo>
                    <a:lnTo>
                      <a:pt x="316" y="238"/>
                    </a:lnTo>
                    <a:lnTo>
                      <a:pt x="318" y="246"/>
                    </a:lnTo>
                    <a:lnTo>
                      <a:pt x="319" y="254"/>
                    </a:lnTo>
                    <a:lnTo>
                      <a:pt x="320" y="262"/>
                    </a:lnTo>
                    <a:lnTo>
                      <a:pt x="321" y="278"/>
                    </a:lnTo>
                    <a:lnTo>
                      <a:pt x="322" y="295"/>
                    </a:lnTo>
                    <a:lnTo>
                      <a:pt x="322" y="54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49" name="Freeform 12"/>
              <p:cNvSpPr>
                <a:spLocks noEditPoints="1"/>
              </p:cNvSpPr>
              <p:nvPr userDrawn="1"/>
            </p:nvSpPr>
            <p:spPr bwMode="auto">
              <a:xfrm>
                <a:off x="5335588" y="4527551"/>
                <a:ext cx="554037" cy="676275"/>
              </a:xfrm>
              <a:custGeom>
                <a:avLst/>
                <a:gdLst>
                  <a:gd name="T0" fmla="*/ 66 w 349"/>
                  <a:gd name="T1" fmla="*/ 246 h 426"/>
                  <a:gd name="T2" fmla="*/ 71 w 349"/>
                  <a:gd name="T3" fmla="*/ 272 h 426"/>
                  <a:gd name="T4" fmla="*/ 84 w 349"/>
                  <a:gd name="T5" fmla="*/ 302 h 426"/>
                  <a:gd name="T6" fmla="*/ 98 w 349"/>
                  <a:gd name="T7" fmla="*/ 323 h 426"/>
                  <a:gd name="T8" fmla="*/ 121 w 349"/>
                  <a:gd name="T9" fmla="*/ 345 h 426"/>
                  <a:gd name="T10" fmla="*/ 143 w 349"/>
                  <a:gd name="T11" fmla="*/ 358 h 426"/>
                  <a:gd name="T12" fmla="*/ 161 w 349"/>
                  <a:gd name="T13" fmla="*/ 364 h 426"/>
                  <a:gd name="T14" fmla="*/ 188 w 349"/>
                  <a:gd name="T15" fmla="*/ 367 h 426"/>
                  <a:gd name="T16" fmla="*/ 221 w 349"/>
                  <a:gd name="T17" fmla="*/ 364 h 426"/>
                  <a:gd name="T18" fmla="*/ 248 w 349"/>
                  <a:gd name="T19" fmla="*/ 355 h 426"/>
                  <a:gd name="T20" fmla="*/ 269 w 349"/>
                  <a:gd name="T21" fmla="*/ 343 h 426"/>
                  <a:gd name="T22" fmla="*/ 295 w 349"/>
                  <a:gd name="T23" fmla="*/ 320 h 426"/>
                  <a:gd name="T24" fmla="*/ 342 w 349"/>
                  <a:gd name="T25" fmla="*/ 356 h 426"/>
                  <a:gd name="T26" fmla="*/ 322 w 349"/>
                  <a:gd name="T27" fmla="*/ 377 h 426"/>
                  <a:gd name="T28" fmla="*/ 296 w 349"/>
                  <a:gd name="T29" fmla="*/ 396 h 426"/>
                  <a:gd name="T30" fmla="*/ 265 w 349"/>
                  <a:gd name="T31" fmla="*/ 412 h 426"/>
                  <a:gd name="T32" fmla="*/ 227 w 349"/>
                  <a:gd name="T33" fmla="*/ 422 h 426"/>
                  <a:gd name="T34" fmla="*/ 184 w 349"/>
                  <a:gd name="T35" fmla="*/ 426 h 426"/>
                  <a:gd name="T36" fmla="*/ 154 w 349"/>
                  <a:gd name="T37" fmla="*/ 424 h 426"/>
                  <a:gd name="T38" fmla="*/ 127 w 349"/>
                  <a:gd name="T39" fmla="*/ 417 h 426"/>
                  <a:gd name="T40" fmla="*/ 101 w 349"/>
                  <a:gd name="T41" fmla="*/ 406 h 426"/>
                  <a:gd name="T42" fmla="*/ 78 w 349"/>
                  <a:gd name="T43" fmla="*/ 391 h 426"/>
                  <a:gd name="T44" fmla="*/ 58 w 349"/>
                  <a:gd name="T45" fmla="*/ 373 h 426"/>
                  <a:gd name="T46" fmla="*/ 40 w 349"/>
                  <a:gd name="T47" fmla="*/ 351 h 426"/>
                  <a:gd name="T48" fmla="*/ 21 w 349"/>
                  <a:gd name="T49" fmla="*/ 317 h 426"/>
                  <a:gd name="T50" fmla="*/ 11 w 349"/>
                  <a:gd name="T51" fmla="*/ 288 h 426"/>
                  <a:gd name="T52" fmla="*/ 4 w 349"/>
                  <a:gd name="T53" fmla="*/ 257 h 426"/>
                  <a:gd name="T54" fmla="*/ 0 w 349"/>
                  <a:gd name="T55" fmla="*/ 224 h 426"/>
                  <a:gd name="T56" fmla="*/ 1 w 349"/>
                  <a:gd name="T57" fmla="*/ 191 h 426"/>
                  <a:gd name="T58" fmla="*/ 6 w 349"/>
                  <a:gd name="T59" fmla="*/ 159 h 426"/>
                  <a:gd name="T60" fmla="*/ 15 w 349"/>
                  <a:gd name="T61" fmla="*/ 129 h 426"/>
                  <a:gd name="T62" fmla="*/ 27 w 349"/>
                  <a:gd name="T63" fmla="*/ 102 h 426"/>
                  <a:gd name="T64" fmla="*/ 43 w 349"/>
                  <a:gd name="T65" fmla="*/ 77 h 426"/>
                  <a:gd name="T66" fmla="*/ 68 w 349"/>
                  <a:gd name="T67" fmla="*/ 48 h 426"/>
                  <a:gd name="T68" fmla="*/ 89 w 349"/>
                  <a:gd name="T69" fmla="*/ 30 h 426"/>
                  <a:gd name="T70" fmla="*/ 113 w 349"/>
                  <a:gd name="T71" fmla="*/ 17 h 426"/>
                  <a:gd name="T72" fmla="*/ 139 w 349"/>
                  <a:gd name="T73" fmla="*/ 7 h 426"/>
                  <a:gd name="T74" fmla="*/ 165 w 349"/>
                  <a:gd name="T75" fmla="*/ 1 h 426"/>
                  <a:gd name="T76" fmla="*/ 194 w 349"/>
                  <a:gd name="T77" fmla="*/ 0 h 426"/>
                  <a:gd name="T78" fmla="*/ 224 w 349"/>
                  <a:gd name="T79" fmla="*/ 4 h 426"/>
                  <a:gd name="T80" fmla="*/ 252 w 349"/>
                  <a:gd name="T81" fmla="*/ 13 h 426"/>
                  <a:gd name="T82" fmla="*/ 275 w 349"/>
                  <a:gd name="T83" fmla="*/ 25 h 426"/>
                  <a:gd name="T84" fmla="*/ 294 w 349"/>
                  <a:gd name="T85" fmla="*/ 41 h 426"/>
                  <a:gd name="T86" fmla="*/ 311 w 349"/>
                  <a:gd name="T87" fmla="*/ 60 h 426"/>
                  <a:gd name="T88" fmla="*/ 331 w 349"/>
                  <a:gd name="T89" fmla="*/ 96 h 426"/>
                  <a:gd name="T90" fmla="*/ 340 w 349"/>
                  <a:gd name="T91" fmla="*/ 121 h 426"/>
                  <a:gd name="T92" fmla="*/ 345 w 349"/>
                  <a:gd name="T93" fmla="*/ 146 h 426"/>
                  <a:gd name="T94" fmla="*/ 349 w 349"/>
                  <a:gd name="T95" fmla="*/ 189 h 426"/>
                  <a:gd name="T96" fmla="*/ 66 w 349"/>
                  <a:gd name="T97" fmla="*/ 176 h 426"/>
                  <a:gd name="T98" fmla="*/ 288 w 349"/>
                  <a:gd name="T99" fmla="*/ 157 h 426"/>
                  <a:gd name="T100" fmla="*/ 282 w 349"/>
                  <a:gd name="T101" fmla="*/ 129 h 426"/>
                  <a:gd name="T102" fmla="*/ 272 w 349"/>
                  <a:gd name="T103" fmla="*/ 109 h 426"/>
                  <a:gd name="T104" fmla="*/ 253 w 349"/>
                  <a:gd name="T105" fmla="*/ 84 h 426"/>
                  <a:gd name="T106" fmla="*/ 226 w 349"/>
                  <a:gd name="T107" fmla="*/ 68 h 426"/>
                  <a:gd name="T108" fmla="*/ 195 w 349"/>
                  <a:gd name="T109" fmla="*/ 59 h 426"/>
                  <a:gd name="T110" fmla="*/ 161 w 349"/>
                  <a:gd name="T111" fmla="*/ 61 h 426"/>
                  <a:gd name="T112" fmla="*/ 140 w 349"/>
                  <a:gd name="T113" fmla="*/ 68 h 426"/>
                  <a:gd name="T114" fmla="*/ 113 w 349"/>
                  <a:gd name="T115" fmla="*/ 86 h 426"/>
                  <a:gd name="T116" fmla="*/ 91 w 349"/>
                  <a:gd name="T117" fmla="*/ 111 h 426"/>
                  <a:gd name="T118" fmla="*/ 78 w 349"/>
                  <a:gd name="T119" fmla="*/ 136 h 426"/>
                  <a:gd name="T120" fmla="*/ 68 w 349"/>
                  <a:gd name="T121" fmla="*/ 164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49" h="426">
                    <a:moveTo>
                      <a:pt x="64" y="227"/>
                    </a:moveTo>
                    <a:lnTo>
                      <a:pt x="65" y="240"/>
                    </a:lnTo>
                    <a:lnTo>
                      <a:pt x="66" y="246"/>
                    </a:lnTo>
                    <a:lnTo>
                      <a:pt x="67" y="253"/>
                    </a:lnTo>
                    <a:lnTo>
                      <a:pt x="69" y="266"/>
                    </a:lnTo>
                    <a:lnTo>
                      <a:pt x="71" y="272"/>
                    </a:lnTo>
                    <a:lnTo>
                      <a:pt x="73" y="278"/>
                    </a:lnTo>
                    <a:lnTo>
                      <a:pt x="78" y="290"/>
                    </a:lnTo>
                    <a:lnTo>
                      <a:pt x="84" y="302"/>
                    </a:lnTo>
                    <a:lnTo>
                      <a:pt x="87" y="307"/>
                    </a:lnTo>
                    <a:lnTo>
                      <a:pt x="90" y="313"/>
                    </a:lnTo>
                    <a:lnTo>
                      <a:pt x="98" y="323"/>
                    </a:lnTo>
                    <a:lnTo>
                      <a:pt x="107" y="332"/>
                    </a:lnTo>
                    <a:lnTo>
                      <a:pt x="116" y="341"/>
                    </a:lnTo>
                    <a:lnTo>
                      <a:pt x="121" y="345"/>
                    </a:lnTo>
                    <a:lnTo>
                      <a:pt x="126" y="349"/>
                    </a:lnTo>
                    <a:lnTo>
                      <a:pt x="137" y="355"/>
                    </a:lnTo>
                    <a:lnTo>
                      <a:pt x="143" y="358"/>
                    </a:lnTo>
                    <a:lnTo>
                      <a:pt x="149" y="360"/>
                    </a:lnTo>
                    <a:lnTo>
                      <a:pt x="155" y="362"/>
                    </a:lnTo>
                    <a:lnTo>
                      <a:pt x="161" y="364"/>
                    </a:lnTo>
                    <a:lnTo>
                      <a:pt x="168" y="365"/>
                    </a:lnTo>
                    <a:lnTo>
                      <a:pt x="174" y="366"/>
                    </a:lnTo>
                    <a:lnTo>
                      <a:pt x="188" y="367"/>
                    </a:lnTo>
                    <a:lnTo>
                      <a:pt x="200" y="367"/>
                    </a:lnTo>
                    <a:lnTo>
                      <a:pt x="211" y="366"/>
                    </a:lnTo>
                    <a:lnTo>
                      <a:pt x="221" y="364"/>
                    </a:lnTo>
                    <a:lnTo>
                      <a:pt x="230" y="361"/>
                    </a:lnTo>
                    <a:lnTo>
                      <a:pt x="240" y="359"/>
                    </a:lnTo>
                    <a:lnTo>
                      <a:pt x="248" y="355"/>
                    </a:lnTo>
                    <a:lnTo>
                      <a:pt x="256" y="352"/>
                    </a:lnTo>
                    <a:lnTo>
                      <a:pt x="263" y="348"/>
                    </a:lnTo>
                    <a:lnTo>
                      <a:pt x="269" y="343"/>
                    </a:lnTo>
                    <a:lnTo>
                      <a:pt x="275" y="339"/>
                    </a:lnTo>
                    <a:lnTo>
                      <a:pt x="286" y="330"/>
                    </a:lnTo>
                    <a:lnTo>
                      <a:pt x="295" y="320"/>
                    </a:lnTo>
                    <a:lnTo>
                      <a:pt x="303" y="312"/>
                    </a:lnTo>
                    <a:lnTo>
                      <a:pt x="347" y="349"/>
                    </a:lnTo>
                    <a:lnTo>
                      <a:pt x="342" y="356"/>
                    </a:lnTo>
                    <a:lnTo>
                      <a:pt x="336" y="363"/>
                    </a:lnTo>
                    <a:lnTo>
                      <a:pt x="329" y="370"/>
                    </a:lnTo>
                    <a:lnTo>
                      <a:pt x="322" y="377"/>
                    </a:lnTo>
                    <a:lnTo>
                      <a:pt x="314" y="384"/>
                    </a:lnTo>
                    <a:lnTo>
                      <a:pt x="306" y="390"/>
                    </a:lnTo>
                    <a:lnTo>
                      <a:pt x="296" y="396"/>
                    </a:lnTo>
                    <a:lnTo>
                      <a:pt x="286" y="402"/>
                    </a:lnTo>
                    <a:lnTo>
                      <a:pt x="276" y="407"/>
                    </a:lnTo>
                    <a:lnTo>
                      <a:pt x="265" y="412"/>
                    </a:lnTo>
                    <a:lnTo>
                      <a:pt x="253" y="416"/>
                    </a:lnTo>
                    <a:lnTo>
                      <a:pt x="241" y="419"/>
                    </a:lnTo>
                    <a:lnTo>
                      <a:pt x="227" y="422"/>
                    </a:lnTo>
                    <a:lnTo>
                      <a:pt x="213" y="424"/>
                    </a:lnTo>
                    <a:lnTo>
                      <a:pt x="199" y="426"/>
                    </a:lnTo>
                    <a:lnTo>
                      <a:pt x="184" y="426"/>
                    </a:lnTo>
                    <a:lnTo>
                      <a:pt x="174" y="426"/>
                    </a:lnTo>
                    <a:lnTo>
                      <a:pt x="164" y="425"/>
                    </a:lnTo>
                    <a:lnTo>
                      <a:pt x="154" y="424"/>
                    </a:lnTo>
                    <a:lnTo>
                      <a:pt x="145" y="422"/>
                    </a:lnTo>
                    <a:lnTo>
                      <a:pt x="136" y="420"/>
                    </a:lnTo>
                    <a:lnTo>
                      <a:pt x="127" y="417"/>
                    </a:lnTo>
                    <a:lnTo>
                      <a:pt x="118" y="414"/>
                    </a:lnTo>
                    <a:lnTo>
                      <a:pt x="109" y="410"/>
                    </a:lnTo>
                    <a:lnTo>
                      <a:pt x="101" y="406"/>
                    </a:lnTo>
                    <a:lnTo>
                      <a:pt x="93" y="401"/>
                    </a:lnTo>
                    <a:lnTo>
                      <a:pt x="85" y="397"/>
                    </a:lnTo>
                    <a:lnTo>
                      <a:pt x="78" y="391"/>
                    </a:lnTo>
                    <a:lnTo>
                      <a:pt x="71" y="385"/>
                    </a:lnTo>
                    <a:lnTo>
                      <a:pt x="64" y="379"/>
                    </a:lnTo>
                    <a:lnTo>
                      <a:pt x="58" y="373"/>
                    </a:lnTo>
                    <a:lnTo>
                      <a:pt x="51" y="366"/>
                    </a:lnTo>
                    <a:lnTo>
                      <a:pt x="45" y="359"/>
                    </a:lnTo>
                    <a:lnTo>
                      <a:pt x="40" y="351"/>
                    </a:lnTo>
                    <a:lnTo>
                      <a:pt x="30" y="335"/>
                    </a:lnTo>
                    <a:lnTo>
                      <a:pt x="25" y="326"/>
                    </a:lnTo>
                    <a:lnTo>
                      <a:pt x="21" y="317"/>
                    </a:lnTo>
                    <a:lnTo>
                      <a:pt x="17" y="308"/>
                    </a:lnTo>
                    <a:lnTo>
                      <a:pt x="14" y="298"/>
                    </a:lnTo>
                    <a:lnTo>
                      <a:pt x="11" y="288"/>
                    </a:lnTo>
                    <a:lnTo>
                      <a:pt x="8" y="278"/>
                    </a:lnTo>
                    <a:lnTo>
                      <a:pt x="5" y="268"/>
                    </a:lnTo>
                    <a:lnTo>
                      <a:pt x="4" y="257"/>
                    </a:lnTo>
                    <a:lnTo>
                      <a:pt x="2" y="247"/>
                    </a:lnTo>
                    <a:lnTo>
                      <a:pt x="1" y="235"/>
                    </a:lnTo>
                    <a:lnTo>
                      <a:pt x="0" y="224"/>
                    </a:lnTo>
                    <a:lnTo>
                      <a:pt x="0" y="213"/>
                    </a:lnTo>
                    <a:lnTo>
                      <a:pt x="0" y="202"/>
                    </a:lnTo>
                    <a:lnTo>
                      <a:pt x="1" y="191"/>
                    </a:lnTo>
                    <a:lnTo>
                      <a:pt x="2" y="180"/>
                    </a:lnTo>
                    <a:lnTo>
                      <a:pt x="4" y="169"/>
                    </a:lnTo>
                    <a:lnTo>
                      <a:pt x="6" y="159"/>
                    </a:lnTo>
                    <a:lnTo>
                      <a:pt x="9" y="149"/>
                    </a:lnTo>
                    <a:lnTo>
                      <a:pt x="12" y="139"/>
                    </a:lnTo>
                    <a:lnTo>
                      <a:pt x="15" y="129"/>
                    </a:lnTo>
                    <a:lnTo>
                      <a:pt x="19" y="120"/>
                    </a:lnTo>
                    <a:lnTo>
                      <a:pt x="23" y="111"/>
                    </a:lnTo>
                    <a:lnTo>
                      <a:pt x="27" y="102"/>
                    </a:lnTo>
                    <a:lnTo>
                      <a:pt x="32" y="93"/>
                    </a:lnTo>
                    <a:lnTo>
                      <a:pt x="37" y="85"/>
                    </a:lnTo>
                    <a:lnTo>
                      <a:pt x="43" y="77"/>
                    </a:lnTo>
                    <a:lnTo>
                      <a:pt x="49" y="69"/>
                    </a:lnTo>
                    <a:lnTo>
                      <a:pt x="55" y="62"/>
                    </a:lnTo>
                    <a:lnTo>
                      <a:pt x="68" y="48"/>
                    </a:lnTo>
                    <a:lnTo>
                      <a:pt x="75" y="42"/>
                    </a:lnTo>
                    <a:lnTo>
                      <a:pt x="82" y="36"/>
                    </a:lnTo>
                    <a:lnTo>
                      <a:pt x="89" y="30"/>
                    </a:lnTo>
                    <a:lnTo>
                      <a:pt x="97" y="25"/>
                    </a:lnTo>
                    <a:lnTo>
                      <a:pt x="105" y="21"/>
                    </a:lnTo>
                    <a:lnTo>
                      <a:pt x="113" y="17"/>
                    </a:lnTo>
                    <a:lnTo>
                      <a:pt x="121" y="13"/>
                    </a:lnTo>
                    <a:lnTo>
                      <a:pt x="130" y="9"/>
                    </a:lnTo>
                    <a:lnTo>
                      <a:pt x="139" y="7"/>
                    </a:lnTo>
                    <a:lnTo>
                      <a:pt x="147" y="4"/>
                    </a:lnTo>
                    <a:lnTo>
                      <a:pt x="156" y="2"/>
                    </a:lnTo>
                    <a:lnTo>
                      <a:pt x="165" y="1"/>
                    </a:lnTo>
                    <a:lnTo>
                      <a:pt x="174" y="0"/>
                    </a:lnTo>
                    <a:lnTo>
                      <a:pt x="184" y="0"/>
                    </a:lnTo>
                    <a:lnTo>
                      <a:pt x="194" y="0"/>
                    </a:lnTo>
                    <a:lnTo>
                      <a:pt x="205" y="1"/>
                    </a:lnTo>
                    <a:lnTo>
                      <a:pt x="215" y="2"/>
                    </a:lnTo>
                    <a:lnTo>
                      <a:pt x="224" y="4"/>
                    </a:lnTo>
                    <a:lnTo>
                      <a:pt x="234" y="7"/>
                    </a:lnTo>
                    <a:lnTo>
                      <a:pt x="243" y="9"/>
                    </a:lnTo>
                    <a:lnTo>
                      <a:pt x="252" y="13"/>
                    </a:lnTo>
                    <a:lnTo>
                      <a:pt x="260" y="16"/>
                    </a:lnTo>
                    <a:lnTo>
                      <a:pt x="267" y="21"/>
                    </a:lnTo>
                    <a:lnTo>
                      <a:pt x="275" y="25"/>
                    </a:lnTo>
                    <a:lnTo>
                      <a:pt x="282" y="30"/>
                    </a:lnTo>
                    <a:lnTo>
                      <a:pt x="288" y="35"/>
                    </a:lnTo>
                    <a:lnTo>
                      <a:pt x="294" y="41"/>
                    </a:lnTo>
                    <a:lnTo>
                      <a:pt x="300" y="47"/>
                    </a:lnTo>
                    <a:lnTo>
                      <a:pt x="306" y="53"/>
                    </a:lnTo>
                    <a:lnTo>
                      <a:pt x="311" y="60"/>
                    </a:lnTo>
                    <a:lnTo>
                      <a:pt x="320" y="74"/>
                    </a:lnTo>
                    <a:lnTo>
                      <a:pt x="328" y="89"/>
                    </a:lnTo>
                    <a:lnTo>
                      <a:pt x="331" y="96"/>
                    </a:lnTo>
                    <a:lnTo>
                      <a:pt x="334" y="104"/>
                    </a:lnTo>
                    <a:lnTo>
                      <a:pt x="337" y="112"/>
                    </a:lnTo>
                    <a:lnTo>
                      <a:pt x="340" y="121"/>
                    </a:lnTo>
                    <a:lnTo>
                      <a:pt x="342" y="129"/>
                    </a:lnTo>
                    <a:lnTo>
                      <a:pt x="344" y="137"/>
                    </a:lnTo>
                    <a:lnTo>
                      <a:pt x="345" y="146"/>
                    </a:lnTo>
                    <a:lnTo>
                      <a:pt x="347" y="155"/>
                    </a:lnTo>
                    <a:lnTo>
                      <a:pt x="348" y="172"/>
                    </a:lnTo>
                    <a:lnTo>
                      <a:pt x="349" y="189"/>
                    </a:lnTo>
                    <a:lnTo>
                      <a:pt x="349" y="227"/>
                    </a:lnTo>
                    <a:lnTo>
                      <a:pt x="64" y="227"/>
                    </a:lnTo>
                    <a:close/>
                    <a:moveTo>
                      <a:pt x="66" y="176"/>
                    </a:moveTo>
                    <a:lnTo>
                      <a:pt x="289" y="176"/>
                    </a:lnTo>
                    <a:lnTo>
                      <a:pt x="289" y="163"/>
                    </a:lnTo>
                    <a:lnTo>
                      <a:pt x="288" y="157"/>
                    </a:lnTo>
                    <a:lnTo>
                      <a:pt x="287" y="151"/>
                    </a:lnTo>
                    <a:lnTo>
                      <a:pt x="285" y="140"/>
                    </a:lnTo>
                    <a:lnTo>
                      <a:pt x="282" y="129"/>
                    </a:lnTo>
                    <a:lnTo>
                      <a:pt x="280" y="124"/>
                    </a:lnTo>
                    <a:lnTo>
                      <a:pt x="277" y="118"/>
                    </a:lnTo>
                    <a:lnTo>
                      <a:pt x="272" y="109"/>
                    </a:lnTo>
                    <a:lnTo>
                      <a:pt x="267" y="100"/>
                    </a:lnTo>
                    <a:lnTo>
                      <a:pt x="260" y="92"/>
                    </a:lnTo>
                    <a:lnTo>
                      <a:pt x="253" y="84"/>
                    </a:lnTo>
                    <a:lnTo>
                      <a:pt x="245" y="78"/>
                    </a:lnTo>
                    <a:lnTo>
                      <a:pt x="235" y="72"/>
                    </a:lnTo>
                    <a:lnTo>
                      <a:pt x="226" y="68"/>
                    </a:lnTo>
                    <a:lnTo>
                      <a:pt x="216" y="64"/>
                    </a:lnTo>
                    <a:lnTo>
                      <a:pt x="206" y="61"/>
                    </a:lnTo>
                    <a:lnTo>
                      <a:pt x="195" y="59"/>
                    </a:lnTo>
                    <a:lnTo>
                      <a:pt x="184" y="59"/>
                    </a:lnTo>
                    <a:lnTo>
                      <a:pt x="172" y="60"/>
                    </a:lnTo>
                    <a:lnTo>
                      <a:pt x="161" y="61"/>
                    </a:lnTo>
                    <a:lnTo>
                      <a:pt x="155" y="63"/>
                    </a:lnTo>
                    <a:lnTo>
                      <a:pt x="150" y="64"/>
                    </a:lnTo>
                    <a:lnTo>
                      <a:pt x="140" y="68"/>
                    </a:lnTo>
                    <a:lnTo>
                      <a:pt x="130" y="73"/>
                    </a:lnTo>
                    <a:lnTo>
                      <a:pt x="121" y="79"/>
                    </a:lnTo>
                    <a:lnTo>
                      <a:pt x="113" y="86"/>
                    </a:lnTo>
                    <a:lnTo>
                      <a:pt x="105" y="94"/>
                    </a:lnTo>
                    <a:lnTo>
                      <a:pt x="98" y="102"/>
                    </a:lnTo>
                    <a:lnTo>
                      <a:pt x="91" y="111"/>
                    </a:lnTo>
                    <a:lnTo>
                      <a:pt x="85" y="121"/>
                    </a:lnTo>
                    <a:lnTo>
                      <a:pt x="80" y="131"/>
                    </a:lnTo>
                    <a:lnTo>
                      <a:pt x="78" y="136"/>
                    </a:lnTo>
                    <a:lnTo>
                      <a:pt x="75" y="142"/>
                    </a:lnTo>
                    <a:lnTo>
                      <a:pt x="71" y="153"/>
                    </a:lnTo>
                    <a:lnTo>
                      <a:pt x="68" y="164"/>
                    </a:lnTo>
                    <a:lnTo>
                      <a:pt x="66" y="17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50" name="Freeform 13"/>
              <p:cNvSpPr>
                <a:spLocks/>
              </p:cNvSpPr>
              <p:nvPr userDrawn="1"/>
            </p:nvSpPr>
            <p:spPr bwMode="auto">
              <a:xfrm>
                <a:off x="6226175" y="4538663"/>
                <a:ext cx="908050" cy="652463"/>
              </a:xfrm>
              <a:custGeom>
                <a:avLst/>
                <a:gdLst>
                  <a:gd name="T0" fmla="*/ 448 w 572"/>
                  <a:gd name="T1" fmla="*/ 411 h 411"/>
                  <a:gd name="T2" fmla="*/ 377 w 572"/>
                  <a:gd name="T3" fmla="*/ 411 h 411"/>
                  <a:gd name="T4" fmla="*/ 285 w 572"/>
                  <a:gd name="T5" fmla="*/ 80 h 411"/>
                  <a:gd name="T6" fmla="*/ 194 w 572"/>
                  <a:gd name="T7" fmla="*/ 411 h 411"/>
                  <a:gd name="T8" fmla="*/ 124 w 572"/>
                  <a:gd name="T9" fmla="*/ 411 h 411"/>
                  <a:gd name="T10" fmla="*/ 0 w 572"/>
                  <a:gd name="T11" fmla="*/ 0 h 411"/>
                  <a:gd name="T12" fmla="*/ 68 w 572"/>
                  <a:gd name="T13" fmla="*/ 0 h 411"/>
                  <a:gd name="T14" fmla="*/ 161 w 572"/>
                  <a:gd name="T15" fmla="*/ 340 h 411"/>
                  <a:gd name="T16" fmla="*/ 256 w 572"/>
                  <a:gd name="T17" fmla="*/ 0 h 411"/>
                  <a:gd name="T18" fmla="*/ 319 w 572"/>
                  <a:gd name="T19" fmla="*/ 0 h 411"/>
                  <a:gd name="T20" fmla="*/ 415 w 572"/>
                  <a:gd name="T21" fmla="*/ 340 h 411"/>
                  <a:gd name="T22" fmla="*/ 507 w 572"/>
                  <a:gd name="T23" fmla="*/ 0 h 411"/>
                  <a:gd name="T24" fmla="*/ 572 w 572"/>
                  <a:gd name="T25" fmla="*/ 0 h 411"/>
                  <a:gd name="T26" fmla="*/ 448 w 572"/>
                  <a:gd name="T27" fmla="*/ 411 h 4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72" h="411">
                    <a:moveTo>
                      <a:pt x="448" y="411"/>
                    </a:moveTo>
                    <a:lnTo>
                      <a:pt x="377" y="411"/>
                    </a:lnTo>
                    <a:lnTo>
                      <a:pt x="285" y="80"/>
                    </a:lnTo>
                    <a:lnTo>
                      <a:pt x="194" y="411"/>
                    </a:lnTo>
                    <a:lnTo>
                      <a:pt x="124" y="411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161" y="340"/>
                    </a:lnTo>
                    <a:lnTo>
                      <a:pt x="256" y="0"/>
                    </a:lnTo>
                    <a:lnTo>
                      <a:pt x="319" y="0"/>
                    </a:lnTo>
                    <a:lnTo>
                      <a:pt x="415" y="340"/>
                    </a:lnTo>
                    <a:lnTo>
                      <a:pt x="507" y="0"/>
                    </a:lnTo>
                    <a:lnTo>
                      <a:pt x="572" y="0"/>
                    </a:lnTo>
                    <a:lnTo>
                      <a:pt x="448" y="41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51" name="Freeform 14"/>
              <p:cNvSpPr>
                <a:spLocks noEditPoints="1"/>
              </p:cNvSpPr>
              <p:nvPr userDrawn="1"/>
            </p:nvSpPr>
            <p:spPr bwMode="auto">
              <a:xfrm>
                <a:off x="7207250" y="4527551"/>
                <a:ext cx="584200" cy="676275"/>
              </a:xfrm>
              <a:custGeom>
                <a:avLst/>
                <a:gdLst>
                  <a:gd name="T0" fmla="*/ 152 w 368"/>
                  <a:gd name="T1" fmla="*/ 424 h 426"/>
                  <a:gd name="T2" fmla="*/ 114 w 368"/>
                  <a:gd name="T3" fmla="*/ 413 h 426"/>
                  <a:gd name="T4" fmla="*/ 82 w 368"/>
                  <a:gd name="T5" fmla="*/ 395 h 426"/>
                  <a:gd name="T6" fmla="*/ 54 w 368"/>
                  <a:gd name="T7" fmla="*/ 370 h 426"/>
                  <a:gd name="T8" fmla="*/ 37 w 368"/>
                  <a:gd name="T9" fmla="*/ 348 h 426"/>
                  <a:gd name="T10" fmla="*/ 19 w 368"/>
                  <a:gd name="T11" fmla="*/ 314 h 426"/>
                  <a:gd name="T12" fmla="*/ 7 w 368"/>
                  <a:gd name="T13" fmla="*/ 276 h 426"/>
                  <a:gd name="T14" fmla="*/ 0 w 368"/>
                  <a:gd name="T15" fmla="*/ 213 h 426"/>
                  <a:gd name="T16" fmla="*/ 4 w 368"/>
                  <a:gd name="T17" fmla="*/ 160 h 426"/>
                  <a:gd name="T18" fmla="*/ 15 w 368"/>
                  <a:gd name="T19" fmla="*/ 121 h 426"/>
                  <a:gd name="T20" fmla="*/ 32 w 368"/>
                  <a:gd name="T21" fmla="*/ 86 h 426"/>
                  <a:gd name="T22" fmla="*/ 54 w 368"/>
                  <a:gd name="T23" fmla="*/ 55 h 426"/>
                  <a:gd name="T24" fmla="*/ 82 w 368"/>
                  <a:gd name="T25" fmla="*/ 31 h 426"/>
                  <a:gd name="T26" fmla="*/ 114 w 368"/>
                  <a:gd name="T27" fmla="*/ 13 h 426"/>
                  <a:gd name="T28" fmla="*/ 152 w 368"/>
                  <a:gd name="T29" fmla="*/ 2 h 426"/>
                  <a:gd name="T30" fmla="*/ 195 w 368"/>
                  <a:gd name="T31" fmla="*/ 0 h 426"/>
                  <a:gd name="T32" fmla="*/ 235 w 368"/>
                  <a:gd name="T33" fmla="*/ 7 h 426"/>
                  <a:gd name="T34" fmla="*/ 271 w 368"/>
                  <a:gd name="T35" fmla="*/ 21 h 426"/>
                  <a:gd name="T36" fmla="*/ 301 w 368"/>
                  <a:gd name="T37" fmla="*/ 42 h 426"/>
                  <a:gd name="T38" fmla="*/ 326 w 368"/>
                  <a:gd name="T39" fmla="*/ 70 h 426"/>
                  <a:gd name="T40" fmla="*/ 345 w 368"/>
                  <a:gd name="T41" fmla="*/ 102 h 426"/>
                  <a:gd name="T42" fmla="*/ 359 w 368"/>
                  <a:gd name="T43" fmla="*/ 140 h 426"/>
                  <a:gd name="T44" fmla="*/ 368 w 368"/>
                  <a:gd name="T45" fmla="*/ 202 h 426"/>
                  <a:gd name="T46" fmla="*/ 365 w 368"/>
                  <a:gd name="T47" fmla="*/ 255 h 426"/>
                  <a:gd name="T48" fmla="*/ 356 w 368"/>
                  <a:gd name="T49" fmla="*/ 295 h 426"/>
                  <a:gd name="T50" fmla="*/ 336 w 368"/>
                  <a:gd name="T51" fmla="*/ 340 h 426"/>
                  <a:gd name="T52" fmla="*/ 308 w 368"/>
                  <a:gd name="T53" fmla="*/ 377 h 426"/>
                  <a:gd name="T54" fmla="*/ 279 w 368"/>
                  <a:gd name="T55" fmla="*/ 400 h 426"/>
                  <a:gd name="T56" fmla="*/ 244 w 368"/>
                  <a:gd name="T57" fmla="*/ 416 h 426"/>
                  <a:gd name="T58" fmla="*/ 205 w 368"/>
                  <a:gd name="T59" fmla="*/ 425 h 426"/>
                  <a:gd name="T60" fmla="*/ 176 w 368"/>
                  <a:gd name="T61" fmla="*/ 59 h 426"/>
                  <a:gd name="T62" fmla="*/ 148 w 368"/>
                  <a:gd name="T63" fmla="*/ 64 h 426"/>
                  <a:gd name="T64" fmla="*/ 125 w 368"/>
                  <a:gd name="T65" fmla="*/ 75 h 426"/>
                  <a:gd name="T66" fmla="*/ 104 w 368"/>
                  <a:gd name="T67" fmla="*/ 90 h 426"/>
                  <a:gd name="T68" fmla="*/ 79 w 368"/>
                  <a:gd name="T69" fmla="*/ 128 h 426"/>
                  <a:gd name="T70" fmla="*/ 66 w 368"/>
                  <a:gd name="T71" fmla="*/ 168 h 426"/>
                  <a:gd name="T72" fmla="*/ 62 w 368"/>
                  <a:gd name="T73" fmla="*/ 213 h 426"/>
                  <a:gd name="T74" fmla="*/ 69 w 368"/>
                  <a:gd name="T75" fmla="*/ 271 h 426"/>
                  <a:gd name="T76" fmla="*/ 88 w 368"/>
                  <a:gd name="T77" fmla="*/ 315 h 426"/>
                  <a:gd name="T78" fmla="*/ 109 w 368"/>
                  <a:gd name="T79" fmla="*/ 340 h 426"/>
                  <a:gd name="T80" fmla="*/ 136 w 368"/>
                  <a:gd name="T81" fmla="*/ 357 h 426"/>
                  <a:gd name="T82" fmla="*/ 162 w 368"/>
                  <a:gd name="T83" fmla="*/ 365 h 426"/>
                  <a:gd name="T84" fmla="*/ 191 w 368"/>
                  <a:gd name="T85" fmla="*/ 367 h 426"/>
                  <a:gd name="T86" fmla="*/ 219 w 368"/>
                  <a:gd name="T87" fmla="*/ 362 h 426"/>
                  <a:gd name="T88" fmla="*/ 243 w 368"/>
                  <a:gd name="T89" fmla="*/ 351 h 426"/>
                  <a:gd name="T90" fmla="*/ 263 w 368"/>
                  <a:gd name="T91" fmla="*/ 335 h 426"/>
                  <a:gd name="T92" fmla="*/ 283 w 368"/>
                  <a:gd name="T93" fmla="*/ 310 h 426"/>
                  <a:gd name="T94" fmla="*/ 299 w 368"/>
                  <a:gd name="T95" fmla="*/ 271 h 426"/>
                  <a:gd name="T96" fmla="*/ 306 w 368"/>
                  <a:gd name="T97" fmla="*/ 228 h 426"/>
                  <a:gd name="T98" fmla="*/ 302 w 368"/>
                  <a:gd name="T99" fmla="*/ 168 h 426"/>
                  <a:gd name="T100" fmla="*/ 283 w 368"/>
                  <a:gd name="T101" fmla="*/ 116 h 426"/>
                  <a:gd name="T102" fmla="*/ 263 w 368"/>
                  <a:gd name="T103" fmla="*/ 90 h 426"/>
                  <a:gd name="T104" fmla="*/ 238 w 368"/>
                  <a:gd name="T105" fmla="*/ 71 h 426"/>
                  <a:gd name="T106" fmla="*/ 199 w 368"/>
                  <a:gd name="T107" fmla="*/ 60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68" h="426">
                    <a:moveTo>
                      <a:pt x="184" y="426"/>
                    </a:moveTo>
                    <a:lnTo>
                      <a:pt x="173" y="426"/>
                    </a:lnTo>
                    <a:lnTo>
                      <a:pt x="163" y="425"/>
                    </a:lnTo>
                    <a:lnTo>
                      <a:pt x="152" y="424"/>
                    </a:lnTo>
                    <a:lnTo>
                      <a:pt x="142" y="422"/>
                    </a:lnTo>
                    <a:lnTo>
                      <a:pt x="133" y="419"/>
                    </a:lnTo>
                    <a:lnTo>
                      <a:pt x="123" y="416"/>
                    </a:lnTo>
                    <a:lnTo>
                      <a:pt x="114" y="413"/>
                    </a:lnTo>
                    <a:lnTo>
                      <a:pt x="106" y="409"/>
                    </a:lnTo>
                    <a:lnTo>
                      <a:pt x="97" y="405"/>
                    </a:lnTo>
                    <a:lnTo>
                      <a:pt x="89" y="400"/>
                    </a:lnTo>
                    <a:lnTo>
                      <a:pt x="82" y="395"/>
                    </a:lnTo>
                    <a:lnTo>
                      <a:pt x="74" y="389"/>
                    </a:lnTo>
                    <a:lnTo>
                      <a:pt x="67" y="383"/>
                    </a:lnTo>
                    <a:lnTo>
                      <a:pt x="60" y="377"/>
                    </a:lnTo>
                    <a:lnTo>
                      <a:pt x="54" y="370"/>
                    </a:lnTo>
                    <a:lnTo>
                      <a:pt x="48" y="363"/>
                    </a:lnTo>
                    <a:lnTo>
                      <a:pt x="42" y="356"/>
                    </a:lnTo>
                    <a:lnTo>
                      <a:pt x="39" y="352"/>
                    </a:lnTo>
                    <a:lnTo>
                      <a:pt x="37" y="348"/>
                    </a:lnTo>
                    <a:lnTo>
                      <a:pt x="32" y="340"/>
                    </a:lnTo>
                    <a:lnTo>
                      <a:pt x="27" y="332"/>
                    </a:lnTo>
                    <a:lnTo>
                      <a:pt x="23" y="323"/>
                    </a:lnTo>
                    <a:lnTo>
                      <a:pt x="19" y="314"/>
                    </a:lnTo>
                    <a:lnTo>
                      <a:pt x="15" y="305"/>
                    </a:lnTo>
                    <a:lnTo>
                      <a:pt x="12" y="295"/>
                    </a:lnTo>
                    <a:lnTo>
                      <a:pt x="9" y="286"/>
                    </a:lnTo>
                    <a:lnTo>
                      <a:pt x="7" y="276"/>
                    </a:lnTo>
                    <a:lnTo>
                      <a:pt x="4" y="266"/>
                    </a:lnTo>
                    <a:lnTo>
                      <a:pt x="3" y="255"/>
                    </a:lnTo>
                    <a:lnTo>
                      <a:pt x="0" y="234"/>
                    </a:lnTo>
                    <a:lnTo>
                      <a:pt x="0" y="213"/>
                    </a:lnTo>
                    <a:lnTo>
                      <a:pt x="0" y="191"/>
                    </a:lnTo>
                    <a:lnTo>
                      <a:pt x="1" y="180"/>
                    </a:lnTo>
                    <a:lnTo>
                      <a:pt x="3" y="170"/>
                    </a:lnTo>
                    <a:lnTo>
                      <a:pt x="4" y="160"/>
                    </a:lnTo>
                    <a:lnTo>
                      <a:pt x="7" y="150"/>
                    </a:lnTo>
                    <a:lnTo>
                      <a:pt x="9" y="140"/>
                    </a:lnTo>
                    <a:lnTo>
                      <a:pt x="12" y="130"/>
                    </a:lnTo>
                    <a:lnTo>
                      <a:pt x="15" y="121"/>
                    </a:lnTo>
                    <a:lnTo>
                      <a:pt x="19" y="111"/>
                    </a:lnTo>
                    <a:lnTo>
                      <a:pt x="23" y="102"/>
                    </a:lnTo>
                    <a:lnTo>
                      <a:pt x="27" y="94"/>
                    </a:lnTo>
                    <a:lnTo>
                      <a:pt x="32" y="86"/>
                    </a:lnTo>
                    <a:lnTo>
                      <a:pt x="37" y="77"/>
                    </a:lnTo>
                    <a:lnTo>
                      <a:pt x="42" y="70"/>
                    </a:lnTo>
                    <a:lnTo>
                      <a:pt x="48" y="62"/>
                    </a:lnTo>
                    <a:lnTo>
                      <a:pt x="54" y="55"/>
                    </a:lnTo>
                    <a:lnTo>
                      <a:pt x="60" y="49"/>
                    </a:lnTo>
                    <a:lnTo>
                      <a:pt x="67" y="42"/>
                    </a:lnTo>
                    <a:lnTo>
                      <a:pt x="74" y="36"/>
                    </a:lnTo>
                    <a:lnTo>
                      <a:pt x="82" y="31"/>
                    </a:lnTo>
                    <a:lnTo>
                      <a:pt x="89" y="26"/>
                    </a:lnTo>
                    <a:lnTo>
                      <a:pt x="97" y="21"/>
                    </a:lnTo>
                    <a:lnTo>
                      <a:pt x="106" y="17"/>
                    </a:lnTo>
                    <a:lnTo>
                      <a:pt x="114" y="13"/>
                    </a:lnTo>
                    <a:lnTo>
                      <a:pt x="123" y="10"/>
                    </a:lnTo>
                    <a:lnTo>
                      <a:pt x="133" y="7"/>
                    </a:lnTo>
                    <a:lnTo>
                      <a:pt x="142" y="4"/>
                    </a:lnTo>
                    <a:lnTo>
                      <a:pt x="152" y="2"/>
                    </a:lnTo>
                    <a:lnTo>
                      <a:pt x="163" y="1"/>
                    </a:lnTo>
                    <a:lnTo>
                      <a:pt x="173" y="0"/>
                    </a:lnTo>
                    <a:lnTo>
                      <a:pt x="184" y="0"/>
                    </a:lnTo>
                    <a:lnTo>
                      <a:pt x="195" y="0"/>
                    </a:lnTo>
                    <a:lnTo>
                      <a:pt x="205" y="1"/>
                    </a:lnTo>
                    <a:lnTo>
                      <a:pt x="216" y="2"/>
                    </a:lnTo>
                    <a:lnTo>
                      <a:pt x="225" y="4"/>
                    </a:lnTo>
                    <a:lnTo>
                      <a:pt x="235" y="7"/>
                    </a:lnTo>
                    <a:lnTo>
                      <a:pt x="244" y="10"/>
                    </a:lnTo>
                    <a:lnTo>
                      <a:pt x="253" y="13"/>
                    </a:lnTo>
                    <a:lnTo>
                      <a:pt x="262" y="17"/>
                    </a:lnTo>
                    <a:lnTo>
                      <a:pt x="271" y="21"/>
                    </a:lnTo>
                    <a:lnTo>
                      <a:pt x="279" y="26"/>
                    </a:lnTo>
                    <a:lnTo>
                      <a:pt x="286" y="31"/>
                    </a:lnTo>
                    <a:lnTo>
                      <a:pt x="294" y="36"/>
                    </a:lnTo>
                    <a:lnTo>
                      <a:pt x="301" y="42"/>
                    </a:lnTo>
                    <a:lnTo>
                      <a:pt x="308" y="49"/>
                    </a:lnTo>
                    <a:lnTo>
                      <a:pt x="314" y="55"/>
                    </a:lnTo>
                    <a:lnTo>
                      <a:pt x="320" y="62"/>
                    </a:lnTo>
                    <a:lnTo>
                      <a:pt x="326" y="70"/>
                    </a:lnTo>
                    <a:lnTo>
                      <a:pt x="331" y="77"/>
                    </a:lnTo>
                    <a:lnTo>
                      <a:pt x="336" y="86"/>
                    </a:lnTo>
                    <a:lnTo>
                      <a:pt x="341" y="94"/>
                    </a:lnTo>
                    <a:lnTo>
                      <a:pt x="345" y="102"/>
                    </a:lnTo>
                    <a:lnTo>
                      <a:pt x="349" y="111"/>
                    </a:lnTo>
                    <a:lnTo>
                      <a:pt x="353" y="121"/>
                    </a:lnTo>
                    <a:lnTo>
                      <a:pt x="356" y="130"/>
                    </a:lnTo>
                    <a:lnTo>
                      <a:pt x="359" y="140"/>
                    </a:lnTo>
                    <a:lnTo>
                      <a:pt x="361" y="150"/>
                    </a:lnTo>
                    <a:lnTo>
                      <a:pt x="365" y="170"/>
                    </a:lnTo>
                    <a:lnTo>
                      <a:pt x="367" y="191"/>
                    </a:lnTo>
                    <a:lnTo>
                      <a:pt x="368" y="202"/>
                    </a:lnTo>
                    <a:lnTo>
                      <a:pt x="368" y="213"/>
                    </a:lnTo>
                    <a:lnTo>
                      <a:pt x="367" y="234"/>
                    </a:lnTo>
                    <a:lnTo>
                      <a:pt x="366" y="245"/>
                    </a:lnTo>
                    <a:lnTo>
                      <a:pt x="365" y="255"/>
                    </a:lnTo>
                    <a:lnTo>
                      <a:pt x="363" y="266"/>
                    </a:lnTo>
                    <a:lnTo>
                      <a:pt x="361" y="276"/>
                    </a:lnTo>
                    <a:lnTo>
                      <a:pt x="359" y="286"/>
                    </a:lnTo>
                    <a:lnTo>
                      <a:pt x="356" y="295"/>
                    </a:lnTo>
                    <a:lnTo>
                      <a:pt x="349" y="314"/>
                    </a:lnTo>
                    <a:lnTo>
                      <a:pt x="345" y="323"/>
                    </a:lnTo>
                    <a:lnTo>
                      <a:pt x="341" y="332"/>
                    </a:lnTo>
                    <a:lnTo>
                      <a:pt x="336" y="340"/>
                    </a:lnTo>
                    <a:lnTo>
                      <a:pt x="331" y="348"/>
                    </a:lnTo>
                    <a:lnTo>
                      <a:pt x="320" y="363"/>
                    </a:lnTo>
                    <a:lnTo>
                      <a:pt x="314" y="370"/>
                    </a:lnTo>
                    <a:lnTo>
                      <a:pt x="308" y="377"/>
                    </a:lnTo>
                    <a:lnTo>
                      <a:pt x="301" y="383"/>
                    </a:lnTo>
                    <a:lnTo>
                      <a:pt x="294" y="389"/>
                    </a:lnTo>
                    <a:lnTo>
                      <a:pt x="286" y="395"/>
                    </a:lnTo>
                    <a:lnTo>
                      <a:pt x="279" y="400"/>
                    </a:lnTo>
                    <a:lnTo>
                      <a:pt x="271" y="405"/>
                    </a:lnTo>
                    <a:lnTo>
                      <a:pt x="262" y="409"/>
                    </a:lnTo>
                    <a:lnTo>
                      <a:pt x="253" y="413"/>
                    </a:lnTo>
                    <a:lnTo>
                      <a:pt x="244" y="416"/>
                    </a:lnTo>
                    <a:lnTo>
                      <a:pt x="235" y="419"/>
                    </a:lnTo>
                    <a:lnTo>
                      <a:pt x="225" y="422"/>
                    </a:lnTo>
                    <a:lnTo>
                      <a:pt x="216" y="424"/>
                    </a:lnTo>
                    <a:lnTo>
                      <a:pt x="205" y="425"/>
                    </a:lnTo>
                    <a:lnTo>
                      <a:pt x="195" y="426"/>
                    </a:lnTo>
                    <a:lnTo>
                      <a:pt x="184" y="426"/>
                    </a:lnTo>
                    <a:close/>
                    <a:moveTo>
                      <a:pt x="184" y="59"/>
                    </a:moveTo>
                    <a:lnTo>
                      <a:pt x="176" y="59"/>
                    </a:lnTo>
                    <a:lnTo>
                      <a:pt x="169" y="60"/>
                    </a:lnTo>
                    <a:lnTo>
                      <a:pt x="162" y="61"/>
                    </a:lnTo>
                    <a:lnTo>
                      <a:pt x="155" y="62"/>
                    </a:lnTo>
                    <a:lnTo>
                      <a:pt x="148" y="64"/>
                    </a:lnTo>
                    <a:lnTo>
                      <a:pt x="142" y="66"/>
                    </a:lnTo>
                    <a:lnTo>
                      <a:pt x="136" y="69"/>
                    </a:lnTo>
                    <a:lnTo>
                      <a:pt x="130" y="71"/>
                    </a:lnTo>
                    <a:lnTo>
                      <a:pt x="125" y="75"/>
                    </a:lnTo>
                    <a:lnTo>
                      <a:pt x="119" y="78"/>
                    </a:lnTo>
                    <a:lnTo>
                      <a:pt x="114" y="82"/>
                    </a:lnTo>
                    <a:lnTo>
                      <a:pt x="109" y="86"/>
                    </a:lnTo>
                    <a:lnTo>
                      <a:pt x="104" y="90"/>
                    </a:lnTo>
                    <a:lnTo>
                      <a:pt x="100" y="95"/>
                    </a:lnTo>
                    <a:lnTo>
                      <a:pt x="92" y="105"/>
                    </a:lnTo>
                    <a:lnTo>
                      <a:pt x="85" y="116"/>
                    </a:lnTo>
                    <a:lnTo>
                      <a:pt x="79" y="128"/>
                    </a:lnTo>
                    <a:lnTo>
                      <a:pt x="76" y="134"/>
                    </a:lnTo>
                    <a:lnTo>
                      <a:pt x="73" y="141"/>
                    </a:lnTo>
                    <a:lnTo>
                      <a:pt x="69" y="154"/>
                    </a:lnTo>
                    <a:lnTo>
                      <a:pt x="66" y="168"/>
                    </a:lnTo>
                    <a:lnTo>
                      <a:pt x="65" y="175"/>
                    </a:lnTo>
                    <a:lnTo>
                      <a:pt x="63" y="182"/>
                    </a:lnTo>
                    <a:lnTo>
                      <a:pt x="62" y="197"/>
                    </a:lnTo>
                    <a:lnTo>
                      <a:pt x="62" y="213"/>
                    </a:lnTo>
                    <a:lnTo>
                      <a:pt x="62" y="228"/>
                    </a:lnTo>
                    <a:lnTo>
                      <a:pt x="63" y="243"/>
                    </a:lnTo>
                    <a:lnTo>
                      <a:pt x="66" y="257"/>
                    </a:lnTo>
                    <a:lnTo>
                      <a:pt x="69" y="271"/>
                    </a:lnTo>
                    <a:lnTo>
                      <a:pt x="73" y="285"/>
                    </a:lnTo>
                    <a:lnTo>
                      <a:pt x="79" y="298"/>
                    </a:lnTo>
                    <a:lnTo>
                      <a:pt x="85" y="310"/>
                    </a:lnTo>
                    <a:lnTo>
                      <a:pt x="88" y="315"/>
                    </a:lnTo>
                    <a:lnTo>
                      <a:pt x="92" y="321"/>
                    </a:lnTo>
                    <a:lnTo>
                      <a:pt x="100" y="331"/>
                    </a:lnTo>
                    <a:lnTo>
                      <a:pt x="104" y="335"/>
                    </a:lnTo>
                    <a:lnTo>
                      <a:pt x="109" y="340"/>
                    </a:lnTo>
                    <a:lnTo>
                      <a:pt x="119" y="348"/>
                    </a:lnTo>
                    <a:lnTo>
                      <a:pt x="125" y="351"/>
                    </a:lnTo>
                    <a:lnTo>
                      <a:pt x="130" y="354"/>
                    </a:lnTo>
                    <a:lnTo>
                      <a:pt x="136" y="357"/>
                    </a:lnTo>
                    <a:lnTo>
                      <a:pt x="142" y="360"/>
                    </a:lnTo>
                    <a:lnTo>
                      <a:pt x="148" y="362"/>
                    </a:lnTo>
                    <a:lnTo>
                      <a:pt x="155" y="364"/>
                    </a:lnTo>
                    <a:lnTo>
                      <a:pt x="162" y="365"/>
                    </a:lnTo>
                    <a:lnTo>
                      <a:pt x="169" y="366"/>
                    </a:lnTo>
                    <a:lnTo>
                      <a:pt x="176" y="367"/>
                    </a:lnTo>
                    <a:lnTo>
                      <a:pt x="184" y="367"/>
                    </a:lnTo>
                    <a:lnTo>
                      <a:pt x="191" y="367"/>
                    </a:lnTo>
                    <a:lnTo>
                      <a:pt x="199" y="366"/>
                    </a:lnTo>
                    <a:lnTo>
                      <a:pt x="206" y="365"/>
                    </a:lnTo>
                    <a:lnTo>
                      <a:pt x="213" y="364"/>
                    </a:lnTo>
                    <a:lnTo>
                      <a:pt x="219" y="362"/>
                    </a:lnTo>
                    <a:lnTo>
                      <a:pt x="226" y="360"/>
                    </a:lnTo>
                    <a:lnTo>
                      <a:pt x="232" y="357"/>
                    </a:lnTo>
                    <a:lnTo>
                      <a:pt x="238" y="354"/>
                    </a:lnTo>
                    <a:lnTo>
                      <a:pt x="243" y="351"/>
                    </a:lnTo>
                    <a:lnTo>
                      <a:pt x="249" y="348"/>
                    </a:lnTo>
                    <a:lnTo>
                      <a:pt x="254" y="344"/>
                    </a:lnTo>
                    <a:lnTo>
                      <a:pt x="259" y="340"/>
                    </a:lnTo>
                    <a:lnTo>
                      <a:pt x="263" y="335"/>
                    </a:lnTo>
                    <a:lnTo>
                      <a:pt x="268" y="331"/>
                    </a:lnTo>
                    <a:lnTo>
                      <a:pt x="272" y="326"/>
                    </a:lnTo>
                    <a:lnTo>
                      <a:pt x="276" y="321"/>
                    </a:lnTo>
                    <a:lnTo>
                      <a:pt x="283" y="310"/>
                    </a:lnTo>
                    <a:lnTo>
                      <a:pt x="289" y="298"/>
                    </a:lnTo>
                    <a:lnTo>
                      <a:pt x="292" y="291"/>
                    </a:lnTo>
                    <a:lnTo>
                      <a:pt x="294" y="285"/>
                    </a:lnTo>
                    <a:lnTo>
                      <a:pt x="299" y="271"/>
                    </a:lnTo>
                    <a:lnTo>
                      <a:pt x="302" y="257"/>
                    </a:lnTo>
                    <a:lnTo>
                      <a:pt x="303" y="250"/>
                    </a:lnTo>
                    <a:lnTo>
                      <a:pt x="304" y="243"/>
                    </a:lnTo>
                    <a:lnTo>
                      <a:pt x="306" y="228"/>
                    </a:lnTo>
                    <a:lnTo>
                      <a:pt x="306" y="213"/>
                    </a:lnTo>
                    <a:lnTo>
                      <a:pt x="306" y="197"/>
                    </a:lnTo>
                    <a:lnTo>
                      <a:pt x="304" y="182"/>
                    </a:lnTo>
                    <a:lnTo>
                      <a:pt x="302" y="168"/>
                    </a:lnTo>
                    <a:lnTo>
                      <a:pt x="299" y="154"/>
                    </a:lnTo>
                    <a:lnTo>
                      <a:pt x="294" y="141"/>
                    </a:lnTo>
                    <a:lnTo>
                      <a:pt x="289" y="128"/>
                    </a:lnTo>
                    <a:lnTo>
                      <a:pt x="283" y="116"/>
                    </a:lnTo>
                    <a:lnTo>
                      <a:pt x="280" y="110"/>
                    </a:lnTo>
                    <a:lnTo>
                      <a:pt x="276" y="105"/>
                    </a:lnTo>
                    <a:lnTo>
                      <a:pt x="268" y="95"/>
                    </a:lnTo>
                    <a:lnTo>
                      <a:pt x="263" y="90"/>
                    </a:lnTo>
                    <a:lnTo>
                      <a:pt x="259" y="86"/>
                    </a:lnTo>
                    <a:lnTo>
                      <a:pt x="249" y="78"/>
                    </a:lnTo>
                    <a:lnTo>
                      <a:pt x="243" y="75"/>
                    </a:lnTo>
                    <a:lnTo>
                      <a:pt x="238" y="71"/>
                    </a:lnTo>
                    <a:lnTo>
                      <a:pt x="232" y="69"/>
                    </a:lnTo>
                    <a:lnTo>
                      <a:pt x="226" y="66"/>
                    </a:lnTo>
                    <a:lnTo>
                      <a:pt x="213" y="62"/>
                    </a:lnTo>
                    <a:lnTo>
                      <a:pt x="199" y="60"/>
                    </a:lnTo>
                    <a:lnTo>
                      <a:pt x="191" y="59"/>
                    </a:lnTo>
                    <a:lnTo>
                      <a:pt x="184" y="5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52" name="Freeform 15"/>
              <p:cNvSpPr>
                <a:spLocks/>
              </p:cNvSpPr>
              <p:nvPr userDrawn="1"/>
            </p:nvSpPr>
            <p:spPr bwMode="auto">
              <a:xfrm>
                <a:off x="7953375" y="4525963"/>
                <a:ext cx="328612" cy="666750"/>
              </a:xfrm>
              <a:custGeom>
                <a:avLst/>
                <a:gdLst>
                  <a:gd name="T0" fmla="*/ 207 w 207"/>
                  <a:gd name="T1" fmla="*/ 67 h 420"/>
                  <a:gd name="T2" fmla="*/ 192 w 207"/>
                  <a:gd name="T3" fmla="*/ 63 h 420"/>
                  <a:gd name="T4" fmla="*/ 185 w 207"/>
                  <a:gd name="T5" fmla="*/ 61 h 420"/>
                  <a:gd name="T6" fmla="*/ 178 w 207"/>
                  <a:gd name="T7" fmla="*/ 60 h 420"/>
                  <a:gd name="T8" fmla="*/ 171 w 207"/>
                  <a:gd name="T9" fmla="*/ 60 h 420"/>
                  <a:gd name="T10" fmla="*/ 164 w 207"/>
                  <a:gd name="T11" fmla="*/ 60 h 420"/>
                  <a:gd name="T12" fmla="*/ 157 w 207"/>
                  <a:gd name="T13" fmla="*/ 60 h 420"/>
                  <a:gd name="T14" fmla="*/ 150 w 207"/>
                  <a:gd name="T15" fmla="*/ 61 h 420"/>
                  <a:gd name="T16" fmla="*/ 138 w 207"/>
                  <a:gd name="T17" fmla="*/ 64 h 420"/>
                  <a:gd name="T18" fmla="*/ 132 w 207"/>
                  <a:gd name="T19" fmla="*/ 66 h 420"/>
                  <a:gd name="T20" fmla="*/ 126 w 207"/>
                  <a:gd name="T21" fmla="*/ 68 h 420"/>
                  <a:gd name="T22" fmla="*/ 120 w 207"/>
                  <a:gd name="T23" fmla="*/ 71 h 420"/>
                  <a:gd name="T24" fmla="*/ 115 w 207"/>
                  <a:gd name="T25" fmla="*/ 75 h 420"/>
                  <a:gd name="T26" fmla="*/ 110 w 207"/>
                  <a:gd name="T27" fmla="*/ 78 h 420"/>
                  <a:gd name="T28" fmla="*/ 105 w 207"/>
                  <a:gd name="T29" fmla="*/ 82 h 420"/>
                  <a:gd name="T30" fmla="*/ 100 w 207"/>
                  <a:gd name="T31" fmla="*/ 86 h 420"/>
                  <a:gd name="T32" fmla="*/ 95 w 207"/>
                  <a:gd name="T33" fmla="*/ 91 h 420"/>
                  <a:gd name="T34" fmla="*/ 91 w 207"/>
                  <a:gd name="T35" fmla="*/ 96 h 420"/>
                  <a:gd name="T36" fmla="*/ 87 w 207"/>
                  <a:gd name="T37" fmla="*/ 101 h 420"/>
                  <a:gd name="T38" fmla="*/ 84 w 207"/>
                  <a:gd name="T39" fmla="*/ 107 h 420"/>
                  <a:gd name="T40" fmla="*/ 79 w 207"/>
                  <a:gd name="T41" fmla="*/ 112 h 420"/>
                  <a:gd name="T42" fmla="*/ 76 w 207"/>
                  <a:gd name="T43" fmla="*/ 119 h 420"/>
                  <a:gd name="T44" fmla="*/ 73 w 207"/>
                  <a:gd name="T45" fmla="*/ 125 h 420"/>
                  <a:gd name="T46" fmla="*/ 69 w 207"/>
                  <a:gd name="T47" fmla="*/ 138 h 420"/>
                  <a:gd name="T48" fmla="*/ 65 w 207"/>
                  <a:gd name="T49" fmla="*/ 152 h 420"/>
                  <a:gd name="T50" fmla="*/ 64 w 207"/>
                  <a:gd name="T51" fmla="*/ 160 h 420"/>
                  <a:gd name="T52" fmla="*/ 63 w 207"/>
                  <a:gd name="T53" fmla="*/ 167 h 420"/>
                  <a:gd name="T54" fmla="*/ 63 w 207"/>
                  <a:gd name="T55" fmla="*/ 175 h 420"/>
                  <a:gd name="T56" fmla="*/ 62 w 207"/>
                  <a:gd name="T57" fmla="*/ 183 h 420"/>
                  <a:gd name="T58" fmla="*/ 62 w 207"/>
                  <a:gd name="T59" fmla="*/ 420 h 420"/>
                  <a:gd name="T60" fmla="*/ 0 w 207"/>
                  <a:gd name="T61" fmla="*/ 420 h 420"/>
                  <a:gd name="T62" fmla="*/ 0 w 207"/>
                  <a:gd name="T63" fmla="*/ 8 h 420"/>
                  <a:gd name="T64" fmla="*/ 59 w 207"/>
                  <a:gd name="T65" fmla="*/ 8 h 420"/>
                  <a:gd name="T66" fmla="*/ 59 w 207"/>
                  <a:gd name="T67" fmla="*/ 64 h 420"/>
                  <a:gd name="T68" fmla="*/ 63 w 207"/>
                  <a:gd name="T69" fmla="*/ 57 h 420"/>
                  <a:gd name="T70" fmla="*/ 69 w 207"/>
                  <a:gd name="T71" fmla="*/ 49 h 420"/>
                  <a:gd name="T72" fmla="*/ 71 w 207"/>
                  <a:gd name="T73" fmla="*/ 46 h 420"/>
                  <a:gd name="T74" fmla="*/ 74 w 207"/>
                  <a:gd name="T75" fmla="*/ 42 h 420"/>
                  <a:gd name="T76" fmla="*/ 82 w 207"/>
                  <a:gd name="T77" fmla="*/ 35 h 420"/>
                  <a:gd name="T78" fmla="*/ 86 w 207"/>
                  <a:gd name="T79" fmla="*/ 32 h 420"/>
                  <a:gd name="T80" fmla="*/ 90 w 207"/>
                  <a:gd name="T81" fmla="*/ 28 h 420"/>
                  <a:gd name="T82" fmla="*/ 94 w 207"/>
                  <a:gd name="T83" fmla="*/ 25 h 420"/>
                  <a:gd name="T84" fmla="*/ 98 w 207"/>
                  <a:gd name="T85" fmla="*/ 22 h 420"/>
                  <a:gd name="T86" fmla="*/ 107 w 207"/>
                  <a:gd name="T87" fmla="*/ 17 h 420"/>
                  <a:gd name="T88" fmla="*/ 116 w 207"/>
                  <a:gd name="T89" fmla="*/ 12 h 420"/>
                  <a:gd name="T90" fmla="*/ 126 w 207"/>
                  <a:gd name="T91" fmla="*/ 8 h 420"/>
                  <a:gd name="T92" fmla="*/ 136 w 207"/>
                  <a:gd name="T93" fmla="*/ 4 h 420"/>
                  <a:gd name="T94" fmla="*/ 147 w 207"/>
                  <a:gd name="T95" fmla="*/ 2 h 420"/>
                  <a:gd name="T96" fmla="*/ 159 w 207"/>
                  <a:gd name="T97" fmla="*/ 0 h 420"/>
                  <a:gd name="T98" fmla="*/ 171 w 207"/>
                  <a:gd name="T99" fmla="*/ 0 h 420"/>
                  <a:gd name="T100" fmla="*/ 183 w 207"/>
                  <a:gd name="T101" fmla="*/ 1 h 420"/>
                  <a:gd name="T102" fmla="*/ 195 w 207"/>
                  <a:gd name="T103" fmla="*/ 2 h 420"/>
                  <a:gd name="T104" fmla="*/ 207 w 207"/>
                  <a:gd name="T105" fmla="*/ 5 h 420"/>
                  <a:gd name="T106" fmla="*/ 207 w 207"/>
                  <a:gd name="T107" fmla="*/ 67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07" h="420">
                    <a:moveTo>
                      <a:pt x="207" y="67"/>
                    </a:moveTo>
                    <a:lnTo>
                      <a:pt x="192" y="63"/>
                    </a:lnTo>
                    <a:lnTo>
                      <a:pt x="185" y="61"/>
                    </a:lnTo>
                    <a:lnTo>
                      <a:pt x="178" y="60"/>
                    </a:lnTo>
                    <a:lnTo>
                      <a:pt x="171" y="60"/>
                    </a:lnTo>
                    <a:lnTo>
                      <a:pt x="164" y="60"/>
                    </a:lnTo>
                    <a:lnTo>
                      <a:pt x="157" y="60"/>
                    </a:lnTo>
                    <a:lnTo>
                      <a:pt x="150" y="61"/>
                    </a:lnTo>
                    <a:lnTo>
                      <a:pt x="138" y="64"/>
                    </a:lnTo>
                    <a:lnTo>
                      <a:pt x="132" y="66"/>
                    </a:lnTo>
                    <a:lnTo>
                      <a:pt x="126" y="68"/>
                    </a:lnTo>
                    <a:lnTo>
                      <a:pt x="120" y="71"/>
                    </a:lnTo>
                    <a:lnTo>
                      <a:pt x="115" y="75"/>
                    </a:lnTo>
                    <a:lnTo>
                      <a:pt x="110" y="78"/>
                    </a:lnTo>
                    <a:lnTo>
                      <a:pt x="105" y="82"/>
                    </a:lnTo>
                    <a:lnTo>
                      <a:pt x="100" y="86"/>
                    </a:lnTo>
                    <a:lnTo>
                      <a:pt x="95" y="91"/>
                    </a:lnTo>
                    <a:lnTo>
                      <a:pt x="91" y="96"/>
                    </a:lnTo>
                    <a:lnTo>
                      <a:pt x="87" y="101"/>
                    </a:lnTo>
                    <a:lnTo>
                      <a:pt x="84" y="107"/>
                    </a:lnTo>
                    <a:lnTo>
                      <a:pt x="79" y="112"/>
                    </a:lnTo>
                    <a:lnTo>
                      <a:pt x="76" y="119"/>
                    </a:lnTo>
                    <a:lnTo>
                      <a:pt x="73" y="125"/>
                    </a:lnTo>
                    <a:lnTo>
                      <a:pt x="69" y="138"/>
                    </a:lnTo>
                    <a:lnTo>
                      <a:pt x="65" y="152"/>
                    </a:lnTo>
                    <a:lnTo>
                      <a:pt x="64" y="160"/>
                    </a:lnTo>
                    <a:lnTo>
                      <a:pt x="63" y="167"/>
                    </a:lnTo>
                    <a:lnTo>
                      <a:pt x="63" y="175"/>
                    </a:lnTo>
                    <a:lnTo>
                      <a:pt x="62" y="183"/>
                    </a:lnTo>
                    <a:lnTo>
                      <a:pt x="62" y="420"/>
                    </a:lnTo>
                    <a:lnTo>
                      <a:pt x="0" y="420"/>
                    </a:lnTo>
                    <a:lnTo>
                      <a:pt x="0" y="8"/>
                    </a:lnTo>
                    <a:lnTo>
                      <a:pt x="59" y="8"/>
                    </a:lnTo>
                    <a:lnTo>
                      <a:pt x="59" y="64"/>
                    </a:lnTo>
                    <a:lnTo>
                      <a:pt x="63" y="57"/>
                    </a:lnTo>
                    <a:lnTo>
                      <a:pt x="69" y="49"/>
                    </a:lnTo>
                    <a:lnTo>
                      <a:pt x="71" y="46"/>
                    </a:lnTo>
                    <a:lnTo>
                      <a:pt x="74" y="42"/>
                    </a:lnTo>
                    <a:lnTo>
                      <a:pt x="82" y="35"/>
                    </a:lnTo>
                    <a:lnTo>
                      <a:pt x="86" y="32"/>
                    </a:lnTo>
                    <a:lnTo>
                      <a:pt x="90" y="28"/>
                    </a:lnTo>
                    <a:lnTo>
                      <a:pt x="94" y="25"/>
                    </a:lnTo>
                    <a:lnTo>
                      <a:pt x="98" y="22"/>
                    </a:lnTo>
                    <a:lnTo>
                      <a:pt x="107" y="17"/>
                    </a:lnTo>
                    <a:lnTo>
                      <a:pt x="116" y="12"/>
                    </a:lnTo>
                    <a:lnTo>
                      <a:pt x="126" y="8"/>
                    </a:lnTo>
                    <a:lnTo>
                      <a:pt x="136" y="4"/>
                    </a:lnTo>
                    <a:lnTo>
                      <a:pt x="147" y="2"/>
                    </a:lnTo>
                    <a:lnTo>
                      <a:pt x="159" y="0"/>
                    </a:lnTo>
                    <a:lnTo>
                      <a:pt x="171" y="0"/>
                    </a:lnTo>
                    <a:lnTo>
                      <a:pt x="183" y="1"/>
                    </a:lnTo>
                    <a:lnTo>
                      <a:pt x="195" y="2"/>
                    </a:lnTo>
                    <a:lnTo>
                      <a:pt x="207" y="5"/>
                    </a:lnTo>
                    <a:lnTo>
                      <a:pt x="207" y="6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53" name="Rectangle 16"/>
              <p:cNvSpPr>
                <a:spLocks noChangeArrowheads="1"/>
              </p:cNvSpPr>
              <p:nvPr userDrawn="1"/>
            </p:nvSpPr>
            <p:spPr bwMode="auto">
              <a:xfrm>
                <a:off x="8415338" y="4324351"/>
                <a:ext cx="98425" cy="8667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54" name="Freeform 17"/>
              <p:cNvSpPr>
                <a:spLocks noEditPoints="1"/>
              </p:cNvSpPr>
              <p:nvPr userDrawn="1"/>
            </p:nvSpPr>
            <p:spPr bwMode="auto">
              <a:xfrm>
                <a:off x="8683625" y="4324351"/>
                <a:ext cx="582612" cy="879475"/>
              </a:xfrm>
              <a:custGeom>
                <a:avLst/>
                <a:gdLst>
                  <a:gd name="T0" fmla="*/ 308 w 367"/>
                  <a:gd name="T1" fmla="*/ 547 h 554"/>
                  <a:gd name="T2" fmla="*/ 290 w 367"/>
                  <a:gd name="T3" fmla="*/ 505 h 554"/>
                  <a:gd name="T4" fmla="*/ 261 w 367"/>
                  <a:gd name="T5" fmla="*/ 530 h 554"/>
                  <a:gd name="T6" fmla="*/ 236 w 367"/>
                  <a:gd name="T7" fmla="*/ 543 h 554"/>
                  <a:gd name="T8" fmla="*/ 197 w 367"/>
                  <a:gd name="T9" fmla="*/ 553 h 554"/>
                  <a:gd name="T10" fmla="*/ 155 w 367"/>
                  <a:gd name="T11" fmla="*/ 553 h 554"/>
                  <a:gd name="T12" fmla="*/ 119 w 367"/>
                  <a:gd name="T13" fmla="*/ 544 h 554"/>
                  <a:gd name="T14" fmla="*/ 87 w 367"/>
                  <a:gd name="T15" fmla="*/ 528 h 554"/>
                  <a:gd name="T16" fmla="*/ 66 w 367"/>
                  <a:gd name="T17" fmla="*/ 512 h 554"/>
                  <a:gd name="T18" fmla="*/ 42 w 367"/>
                  <a:gd name="T19" fmla="*/ 484 h 554"/>
                  <a:gd name="T20" fmla="*/ 19 w 367"/>
                  <a:gd name="T21" fmla="*/ 443 h 554"/>
                  <a:gd name="T22" fmla="*/ 7 w 367"/>
                  <a:gd name="T23" fmla="*/ 404 h 554"/>
                  <a:gd name="T24" fmla="*/ 0 w 367"/>
                  <a:gd name="T25" fmla="*/ 341 h 554"/>
                  <a:gd name="T26" fmla="*/ 5 w 367"/>
                  <a:gd name="T27" fmla="*/ 288 h 554"/>
                  <a:gd name="T28" fmla="*/ 19 w 367"/>
                  <a:gd name="T29" fmla="*/ 240 h 554"/>
                  <a:gd name="T30" fmla="*/ 37 w 367"/>
                  <a:gd name="T31" fmla="*/ 206 h 554"/>
                  <a:gd name="T32" fmla="*/ 61 w 367"/>
                  <a:gd name="T33" fmla="*/ 177 h 554"/>
                  <a:gd name="T34" fmla="*/ 89 w 367"/>
                  <a:gd name="T35" fmla="*/ 154 h 554"/>
                  <a:gd name="T36" fmla="*/ 123 w 367"/>
                  <a:gd name="T37" fmla="*/ 138 h 554"/>
                  <a:gd name="T38" fmla="*/ 161 w 367"/>
                  <a:gd name="T39" fmla="*/ 129 h 554"/>
                  <a:gd name="T40" fmla="*/ 202 w 367"/>
                  <a:gd name="T41" fmla="*/ 129 h 554"/>
                  <a:gd name="T42" fmla="*/ 238 w 367"/>
                  <a:gd name="T43" fmla="*/ 139 h 554"/>
                  <a:gd name="T44" fmla="*/ 269 w 367"/>
                  <a:gd name="T45" fmla="*/ 156 h 554"/>
                  <a:gd name="T46" fmla="*/ 286 w 367"/>
                  <a:gd name="T47" fmla="*/ 170 h 554"/>
                  <a:gd name="T48" fmla="*/ 305 w 367"/>
                  <a:gd name="T49" fmla="*/ 194 h 554"/>
                  <a:gd name="T50" fmla="*/ 169 w 367"/>
                  <a:gd name="T51" fmla="*/ 188 h 554"/>
                  <a:gd name="T52" fmla="*/ 143 w 367"/>
                  <a:gd name="T53" fmla="*/ 194 h 554"/>
                  <a:gd name="T54" fmla="*/ 120 w 367"/>
                  <a:gd name="T55" fmla="*/ 206 h 554"/>
                  <a:gd name="T56" fmla="*/ 101 w 367"/>
                  <a:gd name="T57" fmla="*/ 223 h 554"/>
                  <a:gd name="T58" fmla="*/ 80 w 367"/>
                  <a:gd name="T59" fmla="*/ 256 h 554"/>
                  <a:gd name="T60" fmla="*/ 64 w 367"/>
                  <a:gd name="T61" fmla="*/ 311 h 554"/>
                  <a:gd name="T62" fmla="*/ 64 w 367"/>
                  <a:gd name="T63" fmla="*/ 372 h 554"/>
                  <a:gd name="T64" fmla="*/ 74 w 367"/>
                  <a:gd name="T65" fmla="*/ 413 h 554"/>
                  <a:gd name="T66" fmla="*/ 93 w 367"/>
                  <a:gd name="T67" fmla="*/ 449 h 554"/>
                  <a:gd name="T68" fmla="*/ 115 w 367"/>
                  <a:gd name="T69" fmla="*/ 472 h 554"/>
                  <a:gd name="T70" fmla="*/ 137 w 367"/>
                  <a:gd name="T71" fmla="*/ 485 h 554"/>
                  <a:gd name="T72" fmla="*/ 183 w 367"/>
                  <a:gd name="T73" fmla="*/ 495 h 554"/>
                  <a:gd name="T74" fmla="*/ 220 w 367"/>
                  <a:gd name="T75" fmla="*/ 490 h 554"/>
                  <a:gd name="T76" fmla="*/ 244 w 367"/>
                  <a:gd name="T77" fmla="*/ 479 h 554"/>
                  <a:gd name="T78" fmla="*/ 264 w 367"/>
                  <a:gd name="T79" fmla="*/ 464 h 554"/>
                  <a:gd name="T80" fmla="*/ 287 w 367"/>
                  <a:gd name="T81" fmla="*/ 432 h 554"/>
                  <a:gd name="T82" fmla="*/ 302 w 367"/>
                  <a:gd name="T83" fmla="*/ 386 h 554"/>
                  <a:gd name="T84" fmla="*/ 306 w 367"/>
                  <a:gd name="T85" fmla="*/ 341 h 554"/>
                  <a:gd name="T86" fmla="*/ 298 w 367"/>
                  <a:gd name="T87" fmla="*/ 283 h 554"/>
                  <a:gd name="T88" fmla="*/ 282 w 367"/>
                  <a:gd name="T89" fmla="*/ 244 h 554"/>
                  <a:gd name="T90" fmla="*/ 262 w 367"/>
                  <a:gd name="T91" fmla="*/ 219 h 554"/>
                  <a:gd name="T92" fmla="*/ 236 w 367"/>
                  <a:gd name="T93" fmla="*/ 199 h 554"/>
                  <a:gd name="T94" fmla="*/ 211 w 367"/>
                  <a:gd name="T95" fmla="*/ 190 h 5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367" h="554">
                    <a:moveTo>
                      <a:pt x="305" y="0"/>
                    </a:moveTo>
                    <a:lnTo>
                      <a:pt x="367" y="0"/>
                    </a:lnTo>
                    <a:lnTo>
                      <a:pt x="367" y="547"/>
                    </a:lnTo>
                    <a:lnTo>
                      <a:pt x="308" y="547"/>
                    </a:lnTo>
                    <a:lnTo>
                      <a:pt x="308" y="481"/>
                    </a:lnTo>
                    <a:lnTo>
                      <a:pt x="303" y="489"/>
                    </a:lnTo>
                    <a:lnTo>
                      <a:pt x="297" y="498"/>
                    </a:lnTo>
                    <a:lnTo>
                      <a:pt x="290" y="505"/>
                    </a:lnTo>
                    <a:lnTo>
                      <a:pt x="284" y="512"/>
                    </a:lnTo>
                    <a:lnTo>
                      <a:pt x="277" y="519"/>
                    </a:lnTo>
                    <a:lnTo>
                      <a:pt x="269" y="525"/>
                    </a:lnTo>
                    <a:lnTo>
                      <a:pt x="261" y="530"/>
                    </a:lnTo>
                    <a:lnTo>
                      <a:pt x="253" y="535"/>
                    </a:lnTo>
                    <a:lnTo>
                      <a:pt x="245" y="539"/>
                    </a:lnTo>
                    <a:lnTo>
                      <a:pt x="240" y="541"/>
                    </a:lnTo>
                    <a:lnTo>
                      <a:pt x="236" y="543"/>
                    </a:lnTo>
                    <a:lnTo>
                      <a:pt x="226" y="547"/>
                    </a:lnTo>
                    <a:lnTo>
                      <a:pt x="217" y="549"/>
                    </a:lnTo>
                    <a:lnTo>
                      <a:pt x="207" y="551"/>
                    </a:lnTo>
                    <a:lnTo>
                      <a:pt x="197" y="553"/>
                    </a:lnTo>
                    <a:lnTo>
                      <a:pt x="186" y="554"/>
                    </a:lnTo>
                    <a:lnTo>
                      <a:pt x="175" y="554"/>
                    </a:lnTo>
                    <a:lnTo>
                      <a:pt x="165" y="554"/>
                    </a:lnTo>
                    <a:lnTo>
                      <a:pt x="155" y="553"/>
                    </a:lnTo>
                    <a:lnTo>
                      <a:pt x="146" y="552"/>
                    </a:lnTo>
                    <a:lnTo>
                      <a:pt x="137" y="550"/>
                    </a:lnTo>
                    <a:lnTo>
                      <a:pt x="128" y="547"/>
                    </a:lnTo>
                    <a:lnTo>
                      <a:pt x="119" y="544"/>
                    </a:lnTo>
                    <a:lnTo>
                      <a:pt x="110" y="541"/>
                    </a:lnTo>
                    <a:lnTo>
                      <a:pt x="102" y="537"/>
                    </a:lnTo>
                    <a:lnTo>
                      <a:pt x="94" y="533"/>
                    </a:lnTo>
                    <a:lnTo>
                      <a:pt x="87" y="528"/>
                    </a:lnTo>
                    <a:lnTo>
                      <a:pt x="83" y="526"/>
                    </a:lnTo>
                    <a:lnTo>
                      <a:pt x="79" y="523"/>
                    </a:lnTo>
                    <a:lnTo>
                      <a:pt x="72" y="518"/>
                    </a:lnTo>
                    <a:lnTo>
                      <a:pt x="66" y="512"/>
                    </a:lnTo>
                    <a:lnTo>
                      <a:pt x="59" y="505"/>
                    </a:lnTo>
                    <a:lnTo>
                      <a:pt x="53" y="499"/>
                    </a:lnTo>
                    <a:lnTo>
                      <a:pt x="47" y="492"/>
                    </a:lnTo>
                    <a:lnTo>
                      <a:pt x="42" y="484"/>
                    </a:lnTo>
                    <a:lnTo>
                      <a:pt x="37" y="477"/>
                    </a:lnTo>
                    <a:lnTo>
                      <a:pt x="27" y="460"/>
                    </a:lnTo>
                    <a:lnTo>
                      <a:pt x="23" y="452"/>
                    </a:lnTo>
                    <a:lnTo>
                      <a:pt x="19" y="443"/>
                    </a:lnTo>
                    <a:lnTo>
                      <a:pt x="16" y="433"/>
                    </a:lnTo>
                    <a:lnTo>
                      <a:pt x="12" y="424"/>
                    </a:lnTo>
                    <a:lnTo>
                      <a:pt x="10" y="414"/>
                    </a:lnTo>
                    <a:lnTo>
                      <a:pt x="7" y="404"/>
                    </a:lnTo>
                    <a:lnTo>
                      <a:pt x="3" y="384"/>
                    </a:lnTo>
                    <a:lnTo>
                      <a:pt x="1" y="363"/>
                    </a:lnTo>
                    <a:lnTo>
                      <a:pt x="1" y="352"/>
                    </a:lnTo>
                    <a:lnTo>
                      <a:pt x="0" y="341"/>
                    </a:lnTo>
                    <a:lnTo>
                      <a:pt x="1" y="320"/>
                    </a:lnTo>
                    <a:lnTo>
                      <a:pt x="2" y="309"/>
                    </a:lnTo>
                    <a:lnTo>
                      <a:pt x="3" y="299"/>
                    </a:lnTo>
                    <a:lnTo>
                      <a:pt x="5" y="288"/>
                    </a:lnTo>
                    <a:lnTo>
                      <a:pt x="7" y="278"/>
                    </a:lnTo>
                    <a:lnTo>
                      <a:pt x="10" y="268"/>
                    </a:lnTo>
                    <a:lnTo>
                      <a:pt x="13" y="259"/>
                    </a:lnTo>
                    <a:lnTo>
                      <a:pt x="19" y="240"/>
                    </a:lnTo>
                    <a:lnTo>
                      <a:pt x="23" y="231"/>
                    </a:lnTo>
                    <a:lnTo>
                      <a:pt x="28" y="222"/>
                    </a:lnTo>
                    <a:lnTo>
                      <a:pt x="32" y="214"/>
                    </a:lnTo>
                    <a:lnTo>
                      <a:pt x="37" y="206"/>
                    </a:lnTo>
                    <a:lnTo>
                      <a:pt x="43" y="198"/>
                    </a:lnTo>
                    <a:lnTo>
                      <a:pt x="48" y="191"/>
                    </a:lnTo>
                    <a:lnTo>
                      <a:pt x="54" y="184"/>
                    </a:lnTo>
                    <a:lnTo>
                      <a:pt x="61" y="177"/>
                    </a:lnTo>
                    <a:lnTo>
                      <a:pt x="67" y="171"/>
                    </a:lnTo>
                    <a:lnTo>
                      <a:pt x="74" y="165"/>
                    </a:lnTo>
                    <a:lnTo>
                      <a:pt x="82" y="159"/>
                    </a:lnTo>
                    <a:lnTo>
                      <a:pt x="89" y="154"/>
                    </a:lnTo>
                    <a:lnTo>
                      <a:pt x="97" y="149"/>
                    </a:lnTo>
                    <a:lnTo>
                      <a:pt x="105" y="145"/>
                    </a:lnTo>
                    <a:lnTo>
                      <a:pt x="114" y="141"/>
                    </a:lnTo>
                    <a:lnTo>
                      <a:pt x="123" y="138"/>
                    </a:lnTo>
                    <a:lnTo>
                      <a:pt x="132" y="135"/>
                    </a:lnTo>
                    <a:lnTo>
                      <a:pt x="142" y="132"/>
                    </a:lnTo>
                    <a:lnTo>
                      <a:pt x="151" y="130"/>
                    </a:lnTo>
                    <a:lnTo>
                      <a:pt x="161" y="129"/>
                    </a:lnTo>
                    <a:lnTo>
                      <a:pt x="172" y="128"/>
                    </a:lnTo>
                    <a:lnTo>
                      <a:pt x="182" y="128"/>
                    </a:lnTo>
                    <a:lnTo>
                      <a:pt x="192" y="128"/>
                    </a:lnTo>
                    <a:lnTo>
                      <a:pt x="202" y="129"/>
                    </a:lnTo>
                    <a:lnTo>
                      <a:pt x="212" y="131"/>
                    </a:lnTo>
                    <a:lnTo>
                      <a:pt x="221" y="133"/>
                    </a:lnTo>
                    <a:lnTo>
                      <a:pt x="230" y="135"/>
                    </a:lnTo>
                    <a:lnTo>
                      <a:pt x="238" y="139"/>
                    </a:lnTo>
                    <a:lnTo>
                      <a:pt x="247" y="142"/>
                    </a:lnTo>
                    <a:lnTo>
                      <a:pt x="254" y="146"/>
                    </a:lnTo>
                    <a:lnTo>
                      <a:pt x="262" y="151"/>
                    </a:lnTo>
                    <a:lnTo>
                      <a:pt x="269" y="156"/>
                    </a:lnTo>
                    <a:lnTo>
                      <a:pt x="273" y="158"/>
                    </a:lnTo>
                    <a:lnTo>
                      <a:pt x="276" y="161"/>
                    </a:lnTo>
                    <a:lnTo>
                      <a:pt x="283" y="167"/>
                    </a:lnTo>
                    <a:lnTo>
                      <a:pt x="286" y="170"/>
                    </a:lnTo>
                    <a:lnTo>
                      <a:pt x="289" y="173"/>
                    </a:lnTo>
                    <a:lnTo>
                      <a:pt x="294" y="180"/>
                    </a:lnTo>
                    <a:lnTo>
                      <a:pt x="300" y="186"/>
                    </a:lnTo>
                    <a:lnTo>
                      <a:pt x="305" y="194"/>
                    </a:lnTo>
                    <a:lnTo>
                      <a:pt x="305" y="0"/>
                    </a:lnTo>
                    <a:close/>
                    <a:moveTo>
                      <a:pt x="183" y="187"/>
                    </a:moveTo>
                    <a:lnTo>
                      <a:pt x="176" y="187"/>
                    </a:lnTo>
                    <a:lnTo>
                      <a:pt x="169" y="188"/>
                    </a:lnTo>
                    <a:lnTo>
                      <a:pt x="162" y="189"/>
                    </a:lnTo>
                    <a:lnTo>
                      <a:pt x="155" y="190"/>
                    </a:lnTo>
                    <a:lnTo>
                      <a:pt x="149" y="192"/>
                    </a:lnTo>
                    <a:lnTo>
                      <a:pt x="143" y="194"/>
                    </a:lnTo>
                    <a:lnTo>
                      <a:pt x="137" y="197"/>
                    </a:lnTo>
                    <a:lnTo>
                      <a:pt x="131" y="199"/>
                    </a:lnTo>
                    <a:lnTo>
                      <a:pt x="126" y="203"/>
                    </a:lnTo>
                    <a:lnTo>
                      <a:pt x="120" y="206"/>
                    </a:lnTo>
                    <a:lnTo>
                      <a:pt x="115" y="210"/>
                    </a:lnTo>
                    <a:lnTo>
                      <a:pt x="110" y="214"/>
                    </a:lnTo>
                    <a:lnTo>
                      <a:pt x="106" y="219"/>
                    </a:lnTo>
                    <a:lnTo>
                      <a:pt x="101" y="223"/>
                    </a:lnTo>
                    <a:lnTo>
                      <a:pt x="97" y="228"/>
                    </a:lnTo>
                    <a:lnTo>
                      <a:pt x="93" y="233"/>
                    </a:lnTo>
                    <a:lnTo>
                      <a:pt x="86" y="244"/>
                    </a:lnTo>
                    <a:lnTo>
                      <a:pt x="80" y="256"/>
                    </a:lnTo>
                    <a:lnTo>
                      <a:pt x="75" y="269"/>
                    </a:lnTo>
                    <a:lnTo>
                      <a:pt x="70" y="283"/>
                    </a:lnTo>
                    <a:lnTo>
                      <a:pt x="67" y="297"/>
                    </a:lnTo>
                    <a:lnTo>
                      <a:pt x="64" y="311"/>
                    </a:lnTo>
                    <a:lnTo>
                      <a:pt x="63" y="326"/>
                    </a:lnTo>
                    <a:lnTo>
                      <a:pt x="62" y="341"/>
                    </a:lnTo>
                    <a:lnTo>
                      <a:pt x="63" y="357"/>
                    </a:lnTo>
                    <a:lnTo>
                      <a:pt x="64" y="372"/>
                    </a:lnTo>
                    <a:lnTo>
                      <a:pt x="67" y="386"/>
                    </a:lnTo>
                    <a:lnTo>
                      <a:pt x="68" y="393"/>
                    </a:lnTo>
                    <a:lnTo>
                      <a:pt x="70" y="400"/>
                    </a:lnTo>
                    <a:lnTo>
                      <a:pt x="74" y="413"/>
                    </a:lnTo>
                    <a:lnTo>
                      <a:pt x="80" y="426"/>
                    </a:lnTo>
                    <a:lnTo>
                      <a:pt x="86" y="438"/>
                    </a:lnTo>
                    <a:lnTo>
                      <a:pt x="89" y="444"/>
                    </a:lnTo>
                    <a:lnTo>
                      <a:pt x="93" y="449"/>
                    </a:lnTo>
                    <a:lnTo>
                      <a:pt x="101" y="459"/>
                    </a:lnTo>
                    <a:lnTo>
                      <a:pt x="105" y="464"/>
                    </a:lnTo>
                    <a:lnTo>
                      <a:pt x="110" y="468"/>
                    </a:lnTo>
                    <a:lnTo>
                      <a:pt x="115" y="472"/>
                    </a:lnTo>
                    <a:lnTo>
                      <a:pt x="120" y="476"/>
                    </a:lnTo>
                    <a:lnTo>
                      <a:pt x="125" y="479"/>
                    </a:lnTo>
                    <a:lnTo>
                      <a:pt x="131" y="483"/>
                    </a:lnTo>
                    <a:lnTo>
                      <a:pt x="137" y="485"/>
                    </a:lnTo>
                    <a:lnTo>
                      <a:pt x="143" y="488"/>
                    </a:lnTo>
                    <a:lnTo>
                      <a:pt x="155" y="492"/>
                    </a:lnTo>
                    <a:lnTo>
                      <a:pt x="169" y="494"/>
                    </a:lnTo>
                    <a:lnTo>
                      <a:pt x="183" y="495"/>
                    </a:lnTo>
                    <a:lnTo>
                      <a:pt x="199" y="494"/>
                    </a:lnTo>
                    <a:lnTo>
                      <a:pt x="206" y="493"/>
                    </a:lnTo>
                    <a:lnTo>
                      <a:pt x="213" y="492"/>
                    </a:lnTo>
                    <a:lnTo>
                      <a:pt x="220" y="490"/>
                    </a:lnTo>
                    <a:lnTo>
                      <a:pt x="226" y="488"/>
                    </a:lnTo>
                    <a:lnTo>
                      <a:pt x="232" y="485"/>
                    </a:lnTo>
                    <a:lnTo>
                      <a:pt x="238" y="483"/>
                    </a:lnTo>
                    <a:lnTo>
                      <a:pt x="244" y="479"/>
                    </a:lnTo>
                    <a:lnTo>
                      <a:pt x="249" y="476"/>
                    </a:lnTo>
                    <a:lnTo>
                      <a:pt x="255" y="472"/>
                    </a:lnTo>
                    <a:lnTo>
                      <a:pt x="259" y="468"/>
                    </a:lnTo>
                    <a:lnTo>
                      <a:pt x="264" y="464"/>
                    </a:lnTo>
                    <a:lnTo>
                      <a:pt x="269" y="459"/>
                    </a:lnTo>
                    <a:lnTo>
                      <a:pt x="277" y="449"/>
                    </a:lnTo>
                    <a:lnTo>
                      <a:pt x="284" y="438"/>
                    </a:lnTo>
                    <a:lnTo>
                      <a:pt x="287" y="432"/>
                    </a:lnTo>
                    <a:lnTo>
                      <a:pt x="290" y="426"/>
                    </a:lnTo>
                    <a:lnTo>
                      <a:pt x="295" y="413"/>
                    </a:lnTo>
                    <a:lnTo>
                      <a:pt x="299" y="400"/>
                    </a:lnTo>
                    <a:lnTo>
                      <a:pt x="302" y="386"/>
                    </a:lnTo>
                    <a:lnTo>
                      <a:pt x="303" y="379"/>
                    </a:lnTo>
                    <a:lnTo>
                      <a:pt x="304" y="372"/>
                    </a:lnTo>
                    <a:lnTo>
                      <a:pt x="306" y="357"/>
                    </a:lnTo>
                    <a:lnTo>
                      <a:pt x="306" y="341"/>
                    </a:lnTo>
                    <a:lnTo>
                      <a:pt x="306" y="326"/>
                    </a:lnTo>
                    <a:lnTo>
                      <a:pt x="304" y="311"/>
                    </a:lnTo>
                    <a:lnTo>
                      <a:pt x="302" y="297"/>
                    </a:lnTo>
                    <a:lnTo>
                      <a:pt x="298" y="283"/>
                    </a:lnTo>
                    <a:lnTo>
                      <a:pt x="294" y="269"/>
                    </a:lnTo>
                    <a:lnTo>
                      <a:pt x="288" y="256"/>
                    </a:lnTo>
                    <a:lnTo>
                      <a:pt x="285" y="250"/>
                    </a:lnTo>
                    <a:lnTo>
                      <a:pt x="282" y="244"/>
                    </a:lnTo>
                    <a:lnTo>
                      <a:pt x="275" y="233"/>
                    </a:lnTo>
                    <a:lnTo>
                      <a:pt x="271" y="228"/>
                    </a:lnTo>
                    <a:lnTo>
                      <a:pt x="266" y="223"/>
                    </a:lnTo>
                    <a:lnTo>
                      <a:pt x="262" y="219"/>
                    </a:lnTo>
                    <a:lnTo>
                      <a:pt x="257" y="214"/>
                    </a:lnTo>
                    <a:lnTo>
                      <a:pt x="247" y="206"/>
                    </a:lnTo>
                    <a:lnTo>
                      <a:pt x="242" y="203"/>
                    </a:lnTo>
                    <a:lnTo>
                      <a:pt x="236" y="199"/>
                    </a:lnTo>
                    <a:lnTo>
                      <a:pt x="230" y="197"/>
                    </a:lnTo>
                    <a:lnTo>
                      <a:pt x="224" y="194"/>
                    </a:lnTo>
                    <a:lnTo>
                      <a:pt x="218" y="192"/>
                    </a:lnTo>
                    <a:lnTo>
                      <a:pt x="211" y="190"/>
                    </a:lnTo>
                    <a:lnTo>
                      <a:pt x="205" y="189"/>
                    </a:lnTo>
                    <a:lnTo>
                      <a:pt x="198" y="188"/>
                    </a:lnTo>
                    <a:lnTo>
                      <a:pt x="183" y="18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</p:grpSp>
      </p:grp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2018973719"/>
      </p:ext>
    </p:extLst>
  </p:cSld>
  <p:clrMapOvr>
    <a:masterClrMapping/>
  </p:clrMapOvr>
  <p:transition spd="med"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11C7F-3C54-43B5-908B-15AC29D19F90}" type="datetime3">
              <a:rPr lang="en-US" smtClean="0"/>
              <a:pPr/>
              <a:t>5 January 2017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Presentation name</a:t>
            </a: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2236071275"/>
      </p:ext>
    </p:extLst>
  </p:cSld>
  <p:clrMapOvr>
    <a:masterClrMapping/>
  </p:clrMapOvr>
  <p:transition spd="med"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25A93-83AF-4661-A783-82D10E5DB77D}" type="datetime3">
              <a:rPr lang="en-US" smtClean="0"/>
              <a:pPr/>
              <a:t>5 January 2017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Presentation name</a:t>
            </a:r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3116730025"/>
      </p:ext>
    </p:extLst>
  </p:cSld>
  <p:clrMapOvr>
    <a:masterClrMapping/>
  </p:clrMapOvr>
  <p:transition spd="med"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she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95180-F5EE-4454-A238-D6444C3BF4A0}" type="datetime3">
              <a:rPr lang="en-US" smtClean="0"/>
              <a:pPr/>
              <a:t>5 January 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Presentation name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31801" y="1223739"/>
            <a:ext cx="9502362" cy="4824636"/>
          </a:xfrm>
        </p:spPr>
        <p:txBody>
          <a:bodyPr/>
          <a:lstStyle>
            <a:lvl1pPr marL="266700" indent="-266700">
              <a:lnSpc>
                <a:spcPct val="110000"/>
              </a:lnSpc>
              <a:spcAft>
                <a:spcPts val="200"/>
              </a:spcAft>
              <a:defRPr sz="1200"/>
            </a:lvl1pPr>
            <a:lvl2pPr marL="539750" indent="-273050">
              <a:lnSpc>
                <a:spcPct val="110000"/>
              </a:lnSpc>
              <a:spcAft>
                <a:spcPts val="200"/>
              </a:spcAft>
              <a:defRPr sz="1100"/>
            </a:lvl2pPr>
            <a:lvl3pPr marL="806450" indent="-266700">
              <a:lnSpc>
                <a:spcPct val="110000"/>
              </a:lnSpc>
              <a:spcAft>
                <a:spcPts val="200"/>
              </a:spcAft>
              <a:defRPr sz="1050"/>
            </a:lvl3pPr>
            <a:lvl4pPr marL="1071563" indent="-265113">
              <a:lnSpc>
                <a:spcPct val="110000"/>
              </a:lnSpc>
              <a:spcAft>
                <a:spcPts val="200"/>
              </a:spcAft>
              <a:defRPr sz="1000"/>
            </a:lvl4pPr>
            <a:lvl5pPr marL="1346200" indent="-274638">
              <a:lnSpc>
                <a:spcPct val="110000"/>
              </a:lnSpc>
              <a:spcAft>
                <a:spcPts val="200"/>
              </a:spcAft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i-FI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5389" y="360363"/>
            <a:ext cx="9506249" cy="360016"/>
          </a:xfrm>
        </p:spPr>
        <p:txBody>
          <a:bodyPr anchor="t" anchorCtr="0"/>
          <a:lstStyle>
            <a:lvl1pPr>
              <a:lnSpc>
                <a:spcPct val="100000"/>
              </a:lnSpc>
              <a:defRPr sz="1800"/>
            </a:lvl1pPr>
          </a:lstStyle>
          <a:p>
            <a:r>
              <a:rPr lang="en-US" dirty="0" smtClean="0"/>
              <a:t>Click to edit Master title style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4975" y="719683"/>
            <a:ext cx="9502775" cy="288032"/>
          </a:xfr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fi-FI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799" y="6048375"/>
            <a:ext cx="9505503" cy="359939"/>
          </a:xfrm>
        </p:spPr>
        <p:txBody>
          <a:bodyPr/>
          <a:lstStyle>
            <a:lvl1pPr marL="0" indent="0" algn="l">
              <a:spcAft>
                <a:spcPts val="0"/>
              </a:spcAft>
              <a:buFontTx/>
              <a:buNone/>
              <a:defRPr sz="800"/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xmlns="" val="1313136680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/ Divider F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DC9EF2B4-D58D-4963-8482-AD79B01C2CEB}" type="datetime3">
              <a:rPr lang="en-US" smtClean="0"/>
              <a:pPr/>
              <a:t>5 January 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smtClean="0"/>
              <a:t>Presentation name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Freeform 16"/>
          <p:cNvSpPr>
            <a:spLocks noChangeAspect="1" noEditPoints="1"/>
          </p:cNvSpPr>
          <p:nvPr userDrawn="1"/>
        </p:nvSpPr>
        <p:spPr bwMode="auto">
          <a:xfrm>
            <a:off x="5184775" y="3456775"/>
            <a:ext cx="1729906" cy="1728000"/>
          </a:xfrm>
          <a:custGeom>
            <a:avLst/>
            <a:gdLst>
              <a:gd name="T0" fmla="*/ 653 w 908"/>
              <a:gd name="T1" fmla="*/ 675 h 907"/>
              <a:gd name="T2" fmla="*/ 651 w 908"/>
              <a:gd name="T3" fmla="*/ 382 h 907"/>
              <a:gd name="T4" fmla="*/ 644 w 908"/>
              <a:gd name="T5" fmla="*/ 348 h 907"/>
              <a:gd name="T6" fmla="*/ 630 w 908"/>
              <a:gd name="T7" fmla="*/ 320 h 907"/>
              <a:gd name="T8" fmla="*/ 613 w 908"/>
              <a:gd name="T9" fmla="*/ 305 h 907"/>
              <a:gd name="T10" fmla="*/ 595 w 908"/>
              <a:gd name="T11" fmla="*/ 298 h 907"/>
              <a:gd name="T12" fmla="*/ 579 w 908"/>
              <a:gd name="T13" fmla="*/ 296 h 907"/>
              <a:gd name="T14" fmla="*/ 565 w 908"/>
              <a:gd name="T15" fmla="*/ 298 h 907"/>
              <a:gd name="T16" fmla="*/ 546 w 908"/>
              <a:gd name="T17" fmla="*/ 304 h 907"/>
              <a:gd name="T18" fmla="*/ 526 w 908"/>
              <a:gd name="T19" fmla="*/ 320 h 907"/>
              <a:gd name="T20" fmla="*/ 514 w 908"/>
              <a:gd name="T21" fmla="*/ 337 h 907"/>
              <a:gd name="T22" fmla="*/ 507 w 908"/>
              <a:gd name="T23" fmla="*/ 354 h 907"/>
              <a:gd name="T24" fmla="*/ 502 w 908"/>
              <a:gd name="T25" fmla="*/ 375 h 907"/>
              <a:gd name="T26" fmla="*/ 499 w 908"/>
              <a:gd name="T27" fmla="*/ 411 h 907"/>
              <a:gd name="T28" fmla="*/ 410 w 908"/>
              <a:gd name="T29" fmla="*/ 409 h 907"/>
              <a:gd name="T30" fmla="*/ 408 w 908"/>
              <a:gd name="T31" fmla="*/ 374 h 907"/>
              <a:gd name="T32" fmla="*/ 398 w 908"/>
              <a:gd name="T33" fmla="*/ 337 h 907"/>
              <a:gd name="T34" fmla="*/ 382 w 908"/>
              <a:gd name="T35" fmla="*/ 314 h 907"/>
              <a:gd name="T36" fmla="*/ 364 w 908"/>
              <a:gd name="T37" fmla="*/ 302 h 907"/>
              <a:gd name="T38" fmla="*/ 347 w 908"/>
              <a:gd name="T39" fmla="*/ 297 h 907"/>
              <a:gd name="T40" fmla="*/ 333 w 908"/>
              <a:gd name="T41" fmla="*/ 297 h 907"/>
              <a:gd name="T42" fmla="*/ 317 w 908"/>
              <a:gd name="T43" fmla="*/ 299 h 907"/>
              <a:gd name="T44" fmla="*/ 297 w 908"/>
              <a:gd name="T45" fmla="*/ 308 h 907"/>
              <a:gd name="T46" fmla="*/ 278 w 908"/>
              <a:gd name="T47" fmla="*/ 327 h 907"/>
              <a:gd name="T48" fmla="*/ 268 w 908"/>
              <a:gd name="T49" fmla="*/ 348 h 907"/>
              <a:gd name="T50" fmla="*/ 261 w 908"/>
              <a:gd name="T51" fmla="*/ 375 h 907"/>
              <a:gd name="T52" fmla="*/ 258 w 908"/>
              <a:gd name="T53" fmla="*/ 411 h 907"/>
              <a:gd name="T54" fmla="*/ 169 w 908"/>
              <a:gd name="T55" fmla="*/ 230 h 907"/>
              <a:gd name="T56" fmla="*/ 260 w 908"/>
              <a:gd name="T57" fmla="*/ 272 h 907"/>
              <a:gd name="T58" fmla="*/ 277 w 908"/>
              <a:gd name="T59" fmla="*/ 251 h 907"/>
              <a:gd name="T60" fmla="*/ 298 w 908"/>
              <a:gd name="T61" fmla="*/ 237 h 907"/>
              <a:gd name="T62" fmla="*/ 319 w 908"/>
              <a:gd name="T63" fmla="*/ 227 h 907"/>
              <a:gd name="T64" fmla="*/ 348 w 908"/>
              <a:gd name="T65" fmla="*/ 221 h 907"/>
              <a:gd name="T66" fmla="*/ 378 w 908"/>
              <a:gd name="T67" fmla="*/ 222 h 907"/>
              <a:gd name="T68" fmla="*/ 404 w 908"/>
              <a:gd name="T69" fmla="*/ 228 h 907"/>
              <a:gd name="T70" fmla="*/ 427 w 908"/>
              <a:gd name="T71" fmla="*/ 238 h 907"/>
              <a:gd name="T72" fmla="*/ 448 w 908"/>
              <a:gd name="T73" fmla="*/ 254 h 907"/>
              <a:gd name="T74" fmla="*/ 465 w 908"/>
              <a:gd name="T75" fmla="*/ 275 h 907"/>
              <a:gd name="T76" fmla="*/ 481 w 908"/>
              <a:gd name="T77" fmla="*/ 282 h 907"/>
              <a:gd name="T78" fmla="*/ 502 w 908"/>
              <a:gd name="T79" fmla="*/ 257 h 907"/>
              <a:gd name="T80" fmla="*/ 526 w 908"/>
              <a:gd name="T81" fmla="*/ 240 h 907"/>
              <a:gd name="T82" fmla="*/ 552 w 908"/>
              <a:gd name="T83" fmla="*/ 228 h 907"/>
              <a:gd name="T84" fmla="*/ 576 w 908"/>
              <a:gd name="T85" fmla="*/ 222 h 907"/>
              <a:gd name="T86" fmla="*/ 611 w 908"/>
              <a:gd name="T87" fmla="*/ 221 h 907"/>
              <a:gd name="T88" fmla="*/ 649 w 908"/>
              <a:gd name="T89" fmla="*/ 229 h 907"/>
              <a:gd name="T90" fmla="*/ 674 w 908"/>
              <a:gd name="T91" fmla="*/ 240 h 907"/>
              <a:gd name="T92" fmla="*/ 692 w 908"/>
              <a:gd name="T93" fmla="*/ 253 h 907"/>
              <a:gd name="T94" fmla="*/ 707 w 908"/>
              <a:gd name="T95" fmla="*/ 270 h 907"/>
              <a:gd name="T96" fmla="*/ 721 w 908"/>
              <a:gd name="T97" fmla="*/ 290 h 907"/>
              <a:gd name="T98" fmla="*/ 731 w 908"/>
              <a:gd name="T99" fmla="*/ 315 h 907"/>
              <a:gd name="T100" fmla="*/ 739 w 908"/>
              <a:gd name="T101" fmla="*/ 346 h 907"/>
              <a:gd name="T102" fmla="*/ 742 w 908"/>
              <a:gd name="T103" fmla="*/ 381 h 907"/>
              <a:gd name="T104" fmla="*/ 0 w 908"/>
              <a:gd name="T105" fmla="*/ 907 h 907"/>
              <a:gd name="T106" fmla="*/ 908 w 908"/>
              <a:gd name="T107" fmla="*/ 453 h 907"/>
              <a:gd name="T108" fmla="*/ 0 w 908"/>
              <a:gd name="T109" fmla="*/ 0 h 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908" h="907">
                <a:moveTo>
                  <a:pt x="743" y="408"/>
                </a:moveTo>
                <a:lnTo>
                  <a:pt x="743" y="675"/>
                </a:lnTo>
                <a:lnTo>
                  <a:pt x="653" y="675"/>
                </a:lnTo>
                <a:lnTo>
                  <a:pt x="653" y="409"/>
                </a:lnTo>
                <a:lnTo>
                  <a:pt x="652" y="390"/>
                </a:lnTo>
                <a:lnTo>
                  <a:pt x="651" y="382"/>
                </a:lnTo>
                <a:lnTo>
                  <a:pt x="650" y="374"/>
                </a:lnTo>
                <a:lnTo>
                  <a:pt x="648" y="360"/>
                </a:lnTo>
                <a:lnTo>
                  <a:pt x="644" y="348"/>
                </a:lnTo>
                <a:lnTo>
                  <a:pt x="640" y="337"/>
                </a:lnTo>
                <a:lnTo>
                  <a:pt x="636" y="328"/>
                </a:lnTo>
                <a:lnTo>
                  <a:pt x="630" y="320"/>
                </a:lnTo>
                <a:lnTo>
                  <a:pt x="625" y="314"/>
                </a:lnTo>
                <a:lnTo>
                  <a:pt x="619" y="309"/>
                </a:lnTo>
                <a:lnTo>
                  <a:pt x="613" y="305"/>
                </a:lnTo>
                <a:lnTo>
                  <a:pt x="607" y="302"/>
                </a:lnTo>
                <a:lnTo>
                  <a:pt x="601" y="299"/>
                </a:lnTo>
                <a:lnTo>
                  <a:pt x="595" y="298"/>
                </a:lnTo>
                <a:lnTo>
                  <a:pt x="589" y="297"/>
                </a:lnTo>
                <a:lnTo>
                  <a:pt x="584" y="297"/>
                </a:lnTo>
                <a:lnTo>
                  <a:pt x="579" y="296"/>
                </a:lnTo>
                <a:lnTo>
                  <a:pt x="575" y="297"/>
                </a:lnTo>
                <a:lnTo>
                  <a:pt x="571" y="297"/>
                </a:lnTo>
                <a:lnTo>
                  <a:pt x="565" y="298"/>
                </a:lnTo>
                <a:lnTo>
                  <a:pt x="559" y="299"/>
                </a:lnTo>
                <a:lnTo>
                  <a:pt x="552" y="301"/>
                </a:lnTo>
                <a:lnTo>
                  <a:pt x="546" y="304"/>
                </a:lnTo>
                <a:lnTo>
                  <a:pt x="539" y="308"/>
                </a:lnTo>
                <a:lnTo>
                  <a:pt x="532" y="313"/>
                </a:lnTo>
                <a:lnTo>
                  <a:pt x="526" y="320"/>
                </a:lnTo>
                <a:lnTo>
                  <a:pt x="520" y="327"/>
                </a:lnTo>
                <a:lnTo>
                  <a:pt x="517" y="332"/>
                </a:lnTo>
                <a:lnTo>
                  <a:pt x="514" y="337"/>
                </a:lnTo>
                <a:lnTo>
                  <a:pt x="511" y="342"/>
                </a:lnTo>
                <a:lnTo>
                  <a:pt x="509" y="348"/>
                </a:lnTo>
                <a:lnTo>
                  <a:pt x="507" y="354"/>
                </a:lnTo>
                <a:lnTo>
                  <a:pt x="505" y="360"/>
                </a:lnTo>
                <a:lnTo>
                  <a:pt x="503" y="368"/>
                </a:lnTo>
                <a:lnTo>
                  <a:pt x="502" y="375"/>
                </a:lnTo>
                <a:lnTo>
                  <a:pt x="500" y="392"/>
                </a:lnTo>
                <a:lnTo>
                  <a:pt x="499" y="402"/>
                </a:lnTo>
                <a:lnTo>
                  <a:pt x="499" y="411"/>
                </a:lnTo>
                <a:lnTo>
                  <a:pt x="499" y="675"/>
                </a:lnTo>
                <a:lnTo>
                  <a:pt x="410" y="675"/>
                </a:lnTo>
                <a:lnTo>
                  <a:pt x="410" y="409"/>
                </a:lnTo>
                <a:lnTo>
                  <a:pt x="409" y="390"/>
                </a:lnTo>
                <a:lnTo>
                  <a:pt x="409" y="382"/>
                </a:lnTo>
                <a:lnTo>
                  <a:pt x="408" y="374"/>
                </a:lnTo>
                <a:lnTo>
                  <a:pt x="405" y="360"/>
                </a:lnTo>
                <a:lnTo>
                  <a:pt x="402" y="348"/>
                </a:lnTo>
                <a:lnTo>
                  <a:pt x="398" y="337"/>
                </a:lnTo>
                <a:lnTo>
                  <a:pt x="393" y="328"/>
                </a:lnTo>
                <a:lnTo>
                  <a:pt x="388" y="320"/>
                </a:lnTo>
                <a:lnTo>
                  <a:pt x="382" y="314"/>
                </a:lnTo>
                <a:lnTo>
                  <a:pt x="376" y="309"/>
                </a:lnTo>
                <a:lnTo>
                  <a:pt x="370" y="305"/>
                </a:lnTo>
                <a:lnTo>
                  <a:pt x="364" y="302"/>
                </a:lnTo>
                <a:lnTo>
                  <a:pt x="358" y="299"/>
                </a:lnTo>
                <a:lnTo>
                  <a:pt x="352" y="298"/>
                </a:lnTo>
                <a:lnTo>
                  <a:pt x="347" y="297"/>
                </a:lnTo>
                <a:lnTo>
                  <a:pt x="342" y="297"/>
                </a:lnTo>
                <a:lnTo>
                  <a:pt x="337" y="296"/>
                </a:lnTo>
                <a:lnTo>
                  <a:pt x="333" y="297"/>
                </a:lnTo>
                <a:lnTo>
                  <a:pt x="328" y="297"/>
                </a:lnTo>
                <a:lnTo>
                  <a:pt x="323" y="298"/>
                </a:lnTo>
                <a:lnTo>
                  <a:pt x="317" y="299"/>
                </a:lnTo>
                <a:lnTo>
                  <a:pt x="310" y="301"/>
                </a:lnTo>
                <a:lnTo>
                  <a:pt x="304" y="304"/>
                </a:lnTo>
                <a:lnTo>
                  <a:pt x="297" y="308"/>
                </a:lnTo>
                <a:lnTo>
                  <a:pt x="291" y="313"/>
                </a:lnTo>
                <a:lnTo>
                  <a:pt x="284" y="320"/>
                </a:lnTo>
                <a:lnTo>
                  <a:pt x="278" y="327"/>
                </a:lnTo>
                <a:lnTo>
                  <a:pt x="276" y="332"/>
                </a:lnTo>
                <a:lnTo>
                  <a:pt x="273" y="337"/>
                </a:lnTo>
                <a:lnTo>
                  <a:pt x="268" y="348"/>
                </a:lnTo>
                <a:lnTo>
                  <a:pt x="264" y="360"/>
                </a:lnTo>
                <a:lnTo>
                  <a:pt x="262" y="368"/>
                </a:lnTo>
                <a:lnTo>
                  <a:pt x="261" y="375"/>
                </a:lnTo>
                <a:lnTo>
                  <a:pt x="259" y="392"/>
                </a:lnTo>
                <a:lnTo>
                  <a:pt x="259" y="402"/>
                </a:lnTo>
                <a:lnTo>
                  <a:pt x="258" y="411"/>
                </a:lnTo>
                <a:lnTo>
                  <a:pt x="258" y="675"/>
                </a:lnTo>
                <a:lnTo>
                  <a:pt x="169" y="675"/>
                </a:lnTo>
                <a:lnTo>
                  <a:pt x="169" y="230"/>
                </a:lnTo>
                <a:lnTo>
                  <a:pt x="255" y="230"/>
                </a:lnTo>
                <a:lnTo>
                  <a:pt x="255" y="280"/>
                </a:lnTo>
                <a:lnTo>
                  <a:pt x="260" y="272"/>
                </a:lnTo>
                <a:lnTo>
                  <a:pt x="265" y="264"/>
                </a:lnTo>
                <a:lnTo>
                  <a:pt x="271" y="257"/>
                </a:lnTo>
                <a:lnTo>
                  <a:pt x="277" y="251"/>
                </a:lnTo>
                <a:lnTo>
                  <a:pt x="284" y="246"/>
                </a:lnTo>
                <a:lnTo>
                  <a:pt x="291" y="241"/>
                </a:lnTo>
                <a:lnTo>
                  <a:pt x="298" y="237"/>
                </a:lnTo>
                <a:lnTo>
                  <a:pt x="305" y="233"/>
                </a:lnTo>
                <a:lnTo>
                  <a:pt x="312" y="230"/>
                </a:lnTo>
                <a:lnTo>
                  <a:pt x="319" y="227"/>
                </a:lnTo>
                <a:lnTo>
                  <a:pt x="334" y="223"/>
                </a:lnTo>
                <a:lnTo>
                  <a:pt x="341" y="222"/>
                </a:lnTo>
                <a:lnTo>
                  <a:pt x="348" y="221"/>
                </a:lnTo>
                <a:lnTo>
                  <a:pt x="360" y="221"/>
                </a:lnTo>
                <a:lnTo>
                  <a:pt x="369" y="221"/>
                </a:lnTo>
                <a:lnTo>
                  <a:pt x="378" y="222"/>
                </a:lnTo>
                <a:lnTo>
                  <a:pt x="387" y="223"/>
                </a:lnTo>
                <a:lnTo>
                  <a:pt x="395" y="225"/>
                </a:lnTo>
                <a:lnTo>
                  <a:pt x="404" y="228"/>
                </a:lnTo>
                <a:lnTo>
                  <a:pt x="412" y="231"/>
                </a:lnTo>
                <a:lnTo>
                  <a:pt x="419" y="234"/>
                </a:lnTo>
                <a:lnTo>
                  <a:pt x="427" y="238"/>
                </a:lnTo>
                <a:lnTo>
                  <a:pt x="434" y="243"/>
                </a:lnTo>
                <a:lnTo>
                  <a:pt x="441" y="248"/>
                </a:lnTo>
                <a:lnTo>
                  <a:pt x="448" y="254"/>
                </a:lnTo>
                <a:lnTo>
                  <a:pt x="454" y="261"/>
                </a:lnTo>
                <a:lnTo>
                  <a:pt x="460" y="268"/>
                </a:lnTo>
                <a:lnTo>
                  <a:pt x="465" y="275"/>
                </a:lnTo>
                <a:lnTo>
                  <a:pt x="470" y="283"/>
                </a:lnTo>
                <a:lnTo>
                  <a:pt x="475" y="292"/>
                </a:lnTo>
                <a:lnTo>
                  <a:pt x="481" y="282"/>
                </a:lnTo>
                <a:lnTo>
                  <a:pt x="488" y="273"/>
                </a:lnTo>
                <a:lnTo>
                  <a:pt x="495" y="265"/>
                </a:lnTo>
                <a:lnTo>
                  <a:pt x="502" y="257"/>
                </a:lnTo>
                <a:lnTo>
                  <a:pt x="510" y="251"/>
                </a:lnTo>
                <a:lnTo>
                  <a:pt x="518" y="245"/>
                </a:lnTo>
                <a:lnTo>
                  <a:pt x="526" y="240"/>
                </a:lnTo>
                <a:lnTo>
                  <a:pt x="535" y="235"/>
                </a:lnTo>
                <a:lnTo>
                  <a:pt x="543" y="232"/>
                </a:lnTo>
                <a:lnTo>
                  <a:pt x="552" y="228"/>
                </a:lnTo>
                <a:lnTo>
                  <a:pt x="560" y="226"/>
                </a:lnTo>
                <a:lnTo>
                  <a:pt x="568" y="224"/>
                </a:lnTo>
                <a:lnTo>
                  <a:pt x="576" y="222"/>
                </a:lnTo>
                <a:lnTo>
                  <a:pt x="584" y="221"/>
                </a:lnTo>
                <a:lnTo>
                  <a:pt x="598" y="221"/>
                </a:lnTo>
                <a:lnTo>
                  <a:pt x="611" y="221"/>
                </a:lnTo>
                <a:lnTo>
                  <a:pt x="624" y="223"/>
                </a:lnTo>
                <a:lnTo>
                  <a:pt x="636" y="225"/>
                </a:lnTo>
                <a:lnTo>
                  <a:pt x="649" y="229"/>
                </a:lnTo>
                <a:lnTo>
                  <a:pt x="662" y="234"/>
                </a:lnTo>
                <a:lnTo>
                  <a:pt x="668" y="237"/>
                </a:lnTo>
                <a:lnTo>
                  <a:pt x="674" y="240"/>
                </a:lnTo>
                <a:lnTo>
                  <a:pt x="680" y="244"/>
                </a:lnTo>
                <a:lnTo>
                  <a:pt x="686" y="248"/>
                </a:lnTo>
                <a:lnTo>
                  <a:pt x="692" y="253"/>
                </a:lnTo>
                <a:lnTo>
                  <a:pt x="697" y="258"/>
                </a:lnTo>
                <a:lnTo>
                  <a:pt x="702" y="264"/>
                </a:lnTo>
                <a:lnTo>
                  <a:pt x="707" y="270"/>
                </a:lnTo>
                <a:lnTo>
                  <a:pt x="712" y="276"/>
                </a:lnTo>
                <a:lnTo>
                  <a:pt x="716" y="283"/>
                </a:lnTo>
                <a:lnTo>
                  <a:pt x="721" y="290"/>
                </a:lnTo>
                <a:lnTo>
                  <a:pt x="724" y="298"/>
                </a:lnTo>
                <a:lnTo>
                  <a:pt x="728" y="307"/>
                </a:lnTo>
                <a:lnTo>
                  <a:pt x="731" y="315"/>
                </a:lnTo>
                <a:lnTo>
                  <a:pt x="734" y="325"/>
                </a:lnTo>
                <a:lnTo>
                  <a:pt x="736" y="335"/>
                </a:lnTo>
                <a:lnTo>
                  <a:pt x="739" y="346"/>
                </a:lnTo>
                <a:lnTo>
                  <a:pt x="740" y="357"/>
                </a:lnTo>
                <a:lnTo>
                  <a:pt x="741" y="369"/>
                </a:lnTo>
                <a:lnTo>
                  <a:pt x="742" y="381"/>
                </a:lnTo>
                <a:lnTo>
                  <a:pt x="743" y="394"/>
                </a:lnTo>
                <a:lnTo>
                  <a:pt x="743" y="408"/>
                </a:lnTo>
                <a:close/>
                <a:moveTo>
                  <a:pt x="0" y="907"/>
                </a:moveTo>
                <a:lnTo>
                  <a:pt x="453" y="907"/>
                </a:lnTo>
                <a:lnTo>
                  <a:pt x="908" y="907"/>
                </a:lnTo>
                <a:lnTo>
                  <a:pt x="908" y="453"/>
                </a:lnTo>
                <a:lnTo>
                  <a:pt x="908" y="0"/>
                </a:lnTo>
                <a:lnTo>
                  <a:pt x="453" y="0"/>
                </a:lnTo>
                <a:lnTo>
                  <a:pt x="0" y="0"/>
                </a:lnTo>
                <a:lnTo>
                  <a:pt x="0" y="453"/>
                </a:lnTo>
                <a:lnTo>
                  <a:pt x="0" y="9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8" name="Freeform 17"/>
          <p:cNvSpPr>
            <a:spLocks noChangeAspect="1" noEditPoints="1"/>
          </p:cNvSpPr>
          <p:nvPr userDrawn="1"/>
        </p:nvSpPr>
        <p:spPr bwMode="auto">
          <a:xfrm>
            <a:off x="3455988" y="-800"/>
            <a:ext cx="1726098" cy="1728000"/>
          </a:xfrm>
          <a:custGeom>
            <a:avLst/>
            <a:gdLst>
              <a:gd name="T0" fmla="*/ 587 w 907"/>
              <a:gd name="T1" fmla="*/ 676 h 908"/>
              <a:gd name="T2" fmla="*/ 587 w 907"/>
              <a:gd name="T3" fmla="*/ 444 h 908"/>
              <a:gd name="T4" fmla="*/ 586 w 907"/>
              <a:gd name="T5" fmla="*/ 428 h 908"/>
              <a:gd name="T6" fmla="*/ 583 w 907"/>
              <a:gd name="T7" fmla="*/ 412 h 908"/>
              <a:gd name="T8" fmla="*/ 580 w 907"/>
              <a:gd name="T9" fmla="*/ 397 h 908"/>
              <a:gd name="T10" fmla="*/ 575 w 907"/>
              <a:gd name="T11" fmla="*/ 383 h 908"/>
              <a:gd name="T12" fmla="*/ 566 w 907"/>
              <a:gd name="T13" fmla="*/ 364 h 908"/>
              <a:gd name="T14" fmla="*/ 555 w 907"/>
              <a:gd name="T15" fmla="*/ 347 h 908"/>
              <a:gd name="T16" fmla="*/ 546 w 907"/>
              <a:gd name="T17" fmla="*/ 337 h 908"/>
              <a:gd name="T18" fmla="*/ 532 w 907"/>
              <a:gd name="T19" fmla="*/ 325 h 908"/>
              <a:gd name="T20" fmla="*/ 516 w 907"/>
              <a:gd name="T21" fmla="*/ 314 h 908"/>
              <a:gd name="T22" fmla="*/ 504 w 907"/>
              <a:gd name="T23" fmla="*/ 309 h 908"/>
              <a:gd name="T24" fmla="*/ 492 w 907"/>
              <a:gd name="T25" fmla="*/ 305 h 908"/>
              <a:gd name="T26" fmla="*/ 479 w 907"/>
              <a:gd name="T27" fmla="*/ 303 h 908"/>
              <a:gd name="T28" fmla="*/ 460 w 907"/>
              <a:gd name="T29" fmla="*/ 301 h 908"/>
              <a:gd name="T30" fmla="*/ 439 w 907"/>
              <a:gd name="T31" fmla="*/ 302 h 908"/>
              <a:gd name="T32" fmla="*/ 419 w 907"/>
              <a:gd name="T33" fmla="*/ 307 h 908"/>
              <a:gd name="T34" fmla="*/ 407 w 907"/>
              <a:gd name="T35" fmla="*/ 312 h 908"/>
              <a:gd name="T36" fmla="*/ 395 w 907"/>
              <a:gd name="T37" fmla="*/ 317 h 908"/>
              <a:gd name="T38" fmla="*/ 383 w 907"/>
              <a:gd name="T39" fmla="*/ 325 h 908"/>
              <a:gd name="T40" fmla="*/ 373 w 907"/>
              <a:gd name="T41" fmla="*/ 333 h 908"/>
              <a:gd name="T42" fmla="*/ 363 w 907"/>
              <a:gd name="T43" fmla="*/ 343 h 908"/>
              <a:gd name="T44" fmla="*/ 354 w 907"/>
              <a:gd name="T45" fmla="*/ 354 h 908"/>
              <a:gd name="T46" fmla="*/ 345 w 907"/>
              <a:gd name="T47" fmla="*/ 366 h 908"/>
              <a:gd name="T48" fmla="*/ 335 w 907"/>
              <a:gd name="T49" fmla="*/ 387 h 908"/>
              <a:gd name="T50" fmla="*/ 327 w 907"/>
              <a:gd name="T51" fmla="*/ 410 h 908"/>
              <a:gd name="T52" fmla="*/ 324 w 907"/>
              <a:gd name="T53" fmla="*/ 427 h 908"/>
              <a:gd name="T54" fmla="*/ 321 w 907"/>
              <a:gd name="T55" fmla="*/ 446 h 908"/>
              <a:gd name="T56" fmla="*/ 321 w 907"/>
              <a:gd name="T57" fmla="*/ 676 h 908"/>
              <a:gd name="T58" fmla="*/ 231 w 907"/>
              <a:gd name="T59" fmla="*/ 230 h 908"/>
              <a:gd name="T60" fmla="*/ 318 w 907"/>
              <a:gd name="T61" fmla="*/ 305 h 908"/>
              <a:gd name="T62" fmla="*/ 329 w 907"/>
              <a:gd name="T63" fmla="*/ 286 h 908"/>
              <a:gd name="T64" fmla="*/ 344 w 907"/>
              <a:gd name="T65" fmla="*/ 270 h 908"/>
              <a:gd name="T66" fmla="*/ 352 w 907"/>
              <a:gd name="T67" fmla="*/ 262 h 908"/>
              <a:gd name="T68" fmla="*/ 371 w 907"/>
              <a:gd name="T69" fmla="*/ 249 h 908"/>
              <a:gd name="T70" fmla="*/ 392 w 907"/>
              <a:gd name="T71" fmla="*/ 238 h 908"/>
              <a:gd name="T72" fmla="*/ 414 w 907"/>
              <a:gd name="T73" fmla="*/ 230 h 908"/>
              <a:gd name="T74" fmla="*/ 438 w 907"/>
              <a:gd name="T75" fmla="*/ 224 h 908"/>
              <a:gd name="T76" fmla="*/ 461 w 907"/>
              <a:gd name="T77" fmla="*/ 221 h 908"/>
              <a:gd name="T78" fmla="*/ 492 w 907"/>
              <a:gd name="T79" fmla="*/ 221 h 908"/>
              <a:gd name="T80" fmla="*/ 520 w 907"/>
              <a:gd name="T81" fmla="*/ 225 h 908"/>
              <a:gd name="T82" fmla="*/ 538 w 907"/>
              <a:gd name="T83" fmla="*/ 230 h 908"/>
              <a:gd name="T84" fmla="*/ 556 w 907"/>
              <a:gd name="T85" fmla="*/ 236 h 908"/>
              <a:gd name="T86" fmla="*/ 573 w 907"/>
              <a:gd name="T87" fmla="*/ 244 h 908"/>
              <a:gd name="T88" fmla="*/ 590 w 907"/>
              <a:gd name="T89" fmla="*/ 253 h 908"/>
              <a:gd name="T90" fmla="*/ 605 w 907"/>
              <a:gd name="T91" fmla="*/ 265 h 908"/>
              <a:gd name="T92" fmla="*/ 619 w 907"/>
              <a:gd name="T93" fmla="*/ 278 h 908"/>
              <a:gd name="T94" fmla="*/ 632 w 907"/>
              <a:gd name="T95" fmla="*/ 293 h 908"/>
              <a:gd name="T96" fmla="*/ 644 w 907"/>
              <a:gd name="T97" fmla="*/ 310 h 908"/>
              <a:gd name="T98" fmla="*/ 654 w 907"/>
              <a:gd name="T99" fmla="*/ 328 h 908"/>
              <a:gd name="T100" fmla="*/ 663 w 907"/>
              <a:gd name="T101" fmla="*/ 349 h 908"/>
              <a:gd name="T102" fmla="*/ 669 w 907"/>
              <a:gd name="T103" fmla="*/ 372 h 908"/>
              <a:gd name="T104" fmla="*/ 674 w 907"/>
              <a:gd name="T105" fmla="*/ 397 h 908"/>
              <a:gd name="T106" fmla="*/ 676 w 907"/>
              <a:gd name="T107" fmla="*/ 424 h 908"/>
              <a:gd name="T108" fmla="*/ 676 w 907"/>
              <a:gd name="T109" fmla="*/ 676 h 908"/>
              <a:gd name="T110" fmla="*/ 453 w 907"/>
              <a:gd name="T111" fmla="*/ 908 h 908"/>
              <a:gd name="T112" fmla="*/ 907 w 907"/>
              <a:gd name="T113" fmla="*/ 453 h 908"/>
              <a:gd name="T114" fmla="*/ 453 w 907"/>
              <a:gd name="T115" fmla="*/ 0 h 908"/>
              <a:gd name="T116" fmla="*/ 0 w 907"/>
              <a:gd name="T117" fmla="*/ 453 h 9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907" h="908">
                <a:moveTo>
                  <a:pt x="676" y="676"/>
                </a:moveTo>
                <a:lnTo>
                  <a:pt x="587" y="676"/>
                </a:lnTo>
                <a:lnTo>
                  <a:pt x="587" y="453"/>
                </a:lnTo>
                <a:lnTo>
                  <a:pt x="587" y="444"/>
                </a:lnTo>
                <a:lnTo>
                  <a:pt x="586" y="436"/>
                </a:lnTo>
                <a:lnTo>
                  <a:pt x="586" y="428"/>
                </a:lnTo>
                <a:lnTo>
                  <a:pt x="585" y="420"/>
                </a:lnTo>
                <a:lnTo>
                  <a:pt x="583" y="412"/>
                </a:lnTo>
                <a:lnTo>
                  <a:pt x="581" y="404"/>
                </a:lnTo>
                <a:lnTo>
                  <a:pt x="580" y="397"/>
                </a:lnTo>
                <a:lnTo>
                  <a:pt x="577" y="390"/>
                </a:lnTo>
                <a:lnTo>
                  <a:pt x="575" y="383"/>
                </a:lnTo>
                <a:lnTo>
                  <a:pt x="572" y="376"/>
                </a:lnTo>
                <a:lnTo>
                  <a:pt x="566" y="364"/>
                </a:lnTo>
                <a:lnTo>
                  <a:pt x="559" y="352"/>
                </a:lnTo>
                <a:lnTo>
                  <a:pt x="555" y="347"/>
                </a:lnTo>
                <a:lnTo>
                  <a:pt x="550" y="342"/>
                </a:lnTo>
                <a:lnTo>
                  <a:pt x="546" y="337"/>
                </a:lnTo>
                <a:lnTo>
                  <a:pt x="541" y="333"/>
                </a:lnTo>
                <a:lnTo>
                  <a:pt x="532" y="325"/>
                </a:lnTo>
                <a:lnTo>
                  <a:pt x="521" y="317"/>
                </a:lnTo>
                <a:lnTo>
                  <a:pt x="516" y="314"/>
                </a:lnTo>
                <a:lnTo>
                  <a:pt x="510" y="312"/>
                </a:lnTo>
                <a:lnTo>
                  <a:pt x="504" y="309"/>
                </a:lnTo>
                <a:lnTo>
                  <a:pt x="498" y="307"/>
                </a:lnTo>
                <a:lnTo>
                  <a:pt x="492" y="305"/>
                </a:lnTo>
                <a:lnTo>
                  <a:pt x="486" y="304"/>
                </a:lnTo>
                <a:lnTo>
                  <a:pt x="479" y="303"/>
                </a:lnTo>
                <a:lnTo>
                  <a:pt x="473" y="302"/>
                </a:lnTo>
                <a:lnTo>
                  <a:pt x="460" y="301"/>
                </a:lnTo>
                <a:lnTo>
                  <a:pt x="446" y="302"/>
                </a:lnTo>
                <a:lnTo>
                  <a:pt x="439" y="302"/>
                </a:lnTo>
                <a:lnTo>
                  <a:pt x="432" y="304"/>
                </a:lnTo>
                <a:lnTo>
                  <a:pt x="419" y="307"/>
                </a:lnTo>
                <a:lnTo>
                  <a:pt x="413" y="309"/>
                </a:lnTo>
                <a:lnTo>
                  <a:pt x="407" y="312"/>
                </a:lnTo>
                <a:lnTo>
                  <a:pt x="401" y="314"/>
                </a:lnTo>
                <a:lnTo>
                  <a:pt x="395" y="317"/>
                </a:lnTo>
                <a:lnTo>
                  <a:pt x="389" y="321"/>
                </a:lnTo>
                <a:lnTo>
                  <a:pt x="383" y="325"/>
                </a:lnTo>
                <a:lnTo>
                  <a:pt x="378" y="329"/>
                </a:lnTo>
                <a:lnTo>
                  <a:pt x="373" y="333"/>
                </a:lnTo>
                <a:lnTo>
                  <a:pt x="367" y="338"/>
                </a:lnTo>
                <a:lnTo>
                  <a:pt x="363" y="343"/>
                </a:lnTo>
                <a:lnTo>
                  <a:pt x="358" y="348"/>
                </a:lnTo>
                <a:lnTo>
                  <a:pt x="354" y="354"/>
                </a:lnTo>
                <a:lnTo>
                  <a:pt x="349" y="360"/>
                </a:lnTo>
                <a:lnTo>
                  <a:pt x="345" y="366"/>
                </a:lnTo>
                <a:lnTo>
                  <a:pt x="338" y="380"/>
                </a:lnTo>
                <a:lnTo>
                  <a:pt x="335" y="387"/>
                </a:lnTo>
                <a:lnTo>
                  <a:pt x="332" y="394"/>
                </a:lnTo>
                <a:lnTo>
                  <a:pt x="327" y="410"/>
                </a:lnTo>
                <a:lnTo>
                  <a:pt x="325" y="419"/>
                </a:lnTo>
                <a:lnTo>
                  <a:pt x="324" y="427"/>
                </a:lnTo>
                <a:lnTo>
                  <a:pt x="322" y="436"/>
                </a:lnTo>
                <a:lnTo>
                  <a:pt x="321" y="446"/>
                </a:lnTo>
                <a:lnTo>
                  <a:pt x="321" y="466"/>
                </a:lnTo>
                <a:lnTo>
                  <a:pt x="321" y="676"/>
                </a:lnTo>
                <a:lnTo>
                  <a:pt x="231" y="676"/>
                </a:lnTo>
                <a:lnTo>
                  <a:pt x="231" y="230"/>
                </a:lnTo>
                <a:lnTo>
                  <a:pt x="318" y="230"/>
                </a:lnTo>
                <a:lnTo>
                  <a:pt x="318" y="305"/>
                </a:lnTo>
                <a:lnTo>
                  <a:pt x="323" y="296"/>
                </a:lnTo>
                <a:lnTo>
                  <a:pt x="329" y="286"/>
                </a:lnTo>
                <a:lnTo>
                  <a:pt x="336" y="278"/>
                </a:lnTo>
                <a:lnTo>
                  <a:pt x="344" y="270"/>
                </a:lnTo>
                <a:lnTo>
                  <a:pt x="348" y="266"/>
                </a:lnTo>
                <a:lnTo>
                  <a:pt x="352" y="262"/>
                </a:lnTo>
                <a:lnTo>
                  <a:pt x="361" y="255"/>
                </a:lnTo>
                <a:lnTo>
                  <a:pt x="371" y="249"/>
                </a:lnTo>
                <a:lnTo>
                  <a:pt x="381" y="243"/>
                </a:lnTo>
                <a:lnTo>
                  <a:pt x="392" y="238"/>
                </a:lnTo>
                <a:lnTo>
                  <a:pt x="403" y="233"/>
                </a:lnTo>
                <a:lnTo>
                  <a:pt x="414" y="230"/>
                </a:lnTo>
                <a:lnTo>
                  <a:pt x="426" y="226"/>
                </a:lnTo>
                <a:lnTo>
                  <a:pt x="438" y="224"/>
                </a:lnTo>
                <a:lnTo>
                  <a:pt x="449" y="222"/>
                </a:lnTo>
                <a:lnTo>
                  <a:pt x="461" y="221"/>
                </a:lnTo>
                <a:lnTo>
                  <a:pt x="473" y="221"/>
                </a:lnTo>
                <a:lnTo>
                  <a:pt x="492" y="221"/>
                </a:lnTo>
                <a:lnTo>
                  <a:pt x="511" y="224"/>
                </a:lnTo>
                <a:lnTo>
                  <a:pt x="520" y="225"/>
                </a:lnTo>
                <a:lnTo>
                  <a:pt x="529" y="227"/>
                </a:lnTo>
                <a:lnTo>
                  <a:pt x="538" y="230"/>
                </a:lnTo>
                <a:lnTo>
                  <a:pt x="547" y="233"/>
                </a:lnTo>
                <a:lnTo>
                  <a:pt x="556" y="236"/>
                </a:lnTo>
                <a:lnTo>
                  <a:pt x="565" y="240"/>
                </a:lnTo>
                <a:lnTo>
                  <a:pt x="573" y="244"/>
                </a:lnTo>
                <a:lnTo>
                  <a:pt x="582" y="248"/>
                </a:lnTo>
                <a:lnTo>
                  <a:pt x="590" y="253"/>
                </a:lnTo>
                <a:lnTo>
                  <a:pt x="597" y="259"/>
                </a:lnTo>
                <a:lnTo>
                  <a:pt x="605" y="265"/>
                </a:lnTo>
                <a:lnTo>
                  <a:pt x="612" y="271"/>
                </a:lnTo>
                <a:lnTo>
                  <a:pt x="619" y="278"/>
                </a:lnTo>
                <a:lnTo>
                  <a:pt x="626" y="285"/>
                </a:lnTo>
                <a:lnTo>
                  <a:pt x="632" y="293"/>
                </a:lnTo>
                <a:lnTo>
                  <a:pt x="638" y="301"/>
                </a:lnTo>
                <a:lnTo>
                  <a:pt x="644" y="310"/>
                </a:lnTo>
                <a:lnTo>
                  <a:pt x="649" y="319"/>
                </a:lnTo>
                <a:lnTo>
                  <a:pt x="654" y="328"/>
                </a:lnTo>
                <a:lnTo>
                  <a:pt x="659" y="338"/>
                </a:lnTo>
                <a:lnTo>
                  <a:pt x="663" y="349"/>
                </a:lnTo>
                <a:lnTo>
                  <a:pt x="666" y="360"/>
                </a:lnTo>
                <a:lnTo>
                  <a:pt x="669" y="372"/>
                </a:lnTo>
                <a:lnTo>
                  <a:pt x="672" y="384"/>
                </a:lnTo>
                <a:lnTo>
                  <a:pt x="674" y="397"/>
                </a:lnTo>
                <a:lnTo>
                  <a:pt x="675" y="410"/>
                </a:lnTo>
                <a:lnTo>
                  <a:pt x="676" y="424"/>
                </a:lnTo>
                <a:lnTo>
                  <a:pt x="676" y="438"/>
                </a:lnTo>
                <a:lnTo>
                  <a:pt x="676" y="676"/>
                </a:lnTo>
                <a:close/>
                <a:moveTo>
                  <a:pt x="0" y="908"/>
                </a:moveTo>
                <a:lnTo>
                  <a:pt x="453" y="908"/>
                </a:lnTo>
                <a:lnTo>
                  <a:pt x="907" y="908"/>
                </a:lnTo>
                <a:lnTo>
                  <a:pt x="907" y="453"/>
                </a:lnTo>
                <a:lnTo>
                  <a:pt x="907" y="0"/>
                </a:lnTo>
                <a:lnTo>
                  <a:pt x="453" y="0"/>
                </a:lnTo>
                <a:lnTo>
                  <a:pt x="0" y="0"/>
                </a:lnTo>
                <a:lnTo>
                  <a:pt x="0" y="453"/>
                </a:lnTo>
                <a:lnTo>
                  <a:pt x="0" y="90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" name="Freeform 18"/>
          <p:cNvSpPr>
            <a:spLocks noChangeAspect="1" noEditPoints="1"/>
          </p:cNvSpPr>
          <p:nvPr userDrawn="1"/>
        </p:nvSpPr>
        <p:spPr bwMode="auto">
          <a:xfrm>
            <a:off x="8640763" y="-800"/>
            <a:ext cx="1726098" cy="1728000"/>
          </a:xfrm>
          <a:custGeom>
            <a:avLst/>
            <a:gdLst>
              <a:gd name="T0" fmla="*/ 433 w 907"/>
              <a:gd name="T1" fmla="*/ 300 h 908"/>
              <a:gd name="T2" fmla="*/ 403 w 907"/>
              <a:gd name="T3" fmla="*/ 308 h 908"/>
              <a:gd name="T4" fmla="*/ 366 w 907"/>
              <a:gd name="T5" fmla="*/ 332 h 908"/>
              <a:gd name="T6" fmla="*/ 343 w 907"/>
              <a:gd name="T7" fmla="*/ 360 h 908"/>
              <a:gd name="T8" fmla="*/ 325 w 907"/>
              <a:gd name="T9" fmla="*/ 398 h 908"/>
              <a:gd name="T10" fmla="*/ 316 w 907"/>
              <a:gd name="T11" fmla="*/ 455 h 908"/>
              <a:gd name="T12" fmla="*/ 321 w 907"/>
              <a:gd name="T13" fmla="*/ 497 h 908"/>
              <a:gd name="T14" fmla="*/ 330 w 907"/>
              <a:gd name="T15" fmla="*/ 524 h 908"/>
              <a:gd name="T16" fmla="*/ 343 w 907"/>
              <a:gd name="T17" fmla="*/ 549 h 908"/>
              <a:gd name="T18" fmla="*/ 361 w 907"/>
              <a:gd name="T19" fmla="*/ 571 h 908"/>
              <a:gd name="T20" fmla="*/ 383 w 907"/>
              <a:gd name="T21" fmla="*/ 589 h 908"/>
              <a:gd name="T22" fmla="*/ 410 w 907"/>
              <a:gd name="T23" fmla="*/ 603 h 908"/>
              <a:gd name="T24" fmla="*/ 441 w 907"/>
              <a:gd name="T25" fmla="*/ 610 h 908"/>
              <a:gd name="T26" fmla="*/ 484 w 907"/>
              <a:gd name="T27" fmla="*/ 608 h 908"/>
              <a:gd name="T28" fmla="*/ 520 w 907"/>
              <a:gd name="T29" fmla="*/ 596 h 908"/>
              <a:gd name="T30" fmla="*/ 547 w 907"/>
              <a:gd name="T31" fmla="*/ 577 h 908"/>
              <a:gd name="T32" fmla="*/ 565 w 907"/>
              <a:gd name="T33" fmla="*/ 557 h 908"/>
              <a:gd name="T34" fmla="*/ 583 w 907"/>
              <a:gd name="T35" fmla="*/ 524 h 908"/>
              <a:gd name="T36" fmla="*/ 592 w 907"/>
              <a:gd name="T37" fmla="*/ 483 h 908"/>
              <a:gd name="T38" fmla="*/ 594 w 907"/>
              <a:gd name="T39" fmla="*/ 445 h 908"/>
              <a:gd name="T40" fmla="*/ 587 w 907"/>
              <a:gd name="T41" fmla="*/ 400 h 908"/>
              <a:gd name="T42" fmla="*/ 577 w 907"/>
              <a:gd name="T43" fmla="*/ 370 h 908"/>
              <a:gd name="T44" fmla="*/ 561 w 907"/>
              <a:gd name="T45" fmla="*/ 346 h 908"/>
              <a:gd name="T46" fmla="*/ 526 w 907"/>
              <a:gd name="T47" fmla="*/ 315 h 908"/>
              <a:gd name="T48" fmla="*/ 503 w 907"/>
              <a:gd name="T49" fmla="*/ 305 h 908"/>
              <a:gd name="T50" fmla="*/ 471 w 907"/>
              <a:gd name="T51" fmla="*/ 298 h 908"/>
              <a:gd name="T52" fmla="*/ 453 w 907"/>
              <a:gd name="T53" fmla="*/ 908 h 908"/>
              <a:gd name="T54" fmla="*/ 453 w 907"/>
              <a:gd name="T55" fmla="*/ 0 h 908"/>
              <a:gd name="T56" fmla="*/ 681 w 907"/>
              <a:gd name="T57" fmla="*/ 676 h 908"/>
              <a:gd name="T58" fmla="*/ 585 w 907"/>
              <a:gd name="T59" fmla="*/ 631 h 908"/>
              <a:gd name="T60" fmla="*/ 549 w 907"/>
              <a:gd name="T61" fmla="*/ 660 h 908"/>
              <a:gd name="T62" fmla="*/ 514 w 907"/>
              <a:gd name="T63" fmla="*/ 676 h 908"/>
              <a:gd name="T64" fmla="*/ 473 w 907"/>
              <a:gd name="T65" fmla="*/ 685 h 908"/>
              <a:gd name="T66" fmla="*/ 427 w 907"/>
              <a:gd name="T67" fmla="*/ 685 h 908"/>
              <a:gd name="T68" fmla="*/ 382 w 907"/>
              <a:gd name="T69" fmla="*/ 676 h 908"/>
              <a:gd name="T70" fmla="*/ 342 w 907"/>
              <a:gd name="T71" fmla="*/ 658 h 908"/>
              <a:gd name="T72" fmla="*/ 306 w 907"/>
              <a:gd name="T73" fmla="*/ 633 h 908"/>
              <a:gd name="T74" fmla="*/ 276 w 907"/>
              <a:gd name="T75" fmla="*/ 602 h 908"/>
              <a:gd name="T76" fmla="*/ 253 w 907"/>
              <a:gd name="T77" fmla="*/ 565 h 908"/>
              <a:gd name="T78" fmla="*/ 236 w 907"/>
              <a:gd name="T79" fmla="*/ 523 h 908"/>
              <a:gd name="T80" fmla="*/ 228 w 907"/>
              <a:gd name="T81" fmla="*/ 478 h 908"/>
              <a:gd name="T82" fmla="*/ 228 w 907"/>
              <a:gd name="T83" fmla="*/ 430 h 908"/>
              <a:gd name="T84" fmla="*/ 235 w 907"/>
              <a:gd name="T85" fmla="*/ 390 h 908"/>
              <a:gd name="T86" fmla="*/ 248 w 907"/>
              <a:gd name="T87" fmla="*/ 353 h 908"/>
              <a:gd name="T88" fmla="*/ 270 w 907"/>
              <a:gd name="T89" fmla="*/ 315 h 908"/>
              <a:gd name="T90" fmla="*/ 298 w 907"/>
              <a:gd name="T91" fmla="*/ 282 h 908"/>
              <a:gd name="T92" fmla="*/ 323 w 907"/>
              <a:gd name="T93" fmla="*/ 261 h 908"/>
              <a:gd name="T94" fmla="*/ 361 w 907"/>
              <a:gd name="T95" fmla="*/ 240 h 908"/>
              <a:gd name="T96" fmla="*/ 404 w 907"/>
              <a:gd name="T97" fmla="*/ 227 h 908"/>
              <a:gd name="T98" fmla="*/ 451 w 907"/>
              <a:gd name="T99" fmla="*/ 222 h 908"/>
              <a:gd name="T100" fmla="*/ 494 w 907"/>
              <a:gd name="T101" fmla="*/ 226 h 908"/>
              <a:gd name="T102" fmla="*/ 532 w 907"/>
              <a:gd name="T103" fmla="*/ 239 h 908"/>
              <a:gd name="T104" fmla="*/ 560 w 907"/>
              <a:gd name="T105" fmla="*/ 255 h 908"/>
              <a:gd name="T106" fmla="*/ 585 w 907"/>
              <a:gd name="T107" fmla="*/ 277 h 908"/>
              <a:gd name="T108" fmla="*/ 681 w 907"/>
              <a:gd name="T109" fmla="*/ 676 h 9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907" h="908">
                <a:moveTo>
                  <a:pt x="459" y="298"/>
                </a:moveTo>
                <a:lnTo>
                  <a:pt x="450" y="298"/>
                </a:lnTo>
                <a:lnTo>
                  <a:pt x="441" y="299"/>
                </a:lnTo>
                <a:lnTo>
                  <a:pt x="433" y="300"/>
                </a:lnTo>
                <a:lnTo>
                  <a:pt x="425" y="301"/>
                </a:lnTo>
                <a:lnTo>
                  <a:pt x="417" y="303"/>
                </a:lnTo>
                <a:lnTo>
                  <a:pt x="410" y="306"/>
                </a:lnTo>
                <a:lnTo>
                  <a:pt x="403" y="308"/>
                </a:lnTo>
                <a:lnTo>
                  <a:pt x="396" y="312"/>
                </a:lnTo>
                <a:lnTo>
                  <a:pt x="383" y="319"/>
                </a:lnTo>
                <a:lnTo>
                  <a:pt x="371" y="328"/>
                </a:lnTo>
                <a:lnTo>
                  <a:pt x="366" y="332"/>
                </a:lnTo>
                <a:lnTo>
                  <a:pt x="361" y="337"/>
                </a:lnTo>
                <a:lnTo>
                  <a:pt x="351" y="348"/>
                </a:lnTo>
                <a:lnTo>
                  <a:pt x="347" y="354"/>
                </a:lnTo>
                <a:lnTo>
                  <a:pt x="343" y="360"/>
                </a:lnTo>
                <a:lnTo>
                  <a:pt x="336" y="372"/>
                </a:lnTo>
                <a:lnTo>
                  <a:pt x="333" y="378"/>
                </a:lnTo>
                <a:lnTo>
                  <a:pt x="330" y="385"/>
                </a:lnTo>
                <a:lnTo>
                  <a:pt x="325" y="398"/>
                </a:lnTo>
                <a:lnTo>
                  <a:pt x="321" y="412"/>
                </a:lnTo>
                <a:lnTo>
                  <a:pt x="318" y="426"/>
                </a:lnTo>
                <a:lnTo>
                  <a:pt x="316" y="440"/>
                </a:lnTo>
                <a:lnTo>
                  <a:pt x="316" y="455"/>
                </a:lnTo>
                <a:lnTo>
                  <a:pt x="316" y="469"/>
                </a:lnTo>
                <a:lnTo>
                  <a:pt x="317" y="476"/>
                </a:lnTo>
                <a:lnTo>
                  <a:pt x="318" y="483"/>
                </a:lnTo>
                <a:lnTo>
                  <a:pt x="321" y="497"/>
                </a:lnTo>
                <a:lnTo>
                  <a:pt x="323" y="504"/>
                </a:lnTo>
                <a:lnTo>
                  <a:pt x="325" y="511"/>
                </a:lnTo>
                <a:lnTo>
                  <a:pt x="327" y="517"/>
                </a:lnTo>
                <a:lnTo>
                  <a:pt x="330" y="524"/>
                </a:lnTo>
                <a:lnTo>
                  <a:pt x="333" y="530"/>
                </a:lnTo>
                <a:lnTo>
                  <a:pt x="336" y="537"/>
                </a:lnTo>
                <a:lnTo>
                  <a:pt x="339" y="543"/>
                </a:lnTo>
                <a:lnTo>
                  <a:pt x="343" y="549"/>
                </a:lnTo>
                <a:lnTo>
                  <a:pt x="347" y="555"/>
                </a:lnTo>
                <a:lnTo>
                  <a:pt x="351" y="561"/>
                </a:lnTo>
                <a:lnTo>
                  <a:pt x="356" y="566"/>
                </a:lnTo>
                <a:lnTo>
                  <a:pt x="361" y="571"/>
                </a:lnTo>
                <a:lnTo>
                  <a:pt x="366" y="576"/>
                </a:lnTo>
                <a:lnTo>
                  <a:pt x="371" y="581"/>
                </a:lnTo>
                <a:lnTo>
                  <a:pt x="377" y="585"/>
                </a:lnTo>
                <a:lnTo>
                  <a:pt x="383" y="589"/>
                </a:lnTo>
                <a:lnTo>
                  <a:pt x="389" y="593"/>
                </a:lnTo>
                <a:lnTo>
                  <a:pt x="396" y="597"/>
                </a:lnTo>
                <a:lnTo>
                  <a:pt x="403" y="600"/>
                </a:lnTo>
                <a:lnTo>
                  <a:pt x="410" y="603"/>
                </a:lnTo>
                <a:lnTo>
                  <a:pt x="417" y="605"/>
                </a:lnTo>
                <a:lnTo>
                  <a:pt x="425" y="607"/>
                </a:lnTo>
                <a:lnTo>
                  <a:pt x="433" y="608"/>
                </a:lnTo>
                <a:lnTo>
                  <a:pt x="441" y="610"/>
                </a:lnTo>
                <a:lnTo>
                  <a:pt x="450" y="610"/>
                </a:lnTo>
                <a:lnTo>
                  <a:pt x="459" y="611"/>
                </a:lnTo>
                <a:lnTo>
                  <a:pt x="471" y="610"/>
                </a:lnTo>
                <a:lnTo>
                  <a:pt x="484" y="608"/>
                </a:lnTo>
                <a:lnTo>
                  <a:pt x="497" y="605"/>
                </a:lnTo>
                <a:lnTo>
                  <a:pt x="509" y="601"/>
                </a:lnTo>
                <a:lnTo>
                  <a:pt x="515" y="599"/>
                </a:lnTo>
                <a:lnTo>
                  <a:pt x="520" y="596"/>
                </a:lnTo>
                <a:lnTo>
                  <a:pt x="532" y="589"/>
                </a:lnTo>
                <a:lnTo>
                  <a:pt x="537" y="586"/>
                </a:lnTo>
                <a:lnTo>
                  <a:pt x="542" y="582"/>
                </a:lnTo>
                <a:lnTo>
                  <a:pt x="547" y="577"/>
                </a:lnTo>
                <a:lnTo>
                  <a:pt x="552" y="573"/>
                </a:lnTo>
                <a:lnTo>
                  <a:pt x="557" y="568"/>
                </a:lnTo>
                <a:lnTo>
                  <a:pt x="561" y="562"/>
                </a:lnTo>
                <a:lnTo>
                  <a:pt x="565" y="557"/>
                </a:lnTo>
                <a:lnTo>
                  <a:pt x="569" y="551"/>
                </a:lnTo>
                <a:lnTo>
                  <a:pt x="577" y="538"/>
                </a:lnTo>
                <a:lnTo>
                  <a:pt x="580" y="531"/>
                </a:lnTo>
                <a:lnTo>
                  <a:pt x="583" y="524"/>
                </a:lnTo>
                <a:lnTo>
                  <a:pt x="587" y="509"/>
                </a:lnTo>
                <a:lnTo>
                  <a:pt x="589" y="500"/>
                </a:lnTo>
                <a:lnTo>
                  <a:pt x="591" y="492"/>
                </a:lnTo>
                <a:lnTo>
                  <a:pt x="592" y="483"/>
                </a:lnTo>
                <a:lnTo>
                  <a:pt x="593" y="474"/>
                </a:lnTo>
                <a:lnTo>
                  <a:pt x="594" y="464"/>
                </a:lnTo>
                <a:lnTo>
                  <a:pt x="594" y="455"/>
                </a:lnTo>
                <a:lnTo>
                  <a:pt x="594" y="445"/>
                </a:lnTo>
                <a:lnTo>
                  <a:pt x="593" y="435"/>
                </a:lnTo>
                <a:lnTo>
                  <a:pt x="592" y="426"/>
                </a:lnTo>
                <a:lnTo>
                  <a:pt x="591" y="417"/>
                </a:lnTo>
                <a:lnTo>
                  <a:pt x="587" y="400"/>
                </a:lnTo>
                <a:lnTo>
                  <a:pt x="585" y="392"/>
                </a:lnTo>
                <a:lnTo>
                  <a:pt x="583" y="385"/>
                </a:lnTo>
                <a:lnTo>
                  <a:pt x="580" y="377"/>
                </a:lnTo>
                <a:lnTo>
                  <a:pt x="577" y="370"/>
                </a:lnTo>
                <a:lnTo>
                  <a:pt x="573" y="364"/>
                </a:lnTo>
                <a:lnTo>
                  <a:pt x="569" y="357"/>
                </a:lnTo>
                <a:lnTo>
                  <a:pt x="565" y="352"/>
                </a:lnTo>
                <a:lnTo>
                  <a:pt x="561" y="346"/>
                </a:lnTo>
                <a:lnTo>
                  <a:pt x="552" y="336"/>
                </a:lnTo>
                <a:lnTo>
                  <a:pt x="542" y="327"/>
                </a:lnTo>
                <a:lnTo>
                  <a:pt x="532" y="319"/>
                </a:lnTo>
                <a:lnTo>
                  <a:pt x="526" y="315"/>
                </a:lnTo>
                <a:lnTo>
                  <a:pt x="520" y="312"/>
                </a:lnTo>
                <a:lnTo>
                  <a:pt x="515" y="309"/>
                </a:lnTo>
                <a:lnTo>
                  <a:pt x="509" y="307"/>
                </a:lnTo>
                <a:lnTo>
                  <a:pt x="503" y="305"/>
                </a:lnTo>
                <a:lnTo>
                  <a:pt x="497" y="303"/>
                </a:lnTo>
                <a:lnTo>
                  <a:pt x="490" y="301"/>
                </a:lnTo>
                <a:lnTo>
                  <a:pt x="484" y="300"/>
                </a:lnTo>
                <a:lnTo>
                  <a:pt x="471" y="298"/>
                </a:lnTo>
                <a:lnTo>
                  <a:pt x="465" y="298"/>
                </a:lnTo>
                <a:lnTo>
                  <a:pt x="459" y="298"/>
                </a:lnTo>
                <a:close/>
                <a:moveTo>
                  <a:pt x="0" y="908"/>
                </a:moveTo>
                <a:lnTo>
                  <a:pt x="453" y="908"/>
                </a:lnTo>
                <a:lnTo>
                  <a:pt x="907" y="908"/>
                </a:lnTo>
                <a:lnTo>
                  <a:pt x="907" y="454"/>
                </a:lnTo>
                <a:lnTo>
                  <a:pt x="907" y="0"/>
                </a:lnTo>
                <a:lnTo>
                  <a:pt x="453" y="0"/>
                </a:lnTo>
                <a:lnTo>
                  <a:pt x="0" y="0"/>
                </a:lnTo>
                <a:lnTo>
                  <a:pt x="0" y="454"/>
                </a:lnTo>
                <a:lnTo>
                  <a:pt x="0" y="908"/>
                </a:lnTo>
                <a:close/>
                <a:moveTo>
                  <a:pt x="681" y="676"/>
                </a:moveTo>
                <a:lnTo>
                  <a:pt x="591" y="676"/>
                </a:lnTo>
                <a:lnTo>
                  <a:pt x="591" y="624"/>
                </a:lnTo>
                <a:lnTo>
                  <a:pt x="588" y="627"/>
                </a:lnTo>
                <a:lnTo>
                  <a:pt x="585" y="631"/>
                </a:lnTo>
                <a:lnTo>
                  <a:pt x="579" y="637"/>
                </a:lnTo>
                <a:lnTo>
                  <a:pt x="572" y="644"/>
                </a:lnTo>
                <a:lnTo>
                  <a:pt x="565" y="649"/>
                </a:lnTo>
                <a:lnTo>
                  <a:pt x="549" y="660"/>
                </a:lnTo>
                <a:lnTo>
                  <a:pt x="541" y="665"/>
                </a:lnTo>
                <a:lnTo>
                  <a:pt x="532" y="669"/>
                </a:lnTo>
                <a:lnTo>
                  <a:pt x="523" y="673"/>
                </a:lnTo>
                <a:lnTo>
                  <a:pt x="514" y="676"/>
                </a:lnTo>
                <a:lnTo>
                  <a:pt x="504" y="679"/>
                </a:lnTo>
                <a:lnTo>
                  <a:pt x="494" y="682"/>
                </a:lnTo>
                <a:lnTo>
                  <a:pt x="484" y="684"/>
                </a:lnTo>
                <a:lnTo>
                  <a:pt x="473" y="685"/>
                </a:lnTo>
                <a:lnTo>
                  <a:pt x="462" y="686"/>
                </a:lnTo>
                <a:lnTo>
                  <a:pt x="451" y="686"/>
                </a:lnTo>
                <a:lnTo>
                  <a:pt x="439" y="686"/>
                </a:lnTo>
                <a:lnTo>
                  <a:pt x="427" y="685"/>
                </a:lnTo>
                <a:lnTo>
                  <a:pt x="415" y="684"/>
                </a:lnTo>
                <a:lnTo>
                  <a:pt x="404" y="682"/>
                </a:lnTo>
                <a:lnTo>
                  <a:pt x="393" y="679"/>
                </a:lnTo>
                <a:lnTo>
                  <a:pt x="382" y="676"/>
                </a:lnTo>
                <a:lnTo>
                  <a:pt x="372" y="672"/>
                </a:lnTo>
                <a:lnTo>
                  <a:pt x="361" y="668"/>
                </a:lnTo>
                <a:lnTo>
                  <a:pt x="351" y="663"/>
                </a:lnTo>
                <a:lnTo>
                  <a:pt x="342" y="658"/>
                </a:lnTo>
                <a:lnTo>
                  <a:pt x="332" y="653"/>
                </a:lnTo>
                <a:lnTo>
                  <a:pt x="323" y="647"/>
                </a:lnTo>
                <a:lnTo>
                  <a:pt x="315" y="640"/>
                </a:lnTo>
                <a:lnTo>
                  <a:pt x="306" y="633"/>
                </a:lnTo>
                <a:lnTo>
                  <a:pt x="298" y="626"/>
                </a:lnTo>
                <a:lnTo>
                  <a:pt x="291" y="618"/>
                </a:lnTo>
                <a:lnTo>
                  <a:pt x="283" y="610"/>
                </a:lnTo>
                <a:lnTo>
                  <a:pt x="276" y="602"/>
                </a:lnTo>
                <a:lnTo>
                  <a:pt x="270" y="593"/>
                </a:lnTo>
                <a:lnTo>
                  <a:pt x="264" y="584"/>
                </a:lnTo>
                <a:lnTo>
                  <a:pt x="258" y="575"/>
                </a:lnTo>
                <a:lnTo>
                  <a:pt x="253" y="565"/>
                </a:lnTo>
                <a:lnTo>
                  <a:pt x="248" y="555"/>
                </a:lnTo>
                <a:lnTo>
                  <a:pt x="244" y="545"/>
                </a:lnTo>
                <a:lnTo>
                  <a:pt x="240" y="534"/>
                </a:lnTo>
                <a:lnTo>
                  <a:pt x="236" y="523"/>
                </a:lnTo>
                <a:lnTo>
                  <a:pt x="234" y="512"/>
                </a:lnTo>
                <a:lnTo>
                  <a:pt x="231" y="501"/>
                </a:lnTo>
                <a:lnTo>
                  <a:pt x="229" y="489"/>
                </a:lnTo>
                <a:lnTo>
                  <a:pt x="228" y="478"/>
                </a:lnTo>
                <a:lnTo>
                  <a:pt x="227" y="466"/>
                </a:lnTo>
                <a:lnTo>
                  <a:pt x="227" y="454"/>
                </a:lnTo>
                <a:lnTo>
                  <a:pt x="227" y="442"/>
                </a:lnTo>
                <a:lnTo>
                  <a:pt x="228" y="430"/>
                </a:lnTo>
                <a:lnTo>
                  <a:pt x="229" y="418"/>
                </a:lnTo>
                <a:lnTo>
                  <a:pt x="231" y="407"/>
                </a:lnTo>
                <a:lnTo>
                  <a:pt x="234" y="396"/>
                </a:lnTo>
                <a:lnTo>
                  <a:pt x="235" y="390"/>
                </a:lnTo>
                <a:lnTo>
                  <a:pt x="236" y="385"/>
                </a:lnTo>
                <a:lnTo>
                  <a:pt x="240" y="374"/>
                </a:lnTo>
                <a:lnTo>
                  <a:pt x="244" y="363"/>
                </a:lnTo>
                <a:lnTo>
                  <a:pt x="248" y="353"/>
                </a:lnTo>
                <a:lnTo>
                  <a:pt x="253" y="343"/>
                </a:lnTo>
                <a:lnTo>
                  <a:pt x="258" y="333"/>
                </a:lnTo>
                <a:lnTo>
                  <a:pt x="264" y="324"/>
                </a:lnTo>
                <a:lnTo>
                  <a:pt x="270" y="315"/>
                </a:lnTo>
                <a:lnTo>
                  <a:pt x="276" y="306"/>
                </a:lnTo>
                <a:lnTo>
                  <a:pt x="283" y="298"/>
                </a:lnTo>
                <a:lnTo>
                  <a:pt x="291" y="290"/>
                </a:lnTo>
                <a:lnTo>
                  <a:pt x="298" y="282"/>
                </a:lnTo>
                <a:lnTo>
                  <a:pt x="306" y="275"/>
                </a:lnTo>
                <a:lnTo>
                  <a:pt x="310" y="271"/>
                </a:lnTo>
                <a:lnTo>
                  <a:pt x="315" y="268"/>
                </a:lnTo>
                <a:lnTo>
                  <a:pt x="323" y="261"/>
                </a:lnTo>
                <a:lnTo>
                  <a:pt x="332" y="255"/>
                </a:lnTo>
                <a:lnTo>
                  <a:pt x="342" y="250"/>
                </a:lnTo>
                <a:lnTo>
                  <a:pt x="351" y="245"/>
                </a:lnTo>
                <a:lnTo>
                  <a:pt x="361" y="240"/>
                </a:lnTo>
                <a:lnTo>
                  <a:pt x="372" y="236"/>
                </a:lnTo>
                <a:lnTo>
                  <a:pt x="382" y="232"/>
                </a:lnTo>
                <a:lnTo>
                  <a:pt x="393" y="229"/>
                </a:lnTo>
                <a:lnTo>
                  <a:pt x="404" y="227"/>
                </a:lnTo>
                <a:lnTo>
                  <a:pt x="415" y="225"/>
                </a:lnTo>
                <a:lnTo>
                  <a:pt x="427" y="223"/>
                </a:lnTo>
                <a:lnTo>
                  <a:pt x="439" y="222"/>
                </a:lnTo>
                <a:lnTo>
                  <a:pt x="451" y="222"/>
                </a:lnTo>
                <a:lnTo>
                  <a:pt x="462" y="222"/>
                </a:lnTo>
                <a:lnTo>
                  <a:pt x="473" y="223"/>
                </a:lnTo>
                <a:lnTo>
                  <a:pt x="484" y="224"/>
                </a:lnTo>
                <a:lnTo>
                  <a:pt x="494" y="226"/>
                </a:lnTo>
                <a:lnTo>
                  <a:pt x="504" y="229"/>
                </a:lnTo>
                <a:lnTo>
                  <a:pt x="513" y="231"/>
                </a:lnTo>
                <a:lnTo>
                  <a:pt x="523" y="235"/>
                </a:lnTo>
                <a:lnTo>
                  <a:pt x="532" y="239"/>
                </a:lnTo>
                <a:lnTo>
                  <a:pt x="540" y="243"/>
                </a:lnTo>
                <a:lnTo>
                  <a:pt x="549" y="247"/>
                </a:lnTo>
                <a:lnTo>
                  <a:pt x="557" y="253"/>
                </a:lnTo>
                <a:lnTo>
                  <a:pt x="560" y="255"/>
                </a:lnTo>
                <a:lnTo>
                  <a:pt x="564" y="258"/>
                </a:lnTo>
                <a:lnTo>
                  <a:pt x="571" y="264"/>
                </a:lnTo>
                <a:lnTo>
                  <a:pt x="578" y="270"/>
                </a:lnTo>
                <a:lnTo>
                  <a:pt x="585" y="277"/>
                </a:lnTo>
                <a:lnTo>
                  <a:pt x="591" y="283"/>
                </a:lnTo>
                <a:lnTo>
                  <a:pt x="591" y="231"/>
                </a:lnTo>
                <a:lnTo>
                  <a:pt x="681" y="231"/>
                </a:lnTo>
                <a:lnTo>
                  <a:pt x="681" y="6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0" name="Freeform 19"/>
          <p:cNvSpPr>
            <a:spLocks noChangeAspect="1" noEditPoints="1"/>
          </p:cNvSpPr>
          <p:nvPr userDrawn="1"/>
        </p:nvSpPr>
        <p:spPr bwMode="auto">
          <a:xfrm>
            <a:off x="-1405" y="-1588"/>
            <a:ext cx="1728788" cy="1728788"/>
          </a:xfrm>
          <a:custGeom>
            <a:avLst/>
            <a:gdLst>
              <a:gd name="T0" fmla="*/ 424 w 908"/>
              <a:gd name="T1" fmla="*/ 683 h 908"/>
              <a:gd name="T2" fmla="*/ 365 w 908"/>
              <a:gd name="T3" fmla="*/ 671 h 908"/>
              <a:gd name="T4" fmla="*/ 304 w 908"/>
              <a:gd name="T5" fmla="*/ 647 h 908"/>
              <a:gd name="T6" fmla="*/ 247 w 908"/>
              <a:gd name="T7" fmla="*/ 610 h 908"/>
              <a:gd name="T8" fmla="*/ 286 w 908"/>
              <a:gd name="T9" fmla="*/ 536 h 908"/>
              <a:gd name="T10" fmla="*/ 321 w 908"/>
              <a:gd name="T11" fmla="*/ 562 h 908"/>
              <a:gd name="T12" fmla="*/ 365 w 908"/>
              <a:gd name="T13" fmla="*/ 585 h 908"/>
              <a:gd name="T14" fmla="*/ 405 w 908"/>
              <a:gd name="T15" fmla="*/ 598 h 908"/>
              <a:gd name="T16" fmla="*/ 441 w 908"/>
              <a:gd name="T17" fmla="*/ 604 h 908"/>
              <a:gd name="T18" fmla="*/ 508 w 908"/>
              <a:gd name="T19" fmla="*/ 602 h 908"/>
              <a:gd name="T20" fmla="*/ 551 w 908"/>
              <a:gd name="T21" fmla="*/ 589 h 908"/>
              <a:gd name="T22" fmla="*/ 571 w 908"/>
              <a:gd name="T23" fmla="*/ 575 h 908"/>
              <a:gd name="T24" fmla="*/ 582 w 908"/>
              <a:gd name="T25" fmla="*/ 556 h 908"/>
              <a:gd name="T26" fmla="*/ 583 w 908"/>
              <a:gd name="T27" fmla="*/ 539 h 908"/>
              <a:gd name="T28" fmla="*/ 575 w 908"/>
              <a:gd name="T29" fmla="*/ 524 h 908"/>
              <a:gd name="T30" fmla="*/ 559 w 908"/>
              <a:gd name="T31" fmla="*/ 512 h 908"/>
              <a:gd name="T32" fmla="*/ 521 w 908"/>
              <a:gd name="T33" fmla="*/ 501 h 908"/>
              <a:gd name="T34" fmla="*/ 394 w 908"/>
              <a:gd name="T35" fmla="*/ 483 h 908"/>
              <a:gd name="T36" fmla="*/ 324 w 908"/>
              <a:gd name="T37" fmla="*/ 465 h 908"/>
              <a:gd name="T38" fmla="*/ 280 w 908"/>
              <a:gd name="T39" fmla="*/ 442 h 908"/>
              <a:gd name="T40" fmla="*/ 257 w 908"/>
              <a:gd name="T41" fmla="*/ 420 h 908"/>
              <a:gd name="T42" fmla="*/ 243 w 908"/>
              <a:gd name="T43" fmla="*/ 392 h 908"/>
              <a:gd name="T44" fmla="*/ 237 w 908"/>
              <a:gd name="T45" fmla="*/ 356 h 908"/>
              <a:gd name="T46" fmla="*/ 242 w 908"/>
              <a:gd name="T47" fmla="*/ 328 h 908"/>
              <a:gd name="T48" fmla="*/ 254 w 908"/>
              <a:gd name="T49" fmla="*/ 302 h 908"/>
              <a:gd name="T50" fmla="*/ 274 w 908"/>
              <a:gd name="T51" fmla="*/ 279 h 908"/>
              <a:gd name="T52" fmla="*/ 299 w 908"/>
              <a:gd name="T53" fmla="*/ 260 h 908"/>
              <a:gd name="T54" fmla="*/ 347 w 908"/>
              <a:gd name="T55" fmla="*/ 237 h 908"/>
              <a:gd name="T56" fmla="*/ 422 w 908"/>
              <a:gd name="T57" fmla="*/ 222 h 908"/>
              <a:gd name="T58" fmla="*/ 489 w 908"/>
              <a:gd name="T59" fmla="*/ 224 h 908"/>
              <a:gd name="T60" fmla="*/ 545 w 908"/>
              <a:gd name="T61" fmla="*/ 235 h 908"/>
              <a:gd name="T62" fmla="*/ 596 w 908"/>
              <a:gd name="T63" fmla="*/ 255 h 908"/>
              <a:gd name="T64" fmla="*/ 641 w 908"/>
              <a:gd name="T65" fmla="*/ 283 h 908"/>
              <a:gd name="T66" fmla="*/ 591 w 908"/>
              <a:gd name="T67" fmla="*/ 351 h 908"/>
              <a:gd name="T68" fmla="*/ 550 w 908"/>
              <a:gd name="T69" fmla="*/ 325 h 908"/>
              <a:gd name="T70" fmla="*/ 503 w 908"/>
              <a:gd name="T71" fmla="*/ 308 h 908"/>
              <a:gd name="T72" fmla="*/ 462 w 908"/>
              <a:gd name="T73" fmla="*/ 302 h 908"/>
              <a:gd name="T74" fmla="*/ 416 w 908"/>
              <a:gd name="T75" fmla="*/ 303 h 908"/>
              <a:gd name="T76" fmla="*/ 372 w 908"/>
              <a:gd name="T77" fmla="*/ 313 h 908"/>
              <a:gd name="T78" fmla="*/ 343 w 908"/>
              <a:gd name="T79" fmla="*/ 329 h 908"/>
              <a:gd name="T80" fmla="*/ 328 w 908"/>
              <a:gd name="T81" fmla="*/ 347 h 908"/>
              <a:gd name="T82" fmla="*/ 328 w 908"/>
              <a:gd name="T83" fmla="*/ 366 h 908"/>
              <a:gd name="T84" fmla="*/ 338 w 908"/>
              <a:gd name="T85" fmla="*/ 380 h 908"/>
              <a:gd name="T86" fmla="*/ 369 w 908"/>
              <a:gd name="T87" fmla="*/ 395 h 908"/>
              <a:gd name="T88" fmla="*/ 443 w 908"/>
              <a:gd name="T89" fmla="*/ 407 h 908"/>
              <a:gd name="T90" fmla="*/ 550 w 908"/>
              <a:gd name="T91" fmla="*/ 424 h 908"/>
              <a:gd name="T92" fmla="*/ 607 w 908"/>
              <a:gd name="T93" fmla="*/ 442 h 908"/>
              <a:gd name="T94" fmla="*/ 639 w 908"/>
              <a:gd name="T95" fmla="*/ 462 h 908"/>
              <a:gd name="T96" fmla="*/ 658 w 908"/>
              <a:gd name="T97" fmla="*/ 483 h 908"/>
              <a:gd name="T98" fmla="*/ 670 w 908"/>
              <a:gd name="T99" fmla="*/ 511 h 908"/>
              <a:gd name="T100" fmla="*/ 674 w 908"/>
              <a:gd name="T101" fmla="*/ 545 h 908"/>
              <a:gd name="T102" fmla="*/ 670 w 908"/>
              <a:gd name="T103" fmla="*/ 573 h 908"/>
              <a:gd name="T104" fmla="*/ 659 w 908"/>
              <a:gd name="T105" fmla="*/ 600 h 908"/>
              <a:gd name="T106" fmla="*/ 641 w 908"/>
              <a:gd name="T107" fmla="*/ 624 h 908"/>
              <a:gd name="T108" fmla="*/ 616 w 908"/>
              <a:gd name="T109" fmla="*/ 644 h 908"/>
              <a:gd name="T110" fmla="*/ 569 w 908"/>
              <a:gd name="T111" fmla="*/ 668 h 908"/>
              <a:gd name="T112" fmla="*/ 510 w 908"/>
              <a:gd name="T113" fmla="*/ 683 h 908"/>
              <a:gd name="T114" fmla="*/ 0 w 908"/>
              <a:gd name="T115" fmla="*/ 908 h 908"/>
              <a:gd name="T116" fmla="*/ 908 w 908"/>
              <a:gd name="T117" fmla="*/ 0 h 908"/>
              <a:gd name="T118" fmla="*/ 0 w 908"/>
              <a:gd name="T119" fmla="*/ 908 h 9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908" h="908">
                <a:moveTo>
                  <a:pt x="466" y="685"/>
                </a:moveTo>
                <a:lnTo>
                  <a:pt x="452" y="685"/>
                </a:lnTo>
                <a:lnTo>
                  <a:pt x="438" y="684"/>
                </a:lnTo>
                <a:lnTo>
                  <a:pt x="424" y="683"/>
                </a:lnTo>
                <a:lnTo>
                  <a:pt x="410" y="681"/>
                </a:lnTo>
                <a:lnTo>
                  <a:pt x="395" y="678"/>
                </a:lnTo>
                <a:lnTo>
                  <a:pt x="380" y="675"/>
                </a:lnTo>
                <a:lnTo>
                  <a:pt x="365" y="671"/>
                </a:lnTo>
                <a:lnTo>
                  <a:pt x="350" y="666"/>
                </a:lnTo>
                <a:lnTo>
                  <a:pt x="335" y="661"/>
                </a:lnTo>
                <a:lnTo>
                  <a:pt x="319" y="654"/>
                </a:lnTo>
                <a:lnTo>
                  <a:pt x="304" y="647"/>
                </a:lnTo>
                <a:lnTo>
                  <a:pt x="290" y="639"/>
                </a:lnTo>
                <a:lnTo>
                  <a:pt x="275" y="631"/>
                </a:lnTo>
                <a:lnTo>
                  <a:pt x="261" y="621"/>
                </a:lnTo>
                <a:lnTo>
                  <a:pt x="247" y="610"/>
                </a:lnTo>
                <a:lnTo>
                  <a:pt x="240" y="605"/>
                </a:lnTo>
                <a:lnTo>
                  <a:pt x="233" y="599"/>
                </a:lnTo>
                <a:lnTo>
                  <a:pt x="283" y="533"/>
                </a:lnTo>
                <a:lnTo>
                  <a:pt x="286" y="536"/>
                </a:lnTo>
                <a:lnTo>
                  <a:pt x="296" y="544"/>
                </a:lnTo>
                <a:lnTo>
                  <a:pt x="303" y="550"/>
                </a:lnTo>
                <a:lnTo>
                  <a:pt x="311" y="556"/>
                </a:lnTo>
                <a:lnTo>
                  <a:pt x="321" y="562"/>
                </a:lnTo>
                <a:lnTo>
                  <a:pt x="332" y="569"/>
                </a:lnTo>
                <a:lnTo>
                  <a:pt x="345" y="576"/>
                </a:lnTo>
                <a:lnTo>
                  <a:pt x="358" y="582"/>
                </a:lnTo>
                <a:lnTo>
                  <a:pt x="365" y="585"/>
                </a:lnTo>
                <a:lnTo>
                  <a:pt x="373" y="588"/>
                </a:lnTo>
                <a:lnTo>
                  <a:pt x="388" y="594"/>
                </a:lnTo>
                <a:lnTo>
                  <a:pt x="396" y="596"/>
                </a:lnTo>
                <a:lnTo>
                  <a:pt x="405" y="598"/>
                </a:lnTo>
                <a:lnTo>
                  <a:pt x="414" y="600"/>
                </a:lnTo>
                <a:lnTo>
                  <a:pt x="423" y="602"/>
                </a:lnTo>
                <a:lnTo>
                  <a:pt x="432" y="603"/>
                </a:lnTo>
                <a:lnTo>
                  <a:pt x="441" y="604"/>
                </a:lnTo>
                <a:lnTo>
                  <a:pt x="460" y="605"/>
                </a:lnTo>
                <a:lnTo>
                  <a:pt x="478" y="605"/>
                </a:lnTo>
                <a:lnTo>
                  <a:pt x="494" y="604"/>
                </a:lnTo>
                <a:lnTo>
                  <a:pt x="508" y="602"/>
                </a:lnTo>
                <a:lnTo>
                  <a:pt x="521" y="599"/>
                </a:lnTo>
                <a:lnTo>
                  <a:pt x="533" y="596"/>
                </a:lnTo>
                <a:lnTo>
                  <a:pt x="543" y="593"/>
                </a:lnTo>
                <a:lnTo>
                  <a:pt x="551" y="589"/>
                </a:lnTo>
                <a:lnTo>
                  <a:pt x="559" y="585"/>
                </a:lnTo>
                <a:lnTo>
                  <a:pt x="565" y="580"/>
                </a:lnTo>
                <a:lnTo>
                  <a:pt x="568" y="578"/>
                </a:lnTo>
                <a:lnTo>
                  <a:pt x="571" y="575"/>
                </a:lnTo>
                <a:lnTo>
                  <a:pt x="575" y="571"/>
                </a:lnTo>
                <a:lnTo>
                  <a:pt x="578" y="566"/>
                </a:lnTo>
                <a:lnTo>
                  <a:pt x="580" y="561"/>
                </a:lnTo>
                <a:lnTo>
                  <a:pt x="582" y="556"/>
                </a:lnTo>
                <a:lnTo>
                  <a:pt x="583" y="552"/>
                </a:lnTo>
                <a:lnTo>
                  <a:pt x="583" y="547"/>
                </a:lnTo>
                <a:lnTo>
                  <a:pt x="583" y="543"/>
                </a:lnTo>
                <a:lnTo>
                  <a:pt x="583" y="539"/>
                </a:lnTo>
                <a:lnTo>
                  <a:pt x="582" y="536"/>
                </a:lnTo>
                <a:lnTo>
                  <a:pt x="580" y="533"/>
                </a:lnTo>
                <a:lnTo>
                  <a:pt x="577" y="526"/>
                </a:lnTo>
                <a:lnTo>
                  <a:pt x="575" y="524"/>
                </a:lnTo>
                <a:lnTo>
                  <a:pt x="572" y="521"/>
                </a:lnTo>
                <a:lnTo>
                  <a:pt x="569" y="519"/>
                </a:lnTo>
                <a:lnTo>
                  <a:pt x="566" y="516"/>
                </a:lnTo>
                <a:lnTo>
                  <a:pt x="559" y="512"/>
                </a:lnTo>
                <a:lnTo>
                  <a:pt x="551" y="509"/>
                </a:lnTo>
                <a:lnTo>
                  <a:pt x="542" y="506"/>
                </a:lnTo>
                <a:lnTo>
                  <a:pt x="532" y="503"/>
                </a:lnTo>
                <a:lnTo>
                  <a:pt x="521" y="501"/>
                </a:lnTo>
                <a:lnTo>
                  <a:pt x="498" y="497"/>
                </a:lnTo>
                <a:lnTo>
                  <a:pt x="447" y="490"/>
                </a:lnTo>
                <a:lnTo>
                  <a:pt x="412" y="485"/>
                </a:lnTo>
                <a:lnTo>
                  <a:pt x="394" y="483"/>
                </a:lnTo>
                <a:lnTo>
                  <a:pt x="376" y="479"/>
                </a:lnTo>
                <a:lnTo>
                  <a:pt x="358" y="475"/>
                </a:lnTo>
                <a:lnTo>
                  <a:pt x="341" y="471"/>
                </a:lnTo>
                <a:lnTo>
                  <a:pt x="324" y="465"/>
                </a:lnTo>
                <a:lnTo>
                  <a:pt x="308" y="459"/>
                </a:lnTo>
                <a:lnTo>
                  <a:pt x="301" y="455"/>
                </a:lnTo>
                <a:lnTo>
                  <a:pt x="293" y="451"/>
                </a:lnTo>
                <a:lnTo>
                  <a:pt x="280" y="442"/>
                </a:lnTo>
                <a:lnTo>
                  <a:pt x="274" y="437"/>
                </a:lnTo>
                <a:lnTo>
                  <a:pt x="268" y="432"/>
                </a:lnTo>
                <a:lnTo>
                  <a:pt x="262" y="426"/>
                </a:lnTo>
                <a:lnTo>
                  <a:pt x="257" y="420"/>
                </a:lnTo>
                <a:lnTo>
                  <a:pt x="253" y="414"/>
                </a:lnTo>
                <a:lnTo>
                  <a:pt x="249" y="407"/>
                </a:lnTo>
                <a:lnTo>
                  <a:pt x="246" y="400"/>
                </a:lnTo>
                <a:lnTo>
                  <a:pt x="243" y="392"/>
                </a:lnTo>
                <a:lnTo>
                  <a:pt x="240" y="384"/>
                </a:lnTo>
                <a:lnTo>
                  <a:pt x="239" y="375"/>
                </a:lnTo>
                <a:lnTo>
                  <a:pt x="238" y="366"/>
                </a:lnTo>
                <a:lnTo>
                  <a:pt x="237" y="356"/>
                </a:lnTo>
                <a:lnTo>
                  <a:pt x="238" y="349"/>
                </a:lnTo>
                <a:lnTo>
                  <a:pt x="239" y="342"/>
                </a:lnTo>
                <a:lnTo>
                  <a:pt x="240" y="335"/>
                </a:lnTo>
                <a:lnTo>
                  <a:pt x="242" y="328"/>
                </a:lnTo>
                <a:lnTo>
                  <a:pt x="244" y="321"/>
                </a:lnTo>
                <a:lnTo>
                  <a:pt x="247" y="315"/>
                </a:lnTo>
                <a:lnTo>
                  <a:pt x="250" y="308"/>
                </a:lnTo>
                <a:lnTo>
                  <a:pt x="254" y="302"/>
                </a:lnTo>
                <a:lnTo>
                  <a:pt x="258" y="296"/>
                </a:lnTo>
                <a:lnTo>
                  <a:pt x="263" y="290"/>
                </a:lnTo>
                <a:lnTo>
                  <a:pt x="268" y="285"/>
                </a:lnTo>
                <a:lnTo>
                  <a:pt x="274" y="279"/>
                </a:lnTo>
                <a:lnTo>
                  <a:pt x="280" y="274"/>
                </a:lnTo>
                <a:lnTo>
                  <a:pt x="286" y="269"/>
                </a:lnTo>
                <a:lnTo>
                  <a:pt x="292" y="264"/>
                </a:lnTo>
                <a:lnTo>
                  <a:pt x="299" y="260"/>
                </a:lnTo>
                <a:lnTo>
                  <a:pt x="314" y="251"/>
                </a:lnTo>
                <a:lnTo>
                  <a:pt x="322" y="247"/>
                </a:lnTo>
                <a:lnTo>
                  <a:pt x="330" y="244"/>
                </a:lnTo>
                <a:lnTo>
                  <a:pt x="347" y="237"/>
                </a:lnTo>
                <a:lnTo>
                  <a:pt x="365" y="232"/>
                </a:lnTo>
                <a:lnTo>
                  <a:pt x="383" y="227"/>
                </a:lnTo>
                <a:lnTo>
                  <a:pt x="402" y="224"/>
                </a:lnTo>
                <a:lnTo>
                  <a:pt x="422" y="222"/>
                </a:lnTo>
                <a:lnTo>
                  <a:pt x="443" y="222"/>
                </a:lnTo>
                <a:lnTo>
                  <a:pt x="458" y="222"/>
                </a:lnTo>
                <a:lnTo>
                  <a:pt x="474" y="223"/>
                </a:lnTo>
                <a:lnTo>
                  <a:pt x="489" y="224"/>
                </a:lnTo>
                <a:lnTo>
                  <a:pt x="504" y="226"/>
                </a:lnTo>
                <a:lnTo>
                  <a:pt x="518" y="229"/>
                </a:lnTo>
                <a:lnTo>
                  <a:pt x="532" y="232"/>
                </a:lnTo>
                <a:lnTo>
                  <a:pt x="545" y="235"/>
                </a:lnTo>
                <a:lnTo>
                  <a:pt x="559" y="239"/>
                </a:lnTo>
                <a:lnTo>
                  <a:pt x="571" y="244"/>
                </a:lnTo>
                <a:lnTo>
                  <a:pt x="584" y="249"/>
                </a:lnTo>
                <a:lnTo>
                  <a:pt x="596" y="255"/>
                </a:lnTo>
                <a:lnTo>
                  <a:pt x="607" y="261"/>
                </a:lnTo>
                <a:lnTo>
                  <a:pt x="619" y="268"/>
                </a:lnTo>
                <a:lnTo>
                  <a:pt x="630" y="275"/>
                </a:lnTo>
                <a:lnTo>
                  <a:pt x="641" y="283"/>
                </a:lnTo>
                <a:lnTo>
                  <a:pt x="651" y="291"/>
                </a:lnTo>
                <a:lnTo>
                  <a:pt x="602" y="360"/>
                </a:lnTo>
                <a:lnTo>
                  <a:pt x="599" y="357"/>
                </a:lnTo>
                <a:lnTo>
                  <a:pt x="591" y="351"/>
                </a:lnTo>
                <a:lnTo>
                  <a:pt x="578" y="341"/>
                </a:lnTo>
                <a:lnTo>
                  <a:pt x="570" y="336"/>
                </a:lnTo>
                <a:lnTo>
                  <a:pt x="560" y="331"/>
                </a:lnTo>
                <a:lnTo>
                  <a:pt x="550" y="325"/>
                </a:lnTo>
                <a:lnTo>
                  <a:pt x="538" y="320"/>
                </a:lnTo>
                <a:lnTo>
                  <a:pt x="525" y="315"/>
                </a:lnTo>
                <a:lnTo>
                  <a:pt x="511" y="310"/>
                </a:lnTo>
                <a:lnTo>
                  <a:pt x="503" y="308"/>
                </a:lnTo>
                <a:lnTo>
                  <a:pt x="496" y="307"/>
                </a:lnTo>
                <a:lnTo>
                  <a:pt x="479" y="304"/>
                </a:lnTo>
                <a:lnTo>
                  <a:pt x="471" y="303"/>
                </a:lnTo>
                <a:lnTo>
                  <a:pt x="462" y="302"/>
                </a:lnTo>
                <a:lnTo>
                  <a:pt x="453" y="301"/>
                </a:lnTo>
                <a:lnTo>
                  <a:pt x="444" y="301"/>
                </a:lnTo>
                <a:lnTo>
                  <a:pt x="430" y="302"/>
                </a:lnTo>
                <a:lnTo>
                  <a:pt x="416" y="303"/>
                </a:lnTo>
                <a:lnTo>
                  <a:pt x="404" y="304"/>
                </a:lnTo>
                <a:lnTo>
                  <a:pt x="392" y="307"/>
                </a:lnTo>
                <a:lnTo>
                  <a:pt x="382" y="310"/>
                </a:lnTo>
                <a:lnTo>
                  <a:pt x="372" y="313"/>
                </a:lnTo>
                <a:lnTo>
                  <a:pt x="363" y="317"/>
                </a:lnTo>
                <a:lnTo>
                  <a:pt x="356" y="321"/>
                </a:lnTo>
                <a:lnTo>
                  <a:pt x="349" y="325"/>
                </a:lnTo>
                <a:lnTo>
                  <a:pt x="343" y="329"/>
                </a:lnTo>
                <a:lnTo>
                  <a:pt x="338" y="334"/>
                </a:lnTo>
                <a:lnTo>
                  <a:pt x="334" y="338"/>
                </a:lnTo>
                <a:lnTo>
                  <a:pt x="331" y="343"/>
                </a:lnTo>
                <a:lnTo>
                  <a:pt x="328" y="347"/>
                </a:lnTo>
                <a:lnTo>
                  <a:pt x="327" y="352"/>
                </a:lnTo>
                <a:lnTo>
                  <a:pt x="327" y="356"/>
                </a:lnTo>
                <a:lnTo>
                  <a:pt x="327" y="363"/>
                </a:lnTo>
                <a:lnTo>
                  <a:pt x="328" y="366"/>
                </a:lnTo>
                <a:lnTo>
                  <a:pt x="330" y="369"/>
                </a:lnTo>
                <a:lnTo>
                  <a:pt x="333" y="375"/>
                </a:lnTo>
                <a:lnTo>
                  <a:pt x="335" y="378"/>
                </a:lnTo>
                <a:lnTo>
                  <a:pt x="338" y="380"/>
                </a:lnTo>
                <a:lnTo>
                  <a:pt x="344" y="385"/>
                </a:lnTo>
                <a:lnTo>
                  <a:pt x="351" y="389"/>
                </a:lnTo>
                <a:lnTo>
                  <a:pt x="360" y="392"/>
                </a:lnTo>
                <a:lnTo>
                  <a:pt x="369" y="395"/>
                </a:lnTo>
                <a:lnTo>
                  <a:pt x="380" y="397"/>
                </a:lnTo>
                <a:lnTo>
                  <a:pt x="391" y="400"/>
                </a:lnTo>
                <a:lnTo>
                  <a:pt x="416" y="404"/>
                </a:lnTo>
                <a:lnTo>
                  <a:pt x="443" y="407"/>
                </a:lnTo>
                <a:lnTo>
                  <a:pt x="473" y="411"/>
                </a:lnTo>
                <a:lnTo>
                  <a:pt x="513" y="417"/>
                </a:lnTo>
                <a:lnTo>
                  <a:pt x="532" y="420"/>
                </a:lnTo>
                <a:lnTo>
                  <a:pt x="550" y="424"/>
                </a:lnTo>
                <a:lnTo>
                  <a:pt x="568" y="428"/>
                </a:lnTo>
                <a:lnTo>
                  <a:pt x="584" y="433"/>
                </a:lnTo>
                <a:lnTo>
                  <a:pt x="600" y="439"/>
                </a:lnTo>
                <a:lnTo>
                  <a:pt x="607" y="442"/>
                </a:lnTo>
                <a:lnTo>
                  <a:pt x="614" y="446"/>
                </a:lnTo>
                <a:lnTo>
                  <a:pt x="627" y="453"/>
                </a:lnTo>
                <a:lnTo>
                  <a:pt x="634" y="458"/>
                </a:lnTo>
                <a:lnTo>
                  <a:pt x="639" y="462"/>
                </a:lnTo>
                <a:lnTo>
                  <a:pt x="645" y="467"/>
                </a:lnTo>
                <a:lnTo>
                  <a:pt x="649" y="472"/>
                </a:lnTo>
                <a:lnTo>
                  <a:pt x="654" y="478"/>
                </a:lnTo>
                <a:lnTo>
                  <a:pt x="658" y="483"/>
                </a:lnTo>
                <a:lnTo>
                  <a:pt x="662" y="490"/>
                </a:lnTo>
                <a:lnTo>
                  <a:pt x="665" y="496"/>
                </a:lnTo>
                <a:lnTo>
                  <a:pt x="668" y="503"/>
                </a:lnTo>
                <a:lnTo>
                  <a:pt x="670" y="511"/>
                </a:lnTo>
                <a:lnTo>
                  <a:pt x="672" y="518"/>
                </a:lnTo>
                <a:lnTo>
                  <a:pt x="673" y="527"/>
                </a:lnTo>
                <a:lnTo>
                  <a:pt x="674" y="535"/>
                </a:lnTo>
                <a:lnTo>
                  <a:pt x="674" y="545"/>
                </a:lnTo>
                <a:lnTo>
                  <a:pt x="674" y="552"/>
                </a:lnTo>
                <a:lnTo>
                  <a:pt x="673" y="559"/>
                </a:lnTo>
                <a:lnTo>
                  <a:pt x="672" y="566"/>
                </a:lnTo>
                <a:lnTo>
                  <a:pt x="670" y="573"/>
                </a:lnTo>
                <a:lnTo>
                  <a:pt x="668" y="580"/>
                </a:lnTo>
                <a:lnTo>
                  <a:pt x="666" y="587"/>
                </a:lnTo>
                <a:lnTo>
                  <a:pt x="663" y="593"/>
                </a:lnTo>
                <a:lnTo>
                  <a:pt x="659" y="600"/>
                </a:lnTo>
                <a:lnTo>
                  <a:pt x="655" y="606"/>
                </a:lnTo>
                <a:lnTo>
                  <a:pt x="651" y="612"/>
                </a:lnTo>
                <a:lnTo>
                  <a:pt x="646" y="618"/>
                </a:lnTo>
                <a:lnTo>
                  <a:pt x="641" y="624"/>
                </a:lnTo>
                <a:lnTo>
                  <a:pt x="635" y="629"/>
                </a:lnTo>
                <a:lnTo>
                  <a:pt x="629" y="634"/>
                </a:lnTo>
                <a:lnTo>
                  <a:pt x="623" y="639"/>
                </a:lnTo>
                <a:lnTo>
                  <a:pt x="616" y="644"/>
                </a:lnTo>
                <a:lnTo>
                  <a:pt x="609" y="649"/>
                </a:lnTo>
                <a:lnTo>
                  <a:pt x="602" y="653"/>
                </a:lnTo>
                <a:lnTo>
                  <a:pt x="586" y="661"/>
                </a:lnTo>
                <a:lnTo>
                  <a:pt x="569" y="668"/>
                </a:lnTo>
                <a:lnTo>
                  <a:pt x="560" y="672"/>
                </a:lnTo>
                <a:lnTo>
                  <a:pt x="550" y="674"/>
                </a:lnTo>
                <a:lnTo>
                  <a:pt x="531" y="679"/>
                </a:lnTo>
                <a:lnTo>
                  <a:pt x="510" y="683"/>
                </a:lnTo>
                <a:lnTo>
                  <a:pt x="499" y="684"/>
                </a:lnTo>
                <a:lnTo>
                  <a:pt x="488" y="685"/>
                </a:lnTo>
                <a:lnTo>
                  <a:pt x="466" y="685"/>
                </a:lnTo>
                <a:close/>
                <a:moveTo>
                  <a:pt x="0" y="908"/>
                </a:moveTo>
                <a:lnTo>
                  <a:pt x="453" y="908"/>
                </a:lnTo>
                <a:lnTo>
                  <a:pt x="908" y="908"/>
                </a:lnTo>
                <a:lnTo>
                  <a:pt x="908" y="453"/>
                </a:lnTo>
                <a:lnTo>
                  <a:pt x="908" y="0"/>
                </a:lnTo>
                <a:lnTo>
                  <a:pt x="453" y="0"/>
                </a:lnTo>
                <a:lnTo>
                  <a:pt x="0" y="0"/>
                </a:lnTo>
                <a:lnTo>
                  <a:pt x="0" y="453"/>
                </a:lnTo>
                <a:lnTo>
                  <a:pt x="0" y="90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1" name="Freeform 20"/>
          <p:cNvSpPr>
            <a:spLocks noChangeAspect="1" noEditPoints="1"/>
          </p:cNvSpPr>
          <p:nvPr userDrawn="1"/>
        </p:nvSpPr>
        <p:spPr bwMode="auto">
          <a:xfrm>
            <a:off x="3457175" y="1722393"/>
            <a:ext cx="1728000" cy="1728000"/>
          </a:xfrm>
          <a:custGeom>
            <a:avLst/>
            <a:gdLst>
              <a:gd name="T0" fmla="*/ 908 w 908"/>
              <a:gd name="T1" fmla="*/ 453 h 908"/>
              <a:gd name="T2" fmla="*/ 0 w 908"/>
              <a:gd name="T3" fmla="*/ 453 h 908"/>
              <a:gd name="T4" fmla="*/ 431 w 908"/>
              <a:gd name="T5" fmla="*/ 684 h 908"/>
              <a:gd name="T6" fmla="*/ 386 w 908"/>
              <a:gd name="T7" fmla="*/ 675 h 908"/>
              <a:gd name="T8" fmla="*/ 344 w 908"/>
              <a:gd name="T9" fmla="*/ 657 h 908"/>
              <a:gd name="T10" fmla="*/ 307 w 908"/>
              <a:gd name="T11" fmla="*/ 632 h 908"/>
              <a:gd name="T12" fmla="*/ 276 w 908"/>
              <a:gd name="T13" fmla="*/ 601 h 908"/>
              <a:gd name="T14" fmla="*/ 251 w 908"/>
              <a:gd name="T15" fmla="*/ 564 h 908"/>
              <a:gd name="T16" fmla="*/ 233 w 908"/>
              <a:gd name="T17" fmla="*/ 523 h 908"/>
              <a:gd name="T18" fmla="*/ 223 w 908"/>
              <a:gd name="T19" fmla="*/ 477 h 908"/>
              <a:gd name="T20" fmla="*/ 223 w 908"/>
              <a:gd name="T21" fmla="*/ 429 h 908"/>
              <a:gd name="T22" fmla="*/ 233 w 908"/>
              <a:gd name="T23" fmla="*/ 383 h 908"/>
              <a:gd name="T24" fmla="*/ 251 w 908"/>
              <a:gd name="T25" fmla="*/ 342 h 908"/>
              <a:gd name="T26" fmla="*/ 276 w 908"/>
              <a:gd name="T27" fmla="*/ 305 h 908"/>
              <a:gd name="T28" fmla="*/ 307 w 908"/>
              <a:gd name="T29" fmla="*/ 274 h 908"/>
              <a:gd name="T30" fmla="*/ 344 w 908"/>
              <a:gd name="T31" fmla="*/ 249 h 908"/>
              <a:gd name="T32" fmla="*/ 386 w 908"/>
              <a:gd name="T33" fmla="*/ 231 h 908"/>
              <a:gd name="T34" fmla="*/ 431 w 908"/>
              <a:gd name="T35" fmla="*/ 222 h 908"/>
              <a:gd name="T36" fmla="*/ 479 w 908"/>
              <a:gd name="T37" fmla="*/ 222 h 908"/>
              <a:gd name="T38" fmla="*/ 524 w 908"/>
              <a:gd name="T39" fmla="*/ 231 h 908"/>
              <a:gd name="T40" fmla="*/ 565 w 908"/>
              <a:gd name="T41" fmla="*/ 249 h 908"/>
              <a:gd name="T42" fmla="*/ 602 w 908"/>
              <a:gd name="T43" fmla="*/ 274 h 908"/>
              <a:gd name="T44" fmla="*/ 634 w 908"/>
              <a:gd name="T45" fmla="*/ 305 h 908"/>
              <a:gd name="T46" fmla="*/ 659 w 908"/>
              <a:gd name="T47" fmla="*/ 342 h 908"/>
              <a:gd name="T48" fmla="*/ 676 w 908"/>
              <a:gd name="T49" fmla="*/ 383 h 908"/>
              <a:gd name="T50" fmla="*/ 685 w 908"/>
              <a:gd name="T51" fmla="*/ 429 h 908"/>
              <a:gd name="T52" fmla="*/ 685 w 908"/>
              <a:gd name="T53" fmla="*/ 477 h 908"/>
              <a:gd name="T54" fmla="*/ 676 w 908"/>
              <a:gd name="T55" fmla="*/ 523 h 908"/>
              <a:gd name="T56" fmla="*/ 659 w 908"/>
              <a:gd name="T57" fmla="*/ 564 h 908"/>
              <a:gd name="T58" fmla="*/ 634 w 908"/>
              <a:gd name="T59" fmla="*/ 601 h 908"/>
              <a:gd name="T60" fmla="*/ 602 w 908"/>
              <a:gd name="T61" fmla="*/ 632 h 908"/>
              <a:gd name="T62" fmla="*/ 565 w 908"/>
              <a:gd name="T63" fmla="*/ 657 h 908"/>
              <a:gd name="T64" fmla="*/ 524 w 908"/>
              <a:gd name="T65" fmla="*/ 675 h 908"/>
              <a:gd name="T66" fmla="*/ 479 w 908"/>
              <a:gd name="T67" fmla="*/ 684 h 908"/>
              <a:gd name="T68" fmla="*/ 440 w 908"/>
              <a:gd name="T69" fmla="*/ 302 h 908"/>
              <a:gd name="T70" fmla="*/ 406 w 908"/>
              <a:gd name="T71" fmla="*/ 309 h 908"/>
              <a:gd name="T72" fmla="*/ 381 w 908"/>
              <a:gd name="T73" fmla="*/ 321 h 908"/>
              <a:gd name="T74" fmla="*/ 359 w 908"/>
              <a:gd name="T75" fmla="*/ 338 h 908"/>
              <a:gd name="T76" fmla="*/ 341 w 908"/>
              <a:gd name="T77" fmla="*/ 359 h 908"/>
              <a:gd name="T78" fmla="*/ 323 w 908"/>
              <a:gd name="T79" fmla="*/ 391 h 908"/>
              <a:gd name="T80" fmla="*/ 315 w 908"/>
              <a:gd name="T81" fmla="*/ 420 h 908"/>
              <a:gd name="T82" fmla="*/ 313 w 908"/>
              <a:gd name="T83" fmla="*/ 470 h 908"/>
              <a:gd name="T84" fmla="*/ 323 w 908"/>
              <a:gd name="T85" fmla="*/ 515 h 908"/>
              <a:gd name="T86" fmla="*/ 341 w 908"/>
              <a:gd name="T87" fmla="*/ 547 h 908"/>
              <a:gd name="T88" fmla="*/ 359 w 908"/>
              <a:gd name="T89" fmla="*/ 568 h 908"/>
              <a:gd name="T90" fmla="*/ 387 w 908"/>
              <a:gd name="T91" fmla="*/ 588 h 908"/>
              <a:gd name="T92" fmla="*/ 426 w 908"/>
              <a:gd name="T93" fmla="*/ 602 h 908"/>
              <a:gd name="T94" fmla="*/ 469 w 908"/>
              <a:gd name="T95" fmla="*/ 604 h 908"/>
              <a:gd name="T96" fmla="*/ 504 w 908"/>
              <a:gd name="T97" fmla="*/ 597 h 908"/>
              <a:gd name="T98" fmla="*/ 529 w 908"/>
              <a:gd name="T99" fmla="*/ 585 h 908"/>
              <a:gd name="T100" fmla="*/ 551 w 908"/>
              <a:gd name="T101" fmla="*/ 568 h 908"/>
              <a:gd name="T102" fmla="*/ 569 w 908"/>
              <a:gd name="T103" fmla="*/ 547 h 908"/>
              <a:gd name="T104" fmla="*/ 586 w 908"/>
              <a:gd name="T105" fmla="*/ 515 h 908"/>
              <a:gd name="T106" fmla="*/ 595 w 908"/>
              <a:gd name="T107" fmla="*/ 486 h 908"/>
              <a:gd name="T108" fmla="*/ 597 w 908"/>
              <a:gd name="T109" fmla="*/ 436 h 908"/>
              <a:gd name="T110" fmla="*/ 586 w 908"/>
              <a:gd name="T111" fmla="*/ 391 h 908"/>
              <a:gd name="T112" fmla="*/ 569 w 908"/>
              <a:gd name="T113" fmla="*/ 359 h 908"/>
              <a:gd name="T114" fmla="*/ 551 w 908"/>
              <a:gd name="T115" fmla="*/ 338 h 908"/>
              <a:gd name="T116" fmla="*/ 523 w 908"/>
              <a:gd name="T117" fmla="*/ 318 h 908"/>
              <a:gd name="T118" fmla="*/ 484 w 908"/>
              <a:gd name="T119" fmla="*/ 304 h 9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908" h="908">
                <a:moveTo>
                  <a:pt x="0" y="908"/>
                </a:moveTo>
                <a:lnTo>
                  <a:pt x="454" y="908"/>
                </a:lnTo>
                <a:lnTo>
                  <a:pt x="908" y="908"/>
                </a:lnTo>
                <a:lnTo>
                  <a:pt x="908" y="453"/>
                </a:lnTo>
                <a:lnTo>
                  <a:pt x="908" y="0"/>
                </a:lnTo>
                <a:lnTo>
                  <a:pt x="454" y="0"/>
                </a:lnTo>
                <a:lnTo>
                  <a:pt x="0" y="0"/>
                </a:lnTo>
                <a:lnTo>
                  <a:pt x="0" y="453"/>
                </a:lnTo>
                <a:lnTo>
                  <a:pt x="0" y="908"/>
                </a:lnTo>
                <a:close/>
                <a:moveTo>
                  <a:pt x="455" y="685"/>
                </a:moveTo>
                <a:lnTo>
                  <a:pt x="443" y="685"/>
                </a:lnTo>
                <a:lnTo>
                  <a:pt x="431" y="684"/>
                </a:lnTo>
                <a:lnTo>
                  <a:pt x="419" y="683"/>
                </a:lnTo>
                <a:lnTo>
                  <a:pt x="408" y="681"/>
                </a:lnTo>
                <a:lnTo>
                  <a:pt x="397" y="678"/>
                </a:lnTo>
                <a:lnTo>
                  <a:pt x="386" y="675"/>
                </a:lnTo>
                <a:lnTo>
                  <a:pt x="375" y="671"/>
                </a:lnTo>
                <a:lnTo>
                  <a:pt x="364" y="667"/>
                </a:lnTo>
                <a:lnTo>
                  <a:pt x="354" y="663"/>
                </a:lnTo>
                <a:lnTo>
                  <a:pt x="344" y="657"/>
                </a:lnTo>
                <a:lnTo>
                  <a:pt x="334" y="652"/>
                </a:lnTo>
                <a:lnTo>
                  <a:pt x="325" y="646"/>
                </a:lnTo>
                <a:lnTo>
                  <a:pt x="316" y="639"/>
                </a:lnTo>
                <a:lnTo>
                  <a:pt x="307" y="632"/>
                </a:lnTo>
                <a:lnTo>
                  <a:pt x="299" y="625"/>
                </a:lnTo>
                <a:lnTo>
                  <a:pt x="291" y="618"/>
                </a:lnTo>
                <a:lnTo>
                  <a:pt x="283" y="610"/>
                </a:lnTo>
                <a:lnTo>
                  <a:pt x="276" y="601"/>
                </a:lnTo>
                <a:lnTo>
                  <a:pt x="269" y="592"/>
                </a:lnTo>
                <a:lnTo>
                  <a:pt x="263" y="583"/>
                </a:lnTo>
                <a:lnTo>
                  <a:pt x="257" y="574"/>
                </a:lnTo>
                <a:lnTo>
                  <a:pt x="251" y="564"/>
                </a:lnTo>
                <a:lnTo>
                  <a:pt x="246" y="554"/>
                </a:lnTo>
                <a:lnTo>
                  <a:pt x="241" y="544"/>
                </a:lnTo>
                <a:lnTo>
                  <a:pt x="237" y="533"/>
                </a:lnTo>
                <a:lnTo>
                  <a:pt x="233" y="523"/>
                </a:lnTo>
                <a:lnTo>
                  <a:pt x="229" y="512"/>
                </a:lnTo>
                <a:lnTo>
                  <a:pt x="227" y="500"/>
                </a:lnTo>
                <a:lnTo>
                  <a:pt x="225" y="489"/>
                </a:lnTo>
                <a:lnTo>
                  <a:pt x="223" y="477"/>
                </a:lnTo>
                <a:lnTo>
                  <a:pt x="222" y="465"/>
                </a:lnTo>
                <a:lnTo>
                  <a:pt x="222" y="453"/>
                </a:lnTo>
                <a:lnTo>
                  <a:pt x="222" y="441"/>
                </a:lnTo>
                <a:lnTo>
                  <a:pt x="223" y="429"/>
                </a:lnTo>
                <a:lnTo>
                  <a:pt x="225" y="417"/>
                </a:lnTo>
                <a:lnTo>
                  <a:pt x="227" y="406"/>
                </a:lnTo>
                <a:lnTo>
                  <a:pt x="229" y="394"/>
                </a:lnTo>
                <a:lnTo>
                  <a:pt x="233" y="383"/>
                </a:lnTo>
                <a:lnTo>
                  <a:pt x="237" y="373"/>
                </a:lnTo>
                <a:lnTo>
                  <a:pt x="241" y="362"/>
                </a:lnTo>
                <a:lnTo>
                  <a:pt x="246" y="352"/>
                </a:lnTo>
                <a:lnTo>
                  <a:pt x="251" y="342"/>
                </a:lnTo>
                <a:lnTo>
                  <a:pt x="257" y="332"/>
                </a:lnTo>
                <a:lnTo>
                  <a:pt x="263" y="323"/>
                </a:lnTo>
                <a:lnTo>
                  <a:pt x="269" y="314"/>
                </a:lnTo>
                <a:lnTo>
                  <a:pt x="276" y="305"/>
                </a:lnTo>
                <a:lnTo>
                  <a:pt x="283" y="297"/>
                </a:lnTo>
                <a:lnTo>
                  <a:pt x="291" y="288"/>
                </a:lnTo>
                <a:lnTo>
                  <a:pt x="299" y="281"/>
                </a:lnTo>
                <a:lnTo>
                  <a:pt x="307" y="274"/>
                </a:lnTo>
                <a:lnTo>
                  <a:pt x="316" y="267"/>
                </a:lnTo>
                <a:lnTo>
                  <a:pt x="325" y="260"/>
                </a:lnTo>
                <a:lnTo>
                  <a:pt x="334" y="254"/>
                </a:lnTo>
                <a:lnTo>
                  <a:pt x="344" y="249"/>
                </a:lnTo>
                <a:lnTo>
                  <a:pt x="354" y="244"/>
                </a:lnTo>
                <a:lnTo>
                  <a:pt x="364" y="239"/>
                </a:lnTo>
                <a:lnTo>
                  <a:pt x="375" y="235"/>
                </a:lnTo>
                <a:lnTo>
                  <a:pt x="386" y="231"/>
                </a:lnTo>
                <a:lnTo>
                  <a:pt x="397" y="228"/>
                </a:lnTo>
                <a:lnTo>
                  <a:pt x="408" y="225"/>
                </a:lnTo>
                <a:lnTo>
                  <a:pt x="419" y="223"/>
                </a:lnTo>
                <a:lnTo>
                  <a:pt x="431" y="222"/>
                </a:lnTo>
                <a:lnTo>
                  <a:pt x="443" y="221"/>
                </a:lnTo>
                <a:lnTo>
                  <a:pt x="455" y="221"/>
                </a:lnTo>
                <a:lnTo>
                  <a:pt x="467" y="221"/>
                </a:lnTo>
                <a:lnTo>
                  <a:pt x="479" y="222"/>
                </a:lnTo>
                <a:lnTo>
                  <a:pt x="490" y="223"/>
                </a:lnTo>
                <a:lnTo>
                  <a:pt x="502" y="225"/>
                </a:lnTo>
                <a:lnTo>
                  <a:pt x="513" y="228"/>
                </a:lnTo>
                <a:lnTo>
                  <a:pt x="524" y="231"/>
                </a:lnTo>
                <a:lnTo>
                  <a:pt x="535" y="235"/>
                </a:lnTo>
                <a:lnTo>
                  <a:pt x="545" y="239"/>
                </a:lnTo>
                <a:lnTo>
                  <a:pt x="555" y="244"/>
                </a:lnTo>
                <a:lnTo>
                  <a:pt x="565" y="249"/>
                </a:lnTo>
                <a:lnTo>
                  <a:pt x="575" y="254"/>
                </a:lnTo>
                <a:lnTo>
                  <a:pt x="585" y="260"/>
                </a:lnTo>
                <a:lnTo>
                  <a:pt x="594" y="267"/>
                </a:lnTo>
                <a:lnTo>
                  <a:pt x="602" y="274"/>
                </a:lnTo>
                <a:lnTo>
                  <a:pt x="611" y="281"/>
                </a:lnTo>
                <a:lnTo>
                  <a:pt x="619" y="288"/>
                </a:lnTo>
                <a:lnTo>
                  <a:pt x="627" y="297"/>
                </a:lnTo>
                <a:lnTo>
                  <a:pt x="634" y="305"/>
                </a:lnTo>
                <a:lnTo>
                  <a:pt x="641" y="314"/>
                </a:lnTo>
                <a:lnTo>
                  <a:pt x="647" y="323"/>
                </a:lnTo>
                <a:lnTo>
                  <a:pt x="653" y="332"/>
                </a:lnTo>
                <a:lnTo>
                  <a:pt x="659" y="342"/>
                </a:lnTo>
                <a:lnTo>
                  <a:pt x="664" y="352"/>
                </a:lnTo>
                <a:lnTo>
                  <a:pt x="668" y="362"/>
                </a:lnTo>
                <a:lnTo>
                  <a:pt x="673" y="373"/>
                </a:lnTo>
                <a:lnTo>
                  <a:pt x="676" y="383"/>
                </a:lnTo>
                <a:lnTo>
                  <a:pt x="679" y="394"/>
                </a:lnTo>
                <a:lnTo>
                  <a:pt x="682" y="406"/>
                </a:lnTo>
                <a:lnTo>
                  <a:pt x="684" y="417"/>
                </a:lnTo>
                <a:lnTo>
                  <a:pt x="685" y="429"/>
                </a:lnTo>
                <a:lnTo>
                  <a:pt x="686" y="441"/>
                </a:lnTo>
                <a:lnTo>
                  <a:pt x="687" y="453"/>
                </a:lnTo>
                <a:lnTo>
                  <a:pt x="686" y="465"/>
                </a:lnTo>
                <a:lnTo>
                  <a:pt x="685" y="477"/>
                </a:lnTo>
                <a:lnTo>
                  <a:pt x="684" y="489"/>
                </a:lnTo>
                <a:lnTo>
                  <a:pt x="682" y="500"/>
                </a:lnTo>
                <a:lnTo>
                  <a:pt x="679" y="512"/>
                </a:lnTo>
                <a:lnTo>
                  <a:pt x="676" y="523"/>
                </a:lnTo>
                <a:lnTo>
                  <a:pt x="673" y="533"/>
                </a:lnTo>
                <a:lnTo>
                  <a:pt x="668" y="544"/>
                </a:lnTo>
                <a:lnTo>
                  <a:pt x="664" y="554"/>
                </a:lnTo>
                <a:lnTo>
                  <a:pt x="659" y="564"/>
                </a:lnTo>
                <a:lnTo>
                  <a:pt x="653" y="574"/>
                </a:lnTo>
                <a:lnTo>
                  <a:pt x="647" y="583"/>
                </a:lnTo>
                <a:lnTo>
                  <a:pt x="641" y="592"/>
                </a:lnTo>
                <a:lnTo>
                  <a:pt x="634" y="601"/>
                </a:lnTo>
                <a:lnTo>
                  <a:pt x="627" y="610"/>
                </a:lnTo>
                <a:lnTo>
                  <a:pt x="619" y="618"/>
                </a:lnTo>
                <a:lnTo>
                  <a:pt x="611" y="625"/>
                </a:lnTo>
                <a:lnTo>
                  <a:pt x="602" y="632"/>
                </a:lnTo>
                <a:lnTo>
                  <a:pt x="594" y="639"/>
                </a:lnTo>
                <a:lnTo>
                  <a:pt x="585" y="646"/>
                </a:lnTo>
                <a:lnTo>
                  <a:pt x="575" y="652"/>
                </a:lnTo>
                <a:lnTo>
                  <a:pt x="565" y="657"/>
                </a:lnTo>
                <a:lnTo>
                  <a:pt x="555" y="663"/>
                </a:lnTo>
                <a:lnTo>
                  <a:pt x="545" y="667"/>
                </a:lnTo>
                <a:lnTo>
                  <a:pt x="535" y="671"/>
                </a:lnTo>
                <a:lnTo>
                  <a:pt x="524" y="675"/>
                </a:lnTo>
                <a:lnTo>
                  <a:pt x="513" y="678"/>
                </a:lnTo>
                <a:lnTo>
                  <a:pt x="502" y="681"/>
                </a:lnTo>
                <a:lnTo>
                  <a:pt x="490" y="683"/>
                </a:lnTo>
                <a:lnTo>
                  <a:pt x="479" y="684"/>
                </a:lnTo>
                <a:lnTo>
                  <a:pt x="467" y="685"/>
                </a:lnTo>
                <a:lnTo>
                  <a:pt x="455" y="685"/>
                </a:lnTo>
                <a:close/>
                <a:moveTo>
                  <a:pt x="455" y="301"/>
                </a:moveTo>
                <a:lnTo>
                  <a:pt x="440" y="302"/>
                </a:lnTo>
                <a:lnTo>
                  <a:pt x="426" y="304"/>
                </a:lnTo>
                <a:lnTo>
                  <a:pt x="419" y="305"/>
                </a:lnTo>
                <a:lnTo>
                  <a:pt x="412" y="307"/>
                </a:lnTo>
                <a:lnTo>
                  <a:pt x="406" y="309"/>
                </a:lnTo>
                <a:lnTo>
                  <a:pt x="399" y="312"/>
                </a:lnTo>
                <a:lnTo>
                  <a:pt x="393" y="315"/>
                </a:lnTo>
                <a:lnTo>
                  <a:pt x="387" y="318"/>
                </a:lnTo>
                <a:lnTo>
                  <a:pt x="381" y="321"/>
                </a:lnTo>
                <a:lnTo>
                  <a:pt x="375" y="325"/>
                </a:lnTo>
                <a:lnTo>
                  <a:pt x="369" y="329"/>
                </a:lnTo>
                <a:lnTo>
                  <a:pt x="364" y="333"/>
                </a:lnTo>
                <a:lnTo>
                  <a:pt x="359" y="338"/>
                </a:lnTo>
                <a:lnTo>
                  <a:pt x="354" y="343"/>
                </a:lnTo>
                <a:lnTo>
                  <a:pt x="349" y="348"/>
                </a:lnTo>
                <a:lnTo>
                  <a:pt x="345" y="353"/>
                </a:lnTo>
                <a:lnTo>
                  <a:pt x="341" y="359"/>
                </a:lnTo>
                <a:lnTo>
                  <a:pt x="337" y="365"/>
                </a:lnTo>
                <a:lnTo>
                  <a:pt x="329" y="377"/>
                </a:lnTo>
                <a:lnTo>
                  <a:pt x="326" y="384"/>
                </a:lnTo>
                <a:lnTo>
                  <a:pt x="323" y="391"/>
                </a:lnTo>
                <a:lnTo>
                  <a:pt x="321" y="398"/>
                </a:lnTo>
                <a:lnTo>
                  <a:pt x="319" y="405"/>
                </a:lnTo>
                <a:lnTo>
                  <a:pt x="317" y="412"/>
                </a:lnTo>
                <a:lnTo>
                  <a:pt x="315" y="420"/>
                </a:lnTo>
                <a:lnTo>
                  <a:pt x="313" y="436"/>
                </a:lnTo>
                <a:lnTo>
                  <a:pt x="312" y="453"/>
                </a:lnTo>
                <a:lnTo>
                  <a:pt x="312" y="462"/>
                </a:lnTo>
                <a:lnTo>
                  <a:pt x="313" y="470"/>
                </a:lnTo>
                <a:lnTo>
                  <a:pt x="314" y="478"/>
                </a:lnTo>
                <a:lnTo>
                  <a:pt x="315" y="486"/>
                </a:lnTo>
                <a:lnTo>
                  <a:pt x="319" y="501"/>
                </a:lnTo>
                <a:lnTo>
                  <a:pt x="323" y="515"/>
                </a:lnTo>
                <a:lnTo>
                  <a:pt x="329" y="529"/>
                </a:lnTo>
                <a:lnTo>
                  <a:pt x="333" y="535"/>
                </a:lnTo>
                <a:lnTo>
                  <a:pt x="337" y="541"/>
                </a:lnTo>
                <a:lnTo>
                  <a:pt x="341" y="547"/>
                </a:lnTo>
                <a:lnTo>
                  <a:pt x="345" y="553"/>
                </a:lnTo>
                <a:lnTo>
                  <a:pt x="349" y="558"/>
                </a:lnTo>
                <a:lnTo>
                  <a:pt x="354" y="563"/>
                </a:lnTo>
                <a:lnTo>
                  <a:pt x="359" y="568"/>
                </a:lnTo>
                <a:lnTo>
                  <a:pt x="364" y="573"/>
                </a:lnTo>
                <a:lnTo>
                  <a:pt x="369" y="577"/>
                </a:lnTo>
                <a:lnTo>
                  <a:pt x="375" y="581"/>
                </a:lnTo>
                <a:lnTo>
                  <a:pt x="387" y="588"/>
                </a:lnTo>
                <a:lnTo>
                  <a:pt x="393" y="591"/>
                </a:lnTo>
                <a:lnTo>
                  <a:pt x="399" y="594"/>
                </a:lnTo>
                <a:lnTo>
                  <a:pt x="412" y="599"/>
                </a:lnTo>
                <a:lnTo>
                  <a:pt x="426" y="602"/>
                </a:lnTo>
                <a:lnTo>
                  <a:pt x="433" y="604"/>
                </a:lnTo>
                <a:lnTo>
                  <a:pt x="440" y="604"/>
                </a:lnTo>
                <a:lnTo>
                  <a:pt x="455" y="605"/>
                </a:lnTo>
                <a:lnTo>
                  <a:pt x="469" y="604"/>
                </a:lnTo>
                <a:lnTo>
                  <a:pt x="484" y="602"/>
                </a:lnTo>
                <a:lnTo>
                  <a:pt x="490" y="601"/>
                </a:lnTo>
                <a:lnTo>
                  <a:pt x="497" y="599"/>
                </a:lnTo>
                <a:lnTo>
                  <a:pt x="504" y="597"/>
                </a:lnTo>
                <a:lnTo>
                  <a:pt x="510" y="594"/>
                </a:lnTo>
                <a:lnTo>
                  <a:pt x="517" y="591"/>
                </a:lnTo>
                <a:lnTo>
                  <a:pt x="523" y="588"/>
                </a:lnTo>
                <a:lnTo>
                  <a:pt x="529" y="585"/>
                </a:lnTo>
                <a:lnTo>
                  <a:pt x="535" y="581"/>
                </a:lnTo>
                <a:lnTo>
                  <a:pt x="540" y="577"/>
                </a:lnTo>
                <a:lnTo>
                  <a:pt x="546" y="573"/>
                </a:lnTo>
                <a:lnTo>
                  <a:pt x="551" y="568"/>
                </a:lnTo>
                <a:lnTo>
                  <a:pt x="556" y="563"/>
                </a:lnTo>
                <a:lnTo>
                  <a:pt x="560" y="558"/>
                </a:lnTo>
                <a:lnTo>
                  <a:pt x="565" y="553"/>
                </a:lnTo>
                <a:lnTo>
                  <a:pt x="569" y="547"/>
                </a:lnTo>
                <a:lnTo>
                  <a:pt x="573" y="541"/>
                </a:lnTo>
                <a:lnTo>
                  <a:pt x="580" y="529"/>
                </a:lnTo>
                <a:lnTo>
                  <a:pt x="583" y="522"/>
                </a:lnTo>
                <a:lnTo>
                  <a:pt x="586" y="515"/>
                </a:lnTo>
                <a:lnTo>
                  <a:pt x="589" y="508"/>
                </a:lnTo>
                <a:lnTo>
                  <a:pt x="591" y="501"/>
                </a:lnTo>
                <a:lnTo>
                  <a:pt x="593" y="494"/>
                </a:lnTo>
                <a:lnTo>
                  <a:pt x="595" y="486"/>
                </a:lnTo>
                <a:lnTo>
                  <a:pt x="597" y="470"/>
                </a:lnTo>
                <a:lnTo>
                  <a:pt x="597" y="453"/>
                </a:lnTo>
                <a:lnTo>
                  <a:pt x="597" y="444"/>
                </a:lnTo>
                <a:lnTo>
                  <a:pt x="597" y="436"/>
                </a:lnTo>
                <a:lnTo>
                  <a:pt x="596" y="428"/>
                </a:lnTo>
                <a:lnTo>
                  <a:pt x="595" y="420"/>
                </a:lnTo>
                <a:lnTo>
                  <a:pt x="591" y="405"/>
                </a:lnTo>
                <a:lnTo>
                  <a:pt x="586" y="391"/>
                </a:lnTo>
                <a:lnTo>
                  <a:pt x="580" y="377"/>
                </a:lnTo>
                <a:lnTo>
                  <a:pt x="577" y="371"/>
                </a:lnTo>
                <a:lnTo>
                  <a:pt x="573" y="365"/>
                </a:lnTo>
                <a:lnTo>
                  <a:pt x="569" y="359"/>
                </a:lnTo>
                <a:lnTo>
                  <a:pt x="565" y="353"/>
                </a:lnTo>
                <a:lnTo>
                  <a:pt x="560" y="348"/>
                </a:lnTo>
                <a:lnTo>
                  <a:pt x="556" y="343"/>
                </a:lnTo>
                <a:lnTo>
                  <a:pt x="551" y="338"/>
                </a:lnTo>
                <a:lnTo>
                  <a:pt x="546" y="333"/>
                </a:lnTo>
                <a:lnTo>
                  <a:pt x="540" y="329"/>
                </a:lnTo>
                <a:lnTo>
                  <a:pt x="535" y="325"/>
                </a:lnTo>
                <a:lnTo>
                  <a:pt x="523" y="318"/>
                </a:lnTo>
                <a:lnTo>
                  <a:pt x="517" y="315"/>
                </a:lnTo>
                <a:lnTo>
                  <a:pt x="510" y="312"/>
                </a:lnTo>
                <a:lnTo>
                  <a:pt x="497" y="307"/>
                </a:lnTo>
                <a:lnTo>
                  <a:pt x="484" y="304"/>
                </a:lnTo>
                <a:lnTo>
                  <a:pt x="477" y="303"/>
                </a:lnTo>
                <a:lnTo>
                  <a:pt x="469" y="302"/>
                </a:lnTo>
                <a:lnTo>
                  <a:pt x="455" y="30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2" name="Freeform 21"/>
          <p:cNvSpPr>
            <a:spLocks noEditPoints="1"/>
          </p:cNvSpPr>
          <p:nvPr userDrawn="1"/>
        </p:nvSpPr>
        <p:spPr bwMode="auto">
          <a:xfrm>
            <a:off x="1727988" y="0"/>
            <a:ext cx="1728000" cy="1728000"/>
          </a:xfrm>
          <a:custGeom>
            <a:avLst/>
            <a:gdLst>
              <a:gd name="T0" fmla="*/ 908 w 908"/>
              <a:gd name="T1" fmla="*/ 453 h 907"/>
              <a:gd name="T2" fmla="*/ 0 w 908"/>
              <a:gd name="T3" fmla="*/ 453 h 907"/>
              <a:gd name="T4" fmla="*/ 591 w 908"/>
              <a:gd name="T5" fmla="*/ 623 h 907"/>
              <a:gd name="T6" fmla="*/ 572 w 908"/>
              <a:gd name="T7" fmla="*/ 643 h 907"/>
              <a:gd name="T8" fmla="*/ 532 w 908"/>
              <a:gd name="T9" fmla="*/ 668 h 907"/>
              <a:gd name="T10" fmla="*/ 494 w 908"/>
              <a:gd name="T11" fmla="*/ 681 h 907"/>
              <a:gd name="T12" fmla="*/ 450 w 908"/>
              <a:gd name="T13" fmla="*/ 685 h 907"/>
              <a:gd name="T14" fmla="*/ 404 w 908"/>
              <a:gd name="T15" fmla="*/ 681 h 907"/>
              <a:gd name="T16" fmla="*/ 361 w 908"/>
              <a:gd name="T17" fmla="*/ 667 h 907"/>
              <a:gd name="T18" fmla="*/ 323 w 908"/>
              <a:gd name="T19" fmla="*/ 646 h 907"/>
              <a:gd name="T20" fmla="*/ 290 w 908"/>
              <a:gd name="T21" fmla="*/ 618 h 907"/>
              <a:gd name="T22" fmla="*/ 264 w 908"/>
              <a:gd name="T23" fmla="*/ 583 h 907"/>
              <a:gd name="T24" fmla="*/ 244 w 908"/>
              <a:gd name="T25" fmla="*/ 544 h 907"/>
              <a:gd name="T26" fmla="*/ 231 w 908"/>
              <a:gd name="T27" fmla="*/ 500 h 907"/>
              <a:gd name="T28" fmla="*/ 227 w 908"/>
              <a:gd name="T29" fmla="*/ 453 h 907"/>
              <a:gd name="T30" fmla="*/ 231 w 908"/>
              <a:gd name="T31" fmla="*/ 406 h 907"/>
              <a:gd name="T32" fmla="*/ 240 w 908"/>
              <a:gd name="T33" fmla="*/ 373 h 907"/>
              <a:gd name="T34" fmla="*/ 258 w 908"/>
              <a:gd name="T35" fmla="*/ 332 h 907"/>
              <a:gd name="T36" fmla="*/ 283 w 908"/>
              <a:gd name="T37" fmla="*/ 297 h 907"/>
              <a:gd name="T38" fmla="*/ 310 w 908"/>
              <a:gd name="T39" fmla="*/ 270 h 907"/>
              <a:gd name="T40" fmla="*/ 342 w 908"/>
              <a:gd name="T41" fmla="*/ 249 h 907"/>
              <a:gd name="T42" fmla="*/ 382 w 908"/>
              <a:gd name="T43" fmla="*/ 231 h 907"/>
              <a:gd name="T44" fmla="*/ 427 w 908"/>
              <a:gd name="T45" fmla="*/ 222 h 907"/>
              <a:gd name="T46" fmla="*/ 473 w 908"/>
              <a:gd name="T47" fmla="*/ 222 h 907"/>
              <a:gd name="T48" fmla="*/ 513 w 908"/>
              <a:gd name="T49" fmla="*/ 231 h 907"/>
              <a:gd name="T50" fmla="*/ 548 w 908"/>
              <a:gd name="T51" fmla="*/ 247 h 907"/>
              <a:gd name="T52" fmla="*/ 571 w 908"/>
              <a:gd name="T53" fmla="*/ 263 h 907"/>
              <a:gd name="T54" fmla="*/ 591 w 908"/>
              <a:gd name="T55" fmla="*/ 230 h 907"/>
              <a:gd name="T56" fmla="*/ 450 w 908"/>
              <a:gd name="T57" fmla="*/ 306 h 907"/>
              <a:gd name="T58" fmla="*/ 417 w 908"/>
              <a:gd name="T59" fmla="*/ 311 h 907"/>
              <a:gd name="T60" fmla="*/ 383 w 908"/>
              <a:gd name="T61" fmla="*/ 327 h 907"/>
              <a:gd name="T62" fmla="*/ 351 w 908"/>
              <a:gd name="T63" fmla="*/ 356 h 907"/>
              <a:gd name="T64" fmla="*/ 332 w 908"/>
              <a:gd name="T65" fmla="*/ 386 h 907"/>
              <a:gd name="T66" fmla="*/ 318 w 908"/>
              <a:gd name="T67" fmla="*/ 434 h 907"/>
              <a:gd name="T68" fmla="*/ 317 w 908"/>
              <a:gd name="T69" fmla="*/ 484 h 907"/>
              <a:gd name="T70" fmla="*/ 325 w 908"/>
              <a:gd name="T71" fmla="*/ 518 h 907"/>
              <a:gd name="T72" fmla="*/ 336 w 908"/>
              <a:gd name="T73" fmla="*/ 545 h 907"/>
              <a:gd name="T74" fmla="*/ 351 w 908"/>
              <a:gd name="T75" fmla="*/ 568 h 907"/>
              <a:gd name="T76" fmla="*/ 371 w 908"/>
              <a:gd name="T77" fmla="*/ 589 h 907"/>
              <a:gd name="T78" fmla="*/ 396 w 908"/>
              <a:gd name="T79" fmla="*/ 605 h 907"/>
              <a:gd name="T80" fmla="*/ 425 w 908"/>
              <a:gd name="T81" fmla="*/ 615 h 907"/>
              <a:gd name="T82" fmla="*/ 458 w 908"/>
              <a:gd name="T83" fmla="*/ 618 h 907"/>
              <a:gd name="T84" fmla="*/ 509 w 908"/>
              <a:gd name="T85" fmla="*/ 609 h 907"/>
              <a:gd name="T86" fmla="*/ 537 w 908"/>
              <a:gd name="T87" fmla="*/ 593 h 907"/>
              <a:gd name="T88" fmla="*/ 557 w 908"/>
              <a:gd name="T89" fmla="*/ 576 h 907"/>
              <a:gd name="T90" fmla="*/ 576 w 908"/>
              <a:gd name="T91" fmla="*/ 546 h 907"/>
              <a:gd name="T92" fmla="*/ 589 w 908"/>
              <a:gd name="T93" fmla="*/ 508 h 907"/>
              <a:gd name="T94" fmla="*/ 594 w 908"/>
              <a:gd name="T95" fmla="*/ 472 h 907"/>
              <a:gd name="T96" fmla="*/ 592 w 908"/>
              <a:gd name="T97" fmla="*/ 434 h 907"/>
              <a:gd name="T98" fmla="*/ 582 w 908"/>
              <a:gd name="T99" fmla="*/ 392 h 907"/>
              <a:gd name="T100" fmla="*/ 569 w 908"/>
              <a:gd name="T101" fmla="*/ 365 h 907"/>
              <a:gd name="T102" fmla="*/ 542 w 908"/>
              <a:gd name="T103" fmla="*/ 334 h 907"/>
              <a:gd name="T104" fmla="*/ 515 w 908"/>
              <a:gd name="T105" fmla="*/ 317 h 907"/>
              <a:gd name="T106" fmla="*/ 490 w 908"/>
              <a:gd name="T107" fmla="*/ 309 h 907"/>
              <a:gd name="T108" fmla="*/ 458 w 908"/>
              <a:gd name="T109" fmla="*/ 305 h 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908" h="907">
                <a:moveTo>
                  <a:pt x="0" y="907"/>
                </a:moveTo>
                <a:lnTo>
                  <a:pt x="453" y="907"/>
                </a:lnTo>
                <a:lnTo>
                  <a:pt x="908" y="907"/>
                </a:lnTo>
                <a:lnTo>
                  <a:pt x="908" y="453"/>
                </a:lnTo>
                <a:lnTo>
                  <a:pt x="908" y="0"/>
                </a:lnTo>
                <a:lnTo>
                  <a:pt x="453" y="0"/>
                </a:lnTo>
                <a:lnTo>
                  <a:pt x="0" y="0"/>
                </a:lnTo>
                <a:lnTo>
                  <a:pt x="0" y="453"/>
                </a:lnTo>
                <a:lnTo>
                  <a:pt x="0" y="907"/>
                </a:lnTo>
                <a:close/>
                <a:moveTo>
                  <a:pt x="680" y="676"/>
                </a:moveTo>
                <a:lnTo>
                  <a:pt x="591" y="676"/>
                </a:lnTo>
                <a:lnTo>
                  <a:pt x="591" y="623"/>
                </a:lnTo>
                <a:lnTo>
                  <a:pt x="588" y="627"/>
                </a:lnTo>
                <a:lnTo>
                  <a:pt x="585" y="630"/>
                </a:lnTo>
                <a:lnTo>
                  <a:pt x="579" y="636"/>
                </a:lnTo>
                <a:lnTo>
                  <a:pt x="572" y="643"/>
                </a:lnTo>
                <a:lnTo>
                  <a:pt x="564" y="649"/>
                </a:lnTo>
                <a:lnTo>
                  <a:pt x="549" y="659"/>
                </a:lnTo>
                <a:lnTo>
                  <a:pt x="541" y="664"/>
                </a:lnTo>
                <a:lnTo>
                  <a:pt x="532" y="668"/>
                </a:lnTo>
                <a:lnTo>
                  <a:pt x="523" y="672"/>
                </a:lnTo>
                <a:lnTo>
                  <a:pt x="514" y="676"/>
                </a:lnTo>
                <a:lnTo>
                  <a:pt x="504" y="678"/>
                </a:lnTo>
                <a:lnTo>
                  <a:pt x="494" y="681"/>
                </a:lnTo>
                <a:lnTo>
                  <a:pt x="484" y="683"/>
                </a:lnTo>
                <a:lnTo>
                  <a:pt x="473" y="684"/>
                </a:lnTo>
                <a:lnTo>
                  <a:pt x="462" y="685"/>
                </a:lnTo>
                <a:lnTo>
                  <a:pt x="450" y="685"/>
                </a:lnTo>
                <a:lnTo>
                  <a:pt x="439" y="685"/>
                </a:lnTo>
                <a:lnTo>
                  <a:pt x="427" y="684"/>
                </a:lnTo>
                <a:lnTo>
                  <a:pt x="415" y="683"/>
                </a:lnTo>
                <a:lnTo>
                  <a:pt x="404" y="681"/>
                </a:lnTo>
                <a:lnTo>
                  <a:pt x="393" y="678"/>
                </a:lnTo>
                <a:lnTo>
                  <a:pt x="382" y="675"/>
                </a:lnTo>
                <a:lnTo>
                  <a:pt x="372" y="671"/>
                </a:lnTo>
                <a:lnTo>
                  <a:pt x="361" y="667"/>
                </a:lnTo>
                <a:lnTo>
                  <a:pt x="351" y="663"/>
                </a:lnTo>
                <a:lnTo>
                  <a:pt x="342" y="657"/>
                </a:lnTo>
                <a:lnTo>
                  <a:pt x="332" y="652"/>
                </a:lnTo>
                <a:lnTo>
                  <a:pt x="323" y="646"/>
                </a:lnTo>
                <a:lnTo>
                  <a:pt x="315" y="639"/>
                </a:lnTo>
                <a:lnTo>
                  <a:pt x="306" y="633"/>
                </a:lnTo>
                <a:lnTo>
                  <a:pt x="298" y="625"/>
                </a:lnTo>
                <a:lnTo>
                  <a:pt x="290" y="618"/>
                </a:lnTo>
                <a:lnTo>
                  <a:pt x="283" y="609"/>
                </a:lnTo>
                <a:lnTo>
                  <a:pt x="276" y="601"/>
                </a:lnTo>
                <a:lnTo>
                  <a:pt x="270" y="592"/>
                </a:lnTo>
                <a:lnTo>
                  <a:pt x="264" y="583"/>
                </a:lnTo>
                <a:lnTo>
                  <a:pt x="258" y="574"/>
                </a:lnTo>
                <a:lnTo>
                  <a:pt x="253" y="564"/>
                </a:lnTo>
                <a:lnTo>
                  <a:pt x="248" y="554"/>
                </a:lnTo>
                <a:lnTo>
                  <a:pt x="244" y="544"/>
                </a:lnTo>
                <a:lnTo>
                  <a:pt x="240" y="533"/>
                </a:lnTo>
                <a:lnTo>
                  <a:pt x="236" y="522"/>
                </a:lnTo>
                <a:lnTo>
                  <a:pt x="233" y="511"/>
                </a:lnTo>
                <a:lnTo>
                  <a:pt x="231" y="500"/>
                </a:lnTo>
                <a:lnTo>
                  <a:pt x="229" y="488"/>
                </a:lnTo>
                <a:lnTo>
                  <a:pt x="228" y="477"/>
                </a:lnTo>
                <a:lnTo>
                  <a:pt x="227" y="465"/>
                </a:lnTo>
                <a:lnTo>
                  <a:pt x="227" y="453"/>
                </a:lnTo>
                <a:lnTo>
                  <a:pt x="227" y="441"/>
                </a:lnTo>
                <a:lnTo>
                  <a:pt x="228" y="429"/>
                </a:lnTo>
                <a:lnTo>
                  <a:pt x="229" y="417"/>
                </a:lnTo>
                <a:lnTo>
                  <a:pt x="231" y="406"/>
                </a:lnTo>
                <a:lnTo>
                  <a:pt x="233" y="395"/>
                </a:lnTo>
                <a:lnTo>
                  <a:pt x="235" y="389"/>
                </a:lnTo>
                <a:lnTo>
                  <a:pt x="236" y="384"/>
                </a:lnTo>
                <a:lnTo>
                  <a:pt x="240" y="373"/>
                </a:lnTo>
                <a:lnTo>
                  <a:pt x="244" y="362"/>
                </a:lnTo>
                <a:lnTo>
                  <a:pt x="248" y="352"/>
                </a:lnTo>
                <a:lnTo>
                  <a:pt x="253" y="342"/>
                </a:lnTo>
                <a:lnTo>
                  <a:pt x="258" y="332"/>
                </a:lnTo>
                <a:lnTo>
                  <a:pt x="264" y="323"/>
                </a:lnTo>
                <a:lnTo>
                  <a:pt x="270" y="314"/>
                </a:lnTo>
                <a:lnTo>
                  <a:pt x="276" y="305"/>
                </a:lnTo>
                <a:lnTo>
                  <a:pt x="283" y="297"/>
                </a:lnTo>
                <a:lnTo>
                  <a:pt x="290" y="289"/>
                </a:lnTo>
                <a:lnTo>
                  <a:pt x="298" y="281"/>
                </a:lnTo>
                <a:lnTo>
                  <a:pt x="306" y="274"/>
                </a:lnTo>
                <a:lnTo>
                  <a:pt x="310" y="270"/>
                </a:lnTo>
                <a:lnTo>
                  <a:pt x="315" y="267"/>
                </a:lnTo>
                <a:lnTo>
                  <a:pt x="323" y="260"/>
                </a:lnTo>
                <a:lnTo>
                  <a:pt x="332" y="254"/>
                </a:lnTo>
                <a:lnTo>
                  <a:pt x="342" y="249"/>
                </a:lnTo>
                <a:lnTo>
                  <a:pt x="351" y="244"/>
                </a:lnTo>
                <a:lnTo>
                  <a:pt x="361" y="239"/>
                </a:lnTo>
                <a:lnTo>
                  <a:pt x="372" y="235"/>
                </a:lnTo>
                <a:lnTo>
                  <a:pt x="382" y="231"/>
                </a:lnTo>
                <a:lnTo>
                  <a:pt x="393" y="228"/>
                </a:lnTo>
                <a:lnTo>
                  <a:pt x="404" y="226"/>
                </a:lnTo>
                <a:lnTo>
                  <a:pt x="415" y="224"/>
                </a:lnTo>
                <a:lnTo>
                  <a:pt x="427" y="222"/>
                </a:lnTo>
                <a:lnTo>
                  <a:pt x="439" y="221"/>
                </a:lnTo>
                <a:lnTo>
                  <a:pt x="450" y="221"/>
                </a:lnTo>
                <a:lnTo>
                  <a:pt x="462" y="221"/>
                </a:lnTo>
                <a:lnTo>
                  <a:pt x="473" y="222"/>
                </a:lnTo>
                <a:lnTo>
                  <a:pt x="483" y="223"/>
                </a:lnTo>
                <a:lnTo>
                  <a:pt x="494" y="225"/>
                </a:lnTo>
                <a:lnTo>
                  <a:pt x="504" y="228"/>
                </a:lnTo>
                <a:lnTo>
                  <a:pt x="513" y="231"/>
                </a:lnTo>
                <a:lnTo>
                  <a:pt x="523" y="234"/>
                </a:lnTo>
                <a:lnTo>
                  <a:pt x="532" y="238"/>
                </a:lnTo>
                <a:lnTo>
                  <a:pt x="540" y="242"/>
                </a:lnTo>
                <a:lnTo>
                  <a:pt x="548" y="247"/>
                </a:lnTo>
                <a:lnTo>
                  <a:pt x="556" y="252"/>
                </a:lnTo>
                <a:lnTo>
                  <a:pt x="560" y="254"/>
                </a:lnTo>
                <a:lnTo>
                  <a:pt x="564" y="257"/>
                </a:lnTo>
                <a:lnTo>
                  <a:pt x="571" y="263"/>
                </a:lnTo>
                <a:lnTo>
                  <a:pt x="578" y="269"/>
                </a:lnTo>
                <a:lnTo>
                  <a:pt x="585" y="276"/>
                </a:lnTo>
                <a:lnTo>
                  <a:pt x="591" y="282"/>
                </a:lnTo>
                <a:lnTo>
                  <a:pt x="591" y="230"/>
                </a:lnTo>
                <a:lnTo>
                  <a:pt x="680" y="230"/>
                </a:lnTo>
                <a:lnTo>
                  <a:pt x="680" y="676"/>
                </a:lnTo>
                <a:close/>
                <a:moveTo>
                  <a:pt x="458" y="305"/>
                </a:moveTo>
                <a:lnTo>
                  <a:pt x="450" y="306"/>
                </a:lnTo>
                <a:lnTo>
                  <a:pt x="441" y="306"/>
                </a:lnTo>
                <a:lnTo>
                  <a:pt x="433" y="308"/>
                </a:lnTo>
                <a:lnTo>
                  <a:pt x="425" y="309"/>
                </a:lnTo>
                <a:lnTo>
                  <a:pt x="417" y="311"/>
                </a:lnTo>
                <a:lnTo>
                  <a:pt x="410" y="314"/>
                </a:lnTo>
                <a:lnTo>
                  <a:pt x="402" y="316"/>
                </a:lnTo>
                <a:lnTo>
                  <a:pt x="396" y="319"/>
                </a:lnTo>
                <a:lnTo>
                  <a:pt x="383" y="327"/>
                </a:lnTo>
                <a:lnTo>
                  <a:pt x="371" y="335"/>
                </a:lnTo>
                <a:lnTo>
                  <a:pt x="366" y="340"/>
                </a:lnTo>
                <a:lnTo>
                  <a:pt x="361" y="345"/>
                </a:lnTo>
                <a:lnTo>
                  <a:pt x="351" y="356"/>
                </a:lnTo>
                <a:lnTo>
                  <a:pt x="347" y="362"/>
                </a:lnTo>
                <a:lnTo>
                  <a:pt x="343" y="367"/>
                </a:lnTo>
                <a:lnTo>
                  <a:pt x="336" y="380"/>
                </a:lnTo>
                <a:lnTo>
                  <a:pt x="332" y="386"/>
                </a:lnTo>
                <a:lnTo>
                  <a:pt x="330" y="393"/>
                </a:lnTo>
                <a:lnTo>
                  <a:pt x="325" y="406"/>
                </a:lnTo>
                <a:lnTo>
                  <a:pt x="321" y="420"/>
                </a:lnTo>
                <a:lnTo>
                  <a:pt x="318" y="434"/>
                </a:lnTo>
                <a:lnTo>
                  <a:pt x="316" y="448"/>
                </a:lnTo>
                <a:lnTo>
                  <a:pt x="316" y="462"/>
                </a:lnTo>
                <a:lnTo>
                  <a:pt x="316" y="476"/>
                </a:lnTo>
                <a:lnTo>
                  <a:pt x="317" y="484"/>
                </a:lnTo>
                <a:lnTo>
                  <a:pt x="318" y="491"/>
                </a:lnTo>
                <a:lnTo>
                  <a:pt x="321" y="505"/>
                </a:lnTo>
                <a:lnTo>
                  <a:pt x="323" y="511"/>
                </a:lnTo>
                <a:lnTo>
                  <a:pt x="325" y="518"/>
                </a:lnTo>
                <a:lnTo>
                  <a:pt x="327" y="525"/>
                </a:lnTo>
                <a:lnTo>
                  <a:pt x="330" y="532"/>
                </a:lnTo>
                <a:lnTo>
                  <a:pt x="332" y="538"/>
                </a:lnTo>
                <a:lnTo>
                  <a:pt x="336" y="545"/>
                </a:lnTo>
                <a:lnTo>
                  <a:pt x="339" y="551"/>
                </a:lnTo>
                <a:lnTo>
                  <a:pt x="343" y="557"/>
                </a:lnTo>
                <a:lnTo>
                  <a:pt x="347" y="563"/>
                </a:lnTo>
                <a:lnTo>
                  <a:pt x="351" y="568"/>
                </a:lnTo>
                <a:lnTo>
                  <a:pt x="356" y="574"/>
                </a:lnTo>
                <a:lnTo>
                  <a:pt x="361" y="579"/>
                </a:lnTo>
                <a:lnTo>
                  <a:pt x="366" y="584"/>
                </a:lnTo>
                <a:lnTo>
                  <a:pt x="371" y="589"/>
                </a:lnTo>
                <a:lnTo>
                  <a:pt x="377" y="593"/>
                </a:lnTo>
                <a:lnTo>
                  <a:pt x="383" y="597"/>
                </a:lnTo>
                <a:lnTo>
                  <a:pt x="389" y="601"/>
                </a:lnTo>
                <a:lnTo>
                  <a:pt x="396" y="605"/>
                </a:lnTo>
                <a:lnTo>
                  <a:pt x="402" y="608"/>
                </a:lnTo>
                <a:lnTo>
                  <a:pt x="410" y="610"/>
                </a:lnTo>
                <a:lnTo>
                  <a:pt x="417" y="613"/>
                </a:lnTo>
                <a:lnTo>
                  <a:pt x="425" y="615"/>
                </a:lnTo>
                <a:lnTo>
                  <a:pt x="433" y="616"/>
                </a:lnTo>
                <a:lnTo>
                  <a:pt x="441" y="617"/>
                </a:lnTo>
                <a:lnTo>
                  <a:pt x="450" y="618"/>
                </a:lnTo>
                <a:lnTo>
                  <a:pt x="458" y="618"/>
                </a:lnTo>
                <a:lnTo>
                  <a:pt x="471" y="618"/>
                </a:lnTo>
                <a:lnTo>
                  <a:pt x="484" y="616"/>
                </a:lnTo>
                <a:lnTo>
                  <a:pt x="496" y="613"/>
                </a:lnTo>
                <a:lnTo>
                  <a:pt x="509" y="609"/>
                </a:lnTo>
                <a:lnTo>
                  <a:pt x="515" y="607"/>
                </a:lnTo>
                <a:lnTo>
                  <a:pt x="520" y="604"/>
                </a:lnTo>
                <a:lnTo>
                  <a:pt x="532" y="597"/>
                </a:lnTo>
                <a:lnTo>
                  <a:pt x="537" y="593"/>
                </a:lnTo>
                <a:lnTo>
                  <a:pt x="542" y="589"/>
                </a:lnTo>
                <a:lnTo>
                  <a:pt x="547" y="585"/>
                </a:lnTo>
                <a:lnTo>
                  <a:pt x="552" y="580"/>
                </a:lnTo>
                <a:lnTo>
                  <a:pt x="557" y="576"/>
                </a:lnTo>
                <a:lnTo>
                  <a:pt x="561" y="570"/>
                </a:lnTo>
                <a:lnTo>
                  <a:pt x="565" y="565"/>
                </a:lnTo>
                <a:lnTo>
                  <a:pt x="569" y="559"/>
                </a:lnTo>
                <a:lnTo>
                  <a:pt x="576" y="546"/>
                </a:lnTo>
                <a:lnTo>
                  <a:pt x="580" y="539"/>
                </a:lnTo>
                <a:lnTo>
                  <a:pt x="582" y="532"/>
                </a:lnTo>
                <a:lnTo>
                  <a:pt x="587" y="516"/>
                </a:lnTo>
                <a:lnTo>
                  <a:pt x="589" y="508"/>
                </a:lnTo>
                <a:lnTo>
                  <a:pt x="591" y="500"/>
                </a:lnTo>
                <a:lnTo>
                  <a:pt x="592" y="491"/>
                </a:lnTo>
                <a:lnTo>
                  <a:pt x="593" y="482"/>
                </a:lnTo>
                <a:lnTo>
                  <a:pt x="594" y="472"/>
                </a:lnTo>
                <a:lnTo>
                  <a:pt x="594" y="462"/>
                </a:lnTo>
                <a:lnTo>
                  <a:pt x="594" y="452"/>
                </a:lnTo>
                <a:lnTo>
                  <a:pt x="593" y="443"/>
                </a:lnTo>
                <a:lnTo>
                  <a:pt x="592" y="434"/>
                </a:lnTo>
                <a:lnTo>
                  <a:pt x="591" y="425"/>
                </a:lnTo>
                <a:lnTo>
                  <a:pt x="587" y="408"/>
                </a:lnTo>
                <a:lnTo>
                  <a:pt x="585" y="400"/>
                </a:lnTo>
                <a:lnTo>
                  <a:pt x="582" y="392"/>
                </a:lnTo>
                <a:lnTo>
                  <a:pt x="580" y="385"/>
                </a:lnTo>
                <a:lnTo>
                  <a:pt x="576" y="378"/>
                </a:lnTo>
                <a:lnTo>
                  <a:pt x="573" y="372"/>
                </a:lnTo>
                <a:lnTo>
                  <a:pt x="569" y="365"/>
                </a:lnTo>
                <a:lnTo>
                  <a:pt x="565" y="359"/>
                </a:lnTo>
                <a:lnTo>
                  <a:pt x="561" y="354"/>
                </a:lnTo>
                <a:lnTo>
                  <a:pt x="552" y="343"/>
                </a:lnTo>
                <a:lnTo>
                  <a:pt x="542" y="334"/>
                </a:lnTo>
                <a:lnTo>
                  <a:pt x="532" y="327"/>
                </a:lnTo>
                <a:lnTo>
                  <a:pt x="526" y="323"/>
                </a:lnTo>
                <a:lnTo>
                  <a:pt x="520" y="320"/>
                </a:lnTo>
                <a:lnTo>
                  <a:pt x="515" y="317"/>
                </a:lnTo>
                <a:lnTo>
                  <a:pt x="509" y="315"/>
                </a:lnTo>
                <a:lnTo>
                  <a:pt x="503" y="313"/>
                </a:lnTo>
                <a:lnTo>
                  <a:pt x="496" y="311"/>
                </a:lnTo>
                <a:lnTo>
                  <a:pt x="490" y="309"/>
                </a:lnTo>
                <a:lnTo>
                  <a:pt x="484" y="308"/>
                </a:lnTo>
                <a:lnTo>
                  <a:pt x="471" y="306"/>
                </a:lnTo>
                <a:lnTo>
                  <a:pt x="465" y="306"/>
                </a:lnTo>
                <a:lnTo>
                  <a:pt x="458" y="30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431800" y="4320382"/>
            <a:ext cx="3889375" cy="1728786"/>
          </a:xfrm>
        </p:spPr>
        <p:txBody>
          <a:bodyPr anchor="b" anchorCtr="0"/>
          <a:lstStyle>
            <a:lvl1pPr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grpSp>
        <p:nvGrpSpPr>
          <p:cNvPr id="25" name="Group 24"/>
          <p:cNvGrpSpPr>
            <a:grpSpLocks noChangeAspect="1"/>
          </p:cNvGrpSpPr>
          <p:nvPr userDrawn="1"/>
        </p:nvGrpSpPr>
        <p:grpSpPr>
          <a:xfrm>
            <a:off x="7921079" y="6455139"/>
            <a:ext cx="1979146" cy="169200"/>
            <a:chOff x="425958" y="6336331"/>
            <a:chExt cx="2526569" cy="216000"/>
          </a:xfrm>
          <a:solidFill>
            <a:schemeClr val="bg1"/>
          </a:solidFill>
        </p:grpSpPr>
        <p:sp>
          <p:nvSpPr>
            <p:cNvPr id="26" name="Freeform 6"/>
            <p:cNvSpPr>
              <a:spLocks noChangeAspect="1" noEditPoints="1"/>
            </p:cNvSpPr>
            <p:nvPr userDrawn="1"/>
          </p:nvSpPr>
          <p:spPr bwMode="auto">
            <a:xfrm>
              <a:off x="425958" y="6336331"/>
              <a:ext cx="1295526" cy="216000"/>
            </a:xfrm>
            <a:custGeom>
              <a:avLst/>
              <a:gdLst>
                <a:gd name="T0" fmla="*/ 4989 w 5446"/>
                <a:gd name="T1" fmla="*/ 686 h 908"/>
                <a:gd name="T2" fmla="*/ 4808 w 5446"/>
                <a:gd name="T3" fmla="*/ 593 h 908"/>
                <a:gd name="T4" fmla="*/ 4773 w 5446"/>
                <a:gd name="T5" fmla="*/ 389 h 908"/>
                <a:gd name="T6" fmla="*/ 4890 w 5446"/>
                <a:gd name="T7" fmla="*/ 244 h 908"/>
                <a:gd name="T8" fmla="*/ 5087 w 5446"/>
                <a:gd name="T9" fmla="*/ 246 h 908"/>
                <a:gd name="T10" fmla="*/ 4275 w 5446"/>
                <a:gd name="T11" fmla="*/ 348 h 908"/>
                <a:gd name="T12" fmla="*/ 4169 w 5446"/>
                <a:gd name="T13" fmla="*/ 308 h 908"/>
                <a:gd name="T14" fmla="*/ 4039 w 5446"/>
                <a:gd name="T15" fmla="*/ 382 h 908"/>
                <a:gd name="T16" fmla="*/ 3947 w 5446"/>
                <a:gd name="T17" fmla="*/ 299 h 908"/>
                <a:gd name="T18" fmla="*/ 3885 w 5446"/>
                <a:gd name="T19" fmla="*/ 230 h 908"/>
                <a:gd name="T20" fmla="*/ 4026 w 5446"/>
                <a:gd name="T21" fmla="*/ 225 h 908"/>
                <a:gd name="T22" fmla="*/ 4157 w 5446"/>
                <a:gd name="T23" fmla="*/ 240 h 908"/>
                <a:gd name="T24" fmla="*/ 4327 w 5446"/>
                <a:gd name="T25" fmla="*/ 258 h 908"/>
                <a:gd name="T26" fmla="*/ 3153 w 5446"/>
                <a:gd name="T27" fmla="*/ 684 h 908"/>
                <a:gd name="T28" fmla="*/ 2979 w 5446"/>
                <a:gd name="T29" fmla="*/ 574 h 908"/>
                <a:gd name="T30" fmla="*/ 2963 w 5446"/>
                <a:gd name="T31" fmla="*/ 362 h 908"/>
                <a:gd name="T32" fmla="*/ 3119 w 5446"/>
                <a:gd name="T33" fmla="*/ 228 h 908"/>
                <a:gd name="T34" fmla="*/ 3325 w 5446"/>
                <a:gd name="T35" fmla="*/ 274 h 908"/>
                <a:gd name="T36" fmla="*/ 3408 w 5446"/>
                <a:gd name="T37" fmla="*/ 466 h 908"/>
                <a:gd name="T38" fmla="*/ 3307 w 5446"/>
                <a:gd name="T39" fmla="*/ 646 h 908"/>
                <a:gd name="T40" fmla="*/ 2400 w 5446"/>
                <a:gd name="T41" fmla="*/ 420 h 908"/>
                <a:gd name="T42" fmla="*/ 2307 w 5446"/>
                <a:gd name="T43" fmla="*/ 305 h 908"/>
                <a:gd name="T44" fmla="*/ 2173 w 5446"/>
                <a:gd name="T45" fmla="*/ 348 h 908"/>
                <a:gd name="T46" fmla="*/ 2144 w 5446"/>
                <a:gd name="T47" fmla="*/ 287 h 908"/>
                <a:gd name="T48" fmla="*/ 2344 w 5446"/>
                <a:gd name="T49" fmla="*/ 228 h 908"/>
                <a:gd name="T50" fmla="*/ 2478 w 5446"/>
                <a:gd name="T51" fmla="*/ 349 h 908"/>
                <a:gd name="T52" fmla="*/ 1440 w 5446"/>
                <a:gd name="T53" fmla="*/ 669 h 908"/>
                <a:gd name="T54" fmla="*/ 1240 w 5446"/>
                <a:gd name="T55" fmla="*/ 653 h 908"/>
                <a:gd name="T56" fmla="*/ 1136 w 5446"/>
                <a:gd name="T57" fmla="*/ 478 h 908"/>
                <a:gd name="T58" fmla="*/ 1199 w 5446"/>
                <a:gd name="T59" fmla="*/ 289 h 908"/>
                <a:gd name="T60" fmla="*/ 1381 w 5446"/>
                <a:gd name="T61" fmla="*/ 222 h 908"/>
                <a:gd name="T62" fmla="*/ 466 w 5446"/>
                <a:gd name="T63" fmla="*/ 686 h 908"/>
                <a:gd name="T64" fmla="*/ 258 w 5446"/>
                <a:gd name="T65" fmla="*/ 567 h 908"/>
                <a:gd name="T66" fmla="*/ 460 w 5446"/>
                <a:gd name="T67" fmla="*/ 606 h 908"/>
                <a:gd name="T68" fmla="*/ 583 w 5446"/>
                <a:gd name="T69" fmla="*/ 540 h 908"/>
                <a:gd name="T70" fmla="*/ 341 w 5446"/>
                <a:gd name="T71" fmla="*/ 472 h 908"/>
                <a:gd name="T72" fmla="*/ 239 w 5446"/>
                <a:gd name="T73" fmla="*/ 342 h 908"/>
                <a:gd name="T74" fmla="*/ 365 w 5446"/>
                <a:gd name="T75" fmla="*/ 232 h 908"/>
                <a:gd name="T76" fmla="*/ 641 w 5446"/>
                <a:gd name="T77" fmla="*/ 283 h 908"/>
                <a:gd name="T78" fmla="*/ 462 w 5446"/>
                <a:gd name="T79" fmla="*/ 302 h 908"/>
                <a:gd name="T80" fmla="*/ 327 w 5446"/>
                <a:gd name="T81" fmla="*/ 363 h 908"/>
                <a:gd name="T82" fmla="*/ 584 w 5446"/>
                <a:gd name="T83" fmla="*/ 433 h 908"/>
                <a:gd name="T84" fmla="*/ 674 w 5446"/>
                <a:gd name="T85" fmla="*/ 553 h 908"/>
                <a:gd name="T86" fmla="*/ 569 w 5446"/>
                <a:gd name="T87" fmla="*/ 669 h 908"/>
                <a:gd name="T88" fmla="*/ 5446 w 5446"/>
                <a:gd name="T89" fmla="*/ 453 h 908"/>
                <a:gd name="T90" fmla="*/ 1291 w 5446"/>
                <a:gd name="T91" fmla="*/ 318 h 908"/>
                <a:gd name="T92" fmla="*/ 1231 w 5446"/>
                <a:gd name="T93" fmla="*/ 504 h 908"/>
                <a:gd name="T94" fmla="*/ 1318 w 5446"/>
                <a:gd name="T95" fmla="*/ 603 h 908"/>
                <a:gd name="T96" fmla="*/ 1469 w 5446"/>
                <a:gd name="T97" fmla="*/ 562 h 908"/>
                <a:gd name="T98" fmla="*/ 1491 w 5446"/>
                <a:gd name="T99" fmla="*/ 384 h 908"/>
                <a:gd name="T100" fmla="*/ 1373 w 5446"/>
                <a:gd name="T101" fmla="*/ 297 h 908"/>
                <a:gd name="T102" fmla="*/ 3063 w 5446"/>
                <a:gd name="T103" fmla="*/ 359 h 908"/>
                <a:gd name="T104" fmla="*/ 3059 w 5446"/>
                <a:gd name="T105" fmla="*/ 541 h 908"/>
                <a:gd name="T106" fmla="*/ 3213 w 5446"/>
                <a:gd name="T107" fmla="*/ 601 h 908"/>
                <a:gd name="T108" fmla="*/ 3311 w 5446"/>
                <a:gd name="T109" fmla="*/ 508 h 908"/>
                <a:gd name="T110" fmla="*/ 3273 w 5446"/>
                <a:gd name="T111" fmla="*/ 338 h 908"/>
                <a:gd name="T112" fmla="*/ 4941 w 5446"/>
                <a:gd name="T113" fmla="*/ 307 h 908"/>
                <a:gd name="T114" fmla="*/ 4856 w 5446"/>
                <a:gd name="T115" fmla="*/ 483 h 908"/>
                <a:gd name="T116" fmla="*/ 4934 w 5446"/>
                <a:gd name="T117" fmla="*/ 597 h 908"/>
                <a:gd name="T118" fmla="*/ 5090 w 5446"/>
                <a:gd name="T119" fmla="*/ 573 h 908"/>
                <a:gd name="T120" fmla="*/ 5126 w 5446"/>
                <a:gd name="T121" fmla="*/ 399 h 908"/>
                <a:gd name="T122" fmla="*/ 5022 w 5446"/>
                <a:gd name="T123" fmla="*/ 299 h 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446" h="908">
                  <a:moveTo>
                    <a:pt x="5219" y="677"/>
                  </a:moveTo>
                  <a:lnTo>
                    <a:pt x="5130" y="677"/>
                  </a:lnTo>
                  <a:lnTo>
                    <a:pt x="5130" y="624"/>
                  </a:lnTo>
                  <a:lnTo>
                    <a:pt x="5127" y="627"/>
                  </a:lnTo>
                  <a:lnTo>
                    <a:pt x="5124" y="631"/>
                  </a:lnTo>
                  <a:lnTo>
                    <a:pt x="5117" y="637"/>
                  </a:lnTo>
                  <a:lnTo>
                    <a:pt x="5110" y="644"/>
                  </a:lnTo>
                  <a:lnTo>
                    <a:pt x="5103" y="649"/>
                  </a:lnTo>
                  <a:lnTo>
                    <a:pt x="5087" y="660"/>
                  </a:lnTo>
                  <a:lnTo>
                    <a:pt x="5079" y="665"/>
                  </a:lnTo>
                  <a:lnTo>
                    <a:pt x="5070" y="669"/>
                  </a:lnTo>
                  <a:lnTo>
                    <a:pt x="5061" y="673"/>
                  </a:lnTo>
                  <a:lnTo>
                    <a:pt x="5052" y="676"/>
                  </a:lnTo>
                  <a:lnTo>
                    <a:pt x="5042" y="679"/>
                  </a:lnTo>
                  <a:lnTo>
                    <a:pt x="5032" y="682"/>
                  </a:lnTo>
                  <a:lnTo>
                    <a:pt x="5022" y="684"/>
                  </a:lnTo>
                  <a:lnTo>
                    <a:pt x="5011" y="685"/>
                  </a:lnTo>
                  <a:lnTo>
                    <a:pt x="5000" y="686"/>
                  </a:lnTo>
                  <a:lnTo>
                    <a:pt x="4989" y="686"/>
                  </a:lnTo>
                  <a:lnTo>
                    <a:pt x="4977" y="686"/>
                  </a:lnTo>
                  <a:lnTo>
                    <a:pt x="4965" y="685"/>
                  </a:lnTo>
                  <a:lnTo>
                    <a:pt x="4954" y="684"/>
                  </a:lnTo>
                  <a:lnTo>
                    <a:pt x="4942" y="682"/>
                  </a:lnTo>
                  <a:lnTo>
                    <a:pt x="4931" y="679"/>
                  </a:lnTo>
                  <a:lnTo>
                    <a:pt x="4921" y="676"/>
                  </a:lnTo>
                  <a:lnTo>
                    <a:pt x="4910" y="672"/>
                  </a:lnTo>
                  <a:lnTo>
                    <a:pt x="4900" y="668"/>
                  </a:lnTo>
                  <a:lnTo>
                    <a:pt x="4890" y="663"/>
                  </a:lnTo>
                  <a:lnTo>
                    <a:pt x="4880" y="658"/>
                  </a:lnTo>
                  <a:lnTo>
                    <a:pt x="4871" y="653"/>
                  </a:lnTo>
                  <a:lnTo>
                    <a:pt x="4862" y="647"/>
                  </a:lnTo>
                  <a:lnTo>
                    <a:pt x="4853" y="640"/>
                  </a:lnTo>
                  <a:lnTo>
                    <a:pt x="4845" y="633"/>
                  </a:lnTo>
                  <a:lnTo>
                    <a:pt x="4837" y="626"/>
                  </a:lnTo>
                  <a:lnTo>
                    <a:pt x="4829" y="618"/>
                  </a:lnTo>
                  <a:lnTo>
                    <a:pt x="4822" y="610"/>
                  </a:lnTo>
                  <a:lnTo>
                    <a:pt x="4815" y="602"/>
                  </a:lnTo>
                  <a:lnTo>
                    <a:pt x="4808" y="593"/>
                  </a:lnTo>
                  <a:lnTo>
                    <a:pt x="4802" y="584"/>
                  </a:lnTo>
                  <a:lnTo>
                    <a:pt x="4796" y="575"/>
                  </a:lnTo>
                  <a:lnTo>
                    <a:pt x="4791" y="565"/>
                  </a:lnTo>
                  <a:lnTo>
                    <a:pt x="4786" y="555"/>
                  </a:lnTo>
                  <a:lnTo>
                    <a:pt x="4782" y="545"/>
                  </a:lnTo>
                  <a:lnTo>
                    <a:pt x="4778" y="534"/>
                  </a:lnTo>
                  <a:lnTo>
                    <a:pt x="4775" y="523"/>
                  </a:lnTo>
                  <a:lnTo>
                    <a:pt x="4772" y="512"/>
                  </a:lnTo>
                  <a:lnTo>
                    <a:pt x="4770" y="501"/>
                  </a:lnTo>
                  <a:lnTo>
                    <a:pt x="4768" y="489"/>
                  </a:lnTo>
                  <a:lnTo>
                    <a:pt x="4766" y="478"/>
                  </a:lnTo>
                  <a:lnTo>
                    <a:pt x="4765" y="466"/>
                  </a:lnTo>
                  <a:lnTo>
                    <a:pt x="4765" y="453"/>
                  </a:lnTo>
                  <a:lnTo>
                    <a:pt x="4765" y="441"/>
                  </a:lnTo>
                  <a:lnTo>
                    <a:pt x="4766" y="429"/>
                  </a:lnTo>
                  <a:lnTo>
                    <a:pt x="4768" y="417"/>
                  </a:lnTo>
                  <a:lnTo>
                    <a:pt x="4770" y="406"/>
                  </a:lnTo>
                  <a:lnTo>
                    <a:pt x="4772" y="395"/>
                  </a:lnTo>
                  <a:lnTo>
                    <a:pt x="4773" y="389"/>
                  </a:lnTo>
                  <a:lnTo>
                    <a:pt x="4775" y="384"/>
                  </a:lnTo>
                  <a:lnTo>
                    <a:pt x="4778" y="373"/>
                  </a:lnTo>
                  <a:lnTo>
                    <a:pt x="4782" y="362"/>
                  </a:lnTo>
                  <a:lnTo>
                    <a:pt x="4786" y="352"/>
                  </a:lnTo>
                  <a:lnTo>
                    <a:pt x="4791" y="342"/>
                  </a:lnTo>
                  <a:lnTo>
                    <a:pt x="4796" y="332"/>
                  </a:lnTo>
                  <a:lnTo>
                    <a:pt x="4802" y="323"/>
                  </a:lnTo>
                  <a:lnTo>
                    <a:pt x="4808" y="314"/>
                  </a:lnTo>
                  <a:lnTo>
                    <a:pt x="4815" y="305"/>
                  </a:lnTo>
                  <a:lnTo>
                    <a:pt x="4822" y="297"/>
                  </a:lnTo>
                  <a:lnTo>
                    <a:pt x="4829" y="289"/>
                  </a:lnTo>
                  <a:lnTo>
                    <a:pt x="4837" y="281"/>
                  </a:lnTo>
                  <a:lnTo>
                    <a:pt x="4845" y="274"/>
                  </a:lnTo>
                  <a:lnTo>
                    <a:pt x="4849" y="270"/>
                  </a:lnTo>
                  <a:lnTo>
                    <a:pt x="4853" y="267"/>
                  </a:lnTo>
                  <a:lnTo>
                    <a:pt x="4862" y="260"/>
                  </a:lnTo>
                  <a:lnTo>
                    <a:pt x="4871" y="254"/>
                  </a:lnTo>
                  <a:lnTo>
                    <a:pt x="4880" y="249"/>
                  </a:lnTo>
                  <a:lnTo>
                    <a:pt x="4890" y="244"/>
                  </a:lnTo>
                  <a:lnTo>
                    <a:pt x="4900" y="239"/>
                  </a:lnTo>
                  <a:lnTo>
                    <a:pt x="4910" y="235"/>
                  </a:lnTo>
                  <a:lnTo>
                    <a:pt x="4921" y="231"/>
                  </a:lnTo>
                  <a:lnTo>
                    <a:pt x="4931" y="228"/>
                  </a:lnTo>
                  <a:lnTo>
                    <a:pt x="4942" y="226"/>
                  </a:lnTo>
                  <a:lnTo>
                    <a:pt x="4954" y="224"/>
                  </a:lnTo>
                  <a:lnTo>
                    <a:pt x="4965" y="222"/>
                  </a:lnTo>
                  <a:lnTo>
                    <a:pt x="4977" y="221"/>
                  </a:lnTo>
                  <a:lnTo>
                    <a:pt x="4989" y="221"/>
                  </a:lnTo>
                  <a:lnTo>
                    <a:pt x="5000" y="221"/>
                  </a:lnTo>
                  <a:lnTo>
                    <a:pt x="5011" y="222"/>
                  </a:lnTo>
                  <a:lnTo>
                    <a:pt x="5022" y="223"/>
                  </a:lnTo>
                  <a:lnTo>
                    <a:pt x="5032" y="225"/>
                  </a:lnTo>
                  <a:lnTo>
                    <a:pt x="5042" y="228"/>
                  </a:lnTo>
                  <a:lnTo>
                    <a:pt x="5052" y="230"/>
                  </a:lnTo>
                  <a:lnTo>
                    <a:pt x="5061" y="234"/>
                  </a:lnTo>
                  <a:lnTo>
                    <a:pt x="5070" y="238"/>
                  </a:lnTo>
                  <a:lnTo>
                    <a:pt x="5079" y="242"/>
                  </a:lnTo>
                  <a:lnTo>
                    <a:pt x="5087" y="246"/>
                  </a:lnTo>
                  <a:lnTo>
                    <a:pt x="5095" y="251"/>
                  </a:lnTo>
                  <a:lnTo>
                    <a:pt x="5099" y="254"/>
                  </a:lnTo>
                  <a:lnTo>
                    <a:pt x="5102" y="257"/>
                  </a:lnTo>
                  <a:lnTo>
                    <a:pt x="5110" y="263"/>
                  </a:lnTo>
                  <a:lnTo>
                    <a:pt x="5117" y="269"/>
                  </a:lnTo>
                  <a:lnTo>
                    <a:pt x="5123" y="275"/>
                  </a:lnTo>
                  <a:lnTo>
                    <a:pt x="5130" y="282"/>
                  </a:lnTo>
                  <a:lnTo>
                    <a:pt x="5130" y="230"/>
                  </a:lnTo>
                  <a:lnTo>
                    <a:pt x="5219" y="230"/>
                  </a:lnTo>
                  <a:lnTo>
                    <a:pt x="5219" y="677"/>
                  </a:lnTo>
                  <a:close/>
                  <a:moveTo>
                    <a:pt x="4372" y="408"/>
                  </a:moveTo>
                  <a:lnTo>
                    <a:pt x="4372" y="676"/>
                  </a:lnTo>
                  <a:lnTo>
                    <a:pt x="4283" y="676"/>
                  </a:lnTo>
                  <a:lnTo>
                    <a:pt x="4283" y="409"/>
                  </a:lnTo>
                  <a:lnTo>
                    <a:pt x="4282" y="391"/>
                  </a:lnTo>
                  <a:lnTo>
                    <a:pt x="4282" y="382"/>
                  </a:lnTo>
                  <a:lnTo>
                    <a:pt x="4281" y="374"/>
                  </a:lnTo>
                  <a:lnTo>
                    <a:pt x="4278" y="360"/>
                  </a:lnTo>
                  <a:lnTo>
                    <a:pt x="4275" y="348"/>
                  </a:lnTo>
                  <a:lnTo>
                    <a:pt x="4271" y="337"/>
                  </a:lnTo>
                  <a:lnTo>
                    <a:pt x="4266" y="328"/>
                  </a:lnTo>
                  <a:lnTo>
                    <a:pt x="4261" y="320"/>
                  </a:lnTo>
                  <a:lnTo>
                    <a:pt x="4255" y="314"/>
                  </a:lnTo>
                  <a:lnTo>
                    <a:pt x="4249" y="309"/>
                  </a:lnTo>
                  <a:lnTo>
                    <a:pt x="4243" y="305"/>
                  </a:lnTo>
                  <a:lnTo>
                    <a:pt x="4237" y="302"/>
                  </a:lnTo>
                  <a:lnTo>
                    <a:pt x="4231" y="300"/>
                  </a:lnTo>
                  <a:lnTo>
                    <a:pt x="4225" y="298"/>
                  </a:lnTo>
                  <a:lnTo>
                    <a:pt x="4220" y="297"/>
                  </a:lnTo>
                  <a:lnTo>
                    <a:pt x="4214" y="297"/>
                  </a:lnTo>
                  <a:lnTo>
                    <a:pt x="4210" y="297"/>
                  </a:lnTo>
                  <a:lnTo>
                    <a:pt x="4206" y="297"/>
                  </a:lnTo>
                  <a:lnTo>
                    <a:pt x="4201" y="297"/>
                  </a:lnTo>
                  <a:lnTo>
                    <a:pt x="4195" y="298"/>
                  </a:lnTo>
                  <a:lnTo>
                    <a:pt x="4189" y="299"/>
                  </a:lnTo>
                  <a:lnTo>
                    <a:pt x="4183" y="301"/>
                  </a:lnTo>
                  <a:lnTo>
                    <a:pt x="4176" y="304"/>
                  </a:lnTo>
                  <a:lnTo>
                    <a:pt x="4169" y="308"/>
                  </a:lnTo>
                  <a:lnTo>
                    <a:pt x="4163" y="313"/>
                  </a:lnTo>
                  <a:lnTo>
                    <a:pt x="4156" y="320"/>
                  </a:lnTo>
                  <a:lnTo>
                    <a:pt x="4150" y="327"/>
                  </a:lnTo>
                  <a:lnTo>
                    <a:pt x="4147" y="332"/>
                  </a:lnTo>
                  <a:lnTo>
                    <a:pt x="4144" y="337"/>
                  </a:lnTo>
                  <a:lnTo>
                    <a:pt x="4142" y="342"/>
                  </a:lnTo>
                  <a:lnTo>
                    <a:pt x="4139" y="348"/>
                  </a:lnTo>
                  <a:lnTo>
                    <a:pt x="4137" y="354"/>
                  </a:lnTo>
                  <a:lnTo>
                    <a:pt x="4135" y="361"/>
                  </a:lnTo>
                  <a:lnTo>
                    <a:pt x="4134" y="368"/>
                  </a:lnTo>
                  <a:lnTo>
                    <a:pt x="4132" y="375"/>
                  </a:lnTo>
                  <a:lnTo>
                    <a:pt x="4130" y="392"/>
                  </a:lnTo>
                  <a:lnTo>
                    <a:pt x="4130" y="402"/>
                  </a:lnTo>
                  <a:lnTo>
                    <a:pt x="4129" y="412"/>
                  </a:lnTo>
                  <a:lnTo>
                    <a:pt x="4129" y="676"/>
                  </a:lnTo>
                  <a:lnTo>
                    <a:pt x="4040" y="676"/>
                  </a:lnTo>
                  <a:lnTo>
                    <a:pt x="4040" y="409"/>
                  </a:lnTo>
                  <a:lnTo>
                    <a:pt x="4040" y="391"/>
                  </a:lnTo>
                  <a:lnTo>
                    <a:pt x="4039" y="382"/>
                  </a:lnTo>
                  <a:lnTo>
                    <a:pt x="4038" y="374"/>
                  </a:lnTo>
                  <a:lnTo>
                    <a:pt x="4036" y="360"/>
                  </a:lnTo>
                  <a:lnTo>
                    <a:pt x="4032" y="348"/>
                  </a:lnTo>
                  <a:lnTo>
                    <a:pt x="4028" y="337"/>
                  </a:lnTo>
                  <a:lnTo>
                    <a:pt x="4023" y="328"/>
                  </a:lnTo>
                  <a:lnTo>
                    <a:pt x="4018" y="320"/>
                  </a:lnTo>
                  <a:lnTo>
                    <a:pt x="4012" y="314"/>
                  </a:lnTo>
                  <a:lnTo>
                    <a:pt x="4007" y="309"/>
                  </a:lnTo>
                  <a:lnTo>
                    <a:pt x="4001" y="305"/>
                  </a:lnTo>
                  <a:lnTo>
                    <a:pt x="3994" y="302"/>
                  </a:lnTo>
                  <a:lnTo>
                    <a:pt x="3988" y="300"/>
                  </a:lnTo>
                  <a:lnTo>
                    <a:pt x="3983" y="298"/>
                  </a:lnTo>
                  <a:lnTo>
                    <a:pt x="3977" y="297"/>
                  </a:lnTo>
                  <a:lnTo>
                    <a:pt x="3972" y="297"/>
                  </a:lnTo>
                  <a:lnTo>
                    <a:pt x="3967" y="297"/>
                  </a:lnTo>
                  <a:lnTo>
                    <a:pt x="3963" y="297"/>
                  </a:lnTo>
                  <a:lnTo>
                    <a:pt x="3959" y="297"/>
                  </a:lnTo>
                  <a:lnTo>
                    <a:pt x="3953" y="298"/>
                  </a:lnTo>
                  <a:lnTo>
                    <a:pt x="3947" y="299"/>
                  </a:lnTo>
                  <a:lnTo>
                    <a:pt x="3941" y="301"/>
                  </a:lnTo>
                  <a:lnTo>
                    <a:pt x="3934" y="304"/>
                  </a:lnTo>
                  <a:lnTo>
                    <a:pt x="3928" y="308"/>
                  </a:lnTo>
                  <a:lnTo>
                    <a:pt x="3921" y="313"/>
                  </a:lnTo>
                  <a:lnTo>
                    <a:pt x="3915" y="320"/>
                  </a:lnTo>
                  <a:lnTo>
                    <a:pt x="3909" y="327"/>
                  </a:lnTo>
                  <a:lnTo>
                    <a:pt x="3906" y="332"/>
                  </a:lnTo>
                  <a:lnTo>
                    <a:pt x="3903" y="337"/>
                  </a:lnTo>
                  <a:lnTo>
                    <a:pt x="3898" y="348"/>
                  </a:lnTo>
                  <a:lnTo>
                    <a:pt x="3894" y="361"/>
                  </a:lnTo>
                  <a:lnTo>
                    <a:pt x="3893" y="368"/>
                  </a:lnTo>
                  <a:lnTo>
                    <a:pt x="3891" y="375"/>
                  </a:lnTo>
                  <a:lnTo>
                    <a:pt x="3889" y="392"/>
                  </a:lnTo>
                  <a:lnTo>
                    <a:pt x="3889" y="402"/>
                  </a:lnTo>
                  <a:lnTo>
                    <a:pt x="3889" y="412"/>
                  </a:lnTo>
                  <a:lnTo>
                    <a:pt x="3889" y="676"/>
                  </a:lnTo>
                  <a:lnTo>
                    <a:pt x="3800" y="676"/>
                  </a:lnTo>
                  <a:lnTo>
                    <a:pt x="3800" y="230"/>
                  </a:lnTo>
                  <a:lnTo>
                    <a:pt x="3885" y="230"/>
                  </a:lnTo>
                  <a:lnTo>
                    <a:pt x="3885" y="281"/>
                  </a:lnTo>
                  <a:lnTo>
                    <a:pt x="3890" y="272"/>
                  </a:lnTo>
                  <a:lnTo>
                    <a:pt x="3895" y="264"/>
                  </a:lnTo>
                  <a:lnTo>
                    <a:pt x="3901" y="258"/>
                  </a:lnTo>
                  <a:lnTo>
                    <a:pt x="3907" y="251"/>
                  </a:lnTo>
                  <a:lnTo>
                    <a:pt x="3914" y="246"/>
                  </a:lnTo>
                  <a:lnTo>
                    <a:pt x="3921" y="241"/>
                  </a:lnTo>
                  <a:lnTo>
                    <a:pt x="3928" y="237"/>
                  </a:lnTo>
                  <a:lnTo>
                    <a:pt x="3935" y="233"/>
                  </a:lnTo>
                  <a:lnTo>
                    <a:pt x="3942" y="230"/>
                  </a:lnTo>
                  <a:lnTo>
                    <a:pt x="3950" y="227"/>
                  </a:lnTo>
                  <a:lnTo>
                    <a:pt x="3964" y="224"/>
                  </a:lnTo>
                  <a:lnTo>
                    <a:pt x="3971" y="222"/>
                  </a:lnTo>
                  <a:lnTo>
                    <a:pt x="3978" y="221"/>
                  </a:lnTo>
                  <a:lnTo>
                    <a:pt x="3990" y="221"/>
                  </a:lnTo>
                  <a:lnTo>
                    <a:pt x="4000" y="221"/>
                  </a:lnTo>
                  <a:lnTo>
                    <a:pt x="4008" y="222"/>
                  </a:lnTo>
                  <a:lnTo>
                    <a:pt x="4017" y="223"/>
                  </a:lnTo>
                  <a:lnTo>
                    <a:pt x="4026" y="225"/>
                  </a:lnTo>
                  <a:lnTo>
                    <a:pt x="4034" y="228"/>
                  </a:lnTo>
                  <a:lnTo>
                    <a:pt x="4042" y="231"/>
                  </a:lnTo>
                  <a:lnTo>
                    <a:pt x="4050" y="234"/>
                  </a:lnTo>
                  <a:lnTo>
                    <a:pt x="4057" y="238"/>
                  </a:lnTo>
                  <a:lnTo>
                    <a:pt x="4064" y="243"/>
                  </a:lnTo>
                  <a:lnTo>
                    <a:pt x="4071" y="248"/>
                  </a:lnTo>
                  <a:lnTo>
                    <a:pt x="4078" y="254"/>
                  </a:lnTo>
                  <a:lnTo>
                    <a:pt x="4084" y="261"/>
                  </a:lnTo>
                  <a:lnTo>
                    <a:pt x="4090" y="268"/>
                  </a:lnTo>
                  <a:lnTo>
                    <a:pt x="4096" y="275"/>
                  </a:lnTo>
                  <a:lnTo>
                    <a:pt x="4101" y="283"/>
                  </a:lnTo>
                  <a:lnTo>
                    <a:pt x="4105" y="292"/>
                  </a:lnTo>
                  <a:lnTo>
                    <a:pt x="4111" y="282"/>
                  </a:lnTo>
                  <a:lnTo>
                    <a:pt x="4118" y="273"/>
                  </a:lnTo>
                  <a:lnTo>
                    <a:pt x="4125" y="265"/>
                  </a:lnTo>
                  <a:lnTo>
                    <a:pt x="4133" y="257"/>
                  </a:lnTo>
                  <a:lnTo>
                    <a:pt x="4140" y="251"/>
                  </a:lnTo>
                  <a:lnTo>
                    <a:pt x="4148" y="245"/>
                  </a:lnTo>
                  <a:lnTo>
                    <a:pt x="4157" y="240"/>
                  </a:lnTo>
                  <a:lnTo>
                    <a:pt x="4165" y="235"/>
                  </a:lnTo>
                  <a:lnTo>
                    <a:pt x="4174" y="232"/>
                  </a:lnTo>
                  <a:lnTo>
                    <a:pt x="4182" y="229"/>
                  </a:lnTo>
                  <a:lnTo>
                    <a:pt x="4191" y="226"/>
                  </a:lnTo>
                  <a:lnTo>
                    <a:pt x="4199" y="224"/>
                  </a:lnTo>
                  <a:lnTo>
                    <a:pt x="4207" y="223"/>
                  </a:lnTo>
                  <a:lnTo>
                    <a:pt x="4214" y="222"/>
                  </a:lnTo>
                  <a:lnTo>
                    <a:pt x="4228" y="221"/>
                  </a:lnTo>
                  <a:lnTo>
                    <a:pt x="4241" y="221"/>
                  </a:lnTo>
                  <a:lnTo>
                    <a:pt x="4254" y="223"/>
                  </a:lnTo>
                  <a:lnTo>
                    <a:pt x="4267" y="225"/>
                  </a:lnTo>
                  <a:lnTo>
                    <a:pt x="4280" y="229"/>
                  </a:lnTo>
                  <a:lnTo>
                    <a:pt x="4292" y="234"/>
                  </a:lnTo>
                  <a:lnTo>
                    <a:pt x="4298" y="237"/>
                  </a:lnTo>
                  <a:lnTo>
                    <a:pt x="4304" y="241"/>
                  </a:lnTo>
                  <a:lnTo>
                    <a:pt x="4310" y="244"/>
                  </a:lnTo>
                  <a:lnTo>
                    <a:pt x="4316" y="249"/>
                  </a:lnTo>
                  <a:lnTo>
                    <a:pt x="4321" y="253"/>
                  </a:lnTo>
                  <a:lnTo>
                    <a:pt x="4327" y="258"/>
                  </a:lnTo>
                  <a:lnTo>
                    <a:pt x="4332" y="264"/>
                  </a:lnTo>
                  <a:lnTo>
                    <a:pt x="4337" y="270"/>
                  </a:lnTo>
                  <a:lnTo>
                    <a:pt x="4341" y="276"/>
                  </a:lnTo>
                  <a:lnTo>
                    <a:pt x="4346" y="283"/>
                  </a:lnTo>
                  <a:lnTo>
                    <a:pt x="4350" y="290"/>
                  </a:lnTo>
                  <a:lnTo>
                    <a:pt x="4354" y="298"/>
                  </a:lnTo>
                  <a:lnTo>
                    <a:pt x="4357" y="307"/>
                  </a:lnTo>
                  <a:lnTo>
                    <a:pt x="4360" y="316"/>
                  </a:lnTo>
                  <a:lnTo>
                    <a:pt x="4363" y="325"/>
                  </a:lnTo>
                  <a:lnTo>
                    <a:pt x="4366" y="335"/>
                  </a:lnTo>
                  <a:lnTo>
                    <a:pt x="4368" y="346"/>
                  </a:lnTo>
                  <a:lnTo>
                    <a:pt x="4370" y="357"/>
                  </a:lnTo>
                  <a:lnTo>
                    <a:pt x="4371" y="369"/>
                  </a:lnTo>
                  <a:lnTo>
                    <a:pt x="4372" y="381"/>
                  </a:lnTo>
                  <a:lnTo>
                    <a:pt x="4372" y="394"/>
                  </a:lnTo>
                  <a:lnTo>
                    <a:pt x="4372" y="408"/>
                  </a:lnTo>
                  <a:close/>
                  <a:moveTo>
                    <a:pt x="3177" y="685"/>
                  </a:moveTo>
                  <a:lnTo>
                    <a:pt x="3165" y="685"/>
                  </a:lnTo>
                  <a:lnTo>
                    <a:pt x="3153" y="684"/>
                  </a:lnTo>
                  <a:lnTo>
                    <a:pt x="3142" y="683"/>
                  </a:lnTo>
                  <a:lnTo>
                    <a:pt x="3130" y="681"/>
                  </a:lnTo>
                  <a:lnTo>
                    <a:pt x="3119" y="678"/>
                  </a:lnTo>
                  <a:lnTo>
                    <a:pt x="3108" y="675"/>
                  </a:lnTo>
                  <a:lnTo>
                    <a:pt x="3097" y="671"/>
                  </a:lnTo>
                  <a:lnTo>
                    <a:pt x="3087" y="667"/>
                  </a:lnTo>
                  <a:lnTo>
                    <a:pt x="3076" y="663"/>
                  </a:lnTo>
                  <a:lnTo>
                    <a:pt x="3066" y="658"/>
                  </a:lnTo>
                  <a:lnTo>
                    <a:pt x="3057" y="652"/>
                  </a:lnTo>
                  <a:lnTo>
                    <a:pt x="3047" y="646"/>
                  </a:lnTo>
                  <a:lnTo>
                    <a:pt x="3038" y="639"/>
                  </a:lnTo>
                  <a:lnTo>
                    <a:pt x="3029" y="633"/>
                  </a:lnTo>
                  <a:lnTo>
                    <a:pt x="3021" y="625"/>
                  </a:lnTo>
                  <a:lnTo>
                    <a:pt x="3013" y="618"/>
                  </a:lnTo>
                  <a:lnTo>
                    <a:pt x="3005" y="610"/>
                  </a:lnTo>
                  <a:lnTo>
                    <a:pt x="2998" y="601"/>
                  </a:lnTo>
                  <a:lnTo>
                    <a:pt x="2991" y="592"/>
                  </a:lnTo>
                  <a:lnTo>
                    <a:pt x="2985" y="583"/>
                  </a:lnTo>
                  <a:lnTo>
                    <a:pt x="2979" y="574"/>
                  </a:lnTo>
                  <a:lnTo>
                    <a:pt x="2973" y="564"/>
                  </a:lnTo>
                  <a:lnTo>
                    <a:pt x="2968" y="554"/>
                  </a:lnTo>
                  <a:lnTo>
                    <a:pt x="2963" y="544"/>
                  </a:lnTo>
                  <a:lnTo>
                    <a:pt x="2959" y="533"/>
                  </a:lnTo>
                  <a:lnTo>
                    <a:pt x="2956" y="523"/>
                  </a:lnTo>
                  <a:lnTo>
                    <a:pt x="2952" y="512"/>
                  </a:lnTo>
                  <a:lnTo>
                    <a:pt x="2950" y="500"/>
                  </a:lnTo>
                  <a:lnTo>
                    <a:pt x="2948" y="489"/>
                  </a:lnTo>
                  <a:lnTo>
                    <a:pt x="2946" y="477"/>
                  </a:lnTo>
                  <a:lnTo>
                    <a:pt x="2945" y="466"/>
                  </a:lnTo>
                  <a:lnTo>
                    <a:pt x="2945" y="453"/>
                  </a:lnTo>
                  <a:lnTo>
                    <a:pt x="2945" y="441"/>
                  </a:lnTo>
                  <a:lnTo>
                    <a:pt x="2946" y="429"/>
                  </a:lnTo>
                  <a:lnTo>
                    <a:pt x="2948" y="417"/>
                  </a:lnTo>
                  <a:lnTo>
                    <a:pt x="2950" y="406"/>
                  </a:lnTo>
                  <a:lnTo>
                    <a:pt x="2952" y="395"/>
                  </a:lnTo>
                  <a:lnTo>
                    <a:pt x="2956" y="384"/>
                  </a:lnTo>
                  <a:lnTo>
                    <a:pt x="2959" y="373"/>
                  </a:lnTo>
                  <a:lnTo>
                    <a:pt x="2963" y="362"/>
                  </a:lnTo>
                  <a:lnTo>
                    <a:pt x="2968" y="352"/>
                  </a:lnTo>
                  <a:lnTo>
                    <a:pt x="2973" y="342"/>
                  </a:lnTo>
                  <a:lnTo>
                    <a:pt x="2979" y="332"/>
                  </a:lnTo>
                  <a:lnTo>
                    <a:pt x="2985" y="323"/>
                  </a:lnTo>
                  <a:lnTo>
                    <a:pt x="2991" y="314"/>
                  </a:lnTo>
                  <a:lnTo>
                    <a:pt x="2998" y="305"/>
                  </a:lnTo>
                  <a:lnTo>
                    <a:pt x="3005" y="297"/>
                  </a:lnTo>
                  <a:lnTo>
                    <a:pt x="3013" y="289"/>
                  </a:lnTo>
                  <a:lnTo>
                    <a:pt x="3021" y="281"/>
                  </a:lnTo>
                  <a:lnTo>
                    <a:pt x="3029" y="274"/>
                  </a:lnTo>
                  <a:lnTo>
                    <a:pt x="3038" y="267"/>
                  </a:lnTo>
                  <a:lnTo>
                    <a:pt x="3047" y="260"/>
                  </a:lnTo>
                  <a:lnTo>
                    <a:pt x="3057" y="254"/>
                  </a:lnTo>
                  <a:lnTo>
                    <a:pt x="3066" y="249"/>
                  </a:lnTo>
                  <a:lnTo>
                    <a:pt x="3076" y="244"/>
                  </a:lnTo>
                  <a:lnTo>
                    <a:pt x="3087" y="239"/>
                  </a:lnTo>
                  <a:lnTo>
                    <a:pt x="3097" y="235"/>
                  </a:lnTo>
                  <a:lnTo>
                    <a:pt x="3108" y="231"/>
                  </a:lnTo>
                  <a:lnTo>
                    <a:pt x="3119" y="228"/>
                  </a:lnTo>
                  <a:lnTo>
                    <a:pt x="3130" y="226"/>
                  </a:lnTo>
                  <a:lnTo>
                    <a:pt x="3142" y="224"/>
                  </a:lnTo>
                  <a:lnTo>
                    <a:pt x="3153" y="222"/>
                  </a:lnTo>
                  <a:lnTo>
                    <a:pt x="3165" y="221"/>
                  </a:lnTo>
                  <a:lnTo>
                    <a:pt x="3177" y="221"/>
                  </a:lnTo>
                  <a:lnTo>
                    <a:pt x="3189" y="221"/>
                  </a:lnTo>
                  <a:lnTo>
                    <a:pt x="3201" y="222"/>
                  </a:lnTo>
                  <a:lnTo>
                    <a:pt x="3212" y="224"/>
                  </a:lnTo>
                  <a:lnTo>
                    <a:pt x="3224" y="226"/>
                  </a:lnTo>
                  <a:lnTo>
                    <a:pt x="3235" y="228"/>
                  </a:lnTo>
                  <a:lnTo>
                    <a:pt x="3246" y="231"/>
                  </a:lnTo>
                  <a:lnTo>
                    <a:pt x="3257" y="235"/>
                  </a:lnTo>
                  <a:lnTo>
                    <a:pt x="3267" y="239"/>
                  </a:lnTo>
                  <a:lnTo>
                    <a:pt x="3278" y="244"/>
                  </a:lnTo>
                  <a:lnTo>
                    <a:pt x="3288" y="249"/>
                  </a:lnTo>
                  <a:lnTo>
                    <a:pt x="3297" y="254"/>
                  </a:lnTo>
                  <a:lnTo>
                    <a:pt x="3307" y="260"/>
                  </a:lnTo>
                  <a:lnTo>
                    <a:pt x="3316" y="267"/>
                  </a:lnTo>
                  <a:lnTo>
                    <a:pt x="3325" y="274"/>
                  </a:lnTo>
                  <a:lnTo>
                    <a:pt x="3333" y="281"/>
                  </a:lnTo>
                  <a:lnTo>
                    <a:pt x="3341" y="289"/>
                  </a:lnTo>
                  <a:lnTo>
                    <a:pt x="3349" y="297"/>
                  </a:lnTo>
                  <a:lnTo>
                    <a:pt x="3356" y="305"/>
                  </a:lnTo>
                  <a:lnTo>
                    <a:pt x="3363" y="314"/>
                  </a:lnTo>
                  <a:lnTo>
                    <a:pt x="3369" y="323"/>
                  </a:lnTo>
                  <a:lnTo>
                    <a:pt x="3375" y="332"/>
                  </a:lnTo>
                  <a:lnTo>
                    <a:pt x="3381" y="342"/>
                  </a:lnTo>
                  <a:lnTo>
                    <a:pt x="3386" y="352"/>
                  </a:lnTo>
                  <a:lnTo>
                    <a:pt x="3391" y="362"/>
                  </a:lnTo>
                  <a:lnTo>
                    <a:pt x="3395" y="373"/>
                  </a:lnTo>
                  <a:lnTo>
                    <a:pt x="3398" y="384"/>
                  </a:lnTo>
                  <a:lnTo>
                    <a:pt x="3401" y="395"/>
                  </a:lnTo>
                  <a:lnTo>
                    <a:pt x="3404" y="406"/>
                  </a:lnTo>
                  <a:lnTo>
                    <a:pt x="3406" y="417"/>
                  </a:lnTo>
                  <a:lnTo>
                    <a:pt x="3408" y="429"/>
                  </a:lnTo>
                  <a:lnTo>
                    <a:pt x="3408" y="441"/>
                  </a:lnTo>
                  <a:lnTo>
                    <a:pt x="3409" y="453"/>
                  </a:lnTo>
                  <a:lnTo>
                    <a:pt x="3408" y="466"/>
                  </a:lnTo>
                  <a:lnTo>
                    <a:pt x="3408" y="477"/>
                  </a:lnTo>
                  <a:lnTo>
                    <a:pt x="3406" y="489"/>
                  </a:lnTo>
                  <a:lnTo>
                    <a:pt x="3404" y="500"/>
                  </a:lnTo>
                  <a:lnTo>
                    <a:pt x="3401" y="512"/>
                  </a:lnTo>
                  <a:lnTo>
                    <a:pt x="3398" y="523"/>
                  </a:lnTo>
                  <a:lnTo>
                    <a:pt x="3395" y="533"/>
                  </a:lnTo>
                  <a:lnTo>
                    <a:pt x="3391" y="544"/>
                  </a:lnTo>
                  <a:lnTo>
                    <a:pt x="3386" y="554"/>
                  </a:lnTo>
                  <a:lnTo>
                    <a:pt x="3381" y="564"/>
                  </a:lnTo>
                  <a:lnTo>
                    <a:pt x="3375" y="574"/>
                  </a:lnTo>
                  <a:lnTo>
                    <a:pt x="3369" y="583"/>
                  </a:lnTo>
                  <a:lnTo>
                    <a:pt x="3363" y="592"/>
                  </a:lnTo>
                  <a:lnTo>
                    <a:pt x="3356" y="601"/>
                  </a:lnTo>
                  <a:lnTo>
                    <a:pt x="3349" y="610"/>
                  </a:lnTo>
                  <a:lnTo>
                    <a:pt x="3341" y="618"/>
                  </a:lnTo>
                  <a:lnTo>
                    <a:pt x="3333" y="625"/>
                  </a:lnTo>
                  <a:lnTo>
                    <a:pt x="3325" y="633"/>
                  </a:lnTo>
                  <a:lnTo>
                    <a:pt x="3316" y="639"/>
                  </a:lnTo>
                  <a:lnTo>
                    <a:pt x="3307" y="646"/>
                  </a:lnTo>
                  <a:lnTo>
                    <a:pt x="3297" y="652"/>
                  </a:lnTo>
                  <a:lnTo>
                    <a:pt x="3288" y="658"/>
                  </a:lnTo>
                  <a:lnTo>
                    <a:pt x="3278" y="663"/>
                  </a:lnTo>
                  <a:lnTo>
                    <a:pt x="3267" y="667"/>
                  </a:lnTo>
                  <a:lnTo>
                    <a:pt x="3257" y="671"/>
                  </a:lnTo>
                  <a:lnTo>
                    <a:pt x="3246" y="675"/>
                  </a:lnTo>
                  <a:lnTo>
                    <a:pt x="3235" y="678"/>
                  </a:lnTo>
                  <a:lnTo>
                    <a:pt x="3224" y="681"/>
                  </a:lnTo>
                  <a:lnTo>
                    <a:pt x="3212" y="683"/>
                  </a:lnTo>
                  <a:lnTo>
                    <a:pt x="3201" y="684"/>
                  </a:lnTo>
                  <a:lnTo>
                    <a:pt x="3189" y="685"/>
                  </a:lnTo>
                  <a:lnTo>
                    <a:pt x="3177" y="685"/>
                  </a:lnTo>
                  <a:close/>
                  <a:moveTo>
                    <a:pt x="2491" y="677"/>
                  </a:moveTo>
                  <a:lnTo>
                    <a:pt x="2402" y="677"/>
                  </a:lnTo>
                  <a:lnTo>
                    <a:pt x="2402" y="453"/>
                  </a:lnTo>
                  <a:lnTo>
                    <a:pt x="2402" y="444"/>
                  </a:lnTo>
                  <a:lnTo>
                    <a:pt x="2402" y="436"/>
                  </a:lnTo>
                  <a:lnTo>
                    <a:pt x="2401" y="428"/>
                  </a:lnTo>
                  <a:lnTo>
                    <a:pt x="2400" y="420"/>
                  </a:lnTo>
                  <a:lnTo>
                    <a:pt x="2398" y="412"/>
                  </a:lnTo>
                  <a:lnTo>
                    <a:pt x="2397" y="404"/>
                  </a:lnTo>
                  <a:lnTo>
                    <a:pt x="2395" y="397"/>
                  </a:lnTo>
                  <a:lnTo>
                    <a:pt x="2392" y="390"/>
                  </a:lnTo>
                  <a:lnTo>
                    <a:pt x="2390" y="383"/>
                  </a:lnTo>
                  <a:lnTo>
                    <a:pt x="2387" y="377"/>
                  </a:lnTo>
                  <a:lnTo>
                    <a:pt x="2381" y="364"/>
                  </a:lnTo>
                  <a:lnTo>
                    <a:pt x="2374" y="353"/>
                  </a:lnTo>
                  <a:lnTo>
                    <a:pt x="2370" y="347"/>
                  </a:lnTo>
                  <a:lnTo>
                    <a:pt x="2365" y="342"/>
                  </a:lnTo>
                  <a:lnTo>
                    <a:pt x="2361" y="337"/>
                  </a:lnTo>
                  <a:lnTo>
                    <a:pt x="2357" y="333"/>
                  </a:lnTo>
                  <a:lnTo>
                    <a:pt x="2347" y="325"/>
                  </a:lnTo>
                  <a:lnTo>
                    <a:pt x="2336" y="318"/>
                  </a:lnTo>
                  <a:lnTo>
                    <a:pt x="2331" y="314"/>
                  </a:lnTo>
                  <a:lnTo>
                    <a:pt x="2325" y="312"/>
                  </a:lnTo>
                  <a:lnTo>
                    <a:pt x="2319" y="309"/>
                  </a:lnTo>
                  <a:lnTo>
                    <a:pt x="2313" y="307"/>
                  </a:lnTo>
                  <a:lnTo>
                    <a:pt x="2307" y="305"/>
                  </a:lnTo>
                  <a:lnTo>
                    <a:pt x="2301" y="304"/>
                  </a:lnTo>
                  <a:lnTo>
                    <a:pt x="2295" y="303"/>
                  </a:lnTo>
                  <a:lnTo>
                    <a:pt x="2288" y="302"/>
                  </a:lnTo>
                  <a:lnTo>
                    <a:pt x="2275" y="301"/>
                  </a:lnTo>
                  <a:lnTo>
                    <a:pt x="2261" y="302"/>
                  </a:lnTo>
                  <a:lnTo>
                    <a:pt x="2254" y="303"/>
                  </a:lnTo>
                  <a:lnTo>
                    <a:pt x="2247" y="304"/>
                  </a:lnTo>
                  <a:lnTo>
                    <a:pt x="2234" y="307"/>
                  </a:lnTo>
                  <a:lnTo>
                    <a:pt x="2228" y="309"/>
                  </a:lnTo>
                  <a:lnTo>
                    <a:pt x="2222" y="312"/>
                  </a:lnTo>
                  <a:lnTo>
                    <a:pt x="2216" y="314"/>
                  </a:lnTo>
                  <a:lnTo>
                    <a:pt x="2210" y="318"/>
                  </a:lnTo>
                  <a:lnTo>
                    <a:pt x="2204" y="321"/>
                  </a:lnTo>
                  <a:lnTo>
                    <a:pt x="2198" y="325"/>
                  </a:lnTo>
                  <a:lnTo>
                    <a:pt x="2193" y="329"/>
                  </a:lnTo>
                  <a:lnTo>
                    <a:pt x="2188" y="333"/>
                  </a:lnTo>
                  <a:lnTo>
                    <a:pt x="2183" y="338"/>
                  </a:lnTo>
                  <a:lnTo>
                    <a:pt x="2178" y="343"/>
                  </a:lnTo>
                  <a:lnTo>
                    <a:pt x="2173" y="348"/>
                  </a:lnTo>
                  <a:lnTo>
                    <a:pt x="2169" y="354"/>
                  </a:lnTo>
                  <a:lnTo>
                    <a:pt x="2164" y="360"/>
                  </a:lnTo>
                  <a:lnTo>
                    <a:pt x="2160" y="366"/>
                  </a:lnTo>
                  <a:lnTo>
                    <a:pt x="2153" y="380"/>
                  </a:lnTo>
                  <a:lnTo>
                    <a:pt x="2150" y="387"/>
                  </a:lnTo>
                  <a:lnTo>
                    <a:pt x="2147" y="394"/>
                  </a:lnTo>
                  <a:lnTo>
                    <a:pt x="2142" y="410"/>
                  </a:lnTo>
                  <a:lnTo>
                    <a:pt x="2140" y="419"/>
                  </a:lnTo>
                  <a:lnTo>
                    <a:pt x="2139" y="427"/>
                  </a:lnTo>
                  <a:lnTo>
                    <a:pt x="2137" y="436"/>
                  </a:lnTo>
                  <a:lnTo>
                    <a:pt x="2137" y="446"/>
                  </a:lnTo>
                  <a:lnTo>
                    <a:pt x="2136" y="466"/>
                  </a:lnTo>
                  <a:lnTo>
                    <a:pt x="2136" y="677"/>
                  </a:lnTo>
                  <a:lnTo>
                    <a:pt x="2046" y="677"/>
                  </a:lnTo>
                  <a:lnTo>
                    <a:pt x="2046" y="230"/>
                  </a:lnTo>
                  <a:lnTo>
                    <a:pt x="2133" y="230"/>
                  </a:lnTo>
                  <a:lnTo>
                    <a:pt x="2133" y="306"/>
                  </a:lnTo>
                  <a:lnTo>
                    <a:pt x="2138" y="296"/>
                  </a:lnTo>
                  <a:lnTo>
                    <a:pt x="2144" y="287"/>
                  </a:lnTo>
                  <a:lnTo>
                    <a:pt x="2151" y="278"/>
                  </a:lnTo>
                  <a:lnTo>
                    <a:pt x="2159" y="270"/>
                  </a:lnTo>
                  <a:lnTo>
                    <a:pt x="2163" y="266"/>
                  </a:lnTo>
                  <a:lnTo>
                    <a:pt x="2167" y="262"/>
                  </a:lnTo>
                  <a:lnTo>
                    <a:pt x="2177" y="255"/>
                  </a:lnTo>
                  <a:lnTo>
                    <a:pt x="2186" y="249"/>
                  </a:lnTo>
                  <a:lnTo>
                    <a:pt x="2196" y="243"/>
                  </a:lnTo>
                  <a:lnTo>
                    <a:pt x="2207" y="238"/>
                  </a:lnTo>
                  <a:lnTo>
                    <a:pt x="2218" y="234"/>
                  </a:lnTo>
                  <a:lnTo>
                    <a:pt x="2229" y="230"/>
                  </a:lnTo>
                  <a:lnTo>
                    <a:pt x="2241" y="227"/>
                  </a:lnTo>
                  <a:lnTo>
                    <a:pt x="2253" y="224"/>
                  </a:lnTo>
                  <a:lnTo>
                    <a:pt x="2264" y="222"/>
                  </a:lnTo>
                  <a:lnTo>
                    <a:pt x="2276" y="221"/>
                  </a:lnTo>
                  <a:lnTo>
                    <a:pt x="2288" y="221"/>
                  </a:lnTo>
                  <a:lnTo>
                    <a:pt x="2307" y="222"/>
                  </a:lnTo>
                  <a:lnTo>
                    <a:pt x="2326" y="224"/>
                  </a:lnTo>
                  <a:lnTo>
                    <a:pt x="2335" y="225"/>
                  </a:lnTo>
                  <a:lnTo>
                    <a:pt x="2344" y="228"/>
                  </a:lnTo>
                  <a:lnTo>
                    <a:pt x="2353" y="230"/>
                  </a:lnTo>
                  <a:lnTo>
                    <a:pt x="2362" y="233"/>
                  </a:lnTo>
                  <a:lnTo>
                    <a:pt x="2371" y="236"/>
                  </a:lnTo>
                  <a:lnTo>
                    <a:pt x="2380" y="240"/>
                  </a:lnTo>
                  <a:lnTo>
                    <a:pt x="2388" y="244"/>
                  </a:lnTo>
                  <a:lnTo>
                    <a:pt x="2397" y="249"/>
                  </a:lnTo>
                  <a:lnTo>
                    <a:pt x="2405" y="254"/>
                  </a:lnTo>
                  <a:lnTo>
                    <a:pt x="2413" y="259"/>
                  </a:lnTo>
                  <a:lnTo>
                    <a:pt x="2420" y="265"/>
                  </a:lnTo>
                  <a:lnTo>
                    <a:pt x="2427" y="271"/>
                  </a:lnTo>
                  <a:lnTo>
                    <a:pt x="2434" y="278"/>
                  </a:lnTo>
                  <a:lnTo>
                    <a:pt x="2441" y="285"/>
                  </a:lnTo>
                  <a:lnTo>
                    <a:pt x="2448" y="293"/>
                  </a:lnTo>
                  <a:lnTo>
                    <a:pt x="2454" y="301"/>
                  </a:lnTo>
                  <a:lnTo>
                    <a:pt x="2459" y="310"/>
                  </a:lnTo>
                  <a:lnTo>
                    <a:pt x="2464" y="319"/>
                  </a:lnTo>
                  <a:lnTo>
                    <a:pt x="2469" y="328"/>
                  </a:lnTo>
                  <a:lnTo>
                    <a:pt x="2474" y="339"/>
                  </a:lnTo>
                  <a:lnTo>
                    <a:pt x="2478" y="349"/>
                  </a:lnTo>
                  <a:lnTo>
                    <a:pt x="2481" y="360"/>
                  </a:lnTo>
                  <a:lnTo>
                    <a:pt x="2484" y="372"/>
                  </a:lnTo>
                  <a:lnTo>
                    <a:pt x="2487" y="384"/>
                  </a:lnTo>
                  <a:lnTo>
                    <a:pt x="2489" y="397"/>
                  </a:lnTo>
                  <a:lnTo>
                    <a:pt x="2490" y="410"/>
                  </a:lnTo>
                  <a:lnTo>
                    <a:pt x="2491" y="424"/>
                  </a:lnTo>
                  <a:lnTo>
                    <a:pt x="2491" y="438"/>
                  </a:lnTo>
                  <a:lnTo>
                    <a:pt x="2491" y="677"/>
                  </a:lnTo>
                  <a:close/>
                  <a:moveTo>
                    <a:pt x="1589" y="677"/>
                  </a:moveTo>
                  <a:lnTo>
                    <a:pt x="1499" y="677"/>
                  </a:lnTo>
                  <a:lnTo>
                    <a:pt x="1499" y="624"/>
                  </a:lnTo>
                  <a:lnTo>
                    <a:pt x="1496" y="627"/>
                  </a:lnTo>
                  <a:lnTo>
                    <a:pt x="1493" y="631"/>
                  </a:lnTo>
                  <a:lnTo>
                    <a:pt x="1487" y="637"/>
                  </a:lnTo>
                  <a:lnTo>
                    <a:pt x="1480" y="644"/>
                  </a:lnTo>
                  <a:lnTo>
                    <a:pt x="1473" y="649"/>
                  </a:lnTo>
                  <a:lnTo>
                    <a:pt x="1457" y="660"/>
                  </a:lnTo>
                  <a:lnTo>
                    <a:pt x="1449" y="665"/>
                  </a:lnTo>
                  <a:lnTo>
                    <a:pt x="1440" y="669"/>
                  </a:lnTo>
                  <a:lnTo>
                    <a:pt x="1431" y="673"/>
                  </a:lnTo>
                  <a:lnTo>
                    <a:pt x="1422" y="676"/>
                  </a:lnTo>
                  <a:lnTo>
                    <a:pt x="1412" y="679"/>
                  </a:lnTo>
                  <a:lnTo>
                    <a:pt x="1402" y="682"/>
                  </a:lnTo>
                  <a:lnTo>
                    <a:pt x="1392" y="684"/>
                  </a:lnTo>
                  <a:lnTo>
                    <a:pt x="1381" y="685"/>
                  </a:lnTo>
                  <a:lnTo>
                    <a:pt x="1370" y="686"/>
                  </a:lnTo>
                  <a:lnTo>
                    <a:pt x="1359" y="686"/>
                  </a:lnTo>
                  <a:lnTo>
                    <a:pt x="1347" y="686"/>
                  </a:lnTo>
                  <a:lnTo>
                    <a:pt x="1335" y="685"/>
                  </a:lnTo>
                  <a:lnTo>
                    <a:pt x="1323" y="684"/>
                  </a:lnTo>
                  <a:lnTo>
                    <a:pt x="1312" y="682"/>
                  </a:lnTo>
                  <a:lnTo>
                    <a:pt x="1301" y="679"/>
                  </a:lnTo>
                  <a:lnTo>
                    <a:pt x="1290" y="676"/>
                  </a:lnTo>
                  <a:lnTo>
                    <a:pt x="1280" y="672"/>
                  </a:lnTo>
                  <a:lnTo>
                    <a:pt x="1269" y="668"/>
                  </a:lnTo>
                  <a:lnTo>
                    <a:pt x="1259" y="663"/>
                  </a:lnTo>
                  <a:lnTo>
                    <a:pt x="1250" y="658"/>
                  </a:lnTo>
                  <a:lnTo>
                    <a:pt x="1240" y="653"/>
                  </a:lnTo>
                  <a:lnTo>
                    <a:pt x="1231" y="647"/>
                  </a:lnTo>
                  <a:lnTo>
                    <a:pt x="1223" y="640"/>
                  </a:lnTo>
                  <a:lnTo>
                    <a:pt x="1214" y="633"/>
                  </a:lnTo>
                  <a:lnTo>
                    <a:pt x="1206" y="626"/>
                  </a:lnTo>
                  <a:lnTo>
                    <a:pt x="1199" y="618"/>
                  </a:lnTo>
                  <a:lnTo>
                    <a:pt x="1191" y="610"/>
                  </a:lnTo>
                  <a:lnTo>
                    <a:pt x="1184" y="602"/>
                  </a:lnTo>
                  <a:lnTo>
                    <a:pt x="1178" y="593"/>
                  </a:lnTo>
                  <a:lnTo>
                    <a:pt x="1172" y="584"/>
                  </a:lnTo>
                  <a:lnTo>
                    <a:pt x="1166" y="575"/>
                  </a:lnTo>
                  <a:lnTo>
                    <a:pt x="1161" y="565"/>
                  </a:lnTo>
                  <a:lnTo>
                    <a:pt x="1156" y="555"/>
                  </a:lnTo>
                  <a:lnTo>
                    <a:pt x="1152" y="545"/>
                  </a:lnTo>
                  <a:lnTo>
                    <a:pt x="1148" y="534"/>
                  </a:lnTo>
                  <a:lnTo>
                    <a:pt x="1144" y="523"/>
                  </a:lnTo>
                  <a:lnTo>
                    <a:pt x="1142" y="512"/>
                  </a:lnTo>
                  <a:lnTo>
                    <a:pt x="1139" y="501"/>
                  </a:lnTo>
                  <a:lnTo>
                    <a:pt x="1137" y="489"/>
                  </a:lnTo>
                  <a:lnTo>
                    <a:pt x="1136" y="478"/>
                  </a:lnTo>
                  <a:lnTo>
                    <a:pt x="1135" y="466"/>
                  </a:lnTo>
                  <a:lnTo>
                    <a:pt x="1135" y="453"/>
                  </a:lnTo>
                  <a:lnTo>
                    <a:pt x="1135" y="441"/>
                  </a:lnTo>
                  <a:lnTo>
                    <a:pt x="1136" y="429"/>
                  </a:lnTo>
                  <a:lnTo>
                    <a:pt x="1137" y="417"/>
                  </a:lnTo>
                  <a:lnTo>
                    <a:pt x="1139" y="406"/>
                  </a:lnTo>
                  <a:lnTo>
                    <a:pt x="1142" y="395"/>
                  </a:lnTo>
                  <a:lnTo>
                    <a:pt x="1143" y="389"/>
                  </a:lnTo>
                  <a:lnTo>
                    <a:pt x="1144" y="384"/>
                  </a:lnTo>
                  <a:lnTo>
                    <a:pt x="1148" y="373"/>
                  </a:lnTo>
                  <a:lnTo>
                    <a:pt x="1152" y="362"/>
                  </a:lnTo>
                  <a:lnTo>
                    <a:pt x="1156" y="352"/>
                  </a:lnTo>
                  <a:lnTo>
                    <a:pt x="1161" y="342"/>
                  </a:lnTo>
                  <a:lnTo>
                    <a:pt x="1166" y="332"/>
                  </a:lnTo>
                  <a:lnTo>
                    <a:pt x="1172" y="323"/>
                  </a:lnTo>
                  <a:lnTo>
                    <a:pt x="1178" y="314"/>
                  </a:lnTo>
                  <a:lnTo>
                    <a:pt x="1184" y="305"/>
                  </a:lnTo>
                  <a:lnTo>
                    <a:pt x="1191" y="297"/>
                  </a:lnTo>
                  <a:lnTo>
                    <a:pt x="1199" y="289"/>
                  </a:lnTo>
                  <a:lnTo>
                    <a:pt x="1206" y="281"/>
                  </a:lnTo>
                  <a:lnTo>
                    <a:pt x="1214" y="274"/>
                  </a:lnTo>
                  <a:lnTo>
                    <a:pt x="1218" y="270"/>
                  </a:lnTo>
                  <a:lnTo>
                    <a:pt x="1223" y="267"/>
                  </a:lnTo>
                  <a:lnTo>
                    <a:pt x="1231" y="260"/>
                  </a:lnTo>
                  <a:lnTo>
                    <a:pt x="1240" y="254"/>
                  </a:lnTo>
                  <a:lnTo>
                    <a:pt x="1250" y="249"/>
                  </a:lnTo>
                  <a:lnTo>
                    <a:pt x="1259" y="244"/>
                  </a:lnTo>
                  <a:lnTo>
                    <a:pt x="1269" y="239"/>
                  </a:lnTo>
                  <a:lnTo>
                    <a:pt x="1280" y="235"/>
                  </a:lnTo>
                  <a:lnTo>
                    <a:pt x="1290" y="231"/>
                  </a:lnTo>
                  <a:lnTo>
                    <a:pt x="1301" y="228"/>
                  </a:lnTo>
                  <a:lnTo>
                    <a:pt x="1312" y="226"/>
                  </a:lnTo>
                  <a:lnTo>
                    <a:pt x="1323" y="224"/>
                  </a:lnTo>
                  <a:lnTo>
                    <a:pt x="1335" y="222"/>
                  </a:lnTo>
                  <a:lnTo>
                    <a:pt x="1347" y="221"/>
                  </a:lnTo>
                  <a:lnTo>
                    <a:pt x="1359" y="221"/>
                  </a:lnTo>
                  <a:lnTo>
                    <a:pt x="1370" y="221"/>
                  </a:lnTo>
                  <a:lnTo>
                    <a:pt x="1381" y="222"/>
                  </a:lnTo>
                  <a:lnTo>
                    <a:pt x="1392" y="223"/>
                  </a:lnTo>
                  <a:lnTo>
                    <a:pt x="1402" y="225"/>
                  </a:lnTo>
                  <a:lnTo>
                    <a:pt x="1412" y="228"/>
                  </a:lnTo>
                  <a:lnTo>
                    <a:pt x="1421" y="230"/>
                  </a:lnTo>
                  <a:lnTo>
                    <a:pt x="1431" y="234"/>
                  </a:lnTo>
                  <a:lnTo>
                    <a:pt x="1440" y="238"/>
                  </a:lnTo>
                  <a:lnTo>
                    <a:pt x="1448" y="242"/>
                  </a:lnTo>
                  <a:lnTo>
                    <a:pt x="1457" y="246"/>
                  </a:lnTo>
                  <a:lnTo>
                    <a:pt x="1465" y="251"/>
                  </a:lnTo>
                  <a:lnTo>
                    <a:pt x="1468" y="254"/>
                  </a:lnTo>
                  <a:lnTo>
                    <a:pt x="1472" y="257"/>
                  </a:lnTo>
                  <a:lnTo>
                    <a:pt x="1479" y="263"/>
                  </a:lnTo>
                  <a:lnTo>
                    <a:pt x="1486" y="269"/>
                  </a:lnTo>
                  <a:lnTo>
                    <a:pt x="1493" y="275"/>
                  </a:lnTo>
                  <a:lnTo>
                    <a:pt x="1499" y="282"/>
                  </a:lnTo>
                  <a:lnTo>
                    <a:pt x="1499" y="230"/>
                  </a:lnTo>
                  <a:lnTo>
                    <a:pt x="1589" y="230"/>
                  </a:lnTo>
                  <a:lnTo>
                    <a:pt x="1589" y="677"/>
                  </a:lnTo>
                  <a:close/>
                  <a:moveTo>
                    <a:pt x="466" y="686"/>
                  </a:moveTo>
                  <a:lnTo>
                    <a:pt x="452" y="686"/>
                  </a:lnTo>
                  <a:lnTo>
                    <a:pt x="438" y="685"/>
                  </a:lnTo>
                  <a:lnTo>
                    <a:pt x="424" y="684"/>
                  </a:lnTo>
                  <a:lnTo>
                    <a:pt x="410" y="682"/>
                  </a:lnTo>
                  <a:lnTo>
                    <a:pt x="395" y="679"/>
                  </a:lnTo>
                  <a:lnTo>
                    <a:pt x="380" y="676"/>
                  </a:lnTo>
                  <a:lnTo>
                    <a:pt x="365" y="672"/>
                  </a:lnTo>
                  <a:lnTo>
                    <a:pt x="350" y="667"/>
                  </a:lnTo>
                  <a:lnTo>
                    <a:pt x="335" y="662"/>
                  </a:lnTo>
                  <a:lnTo>
                    <a:pt x="319" y="655"/>
                  </a:lnTo>
                  <a:lnTo>
                    <a:pt x="304" y="648"/>
                  </a:lnTo>
                  <a:lnTo>
                    <a:pt x="290" y="640"/>
                  </a:lnTo>
                  <a:lnTo>
                    <a:pt x="275" y="632"/>
                  </a:lnTo>
                  <a:lnTo>
                    <a:pt x="261" y="622"/>
                  </a:lnTo>
                  <a:lnTo>
                    <a:pt x="247" y="611"/>
                  </a:lnTo>
                  <a:lnTo>
                    <a:pt x="240" y="606"/>
                  </a:lnTo>
                  <a:lnTo>
                    <a:pt x="233" y="600"/>
                  </a:lnTo>
                  <a:lnTo>
                    <a:pt x="241" y="590"/>
                  </a:lnTo>
                  <a:lnTo>
                    <a:pt x="258" y="567"/>
                  </a:lnTo>
                  <a:lnTo>
                    <a:pt x="283" y="534"/>
                  </a:lnTo>
                  <a:lnTo>
                    <a:pt x="286" y="537"/>
                  </a:lnTo>
                  <a:lnTo>
                    <a:pt x="296" y="545"/>
                  </a:lnTo>
                  <a:lnTo>
                    <a:pt x="303" y="551"/>
                  </a:lnTo>
                  <a:lnTo>
                    <a:pt x="311" y="557"/>
                  </a:lnTo>
                  <a:lnTo>
                    <a:pt x="321" y="563"/>
                  </a:lnTo>
                  <a:lnTo>
                    <a:pt x="332" y="570"/>
                  </a:lnTo>
                  <a:lnTo>
                    <a:pt x="345" y="577"/>
                  </a:lnTo>
                  <a:lnTo>
                    <a:pt x="358" y="583"/>
                  </a:lnTo>
                  <a:lnTo>
                    <a:pt x="365" y="586"/>
                  </a:lnTo>
                  <a:lnTo>
                    <a:pt x="373" y="589"/>
                  </a:lnTo>
                  <a:lnTo>
                    <a:pt x="388" y="595"/>
                  </a:lnTo>
                  <a:lnTo>
                    <a:pt x="396" y="597"/>
                  </a:lnTo>
                  <a:lnTo>
                    <a:pt x="405" y="599"/>
                  </a:lnTo>
                  <a:lnTo>
                    <a:pt x="414" y="601"/>
                  </a:lnTo>
                  <a:lnTo>
                    <a:pt x="423" y="603"/>
                  </a:lnTo>
                  <a:lnTo>
                    <a:pt x="432" y="604"/>
                  </a:lnTo>
                  <a:lnTo>
                    <a:pt x="441" y="605"/>
                  </a:lnTo>
                  <a:lnTo>
                    <a:pt x="460" y="606"/>
                  </a:lnTo>
                  <a:lnTo>
                    <a:pt x="478" y="606"/>
                  </a:lnTo>
                  <a:lnTo>
                    <a:pt x="494" y="605"/>
                  </a:lnTo>
                  <a:lnTo>
                    <a:pt x="508" y="603"/>
                  </a:lnTo>
                  <a:lnTo>
                    <a:pt x="521" y="600"/>
                  </a:lnTo>
                  <a:lnTo>
                    <a:pt x="533" y="597"/>
                  </a:lnTo>
                  <a:lnTo>
                    <a:pt x="543" y="594"/>
                  </a:lnTo>
                  <a:lnTo>
                    <a:pt x="551" y="590"/>
                  </a:lnTo>
                  <a:lnTo>
                    <a:pt x="559" y="585"/>
                  </a:lnTo>
                  <a:lnTo>
                    <a:pt x="565" y="581"/>
                  </a:lnTo>
                  <a:lnTo>
                    <a:pt x="568" y="579"/>
                  </a:lnTo>
                  <a:lnTo>
                    <a:pt x="571" y="576"/>
                  </a:lnTo>
                  <a:lnTo>
                    <a:pt x="575" y="571"/>
                  </a:lnTo>
                  <a:lnTo>
                    <a:pt x="578" y="567"/>
                  </a:lnTo>
                  <a:lnTo>
                    <a:pt x="580" y="562"/>
                  </a:lnTo>
                  <a:lnTo>
                    <a:pt x="582" y="557"/>
                  </a:lnTo>
                  <a:lnTo>
                    <a:pt x="583" y="552"/>
                  </a:lnTo>
                  <a:lnTo>
                    <a:pt x="583" y="548"/>
                  </a:lnTo>
                  <a:lnTo>
                    <a:pt x="583" y="544"/>
                  </a:lnTo>
                  <a:lnTo>
                    <a:pt x="583" y="540"/>
                  </a:lnTo>
                  <a:lnTo>
                    <a:pt x="582" y="537"/>
                  </a:lnTo>
                  <a:lnTo>
                    <a:pt x="580" y="534"/>
                  </a:lnTo>
                  <a:lnTo>
                    <a:pt x="577" y="527"/>
                  </a:lnTo>
                  <a:lnTo>
                    <a:pt x="575" y="525"/>
                  </a:lnTo>
                  <a:lnTo>
                    <a:pt x="572" y="522"/>
                  </a:lnTo>
                  <a:lnTo>
                    <a:pt x="569" y="520"/>
                  </a:lnTo>
                  <a:lnTo>
                    <a:pt x="566" y="517"/>
                  </a:lnTo>
                  <a:lnTo>
                    <a:pt x="559" y="513"/>
                  </a:lnTo>
                  <a:lnTo>
                    <a:pt x="551" y="510"/>
                  </a:lnTo>
                  <a:lnTo>
                    <a:pt x="542" y="507"/>
                  </a:lnTo>
                  <a:lnTo>
                    <a:pt x="532" y="504"/>
                  </a:lnTo>
                  <a:lnTo>
                    <a:pt x="521" y="502"/>
                  </a:lnTo>
                  <a:lnTo>
                    <a:pt x="498" y="498"/>
                  </a:lnTo>
                  <a:lnTo>
                    <a:pt x="447" y="491"/>
                  </a:lnTo>
                  <a:lnTo>
                    <a:pt x="412" y="486"/>
                  </a:lnTo>
                  <a:lnTo>
                    <a:pt x="394" y="484"/>
                  </a:lnTo>
                  <a:lnTo>
                    <a:pt x="376" y="480"/>
                  </a:lnTo>
                  <a:lnTo>
                    <a:pt x="358" y="476"/>
                  </a:lnTo>
                  <a:lnTo>
                    <a:pt x="341" y="472"/>
                  </a:lnTo>
                  <a:lnTo>
                    <a:pt x="324" y="466"/>
                  </a:lnTo>
                  <a:lnTo>
                    <a:pt x="308" y="460"/>
                  </a:lnTo>
                  <a:lnTo>
                    <a:pt x="301" y="456"/>
                  </a:lnTo>
                  <a:lnTo>
                    <a:pt x="293" y="451"/>
                  </a:lnTo>
                  <a:lnTo>
                    <a:pt x="280" y="442"/>
                  </a:lnTo>
                  <a:lnTo>
                    <a:pt x="274" y="437"/>
                  </a:lnTo>
                  <a:lnTo>
                    <a:pt x="268" y="432"/>
                  </a:lnTo>
                  <a:lnTo>
                    <a:pt x="262" y="426"/>
                  </a:lnTo>
                  <a:lnTo>
                    <a:pt x="257" y="420"/>
                  </a:lnTo>
                  <a:lnTo>
                    <a:pt x="253" y="414"/>
                  </a:lnTo>
                  <a:lnTo>
                    <a:pt x="249" y="407"/>
                  </a:lnTo>
                  <a:lnTo>
                    <a:pt x="246" y="400"/>
                  </a:lnTo>
                  <a:lnTo>
                    <a:pt x="243" y="392"/>
                  </a:lnTo>
                  <a:lnTo>
                    <a:pt x="240" y="384"/>
                  </a:lnTo>
                  <a:lnTo>
                    <a:pt x="239" y="375"/>
                  </a:lnTo>
                  <a:lnTo>
                    <a:pt x="238" y="366"/>
                  </a:lnTo>
                  <a:lnTo>
                    <a:pt x="237" y="356"/>
                  </a:lnTo>
                  <a:lnTo>
                    <a:pt x="238" y="349"/>
                  </a:lnTo>
                  <a:lnTo>
                    <a:pt x="239" y="342"/>
                  </a:lnTo>
                  <a:lnTo>
                    <a:pt x="240" y="335"/>
                  </a:lnTo>
                  <a:lnTo>
                    <a:pt x="242" y="328"/>
                  </a:lnTo>
                  <a:lnTo>
                    <a:pt x="244" y="321"/>
                  </a:lnTo>
                  <a:lnTo>
                    <a:pt x="247" y="315"/>
                  </a:lnTo>
                  <a:lnTo>
                    <a:pt x="250" y="308"/>
                  </a:lnTo>
                  <a:lnTo>
                    <a:pt x="254" y="302"/>
                  </a:lnTo>
                  <a:lnTo>
                    <a:pt x="258" y="296"/>
                  </a:lnTo>
                  <a:lnTo>
                    <a:pt x="263" y="290"/>
                  </a:lnTo>
                  <a:lnTo>
                    <a:pt x="268" y="285"/>
                  </a:lnTo>
                  <a:lnTo>
                    <a:pt x="274" y="279"/>
                  </a:lnTo>
                  <a:lnTo>
                    <a:pt x="280" y="274"/>
                  </a:lnTo>
                  <a:lnTo>
                    <a:pt x="286" y="269"/>
                  </a:lnTo>
                  <a:lnTo>
                    <a:pt x="292" y="264"/>
                  </a:lnTo>
                  <a:lnTo>
                    <a:pt x="299" y="260"/>
                  </a:lnTo>
                  <a:lnTo>
                    <a:pt x="314" y="251"/>
                  </a:lnTo>
                  <a:lnTo>
                    <a:pt x="322" y="247"/>
                  </a:lnTo>
                  <a:lnTo>
                    <a:pt x="330" y="244"/>
                  </a:lnTo>
                  <a:lnTo>
                    <a:pt x="347" y="237"/>
                  </a:lnTo>
                  <a:lnTo>
                    <a:pt x="365" y="232"/>
                  </a:lnTo>
                  <a:lnTo>
                    <a:pt x="383" y="227"/>
                  </a:lnTo>
                  <a:lnTo>
                    <a:pt x="402" y="224"/>
                  </a:lnTo>
                  <a:lnTo>
                    <a:pt x="422" y="222"/>
                  </a:lnTo>
                  <a:lnTo>
                    <a:pt x="443" y="222"/>
                  </a:lnTo>
                  <a:lnTo>
                    <a:pt x="459" y="222"/>
                  </a:lnTo>
                  <a:lnTo>
                    <a:pt x="474" y="223"/>
                  </a:lnTo>
                  <a:lnTo>
                    <a:pt x="489" y="224"/>
                  </a:lnTo>
                  <a:lnTo>
                    <a:pt x="504" y="226"/>
                  </a:lnTo>
                  <a:lnTo>
                    <a:pt x="518" y="229"/>
                  </a:lnTo>
                  <a:lnTo>
                    <a:pt x="532" y="232"/>
                  </a:lnTo>
                  <a:lnTo>
                    <a:pt x="545" y="235"/>
                  </a:lnTo>
                  <a:lnTo>
                    <a:pt x="559" y="239"/>
                  </a:lnTo>
                  <a:lnTo>
                    <a:pt x="571" y="244"/>
                  </a:lnTo>
                  <a:lnTo>
                    <a:pt x="584" y="249"/>
                  </a:lnTo>
                  <a:lnTo>
                    <a:pt x="596" y="255"/>
                  </a:lnTo>
                  <a:lnTo>
                    <a:pt x="607" y="261"/>
                  </a:lnTo>
                  <a:lnTo>
                    <a:pt x="619" y="268"/>
                  </a:lnTo>
                  <a:lnTo>
                    <a:pt x="630" y="275"/>
                  </a:lnTo>
                  <a:lnTo>
                    <a:pt x="641" y="283"/>
                  </a:lnTo>
                  <a:lnTo>
                    <a:pt x="651" y="291"/>
                  </a:lnTo>
                  <a:lnTo>
                    <a:pt x="649" y="294"/>
                  </a:lnTo>
                  <a:lnTo>
                    <a:pt x="644" y="302"/>
                  </a:lnTo>
                  <a:lnTo>
                    <a:pt x="627" y="326"/>
                  </a:lnTo>
                  <a:lnTo>
                    <a:pt x="602" y="360"/>
                  </a:lnTo>
                  <a:lnTo>
                    <a:pt x="599" y="357"/>
                  </a:lnTo>
                  <a:lnTo>
                    <a:pt x="591" y="351"/>
                  </a:lnTo>
                  <a:lnTo>
                    <a:pt x="578" y="341"/>
                  </a:lnTo>
                  <a:lnTo>
                    <a:pt x="570" y="336"/>
                  </a:lnTo>
                  <a:lnTo>
                    <a:pt x="560" y="330"/>
                  </a:lnTo>
                  <a:lnTo>
                    <a:pt x="550" y="325"/>
                  </a:lnTo>
                  <a:lnTo>
                    <a:pt x="538" y="320"/>
                  </a:lnTo>
                  <a:lnTo>
                    <a:pt x="525" y="315"/>
                  </a:lnTo>
                  <a:lnTo>
                    <a:pt x="511" y="310"/>
                  </a:lnTo>
                  <a:lnTo>
                    <a:pt x="503" y="308"/>
                  </a:lnTo>
                  <a:lnTo>
                    <a:pt x="496" y="307"/>
                  </a:lnTo>
                  <a:lnTo>
                    <a:pt x="479" y="304"/>
                  </a:lnTo>
                  <a:lnTo>
                    <a:pt x="471" y="303"/>
                  </a:lnTo>
                  <a:lnTo>
                    <a:pt x="462" y="302"/>
                  </a:lnTo>
                  <a:lnTo>
                    <a:pt x="453" y="301"/>
                  </a:lnTo>
                  <a:lnTo>
                    <a:pt x="444" y="301"/>
                  </a:lnTo>
                  <a:lnTo>
                    <a:pt x="430" y="301"/>
                  </a:lnTo>
                  <a:lnTo>
                    <a:pt x="416" y="303"/>
                  </a:lnTo>
                  <a:lnTo>
                    <a:pt x="404" y="304"/>
                  </a:lnTo>
                  <a:lnTo>
                    <a:pt x="392" y="307"/>
                  </a:lnTo>
                  <a:lnTo>
                    <a:pt x="382" y="310"/>
                  </a:lnTo>
                  <a:lnTo>
                    <a:pt x="372" y="313"/>
                  </a:lnTo>
                  <a:lnTo>
                    <a:pt x="363" y="317"/>
                  </a:lnTo>
                  <a:lnTo>
                    <a:pt x="356" y="321"/>
                  </a:lnTo>
                  <a:lnTo>
                    <a:pt x="349" y="325"/>
                  </a:lnTo>
                  <a:lnTo>
                    <a:pt x="343" y="329"/>
                  </a:lnTo>
                  <a:lnTo>
                    <a:pt x="338" y="334"/>
                  </a:lnTo>
                  <a:lnTo>
                    <a:pt x="334" y="338"/>
                  </a:lnTo>
                  <a:lnTo>
                    <a:pt x="331" y="343"/>
                  </a:lnTo>
                  <a:lnTo>
                    <a:pt x="328" y="347"/>
                  </a:lnTo>
                  <a:lnTo>
                    <a:pt x="327" y="351"/>
                  </a:lnTo>
                  <a:lnTo>
                    <a:pt x="327" y="355"/>
                  </a:lnTo>
                  <a:lnTo>
                    <a:pt x="327" y="363"/>
                  </a:lnTo>
                  <a:lnTo>
                    <a:pt x="328" y="366"/>
                  </a:lnTo>
                  <a:lnTo>
                    <a:pt x="330" y="369"/>
                  </a:lnTo>
                  <a:lnTo>
                    <a:pt x="333" y="375"/>
                  </a:lnTo>
                  <a:lnTo>
                    <a:pt x="335" y="378"/>
                  </a:lnTo>
                  <a:lnTo>
                    <a:pt x="338" y="380"/>
                  </a:lnTo>
                  <a:lnTo>
                    <a:pt x="344" y="385"/>
                  </a:lnTo>
                  <a:lnTo>
                    <a:pt x="351" y="389"/>
                  </a:lnTo>
                  <a:lnTo>
                    <a:pt x="360" y="392"/>
                  </a:lnTo>
                  <a:lnTo>
                    <a:pt x="369" y="395"/>
                  </a:lnTo>
                  <a:lnTo>
                    <a:pt x="380" y="397"/>
                  </a:lnTo>
                  <a:lnTo>
                    <a:pt x="391" y="400"/>
                  </a:lnTo>
                  <a:lnTo>
                    <a:pt x="416" y="403"/>
                  </a:lnTo>
                  <a:lnTo>
                    <a:pt x="443" y="407"/>
                  </a:lnTo>
                  <a:lnTo>
                    <a:pt x="473" y="411"/>
                  </a:lnTo>
                  <a:lnTo>
                    <a:pt x="513" y="416"/>
                  </a:lnTo>
                  <a:lnTo>
                    <a:pt x="532" y="420"/>
                  </a:lnTo>
                  <a:lnTo>
                    <a:pt x="550" y="424"/>
                  </a:lnTo>
                  <a:lnTo>
                    <a:pt x="568" y="428"/>
                  </a:lnTo>
                  <a:lnTo>
                    <a:pt x="584" y="433"/>
                  </a:lnTo>
                  <a:lnTo>
                    <a:pt x="600" y="439"/>
                  </a:lnTo>
                  <a:lnTo>
                    <a:pt x="607" y="442"/>
                  </a:lnTo>
                  <a:lnTo>
                    <a:pt x="614" y="446"/>
                  </a:lnTo>
                  <a:lnTo>
                    <a:pt x="627" y="453"/>
                  </a:lnTo>
                  <a:lnTo>
                    <a:pt x="634" y="458"/>
                  </a:lnTo>
                  <a:lnTo>
                    <a:pt x="639" y="463"/>
                  </a:lnTo>
                  <a:lnTo>
                    <a:pt x="645" y="468"/>
                  </a:lnTo>
                  <a:lnTo>
                    <a:pt x="649" y="473"/>
                  </a:lnTo>
                  <a:lnTo>
                    <a:pt x="654" y="479"/>
                  </a:lnTo>
                  <a:lnTo>
                    <a:pt x="658" y="484"/>
                  </a:lnTo>
                  <a:lnTo>
                    <a:pt x="662" y="491"/>
                  </a:lnTo>
                  <a:lnTo>
                    <a:pt x="665" y="497"/>
                  </a:lnTo>
                  <a:lnTo>
                    <a:pt x="668" y="504"/>
                  </a:lnTo>
                  <a:lnTo>
                    <a:pt x="670" y="512"/>
                  </a:lnTo>
                  <a:lnTo>
                    <a:pt x="672" y="519"/>
                  </a:lnTo>
                  <a:lnTo>
                    <a:pt x="673" y="528"/>
                  </a:lnTo>
                  <a:lnTo>
                    <a:pt x="674" y="536"/>
                  </a:lnTo>
                  <a:lnTo>
                    <a:pt x="674" y="545"/>
                  </a:lnTo>
                  <a:lnTo>
                    <a:pt x="674" y="553"/>
                  </a:lnTo>
                  <a:lnTo>
                    <a:pt x="673" y="560"/>
                  </a:lnTo>
                  <a:lnTo>
                    <a:pt x="672" y="567"/>
                  </a:lnTo>
                  <a:lnTo>
                    <a:pt x="670" y="574"/>
                  </a:lnTo>
                  <a:lnTo>
                    <a:pt x="668" y="581"/>
                  </a:lnTo>
                  <a:lnTo>
                    <a:pt x="666" y="588"/>
                  </a:lnTo>
                  <a:lnTo>
                    <a:pt x="663" y="594"/>
                  </a:lnTo>
                  <a:lnTo>
                    <a:pt x="659" y="601"/>
                  </a:lnTo>
                  <a:lnTo>
                    <a:pt x="655" y="607"/>
                  </a:lnTo>
                  <a:lnTo>
                    <a:pt x="651" y="613"/>
                  </a:lnTo>
                  <a:lnTo>
                    <a:pt x="646" y="619"/>
                  </a:lnTo>
                  <a:lnTo>
                    <a:pt x="641" y="625"/>
                  </a:lnTo>
                  <a:lnTo>
                    <a:pt x="635" y="630"/>
                  </a:lnTo>
                  <a:lnTo>
                    <a:pt x="629" y="635"/>
                  </a:lnTo>
                  <a:lnTo>
                    <a:pt x="623" y="640"/>
                  </a:lnTo>
                  <a:lnTo>
                    <a:pt x="616" y="645"/>
                  </a:lnTo>
                  <a:lnTo>
                    <a:pt x="609" y="650"/>
                  </a:lnTo>
                  <a:lnTo>
                    <a:pt x="602" y="654"/>
                  </a:lnTo>
                  <a:lnTo>
                    <a:pt x="586" y="662"/>
                  </a:lnTo>
                  <a:lnTo>
                    <a:pt x="569" y="669"/>
                  </a:lnTo>
                  <a:lnTo>
                    <a:pt x="560" y="673"/>
                  </a:lnTo>
                  <a:lnTo>
                    <a:pt x="550" y="675"/>
                  </a:lnTo>
                  <a:lnTo>
                    <a:pt x="531" y="680"/>
                  </a:lnTo>
                  <a:lnTo>
                    <a:pt x="510" y="683"/>
                  </a:lnTo>
                  <a:lnTo>
                    <a:pt x="499" y="685"/>
                  </a:lnTo>
                  <a:lnTo>
                    <a:pt x="488" y="686"/>
                  </a:lnTo>
                  <a:lnTo>
                    <a:pt x="466" y="686"/>
                  </a:lnTo>
                  <a:close/>
                  <a:moveTo>
                    <a:pt x="0" y="0"/>
                  </a:moveTo>
                  <a:lnTo>
                    <a:pt x="0" y="453"/>
                  </a:lnTo>
                  <a:lnTo>
                    <a:pt x="0" y="908"/>
                  </a:lnTo>
                  <a:lnTo>
                    <a:pt x="680" y="908"/>
                  </a:lnTo>
                  <a:lnTo>
                    <a:pt x="1361" y="908"/>
                  </a:lnTo>
                  <a:lnTo>
                    <a:pt x="2041" y="908"/>
                  </a:lnTo>
                  <a:lnTo>
                    <a:pt x="2723" y="908"/>
                  </a:lnTo>
                  <a:lnTo>
                    <a:pt x="3403" y="908"/>
                  </a:lnTo>
                  <a:lnTo>
                    <a:pt x="4084" y="908"/>
                  </a:lnTo>
                  <a:lnTo>
                    <a:pt x="4765" y="908"/>
                  </a:lnTo>
                  <a:lnTo>
                    <a:pt x="5446" y="908"/>
                  </a:lnTo>
                  <a:lnTo>
                    <a:pt x="5446" y="453"/>
                  </a:lnTo>
                  <a:lnTo>
                    <a:pt x="5446" y="0"/>
                  </a:lnTo>
                  <a:lnTo>
                    <a:pt x="4765" y="0"/>
                  </a:lnTo>
                  <a:lnTo>
                    <a:pt x="4084" y="0"/>
                  </a:lnTo>
                  <a:lnTo>
                    <a:pt x="3403" y="0"/>
                  </a:lnTo>
                  <a:lnTo>
                    <a:pt x="2723" y="0"/>
                  </a:lnTo>
                  <a:lnTo>
                    <a:pt x="2041" y="0"/>
                  </a:lnTo>
                  <a:lnTo>
                    <a:pt x="1361" y="0"/>
                  </a:lnTo>
                  <a:lnTo>
                    <a:pt x="680" y="0"/>
                  </a:lnTo>
                  <a:lnTo>
                    <a:pt x="0" y="0"/>
                  </a:lnTo>
                  <a:close/>
                  <a:moveTo>
                    <a:pt x="1367" y="297"/>
                  </a:moveTo>
                  <a:lnTo>
                    <a:pt x="1358" y="297"/>
                  </a:lnTo>
                  <a:lnTo>
                    <a:pt x="1349" y="298"/>
                  </a:lnTo>
                  <a:lnTo>
                    <a:pt x="1341" y="299"/>
                  </a:lnTo>
                  <a:lnTo>
                    <a:pt x="1333" y="300"/>
                  </a:lnTo>
                  <a:lnTo>
                    <a:pt x="1325" y="302"/>
                  </a:lnTo>
                  <a:lnTo>
                    <a:pt x="1318" y="305"/>
                  </a:lnTo>
                  <a:lnTo>
                    <a:pt x="1311" y="307"/>
                  </a:lnTo>
                  <a:lnTo>
                    <a:pt x="1304" y="311"/>
                  </a:lnTo>
                  <a:lnTo>
                    <a:pt x="1291" y="318"/>
                  </a:lnTo>
                  <a:lnTo>
                    <a:pt x="1279" y="327"/>
                  </a:lnTo>
                  <a:lnTo>
                    <a:pt x="1274" y="331"/>
                  </a:lnTo>
                  <a:lnTo>
                    <a:pt x="1269" y="336"/>
                  </a:lnTo>
                  <a:lnTo>
                    <a:pt x="1259" y="347"/>
                  </a:lnTo>
                  <a:lnTo>
                    <a:pt x="1255" y="353"/>
                  </a:lnTo>
                  <a:lnTo>
                    <a:pt x="1251" y="359"/>
                  </a:lnTo>
                  <a:lnTo>
                    <a:pt x="1244" y="371"/>
                  </a:lnTo>
                  <a:lnTo>
                    <a:pt x="1241" y="377"/>
                  </a:lnTo>
                  <a:lnTo>
                    <a:pt x="1238" y="384"/>
                  </a:lnTo>
                  <a:lnTo>
                    <a:pt x="1233" y="397"/>
                  </a:lnTo>
                  <a:lnTo>
                    <a:pt x="1229" y="411"/>
                  </a:lnTo>
                  <a:lnTo>
                    <a:pt x="1226" y="425"/>
                  </a:lnTo>
                  <a:lnTo>
                    <a:pt x="1225" y="439"/>
                  </a:lnTo>
                  <a:lnTo>
                    <a:pt x="1224" y="454"/>
                  </a:lnTo>
                  <a:lnTo>
                    <a:pt x="1225" y="469"/>
                  </a:lnTo>
                  <a:lnTo>
                    <a:pt x="1225" y="476"/>
                  </a:lnTo>
                  <a:lnTo>
                    <a:pt x="1226" y="483"/>
                  </a:lnTo>
                  <a:lnTo>
                    <a:pt x="1229" y="497"/>
                  </a:lnTo>
                  <a:lnTo>
                    <a:pt x="1231" y="504"/>
                  </a:lnTo>
                  <a:lnTo>
                    <a:pt x="1233" y="510"/>
                  </a:lnTo>
                  <a:lnTo>
                    <a:pt x="1235" y="517"/>
                  </a:lnTo>
                  <a:lnTo>
                    <a:pt x="1238" y="524"/>
                  </a:lnTo>
                  <a:lnTo>
                    <a:pt x="1241" y="530"/>
                  </a:lnTo>
                  <a:lnTo>
                    <a:pt x="1244" y="537"/>
                  </a:lnTo>
                  <a:lnTo>
                    <a:pt x="1247" y="543"/>
                  </a:lnTo>
                  <a:lnTo>
                    <a:pt x="1251" y="549"/>
                  </a:lnTo>
                  <a:lnTo>
                    <a:pt x="1255" y="555"/>
                  </a:lnTo>
                  <a:lnTo>
                    <a:pt x="1259" y="561"/>
                  </a:lnTo>
                  <a:lnTo>
                    <a:pt x="1264" y="566"/>
                  </a:lnTo>
                  <a:lnTo>
                    <a:pt x="1269" y="571"/>
                  </a:lnTo>
                  <a:lnTo>
                    <a:pt x="1274" y="576"/>
                  </a:lnTo>
                  <a:lnTo>
                    <a:pt x="1279" y="581"/>
                  </a:lnTo>
                  <a:lnTo>
                    <a:pt x="1285" y="585"/>
                  </a:lnTo>
                  <a:lnTo>
                    <a:pt x="1291" y="589"/>
                  </a:lnTo>
                  <a:lnTo>
                    <a:pt x="1297" y="593"/>
                  </a:lnTo>
                  <a:lnTo>
                    <a:pt x="1304" y="597"/>
                  </a:lnTo>
                  <a:lnTo>
                    <a:pt x="1311" y="600"/>
                  </a:lnTo>
                  <a:lnTo>
                    <a:pt x="1318" y="603"/>
                  </a:lnTo>
                  <a:lnTo>
                    <a:pt x="1325" y="605"/>
                  </a:lnTo>
                  <a:lnTo>
                    <a:pt x="1333" y="607"/>
                  </a:lnTo>
                  <a:lnTo>
                    <a:pt x="1341" y="608"/>
                  </a:lnTo>
                  <a:lnTo>
                    <a:pt x="1349" y="610"/>
                  </a:lnTo>
                  <a:lnTo>
                    <a:pt x="1358" y="610"/>
                  </a:lnTo>
                  <a:lnTo>
                    <a:pt x="1367" y="611"/>
                  </a:lnTo>
                  <a:lnTo>
                    <a:pt x="1379" y="610"/>
                  </a:lnTo>
                  <a:lnTo>
                    <a:pt x="1392" y="608"/>
                  </a:lnTo>
                  <a:lnTo>
                    <a:pt x="1405" y="605"/>
                  </a:lnTo>
                  <a:lnTo>
                    <a:pt x="1417" y="601"/>
                  </a:lnTo>
                  <a:lnTo>
                    <a:pt x="1423" y="599"/>
                  </a:lnTo>
                  <a:lnTo>
                    <a:pt x="1428" y="596"/>
                  </a:lnTo>
                  <a:lnTo>
                    <a:pt x="1440" y="589"/>
                  </a:lnTo>
                  <a:lnTo>
                    <a:pt x="1445" y="586"/>
                  </a:lnTo>
                  <a:lnTo>
                    <a:pt x="1450" y="582"/>
                  </a:lnTo>
                  <a:lnTo>
                    <a:pt x="1455" y="577"/>
                  </a:lnTo>
                  <a:lnTo>
                    <a:pt x="1460" y="573"/>
                  </a:lnTo>
                  <a:lnTo>
                    <a:pt x="1465" y="568"/>
                  </a:lnTo>
                  <a:lnTo>
                    <a:pt x="1469" y="562"/>
                  </a:lnTo>
                  <a:lnTo>
                    <a:pt x="1473" y="557"/>
                  </a:lnTo>
                  <a:lnTo>
                    <a:pt x="1477" y="551"/>
                  </a:lnTo>
                  <a:lnTo>
                    <a:pt x="1485" y="538"/>
                  </a:lnTo>
                  <a:lnTo>
                    <a:pt x="1488" y="531"/>
                  </a:lnTo>
                  <a:lnTo>
                    <a:pt x="1491" y="524"/>
                  </a:lnTo>
                  <a:lnTo>
                    <a:pt x="1495" y="509"/>
                  </a:lnTo>
                  <a:lnTo>
                    <a:pt x="1497" y="500"/>
                  </a:lnTo>
                  <a:lnTo>
                    <a:pt x="1499" y="492"/>
                  </a:lnTo>
                  <a:lnTo>
                    <a:pt x="1500" y="483"/>
                  </a:lnTo>
                  <a:lnTo>
                    <a:pt x="1501" y="474"/>
                  </a:lnTo>
                  <a:lnTo>
                    <a:pt x="1502" y="464"/>
                  </a:lnTo>
                  <a:lnTo>
                    <a:pt x="1502" y="454"/>
                  </a:lnTo>
                  <a:lnTo>
                    <a:pt x="1502" y="444"/>
                  </a:lnTo>
                  <a:lnTo>
                    <a:pt x="1501" y="434"/>
                  </a:lnTo>
                  <a:lnTo>
                    <a:pt x="1500" y="425"/>
                  </a:lnTo>
                  <a:lnTo>
                    <a:pt x="1499" y="416"/>
                  </a:lnTo>
                  <a:lnTo>
                    <a:pt x="1495" y="399"/>
                  </a:lnTo>
                  <a:lnTo>
                    <a:pt x="1493" y="391"/>
                  </a:lnTo>
                  <a:lnTo>
                    <a:pt x="1491" y="384"/>
                  </a:lnTo>
                  <a:lnTo>
                    <a:pt x="1488" y="376"/>
                  </a:lnTo>
                  <a:lnTo>
                    <a:pt x="1485" y="369"/>
                  </a:lnTo>
                  <a:lnTo>
                    <a:pt x="1481" y="363"/>
                  </a:lnTo>
                  <a:lnTo>
                    <a:pt x="1477" y="356"/>
                  </a:lnTo>
                  <a:lnTo>
                    <a:pt x="1473" y="351"/>
                  </a:lnTo>
                  <a:lnTo>
                    <a:pt x="1469" y="345"/>
                  </a:lnTo>
                  <a:lnTo>
                    <a:pt x="1460" y="335"/>
                  </a:lnTo>
                  <a:lnTo>
                    <a:pt x="1450" y="326"/>
                  </a:lnTo>
                  <a:lnTo>
                    <a:pt x="1440" y="318"/>
                  </a:lnTo>
                  <a:lnTo>
                    <a:pt x="1434" y="314"/>
                  </a:lnTo>
                  <a:lnTo>
                    <a:pt x="1428" y="311"/>
                  </a:lnTo>
                  <a:lnTo>
                    <a:pt x="1423" y="308"/>
                  </a:lnTo>
                  <a:lnTo>
                    <a:pt x="1417" y="306"/>
                  </a:lnTo>
                  <a:lnTo>
                    <a:pt x="1411" y="304"/>
                  </a:lnTo>
                  <a:lnTo>
                    <a:pt x="1405" y="302"/>
                  </a:lnTo>
                  <a:lnTo>
                    <a:pt x="1398" y="300"/>
                  </a:lnTo>
                  <a:lnTo>
                    <a:pt x="1392" y="299"/>
                  </a:lnTo>
                  <a:lnTo>
                    <a:pt x="1379" y="297"/>
                  </a:lnTo>
                  <a:lnTo>
                    <a:pt x="1373" y="297"/>
                  </a:lnTo>
                  <a:lnTo>
                    <a:pt x="1367" y="297"/>
                  </a:lnTo>
                  <a:close/>
                  <a:moveTo>
                    <a:pt x="3177" y="301"/>
                  </a:moveTo>
                  <a:lnTo>
                    <a:pt x="3162" y="302"/>
                  </a:lnTo>
                  <a:lnTo>
                    <a:pt x="3148" y="304"/>
                  </a:lnTo>
                  <a:lnTo>
                    <a:pt x="3141" y="305"/>
                  </a:lnTo>
                  <a:lnTo>
                    <a:pt x="3135" y="307"/>
                  </a:lnTo>
                  <a:lnTo>
                    <a:pt x="3128" y="310"/>
                  </a:lnTo>
                  <a:lnTo>
                    <a:pt x="3121" y="312"/>
                  </a:lnTo>
                  <a:lnTo>
                    <a:pt x="3115" y="315"/>
                  </a:lnTo>
                  <a:lnTo>
                    <a:pt x="3109" y="318"/>
                  </a:lnTo>
                  <a:lnTo>
                    <a:pt x="3103" y="321"/>
                  </a:lnTo>
                  <a:lnTo>
                    <a:pt x="3097" y="325"/>
                  </a:lnTo>
                  <a:lnTo>
                    <a:pt x="3092" y="329"/>
                  </a:lnTo>
                  <a:lnTo>
                    <a:pt x="3086" y="334"/>
                  </a:lnTo>
                  <a:lnTo>
                    <a:pt x="3081" y="338"/>
                  </a:lnTo>
                  <a:lnTo>
                    <a:pt x="3076" y="343"/>
                  </a:lnTo>
                  <a:lnTo>
                    <a:pt x="3071" y="348"/>
                  </a:lnTo>
                  <a:lnTo>
                    <a:pt x="3067" y="353"/>
                  </a:lnTo>
                  <a:lnTo>
                    <a:pt x="3063" y="359"/>
                  </a:lnTo>
                  <a:lnTo>
                    <a:pt x="3059" y="365"/>
                  </a:lnTo>
                  <a:lnTo>
                    <a:pt x="3052" y="377"/>
                  </a:lnTo>
                  <a:lnTo>
                    <a:pt x="3048" y="384"/>
                  </a:lnTo>
                  <a:lnTo>
                    <a:pt x="3046" y="391"/>
                  </a:lnTo>
                  <a:lnTo>
                    <a:pt x="3043" y="398"/>
                  </a:lnTo>
                  <a:lnTo>
                    <a:pt x="3041" y="405"/>
                  </a:lnTo>
                  <a:lnTo>
                    <a:pt x="3039" y="413"/>
                  </a:lnTo>
                  <a:lnTo>
                    <a:pt x="3037" y="420"/>
                  </a:lnTo>
                  <a:lnTo>
                    <a:pt x="3035" y="436"/>
                  </a:lnTo>
                  <a:lnTo>
                    <a:pt x="3034" y="453"/>
                  </a:lnTo>
                  <a:lnTo>
                    <a:pt x="3034" y="462"/>
                  </a:lnTo>
                  <a:lnTo>
                    <a:pt x="3035" y="470"/>
                  </a:lnTo>
                  <a:lnTo>
                    <a:pt x="3036" y="478"/>
                  </a:lnTo>
                  <a:lnTo>
                    <a:pt x="3037" y="486"/>
                  </a:lnTo>
                  <a:lnTo>
                    <a:pt x="3041" y="501"/>
                  </a:lnTo>
                  <a:lnTo>
                    <a:pt x="3046" y="515"/>
                  </a:lnTo>
                  <a:lnTo>
                    <a:pt x="3052" y="529"/>
                  </a:lnTo>
                  <a:lnTo>
                    <a:pt x="3055" y="535"/>
                  </a:lnTo>
                  <a:lnTo>
                    <a:pt x="3059" y="541"/>
                  </a:lnTo>
                  <a:lnTo>
                    <a:pt x="3063" y="547"/>
                  </a:lnTo>
                  <a:lnTo>
                    <a:pt x="3067" y="553"/>
                  </a:lnTo>
                  <a:lnTo>
                    <a:pt x="3071" y="558"/>
                  </a:lnTo>
                  <a:lnTo>
                    <a:pt x="3076" y="563"/>
                  </a:lnTo>
                  <a:lnTo>
                    <a:pt x="3081" y="568"/>
                  </a:lnTo>
                  <a:lnTo>
                    <a:pt x="3086" y="573"/>
                  </a:lnTo>
                  <a:lnTo>
                    <a:pt x="3092" y="577"/>
                  </a:lnTo>
                  <a:lnTo>
                    <a:pt x="3097" y="581"/>
                  </a:lnTo>
                  <a:lnTo>
                    <a:pt x="3109" y="588"/>
                  </a:lnTo>
                  <a:lnTo>
                    <a:pt x="3115" y="591"/>
                  </a:lnTo>
                  <a:lnTo>
                    <a:pt x="3121" y="594"/>
                  </a:lnTo>
                  <a:lnTo>
                    <a:pt x="3135" y="599"/>
                  </a:lnTo>
                  <a:lnTo>
                    <a:pt x="3148" y="602"/>
                  </a:lnTo>
                  <a:lnTo>
                    <a:pt x="3155" y="604"/>
                  </a:lnTo>
                  <a:lnTo>
                    <a:pt x="3162" y="604"/>
                  </a:lnTo>
                  <a:lnTo>
                    <a:pt x="3177" y="605"/>
                  </a:lnTo>
                  <a:lnTo>
                    <a:pt x="3192" y="604"/>
                  </a:lnTo>
                  <a:lnTo>
                    <a:pt x="3206" y="602"/>
                  </a:lnTo>
                  <a:lnTo>
                    <a:pt x="3213" y="601"/>
                  </a:lnTo>
                  <a:lnTo>
                    <a:pt x="3219" y="599"/>
                  </a:lnTo>
                  <a:lnTo>
                    <a:pt x="3226" y="597"/>
                  </a:lnTo>
                  <a:lnTo>
                    <a:pt x="3232" y="594"/>
                  </a:lnTo>
                  <a:lnTo>
                    <a:pt x="3239" y="591"/>
                  </a:lnTo>
                  <a:lnTo>
                    <a:pt x="3245" y="588"/>
                  </a:lnTo>
                  <a:lnTo>
                    <a:pt x="3251" y="585"/>
                  </a:lnTo>
                  <a:lnTo>
                    <a:pt x="3257" y="581"/>
                  </a:lnTo>
                  <a:lnTo>
                    <a:pt x="3262" y="577"/>
                  </a:lnTo>
                  <a:lnTo>
                    <a:pt x="3268" y="573"/>
                  </a:lnTo>
                  <a:lnTo>
                    <a:pt x="3273" y="568"/>
                  </a:lnTo>
                  <a:lnTo>
                    <a:pt x="3278" y="563"/>
                  </a:lnTo>
                  <a:lnTo>
                    <a:pt x="3282" y="558"/>
                  </a:lnTo>
                  <a:lnTo>
                    <a:pt x="3287" y="553"/>
                  </a:lnTo>
                  <a:lnTo>
                    <a:pt x="3291" y="547"/>
                  </a:lnTo>
                  <a:lnTo>
                    <a:pt x="3295" y="541"/>
                  </a:lnTo>
                  <a:lnTo>
                    <a:pt x="3302" y="529"/>
                  </a:lnTo>
                  <a:lnTo>
                    <a:pt x="3305" y="522"/>
                  </a:lnTo>
                  <a:lnTo>
                    <a:pt x="3308" y="515"/>
                  </a:lnTo>
                  <a:lnTo>
                    <a:pt x="3311" y="508"/>
                  </a:lnTo>
                  <a:lnTo>
                    <a:pt x="3313" y="501"/>
                  </a:lnTo>
                  <a:lnTo>
                    <a:pt x="3315" y="494"/>
                  </a:lnTo>
                  <a:lnTo>
                    <a:pt x="3317" y="486"/>
                  </a:lnTo>
                  <a:lnTo>
                    <a:pt x="3319" y="470"/>
                  </a:lnTo>
                  <a:lnTo>
                    <a:pt x="3320" y="453"/>
                  </a:lnTo>
                  <a:lnTo>
                    <a:pt x="3319" y="444"/>
                  </a:lnTo>
                  <a:lnTo>
                    <a:pt x="3319" y="436"/>
                  </a:lnTo>
                  <a:lnTo>
                    <a:pt x="3318" y="428"/>
                  </a:lnTo>
                  <a:lnTo>
                    <a:pt x="3317" y="420"/>
                  </a:lnTo>
                  <a:lnTo>
                    <a:pt x="3313" y="405"/>
                  </a:lnTo>
                  <a:lnTo>
                    <a:pt x="3308" y="391"/>
                  </a:lnTo>
                  <a:lnTo>
                    <a:pt x="3302" y="377"/>
                  </a:lnTo>
                  <a:lnTo>
                    <a:pt x="3299" y="371"/>
                  </a:lnTo>
                  <a:lnTo>
                    <a:pt x="3295" y="365"/>
                  </a:lnTo>
                  <a:lnTo>
                    <a:pt x="3291" y="359"/>
                  </a:lnTo>
                  <a:lnTo>
                    <a:pt x="3287" y="353"/>
                  </a:lnTo>
                  <a:lnTo>
                    <a:pt x="3282" y="348"/>
                  </a:lnTo>
                  <a:lnTo>
                    <a:pt x="3278" y="343"/>
                  </a:lnTo>
                  <a:lnTo>
                    <a:pt x="3273" y="338"/>
                  </a:lnTo>
                  <a:lnTo>
                    <a:pt x="3268" y="334"/>
                  </a:lnTo>
                  <a:lnTo>
                    <a:pt x="3262" y="329"/>
                  </a:lnTo>
                  <a:lnTo>
                    <a:pt x="3257" y="325"/>
                  </a:lnTo>
                  <a:lnTo>
                    <a:pt x="3245" y="318"/>
                  </a:lnTo>
                  <a:lnTo>
                    <a:pt x="3239" y="315"/>
                  </a:lnTo>
                  <a:lnTo>
                    <a:pt x="3232" y="312"/>
                  </a:lnTo>
                  <a:lnTo>
                    <a:pt x="3219" y="307"/>
                  </a:lnTo>
                  <a:lnTo>
                    <a:pt x="3206" y="304"/>
                  </a:lnTo>
                  <a:lnTo>
                    <a:pt x="3199" y="303"/>
                  </a:lnTo>
                  <a:lnTo>
                    <a:pt x="3192" y="302"/>
                  </a:lnTo>
                  <a:lnTo>
                    <a:pt x="3177" y="301"/>
                  </a:lnTo>
                  <a:close/>
                  <a:moveTo>
                    <a:pt x="4997" y="297"/>
                  </a:moveTo>
                  <a:lnTo>
                    <a:pt x="4988" y="297"/>
                  </a:lnTo>
                  <a:lnTo>
                    <a:pt x="4979" y="298"/>
                  </a:lnTo>
                  <a:lnTo>
                    <a:pt x="4971" y="299"/>
                  </a:lnTo>
                  <a:lnTo>
                    <a:pt x="4963" y="300"/>
                  </a:lnTo>
                  <a:lnTo>
                    <a:pt x="4955" y="302"/>
                  </a:lnTo>
                  <a:lnTo>
                    <a:pt x="4948" y="305"/>
                  </a:lnTo>
                  <a:lnTo>
                    <a:pt x="4941" y="307"/>
                  </a:lnTo>
                  <a:lnTo>
                    <a:pt x="4934" y="311"/>
                  </a:lnTo>
                  <a:lnTo>
                    <a:pt x="4921" y="318"/>
                  </a:lnTo>
                  <a:lnTo>
                    <a:pt x="4910" y="327"/>
                  </a:lnTo>
                  <a:lnTo>
                    <a:pt x="4904" y="331"/>
                  </a:lnTo>
                  <a:lnTo>
                    <a:pt x="4899" y="336"/>
                  </a:lnTo>
                  <a:lnTo>
                    <a:pt x="4890" y="347"/>
                  </a:lnTo>
                  <a:lnTo>
                    <a:pt x="4885" y="353"/>
                  </a:lnTo>
                  <a:lnTo>
                    <a:pt x="4881" y="359"/>
                  </a:lnTo>
                  <a:lnTo>
                    <a:pt x="4874" y="371"/>
                  </a:lnTo>
                  <a:lnTo>
                    <a:pt x="4871" y="377"/>
                  </a:lnTo>
                  <a:lnTo>
                    <a:pt x="4868" y="384"/>
                  </a:lnTo>
                  <a:lnTo>
                    <a:pt x="4863" y="397"/>
                  </a:lnTo>
                  <a:lnTo>
                    <a:pt x="4859" y="411"/>
                  </a:lnTo>
                  <a:lnTo>
                    <a:pt x="4856" y="425"/>
                  </a:lnTo>
                  <a:lnTo>
                    <a:pt x="4855" y="439"/>
                  </a:lnTo>
                  <a:lnTo>
                    <a:pt x="4854" y="454"/>
                  </a:lnTo>
                  <a:lnTo>
                    <a:pt x="4855" y="469"/>
                  </a:lnTo>
                  <a:lnTo>
                    <a:pt x="4856" y="476"/>
                  </a:lnTo>
                  <a:lnTo>
                    <a:pt x="4856" y="483"/>
                  </a:lnTo>
                  <a:lnTo>
                    <a:pt x="4859" y="497"/>
                  </a:lnTo>
                  <a:lnTo>
                    <a:pt x="4861" y="504"/>
                  </a:lnTo>
                  <a:lnTo>
                    <a:pt x="4863" y="510"/>
                  </a:lnTo>
                  <a:lnTo>
                    <a:pt x="4865" y="517"/>
                  </a:lnTo>
                  <a:lnTo>
                    <a:pt x="4868" y="524"/>
                  </a:lnTo>
                  <a:lnTo>
                    <a:pt x="4871" y="530"/>
                  </a:lnTo>
                  <a:lnTo>
                    <a:pt x="4874" y="537"/>
                  </a:lnTo>
                  <a:lnTo>
                    <a:pt x="4878" y="543"/>
                  </a:lnTo>
                  <a:lnTo>
                    <a:pt x="4881" y="549"/>
                  </a:lnTo>
                  <a:lnTo>
                    <a:pt x="4885" y="555"/>
                  </a:lnTo>
                  <a:lnTo>
                    <a:pt x="4890" y="561"/>
                  </a:lnTo>
                  <a:lnTo>
                    <a:pt x="4894" y="566"/>
                  </a:lnTo>
                  <a:lnTo>
                    <a:pt x="4899" y="571"/>
                  </a:lnTo>
                  <a:lnTo>
                    <a:pt x="4904" y="576"/>
                  </a:lnTo>
                  <a:lnTo>
                    <a:pt x="4910" y="581"/>
                  </a:lnTo>
                  <a:lnTo>
                    <a:pt x="4915" y="585"/>
                  </a:lnTo>
                  <a:lnTo>
                    <a:pt x="4921" y="589"/>
                  </a:lnTo>
                  <a:lnTo>
                    <a:pt x="4927" y="593"/>
                  </a:lnTo>
                  <a:lnTo>
                    <a:pt x="4934" y="597"/>
                  </a:lnTo>
                  <a:lnTo>
                    <a:pt x="4941" y="600"/>
                  </a:lnTo>
                  <a:lnTo>
                    <a:pt x="4948" y="603"/>
                  </a:lnTo>
                  <a:lnTo>
                    <a:pt x="4955" y="605"/>
                  </a:lnTo>
                  <a:lnTo>
                    <a:pt x="4963" y="607"/>
                  </a:lnTo>
                  <a:lnTo>
                    <a:pt x="4971" y="608"/>
                  </a:lnTo>
                  <a:lnTo>
                    <a:pt x="4979" y="610"/>
                  </a:lnTo>
                  <a:lnTo>
                    <a:pt x="4988" y="610"/>
                  </a:lnTo>
                  <a:lnTo>
                    <a:pt x="4997" y="611"/>
                  </a:lnTo>
                  <a:lnTo>
                    <a:pt x="5010" y="610"/>
                  </a:lnTo>
                  <a:lnTo>
                    <a:pt x="5022" y="608"/>
                  </a:lnTo>
                  <a:lnTo>
                    <a:pt x="5035" y="605"/>
                  </a:lnTo>
                  <a:lnTo>
                    <a:pt x="5047" y="601"/>
                  </a:lnTo>
                  <a:lnTo>
                    <a:pt x="5053" y="599"/>
                  </a:lnTo>
                  <a:lnTo>
                    <a:pt x="5059" y="596"/>
                  </a:lnTo>
                  <a:lnTo>
                    <a:pt x="5070" y="589"/>
                  </a:lnTo>
                  <a:lnTo>
                    <a:pt x="5075" y="586"/>
                  </a:lnTo>
                  <a:lnTo>
                    <a:pt x="5081" y="582"/>
                  </a:lnTo>
                  <a:lnTo>
                    <a:pt x="5086" y="577"/>
                  </a:lnTo>
                  <a:lnTo>
                    <a:pt x="5090" y="573"/>
                  </a:lnTo>
                  <a:lnTo>
                    <a:pt x="5095" y="568"/>
                  </a:lnTo>
                  <a:lnTo>
                    <a:pt x="5100" y="562"/>
                  </a:lnTo>
                  <a:lnTo>
                    <a:pt x="5104" y="557"/>
                  </a:lnTo>
                  <a:lnTo>
                    <a:pt x="5108" y="551"/>
                  </a:lnTo>
                  <a:lnTo>
                    <a:pt x="5115" y="538"/>
                  </a:lnTo>
                  <a:lnTo>
                    <a:pt x="5118" y="531"/>
                  </a:lnTo>
                  <a:lnTo>
                    <a:pt x="5121" y="524"/>
                  </a:lnTo>
                  <a:lnTo>
                    <a:pt x="5126" y="509"/>
                  </a:lnTo>
                  <a:lnTo>
                    <a:pt x="5128" y="500"/>
                  </a:lnTo>
                  <a:lnTo>
                    <a:pt x="5129" y="492"/>
                  </a:lnTo>
                  <a:lnTo>
                    <a:pt x="5131" y="483"/>
                  </a:lnTo>
                  <a:lnTo>
                    <a:pt x="5132" y="474"/>
                  </a:lnTo>
                  <a:lnTo>
                    <a:pt x="5132" y="464"/>
                  </a:lnTo>
                  <a:lnTo>
                    <a:pt x="5132" y="454"/>
                  </a:lnTo>
                  <a:lnTo>
                    <a:pt x="5132" y="444"/>
                  </a:lnTo>
                  <a:lnTo>
                    <a:pt x="5132" y="434"/>
                  </a:lnTo>
                  <a:lnTo>
                    <a:pt x="5131" y="425"/>
                  </a:lnTo>
                  <a:lnTo>
                    <a:pt x="5129" y="416"/>
                  </a:lnTo>
                  <a:lnTo>
                    <a:pt x="5126" y="399"/>
                  </a:lnTo>
                  <a:lnTo>
                    <a:pt x="5124" y="391"/>
                  </a:lnTo>
                  <a:lnTo>
                    <a:pt x="5121" y="384"/>
                  </a:lnTo>
                  <a:lnTo>
                    <a:pt x="5118" y="376"/>
                  </a:lnTo>
                  <a:lnTo>
                    <a:pt x="5115" y="369"/>
                  </a:lnTo>
                  <a:lnTo>
                    <a:pt x="5111" y="363"/>
                  </a:lnTo>
                  <a:lnTo>
                    <a:pt x="5108" y="356"/>
                  </a:lnTo>
                  <a:lnTo>
                    <a:pt x="5104" y="351"/>
                  </a:lnTo>
                  <a:lnTo>
                    <a:pt x="5100" y="345"/>
                  </a:lnTo>
                  <a:lnTo>
                    <a:pt x="5090" y="335"/>
                  </a:lnTo>
                  <a:lnTo>
                    <a:pt x="5081" y="326"/>
                  </a:lnTo>
                  <a:lnTo>
                    <a:pt x="5070" y="318"/>
                  </a:lnTo>
                  <a:lnTo>
                    <a:pt x="5064" y="314"/>
                  </a:lnTo>
                  <a:lnTo>
                    <a:pt x="5059" y="311"/>
                  </a:lnTo>
                  <a:lnTo>
                    <a:pt x="5053" y="308"/>
                  </a:lnTo>
                  <a:lnTo>
                    <a:pt x="5047" y="306"/>
                  </a:lnTo>
                  <a:lnTo>
                    <a:pt x="5041" y="304"/>
                  </a:lnTo>
                  <a:lnTo>
                    <a:pt x="5035" y="302"/>
                  </a:lnTo>
                  <a:lnTo>
                    <a:pt x="5029" y="300"/>
                  </a:lnTo>
                  <a:lnTo>
                    <a:pt x="5022" y="299"/>
                  </a:lnTo>
                  <a:lnTo>
                    <a:pt x="5010" y="297"/>
                  </a:lnTo>
                  <a:lnTo>
                    <a:pt x="5003" y="297"/>
                  </a:lnTo>
                  <a:lnTo>
                    <a:pt x="4997" y="29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grpSp>
          <p:nvGrpSpPr>
            <p:cNvPr id="27" name="Group 26"/>
            <p:cNvGrpSpPr>
              <a:grpSpLocks noChangeAspect="1"/>
            </p:cNvGrpSpPr>
            <p:nvPr userDrawn="1"/>
          </p:nvGrpSpPr>
          <p:grpSpPr>
            <a:xfrm>
              <a:off x="1900114" y="6364340"/>
              <a:ext cx="1052413" cy="162000"/>
              <a:chOff x="2160588" y="4324351"/>
              <a:chExt cx="7105649" cy="1093788"/>
            </a:xfrm>
            <a:grpFill/>
          </p:grpSpPr>
          <p:sp>
            <p:nvSpPr>
              <p:cNvPr id="41" name="Freeform 7"/>
              <p:cNvSpPr>
                <a:spLocks noEditPoints="1"/>
              </p:cNvSpPr>
              <p:nvPr userDrawn="1"/>
            </p:nvSpPr>
            <p:spPr bwMode="auto">
              <a:xfrm>
                <a:off x="2160588" y="4527551"/>
                <a:ext cx="595312" cy="890588"/>
              </a:xfrm>
              <a:custGeom>
                <a:avLst/>
                <a:gdLst>
                  <a:gd name="T0" fmla="*/ 372 w 375"/>
                  <a:gd name="T1" fmla="*/ 420 h 561"/>
                  <a:gd name="T2" fmla="*/ 357 w 375"/>
                  <a:gd name="T3" fmla="*/ 465 h 561"/>
                  <a:gd name="T4" fmla="*/ 333 w 375"/>
                  <a:gd name="T5" fmla="*/ 502 h 561"/>
                  <a:gd name="T6" fmla="*/ 301 w 375"/>
                  <a:gd name="T7" fmla="*/ 530 h 561"/>
                  <a:gd name="T8" fmla="*/ 262 w 375"/>
                  <a:gd name="T9" fmla="*/ 549 h 561"/>
                  <a:gd name="T10" fmla="*/ 198 w 375"/>
                  <a:gd name="T11" fmla="*/ 561 h 561"/>
                  <a:gd name="T12" fmla="*/ 140 w 375"/>
                  <a:gd name="T13" fmla="*/ 557 h 561"/>
                  <a:gd name="T14" fmla="*/ 86 w 375"/>
                  <a:gd name="T15" fmla="*/ 540 h 561"/>
                  <a:gd name="T16" fmla="*/ 43 w 375"/>
                  <a:gd name="T17" fmla="*/ 515 h 561"/>
                  <a:gd name="T18" fmla="*/ 85 w 375"/>
                  <a:gd name="T19" fmla="*/ 469 h 561"/>
                  <a:gd name="T20" fmla="*/ 134 w 375"/>
                  <a:gd name="T21" fmla="*/ 494 h 561"/>
                  <a:gd name="T22" fmla="*/ 178 w 375"/>
                  <a:gd name="T23" fmla="*/ 502 h 561"/>
                  <a:gd name="T24" fmla="*/ 238 w 375"/>
                  <a:gd name="T25" fmla="*/ 494 h 561"/>
                  <a:gd name="T26" fmla="*/ 269 w 375"/>
                  <a:gd name="T27" fmla="*/ 478 h 561"/>
                  <a:gd name="T28" fmla="*/ 302 w 375"/>
                  <a:gd name="T29" fmla="*/ 437 h 561"/>
                  <a:gd name="T30" fmla="*/ 311 w 375"/>
                  <a:gd name="T31" fmla="*/ 406 h 561"/>
                  <a:gd name="T32" fmla="*/ 314 w 375"/>
                  <a:gd name="T33" fmla="*/ 342 h 561"/>
                  <a:gd name="T34" fmla="*/ 285 w 375"/>
                  <a:gd name="T35" fmla="*/ 375 h 561"/>
                  <a:gd name="T36" fmla="*/ 248 w 375"/>
                  <a:gd name="T37" fmla="*/ 397 h 561"/>
                  <a:gd name="T38" fmla="*/ 203 w 375"/>
                  <a:gd name="T39" fmla="*/ 410 h 561"/>
                  <a:gd name="T40" fmla="*/ 154 w 375"/>
                  <a:gd name="T41" fmla="*/ 409 h 561"/>
                  <a:gd name="T42" fmla="*/ 109 w 375"/>
                  <a:gd name="T43" fmla="*/ 396 h 561"/>
                  <a:gd name="T44" fmla="*/ 70 w 375"/>
                  <a:gd name="T45" fmla="*/ 372 h 561"/>
                  <a:gd name="T46" fmla="*/ 39 w 375"/>
                  <a:gd name="T47" fmla="*/ 339 h 561"/>
                  <a:gd name="T48" fmla="*/ 13 w 375"/>
                  <a:gd name="T49" fmla="*/ 290 h 561"/>
                  <a:gd name="T50" fmla="*/ 2 w 375"/>
                  <a:gd name="T51" fmla="*/ 241 h 561"/>
                  <a:gd name="T52" fmla="*/ 1 w 375"/>
                  <a:gd name="T53" fmla="*/ 187 h 561"/>
                  <a:gd name="T54" fmla="*/ 11 w 375"/>
                  <a:gd name="T55" fmla="*/ 136 h 561"/>
                  <a:gd name="T56" fmla="*/ 30 w 375"/>
                  <a:gd name="T57" fmla="*/ 91 h 561"/>
                  <a:gd name="T58" fmla="*/ 59 w 375"/>
                  <a:gd name="T59" fmla="*/ 53 h 561"/>
                  <a:gd name="T60" fmla="*/ 96 w 375"/>
                  <a:gd name="T61" fmla="*/ 25 h 561"/>
                  <a:gd name="T62" fmla="*/ 141 w 375"/>
                  <a:gd name="T63" fmla="*/ 6 h 561"/>
                  <a:gd name="T64" fmla="*/ 193 w 375"/>
                  <a:gd name="T65" fmla="*/ 0 h 561"/>
                  <a:gd name="T66" fmla="*/ 243 w 375"/>
                  <a:gd name="T67" fmla="*/ 9 h 561"/>
                  <a:gd name="T68" fmla="*/ 283 w 375"/>
                  <a:gd name="T69" fmla="*/ 30 h 561"/>
                  <a:gd name="T70" fmla="*/ 316 w 375"/>
                  <a:gd name="T71" fmla="*/ 63 h 561"/>
                  <a:gd name="T72" fmla="*/ 176 w 375"/>
                  <a:gd name="T73" fmla="*/ 60 h 561"/>
                  <a:gd name="T74" fmla="*/ 137 w 375"/>
                  <a:gd name="T75" fmla="*/ 71 h 561"/>
                  <a:gd name="T76" fmla="*/ 105 w 375"/>
                  <a:gd name="T77" fmla="*/ 93 h 561"/>
                  <a:gd name="T78" fmla="*/ 82 w 375"/>
                  <a:gd name="T79" fmla="*/ 125 h 561"/>
                  <a:gd name="T80" fmla="*/ 65 w 375"/>
                  <a:gd name="T81" fmla="*/ 179 h 561"/>
                  <a:gd name="T82" fmla="*/ 65 w 375"/>
                  <a:gd name="T83" fmla="*/ 239 h 561"/>
                  <a:gd name="T84" fmla="*/ 76 w 375"/>
                  <a:gd name="T85" fmla="*/ 279 h 561"/>
                  <a:gd name="T86" fmla="*/ 96 w 375"/>
                  <a:gd name="T87" fmla="*/ 312 h 561"/>
                  <a:gd name="T88" fmla="*/ 131 w 375"/>
                  <a:gd name="T89" fmla="*/ 339 h 561"/>
                  <a:gd name="T90" fmla="*/ 176 w 375"/>
                  <a:gd name="T91" fmla="*/ 352 h 561"/>
                  <a:gd name="T92" fmla="*/ 220 w 375"/>
                  <a:gd name="T93" fmla="*/ 350 h 561"/>
                  <a:gd name="T94" fmla="*/ 245 w 375"/>
                  <a:gd name="T95" fmla="*/ 340 h 561"/>
                  <a:gd name="T96" fmla="*/ 271 w 375"/>
                  <a:gd name="T97" fmla="*/ 321 h 561"/>
                  <a:gd name="T98" fmla="*/ 302 w 375"/>
                  <a:gd name="T99" fmla="*/ 272 h 561"/>
                  <a:gd name="T100" fmla="*/ 314 w 375"/>
                  <a:gd name="T101" fmla="*/ 208 h 561"/>
                  <a:gd name="T102" fmla="*/ 303 w 375"/>
                  <a:gd name="T103" fmla="*/ 143 h 561"/>
                  <a:gd name="T104" fmla="*/ 282 w 375"/>
                  <a:gd name="T105" fmla="*/ 102 h 561"/>
                  <a:gd name="T106" fmla="*/ 243 w 375"/>
                  <a:gd name="T107" fmla="*/ 70 h 561"/>
                  <a:gd name="T108" fmla="*/ 190 w 375"/>
                  <a:gd name="T109" fmla="*/ 59 h 5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75" h="561">
                    <a:moveTo>
                      <a:pt x="375" y="379"/>
                    </a:moveTo>
                    <a:lnTo>
                      <a:pt x="375" y="390"/>
                    </a:lnTo>
                    <a:lnTo>
                      <a:pt x="375" y="400"/>
                    </a:lnTo>
                    <a:lnTo>
                      <a:pt x="373" y="411"/>
                    </a:lnTo>
                    <a:lnTo>
                      <a:pt x="372" y="420"/>
                    </a:lnTo>
                    <a:lnTo>
                      <a:pt x="370" y="430"/>
                    </a:lnTo>
                    <a:lnTo>
                      <a:pt x="367" y="439"/>
                    </a:lnTo>
                    <a:lnTo>
                      <a:pt x="364" y="448"/>
                    </a:lnTo>
                    <a:lnTo>
                      <a:pt x="361" y="457"/>
                    </a:lnTo>
                    <a:lnTo>
                      <a:pt x="357" y="465"/>
                    </a:lnTo>
                    <a:lnTo>
                      <a:pt x="353" y="473"/>
                    </a:lnTo>
                    <a:lnTo>
                      <a:pt x="349" y="481"/>
                    </a:lnTo>
                    <a:lnTo>
                      <a:pt x="344" y="488"/>
                    </a:lnTo>
                    <a:lnTo>
                      <a:pt x="339" y="495"/>
                    </a:lnTo>
                    <a:lnTo>
                      <a:pt x="333" y="502"/>
                    </a:lnTo>
                    <a:lnTo>
                      <a:pt x="327" y="508"/>
                    </a:lnTo>
                    <a:lnTo>
                      <a:pt x="321" y="514"/>
                    </a:lnTo>
                    <a:lnTo>
                      <a:pt x="315" y="520"/>
                    </a:lnTo>
                    <a:lnTo>
                      <a:pt x="308" y="525"/>
                    </a:lnTo>
                    <a:lnTo>
                      <a:pt x="301" y="530"/>
                    </a:lnTo>
                    <a:lnTo>
                      <a:pt x="294" y="534"/>
                    </a:lnTo>
                    <a:lnTo>
                      <a:pt x="286" y="539"/>
                    </a:lnTo>
                    <a:lnTo>
                      <a:pt x="278" y="542"/>
                    </a:lnTo>
                    <a:lnTo>
                      <a:pt x="270" y="546"/>
                    </a:lnTo>
                    <a:lnTo>
                      <a:pt x="262" y="549"/>
                    </a:lnTo>
                    <a:lnTo>
                      <a:pt x="253" y="552"/>
                    </a:lnTo>
                    <a:lnTo>
                      <a:pt x="245" y="554"/>
                    </a:lnTo>
                    <a:lnTo>
                      <a:pt x="226" y="558"/>
                    </a:lnTo>
                    <a:lnTo>
                      <a:pt x="208" y="560"/>
                    </a:lnTo>
                    <a:lnTo>
                      <a:pt x="198" y="561"/>
                    </a:lnTo>
                    <a:lnTo>
                      <a:pt x="188" y="561"/>
                    </a:lnTo>
                    <a:lnTo>
                      <a:pt x="176" y="561"/>
                    </a:lnTo>
                    <a:lnTo>
                      <a:pt x="163" y="560"/>
                    </a:lnTo>
                    <a:lnTo>
                      <a:pt x="151" y="559"/>
                    </a:lnTo>
                    <a:lnTo>
                      <a:pt x="140" y="557"/>
                    </a:lnTo>
                    <a:lnTo>
                      <a:pt x="128" y="554"/>
                    </a:lnTo>
                    <a:lnTo>
                      <a:pt x="117" y="551"/>
                    </a:lnTo>
                    <a:lnTo>
                      <a:pt x="107" y="548"/>
                    </a:lnTo>
                    <a:lnTo>
                      <a:pt x="96" y="544"/>
                    </a:lnTo>
                    <a:lnTo>
                      <a:pt x="86" y="540"/>
                    </a:lnTo>
                    <a:lnTo>
                      <a:pt x="77" y="536"/>
                    </a:lnTo>
                    <a:lnTo>
                      <a:pt x="68" y="531"/>
                    </a:lnTo>
                    <a:lnTo>
                      <a:pt x="59" y="526"/>
                    </a:lnTo>
                    <a:lnTo>
                      <a:pt x="50" y="520"/>
                    </a:lnTo>
                    <a:lnTo>
                      <a:pt x="43" y="515"/>
                    </a:lnTo>
                    <a:lnTo>
                      <a:pt x="35" y="509"/>
                    </a:lnTo>
                    <a:lnTo>
                      <a:pt x="28" y="503"/>
                    </a:lnTo>
                    <a:lnTo>
                      <a:pt x="68" y="456"/>
                    </a:lnTo>
                    <a:lnTo>
                      <a:pt x="79" y="465"/>
                    </a:lnTo>
                    <a:lnTo>
                      <a:pt x="85" y="469"/>
                    </a:lnTo>
                    <a:lnTo>
                      <a:pt x="91" y="473"/>
                    </a:lnTo>
                    <a:lnTo>
                      <a:pt x="104" y="481"/>
                    </a:lnTo>
                    <a:lnTo>
                      <a:pt x="119" y="488"/>
                    </a:lnTo>
                    <a:lnTo>
                      <a:pt x="126" y="491"/>
                    </a:lnTo>
                    <a:lnTo>
                      <a:pt x="134" y="494"/>
                    </a:lnTo>
                    <a:lnTo>
                      <a:pt x="143" y="496"/>
                    </a:lnTo>
                    <a:lnTo>
                      <a:pt x="151" y="498"/>
                    </a:lnTo>
                    <a:lnTo>
                      <a:pt x="160" y="500"/>
                    </a:lnTo>
                    <a:lnTo>
                      <a:pt x="169" y="501"/>
                    </a:lnTo>
                    <a:lnTo>
                      <a:pt x="178" y="502"/>
                    </a:lnTo>
                    <a:lnTo>
                      <a:pt x="188" y="502"/>
                    </a:lnTo>
                    <a:lnTo>
                      <a:pt x="201" y="502"/>
                    </a:lnTo>
                    <a:lnTo>
                      <a:pt x="214" y="500"/>
                    </a:lnTo>
                    <a:lnTo>
                      <a:pt x="226" y="498"/>
                    </a:lnTo>
                    <a:lnTo>
                      <a:pt x="238" y="494"/>
                    </a:lnTo>
                    <a:lnTo>
                      <a:pt x="244" y="492"/>
                    </a:lnTo>
                    <a:lnTo>
                      <a:pt x="249" y="490"/>
                    </a:lnTo>
                    <a:lnTo>
                      <a:pt x="259" y="484"/>
                    </a:lnTo>
                    <a:lnTo>
                      <a:pt x="264" y="481"/>
                    </a:lnTo>
                    <a:lnTo>
                      <a:pt x="269" y="478"/>
                    </a:lnTo>
                    <a:lnTo>
                      <a:pt x="278" y="471"/>
                    </a:lnTo>
                    <a:lnTo>
                      <a:pt x="286" y="462"/>
                    </a:lnTo>
                    <a:lnTo>
                      <a:pt x="293" y="453"/>
                    </a:lnTo>
                    <a:lnTo>
                      <a:pt x="299" y="443"/>
                    </a:lnTo>
                    <a:lnTo>
                      <a:pt x="302" y="437"/>
                    </a:lnTo>
                    <a:lnTo>
                      <a:pt x="304" y="432"/>
                    </a:lnTo>
                    <a:lnTo>
                      <a:pt x="306" y="426"/>
                    </a:lnTo>
                    <a:lnTo>
                      <a:pt x="308" y="420"/>
                    </a:lnTo>
                    <a:lnTo>
                      <a:pt x="310" y="413"/>
                    </a:lnTo>
                    <a:lnTo>
                      <a:pt x="311" y="406"/>
                    </a:lnTo>
                    <a:lnTo>
                      <a:pt x="312" y="400"/>
                    </a:lnTo>
                    <a:lnTo>
                      <a:pt x="313" y="392"/>
                    </a:lnTo>
                    <a:lnTo>
                      <a:pt x="313" y="385"/>
                    </a:lnTo>
                    <a:lnTo>
                      <a:pt x="314" y="378"/>
                    </a:lnTo>
                    <a:lnTo>
                      <a:pt x="314" y="342"/>
                    </a:lnTo>
                    <a:lnTo>
                      <a:pt x="308" y="350"/>
                    </a:lnTo>
                    <a:lnTo>
                      <a:pt x="302" y="358"/>
                    </a:lnTo>
                    <a:lnTo>
                      <a:pt x="295" y="365"/>
                    </a:lnTo>
                    <a:lnTo>
                      <a:pt x="288" y="371"/>
                    </a:lnTo>
                    <a:lnTo>
                      <a:pt x="285" y="375"/>
                    </a:lnTo>
                    <a:lnTo>
                      <a:pt x="281" y="378"/>
                    </a:lnTo>
                    <a:lnTo>
                      <a:pt x="273" y="383"/>
                    </a:lnTo>
                    <a:lnTo>
                      <a:pt x="265" y="388"/>
                    </a:lnTo>
                    <a:lnTo>
                      <a:pt x="257" y="393"/>
                    </a:lnTo>
                    <a:lnTo>
                      <a:pt x="248" y="397"/>
                    </a:lnTo>
                    <a:lnTo>
                      <a:pt x="239" y="401"/>
                    </a:lnTo>
                    <a:lnTo>
                      <a:pt x="230" y="404"/>
                    </a:lnTo>
                    <a:lnTo>
                      <a:pt x="221" y="406"/>
                    </a:lnTo>
                    <a:lnTo>
                      <a:pt x="212" y="408"/>
                    </a:lnTo>
                    <a:lnTo>
                      <a:pt x="203" y="410"/>
                    </a:lnTo>
                    <a:lnTo>
                      <a:pt x="194" y="411"/>
                    </a:lnTo>
                    <a:lnTo>
                      <a:pt x="184" y="411"/>
                    </a:lnTo>
                    <a:lnTo>
                      <a:pt x="174" y="411"/>
                    </a:lnTo>
                    <a:lnTo>
                      <a:pt x="164" y="410"/>
                    </a:lnTo>
                    <a:lnTo>
                      <a:pt x="154" y="409"/>
                    </a:lnTo>
                    <a:lnTo>
                      <a:pt x="145" y="407"/>
                    </a:lnTo>
                    <a:lnTo>
                      <a:pt x="135" y="405"/>
                    </a:lnTo>
                    <a:lnTo>
                      <a:pt x="126" y="402"/>
                    </a:lnTo>
                    <a:lnTo>
                      <a:pt x="117" y="399"/>
                    </a:lnTo>
                    <a:lnTo>
                      <a:pt x="109" y="396"/>
                    </a:lnTo>
                    <a:lnTo>
                      <a:pt x="100" y="392"/>
                    </a:lnTo>
                    <a:lnTo>
                      <a:pt x="92" y="388"/>
                    </a:lnTo>
                    <a:lnTo>
                      <a:pt x="85" y="383"/>
                    </a:lnTo>
                    <a:lnTo>
                      <a:pt x="77" y="378"/>
                    </a:lnTo>
                    <a:lnTo>
                      <a:pt x="70" y="372"/>
                    </a:lnTo>
                    <a:lnTo>
                      <a:pt x="63" y="366"/>
                    </a:lnTo>
                    <a:lnTo>
                      <a:pt x="57" y="360"/>
                    </a:lnTo>
                    <a:lnTo>
                      <a:pt x="51" y="354"/>
                    </a:lnTo>
                    <a:lnTo>
                      <a:pt x="45" y="347"/>
                    </a:lnTo>
                    <a:lnTo>
                      <a:pt x="39" y="339"/>
                    </a:lnTo>
                    <a:lnTo>
                      <a:pt x="34" y="332"/>
                    </a:lnTo>
                    <a:lnTo>
                      <a:pt x="29" y="324"/>
                    </a:lnTo>
                    <a:lnTo>
                      <a:pt x="20" y="307"/>
                    </a:lnTo>
                    <a:lnTo>
                      <a:pt x="17" y="299"/>
                    </a:lnTo>
                    <a:lnTo>
                      <a:pt x="13" y="290"/>
                    </a:lnTo>
                    <a:lnTo>
                      <a:pt x="10" y="280"/>
                    </a:lnTo>
                    <a:lnTo>
                      <a:pt x="8" y="271"/>
                    </a:lnTo>
                    <a:lnTo>
                      <a:pt x="5" y="261"/>
                    </a:lnTo>
                    <a:lnTo>
                      <a:pt x="3" y="251"/>
                    </a:lnTo>
                    <a:lnTo>
                      <a:pt x="2" y="241"/>
                    </a:lnTo>
                    <a:lnTo>
                      <a:pt x="1" y="230"/>
                    </a:lnTo>
                    <a:lnTo>
                      <a:pt x="0" y="220"/>
                    </a:lnTo>
                    <a:lnTo>
                      <a:pt x="0" y="209"/>
                    </a:lnTo>
                    <a:lnTo>
                      <a:pt x="0" y="198"/>
                    </a:lnTo>
                    <a:lnTo>
                      <a:pt x="1" y="187"/>
                    </a:lnTo>
                    <a:lnTo>
                      <a:pt x="2" y="176"/>
                    </a:lnTo>
                    <a:lnTo>
                      <a:pt x="4" y="166"/>
                    </a:lnTo>
                    <a:lnTo>
                      <a:pt x="6" y="156"/>
                    </a:lnTo>
                    <a:lnTo>
                      <a:pt x="8" y="146"/>
                    </a:lnTo>
                    <a:lnTo>
                      <a:pt x="11" y="136"/>
                    </a:lnTo>
                    <a:lnTo>
                      <a:pt x="14" y="126"/>
                    </a:lnTo>
                    <a:lnTo>
                      <a:pt x="17" y="117"/>
                    </a:lnTo>
                    <a:lnTo>
                      <a:pt x="21" y="108"/>
                    </a:lnTo>
                    <a:lnTo>
                      <a:pt x="26" y="99"/>
                    </a:lnTo>
                    <a:lnTo>
                      <a:pt x="30" y="91"/>
                    </a:lnTo>
                    <a:lnTo>
                      <a:pt x="35" y="82"/>
                    </a:lnTo>
                    <a:lnTo>
                      <a:pt x="41" y="75"/>
                    </a:lnTo>
                    <a:lnTo>
                      <a:pt x="47" y="67"/>
                    </a:lnTo>
                    <a:lnTo>
                      <a:pt x="53" y="60"/>
                    </a:lnTo>
                    <a:lnTo>
                      <a:pt x="59" y="53"/>
                    </a:lnTo>
                    <a:lnTo>
                      <a:pt x="66" y="47"/>
                    </a:lnTo>
                    <a:lnTo>
                      <a:pt x="73" y="41"/>
                    </a:lnTo>
                    <a:lnTo>
                      <a:pt x="81" y="35"/>
                    </a:lnTo>
                    <a:lnTo>
                      <a:pt x="88" y="29"/>
                    </a:lnTo>
                    <a:lnTo>
                      <a:pt x="96" y="25"/>
                    </a:lnTo>
                    <a:lnTo>
                      <a:pt x="105" y="20"/>
                    </a:lnTo>
                    <a:lnTo>
                      <a:pt x="113" y="16"/>
                    </a:lnTo>
                    <a:lnTo>
                      <a:pt x="122" y="12"/>
                    </a:lnTo>
                    <a:lnTo>
                      <a:pt x="132" y="9"/>
                    </a:lnTo>
                    <a:lnTo>
                      <a:pt x="141" y="6"/>
                    </a:lnTo>
                    <a:lnTo>
                      <a:pt x="151" y="4"/>
                    </a:lnTo>
                    <a:lnTo>
                      <a:pt x="161" y="2"/>
                    </a:lnTo>
                    <a:lnTo>
                      <a:pt x="171" y="1"/>
                    </a:lnTo>
                    <a:lnTo>
                      <a:pt x="182" y="0"/>
                    </a:lnTo>
                    <a:lnTo>
                      <a:pt x="193" y="0"/>
                    </a:lnTo>
                    <a:lnTo>
                      <a:pt x="201" y="0"/>
                    </a:lnTo>
                    <a:lnTo>
                      <a:pt x="209" y="1"/>
                    </a:lnTo>
                    <a:lnTo>
                      <a:pt x="226" y="4"/>
                    </a:lnTo>
                    <a:lnTo>
                      <a:pt x="235" y="6"/>
                    </a:lnTo>
                    <a:lnTo>
                      <a:pt x="243" y="9"/>
                    </a:lnTo>
                    <a:lnTo>
                      <a:pt x="252" y="12"/>
                    </a:lnTo>
                    <a:lnTo>
                      <a:pt x="260" y="16"/>
                    </a:lnTo>
                    <a:lnTo>
                      <a:pt x="268" y="20"/>
                    </a:lnTo>
                    <a:lnTo>
                      <a:pt x="276" y="25"/>
                    </a:lnTo>
                    <a:lnTo>
                      <a:pt x="283" y="30"/>
                    </a:lnTo>
                    <a:lnTo>
                      <a:pt x="290" y="36"/>
                    </a:lnTo>
                    <a:lnTo>
                      <a:pt x="297" y="42"/>
                    </a:lnTo>
                    <a:lnTo>
                      <a:pt x="304" y="48"/>
                    </a:lnTo>
                    <a:lnTo>
                      <a:pt x="310" y="56"/>
                    </a:lnTo>
                    <a:lnTo>
                      <a:pt x="316" y="63"/>
                    </a:lnTo>
                    <a:lnTo>
                      <a:pt x="316" y="7"/>
                    </a:lnTo>
                    <a:lnTo>
                      <a:pt x="375" y="7"/>
                    </a:lnTo>
                    <a:lnTo>
                      <a:pt x="375" y="379"/>
                    </a:lnTo>
                    <a:close/>
                    <a:moveTo>
                      <a:pt x="190" y="59"/>
                    </a:moveTo>
                    <a:lnTo>
                      <a:pt x="176" y="60"/>
                    </a:lnTo>
                    <a:lnTo>
                      <a:pt x="169" y="61"/>
                    </a:lnTo>
                    <a:lnTo>
                      <a:pt x="162" y="62"/>
                    </a:lnTo>
                    <a:lnTo>
                      <a:pt x="155" y="64"/>
                    </a:lnTo>
                    <a:lnTo>
                      <a:pt x="149" y="66"/>
                    </a:lnTo>
                    <a:lnTo>
                      <a:pt x="137" y="71"/>
                    </a:lnTo>
                    <a:lnTo>
                      <a:pt x="125" y="77"/>
                    </a:lnTo>
                    <a:lnTo>
                      <a:pt x="120" y="81"/>
                    </a:lnTo>
                    <a:lnTo>
                      <a:pt x="115" y="85"/>
                    </a:lnTo>
                    <a:lnTo>
                      <a:pt x="110" y="89"/>
                    </a:lnTo>
                    <a:lnTo>
                      <a:pt x="105" y="93"/>
                    </a:lnTo>
                    <a:lnTo>
                      <a:pt x="101" y="98"/>
                    </a:lnTo>
                    <a:lnTo>
                      <a:pt x="97" y="103"/>
                    </a:lnTo>
                    <a:lnTo>
                      <a:pt x="89" y="113"/>
                    </a:lnTo>
                    <a:lnTo>
                      <a:pt x="85" y="119"/>
                    </a:lnTo>
                    <a:lnTo>
                      <a:pt x="82" y="125"/>
                    </a:lnTo>
                    <a:lnTo>
                      <a:pt x="76" y="137"/>
                    </a:lnTo>
                    <a:lnTo>
                      <a:pt x="71" y="151"/>
                    </a:lnTo>
                    <a:lnTo>
                      <a:pt x="69" y="157"/>
                    </a:lnTo>
                    <a:lnTo>
                      <a:pt x="68" y="164"/>
                    </a:lnTo>
                    <a:lnTo>
                      <a:pt x="65" y="179"/>
                    </a:lnTo>
                    <a:lnTo>
                      <a:pt x="63" y="194"/>
                    </a:lnTo>
                    <a:lnTo>
                      <a:pt x="63" y="209"/>
                    </a:lnTo>
                    <a:lnTo>
                      <a:pt x="63" y="224"/>
                    </a:lnTo>
                    <a:lnTo>
                      <a:pt x="64" y="231"/>
                    </a:lnTo>
                    <a:lnTo>
                      <a:pt x="65" y="239"/>
                    </a:lnTo>
                    <a:lnTo>
                      <a:pt x="66" y="246"/>
                    </a:lnTo>
                    <a:lnTo>
                      <a:pt x="68" y="253"/>
                    </a:lnTo>
                    <a:lnTo>
                      <a:pt x="69" y="259"/>
                    </a:lnTo>
                    <a:lnTo>
                      <a:pt x="71" y="266"/>
                    </a:lnTo>
                    <a:lnTo>
                      <a:pt x="76" y="279"/>
                    </a:lnTo>
                    <a:lnTo>
                      <a:pt x="82" y="291"/>
                    </a:lnTo>
                    <a:lnTo>
                      <a:pt x="85" y="296"/>
                    </a:lnTo>
                    <a:lnTo>
                      <a:pt x="89" y="302"/>
                    </a:lnTo>
                    <a:lnTo>
                      <a:pt x="92" y="307"/>
                    </a:lnTo>
                    <a:lnTo>
                      <a:pt x="96" y="312"/>
                    </a:lnTo>
                    <a:lnTo>
                      <a:pt x="105" y="321"/>
                    </a:lnTo>
                    <a:lnTo>
                      <a:pt x="110" y="325"/>
                    </a:lnTo>
                    <a:lnTo>
                      <a:pt x="115" y="329"/>
                    </a:lnTo>
                    <a:lnTo>
                      <a:pt x="125" y="336"/>
                    </a:lnTo>
                    <a:lnTo>
                      <a:pt x="131" y="339"/>
                    </a:lnTo>
                    <a:lnTo>
                      <a:pt x="137" y="342"/>
                    </a:lnTo>
                    <a:lnTo>
                      <a:pt x="149" y="347"/>
                    </a:lnTo>
                    <a:lnTo>
                      <a:pt x="162" y="350"/>
                    </a:lnTo>
                    <a:lnTo>
                      <a:pt x="169" y="351"/>
                    </a:lnTo>
                    <a:lnTo>
                      <a:pt x="176" y="352"/>
                    </a:lnTo>
                    <a:lnTo>
                      <a:pt x="191" y="353"/>
                    </a:lnTo>
                    <a:lnTo>
                      <a:pt x="199" y="353"/>
                    </a:lnTo>
                    <a:lnTo>
                      <a:pt x="206" y="352"/>
                    </a:lnTo>
                    <a:lnTo>
                      <a:pt x="213" y="351"/>
                    </a:lnTo>
                    <a:lnTo>
                      <a:pt x="220" y="350"/>
                    </a:lnTo>
                    <a:lnTo>
                      <a:pt x="227" y="348"/>
                    </a:lnTo>
                    <a:lnTo>
                      <a:pt x="233" y="345"/>
                    </a:lnTo>
                    <a:lnTo>
                      <a:pt x="239" y="343"/>
                    </a:lnTo>
                    <a:lnTo>
                      <a:pt x="242" y="342"/>
                    </a:lnTo>
                    <a:lnTo>
                      <a:pt x="245" y="340"/>
                    </a:lnTo>
                    <a:lnTo>
                      <a:pt x="251" y="337"/>
                    </a:lnTo>
                    <a:lnTo>
                      <a:pt x="256" y="333"/>
                    </a:lnTo>
                    <a:lnTo>
                      <a:pt x="261" y="329"/>
                    </a:lnTo>
                    <a:lnTo>
                      <a:pt x="266" y="325"/>
                    </a:lnTo>
                    <a:lnTo>
                      <a:pt x="271" y="321"/>
                    </a:lnTo>
                    <a:lnTo>
                      <a:pt x="275" y="316"/>
                    </a:lnTo>
                    <a:lnTo>
                      <a:pt x="283" y="307"/>
                    </a:lnTo>
                    <a:lnTo>
                      <a:pt x="290" y="296"/>
                    </a:lnTo>
                    <a:lnTo>
                      <a:pt x="296" y="284"/>
                    </a:lnTo>
                    <a:lnTo>
                      <a:pt x="302" y="272"/>
                    </a:lnTo>
                    <a:lnTo>
                      <a:pt x="306" y="260"/>
                    </a:lnTo>
                    <a:lnTo>
                      <a:pt x="309" y="247"/>
                    </a:lnTo>
                    <a:lnTo>
                      <a:pt x="312" y="234"/>
                    </a:lnTo>
                    <a:lnTo>
                      <a:pt x="313" y="221"/>
                    </a:lnTo>
                    <a:lnTo>
                      <a:pt x="314" y="208"/>
                    </a:lnTo>
                    <a:lnTo>
                      <a:pt x="313" y="193"/>
                    </a:lnTo>
                    <a:lnTo>
                      <a:pt x="311" y="178"/>
                    </a:lnTo>
                    <a:lnTo>
                      <a:pt x="309" y="163"/>
                    </a:lnTo>
                    <a:lnTo>
                      <a:pt x="305" y="150"/>
                    </a:lnTo>
                    <a:lnTo>
                      <a:pt x="303" y="143"/>
                    </a:lnTo>
                    <a:lnTo>
                      <a:pt x="301" y="136"/>
                    </a:lnTo>
                    <a:lnTo>
                      <a:pt x="295" y="124"/>
                    </a:lnTo>
                    <a:lnTo>
                      <a:pt x="289" y="113"/>
                    </a:lnTo>
                    <a:lnTo>
                      <a:pt x="285" y="107"/>
                    </a:lnTo>
                    <a:lnTo>
                      <a:pt x="282" y="102"/>
                    </a:lnTo>
                    <a:lnTo>
                      <a:pt x="273" y="93"/>
                    </a:lnTo>
                    <a:lnTo>
                      <a:pt x="264" y="84"/>
                    </a:lnTo>
                    <a:lnTo>
                      <a:pt x="259" y="80"/>
                    </a:lnTo>
                    <a:lnTo>
                      <a:pt x="254" y="77"/>
                    </a:lnTo>
                    <a:lnTo>
                      <a:pt x="243" y="70"/>
                    </a:lnTo>
                    <a:lnTo>
                      <a:pt x="231" y="65"/>
                    </a:lnTo>
                    <a:lnTo>
                      <a:pt x="225" y="64"/>
                    </a:lnTo>
                    <a:lnTo>
                      <a:pt x="218" y="62"/>
                    </a:lnTo>
                    <a:lnTo>
                      <a:pt x="205" y="60"/>
                    </a:lnTo>
                    <a:lnTo>
                      <a:pt x="190" y="5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42" name="Freeform 8"/>
              <p:cNvSpPr>
                <a:spLocks noEditPoints="1"/>
              </p:cNvSpPr>
              <p:nvPr userDrawn="1"/>
            </p:nvSpPr>
            <p:spPr bwMode="auto">
              <a:xfrm>
                <a:off x="2919413" y="4527551"/>
                <a:ext cx="552450" cy="676275"/>
              </a:xfrm>
              <a:custGeom>
                <a:avLst/>
                <a:gdLst>
                  <a:gd name="T0" fmla="*/ 65 w 348"/>
                  <a:gd name="T1" fmla="*/ 246 h 426"/>
                  <a:gd name="T2" fmla="*/ 71 w 348"/>
                  <a:gd name="T3" fmla="*/ 272 h 426"/>
                  <a:gd name="T4" fmla="*/ 83 w 348"/>
                  <a:gd name="T5" fmla="*/ 302 h 426"/>
                  <a:gd name="T6" fmla="*/ 98 w 348"/>
                  <a:gd name="T7" fmla="*/ 323 h 426"/>
                  <a:gd name="T8" fmla="*/ 120 w 348"/>
                  <a:gd name="T9" fmla="*/ 345 h 426"/>
                  <a:gd name="T10" fmla="*/ 142 w 348"/>
                  <a:gd name="T11" fmla="*/ 358 h 426"/>
                  <a:gd name="T12" fmla="*/ 161 w 348"/>
                  <a:gd name="T13" fmla="*/ 364 h 426"/>
                  <a:gd name="T14" fmla="*/ 188 w 348"/>
                  <a:gd name="T15" fmla="*/ 367 h 426"/>
                  <a:gd name="T16" fmla="*/ 220 w 348"/>
                  <a:gd name="T17" fmla="*/ 364 h 426"/>
                  <a:gd name="T18" fmla="*/ 247 w 348"/>
                  <a:gd name="T19" fmla="*/ 355 h 426"/>
                  <a:gd name="T20" fmla="*/ 269 w 348"/>
                  <a:gd name="T21" fmla="*/ 343 h 426"/>
                  <a:gd name="T22" fmla="*/ 295 w 348"/>
                  <a:gd name="T23" fmla="*/ 320 h 426"/>
                  <a:gd name="T24" fmla="*/ 342 w 348"/>
                  <a:gd name="T25" fmla="*/ 356 h 426"/>
                  <a:gd name="T26" fmla="*/ 322 w 348"/>
                  <a:gd name="T27" fmla="*/ 377 h 426"/>
                  <a:gd name="T28" fmla="*/ 296 w 348"/>
                  <a:gd name="T29" fmla="*/ 396 h 426"/>
                  <a:gd name="T30" fmla="*/ 263 w 348"/>
                  <a:gd name="T31" fmla="*/ 412 h 426"/>
                  <a:gd name="T32" fmla="*/ 226 w 348"/>
                  <a:gd name="T33" fmla="*/ 422 h 426"/>
                  <a:gd name="T34" fmla="*/ 183 w 348"/>
                  <a:gd name="T35" fmla="*/ 426 h 426"/>
                  <a:gd name="T36" fmla="*/ 154 w 348"/>
                  <a:gd name="T37" fmla="*/ 424 h 426"/>
                  <a:gd name="T38" fmla="*/ 126 w 348"/>
                  <a:gd name="T39" fmla="*/ 417 h 426"/>
                  <a:gd name="T40" fmla="*/ 101 w 348"/>
                  <a:gd name="T41" fmla="*/ 406 h 426"/>
                  <a:gd name="T42" fmla="*/ 78 w 348"/>
                  <a:gd name="T43" fmla="*/ 391 h 426"/>
                  <a:gd name="T44" fmla="*/ 57 w 348"/>
                  <a:gd name="T45" fmla="*/ 373 h 426"/>
                  <a:gd name="T46" fmla="*/ 39 w 348"/>
                  <a:gd name="T47" fmla="*/ 351 h 426"/>
                  <a:gd name="T48" fmla="*/ 20 w 348"/>
                  <a:gd name="T49" fmla="*/ 317 h 426"/>
                  <a:gd name="T50" fmla="*/ 10 w 348"/>
                  <a:gd name="T51" fmla="*/ 288 h 426"/>
                  <a:gd name="T52" fmla="*/ 3 w 348"/>
                  <a:gd name="T53" fmla="*/ 257 h 426"/>
                  <a:gd name="T54" fmla="*/ 0 w 348"/>
                  <a:gd name="T55" fmla="*/ 224 h 426"/>
                  <a:gd name="T56" fmla="*/ 1 w 348"/>
                  <a:gd name="T57" fmla="*/ 191 h 426"/>
                  <a:gd name="T58" fmla="*/ 6 w 348"/>
                  <a:gd name="T59" fmla="*/ 159 h 426"/>
                  <a:gd name="T60" fmla="*/ 14 w 348"/>
                  <a:gd name="T61" fmla="*/ 129 h 426"/>
                  <a:gd name="T62" fmla="*/ 27 w 348"/>
                  <a:gd name="T63" fmla="*/ 102 h 426"/>
                  <a:gd name="T64" fmla="*/ 42 w 348"/>
                  <a:gd name="T65" fmla="*/ 77 h 426"/>
                  <a:gd name="T66" fmla="*/ 67 w 348"/>
                  <a:gd name="T67" fmla="*/ 48 h 426"/>
                  <a:gd name="T68" fmla="*/ 89 w 348"/>
                  <a:gd name="T69" fmla="*/ 30 h 426"/>
                  <a:gd name="T70" fmla="*/ 113 w 348"/>
                  <a:gd name="T71" fmla="*/ 17 h 426"/>
                  <a:gd name="T72" fmla="*/ 138 w 348"/>
                  <a:gd name="T73" fmla="*/ 7 h 426"/>
                  <a:gd name="T74" fmla="*/ 165 w 348"/>
                  <a:gd name="T75" fmla="*/ 1 h 426"/>
                  <a:gd name="T76" fmla="*/ 194 w 348"/>
                  <a:gd name="T77" fmla="*/ 0 h 426"/>
                  <a:gd name="T78" fmla="*/ 224 w 348"/>
                  <a:gd name="T79" fmla="*/ 4 h 426"/>
                  <a:gd name="T80" fmla="*/ 250 w 348"/>
                  <a:gd name="T81" fmla="*/ 13 h 426"/>
                  <a:gd name="T82" fmla="*/ 274 w 348"/>
                  <a:gd name="T83" fmla="*/ 25 h 426"/>
                  <a:gd name="T84" fmla="*/ 294 w 348"/>
                  <a:gd name="T85" fmla="*/ 41 h 426"/>
                  <a:gd name="T86" fmla="*/ 310 w 348"/>
                  <a:gd name="T87" fmla="*/ 60 h 426"/>
                  <a:gd name="T88" fmla="*/ 331 w 348"/>
                  <a:gd name="T89" fmla="*/ 96 h 426"/>
                  <a:gd name="T90" fmla="*/ 339 w 348"/>
                  <a:gd name="T91" fmla="*/ 121 h 426"/>
                  <a:gd name="T92" fmla="*/ 345 w 348"/>
                  <a:gd name="T93" fmla="*/ 146 h 426"/>
                  <a:gd name="T94" fmla="*/ 348 w 348"/>
                  <a:gd name="T95" fmla="*/ 189 h 426"/>
                  <a:gd name="T96" fmla="*/ 65 w 348"/>
                  <a:gd name="T97" fmla="*/ 176 h 426"/>
                  <a:gd name="T98" fmla="*/ 288 w 348"/>
                  <a:gd name="T99" fmla="*/ 157 h 426"/>
                  <a:gd name="T100" fmla="*/ 281 w 348"/>
                  <a:gd name="T101" fmla="*/ 129 h 426"/>
                  <a:gd name="T102" fmla="*/ 272 w 348"/>
                  <a:gd name="T103" fmla="*/ 109 h 426"/>
                  <a:gd name="T104" fmla="*/ 251 w 348"/>
                  <a:gd name="T105" fmla="*/ 84 h 426"/>
                  <a:gd name="T106" fmla="*/ 226 w 348"/>
                  <a:gd name="T107" fmla="*/ 68 h 426"/>
                  <a:gd name="T108" fmla="*/ 195 w 348"/>
                  <a:gd name="T109" fmla="*/ 59 h 426"/>
                  <a:gd name="T110" fmla="*/ 160 w 348"/>
                  <a:gd name="T111" fmla="*/ 61 h 426"/>
                  <a:gd name="T112" fmla="*/ 139 w 348"/>
                  <a:gd name="T113" fmla="*/ 68 h 426"/>
                  <a:gd name="T114" fmla="*/ 112 w 348"/>
                  <a:gd name="T115" fmla="*/ 86 h 426"/>
                  <a:gd name="T116" fmla="*/ 91 w 348"/>
                  <a:gd name="T117" fmla="*/ 111 h 426"/>
                  <a:gd name="T118" fmla="*/ 77 w 348"/>
                  <a:gd name="T119" fmla="*/ 136 h 426"/>
                  <a:gd name="T120" fmla="*/ 68 w 348"/>
                  <a:gd name="T121" fmla="*/ 164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48" h="426">
                    <a:moveTo>
                      <a:pt x="64" y="227"/>
                    </a:moveTo>
                    <a:lnTo>
                      <a:pt x="64" y="240"/>
                    </a:lnTo>
                    <a:lnTo>
                      <a:pt x="65" y="246"/>
                    </a:lnTo>
                    <a:lnTo>
                      <a:pt x="66" y="253"/>
                    </a:lnTo>
                    <a:lnTo>
                      <a:pt x="69" y="266"/>
                    </a:lnTo>
                    <a:lnTo>
                      <a:pt x="71" y="272"/>
                    </a:lnTo>
                    <a:lnTo>
                      <a:pt x="73" y="278"/>
                    </a:lnTo>
                    <a:lnTo>
                      <a:pt x="77" y="290"/>
                    </a:lnTo>
                    <a:lnTo>
                      <a:pt x="83" y="302"/>
                    </a:lnTo>
                    <a:lnTo>
                      <a:pt x="86" y="307"/>
                    </a:lnTo>
                    <a:lnTo>
                      <a:pt x="90" y="313"/>
                    </a:lnTo>
                    <a:lnTo>
                      <a:pt x="98" y="323"/>
                    </a:lnTo>
                    <a:lnTo>
                      <a:pt x="106" y="332"/>
                    </a:lnTo>
                    <a:lnTo>
                      <a:pt x="115" y="341"/>
                    </a:lnTo>
                    <a:lnTo>
                      <a:pt x="120" y="345"/>
                    </a:lnTo>
                    <a:lnTo>
                      <a:pt x="126" y="349"/>
                    </a:lnTo>
                    <a:lnTo>
                      <a:pt x="137" y="355"/>
                    </a:lnTo>
                    <a:lnTo>
                      <a:pt x="142" y="358"/>
                    </a:lnTo>
                    <a:lnTo>
                      <a:pt x="148" y="360"/>
                    </a:lnTo>
                    <a:lnTo>
                      <a:pt x="154" y="362"/>
                    </a:lnTo>
                    <a:lnTo>
                      <a:pt x="161" y="364"/>
                    </a:lnTo>
                    <a:lnTo>
                      <a:pt x="167" y="365"/>
                    </a:lnTo>
                    <a:lnTo>
                      <a:pt x="174" y="366"/>
                    </a:lnTo>
                    <a:lnTo>
                      <a:pt x="188" y="367"/>
                    </a:lnTo>
                    <a:lnTo>
                      <a:pt x="199" y="367"/>
                    </a:lnTo>
                    <a:lnTo>
                      <a:pt x="210" y="366"/>
                    </a:lnTo>
                    <a:lnTo>
                      <a:pt x="220" y="364"/>
                    </a:lnTo>
                    <a:lnTo>
                      <a:pt x="230" y="361"/>
                    </a:lnTo>
                    <a:lnTo>
                      <a:pt x="239" y="359"/>
                    </a:lnTo>
                    <a:lnTo>
                      <a:pt x="247" y="355"/>
                    </a:lnTo>
                    <a:lnTo>
                      <a:pt x="254" y="352"/>
                    </a:lnTo>
                    <a:lnTo>
                      <a:pt x="261" y="348"/>
                    </a:lnTo>
                    <a:lnTo>
                      <a:pt x="269" y="343"/>
                    </a:lnTo>
                    <a:lnTo>
                      <a:pt x="275" y="339"/>
                    </a:lnTo>
                    <a:lnTo>
                      <a:pt x="286" y="330"/>
                    </a:lnTo>
                    <a:lnTo>
                      <a:pt x="295" y="320"/>
                    </a:lnTo>
                    <a:lnTo>
                      <a:pt x="302" y="312"/>
                    </a:lnTo>
                    <a:lnTo>
                      <a:pt x="347" y="349"/>
                    </a:lnTo>
                    <a:lnTo>
                      <a:pt x="342" y="356"/>
                    </a:lnTo>
                    <a:lnTo>
                      <a:pt x="336" y="363"/>
                    </a:lnTo>
                    <a:lnTo>
                      <a:pt x="329" y="370"/>
                    </a:lnTo>
                    <a:lnTo>
                      <a:pt x="322" y="377"/>
                    </a:lnTo>
                    <a:lnTo>
                      <a:pt x="314" y="384"/>
                    </a:lnTo>
                    <a:lnTo>
                      <a:pt x="305" y="390"/>
                    </a:lnTo>
                    <a:lnTo>
                      <a:pt x="296" y="396"/>
                    </a:lnTo>
                    <a:lnTo>
                      <a:pt x="286" y="402"/>
                    </a:lnTo>
                    <a:lnTo>
                      <a:pt x="276" y="407"/>
                    </a:lnTo>
                    <a:lnTo>
                      <a:pt x="263" y="412"/>
                    </a:lnTo>
                    <a:lnTo>
                      <a:pt x="252" y="416"/>
                    </a:lnTo>
                    <a:lnTo>
                      <a:pt x="239" y="419"/>
                    </a:lnTo>
                    <a:lnTo>
                      <a:pt x="226" y="422"/>
                    </a:lnTo>
                    <a:lnTo>
                      <a:pt x="212" y="424"/>
                    </a:lnTo>
                    <a:lnTo>
                      <a:pt x="198" y="426"/>
                    </a:lnTo>
                    <a:lnTo>
                      <a:pt x="183" y="426"/>
                    </a:lnTo>
                    <a:lnTo>
                      <a:pt x="173" y="426"/>
                    </a:lnTo>
                    <a:lnTo>
                      <a:pt x="163" y="425"/>
                    </a:lnTo>
                    <a:lnTo>
                      <a:pt x="154" y="424"/>
                    </a:lnTo>
                    <a:lnTo>
                      <a:pt x="144" y="422"/>
                    </a:lnTo>
                    <a:lnTo>
                      <a:pt x="135" y="420"/>
                    </a:lnTo>
                    <a:lnTo>
                      <a:pt x="126" y="417"/>
                    </a:lnTo>
                    <a:lnTo>
                      <a:pt x="117" y="414"/>
                    </a:lnTo>
                    <a:lnTo>
                      <a:pt x="109" y="410"/>
                    </a:lnTo>
                    <a:lnTo>
                      <a:pt x="101" y="406"/>
                    </a:lnTo>
                    <a:lnTo>
                      <a:pt x="93" y="401"/>
                    </a:lnTo>
                    <a:lnTo>
                      <a:pt x="85" y="397"/>
                    </a:lnTo>
                    <a:lnTo>
                      <a:pt x="78" y="391"/>
                    </a:lnTo>
                    <a:lnTo>
                      <a:pt x="70" y="385"/>
                    </a:lnTo>
                    <a:lnTo>
                      <a:pt x="64" y="379"/>
                    </a:lnTo>
                    <a:lnTo>
                      <a:pt x="57" y="373"/>
                    </a:lnTo>
                    <a:lnTo>
                      <a:pt x="51" y="366"/>
                    </a:lnTo>
                    <a:lnTo>
                      <a:pt x="45" y="359"/>
                    </a:lnTo>
                    <a:lnTo>
                      <a:pt x="39" y="351"/>
                    </a:lnTo>
                    <a:lnTo>
                      <a:pt x="29" y="335"/>
                    </a:lnTo>
                    <a:lnTo>
                      <a:pt x="25" y="326"/>
                    </a:lnTo>
                    <a:lnTo>
                      <a:pt x="20" y="317"/>
                    </a:lnTo>
                    <a:lnTo>
                      <a:pt x="17" y="308"/>
                    </a:lnTo>
                    <a:lnTo>
                      <a:pt x="13" y="298"/>
                    </a:lnTo>
                    <a:lnTo>
                      <a:pt x="10" y="288"/>
                    </a:lnTo>
                    <a:lnTo>
                      <a:pt x="7" y="278"/>
                    </a:lnTo>
                    <a:lnTo>
                      <a:pt x="5" y="268"/>
                    </a:lnTo>
                    <a:lnTo>
                      <a:pt x="3" y="257"/>
                    </a:lnTo>
                    <a:lnTo>
                      <a:pt x="2" y="247"/>
                    </a:lnTo>
                    <a:lnTo>
                      <a:pt x="1" y="235"/>
                    </a:lnTo>
                    <a:lnTo>
                      <a:pt x="0" y="224"/>
                    </a:lnTo>
                    <a:lnTo>
                      <a:pt x="0" y="213"/>
                    </a:lnTo>
                    <a:lnTo>
                      <a:pt x="0" y="202"/>
                    </a:lnTo>
                    <a:lnTo>
                      <a:pt x="1" y="191"/>
                    </a:lnTo>
                    <a:lnTo>
                      <a:pt x="2" y="180"/>
                    </a:lnTo>
                    <a:lnTo>
                      <a:pt x="3" y="169"/>
                    </a:lnTo>
                    <a:lnTo>
                      <a:pt x="6" y="159"/>
                    </a:lnTo>
                    <a:lnTo>
                      <a:pt x="8" y="149"/>
                    </a:lnTo>
                    <a:lnTo>
                      <a:pt x="11" y="139"/>
                    </a:lnTo>
                    <a:lnTo>
                      <a:pt x="14" y="129"/>
                    </a:lnTo>
                    <a:lnTo>
                      <a:pt x="18" y="120"/>
                    </a:lnTo>
                    <a:lnTo>
                      <a:pt x="22" y="111"/>
                    </a:lnTo>
                    <a:lnTo>
                      <a:pt x="27" y="102"/>
                    </a:lnTo>
                    <a:lnTo>
                      <a:pt x="32" y="93"/>
                    </a:lnTo>
                    <a:lnTo>
                      <a:pt x="37" y="85"/>
                    </a:lnTo>
                    <a:lnTo>
                      <a:pt x="42" y="77"/>
                    </a:lnTo>
                    <a:lnTo>
                      <a:pt x="48" y="69"/>
                    </a:lnTo>
                    <a:lnTo>
                      <a:pt x="54" y="62"/>
                    </a:lnTo>
                    <a:lnTo>
                      <a:pt x="67" y="48"/>
                    </a:lnTo>
                    <a:lnTo>
                      <a:pt x="74" y="42"/>
                    </a:lnTo>
                    <a:lnTo>
                      <a:pt x="82" y="36"/>
                    </a:lnTo>
                    <a:lnTo>
                      <a:pt x="89" y="30"/>
                    </a:lnTo>
                    <a:lnTo>
                      <a:pt x="97" y="25"/>
                    </a:lnTo>
                    <a:lnTo>
                      <a:pt x="105" y="21"/>
                    </a:lnTo>
                    <a:lnTo>
                      <a:pt x="113" y="17"/>
                    </a:lnTo>
                    <a:lnTo>
                      <a:pt x="121" y="13"/>
                    </a:lnTo>
                    <a:lnTo>
                      <a:pt x="129" y="9"/>
                    </a:lnTo>
                    <a:lnTo>
                      <a:pt x="138" y="7"/>
                    </a:lnTo>
                    <a:lnTo>
                      <a:pt x="147" y="4"/>
                    </a:lnTo>
                    <a:lnTo>
                      <a:pt x="156" y="2"/>
                    </a:lnTo>
                    <a:lnTo>
                      <a:pt x="165" y="1"/>
                    </a:lnTo>
                    <a:lnTo>
                      <a:pt x="174" y="0"/>
                    </a:lnTo>
                    <a:lnTo>
                      <a:pt x="183" y="0"/>
                    </a:lnTo>
                    <a:lnTo>
                      <a:pt x="194" y="0"/>
                    </a:lnTo>
                    <a:lnTo>
                      <a:pt x="204" y="1"/>
                    </a:lnTo>
                    <a:lnTo>
                      <a:pt x="214" y="2"/>
                    </a:lnTo>
                    <a:lnTo>
                      <a:pt x="224" y="4"/>
                    </a:lnTo>
                    <a:lnTo>
                      <a:pt x="233" y="7"/>
                    </a:lnTo>
                    <a:lnTo>
                      <a:pt x="242" y="9"/>
                    </a:lnTo>
                    <a:lnTo>
                      <a:pt x="250" y="13"/>
                    </a:lnTo>
                    <a:lnTo>
                      <a:pt x="258" y="16"/>
                    </a:lnTo>
                    <a:lnTo>
                      <a:pt x="266" y="21"/>
                    </a:lnTo>
                    <a:lnTo>
                      <a:pt x="274" y="25"/>
                    </a:lnTo>
                    <a:lnTo>
                      <a:pt x="281" y="30"/>
                    </a:lnTo>
                    <a:lnTo>
                      <a:pt x="288" y="35"/>
                    </a:lnTo>
                    <a:lnTo>
                      <a:pt x="294" y="41"/>
                    </a:lnTo>
                    <a:lnTo>
                      <a:pt x="300" y="47"/>
                    </a:lnTo>
                    <a:lnTo>
                      <a:pt x="305" y="53"/>
                    </a:lnTo>
                    <a:lnTo>
                      <a:pt x="310" y="60"/>
                    </a:lnTo>
                    <a:lnTo>
                      <a:pt x="319" y="74"/>
                    </a:lnTo>
                    <a:lnTo>
                      <a:pt x="327" y="89"/>
                    </a:lnTo>
                    <a:lnTo>
                      <a:pt x="331" y="96"/>
                    </a:lnTo>
                    <a:lnTo>
                      <a:pt x="334" y="104"/>
                    </a:lnTo>
                    <a:lnTo>
                      <a:pt x="337" y="112"/>
                    </a:lnTo>
                    <a:lnTo>
                      <a:pt x="339" y="121"/>
                    </a:lnTo>
                    <a:lnTo>
                      <a:pt x="341" y="129"/>
                    </a:lnTo>
                    <a:lnTo>
                      <a:pt x="343" y="137"/>
                    </a:lnTo>
                    <a:lnTo>
                      <a:pt x="345" y="146"/>
                    </a:lnTo>
                    <a:lnTo>
                      <a:pt x="346" y="155"/>
                    </a:lnTo>
                    <a:lnTo>
                      <a:pt x="348" y="172"/>
                    </a:lnTo>
                    <a:lnTo>
                      <a:pt x="348" y="189"/>
                    </a:lnTo>
                    <a:lnTo>
                      <a:pt x="348" y="227"/>
                    </a:lnTo>
                    <a:lnTo>
                      <a:pt x="64" y="227"/>
                    </a:lnTo>
                    <a:close/>
                    <a:moveTo>
                      <a:pt x="65" y="176"/>
                    </a:moveTo>
                    <a:lnTo>
                      <a:pt x="289" y="176"/>
                    </a:lnTo>
                    <a:lnTo>
                      <a:pt x="288" y="163"/>
                    </a:lnTo>
                    <a:lnTo>
                      <a:pt x="288" y="157"/>
                    </a:lnTo>
                    <a:lnTo>
                      <a:pt x="287" y="151"/>
                    </a:lnTo>
                    <a:lnTo>
                      <a:pt x="284" y="140"/>
                    </a:lnTo>
                    <a:lnTo>
                      <a:pt x="281" y="129"/>
                    </a:lnTo>
                    <a:lnTo>
                      <a:pt x="279" y="124"/>
                    </a:lnTo>
                    <a:lnTo>
                      <a:pt x="277" y="118"/>
                    </a:lnTo>
                    <a:lnTo>
                      <a:pt x="272" y="109"/>
                    </a:lnTo>
                    <a:lnTo>
                      <a:pt x="265" y="100"/>
                    </a:lnTo>
                    <a:lnTo>
                      <a:pt x="259" y="92"/>
                    </a:lnTo>
                    <a:lnTo>
                      <a:pt x="251" y="84"/>
                    </a:lnTo>
                    <a:lnTo>
                      <a:pt x="244" y="78"/>
                    </a:lnTo>
                    <a:lnTo>
                      <a:pt x="235" y="72"/>
                    </a:lnTo>
                    <a:lnTo>
                      <a:pt x="226" y="68"/>
                    </a:lnTo>
                    <a:lnTo>
                      <a:pt x="216" y="64"/>
                    </a:lnTo>
                    <a:lnTo>
                      <a:pt x="206" y="61"/>
                    </a:lnTo>
                    <a:lnTo>
                      <a:pt x="195" y="59"/>
                    </a:lnTo>
                    <a:lnTo>
                      <a:pt x="183" y="59"/>
                    </a:lnTo>
                    <a:lnTo>
                      <a:pt x="171" y="60"/>
                    </a:lnTo>
                    <a:lnTo>
                      <a:pt x="160" y="61"/>
                    </a:lnTo>
                    <a:lnTo>
                      <a:pt x="155" y="63"/>
                    </a:lnTo>
                    <a:lnTo>
                      <a:pt x="149" y="64"/>
                    </a:lnTo>
                    <a:lnTo>
                      <a:pt x="139" y="68"/>
                    </a:lnTo>
                    <a:lnTo>
                      <a:pt x="130" y="73"/>
                    </a:lnTo>
                    <a:lnTo>
                      <a:pt x="121" y="79"/>
                    </a:lnTo>
                    <a:lnTo>
                      <a:pt x="112" y="86"/>
                    </a:lnTo>
                    <a:lnTo>
                      <a:pt x="104" y="94"/>
                    </a:lnTo>
                    <a:lnTo>
                      <a:pt x="97" y="102"/>
                    </a:lnTo>
                    <a:lnTo>
                      <a:pt x="91" y="111"/>
                    </a:lnTo>
                    <a:lnTo>
                      <a:pt x="85" y="121"/>
                    </a:lnTo>
                    <a:lnTo>
                      <a:pt x="79" y="131"/>
                    </a:lnTo>
                    <a:lnTo>
                      <a:pt x="77" y="136"/>
                    </a:lnTo>
                    <a:lnTo>
                      <a:pt x="75" y="142"/>
                    </a:lnTo>
                    <a:lnTo>
                      <a:pt x="71" y="153"/>
                    </a:lnTo>
                    <a:lnTo>
                      <a:pt x="68" y="164"/>
                    </a:lnTo>
                    <a:lnTo>
                      <a:pt x="65" y="17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43" name="Freeform 9"/>
              <p:cNvSpPr>
                <a:spLocks/>
              </p:cNvSpPr>
              <p:nvPr userDrawn="1"/>
            </p:nvSpPr>
            <p:spPr bwMode="auto">
              <a:xfrm>
                <a:off x="3554413" y="4386263"/>
                <a:ext cx="350837" cy="806450"/>
              </a:xfrm>
              <a:custGeom>
                <a:avLst/>
                <a:gdLst>
                  <a:gd name="T0" fmla="*/ 221 w 221"/>
                  <a:gd name="T1" fmla="*/ 508 h 508"/>
                  <a:gd name="T2" fmla="*/ 183 w 221"/>
                  <a:gd name="T3" fmla="*/ 508 h 508"/>
                  <a:gd name="T4" fmla="*/ 163 w 221"/>
                  <a:gd name="T5" fmla="*/ 507 h 508"/>
                  <a:gd name="T6" fmla="*/ 152 w 221"/>
                  <a:gd name="T7" fmla="*/ 506 h 508"/>
                  <a:gd name="T8" fmla="*/ 142 w 221"/>
                  <a:gd name="T9" fmla="*/ 504 h 508"/>
                  <a:gd name="T10" fmla="*/ 132 w 221"/>
                  <a:gd name="T11" fmla="*/ 502 h 508"/>
                  <a:gd name="T12" fmla="*/ 127 w 221"/>
                  <a:gd name="T13" fmla="*/ 500 h 508"/>
                  <a:gd name="T14" fmla="*/ 122 w 221"/>
                  <a:gd name="T15" fmla="*/ 498 h 508"/>
                  <a:gd name="T16" fmla="*/ 117 w 221"/>
                  <a:gd name="T17" fmla="*/ 496 h 508"/>
                  <a:gd name="T18" fmla="*/ 112 w 221"/>
                  <a:gd name="T19" fmla="*/ 494 h 508"/>
                  <a:gd name="T20" fmla="*/ 103 w 221"/>
                  <a:gd name="T21" fmla="*/ 488 h 508"/>
                  <a:gd name="T22" fmla="*/ 99 w 221"/>
                  <a:gd name="T23" fmla="*/ 485 h 508"/>
                  <a:gd name="T24" fmla="*/ 94 w 221"/>
                  <a:gd name="T25" fmla="*/ 481 h 508"/>
                  <a:gd name="T26" fmla="*/ 90 w 221"/>
                  <a:gd name="T27" fmla="*/ 477 h 508"/>
                  <a:gd name="T28" fmla="*/ 87 w 221"/>
                  <a:gd name="T29" fmla="*/ 473 h 508"/>
                  <a:gd name="T30" fmla="*/ 83 w 221"/>
                  <a:gd name="T31" fmla="*/ 468 h 508"/>
                  <a:gd name="T32" fmla="*/ 80 w 221"/>
                  <a:gd name="T33" fmla="*/ 463 h 508"/>
                  <a:gd name="T34" fmla="*/ 77 w 221"/>
                  <a:gd name="T35" fmla="*/ 458 h 508"/>
                  <a:gd name="T36" fmla="*/ 74 w 221"/>
                  <a:gd name="T37" fmla="*/ 452 h 508"/>
                  <a:gd name="T38" fmla="*/ 71 w 221"/>
                  <a:gd name="T39" fmla="*/ 445 h 508"/>
                  <a:gd name="T40" fmla="*/ 69 w 221"/>
                  <a:gd name="T41" fmla="*/ 439 h 508"/>
                  <a:gd name="T42" fmla="*/ 67 w 221"/>
                  <a:gd name="T43" fmla="*/ 431 h 508"/>
                  <a:gd name="T44" fmla="*/ 66 w 221"/>
                  <a:gd name="T45" fmla="*/ 423 h 508"/>
                  <a:gd name="T46" fmla="*/ 64 w 221"/>
                  <a:gd name="T47" fmla="*/ 415 h 508"/>
                  <a:gd name="T48" fmla="*/ 63 w 221"/>
                  <a:gd name="T49" fmla="*/ 406 h 508"/>
                  <a:gd name="T50" fmla="*/ 63 w 221"/>
                  <a:gd name="T51" fmla="*/ 397 h 508"/>
                  <a:gd name="T52" fmla="*/ 63 w 221"/>
                  <a:gd name="T53" fmla="*/ 387 h 508"/>
                  <a:gd name="T54" fmla="*/ 63 w 221"/>
                  <a:gd name="T55" fmla="*/ 150 h 508"/>
                  <a:gd name="T56" fmla="*/ 0 w 221"/>
                  <a:gd name="T57" fmla="*/ 150 h 508"/>
                  <a:gd name="T58" fmla="*/ 0 w 221"/>
                  <a:gd name="T59" fmla="*/ 96 h 508"/>
                  <a:gd name="T60" fmla="*/ 63 w 221"/>
                  <a:gd name="T61" fmla="*/ 96 h 508"/>
                  <a:gd name="T62" fmla="*/ 63 w 221"/>
                  <a:gd name="T63" fmla="*/ 0 h 508"/>
                  <a:gd name="T64" fmla="*/ 124 w 221"/>
                  <a:gd name="T65" fmla="*/ 0 h 508"/>
                  <a:gd name="T66" fmla="*/ 124 w 221"/>
                  <a:gd name="T67" fmla="*/ 96 h 508"/>
                  <a:gd name="T68" fmla="*/ 219 w 221"/>
                  <a:gd name="T69" fmla="*/ 96 h 508"/>
                  <a:gd name="T70" fmla="*/ 219 w 221"/>
                  <a:gd name="T71" fmla="*/ 150 h 508"/>
                  <a:gd name="T72" fmla="*/ 124 w 221"/>
                  <a:gd name="T73" fmla="*/ 150 h 508"/>
                  <a:gd name="T74" fmla="*/ 124 w 221"/>
                  <a:gd name="T75" fmla="*/ 376 h 508"/>
                  <a:gd name="T76" fmla="*/ 125 w 221"/>
                  <a:gd name="T77" fmla="*/ 389 h 508"/>
                  <a:gd name="T78" fmla="*/ 126 w 221"/>
                  <a:gd name="T79" fmla="*/ 400 h 508"/>
                  <a:gd name="T80" fmla="*/ 128 w 221"/>
                  <a:gd name="T81" fmla="*/ 410 h 508"/>
                  <a:gd name="T82" fmla="*/ 131 w 221"/>
                  <a:gd name="T83" fmla="*/ 418 h 508"/>
                  <a:gd name="T84" fmla="*/ 134 w 221"/>
                  <a:gd name="T85" fmla="*/ 425 h 508"/>
                  <a:gd name="T86" fmla="*/ 137 w 221"/>
                  <a:gd name="T87" fmla="*/ 432 h 508"/>
                  <a:gd name="T88" fmla="*/ 140 w 221"/>
                  <a:gd name="T89" fmla="*/ 434 h 508"/>
                  <a:gd name="T90" fmla="*/ 142 w 221"/>
                  <a:gd name="T91" fmla="*/ 437 h 508"/>
                  <a:gd name="T92" fmla="*/ 147 w 221"/>
                  <a:gd name="T93" fmla="*/ 441 h 508"/>
                  <a:gd name="T94" fmla="*/ 152 w 221"/>
                  <a:gd name="T95" fmla="*/ 445 h 508"/>
                  <a:gd name="T96" fmla="*/ 157 w 221"/>
                  <a:gd name="T97" fmla="*/ 447 h 508"/>
                  <a:gd name="T98" fmla="*/ 163 w 221"/>
                  <a:gd name="T99" fmla="*/ 450 h 508"/>
                  <a:gd name="T100" fmla="*/ 169 w 221"/>
                  <a:gd name="T101" fmla="*/ 451 h 508"/>
                  <a:gd name="T102" fmla="*/ 182 w 221"/>
                  <a:gd name="T103" fmla="*/ 453 h 508"/>
                  <a:gd name="T104" fmla="*/ 195 w 221"/>
                  <a:gd name="T105" fmla="*/ 453 h 508"/>
                  <a:gd name="T106" fmla="*/ 221 w 221"/>
                  <a:gd name="T107" fmla="*/ 453 h 508"/>
                  <a:gd name="T108" fmla="*/ 221 w 221"/>
                  <a:gd name="T109" fmla="*/ 508 h 5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21" h="508">
                    <a:moveTo>
                      <a:pt x="221" y="508"/>
                    </a:moveTo>
                    <a:lnTo>
                      <a:pt x="183" y="508"/>
                    </a:lnTo>
                    <a:lnTo>
                      <a:pt x="163" y="507"/>
                    </a:lnTo>
                    <a:lnTo>
                      <a:pt x="152" y="506"/>
                    </a:lnTo>
                    <a:lnTo>
                      <a:pt x="142" y="504"/>
                    </a:lnTo>
                    <a:lnTo>
                      <a:pt x="132" y="502"/>
                    </a:lnTo>
                    <a:lnTo>
                      <a:pt x="127" y="500"/>
                    </a:lnTo>
                    <a:lnTo>
                      <a:pt x="122" y="498"/>
                    </a:lnTo>
                    <a:lnTo>
                      <a:pt x="117" y="496"/>
                    </a:lnTo>
                    <a:lnTo>
                      <a:pt x="112" y="494"/>
                    </a:lnTo>
                    <a:lnTo>
                      <a:pt x="103" y="488"/>
                    </a:lnTo>
                    <a:lnTo>
                      <a:pt x="99" y="485"/>
                    </a:lnTo>
                    <a:lnTo>
                      <a:pt x="94" y="481"/>
                    </a:lnTo>
                    <a:lnTo>
                      <a:pt x="90" y="477"/>
                    </a:lnTo>
                    <a:lnTo>
                      <a:pt x="87" y="473"/>
                    </a:lnTo>
                    <a:lnTo>
                      <a:pt x="83" y="468"/>
                    </a:lnTo>
                    <a:lnTo>
                      <a:pt x="80" y="463"/>
                    </a:lnTo>
                    <a:lnTo>
                      <a:pt x="77" y="458"/>
                    </a:lnTo>
                    <a:lnTo>
                      <a:pt x="74" y="452"/>
                    </a:lnTo>
                    <a:lnTo>
                      <a:pt x="71" y="445"/>
                    </a:lnTo>
                    <a:lnTo>
                      <a:pt x="69" y="439"/>
                    </a:lnTo>
                    <a:lnTo>
                      <a:pt x="67" y="431"/>
                    </a:lnTo>
                    <a:lnTo>
                      <a:pt x="66" y="423"/>
                    </a:lnTo>
                    <a:lnTo>
                      <a:pt x="64" y="415"/>
                    </a:lnTo>
                    <a:lnTo>
                      <a:pt x="63" y="406"/>
                    </a:lnTo>
                    <a:lnTo>
                      <a:pt x="63" y="397"/>
                    </a:lnTo>
                    <a:lnTo>
                      <a:pt x="63" y="387"/>
                    </a:lnTo>
                    <a:lnTo>
                      <a:pt x="63" y="150"/>
                    </a:lnTo>
                    <a:lnTo>
                      <a:pt x="0" y="150"/>
                    </a:lnTo>
                    <a:lnTo>
                      <a:pt x="0" y="96"/>
                    </a:lnTo>
                    <a:lnTo>
                      <a:pt x="63" y="96"/>
                    </a:lnTo>
                    <a:lnTo>
                      <a:pt x="63" y="0"/>
                    </a:lnTo>
                    <a:lnTo>
                      <a:pt x="124" y="0"/>
                    </a:lnTo>
                    <a:lnTo>
                      <a:pt x="124" y="96"/>
                    </a:lnTo>
                    <a:lnTo>
                      <a:pt x="219" y="96"/>
                    </a:lnTo>
                    <a:lnTo>
                      <a:pt x="219" y="150"/>
                    </a:lnTo>
                    <a:lnTo>
                      <a:pt x="124" y="150"/>
                    </a:lnTo>
                    <a:lnTo>
                      <a:pt x="124" y="376"/>
                    </a:lnTo>
                    <a:lnTo>
                      <a:pt x="125" y="389"/>
                    </a:lnTo>
                    <a:lnTo>
                      <a:pt x="126" y="400"/>
                    </a:lnTo>
                    <a:lnTo>
                      <a:pt x="128" y="410"/>
                    </a:lnTo>
                    <a:lnTo>
                      <a:pt x="131" y="418"/>
                    </a:lnTo>
                    <a:lnTo>
                      <a:pt x="134" y="425"/>
                    </a:lnTo>
                    <a:lnTo>
                      <a:pt x="137" y="432"/>
                    </a:lnTo>
                    <a:lnTo>
                      <a:pt x="140" y="434"/>
                    </a:lnTo>
                    <a:lnTo>
                      <a:pt x="142" y="437"/>
                    </a:lnTo>
                    <a:lnTo>
                      <a:pt x="147" y="441"/>
                    </a:lnTo>
                    <a:lnTo>
                      <a:pt x="152" y="445"/>
                    </a:lnTo>
                    <a:lnTo>
                      <a:pt x="157" y="447"/>
                    </a:lnTo>
                    <a:lnTo>
                      <a:pt x="163" y="450"/>
                    </a:lnTo>
                    <a:lnTo>
                      <a:pt x="169" y="451"/>
                    </a:lnTo>
                    <a:lnTo>
                      <a:pt x="182" y="453"/>
                    </a:lnTo>
                    <a:lnTo>
                      <a:pt x="195" y="453"/>
                    </a:lnTo>
                    <a:lnTo>
                      <a:pt x="221" y="453"/>
                    </a:lnTo>
                    <a:lnTo>
                      <a:pt x="221" y="50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44" name="Freeform 10"/>
              <p:cNvSpPr>
                <a:spLocks/>
              </p:cNvSpPr>
              <p:nvPr userDrawn="1"/>
            </p:nvSpPr>
            <p:spPr bwMode="auto">
              <a:xfrm>
                <a:off x="4187825" y="4386263"/>
                <a:ext cx="350837" cy="806450"/>
              </a:xfrm>
              <a:custGeom>
                <a:avLst/>
                <a:gdLst>
                  <a:gd name="T0" fmla="*/ 221 w 221"/>
                  <a:gd name="T1" fmla="*/ 508 h 508"/>
                  <a:gd name="T2" fmla="*/ 184 w 221"/>
                  <a:gd name="T3" fmla="*/ 508 h 508"/>
                  <a:gd name="T4" fmla="*/ 163 w 221"/>
                  <a:gd name="T5" fmla="*/ 507 h 508"/>
                  <a:gd name="T6" fmla="*/ 153 w 221"/>
                  <a:gd name="T7" fmla="*/ 506 h 508"/>
                  <a:gd name="T8" fmla="*/ 142 w 221"/>
                  <a:gd name="T9" fmla="*/ 504 h 508"/>
                  <a:gd name="T10" fmla="*/ 132 w 221"/>
                  <a:gd name="T11" fmla="*/ 502 h 508"/>
                  <a:gd name="T12" fmla="*/ 127 w 221"/>
                  <a:gd name="T13" fmla="*/ 500 h 508"/>
                  <a:gd name="T14" fmla="*/ 122 w 221"/>
                  <a:gd name="T15" fmla="*/ 498 h 508"/>
                  <a:gd name="T16" fmla="*/ 117 w 221"/>
                  <a:gd name="T17" fmla="*/ 496 h 508"/>
                  <a:gd name="T18" fmla="*/ 112 w 221"/>
                  <a:gd name="T19" fmla="*/ 494 h 508"/>
                  <a:gd name="T20" fmla="*/ 103 w 221"/>
                  <a:gd name="T21" fmla="*/ 488 h 508"/>
                  <a:gd name="T22" fmla="*/ 99 w 221"/>
                  <a:gd name="T23" fmla="*/ 485 h 508"/>
                  <a:gd name="T24" fmla="*/ 95 w 221"/>
                  <a:gd name="T25" fmla="*/ 481 h 508"/>
                  <a:gd name="T26" fmla="*/ 91 w 221"/>
                  <a:gd name="T27" fmla="*/ 477 h 508"/>
                  <a:gd name="T28" fmla="*/ 87 w 221"/>
                  <a:gd name="T29" fmla="*/ 473 h 508"/>
                  <a:gd name="T30" fmla="*/ 83 w 221"/>
                  <a:gd name="T31" fmla="*/ 468 h 508"/>
                  <a:gd name="T32" fmla="*/ 80 w 221"/>
                  <a:gd name="T33" fmla="*/ 463 h 508"/>
                  <a:gd name="T34" fmla="*/ 77 w 221"/>
                  <a:gd name="T35" fmla="*/ 458 h 508"/>
                  <a:gd name="T36" fmla="*/ 74 w 221"/>
                  <a:gd name="T37" fmla="*/ 452 h 508"/>
                  <a:gd name="T38" fmla="*/ 72 w 221"/>
                  <a:gd name="T39" fmla="*/ 445 h 508"/>
                  <a:gd name="T40" fmla="*/ 69 w 221"/>
                  <a:gd name="T41" fmla="*/ 439 h 508"/>
                  <a:gd name="T42" fmla="*/ 67 w 221"/>
                  <a:gd name="T43" fmla="*/ 431 h 508"/>
                  <a:gd name="T44" fmla="*/ 66 w 221"/>
                  <a:gd name="T45" fmla="*/ 423 h 508"/>
                  <a:gd name="T46" fmla="*/ 64 w 221"/>
                  <a:gd name="T47" fmla="*/ 415 h 508"/>
                  <a:gd name="T48" fmla="*/ 64 w 221"/>
                  <a:gd name="T49" fmla="*/ 406 h 508"/>
                  <a:gd name="T50" fmla="*/ 63 w 221"/>
                  <a:gd name="T51" fmla="*/ 397 h 508"/>
                  <a:gd name="T52" fmla="*/ 63 w 221"/>
                  <a:gd name="T53" fmla="*/ 387 h 508"/>
                  <a:gd name="T54" fmla="*/ 63 w 221"/>
                  <a:gd name="T55" fmla="*/ 150 h 508"/>
                  <a:gd name="T56" fmla="*/ 0 w 221"/>
                  <a:gd name="T57" fmla="*/ 150 h 508"/>
                  <a:gd name="T58" fmla="*/ 0 w 221"/>
                  <a:gd name="T59" fmla="*/ 96 h 508"/>
                  <a:gd name="T60" fmla="*/ 63 w 221"/>
                  <a:gd name="T61" fmla="*/ 96 h 508"/>
                  <a:gd name="T62" fmla="*/ 63 w 221"/>
                  <a:gd name="T63" fmla="*/ 0 h 508"/>
                  <a:gd name="T64" fmla="*/ 125 w 221"/>
                  <a:gd name="T65" fmla="*/ 0 h 508"/>
                  <a:gd name="T66" fmla="*/ 125 w 221"/>
                  <a:gd name="T67" fmla="*/ 96 h 508"/>
                  <a:gd name="T68" fmla="*/ 219 w 221"/>
                  <a:gd name="T69" fmla="*/ 96 h 508"/>
                  <a:gd name="T70" fmla="*/ 219 w 221"/>
                  <a:gd name="T71" fmla="*/ 150 h 508"/>
                  <a:gd name="T72" fmla="*/ 125 w 221"/>
                  <a:gd name="T73" fmla="*/ 150 h 508"/>
                  <a:gd name="T74" fmla="*/ 125 w 221"/>
                  <a:gd name="T75" fmla="*/ 376 h 508"/>
                  <a:gd name="T76" fmla="*/ 125 w 221"/>
                  <a:gd name="T77" fmla="*/ 389 h 508"/>
                  <a:gd name="T78" fmla="*/ 126 w 221"/>
                  <a:gd name="T79" fmla="*/ 400 h 508"/>
                  <a:gd name="T80" fmla="*/ 128 w 221"/>
                  <a:gd name="T81" fmla="*/ 410 h 508"/>
                  <a:gd name="T82" fmla="*/ 131 w 221"/>
                  <a:gd name="T83" fmla="*/ 418 h 508"/>
                  <a:gd name="T84" fmla="*/ 134 w 221"/>
                  <a:gd name="T85" fmla="*/ 425 h 508"/>
                  <a:gd name="T86" fmla="*/ 138 w 221"/>
                  <a:gd name="T87" fmla="*/ 432 h 508"/>
                  <a:gd name="T88" fmla="*/ 140 w 221"/>
                  <a:gd name="T89" fmla="*/ 434 h 508"/>
                  <a:gd name="T90" fmla="*/ 142 w 221"/>
                  <a:gd name="T91" fmla="*/ 437 h 508"/>
                  <a:gd name="T92" fmla="*/ 147 w 221"/>
                  <a:gd name="T93" fmla="*/ 441 h 508"/>
                  <a:gd name="T94" fmla="*/ 152 w 221"/>
                  <a:gd name="T95" fmla="*/ 445 h 508"/>
                  <a:gd name="T96" fmla="*/ 157 w 221"/>
                  <a:gd name="T97" fmla="*/ 447 h 508"/>
                  <a:gd name="T98" fmla="*/ 163 w 221"/>
                  <a:gd name="T99" fmla="*/ 450 h 508"/>
                  <a:gd name="T100" fmla="*/ 169 w 221"/>
                  <a:gd name="T101" fmla="*/ 451 h 508"/>
                  <a:gd name="T102" fmla="*/ 182 w 221"/>
                  <a:gd name="T103" fmla="*/ 453 h 508"/>
                  <a:gd name="T104" fmla="*/ 196 w 221"/>
                  <a:gd name="T105" fmla="*/ 453 h 508"/>
                  <a:gd name="T106" fmla="*/ 221 w 221"/>
                  <a:gd name="T107" fmla="*/ 453 h 508"/>
                  <a:gd name="T108" fmla="*/ 221 w 221"/>
                  <a:gd name="T109" fmla="*/ 508 h 5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21" h="508">
                    <a:moveTo>
                      <a:pt x="221" y="508"/>
                    </a:moveTo>
                    <a:lnTo>
                      <a:pt x="184" y="508"/>
                    </a:lnTo>
                    <a:lnTo>
                      <a:pt x="163" y="507"/>
                    </a:lnTo>
                    <a:lnTo>
                      <a:pt x="153" y="506"/>
                    </a:lnTo>
                    <a:lnTo>
                      <a:pt x="142" y="504"/>
                    </a:lnTo>
                    <a:lnTo>
                      <a:pt x="132" y="502"/>
                    </a:lnTo>
                    <a:lnTo>
                      <a:pt x="127" y="500"/>
                    </a:lnTo>
                    <a:lnTo>
                      <a:pt x="122" y="498"/>
                    </a:lnTo>
                    <a:lnTo>
                      <a:pt x="117" y="496"/>
                    </a:lnTo>
                    <a:lnTo>
                      <a:pt x="112" y="494"/>
                    </a:lnTo>
                    <a:lnTo>
                      <a:pt x="103" y="488"/>
                    </a:lnTo>
                    <a:lnTo>
                      <a:pt x="99" y="485"/>
                    </a:lnTo>
                    <a:lnTo>
                      <a:pt x="95" y="481"/>
                    </a:lnTo>
                    <a:lnTo>
                      <a:pt x="91" y="477"/>
                    </a:lnTo>
                    <a:lnTo>
                      <a:pt x="87" y="473"/>
                    </a:lnTo>
                    <a:lnTo>
                      <a:pt x="83" y="468"/>
                    </a:lnTo>
                    <a:lnTo>
                      <a:pt x="80" y="463"/>
                    </a:lnTo>
                    <a:lnTo>
                      <a:pt x="77" y="458"/>
                    </a:lnTo>
                    <a:lnTo>
                      <a:pt x="74" y="452"/>
                    </a:lnTo>
                    <a:lnTo>
                      <a:pt x="72" y="445"/>
                    </a:lnTo>
                    <a:lnTo>
                      <a:pt x="69" y="439"/>
                    </a:lnTo>
                    <a:lnTo>
                      <a:pt x="67" y="431"/>
                    </a:lnTo>
                    <a:lnTo>
                      <a:pt x="66" y="423"/>
                    </a:lnTo>
                    <a:lnTo>
                      <a:pt x="64" y="415"/>
                    </a:lnTo>
                    <a:lnTo>
                      <a:pt x="64" y="406"/>
                    </a:lnTo>
                    <a:lnTo>
                      <a:pt x="63" y="397"/>
                    </a:lnTo>
                    <a:lnTo>
                      <a:pt x="63" y="387"/>
                    </a:lnTo>
                    <a:lnTo>
                      <a:pt x="63" y="150"/>
                    </a:lnTo>
                    <a:lnTo>
                      <a:pt x="0" y="150"/>
                    </a:lnTo>
                    <a:lnTo>
                      <a:pt x="0" y="96"/>
                    </a:lnTo>
                    <a:lnTo>
                      <a:pt x="63" y="96"/>
                    </a:lnTo>
                    <a:lnTo>
                      <a:pt x="63" y="0"/>
                    </a:lnTo>
                    <a:lnTo>
                      <a:pt x="125" y="0"/>
                    </a:lnTo>
                    <a:lnTo>
                      <a:pt x="125" y="96"/>
                    </a:lnTo>
                    <a:lnTo>
                      <a:pt x="219" y="96"/>
                    </a:lnTo>
                    <a:lnTo>
                      <a:pt x="219" y="150"/>
                    </a:lnTo>
                    <a:lnTo>
                      <a:pt x="125" y="150"/>
                    </a:lnTo>
                    <a:lnTo>
                      <a:pt x="125" y="376"/>
                    </a:lnTo>
                    <a:lnTo>
                      <a:pt x="125" y="389"/>
                    </a:lnTo>
                    <a:lnTo>
                      <a:pt x="126" y="400"/>
                    </a:lnTo>
                    <a:lnTo>
                      <a:pt x="128" y="410"/>
                    </a:lnTo>
                    <a:lnTo>
                      <a:pt x="131" y="418"/>
                    </a:lnTo>
                    <a:lnTo>
                      <a:pt x="134" y="425"/>
                    </a:lnTo>
                    <a:lnTo>
                      <a:pt x="138" y="432"/>
                    </a:lnTo>
                    <a:lnTo>
                      <a:pt x="140" y="434"/>
                    </a:lnTo>
                    <a:lnTo>
                      <a:pt x="142" y="437"/>
                    </a:lnTo>
                    <a:lnTo>
                      <a:pt x="147" y="441"/>
                    </a:lnTo>
                    <a:lnTo>
                      <a:pt x="152" y="445"/>
                    </a:lnTo>
                    <a:lnTo>
                      <a:pt x="157" y="447"/>
                    </a:lnTo>
                    <a:lnTo>
                      <a:pt x="163" y="450"/>
                    </a:lnTo>
                    <a:lnTo>
                      <a:pt x="169" y="451"/>
                    </a:lnTo>
                    <a:lnTo>
                      <a:pt x="182" y="453"/>
                    </a:lnTo>
                    <a:lnTo>
                      <a:pt x="196" y="453"/>
                    </a:lnTo>
                    <a:lnTo>
                      <a:pt x="221" y="453"/>
                    </a:lnTo>
                    <a:lnTo>
                      <a:pt x="221" y="50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45" name="Freeform 11"/>
              <p:cNvSpPr>
                <a:spLocks/>
              </p:cNvSpPr>
              <p:nvPr userDrawn="1"/>
            </p:nvSpPr>
            <p:spPr bwMode="auto">
              <a:xfrm>
                <a:off x="4662488" y="4324351"/>
                <a:ext cx="511175" cy="868363"/>
              </a:xfrm>
              <a:custGeom>
                <a:avLst/>
                <a:gdLst>
                  <a:gd name="T0" fmla="*/ 259 w 322"/>
                  <a:gd name="T1" fmla="*/ 547 h 547"/>
                  <a:gd name="T2" fmla="*/ 259 w 322"/>
                  <a:gd name="T3" fmla="*/ 285 h 547"/>
                  <a:gd name="T4" fmla="*/ 258 w 322"/>
                  <a:gd name="T5" fmla="*/ 269 h 547"/>
                  <a:gd name="T6" fmla="*/ 255 w 322"/>
                  <a:gd name="T7" fmla="*/ 254 h 547"/>
                  <a:gd name="T8" fmla="*/ 249 w 322"/>
                  <a:gd name="T9" fmla="*/ 235 h 547"/>
                  <a:gd name="T10" fmla="*/ 240 w 322"/>
                  <a:gd name="T11" fmla="*/ 219 h 547"/>
                  <a:gd name="T12" fmla="*/ 228 w 322"/>
                  <a:gd name="T13" fmla="*/ 205 h 547"/>
                  <a:gd name="T14" fmla="*/ 220 w 322"/>
                  <a:gd name="T15" fmla="*/ 199 h 547"/>
                  <a:gd name="T16" fmla="*/ 203 w 322"/>
                  <a:gd name="T17" fmla="*/ 190 h 547"/>
                  <a:gd name="T18" fmla="*/ 193 w 322"/>
                  <a:gd name="T19" fmla="*/ 187 h 547"/>
                  <a:gd name="T20" fmla="*/ 181 w 322"/>
                  <a:gd name="T21" fmla="*/ 185 h 547"/>
                  <a:gd name="T22" fmla="*/ 169 w 322"/>
                  <a:gd name="T23" fmla="*/ 185 h 547"/>
                  <a:gd name="T24" fmla="*/ 147 w 322"/>
                  <a:gd name="T25" fmla="*/ 187 h 547"/>
                  <a:gd name="T26" fmla="*/ 126 w 322"/>
                  <a:gd name="T27" fmla="*/ 194 h 547"/>
                  <a:gd name="T28" fmla="*/ 112 w 322"/>
                  <a:gd name="T29" fmla="*/ 202 h 547"/>
                  <a:gd name="T30" fmla="*/ 100 w 322"/>
                  <a:gd name="T31" fmla="*/ 212 h 547"/>
                  <a:gd name="T32" fmla="*/ 86 w 322"/>
                  <a:gd name="T33" fmla="*/ 228 h 547"/>
                  <a:gd name="T34" fmla="*/ 74 w 322"/>
                  <a:gd name="T35" fmla="*/ 248 h 547"/>
                  <a:gd name="T36" fmla="*/ 67 w 322"/>
                  <a:gd name="T37" fmla="*/ 271 h 547"/>
                  <a:gd name="T38" fmla="*/ 63 w 322"/>
                  <a:gd name="T39" fmla="*/ 290 h 547"/>
                  <a:gd name="T40" fmla="*/ 62 w 322"/>
                  <a:gd name="T41" fmla="*/ 310 h 547"/>
                  <a:gd name="T42" fmla="*/ 0 w 322"/>
                  <a:gd name="T43" fmla="*/ 547 h 547"/>
                  <a:gd name="T44" fmla="*/ 59 w 322"/>
                  <a:gd name="T45" fmla="*/ 0 h 547"/>
                  <a:gd name="T46" fmla="*/ 63 w 322"/>
                  <a:gd name="T47" fmla="*/ 183 h 547"/>
                  <a:gd name="T48" fmla="*/ 71 w 322"/>
                  <a:gd name="T49" fmla="*/ 171 h 547"/>
                  <a:gd name="T50" fmla="*/ 82 w 322"/>
                  <a:gd name="T51" fmla="*/ 160 h 547"/>
                  <a:gd name="T52" fmla="*/ 96 w 322"/>
                  <a:gd name="T53" fmla="*/ 150 h 547"/>
                  <a:gd name="T54" fmla="*/ 111 w 322"/>
                  <a:gd name="T55" fmla="*/ 142 h 547"/>
                  <a:gd name="T56" fmla="*/ 129 w 322"/>
                  <a:gd name="T57" fmla="*/ 135 h 547"/>
                  <a:gd name="T58" fmla="*/ 149 w 322"/>
                  <a:gd name="T59" fmla="*/ 131 h 547"/>
                  <a:gd name="T60" fmla="*/ 170 w 322"/>
                  <a:gd name="T61" fmla="*/ 128 h 547"/>
                  <a:gd name="T62" fmla="*/ 190 w 322"/>
                  <a:gd name="T63" fmla="*/ 128 h 547"/>
                  <a:gd name="T64" fmla="*/ 208 w 322"/>
                  <a:gd name="T65" fmla="*/ 130 h 547"/>
                  <a:gd name="T66" fmla="*/ 224 w 322"/>
                  <a:gd name="T67" fmla="*/ 133 h 547"/>
                  <a:gd name="T68" fmla="*/ 239 w 322"/>
                  <a:gd name="T69" fmla="*/ 138 h 547"/>
                  <a:gd name="T70" fmla="*/ 253 w 322"/>
                  <a:gd name="T71" fmla="*/ 145 h 547"/>
                  <a:gd name="T72" fmla="*/ 265 w 322"/>
                  <a:gd name="T73" fmla="*/ 152 h 547"/>
                  <a:gd name="T74" fmla="*/ 276 w 322"/>
                  <a:gd name="T75" fmla="*/ 161 h 547"/>
                  <a:gd name="T76" fmla="*/ 286 w 322"/>
                  <a:gd name="T77" fmla="*/ 172 h 547"/>
                  <a:gd name="T78" fmla="*/ 294 w 322"/>
                  <a:gd name="T79" fmla="*/ 183 h 547"/>
                  <a:gd name="T80" fmla="*/ 304 w 322"/>
                  <a:gd name="T81" fmla="*/ 202 h 547"/>
                  <a:gd name="T82" fmla="*/ 314 w 322"/>
                  <a:gd name="T83" fmla="*/ 230 h 547"/>
                  <a:gd name="T84" fmla="*/ 318 w 322"/>
                  <a:gd name="T85" fmla="*/ 246 h 547"/>
                  <a:gd name="T86" fmla="*/ 320 w 322"/>
                  <a:gd name="T87" fmla="*/ 262 h 547"/>
                  <a:gd name="T88" fmla="*/ 322 w 322"/>
                  <a:gd name="T89" fmla="*/ 295 h 5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322" h="547">
                    <a:moveTo>
                      <a:pt x="322" y="547"/>
                    </a:moveTo>
                    <a:lnTo>
                      <a:pt x="259" y="547"/>
                    </a:lnTo>
                    <a:lnTo>
                      <a:pt x="259" y="296"/>
                    </a:lnTo>
                    <a:lnTo>
                      <a:pt x="259" y="285"/>
                    </a:lnTo>
                    <a:lnTo>
                      <a:pt x="258" y="275"/>
                    </a:lnTo>
                    <a:lnTo>
                      <a:pt x="258" y="269"/>
                    </a:lnTo>
                    <a:lnTo>
                      <a:pt x="257" y="264"/>
                    </a:lnTo>
                    <a:lnTo>
                      <a:pt x="255" y="254"/>
                    </a:lnTo>
                    <a:lnTo>
                      <a:pt x="252" y="245"/>
                    </a:lnTo>
                    <a:lnTo>
                      <a:pt x="249" y="235"/>
                    </a:lnTo>
                    <a:lnTo>
                      <a:pt x="245" y="227"/>
                    </a:lnTo>
                    <a:lnTo>
                      <a:pt x="240" y="219"/>
                    </a:lnTo>
                    <a:lnTo>
                      <a:pt x="234" y="211"/>
                    </a:lnTo>
                    <a:lnTo>
                      <a:pt x="228" y="205"/>
                    </a:lnTo>
                    <a:lnTo>
                      <a:pt x="224" y="202"/>
                    </a:lnTo>
                    <a:lnTo>
                      <a:pt x="220" y="199"/>
                    </a:lnTo>
                    <a:lnTo>
                      <a:pt x="212" y="194"/>
                    </a:lnTo>
                    <a:lnTo>
                      <a:pt x="203" y="190"/>
                    </a:lnTo>
                    <a:lnTo>
                      <a:pt x="198" y="188"/>
                    </a:lnTo>
                    <a:lnTo>
                      <a:pt x="193" y="187"/>
                    </a:lnTo>
                    <a:lnTo>
                      <a:pt x="187" y="186"/>
                    </a:lnTo>
                    <a:lnTo>
                      <a:pt x="181" y="185"/>
                    </a:lnTo>
                    <a:lnTo>
                      <a:pt x="175" y="185"/>
                    </a:lnTo>
                    <a:lnTo>
                      <a:pt x="169" y="185"/>
                    </a:lnTo>
                    <a:lnTo>
                      <a:pt x="158" y="185"/>
                    </a:lnTo>
                    <a:lnTo>
                      <a:pt x="147" y="187"/>
                    </a:lnTo>
                    <a:lnTo>
                      <a:pt x="136" y="190"/>
                    </a:lnTo>
                    <a:lnTo>
                      <a:pt x="126" y="194"/>
                    </a:lnTo>
                    <a:lnTo>
                      <a:pt x="117" y="199"/>
                    </a:lnTo>
                    <a:lnTo>
                      <a:pt x="112" y="202"/>
                    </a:lnTo>
                    <a:lnTo>
                      <a:pt x="108" y="205"/>
                    </a:lnTo>
                    <a:lnTo>
                      <a:pt x="100" y="212"/>
                    </a:lnTo>
                    <a:lnTo>
                      <a:pt x="92" y="220"/>
                    </a:lnTo>
                    <a:lnTo>
                      <a:pt x="86" y="228"/>
                    </a:lnTo>
                    <a:lnTo>
                      <a:pt x="80" y="238"/>
                    </a:lnTo>
                    <a:lnTo>
                      <a:pt x="74" y="248"/>
                    </a:lnTo>
                    <a:lnTo>
                      <a:pt x="70" y="259"/>
                    </a:lnTo>
                    <a:lnTo>
                      <a:pt x="67" y="271"/>
                    </a:lnTo>
                    <a:lnTo>
                      <a:pt x="64" y="283"/>
                    </a:lnTo>
                    <a:lnTo>
                      <a:pt x="63" y="290"/>
                    </a:lnTo>
                    <a:lnTo>
                      <a:pt x="63" y="296"/>
                    </a:lnTo>
                    <a:lnTo>
                      <a:pt x="62" y="310"/>
                    </a:lnTo>
                    <a:lnTo>
                      <a:pt x="62" y="547"/>
                    </a:lnTo>
                    <a:lnTo>
                      <a:pt x="0" y="547"/>
                    </a:lnTo>
                    <a:lnTo>
                      <a:pt x="0" y="0"/>
                    </a:lnTo>
                    <a:lnTo>
                      <a:pt x="59" y="0"/>
                    </a:lnTo>
                    <a:lnTo>
                      <a:pt x="59" y="189"/>
                    </a:lnTo>
                    <a:lnTo>
                      <a:pt x="63" y="183"/>
                    </a:lnTo>
                    <a:lnTo>
                      <a:pt x="66" y="177"/>
                    </a:lnTo>
                    <a:lnTo>
                      <a:pt x="71" y="171"/>
                    </a:lnTo>
                    <a:lnTo>
                      <a:pt x="76" y="165"/>
                    </a:lnTo>
                    <a:lnTo>
                      <a:pt x="82" y="160"/>
                    </a:lnTo>
                    <a:lnTo>
                      <a:pt x="89" y="155"/>
                    </a:lnTo>
                    <a:lnTo>
                      <a:pt x="96" y="150"/>
                    </a:lnTo>
                    <a:lnTo>
                      <a:pt x="103" y="146"/>
                    </a:lnTo>
                    <a:lnTo>
                      <a:pt x="111" y="142"/>
                    </a:lnTo>
                    <a:lnTo>
                      <a:pt x="120" y="138"/>
                    </a:lnTo>
                    <a:lnTo>
                      <a:pt x="129" y="135"/>
                    </a:lnTo>
                    <a:lnTo>
                      <a:pt x="139" y="133"/>
                    </a:lnTo>
                    <a:lnTo>
                      <a:pt x="149" y="131"/>
                    </a:lnTo>
                    <a:lnTo>
                      <a:pt x="159" y="129"/>
                    </a:lnTo>
                    <a:lnTo>
                      <a:pt x="170" y="128"/>
                    </a:lnTo>
                    <a:lnTo>
                      <a:pt x="181" y="128"/>
                    </a:lnTo>
                    <a:lnTo>
                      <a:pt x="190" y="128"/>
                    </a:lnTo>
                    <a:lnTo>
                      <a:pt x="199" y="129"/>
                    </a:lnTo>
                    <a:lnTo>
                      <a:pt x="208" y="130"/>
                    </a:lnTo>
                    <a:lnTo>
                      <a:pt x="216" y="131"/>
                    </a:lnTo>
                    <a:lnTo>
                      <a:pt x="224" y="133"/>
                    </a:lnTo>
                    <a:lnTo>
                      <a:pt x="232" y="136"/>
                    </a:lnTo>
                    <a:lnTo>
                      <a:pt x="239" y="138"/>
                    </a:lnTo>
                    <a:lnTo>
                      <a:pt x="246" y="141"/>
                    </a:lnTo>
                    <a:lnTo>
                      <a:pt x="253" y="145"/>
                    </a:lnTo>
                    <a:lnTo>
                      <a:pt x="259" y="148"/>
                    </a:lnTo>
                    <a:lnTo>
                      <a:pt x="265" y="152"/>
                    </a:lnTo>
                    <a:lnTo>
                      <a:pt x="271" y="157"/>
                    </a:lnTo>
                    <a:lnTo>
                      <a:pt x="276" y="161"/>
                    </a:lnTo>
                    <a:lnTo>
                      <a:pt x="281" y="166"/>
                    </a:lnTo>
                    <a:lnTo>
                      <a:pt x="286" y="172"/>
                    </a:lnTo>
                    <a:lnTo>
                      <a:pt x="290" y="177"/>
                    </a:lnTo>
                    <a:lnTo>
                      <a:pt x="294" y="183"/>
                    </a:lnTo>
                    <a:lnTo>
                      <a:pt x="298" y="189"/>
                    </a:lnTo>
                    <a:lnTo>
                      <a:pt x="304" y="202"/>
                    </a:lnTo>
                    <a:lnTo>
                      <a:pt x="310" y="216"/>
                    </a:lnTo>
                    <a:lnTo>
                      <a:pt x="314" y="230"/>
                    </a:lnTo>
                    <a:lnTo>
                      <a:pt x="316" y="238"/>
                    </a:lnTo>
                    <a:lnTo>
                      <a:pt x="318" y="246"/>
                    </a:lnTo>
                    <a:lnTo>
                      <a:pt x="319" y="254"/>
                    </a:lnTo>
                    <a:lnTo>
                      <a:pt x="320" y="262"/>
                    </a:lnTo>
                    <a:lnTo>
                      <a:pt x="321" y="278"/>
                    </a:lnTo>
                    <a:lnTo>
                      <a:pt x="322" y="295"/>
                    </a:lnTo>
                    <a:lnTo>
                      <a:pt x="322" y="54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46" name="Freeform 12"/>
              <p:cNvSpPr>
                <a:spLocks noEditPoints="1"/>
              </p:cNvSpPr>
              <p:nvPr userDrawn="1"/>
            </p:nvSpPr>
            <p:spPr bwMode="auto">
              <a:xfrm>
                <a:off x="5335588" y="4527551"/>
                <a:ext cx="554037" cy="676275"/>
              </a:xfrm>
              <a:custGeom>
                <a:avLst/>
                <a:gdLst>
                  <a:gd name="T0" fmla="*/ 66 w 349"/>
                  <a:gd name="T1" fmla="*/ 246 h 426"/>
                  <a:gd name="T2" fmla="*/ 71 w 349"/>
                  <a:gd name="T3" fmla="*/ 272 h 426"/>
                  <a:gd name="T4" fmla="*/ 84 w 349"/>
                  <a:gd name="T5" fmla="*/ 302 h 426"/>
                  <a:gd name="T6" fmla="*/ 98 w 349"/>
                  <a:gd name="T7" fmla="*/ 323 h 426"/>
                  <a:gd name="T8" fmla="*/ 121 w 349"/>
                  <a:gd name="T9" fmla="*/ 345 h 426"/>
                  <a:gd name="T10" fmla="*/ 143 w 349"/>
                  <a:gd name="T11" fmla="*/ 358 h 426"/>
                  <a:gd name="T12" fmla="*/ 161 w 349"/>
                  <a:gd name="T13" fmla="*/ 364 h 426"/>
                  <a:gd name="T14" fmla="*/ 188 w 349"/>
                  <a:gd name="T15" fmla="*/ 367 h 426"/>
                  <a:gd name="T16" fmla="*/ 221 w 349"/>
                  <a:gd name="T17" fmla="*/ 364 h 426"/>
                  <a:gd name="T18" fmla="*/ 248 w 349"/>
                  <a:gd name="T19" fmla="*/ 355 h 426"/>
                  <a:gd name="T20" fmla="*/ 269 w 349"/>
                  <a:gd name="T21" fmla="*/ 343 h 426"/>
                  <a:gd name="T22" fmla="*/ 295 w 349"/>
                  <a:gd name="T23" fmla="*/ 320 h 426"/>
                  <a:gd name="T24" fmla="*/ 342 w 349"/>
                  <a:gd name="T25" fmla="*/ 356 h 426"/>
                  <a:gd name="T26" fmla="*/ 322 w 349"/>
                  <a:gd name="T27" fmla="*/ 377 h 426"/>
                  <a:gd name="T28" fmla="*/ 296 w 349"/>
                  <a:gd name="T29" fmla="*/ 396 h 426"/>
                  <a:gd name="T30" fmla="*/ 265 w 349"/>
                  <a:gd name="T31" fmla="*/ 412 h 426"/>
                  <a:gd name="T32" fmla="*/ 227 w 349"/>
                  <a:gd name="T33" fmla="*/ 422 h 426"/>
                  <a:gd name="T34" fmla="*/ 184 w 349"/>
                  <a:gd name="T35" fmla="*/ 426 h 426"/>
                  <a:gd name="T36" fmla="*/ 154 w 349"/>
                  <a:gd name="T37" fmla="*/ 424 h 426"/>
                  <a:gd name="T38" fmla="*/ 127 w 349"/>
                  <a:gd name="T39" fmla="*/ 417 h 426"/>
                  <a:gd name="T40" fmla="*/ 101 w 349"/>
                  <a:gd name="T41" fmla="*/ 406 h 426"/>
                  <a:gd name="T42" fmla="*/ 78 w 349"/>
                  <a:gd name="T43" fmla="*/ 391 h 426"/>
                  <a:gd name="T44" fmla="*/ 58 w 349"/>
                  <a:gd name="T45" fmla="*/ 373 h 426"/>
                  <a:gd name="T46" fmla="*/ 40 w 349"/>
                  <a:gd name="T47" fmla="*/ 351 h 426"/>
                  <a:gd name="T48" fmla="*/ 21 w 349"/>
                  <a:gd name="T49" fmla="*/ 317 h 426"/>
                  <a:gd name="T50" fmla="*/ 11 w 349"/>
                  <a:gd name="T51" fmla="*/ 288 h 426"/>
                  <a:gd name="T52" fmla="*/ 4 w 349"/>
                  <a:gd name="T53" fmla="*/ 257 h 426"/>
                  <a:gd name="T54" fmla="*/ 0 w 349"/>
                  <a:gd name="T55" fmla="*/ 224 h 426"/>
                  <a:gd name="T56" fmla="*/ 1 w 349"/>
                  <a:gd name="T57" fmla="*/ 191 h 426"/>
                  <a:gd name="T58" fmla="*/ 6 w 349"/>
                  <a:gd name="T59" fmla="*/ 159 h 426"/>
                  <a:gd name="T60" fmla="*/ 15 w 349"/>
                  <a:gd name="T61" fmla="*/ 129 h 426"/>
                  <a:gd name="T62" fmla="*/ 27 w 349"/>
                  <a:gd name="T63" fmla="*/ 102 h 426"/>
                  <a:gd name="T64" fmla="*/ 43 w 349"/>
                  <a:gd name="T65" fmla="*/ 77 h 426"/>
                  <a:gd name="T66" fmla="*/ 68 w 349"/>
                  <a:gd name="T67" fmla="*/ 48 h 426"/>
                  <a:gd name="T68" fmla="*/ 89 w 349"/>
                  <a:gd name="T69" fmla="*/ 30 h 426"/>
                  <a:gd name="T70" fmla="*/ 113 w 349"/>
                  <a:gd name="T71" fmla="*/ 17 h 426"/>
                  <a:gd name="T72" fmla="*/ 139 w 349"/>
                  <a:gd name="T73" fmla="*/ 7 h 426"/>
                  <a:gd name="T74" fmla="*/ 165 w 349"/>
                  <a:gd name="T75" fmla="*/ 1 h 426"/>
                  <a:gd name="T76" fmla="*/ 194 w 349"/>
                  <a:gd name="T77" fmla="*/ 0 h 426"/>
                  <a:gd name="T78" fmla="*/ 224 w 349"/>
                  <a:gd name="T79" fmla="*/ 4 h 426"/>
                  <a:gd name="T80" fmla="*/ 252 w 349"/>
                  <a:gd name="T81" fmla="*/ 13 h 426"/>
                  <a:gd name="T82" fmla="*/ 275 w 349"/>
                  <a:gd name="T83" fmla="*/ 25 h 426"/>
                  <a:gd name="T84" fmla="*/ 294 w 349"/>
                  <a:gd name="T85" fmla="*/ 41 h 426"/>
                  <a:gd name="T86" fmla="*/ 311 w 349"/>
                  <a:gd name="T87" fmla="*/ 60 h 426"/>
                  <a:gd name="T88" fmla="*/ 331 w 349"/>
                  <a:gd name="T89" fmla="*/ 96 h 426"/>
                  <a:gd name="T90" fmla="*/ 340 w 349"/>
                  <a:gd name="T91" fmla="*/ 121 h 426"/>
                  <a:gd name="T92" fmla="*/ 345 w 349"/>
                  <a:gd name="T93" fmla="*/ 146 h 426"/>
                  <a:gd name="T94" fmla="*/ 349 w 349"/>
                  <a:gd name="T95" fmla="*/ 189 h 426"/>
                  <a:gd name="T96" fmla="*/ 66 w 349"/>
                  <a:gd name="T97" fmla="*/ 176 h 426"/>
                  <a:gd name="T98" fmla="*/ 288 w 349"/>
                  <a:gd name="T99" fmla="*/ 157 h 426"/>
                  <a:gd name="T100" fmla="*/ 282 w 349"/>
                  <a:gd name="T101" fmla="*/ 129 h 426"/>
                  <a:gd name="T102" fmla="*/ 272 w 349"/>
                  <a:gd name="T103" fmla="*/ 109 h 426"/>
                  <a:gd name="T104" fmla="*/ 253 w 349"/>
                  <a:gd name="T105" fmla="*/ 84 h 426"/>
                  <a:gd name="T106" fmla="*/ 226 w 349"/>
                  <a:gd name="T107" fmla="*/ 68 h 426"/>
                  <a:gd name="T108" fmla="*/ 195 w 349"/>
                  <a:gd name="T109" fmla="*/ 59 h 426"/>
                  <a:gd name="T110" fmla="*/ 161 w 349"/>
                  <a:gd name="T111" fmla="*/ 61 h 426"/>
                  <a:gd name="T112" fmla="*/ 140 w 349"/>
                  <a:gd name="T113" fmla="*/ 68 h 426"/>
                  <a:gd name="T114" fmla="*/ 113 w 349"/>
                  <a:gd name="T115" fmla="*/ 86 h 426"/>
                  <a:gd name="T116" fmla="*/ 91 w 349"/>
                  <a:gd name="T117" fmla="*/ 111 h 426"/>
                  <a:gd name="T118" fmla="*/ 78 w 349"/>
                  <a:gd name="T119" fmla="*/ 136 h 426"/>
                  <a:gd name="T120" fmla="*/ 68 w 349"/>
                  <a:gd name="T121" fmla="*/ 164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49" h="426">
                    <a:moveTo>
                      <a:pt x="64" y="227"/>
                    </a:moveTo>
                    <a:lnTo>
                      <a:pt x="65" y="240"/>
                    </a:lnTo>
                    <a:lnTo>
                      <a:pt x="66" y="246"/>
                    </a:lnTo>
                    <a:lnTo>
                      <a:pt x="67" y="253"/>
                    </a:lnTo>
                    <a:lnTo>
                      <a:pt x="69" y="266"/>
                    </a:lnTo>
                    <a:lnTo>
                      <a:pt x="71" y="272"/>
                    </a:lnTo>
                    <a:lnTo>
                      <a:pt x="73" y="278"/>
                    </a:lnTo>
                    <a:lnTo>
                      <a:pt x="78" y="290"/>
                    </a:lnTo>
                    <a:lnTo>
                      <a:pt x="84" y="302"/>
                    </a:lnTo>
                    <a:lnTo>
                      <a:pt x="87" y="307"/>
                    </a:lnTo>
                    <a:lnTo>
                      <a:pt x="90" y="313"/>
                    </a:lnTo>
                    <a:lnTo>
                      <a:pt x="98" y="323"/>
                    </a:lnTo>
                    <a:lnTo>
                      <a:pt x="107" y="332"/>
                    </a:lnTo>
                    <a:lnTo>
                      <a:pt x="116" y="341"/>
                    </a:lnTo>
                    <a:lnTo>
                      <a:pt x="121" y="345"/>
                    </a:lnTo>
                    <a:lnTo>
                      <a:pt x="126" y="349"/>
                    </a:lnTo>
                    <a:lnTo>
                      <a:pt x="137" y="355"/>
                    </a:lnTo>
                    <a:lnTo>
                      <a:pt x="143" y="358"/>
                    </a:lnTo>
                    <a:lnTo>
                      <a:pt x="149" y="360"/>
                    </a:lnTo>
                    <a:lnTo>
                      <a:pt x="155" y="362"/>
                    </a:lnTo>
                    <a:lnTo>
                      <a:pt x="161" y="364"/>
                    </a:lnTo>
                    <a:lnTo>
                      <a:pt x="168" y="365"/>
                    </a:lnTo>
                    <a:lnTo>
                      <a:pt x="174" y="366"/>
                    </a:lnTo>
                    <a:lnTo>
                      <a:pt x="188" y="367"/>
                    </a:lnTo>
                    <a:lnTo>
                      <a:pt x="200" y="367"/>
                    </a:lnTo>
                    <a:lnTo>
                      <a:pt x="211" y="366"/>
                    </a:lnTo>
                    <a:lnTo>
                      <a:pt x="221" y="364"/>
                    </a:lnTo>
                    <a:lnTo>
                      <a:pt x="230" y="361"/>
                    </a:lnTo>
                    <a:lnTo>
                      <a:pt x="240" y="359"/>
                    </a:lnTo>
                    <a:lnTo>
                      <a:pt x="248" y="355"/>
                    </a:lnTo>
                    <a:lnTo>
                      <a:pt x="256" y="352"/>
                    </a:lnTo>
                    <a:lnTo>
                      <a:pt x="263" y="348"/>
                    </a:lnTo>
                    <a:lnTo>
                      <a:pt x="269" y="343"/>
                    </a:lnTo>
                    <a:lnTo>
                      <a:pt x="275" y="339"/>
                    </a:lnTo>
                    <a:lnTo>
                      <a:pt x="286" y="330"/>
                    </a:lnTo>
                    <a:lnTo>
                      <a:pt x="295" y="320"/>
                    </a:lnTo>
                    <a:lnTo>
                      <a:pt x="303" y="312"/>
                    </a:lnTo>
                    <a:lnTo>
                      <a:pt x="347" y="349"/>
                    </a:lnTo>
                    <a:lnTo>
                      <a:pt x="342" y="356"/>
                    </a:lnTo>
                    <a:lnTo>
                      <a:pt x="336" y="363"/>
                    </a:lnTo>
                    <a:lnTo>
                      <a:pt x="329" y="370"/>
                    </a:lnTo>
                    <a:lnTo>
                      <a:pt x="322" y="377"/>
                    </a:lnTo>
                    <a:lnTo>
                      <a:pt x="314" y="384"/>
                    </a:lnTo>
                    <a:lnTo>
                      <a:pt x="306" y="390"/>
                    </a:lnTo>
                    <a:lnTo>
                      <a:pt x="296" y="396"/>
                    </a:lnTo>
                    <a:lnTo>
                      <a:pt x="286" y="402"/>
                    </a:lnTo>
                    <a:lnTo>
                      <a:pt x="276" y="407"/>
                    </a:lnTo>
                    <a:lnTo>
                      <a:pt x="265" y="412"/>
                    </a:lnTo>
                    <a:lnTo>
                      <a:pt x="253" y="416"/>
                    </a:lnTo>
                    <a:lnTo>
                      <a:pt x="241" y="419"/>
                    </a:lnTo>
                    <a:lnTo>
                      <a:pt x="227" y="422"/>
                    </a:lnTo>
                    <a:lnTo>
                      <a:pt x="213" y="424"/>
                    </a:lnTo>
                    <a:lnTo>
                      <a:pt x="199" y="426"/>
                    </a:lnTo>
                    <a:lnTo>
                      <a:pt x="184" y="426"/>
                    </a:lnTo>
                    <a:lnTo>
                      <a:pt x="174" y="426"/>
                    </a:lnTo>
                    <a:lnTo>
                      <a:pt x="164" y="425"/>
                    </a:lnTo>
                    <a:lnTo>
                      <a:pt x="154" y="424"/>
                    </a:lnTo>
                    <a:lnTo>
                      <a:pt x="145" y="422"/>
                    </a:lnTo>
                    <a:lnTo>
                      <a:pt x="136" y="420"/>
                    </a:lnTo>
                    <a:lnTo>
                      <a:pt x="127" y="417"/>
                    </a:lnTo>
                    <a:lnTo>
                      <a:pt x="118" y="414"/>
                    </a:lnTo>
                    <a:lnTo>
                      <a:pt x="109" y="410"/>
                    </a:lnTo>
                    <a:lnTo>
                      <a:pt x="101" y="406"/>
                    </a:lnTo>
                    <a:lnTo>
                      <a:pt x="93" y="401"/>
                    </a:lnTo>
                    <a:lnTo>
                      <a:pt x="85" y="397"/>
                    </a:lnTo>
                    <a:lnTo>
                      <a:pt x="78" y="391"/>
                    </a:lnTo>
                    <a:lnTo>
                      <a:pt x="71" y="385"/>
                    </a:lnTo>
                    <a:lnTo>
                      <a:pt x="64" y="379"/>
                    </a:lnTo>
                    <a:lnTo>
                      <a:pt x="58" y="373"/>
                    </a:lnTo>
                    <a:lnTo>
                      <a:pt x="51" y="366"/>
                    </a:lnTo>
                    <a:lnTo>
                      <a:pt x="45" y="359"/>
                    </a:lnTo>
                    <a:lnTo>
                      <a:pt x="40" y="351"/>
                    </a:lnTo>
                    <a:lnTo>
                      <a:pt x="30" y="335"/>
                    </a:lnTo>
                    <a:lnTo>
                      <a:pt x="25" y="326"/>
                    </a:lnTo>
                    <a:lnTo>
                      <a:pt x="21" y="317"/>
                    </a:lnTo>
                    <a:lnTo>
                      <a:pt x="17" y="308"/>
                    </a:lnTo>
                    <a:lnTo>
                      <a:pt x="14" y="298"/>
                    </a:lnTo>
                    <a:lnTo>
                      <a:pt x="11" y="288"/>
                    </a:lnTo>
                    <a:lnTo>
                      <a:pt x="8" y="278"/>
                    </a:lnTo>
                    <a:lnTo>
                      <a:pt x="5" y="268"/>
                    </a:lnTo>
                    <a:lnTo>
                      <a:pt x="4" y="257"/>
                    </a:lnTo>
                    <a:lnTo>
                      <a:pt x="2" y="247"/>
                    </a:lnTo>
                    <a:lnTo>
                      <a:pt x="1" y="235"/>
                    </a:lnTo>
                    <a:lnTo>
                      <a:pt x="0" y="224"/>
                    </a:lnTo>
                    <a:lnTo>
                      <a:pt x="0" y="213"/>
                    </a:lnTo>
                    <a:lnTo>
                      <a:pt x="0" y="202"/>
                    </a:lnTo>
                    <a:lnTo>
                      <a:pt x="1" y="191"/>
                    </a:lnTo>
                    <a:lnTo>
                      <a:pt x="2" y="180"/>
                    </a:lnTo>
                    <a:lnTo>
                      <a:pt x="4" y="169"/>
                    </a:lnTo>
                    <a:lnTo>
                      <a:pt x="6" y="159"/>
                    </a:lnTo>
                    <a:lnTo>
                      <a:pt x="9" y="149"/>
                    </a:lnTo>
                    <a:lnTo>
                      <a:pt x="12" y="139"/>
                    </a:lnTo>
                    <a:lnTo>
                      <a:pt x="15" y="129"/>
                    </a:lnTo>
                    <a:lnTo>
                      <a:pt x="19" y="120"/>
                    </a:lnTo>
                    <a:lnTo>
                      <a:pt x="23" y="111"/>
                    </a:lnTo>
                    <a:lnTo>
                      <a:pt x="27" y="102"/>
                    </a:lnTo>
                    <a:lnTo>
                      <a:pt x="32" y="93"/>
                    </a:lnTo>
                    <a:lnTo>
                      <a:pt x="37" y="85"/>
                    </a:lnTo>
                    <a:lnTo>
                      <a:pt x="43" y="77"/>
                    </a:lnTo>
                    <a:lnTo>
                      <a:pt x="49" y="69"/>
                    </a:lnTo>
                    <a:lnTo>
                      <a:pt x="55" y="62"/>
                    </a:lnTo>
                    <a:lnTo>
                      <a:pt x="68" y="48"/>
                    </a:lnTo>
                    <a:lnTo>
                      <a:pt x="75" y="42"/>
                    </a:lnTo>
                    <a:lnTo>
                      <a:pt x="82" y="36"/>
                    </a:lnTo>
                    <a:lnTo>
                      <a:pt x="89" y="30"/>
                    </a:lnTo>
                    <a:lnTo>
                      <a:pt x="97" y="25"/>
                    </a:lnTo>
                    <a:lnTo>
                      <a:pt x="105" y="21"/>
                    </a:lnTo>
                    <a:lnTo>
                      <a:pt x="113" y="17"/>
                    </a:lnTo>
                    <a:lnTo>
                      <a:pt x="121" y="13"/>
                    </a:lnTo>
                    <a:lnTo>
                      <a:pt x="130" y="9"/>
                    </a:lnTo>
                    <a:lnTo>
                      <a:pt x="139" y="7"/>
                    </a:lnTo>
                    <a:lnTo>
                      <a:pt x="147" y="4"/>
                    </a:lnTo>
                    <a:lnTo>
                      <a:pt x="156" y="2"/>
                    </a:lnTo>
                    <a:lnTo>
                      <a:pt x="165" y="1"/>
                    </a:lnTo>
                    <a:lnTo>
                      <a:pt x="174" y="0"/>
                    </a:lnTo>
                    <a:lnTo>
                      <a:pt x="184" y="0"/>
                    </a:lnTo>
                    <a:lnTo>
                      <a:pt x="194" y="0"/>
                    </a:lnTo>
                    <a:lnTo>
                      <a:pt x="205" y="1"/>
                    </a:lnTo>
                    <a:lnTo>
                      <a:pt x="215" y="2"/>
                    </a:lnTo>
                    <a:lnTo>
                      <a:pt x="224" y="4"/>
                    </a:lnTo>
                    <a:lnTo>
                      <a:pt x="234" y="7"/>
                    </a:lnTo>
                    <a:lnTo>
                      <a:pt x="243" y="9"/>
                    </a:lnTo>
                    <a:lnTo>
                      <a:pt x="252" y="13"/>
                    </a:lnTo>
                    <a:lnTo>
                      <a:pt x="260" y="16"/>
                    </a:lnTo>
                    <a:lnTo>
                      <a:pt x="267" y="21"/>
                    </a:lnTo>
                    <a:lnTo>
                      <a:pt x="275" y="25"/>
                    </a:lnTo>
                    <a:lnTo>
                      <a:pt x="282" y="30"/>
                    </a:lnTo>
                    <a:lnTo>
                      <a:pt x="288" y="35"/>
                    </a:lnTo>
                    <a:lnTo>
                      <a:pt x="294" y="41"/>
                    </a:lnTo>
                    <a:lnTo>
                      <a:pt x="300" y="47"/>
                    </a:lnTo>
                    <a:lnTo>
                      <a:pt x="306" y="53"/>
                    </a:lnTo>
                    <a:lnTo>
                      <a:pt x="311" y="60"/>
                    </a:lnTo>
                    <a:lnTo>
                      <a:pt x="320" y="74"/>
                    </a:lnTo>
                    <a:lnTo>
                      <a:pt x="328" y="89"/>
                    </a:lnTo>
                    <a:lnTo>
                      <a:pt x="331" y="96"/>
                    </a:lnTo>
                    <a:lnTo>
                      <a:pt x="334" y="104"/>
                    </a:lnTo>
                    <a:lnTo>
                      <a:pt x="337" y="112"/>
                    </a:lnTo>
                    <a:lnTo>
                      <a:pt x="340" y="121"/>
                    </a:lnTo>
                    <a:lnTo>
                      <a:pt x="342" y="129"/>
                    </a:lnTo>
                    <a:lnTo>
                      <a:pt x="344" y="137"/>
                    </a:lnTo>
                    <a:lnTo>
                      <a:pt x="345" y="146"/>
                    </a:lnTo>
                    <a:lnTo>
                      <a:pt x="347" y="155"/>
                    </a:lnTo>
                    <a:lnTo>
                      <a:pt x="348" y="172"/>
                    </a:lnTo>
                    <a:lnTo>
                      <a:pt x="349" y="189"/>
                    </a:lnTo>
                    <a:lnTo>
                      <a:pt x="349" y="227"/>
                    </a:lnTo>
                    <a:lnTo>
                      <a:pt x="64" y="227"/>
                    </a:lnTo>
                    <a:close/>
                    <a:moveTo>
                      <a:pt x="66" y="176"/>
                    </a:moveTo>
                    <a:lnTo>
                      <a:pt x="289" y="176"/>
                    </a:lnTo>
                    <a:lnTo>
                      <a:pt x="289" y="163"/>
                    </a:lnTo>
                    <a:lnTo>
                      <a:pt x="288" y="157"/>
                    </a:lnTo>
                    <a:lnTo>
                      <a:pt x="287" y="151"/>
                    </a:lnTo>
                    <a:lnTo>
                      <a:pt x="285" y="140"/>
                    </a:lnTo>
                    <a:lnTo>
                      <a:pt x="282" y="129"/>
                    </a:lnTo>
                    <a:lnTo>
                      <a:pt x="280" y="124"/>
                    </a:lnTo>
                    <a:lnTo>
                      <a:pt x="277" y="118"/>
                    </a:lnTo>
                    <a:lnTo>
                      <a:pt x="272" y="109"/>
                    </a:lnTo>
                    <a:lnTo>
                      <a:pt x="267" y="100"/>
                    </a:lnTo>
                    <a:lnTo>
                      <a:pt x="260" y="92"/>
                    </a:lnTo>
                    <a:lnTo>
                      <a:pt x="253" y="84"/>
                    </a:lnTo>
                    <a:lnTo>
                      <a:pt x="245" y="78"/>
                    </a:lnTo>
                    <a:lnTo>
                      <a:pt x="235" y="72"/>
                    </a:lnTo>
                    <a:lnTo>
                      <a:pt x="226" y="68"/>
                    </a:lnTo>
                    <a:lnTo>
                      <a:pt x="216" y="64"/>
                    </a:lnTo>
                    <a:lnTo>
                      <a:pt x="206" y="61"/>
                    </a:lnTo>
                    <a:lnTo>
                      <a:pt x="195" y="59"/>
                    </a:lnTo>
                    <a:lnTo>
                      <a:pt x="184" y="59"/>
                    </a:lnTo>
                    <a:lnTo>
                      <a:pt x="172" y="60"/>
                    </a:lnTo>
                    <a:lnTo>
                      <a:pt x="161" y="61"/>
                    </a:lnTo>
                    <a:lnTo>
                      <a:pt x="155" y="63"/>
                    </a:lnTo>
                    <a:lnTo>
                      <a:pt x="150" y="64"/>
                    </a:lnTo>
                    <a:lnTo>
                      <a:pt x="140" y="68"/>
                    </a:lnTo>
                    <a:lnTo>
                      <a:pt x="130" y="73"/>
                    </a:lnTo>
                    <a:lnTo>
                      <a:pt x="121" y="79"/>
                    </a:lnTo>
                    <a:lnTo>
                      <a:pt x="113" y="86"/>
                    </a:lnTo>
                    <a:lnTo>
                      <a:pt x="105" y="94"/>
                    </a:lnTo>
                    <a:lnTo>
                      <a:pt x="98" y="102"/>
                    </a:lnTo>
                    <a:lnTo>
                      <a:pt x="91" y="111"/>
                    </a:lnTo>
                    <a:lnTo>
                      <a:pt x="85" y="121"/>
                    </a:lnTo>
                    <a:lnTo>
                      <a:pt x="80" y="131"/>
                    </a:lnTo>
                    <a:lnTo>
                      <a:pt x="78" y="136"/>
                    </a:lnTo>
                    <a:lnTo>
                      <a:pt x="75" y="142"/>
                    </a:lnTo>
                    <a:lnTo>
                      <a:pt x="71" y="153"/>
                    </a:lnTo>
                    <a:lnTo>
                      <a:pt x="68" y="164"/>
                    </a:lnTo>
                    <a:lnTo>
                      <a:pt x="66" y="17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47" name="Freeform 13"/>
              <p:cNvSpPr>
                <a:spLocks/>
              </p:cNvSpPr>
              <p:nvPr userDrawn="1"/>
            </p:nvSpPr>
            <p:spPr bwMode="auto">
              <a:xfrm>
                <a:off x="6226175" y="4538663"/>
                <a:ext cx="908050" cy="652463"/>
              </a:xfrm>
              <a:custGeom>
                <a:avLst/>
                <a:gdLst>
                  <a:gd name="T0" fmla="*/ 448 w 572"/>
                  <a:gd name="T1" fmla="*/ 411 h 411"/>
                  <a:gd name="T2" fmla="*/ 377 w 572"/>
                  <a:gd name="T3" fmla="*/ 411 h 411"/>
                  <a:gd name="T4" fmla="*/ 285 w 572"/>
                  <a:gd name="T5" fmla="*/ 80 h 411"/>
                  <a:gd name="T6" fmla="*/ 194 w 572"/>
                  <a:gd name="T7" fmla="*/ 411 h 411"/>
                  <a:gd name="T8" fmla="*/ 124 w 572"/>
                  <a:gd name="T9" fmla="*/ 411 h 411"/>
                  <a:gd name="T10" fmla="*/ 0 w 572"/>
                  <a:gd name="T11" fmla="*/ 0 h 411"/>
                  <a:gd name="T12" fmla="*/ 68 w 572"/>
                  <a:gd name="T13" fmla="*/ 0 h 411"/>
                  <a:gd name="T14" fmla="*/ 161 w 572"/>
                  <a:gd name="T15" fmla="*/ 340 h 411"/>
                  <a:gd name="T16" fmla="*/ 256 w 572"/>
                  <a:gd name="T17" fmla="*/ 0 h 411"/>
                  <a:gd name="T18" fmla="*/ 319 w 572"/>
                  <a:gd name="T19" fmla="*/ 0 h 411"/>
                  <a:gd name="T20" fmla="*/ 415 w 572"/>
                  <a:gd name="T21" fmla="*/ 340 h 411"/>
                  <a:gd name="T22" fmla="*/ 507 w 572"/>
                  <a:gd name="T23" fmla="*/ 0 h 411"/>
                  <a:gd name="T24" fmla="*/ 572 w 572"/>
                  <a:gd name="T25" fmla="*/ 0 h 411"/>
                  <a:gd name="T26" fmla="*/ 448 w 572"/>
                  <a:gd name="T27" fmla="*/ 411 h 4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72" h="411">
                    <a:moveTo>
                      <a:pt x="448" y="411"/>
                    </a:moveTo>
                    <a:lnTo>
                      <a:pt x="377" y="411"/>
                    </a:lnTo>
                    <a:lnTo>
                      <a:pt x="285" y="80"/>
                    </a:lnTo>
                    <a:lnTo>
                      <a:pt x="194" y="411"/>
                    </a:lnTo>
                    <a:lnTo>
                      <a:pt x="124" y="411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161" y="340"/>
                    </a:lnTo>
                    <a:lnTo>
                      <a:pt x="256" y="0"/>
                    </a:lnTo>
                    <a:lnTo>
                      <a:pt x="319" y="0"/>
                    </a:lnTo>
                    <a:lnTo>
                      <a:pt x="415" y="340"/>
                    </a:lnTo>
                    <a:lnTo>
                      <a:pt x="507" y="0"/>
                    </a:lnTo>
                    <a:lnTo>
                      <a:pt x="572" y="0"/>
                    </a:lnTo>
                    <a:lnTo>
                      <a:pt x="448" y="41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48" name="Freeform 14"/>
              <p:cNvSpPr>
                <a:spLocks noEditPoints="1"/>
              </p:cNvSpPr>
              <p:nvPr userDrawn="1"/>
            </p:nvSpPr>
            <p:spPr bwMode="auto">
              <a:xfrm>
                <a:off x="7207250" y="4527551"/>
                <a:ext cx="584200" cy="676275"/>
              </a:xfrm>
              <a:custGeom>
                <a:avLst/>
                <a:gdLst>
                  <a:gd name="T0" fmla="*/ 152 w 368"/>
                  <a:gd name="T1" fmla="*/ 424 h 426"/>
                  <a:gd name="T2" fmla="*/ 114 w 368"/>
                  <a:gd name="T3" fmla="*/ 413 h 426"/>
                  <a:gd name="T4" fmla="*/ 82 w 368"/>
                  <a:gd name="T5" fmla="*/ 395 h 426"/>
                  <a:gd name="T6" fmla="*/ 54 w 368"/>
                  <a:gd name="T7" fmla="*/ 370 h 426"/>
                  <a:gd name="T8" fmla="*/ 37 w 368"/>
                  <a:gd name="T9" fmla="*/ 348 h 426"/>
                  <a:gd name="T10" fmla="*/ 19 w 368"/>
                  <a:gd name="T11" fmla="*/ 314 h 426"/>
                  <a:gd name="T12" fmla="*/ 7 w 368"/>
                  <a:gd name="T13" fmla="*/ 276 h 426"/>
                  <a:gd name="T14" fmla="*/ 0 w 368"/>
                  <a:gd name="T15" fmla="*/ 213 h 426"/>
                  <a:gd name="T16" fmla="*/ 4 w 368"/>
                  <a:gd name="T17" fmla="*/ 160 h 426"/>
                  <a:gd name="T18" fmla="*/ 15 w 368"/>
                  <a:gd name="T19" fmla="*/ 121 h 426"/>
                  <a:gd name="T20" fmla="*/ 32 w 368"/>
                  <a:gd name="T21" fmla="*/ 86 h 426"/>
                  <a:gd name="T22" fmla="*/ 54 w 368"/>
                  <a:gd name="T23" fmla="*/ 55 h 426"/>
                  <a:gd name="T24" fmla="*/ 82 w 368"/>
                  <a:gd name="T25" fmla="*/ 31 h 426"/>
                  <a:gd name="T26" fmla="*/ 114 w 368"/>
                  <a:gd name="T27" fmla="*/ 13 h 426"/>
                  <a:gd name="T28" fmla="*/ 152 w 368"/>
                  <a:gd name="T29" fmla="*/ 2 h 426"/>
                  <a:gd name="T30" fmla="*/ 195 w 368"/>
                  <a:gd name="T31" fmla="*/ 0 h 426"/>
                  <a:gd name="T32" fmla="*/ 235 w 368"/>
                  <a:gd name="T33" fmla="*/ 7 h 426"/>
                  <a:gd name="T34" fmla="*/ 271 w 368"/>
                  <a:gd name="T35" fmla="*/ 21 h 426"/>
                  <a:gd name="T36" fmla="*/ 301 w 368"/>
                  <a:gd name="T37" fmla="*/ 42 h 426"/>
                  <a:gd name="T38" fmla="*/ 326 w 368"/>
                  <a:gd name="T39" fmla="*/ 70 h 426"/>
                  <a:gd name="T40" fmla="*/ 345 w 368"/>
                  <a:gd name="T41" fmla="*/ 102 h 426"/>
                  <a:gd name="T42" fmla="*/ 359 w 368"/>
                  <a:gd name="T43" fmla="*/ 140 h 426"/>
                  <a:gd name="T44" fmla="*/ 368 w 368"/>
                  <a:gd name="T45" fmla="*/ 202 h 426"/>
                  <a:gd name="T46" fmla="*/ 365 w 368"/>
                  <a:gd name="T47" fmla="*/ 255 h 426"/>
                  <a:gd name="T48" fmla="*/ 356 w 368"/>
                  <a:gd name="T49" fmla="*/ 295 h 426"/>
                  <a:gd name="T50" fmla="*/ 336 w 368"/>
                  <a:gd name="T51" fmla="*/ 340 h 426"/>
                  <a:gd name="T52" fmla="*/ 308 w 368"/>
                  <a:gd name="T53" fmla="*/ 377 h 426"/>
                  <a:gd name="T54" fmla="*/ 279 w 368"/>
                  <a:gd name="T55" fmla="*/ 400 h 426"/>
                  <a:gd name="T56" fmla="*/ 244 w 368"/>
                  <a:gd name="T57" fmla="*/ 416 h 426"/>
                  <a:gd name="T58" fmla="*/ 205 w 368"/>
                  <a:gd name="T59" fmla="*/ 425 h 426"/>
                  <a:gd name="T60" fmla="*/ 176 w 368"/>
                  <a:gd name="T61" fmla="*/ 59 h 426"/>
                  <a:gd name="T62" fmla="*/ 148 w 368"/>
                  <a:gd name="T63" fmla="*/ 64 h 426"/>
                  <a:gd name="T64" fmla="*/ 125 w 368"/>
                  <a:gd name="T65" fmla="*/ 75 h 426"/>
                  <a:gd name="T66" fmla="*/ 104 w 368"/>
                  <a:gd name="T67" fmla="*/ 90 h 426"/>
                  <a:gd name="T68" fmla="*/ 79 w 368"/>
                  <a:gd name="T69" fmla="*/ 128 h 426"/>
                  <a:gd name="T70" fmla="*/ 66 w 368"/>
                  <a:gd name="T71" fmla="*/ 168 h 426"/>
                  <a:gd name="T72" fmla="*/ 62 w 368"/>
                  <a:gd name="T73" fmla="*/ 213 h 426"/>
                  <a:gd name="T74" fmla="*/ 69 w 368"/>
                  <a:gd name="T75" fmla="*/ 271 h 426"/>
                  <a:gd name="T76" fmla="*/ 88 w 368"/>
                  <a:gd name="T77" fmla="*/ 315 h 426"/>
                  <a:gd name="T78" fmla="*/ 109 w 368"/>
                  <a:gd name="T79" fmla="*/ 340 h 426"/>
                  <a:gd name="T80" fmla="*/ 136 w 368"/>
                  <a:gd name="T81" fmla="*/ 357 h 426"/>
                  <a:gd name="T82" fmla="*/ 162 w 368"/>
                  <a:gd name="T83" fmla="*/ 365 h 426"/>
                  <a:gd name="T84" fmla="*/ 191 w 368"/>
                  <a:gd name="T85" fmla="*/ 367 h 426"/>
                  <a:gd name="T86" fmla="*/ 219 w 368"/>
                  <a:gd name="T87" fmla="*/ 362 h 426"/>
                  <a:gd name="T88" fmla="*/ 243 w 368"/>
                  <a:gd name="T89" fmla="*/ 351 h 426"/>
                  <a:gd name="T90" fmla="*/ 263 w 368"/>
                  <a:gd name="T91" fmla="*/ 335 h 426"/>
                  <a:gd name="T92" fmla="*/ 283 w 368"/>
                  <a:gd name="T93" fmla="*/ 310 h 426"/>
                  <a:gd name="T94" fmla="*/ 299 w 368"/>
                  <a:gd name="T95" fmla="*/ 271 h 426"/>
                  <a:gd name="T96" fmla="*/ 306 w 368"/>
                  <a:gd name="T97" fmla="*/ 228 h 426"/>
                  <a:gd name="T98" fmla="*/ 302 w 368"/>
                  <a:gd name="T99" fmla="*/ 168 h 426"/>
                  <a:gd name="T100" fmla="*/ 283 w 368"/>
                  <a:gd name="T101" fmla="*/ 116 h 426"/>
                  <a:gd name="T102" fmla="*/ 263 w 368"/>
                  <a:gd name="T103" fmla="*/ 90 h 426"/>
                  <a:gd name="T104" fmla="*/ 238 w 368"/>
                  <a:gd name="T105" fmla="*/ 71 h 426"/>
                  <a:gd name="T106" fmla="*/ 199 w 368"/>
                  <a:gd name="T107" fmla="*/ 60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68" h="426">
                    <a:moveTo>
                      <a:pt x="184" y="426"/>
                    </a:moveTo>
                    <a:lnTo>
                      <a:pt x="173" y="426"/>
                    </a:lnTo>
                    <a:lnTo>
                      <a:pt x="163" y="425"/>
                    </a:lnTo>
                    <a:lnTo>
                      <a:pt x="152" y="424"/>
                    </a:lnTo>
                    <a:lnTo>
                      <a:pt x="142" y="422"/>
                    </a:lnTo>
                    <a:lnTo>
                      <a:pt x="133" y="419"/>
                    </a:lnTo>
                    <a:lnTo>
                      <a:pt x="123" y="416"/>
                    </a:lnTo>
                    <a:lnTo>
                      <a:pt x="114" y="413"/>
                    </a:lnTo>
                    <a:lnTo>
                      <a:pt x="106" y="409"/>
                    </a:lnTo>
                    <a:lnTo>
                      <a:pt x="97" y="405"/>
                    </a:lnTo>
                    <a:lnTo>
                      <a:pt x="89" y="400"/>
                    </a:lnTo>
                    <a:lnTo>
                      <a:pt x="82" y="395"/>
                    </a:lnTo>
                    <a:lnTo>
                      <a:pt x="74" y="389"/>
                    </a:lnTo>
                    <a:lnTo>
                      <a:pt x="67" y="383"/>
                    </a:lnTo>
                    <a:lnTo>
                      <a:pt x="60" y="377"/>
                    </a:lnTo>
                    <a:lnTo>
                      <a:pt x="54" y="370"/>
                    </a:lnTo>
                    <a:lnTo>
                      <a:pt x="48" y="363"/>
                    </a:lnTo>
                    <a:lnTo>
                      <a:pt x="42" y="356"/>
                    </a:lnTo>
                    <a:lnTo>
                      <a:pt x="39" y="352"/>
                    </a:lnTo>
                    <a:lnTo>
                      <a:pt x="37" y="348"/>
                    </a:lnTo>
                    <a:lnTo>
                      <a:pt x="32" y="340"/>
                    </a:lnTo>
                    <a:lnTo>
                      <a:pt x="27" y="332"/>
                    </a:lnTo>
                    <a:lnTo>
                      <a:pt x="23" y="323"/>
                    </a:lnTo>
                    <a:lnTo>
                      <a:pt x="19" y="314"/>
                    </a:lnTo>
                    <a:lnTo>
                      <a:pt x="15" y="305"/>
                    </a:lnTo>
                    <a:lnTo>
                      <a:pt x="12" y="295"/>
                    </a:lnTo>
                    <a:lnTo>
                      <a:pt x="9" y="286"/>
                    </a:lnTo>
                    <a:lnTo>
                      <a:pt x="7" y="276"/>
                    </a:lnTo>
                    <a:lnTo>
                      <a:pt x="4" y="266"/>
                    </a:lnTo>
                    <a:lnTo>
                      <a:pt x="3" y="255"/>
                    </a:lnTo>
                    <a:lnTo>
                      <a:pt x="0" y="234"/>
                    </a:lnTo>
                    <a:lnTo>
                      <a:pt x="0" y="213"/>
                    </a:lnTo>
                    <a:lnTo>
                      <a:pt x="0" y="191"/>
                    </a:lnTo>
                    <a:lnTo>
                      <a:pt x="1" y="180"/>
                    </a:lnTo>
                    <a:lnTo>
                      <a:pt x="3" y="170"/>
                    </a:lnTo>
                    <a:lnTo>
                      <a:pt x="4" y="160"/>
                    </a:lnTo>
                    <a:lnTo>
                      <a:pt x="7" y="150"/>
                    </a:lnTo>
                    <a:lnTo>
                      <a:pt x="9" y="140"/>
                    </a:lnTo>
                    <a:lnTo>
                      <a:pt x="12" y="130"/>
                    </a:lnTo>
                    <a:lnTo>
                      <a:pt x="15" y="121"/>
                    </a:lnTo>
                    <a:lnTo>
                      <a:pt x="19" y="111"/>
                    </a:lnTo>
                    <a:lnTo>
                      <a:pt x="23" y="102"/>
                    </a:lnTo>
                    <a:lnTo>
                      <a:pt x="27" y="94"/>
                    </a:lnTo>
                    <a:lnTo>
                      <a:pt x="32" y="86"/>
                    </a:lnTo>
                    <a:lnTo>
                      <a:pt x="37" y="77"/>
                    </a:lnTo>
                    <a:lnTo>
                      <a:pt x="42" y="70"/>
                    </a:lnTo>
                    <a:lnTo>
                      <a:pt x="48" y="62"/>
                    </a:lnTo>
                    <a:lnTo>
                      <a:pt x="54" y="55"/>
                    </a:lnTo>
                    <a:lnTo>
                      <a:pt x="60" y="49"/>
                    </a:lnTo>
                    <a:lnTo>
                      <a:pt x="67" y="42"/>
                    </a:lnTo>
                    <a:lnTo>
                      <a:pt x="74" y="36"/>
                    </a:lnTo>
                    <a:lnTo>
                      <a:pt x="82" y="31"/>
                    </a:lnTo>
                    <a:lnTo>
                      <a:pt x="89" y="26"/>
                    </a:lnTo>
                    <a:lnTo>
                      <a:pt x="97" y="21"/>
                    </a:lnTo>
                    <a:lnTo>
                      <a:pt x="106" y="17"/>
                    </a:lnTo>
                    <a:lnTo>
                      <a:pt x="114" y="13"/>
                    </a:lnTo>
                    <a:lnTo>
                      <a:pt x="123" y="10"/>
                    </a:lnTo>
                    <a:lnTo>
                      <a:pt x="133" y="7"/>
                    </a:lnTo>
                    <a:lnTo>
                      <a:pt x="142" y="4"/>
                    </a:lnTo>
                    <a:lnTo>
                      <a:pt x="152" y="2"/>
                    </a:lnTo>
                    <a:lnTo>
                      <a:pt x="163" y="1"/>
                    </a:lnTo>
                    <a:lnTo>
                      <a:pt x="173" y="0"/>
                    </a:lnTo>
                    <a:lnTo>
                      <a:pt x="184" y="0"/>
                    </a:lnTo>
                    <a:lnTo>
                      <a:pt x="195" y="0"/>
                    </a:lnTo>
                    <a:lnTo>
                      <a:pt x="205" y="1"/>
                    </a:lnTo>
                    <a:lnTo>
                      <a:pt x="216" y="2"/>
                    </a:lnTo>
                    <a:lnTo>
                      <a:pt x="225" y="4"/>
                    </a:lnTo>
                    <a:lnTo>
                      <a:pt x="235" y="7"/>
                    </a:lnTo>
                    <a:lnTo>
                      <a:pt x="244" y="10"/>
                    </a:lnTo>
                    <a:lnTo>
                      <a:pt x="253" y="13"/>
                    </a:lnTo>
                    <a:lnTo>
                      <a:pt x="262" y="17"/>
                    </a:lnTo>
                    <a:lnTo>
                      <a:pt x="271" y="21"/>
                    </a:lnTo>
                    <a:lnTo>
                      <a:pt x="279" y="26"/>
                    </a:lnTo>
                    <a:lnTo>
                      <a:pt x="286" y="31"/>
                    </a:lnTo>
                    <a:lnTo>
                      <a:pt x="294" y="36"/>
                    </a:lnTo>
                    <a:lnTo>
                      <a:pt x="301" y="42"/>
                    </a:lnTo>
                    <a:lnTo>
                      <a:pt x="308" y="49"/>
                    </a:lnTo>
                    <a:lnTo>
                      <a:pt x="314" y="55"/>
                    </a:lnTo>
                    <a:lnTo>
                      <a:pt x="320" y="62"/>
                    </a:lnTo>
                    <a:lnTo>
                      <a:pt x="326" y="70"/>
                    </a:lnTo>
                    <a:lnTo>
                      <a:pt x="331" y="77"/>
                    </a:lnTo>
                    <a:lnTo>
                      <a:pt x="336" y="86"/>
                    </a:lnTo>
                    <a:lnTo>
                      <a:pt x="341" y="94"/>
                    </a:lnTo>
                    <a:lnTo>
                      <a:pt x="345" y="102"/>
                    </a:lnTo>
                    <a:lnTo>
                      <a:pt x="349" y="111"/>
                    </a:lnTo>
                    <a:lnTo>
                      <a:pt x="353" y="121"/>
                    </a:lnTo>
                    <a:lnTo>
                      <a:pt x="356" y="130"/>
                    </a:lnTo>
                    <a:lnTo>
                      <a:pt x="359" y="140"/>
                    </a:lnTo>
                    <a:lnTo>
                      <a:pt x="361" y="150"/>
                    </a:lnTo>
                    <a:lnTo>
                      <a:pt x="365" y="170"/>
                    </a:lnTo>
                    <a:lnTo>
                      <a:pt x="367" y="191"/>
                    </a:lnTo>
                    <a:lnTo>
                      <a:pt x="368" y="202"/>
                    </a:lnTo>
                    <a:lnTo>
                      <a:pt x="368" y="213"/>
                    </a:lnTo>
                    <a:lnTo>
                      <a:pt x="367" y="234"/>
                    </a:lnTo>
                    <a:lnTo>
                      <a:pt x="366" y="245"/>
                    </a:lnTo>
                    <a:lnTo>
                      <a:pt x="365" y="255"/>
                    </a:lnTo>
                    <a:lnTo>
                      <a:pt x="363" y="266"/>
                    </a:lnTo>
                    <a:lnTo>
                      <a:pt x="361" y="276"/>
                    </a:lnTo>
                    <a:lnTo>
                      <a:pt x="359" y="286"/>
                    </a:lnTo>
                    <a:lnTo>
                      <a:pt x="356" y="295"/>
                    </a:lnTo>
                    <a:lnTo>
                      <a:pt x="349" y="314"/>
                    </a:lnTo>
                    <a:lnTo>
                      <a:pt x="345" y="323"/>
                    </a:lnTo>
                    <a:lnTo>
                      <a:pt x="341" y="332"/>
                    </a:lnTo>
                    <a:lnTo>
                      <a:pt x="336" y="340"/>
                    </a:lnTo>
                    <a:lnTo>
                      <a:pt x="331" y="348"/>
                    </a:lnTo>
                    <a:lnTo>
                      <a:pt x="320" y="363"/>
                    </a:lnTo>
                    <a:lnTo>
                      <a:pt x="314" y="370"/>
                    </a:lnTo>
                    <a:lnTo>
                      <a:pt x="308" y="377"/>
                    </a:lnTo>
                    <a:lnTo>
                      <a:pt x="301" y="383"/>
                    </a:lnTo>
                    <a:lnTo>
                      <a:pt x="294" y="389"/>
                    </a:lnTo>
                    <a:lnTo>
                      <a:pt x="286" y="395"/>
                    </a:lnTo>
                    <a:lnTo>
                      <a:pt x="279" y="400"/>
                    </a:lnTo>
                    <a:lnTo>
                      <a:pt x="271" y="405"/>
                    </a:lnTo>
                    <a:lnTo>
                      <a:pt x="262" y="409"/>
                    </a:lnTo>
                    <a:lnTo>
                      <a:pt x="253" y="413"/>
                    </a:lnTo>
                    <a:lnTo>
                      <a:pt x="244" y="416"/>
                    </a:lnTo>
                    <a:lnTo>
                      <a:pt x="235" y="419"/>
                    </a:lnTo>
                    <a:lnTo>
                      <a:pt x="225" y="422"/>
                    </a:lnTo>
                    <a:lnTo>
                      <a:pt x="216" y="424"/>
                    </a:lnTo>
                    <a:lnTo>
                      <a:pt x="205" y="425"/>
                    </a:lnTo>
                    <a:lnTo>
                      <a:pt x="195" y="426"/>
                    </a:lnTo>
                    <a:lnTo>
                      <a:pt x="184" y="426"/>
                    </a:lnTo>
                    <a:close/>
                    <a:moveTo>
                      <a:pt x="184" y="59"/>
                    </a:moveTo>
                    <a:lnTo>
                      <a:pt x="176" y="59"/>
                    </a:lnTo>
                    <a:lnTo>
                      <a:pt x="169" y="60"/>
                    </a:lnTo>
                    <a:lnTo>
                      <a:pt x="162" y="61"/>
                    </a:lnTo>
                    <a:lnTo>
                      <a:pt x="155" y="62"/>
                    </a:lnTo>
                    <a:lnTo>
                      <a:pt x="148" y="64"/>
                    </a:lnTo>
                    <a:lnTo>
                      <a:pt x="142" y="66"/>
                    </a:lnTo>
                    <a:lnTo>
                      <a:pt x="136" y="69"/>
                    </a:lnTo>
                    <a:lnTo>
                      <a:pt x="130" y="71"/>
                    </a:lnTo>
                    <a:lnTo>
                      <a:pt x="125" y="75"/>
                    </a:lnTo>
                    <a:lnTo>
                      <a:pt x="119" y="78"/>
                    </a:lnTo>
                    <a:lnTo>
                      <a:pt x="114" y="82"/>
                    </a:lnTo>
                    <a:lnTo>
                      <a:pt x="109" y="86"/>
                    </a:lnTo>
                    <a:lnTo>
                      <a:pt x="104" y="90"/>
                    </a:lnTo>
                    <a:lnTo>
                      <a:pt x="100" y="95"/>
                    </a:lnTo>
                    <a:lnTo>
                      <a:pt x="92" y="105"/>
                    </a:lnTo>
                    <a:lnTo>
                      <a:pt x="85" y="116"/>
                    </a:lnTo>
                    <a:lnTo>
                      <a:pt x="79" y="128"/>
                    </a:lnTo>
                    <a:lnTo>
                      <a:pt x="76" y="134"/>
                    </a:lnTo>
                    <a:lnTo>
                      <a:pt x="73" y="141"/>
                    </a:lnTo>
                    <a:lnTo>
                      <a:pt x="69" y="154"/>
                    </a:lnTo>
                    <a:lnTo>
                      <a:pt x="66" y="168"/>
                    </a:lnTo>
                    <a:lnTo>
                      <a:pt x="65" y="175"/>
                    </a:lnTo>
                    <a:lnTo>
                      <a:pt x="63" y="182"/>
                    </a:lnTo>
                    <a:lnTo>
                      <a:pt x="62" y="197"/>
                    </a:lnTo>
                    <a:lnTo>
                      <a:pt x="62" y="213"/>
                    </a:lnTo>
                    <a:lnTo>
                      <a:pt x="62" y="228"/>
                    </a:lnTo>
                    <a:lnTo>
                      <a:pt x="63" y="243"/>
                    </a:lnTo>
                    <a:lnTo>
                      <a:pt x="66" y="257"/>
                    </a:lnTo>
                    <a:lnTo>
                      <a:pt x="69" y="271"/>
                    </a:lnTo>
                    <a:lnTo>
                      <a:pt x="73" y="285"/>
                    </a:lnTo>
                    <a:lnTo>
                      <a:pt x="79" y="298"/>
                    </a:lnTo>
                    <a:lnTo>
                      <a:pt x="85" y="310"/>
                    </a:lnTo>
                    <a:lnTo>
                      <a:pt x="88" y="315"/>
                    </a:lnTo>
                    <a:lnTo>
                      <a:pt x="92" y="321"/>
                    </a:lnTo>
                    <a:lnTo>
                      <a:pt x="100" y="331"/>
                    </a:lnTo>
                    <a:lnTo>
                      <a:pt x="104" y="335"/>
                    </a:lnTo>
                    <a:lnTo>
                      <a:pt x="109" y="340"/>
                    </a:lnTo>
                    <a:lnTo>
                      <a:pt x="119" y="348"/>
                    </a:lnTo>
                    <a:lnTo>
                      <a:pt x="125" y="351"/>
                    </a:lnTo>
                    <a:lnTo>
                      <a:pt x="130" y="354"/>
                    </a:lnTo>
                    <a:lnTo>
                      <a:pt x="136" y="357"/>
                    </a:lnTo>
                    <a:lnTo>
                      <a:pt x="142" y="360"/>
                    </a:lnTo>
                    <a:lnTo>
                      <a:pt x="148" y="362"/>
                    </a:lnTo>
                    <a:lnTo>
                      <a:pt x="155" y="364"/>
                    </a:lnTo>
                    <a:lnTo>
                      <a:pt x="162" y="365"/>
                    </a:lnTo>
                    <a:lnTo>
                      <a:pt x="169" y="366"/>
                    </a:lnTo>
                    <a:lnTo>
                      <a:pt x="176" y="367"/>
                    </a:lnTo>
                    <a:lnTo>
                      <a:pt x="184" y="367"/>
                    </a:lnTo>
                    <a:lnTo>
                      <a:pt x="191" y="367"/>
                    </a:lnTo>
                    <a:lnTo>
                      <a:pt x="199" y="366"/>
                    </a:lnTo>
                    <a:lnTo>
                      <a:pt x="206" y="365"/>
                    </a:lnTo>
                    <a:lnTo>
                      <a:pt x="213" y="364"/>
                    </a:lnTo>
                    <a:lnTo>
                      <a:pt x="219" y="362"/>
                    </a:lnTo>
                    <a:lnTo>
                      <a:pt x="226" y="360"/>
                    </a:lnTo>
                    <a:lnTo>
                      <a:pt x="232" y="357"/>
                    </a:lnTo>
                    <a:lnTo>
                      <a:pt x="238" y="354"/>
                    </a:lnTo>
                    <a:lnTo>
                      <a:pt x="243" y="351"/>
                    </a:lnTo>
                    <a:lnTo>
                      <a:pt x="249" y="348"/>
                    </a:lnTo>
                    <a:lnTo>
                      <a:pt x="254" y="344"/>
                    </a:lnTo>
                    <a:lnTo>
                      <a:pt x="259" y="340"/>
                    </a:lnTo>
                    <a:lnTo>
                      <a:pt x="263" y="335"/>
                    </a:lnTo>
                    <a:lnTo>
                      <a:pt x="268" y="331"/>
                    </a:lnTo>
                    <a:lnTo>
                      <a:pt x="272" y="326"/>
                    </a:lnTo>
                    <a:lnTo>
                      <a:pt x="276" y="321"/>
                    </a:lnTo>
                    <a:lnTo>
                      <a:pt x="283" y="310"/>
                    </a:lnTo>
                    <a:lnTo>
                      <a:pt x="289" y="298"/>
                    </a:lnTo>
                    <a:lnTo>
                      <a:pt x="292" y="291"/>
                    </a:lnTo>
                    <a:lnTo>
                      <a:pt x="294" y="285"/>
                    </a:lnTo>
                    <a:lnTo>
                      <a:pt x="299" y="271"/>
                    </a:lnTo>
                    <a:lnTo>
                      <a:pt x="302" y="257"/>
                    </a:lnTo>
                    <a:lnTo>
                      <a:pt x="303" y="250"/>
                    </a:lnTo>
                    <a:lnTo>
                      <a:pt x="304" y="243"/>
                    </a:lnTo>
                    <a:lnTo>
                      <a:pt x="306" y="228"/>
                    </a:lnTo>
                    <a:lnTo>
                      <a:pt x="306" y="213"/>
                    </a:lnTo>
                    <a:lnTo>
                      <a:pt x="306" y="197"/>
                    </a:lnTo>
                    <a:lnTo>
                      <a:pt x="304" y="182"/>
                    </a:lnTo>
                    <a:lnTo>
                      <a:pt x="302" y="168"/>
                    </a:lnTo>
                    <a:lnTo>
                      <a:pt x="299" y="154"/>
                    </a:lnTo>
                    <a:lnTo>
                      <a:pt x="294" y="141"/>
                    </a:lnTo>
                    <a:lnTo>
                      <a:pt x="289" y="128"/>
                    </a:lnTo>
                    <a:lnTo>
                      <a:pt x="283" y="116"/>
                    </a:lnTo>
                    <a:lnTo>
                      <a:pt x="280" y="110"/>
                    </a:lnTo>
                    <a:lnTo>
                      <a:pt x="276" y="105"/>
                    </a:lnTo>
                    <a:lnTo>
                      <a:pt x="268" y="95"/>
                    </a:lnTo>
                    <a:lnTo>
                      <a:pt x="263" y="90"/>
                    </a:lnTo>
                    <a:lnTo>
                      <a:pt x="259" y="86"/>
                    </a:lnTo>
                    <a:lnTo>
                      <a:pt x="249" y="78"/>
                    </a:lnTo>
                    <a:lnTo>
                      <a:pt x="243" y="75"/>
                    </a:lnTo>
                    <a:lnTo>
                      <a:pt x="238" y="71"/>
                    </a:lnTo>
                    <a:lnTo>
                      <a:pt x="232" y="69"/>
                    </a:lnTo>
                    <a:lnTo>
                      <a:pt x="226" y="66"/>
                    </a:lnTo>
                    <a:lnTo>
                      <a:pt x="213" y="62"/>
                    </a:lnTo>
                    <a:lnTo>
                      <a:pt x="199" y="60"/>
                    </a:lnTo>
                    <a:lnTo>
                      <a:pt x="191" y="59"/>
                    </a:lnTo>
                    <a:lnTo>
                      <a:pt x="184" y="5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49" name="Freeform 15"/>
              <p:cNvSpPr>
                <a:spLocks/>
              </p:cNvSpPr>
              <p:nvPr userDrawn="1"/>
            </p:nvSpPr>
            <p:spPr bwMode="auto">
              <a:xfrm>
                <a:off x="7953375" y="4525963"/>
                <a:ext cx="328612" cy="666750"/>
              </a:xfrm>
              <a:custGeom>
                <a:avLst/>
                <a:gdLst>
                  <a:gd name="T0" fmla="*/ 207 w 207"/>
                  <a:gd name="T1" fmla="*/ 67 h 420"/>
                  <a:gd name="T2" fmla="*/ 192 w 207"/>
                  <a:gd name="T3" fmla="*/ 63 h 420"/>
                  <a:gd name="T4" fmla="*/ 185 w 207"/>
                  <a:gd name="T5" fmla="*/ 61 h 420"/>
                  <a:gd name="T6" fmla="*/ 178 w 207"/>
                  <a:gd name="T7" fmla="*/ 60 h 420"/>
                  <a:gd name="T8" fmla="*/ 171 w 207"/>
                  <a:gd name="T9" fmla="*/ 60 h 420"/>
                  <a:gd name="T10" fmla="*/ 164 w 207"/>
                  <a:gd name="T11" fmla="*/ 60 h 420"/>
                  <a:gd name="T12" fmla="*/ 157 w 207"/>
                  <a:gd name="T13" fmla="*/ 60 h 420"/>
                  <a:gd name="T14" fmla="*/ 150 w 207"/>
                  <a:gd name="T15" fmla="*/ 61 h 420"/>
                  <a:gd name="T16" fmla="*/ 138 w 207"/>
                  <a:gd name="T17" fmla="*/ 64 h 420"/>
                  <a:gd name="T18" fmla="*/ 132 w 207"/>
                  <a:gd name="T19" fmla="*/ 66 h 420"/>
                  <a:gd name="T20" fmla="*/ 126 w 207"/>
                  <a:gd name="T21" fmla="*/ 68 h 420"/>
                  <a:gd name="T22" fmla="*/ 120 w 207"/>
                  <a:gd name="T23" fmla="*/ 71 h 420"/>
                  <a:gd name="T24" fmla="*/ 115 w 207"/>
                  <a:gd name="T25" fmla="*/ 75 h 420"/>
                  <a:gd name="T26" fmla="*/ 110 w 207"/>
                  <a:gd name="T27" fmla="*/ 78 h 420"/>
                  <a:gd name="T28" fmla="*/ 105 w 207"/>
                  <a:gd name="T29" fmla="*/ 82 h 420"/>
                  <a:gd name="T30" fmla="*/ 100 w 207"/>
                  <a:gd name="T31" fmla="*/ 86 h 420"/>
                  <a:gd name="T32" fmla="*/ 95 w 207"/>
                  <a:gd name="T33" fmla="*/ 91 h 420"/>
                  <a:gd name="T34" fmla="*/ 91 w 207"/>
                  <a:gd name="T35" fmla="*/ 96 h 420"/>
                  <a:gd name="T36" fmla="*/ 87 w 207"/>
                  <a:gd name="T37" fmla="*/ 101 h 420"/>
                  <a:gd name="T38" fmla="*/ 84 w 207"/>
                  <a:gd name="T39" fmla="*/ 107 h 420"/>
                  <a:gd name="T40" fmla="*/ 79 w 207"/>
                  <a:gd name="T41" fmla="*/ 112 h 420"/>
                  <a:gd name="T42" fmla="*/ 76 w 207"/>
                  <a:gd name="T43" fmla="*/ 119 h 420"/>
                  <a:gd name="T44" fmla="*/ 73 w 207"/>
                  <a:gd name="T45" fmla="*/ 125 h 420"/>
                  <a:gd name="T46" fmla="*/ 69 w 207"/>
                  <a:gd name="T47" fmla="*/ 138 h 420"/>
                  <a:gd name="T48" fmla="*/ 65 w 207"/>
                  <a:gd name="T49" fmla="*/ 152 h 420"/>
                  <a:gd name="T50" fmla="*/ 64 w 207"/>
                  <a:gd name="T51" fmla="*/ 160 h 420"/>
                  <a:gd name="T52" fmla="*/ 63 w 207"/>
                  <a:gd name="T53" fmla="*/ 167 h 420"/>
                  <a:gd name="T54" fmla="*/ 63 w 207"/>
                  <a:gd name="T55" fmla="*/ 175 h 420"/>
                  <a:gd name="T56" fmla="*/ 62 w 207"/>
                  <a:gd name="T57" fmla="*/ 183 h 420"/>
                  <a:gd name="T58" fmla="*/ 62 w 207"/>
                  <a:gd name="T59" fmla="*/ 420 h 420"/>
                  <a:gd name="T60" fmla="*/ 0 w 207"/>
                  <a:gd name="T61" fmla="*/ 420 h 420"/>
                  <a:gd name="T62" fmla="*/ 0 w 207"/>
                  <a:gd name="T63" fmla="*/ 8 h 420"/>
                  <a:gd name="T64" fmla="*/ 59 w 207"/>
                  <a:gd name="T65" fmla="*/ 8 h 420"/>
                  <a:gd name="T66" fmla="*/ 59 w 207"/>
                  <a:gd name="T67" fmla="*/ 64 h 420"/>
                  <a:gd name="T68" fmla="*/ 63 w 207"/>
                  <a:gd name="T69" fmla="*/ 57 h 420"/>
                  <a:gd name="T70" fmla="*/ 69 w 207"/>
                  <a:gd name="T71" fmla="*/ 49 h 420"/>
                  <a:gd name="T72" fmla="*/ 71 w 207"/>
                  <a:gd name="T73" fmla="*/ 46 h 420"/>
                  <a:gd name="T74" fmla="*/ 74 w 207"/>
                  <a:gd name="T75" fmla="*/ 42 h 420"/>
                  <a:gd name="T76" fmla="*/ 82 w 207"/>
                  <a:gd name="T77" fmla="*/ 35 h 420"/>
                  <a:gd name="T78" fmla="*/ 86 w 207"/>
                  <a:gd name="T79" fmla="*/ 32 h 420"/>
                  <a:gd name="T80" fmla="*/ 90 w 207"/>
                  <a:gd name="T81" fmla="*/ 28 h 420"/>
                  <a:gd name="T82" fmla="*/ 94 w 207"/>
                  <a:gd name="T83" fmla="*/ 25 h 420"/>
                  <a:gd name="T84" fmla="*/ 98 w 207"/>
                  <a:gd name="T85" fmla="*/ 22 h 420"/>
                  <a:gd name="T86" fmla="*/ 107 w 207"/>
                  <a:gd name="T87" fmla="*/ 17 h 420"/>
                  <a:gd name="T88" fmla="*/ 116 w 207"/>
                  <a:gd name="T89" fmla="*/ 12 h 420"/>
                  <a:gd name="T90" fmla="*/ 126 w 207"/>
                  <a:gd name="T91" fmla="*/ 8 h 420"/>
                  <a:gd name="T92" fmla="*/ 136 w 207"/>
                  <a:gd name="T93" fmla="*/ 4 h 420"/>
                  <a:gd name="T94" fmla="*/ 147 w 207"/>
                  <a:gd name="T95" fmla="*/ 2 h 420"/>
                  <a:gd name="T96" fmla="*/ 159 w 207"/>
                  <a:gd name="T97" fmla="*/ 0 h 420"/>
                  <a:gd name="T98" fmla="*/ 171 w 207"/>
                  <a:gd name="T99" fmla="*/ 0 h 420"/>
                  <a:gd name="T100" fmla="*/ 183 w 207"/>
                  <a:gd name="T101" fmla="*/ 1 h 420"/>
                  <a:gd name="T102" fmla="*/ 195 w 207"/>
                  <a:gd name="T103" fmla="*/ 2 h 420"/>
                  <a:gd name="T104" fmla="*/ 207 w 207"/>
                  <a:gd name="T105" fmla="*/ 5 h 420"/>
                  <a:gd name="T106" fmla="*/ 207 w 207"/>
                  <a:gd name="T107" fmla="*/ 67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07" h="420">
                    <a:moveTo>
                      <a:pt x="207" y="67"/>
                    </a:moveTo>
                    <a:lnTo>
                      <a:pt x="192" y="63"/>
                    </a:lnTo>
                    <a:lnTo>
                      <a:pt x="185" y="61"/>
                    </a:lnTo>
                    <a:lnTo>
                      <a:pt x="178" y="60"/>
                    </a:lnTo>
                    <a:lnTo>
                      <a:pt x="171" y="60"/>
                    </a:lnTo>
                    <a:lnTo>
                      <a:pt x="164" y="60"/>
                    </a:lnTo>
                    <a:lnTo>
                      <a:pt x="157" y="60"/>
                    </a:lnTo>
                    <a:lnTo>
                      <a:pt x="150" y="61"/>
                    </a:lnTo>
                    <a:lnTo>
                      <a:pt x="138" y="64"/>
                    </a:lnTo>
                    <a:lnTo>
                      <a:pt x="132" y="66"/>
                    </a:lnTo>
                    <a:lnTo>
                      <a:pt x="126" y="68"/>
                    </a:lnTo>
                    <a:lnTo>
                      <a:pt x="120" y="71"/>
                    </a:lnTo>
                    <a:lnTo>
                      <a:pt x="115" y="75"/>
                    </a:lnTo>
                    <a:lnTo>
                      <a:pt x="110" y="78"/>
                    </a:lnTo>
                    <a:lnTo>
                      <a:pt x="105" y="82"/>
                    </a:lnTo>
                    <a:lnTo>
                      <a:pt x="100" y="86"/>
                    </a:lnTo>
                    <a:lnTo>
                      <a:pt x="95" y="91"/>
                    </a:lnTo>
                    <a:lnTo>
                      <a:pt x="91" y="96"/>
                    </a:lnTo>
                    <a:lnTo>
                      <a:pt x="87" y="101"/>
                    </a:lnTo>
                    <a:lnTo>
                      <a:pt x="84" y="107"/>
                    </a:lnTo>
                    <a:lnTo>
                      <a:pt x="79" y="112"/>
                    </a:lnTo>
                    <a:lnTo>
                      <a:pt x="76" y="119"/>
                    </a:lnTo>
                    <a:lnTo>
                      <a:pt x="73" y="125"/>
                    </a:lnTo>
                    <a:lnTo>
                      <a:pt x="69" y="138"/>
                    </a:lnTo>
                    <a:lnTo>
                      <a:pt x="65" y="152"/>
                    </a:lnTo>
                    <a:lnTo>
                      <a:pt x="64" y="160"/>
                    </a:lnTo>
                    <a:lnTo>
                      <a:pt x="63" y="167"/>
                    </a:lnTo>
                    <a:lnTo>
                      <a:pt x="63" y="175"/>
                    </a:lnTo>
                    <a:lnTo>
                      <a:pt x="62" y="183"/>
                    </a:lnTo>
                    <a:lnTo>
                      <a:pt x="62" y="420"/>
                    </a:lnTo>
                    <a:lnTo>
                      <a:pt x="0" y="420"/>
                    </a:lnTo>
                    <a:lnTo>
                      <a:pt x="0" y="8"/>
                    </a:lnTo>
                    <a:lnTo>
                      <a:pt x="59" y="8"/>
                    </a:lnTo>
                    <a:lnTo>
                      <a:pt x="59" y="64"/>
                    </a:lnTo>
                    <a:lnTo>
                      <a:pt x="63" y="57"/>
                    </a:lnTo>
                    <a:lnTo>
                      <a:pt x="69" y="49"/>
                    </a:lnTo>
                    <a:lnTo>
                      <a:pt x="71" y="46"/>
                    </a:lnTo>
                    <a:lnTo>
                      <a:pt x="74" y="42"/>
                    </a:lnTo>
                    <a:lnTo>
                      <a:pt x="82" y="35"/>
                    </a:lnTo>
                    <a:lnTo>
                      <a:pt x="86" y="32"/>
                    </a:lnTo>
                    <a:lnTo>
                      <a:pt x="90" y="28"/>
                    </a:lnTo>
                    <a:lnTo>
                      <a:pt x="94" y="25"/>
                    </a:lnTo>
                    <a:lnTo>
                      <a:pt x="98" y="22"/>
                    </a:lnTo>
                    <a:lnTo>
                      <a:pt x="107" y="17"/>
                    </a:lnTo>
                    <a:lnTo>
                      <a:pt x="116" y="12"/>
                    </a:lnTo>
                    <a:lnTo>
                      <a:pt x="126" y="8"/>
                    </a:lnTo>
                    <a:lnTo>
                      <a:pt x="136" y="4"/>
                    </a:lnTo>
                    <a:lnTo>
                      <a:pt x="147" y="2"/>
                    </a:lnTo>
                    <a:lnTo>
                      <a:pt x="159" y="0"/>
                    </a:lnTo>
                    <a:lnTo>
                      <a:pt x="171" y="0"/>
                    </a:lnTo>
                    <a:lnTo>
                      <a:pt x="183" y="1"/>
                    </a:lnTo>
                    <a:lnTo>
                      <a:pt x="195" y="2"/>
                    </a:lnTo>
                    <a:lnTo>
                      <a:pt x="207" y="5"/>
                    </a:lnTo>
                    <a:lnTo>
                      <a:pt x="207" y="6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50" name="Rectangle 16"/>
              <p:cNvSpPr>
                <a:spLocks noChangeArrowheads="1"/>
              </p:cNvSpPr>
              <p:nvPr userDrawn="1"/>
            </p:nvSpPr>
            <p:spPr bwMode="auto">
              <a:xfrm>
                <a:off x="8415338" y="4324351"/>
                <a:ext cx="98425" cy="8667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51" name="Freeform 17"/>
              <p:cNvSpPr>
                <a:spLocks noEditPoints="1"/>
              </p:cNvSpPr>
              <p:nvPr userDrawn="1"/>
            </p:nvSpPr>
            <p:spPr bwMode="auto">
              <a:xfrm>
                <a:off x="8683625" y="4324351"/>
                <a:ext cx="582612" cy="879475"/>
              </a:xfrm>
              <a:custGeom>
                <a:avLst/>
                <a:gdLst>
                  <a:gd name="T0" fmla="*/ 308 w 367"/>
                  <a:gd name="T1" fmla="*/ 547 h 554"/>
                  <a:gd name="T2" fmla="*/ 290 w 367"/>
                  <a:gd name="T3" fmla="*/ 505 h 554"/>
                  <a:gd name="T4" fmla="*/ 261 w 367"/>
                  <a:gd name="T5" fmla="*/ 530 h 554"/>
                  <a:gd name="T6" fmla="*/ 236 w 367"/>
                  <a:gd name="T7" fmla="*/ 543 h 554"/>
                  <a:gd name="T8" fmla="*/ 197 w 367"/>
                  <a:gd name="T9" fmla="*/ 553 h 554"/>
                  <a:gd name="T10" fmla="*/ 155 w 367"/>
                  <a:gd name="T11" fmla="*/ 553 h 554"/>
                  <a:gd name="T12" fmla="*/ 119 w 367"/>
                  <a:gd name="T13" fmla="*/ 544 h 554"/>
                  <a:gd name="T14" fmla="*/ 87 w 367"/>
                  <a:gd name="T15" fmla="*/ 528 h 554"/>
                  <a:gd name="T16" fmla="*/ 66 w 367"/>
                  <a:gd name="T17" fmla="*/ 512 h 554"/>
                  <a:gd name="T18" fmla="*/ 42 w 367"/>
                  <a:gd name="T19" fmla="*/ 484 h 554"/>
                  <a:gd name="T20" fmla="*/ 19 w 367"/>
                  <a:gd name="T21" fmla="*/ 443 h 554"/>
                  <a:gd name="T22" fmla="*/ 7 w 367"/>
                  <a:gd name="T23" fmla="*/ 404 h 554"/>
                  <a:gd name="T24" fmla="*/ 0 w 367"/>
                  <a:gd name="T25" fmla="*/ 341 h 554"/>
                  <a:gd name="T26" fmla="*/ 5 w 367"/>
                  <a:gd name="T27" fmla="*/ 288 h 554"/>
                  <a:gd name="T28" fmla="*/ 19 w 367"/>
                  <a:gd name="T29" fmla="*/ 240 h 554"/>
                  <a:gd name="T30" fmla="*/ 37 w 367"/>
                  <a:gd name="T31" fmla="*/ 206 h 554"/>
                  <a:gd name="T32" fmla="*/ 61 w 367"/>
                  <a:gd name="T33" fmla="*/ 177 h 554"/>
                  <a:gd name="T34" fmla="*/ 89 w 367"/>
                  <a:gd name="T35" fmla="*/ 154 h 554"/>
                  <a:gd name="T36" fmla="*/ 123 w 367"/>
                  <a:gd name="T37" fmla="*/ 138 h 554"/>
                  <a:gd name="T38" fmla="*/ 161 w 367"/>
                  <a:gd name="T39" fmla="*/ 129 h 554"/>
                  <a:gd name="T40" fmla="*/ 202 w 367"/>
                  <a:gd name="T41" fmla="*/ 129 h 554"/>
                  <a:gd name="T42" fmla="*/ 238 w 367"/>
                  <a:gd name="T43" fmla="*/ 139 h 554"/>
                  <a:gd name="T44" fmla="*/ 269 w 367"/>
                  <a:gd name="T45" fmla="*/ 156 h 554"/>
                  <a:gd name="T46" fmla="*/ 286 w 367"/>
                  <a:gd name="T47" fmla="*/ 170 h 554"/>
                  <a:gd name="T48" fmla="*/ 305 w 367"/>
                  <a:gd name="T49" fmla="*/ 194 h 554"/>
                  <a:gd name="T50" fmla="*/ 169 w 367"/>
                  <a:gd name="T51" fmla="*/ 188 h 554"/>
                  <a:gd name="T52" fmla="*/ 143 w 367"/>
                  <a:gd name="T53" fmla="*/ 194 h 554"/>
                  <a:gd name="T54" fmla="*/ 120 w 367"/>
                  <a:gd name="T55" fmla="*/ 206 h 554"/>
                  <a:gd name="T56" fmla="*/ 101 w 367"/>
                  <a:gd name="T57" fmla="*/ 223 h 554"/>
                  <a:gd name="T58" fmla="*/ 80 w 367"/>
                  <a:gd name="T59" fmla="*/ 256 h 554"/>
                  <a:gd name="T60" fmla="*/ 64 w 367"/>
                  <a:gd name="T61" fmla="*/ 311 h 554"/>
                  <a:gd name="T62" fmla="*/ 64 w 367"/>
                  <a:gd name="T63" fmla="*/ 372 h 554"/>
                  <a:gd name="T64" fmla="*/ 74 w 367"/>
                  <a:gd name="T65" fmla="*/ 413 h 554"/>
                  <a:gd name="T66" fmla="*/ 93 w 367"/>
                  <a:gd name="T67" fmla="*/ 449 h 554"/>
                  <a:gd name="T68" fmla="*/ 115 w 367"/>
                  <a:gd name="T69" fmla="*/ 472 h 554"/>
                  <a:gd name="T70" fmla="*/ 137 w 367"/>
                  <a:gd name="T71" fmla="*/ 485 h 554"/>
                  <a:gd name="T72" fmla="*/ 183 w 367"/>
                  <a:gd name="T73" fmla="*/ 495 h 554"/>
                  <a:gd name="T74" fmla="*/ 220 w 367"/>
                  <a:gd name="T75" fmla="*/ 490 h 554"/>
                  <a:gd name="T76" fmla="*/ 244 w 367"/>
                  <a:gd name="T77" fmla="*/ 479 h 554"/>
                  <a:gd name="T78" fmla="*/ 264 w 367"/>
                  <a:gd name="T79" fmla="*/ 464 h 554"/>
                  <a:gd name="T80" fmla="*/ 287 w 367"/>
                  <a:gd name="T81" fmla="*/ 432 h 554"/>
                  <a:gd name="T82" fmla="*/ 302 w 367"/>
                  <a:gd name="T83" fmla="*/ 386 h 554"/>
                  <a:gd name="T84" fmla="*/ 306 w 367"/>
                  <a:gd name="T85" fmla="*/ 341 h 554"/>
                  <a:gd name="T86" fmla="*/ 298 w 367"/>
                  <a:gd name="T87" fmla="*/ 283 h 554"/>
                  <a:gd name="T88" fmla="*/ 282 w 367"/>
                  <a:gd name="T89" fmla="*/ 244 h 554"/>
                  <a:gd name="T90" fmla="*/ 262 w 367"/>
                  <a:gd name="T91" fmla="*/ 219 h 554"/>
                  <a:gd name="T92" fmla="*/ 236 w 367"/>
                  <a:gd name="T93" fmla="*/ 199 h 554"/>
                  <a:gd name="T94" fmla="*/ 211 w 367"/>
                  <a:gd name="T95" fmla="*/ 190 h 5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367" h="554">
                    <a:moveTo>
                      <a:pt x="305" y="0"/>
                    </a:moveTo>
                    <a:lnTo>
                      <a:pt x="367" y="0"/>
                    </a:lnTo>
                    <a:lnTo>
                      <a:pt x="367" y="547"/>
                    </a:lnTo>
                    <a:lnTo>
                      <a:pt x="308" y="547"/>
                    </a:lnTo>
                    <a:lnTo>
                      <a:pt x="308" y="481"/>
                    </a:lnTo>
                    <a:lnTo>
                      <a:pt x="303" y="489"/>
                    </a:lnTo>
                    <a:lnTo>
                      <a:pt x="297" y="498"/>
                    </a:lnTo>
                    <a:lnTo>
                      <a:pt x="290" y="505"/>
                    </a:lnTo>
                    <a:lnTo>
                      <a:pt x="284" y="512"/>
                    </a:lnTo>
                    <a:lnTo>
                      <a:pt x="277" y="519"/>
                    </a:lnTo>
                    <a:lnTo>
                      <a:pt x="269" y="525"/>
                    </a:lnTo>
                    <a:lnTo>
                      <a:pt x="261" y="530"/>
                    </a:lnTo>
                    <a:lnTo>
                      <a:pt x="253" y="535"/>
                    </a:lnTo>
                    <a:lnTo>
                      <a:pt x="245" y="539"/>
                    </a:lnTo>
                    <a:lnTo>
                      <a:pt x="240" y="541"/>
                    </a:lnTo>
                    <a:lnTo>
                      <a:pt x="236" y="543"/>
                    </a:lnTo>
                    <a:lnTo>
                      <a:pt x="226" y="547"/>
                    </a:lnTo>
                    <a:lnTo>
                      <a:pt x="217" y="549"/>
                    </a:lnTo>
                    <a:lnTo>
                      <a:pt x="207" y="551"/>
                    </a:lnTo>
                    <a:lnTo>
                      <a:pt x="197" y="553"/>
                    </a:lnTo>
                    <a:lnTo>
                      <a:pt x="186" y="554"/>
                    </a:lnTo>
                    <a:lnTo>
                      <a:pt x="175" y="554"/>
                    </a:lnTo>
                    <a:lnTo>
                      <a:pt x="165" y="554"/>
                    </a:lnTo>
                    <a:lnTo>
                      <a:pt x="155" y="553"/>
                    </a:lnTo>
                    <a:lnTo>
                      <a:pt x="146" y="552"/>
                    </a:lnTo>
                    <a:lnTo>
                      <a:pt x="137" y="550"/>
                    </a:lnTo>
                    <a:lnTo>
                      <a:pt x="128" y="547"/>
                    </a:lnTo>
                    <a:lnTo>
                      <a:pt x="119" y="544"/>
                    </a:lnTo>
                    <a:lnTo>
                      <a:pt x="110" y="541"/>
                    </a:lnTo>
                    <a:lnTo>
                      <a:pt x="102" y="537"/>
                    </a:lnTo>
                    <a:lnTo>
                      <a:pt x="94" y="533"/>
                    </a:lnTo>
                    <a:lnTo>
                      <a:pt x="87" y="528"/>
                    </a:lnTo>
                    <a:lnTo>
                      <a:pt x="83" y="526"/>
                    </a:lnTo>
                    <a:lnTo>
                      <a:pt x="79" y="523"/>
                    </a:lnTo>
                    <a:lnTo>
                      <a:pt x="72" y="518"/>
                    </a:lnTo>
                    <a:lnTo>
                      <a:pt x="66" y="512"/>
                    </a:lnTo>
                    <a:lnTo>
                      <a:pt x="59" y="505"/>
                    </a:lnTo>
                    <a:lnTo>
                      <a:pt x="53" y="499"/>
                    </a:lnTo>
                    <a:lnTo>
                      <a:pt x="47" y="492"/>
                    </a:lnTo>
                    <a:lnTo>
                      <a:pt x="42" y="484"/>
                    </a:lnTo>
                    <a:lnTo>
                      <a:pt x="37" y="477"/>
                    </a:lnTo>
                    <a:lnTo>
                      <a:pt x="27" y="460"/>
                    </a:lnTo>
                    <a:lnTo>
                      <a:pt x="23" y="452"/>
                    </a:lnTo>
                    <a:lnTo>
                      <a:pt x="19" y="443"/>
                    </a:lnTo>
                    <a:lnTo>
                      <a:pt x="16" y="433"/>
                    </a:lnTo>
                    <a:lnTo>
                      <a:pt x="12" y="424"/>
                    </a:lnTo>
                    <a:lnTo>
                      <a:pt x="10" y="414"/>
                    </a:lnTo>
                    <a:lnTo>
                      <a:pt x="7" y="404"/>
                    </a:lnTo>
                    <a:lnTo>
                      <a:pt x="3" y="384"/>
                    </a:lnTo>
                    <a:lnTo>
                      <a:pt x="1" y="363"/>
                    </a:lnTo>
                    <a:lnTo>
                      <a:pt x="1" y="352"/>
                    </a:lnTo>
                    <a:lnTo>
                      <a:pt x="0" y="341"/>
                    </a:lnTo>
                    <a:lnTo>
                      <a:pt x="1" y="320"/>
                    </a:lnTo>
                    <a:lnTo>
                      <a:pt x="2" y="309"/>
                    </a:lnTo>
                    <a:lnTo>
                      <a:pt x="3" y="299"/>
                    </a:lnTo>
                    <a:lnTo>
                      <a:pt x="5" y="288"/>
                    </a:lnTo>
                    <a:lnTo>
                      <a:pt x="7" y="278"/>
                    </a:lnTo>
                    <a:lnTo>
                      <a:pt x="10" y="268"/>
                    </a:lnTo>
                    <a:lnTo>
                      <a:pt x="13" y="259"/>
                    </a:lnTo>
                    <a:lnTo>
                      <a:pt x="19" y="240"/>
                    </a:lnTo>
                    <a:lnTo>
                      <a:pt x="23" y="231"/>
                    </a:lnTo>
                    <a:lnTo>
                      <a:pt x="28" y="222"/>
                    </a:lnTo>
                    <a:lnTo>
                      <a:pt x="32" y="214"/>
                    </a:lnTo>
                    <a:lnTo>
                      <a:pt x="37" y="206"/>
                    </a:lnTo>
                    <a:lnTo>
                      <a:pt x="43" y="198"/>
                    </a:lnTo>
                    <a:lnTo>
                      <a:pt x="48" y="191"/>
                    </a:lnTo>
                    <a:lnTo>
                      <a:pt x="54" y="184"/>
                    </a:lnTo>
                    <a:lnTo>
                      <a:pt x="61" y="177"/>
                    </a:lnTo>
                    <a:lnTo>
                      <a:pt x="67" y="171"/>
                    </a:lnTo>
                    <a:lnTo>
                      <a:pt x="74" y="165"/>
                    </a:lnTo>
                    <a:lnTo>
                      <a:pt x="82" y="159"/>
                    </a:lnTo>
                    <a:lnTo>
                      <a:pt x="89" y="154"/>
                    </a:lnTo>
                    <a:lnTo>
                      <a:pt x="97" y="149"/>
                    </a:lnTo>
                    <a:lnTo>
                      <a:pt x="105" y="145"/>
                    </a:lnTo>
                    <a:lnTo>
                      <a:pt x="114" y="141"/>
                    </a:lnTo>
                    <a:lnTo>
                      <a:pt x="123" y="138"/>
                    </a:lnTo>
                    <a:lnTo>
                      <a:pt x="132" y="135"/>
                    </a:lnTo>
                    <a:lnTo>
                      <a:pt x="142" y="132"/>
                    </a:lnTo>
                    <a:lnTo>
                      <a:pt x="151" y="130"/>
                    </a:lnTo>
                    <a:lnTo>
                      <a:pt x="161" y="129"/>
                    </a:lnTo>
                    <a:lnTo>
                      <a:pt x="172" y="128"/>
                    </a:lnTo>
                    <a:lnTo>
                      <a:pt x="182" y="128"/>
                    </a:lnTo>
                    <a:lnTo>
                      <a:pt x="192" y="128"/>
                    </a:lnTo>
                    <a:lnTo>
                      <a:pt x="202" y="129"/>
                    </a:lnTo>
                    <a:lnTo>
                      <a:pt x="212" y="131"/>
                    </a:lnTo>
                    <a:lnTo>
                      <a:pt x="221" y="133"/>
                    </a:lnTo>
                    <a:lnTo>
                      <a:pt x="230" y="135"/>
                    </a:lnTo>
                    <a:lnTo>
                      <a:pt x="238" y="139"/>
                    </a:lnTo>
                    <a:lnTo>
                      <a:pt x="247" y="142"/>
                    </a:lnTo>
                    <a:lnTo>
                      <a:pt x="254" y="146"/>
                    </a:lnTo>
                    <a:lnTo>
                      <a:pt x="262" y="151"/>
                    </a:lnTo>
                    <a:lnTo>
                      <a:pt x="269" y="156"/>
                    </a:lnTo>
                    <a:lnTo>
                      <a:pt x="273" y="158"/>
                    </a:lnTo>
                    <a:lnTo>
                      <a:pt x="276" y="161"/>
                    </a:lnTo>
                    <a:lnTo>
                      <a:pt x="283" y="167"/>
                    </a:lnTo>
                    <a:lnTo>
                      <a:pt x="286" y="170"/>
                    </a:lnTo>
                    <a:lnTo>
                      <a:pt x="289" y="173"/>
                    </a:lnTo>
                    <a:lnTo>
                      <a:pt x="294" y="180"/>
                    </a:lnTo>
                    <a:lnTo>
                      <a:pt x="300" y="186"/>
                    </a:lnTo>
                    <a:lnTo>
                      <a:pt x="305" y="194"/>
                    </a:lnTo>
                    <a:lnTo>
                      <a:pt x="305" y="0"/>
                    </a:lnTo>
                    <a:close/>
                    <a:moveTo>
                      <a:pt x="183" y="187"/>
                    </a:moveTo>
                    <a:lnTo>
                      <a:pt x="176" y="187"/>
                    </a:lnTo>
                    <a:lnTo>
                      <a:pt x="169" y="188"/>
                    </a:lnTo>
                    <a:lnTo>
                      <a:pt x="162" y="189"/>
                    </a:lnTo>
                    <a:lnTo>
                      <a:pt x="155" y="190"/>
                    </a:lnTo>
                    <a:lnTo>
                      <a:pt x="149" y="192"/>
                    </a:lnTo>
                    <a:lnTo>
                      <a:pt x="143" y="194"/>
                    </a:lnTo>
                    <a:lnTo>
                      <a:pt x="137" y="197"/>
                    </a:lnTo>
                    <a:lnTo>
                      <a:pt x="131" y="199"/>
                    </a:lnTo>
                    <a:lnTo>
                      <a:pt x="126" y="203"/>
                    </a:lnTo>
                    <a:lnTo>
                      <a:pt x="120" y="206"/>
                    </a:lnTo>
                    <a:lnTo>
                      <a:pt x="115" y="210"/>
                    </a:lnTo>
                    <a:lnTo>
                      <a:pt x="110" y="214"/>
                    </a:lnTo>
                    <a:lnTo>
                      <a:pt x="106" y="219"/>
                    </a:lnTo>
                    <a:lnTo>
                      <a:pt x="101" y="223"/>
                    </a:lnTo>
                    <a:lnTo>
                      <a:pt x="97" y="228"/>
                    </a:lnTo>
                    <a:lnTo>
                      <a:pt x="93" y="233"/>
                    </a:lnTo>
                    <a:lnTo>
                      <a:pt x="86" y="244"/>
                    </a:lnTo>
                    <a:lnTo>
                      <a:pt x="80" y="256"/>
                    </a:lnTo>
                    <a:lnTo>
                      <a:pt x="75" y="269"/>
                    </a:lnTo>
                    <a:lnTo>
                      <a:pt x="70" y="283"/>
                    </a:lnTo>
                    <a:lnTo>
                      <a:pt x="67" y="297"/>
                    </a:lnTo>
                    <a:lnTo>
                      <a:pt x="64" y="311"/>
                    </a:lnTo>
                    <a:lnTo>
                      <a:pt x="63" y="326"/>
                    </a:lnTo>
                    <a:lnTo>
                      <a:pt x="62" y="341"/>
                    </a:lnTo>
                    <a:lnTo>
                      <a:pt x="63" y="357"/>
                    </a:lnTo>
                    <a:lnTo>
                      <a:pt x="64" y="372"/>
                    </a:lnTo>
                    <a:lnTo>
                      <a:pt x="67" y="386"/>
                    </a:lnTo>
                    <a:lnTo>
                      <a:pt x="68" y="393"/>
                    </a:lnTo>
                    <a:lnTo>
                      <a:pt x="70" y="400"/>
                    </a:lnTo>
                    <a:lnTo>
                      <a:pt x="74" y="413"/>
                    </a:lnTo>
                    <a:lnTo>
                      <a:pt x="80" y="426"/>
                    </a:lnTo>
                    <a:lnTo>
                      <a:pt x="86" y="438"/>
                    </a:lnTo>
                    <a:lnTo>
                      <a:pt x="89" y="444"/>
                    </a:lnTo>
                    <a:lnTo>
                      <a:pt x="93" y="449"/>
                    </a:lnTo>
                    <a:lnTo>
                      <a:pt x="101" y="459"/>
                    </a:lnTo>
                    <a:lnTo>
                      <a:pt x="105" y="464"/>
                    </a:lnTo>
                    <a:lnTo>
                      <a:pt x="110" y="468"/>
                    </a:lnTo>
                    <a:lnTo>
                      <a:pt x="115" y="472"/>
                    </a:lnTo>
                    <a:lnTo>
                      <a:pt x="120" y="476"/>
                    </a:lnTo>
                    <a:lnTo>
                      <a:pt x="125" y="479"/>
                    </a:lnTo>
                    <a:lnTo>
                      <a:pt x="131" y="483"/>
                    </a:lnTo>
                    <a:lnTo>
                      <a:pt x="137" y="485"/>
                    </a:lnTo>
                    <a:lnTo>
                      <a:pt x="143" y="488"/>
                    </a:lnTo>
                    <a:lnTo>
                      <a:pt x="155" y="492"/>
                    </a:lnTo>
                    <a:lnTo>
                      <a:pt x="169" y="494"/>
                    </a:lnTo>
                    <a:lnTo>
                      <a:pt x="183" y="495"/>
                    </a:lnTo>
                    <a:lnTo>
                      <a:pt x="199" y="494"/>
                    </a:lnTo>
                    <a:lnTo>
                      <a:pt x="206" y="493"/>
                    </a:lnTo>
                    <a:lnTo>
                      <a:pt x="213" y="492"/>
                    </a:lnTo>
                    <a:lnTo>
                      <a:pt x="220" y="490"/>
                    </a:lnTo>
                    <a:lnTo>
                      <a:pt x="226" y="488"/>
                    </a:lnTo>
                    <a:lnTo>
                      <a:pt x="232" y="485"/>
                    </a:lnTo>
                    <a:lnTo>
                      <a:pt x="238" y="483"/>
                    </a:lnTo>
                    <a:lnTo>
                      <a:pt x="244" y="479"/>
                    </a:lnTo>
                    <a:lnTo>
                      <a:pt x="249" y="476"/>
                    </a:lnTo>
                    <a:lnTo>
                      <a:pt x="255" y="472"/>
                    </a:lnTo>
                    <a:lnTo>
                      <a:pt x="259" y="468"/>
                    </a:lnTo>
                    <a:lnTo>
                      <a:pt x="264" y="464"/>
                    </a:lnTo>
                    <a:lnTo>
                      <a:pt x="269" y="459"/>
                    </a:lnTo>
                    <a:lnTo>
                      <a:pt x="277" y="449"/>
                    </a:lnTo>
                    <a:lnTo>
                      <a:pt x="284" y="438"/>
                    </a:lnTo>
                    <a:lnTo>
                      <a:pt x="287" y="432"/>
                    </a:lnTo>
                    <a:lnTo>
                      <a:pt x="290" y="426"/>
                    </a:lnTo>
                    <a:lnTo>
                      <a:pt x="295" y="413"/>
                    </a:lnTo>
                    <a:lnTo>
                      <a:pt x="299" y="400"/>
                    </a:lnTo>
                    <a:lnTo>
                      <a:pt x="302" y="386"/>
                    </a:lnTo>
                    <a:lnTo>
                      <a:pt x="303" y="379"/>
                    </a:lnTo>
                    <a:lnTo>
                      <a:pt x="304" y="372"/>
                    </a:lnTo>
                    <a:lnTo>
                      <a:pt x="306" y="357"/>
                    </a:lnTo>
                    <a:lnTo>
                      <a:pt x="306" y="341"/>
                    </a:lnTo>
                    <a:lnTo>
                      <a:pt x="306" y="326"/>
                    </a:lnTo>
                    <a:lnTo>
                      <a:pt x="304" y="311"/>
                    </a:lnTo>
                    <a:lnTo>
                      <a:pt x="302" y="297"/>
                    </a:lnTo>
                    <a:lnTo>
                      <a:pt x="298" y="283"/>
                    </a:lnTo>
                    <a:lnTo>
                      <a:pt x="294" y="269"/>
                    </a:lnTo>
                    <a:lnTo>
                      <a:pt x="288" y="256"/>
                    </a:lnTo>
                    <a:lnTo>
                      <a:pt x="285" y="250"/>
                    </a:lnTo>
                    <a:lnTo>
                      <a:pt x="282" y="244"/>
                    </a:lnTo>
                    <a:lnTo>
                      <a:pt x="275" y="233"/>
                    </a:lnTo>
                    <a:lnTo>
                      <a:pt x="271" y="228"/>
                    </a:lnTo>
                    <a:lnTo>
                      <a:pt x="266" y="223"/>
                    </a:lnTo>
                    <a:lnTo>
                      <a:pt x="262" y="219"/>
                    </a:lnTo>
                    <a:lnTo>
                      <a:pt x="257" y="214"/>
                    </a:lnTo>
                    <a:lnTo>
                      <a:pt x="247" y="206"/>
                    </a:lnTo>
                    <a:lnTo>
                      <a:pt x="242" y="203"/>
                    </a:lnTo>
                    <a:lnTo>
                      <a:pt x="236" y="199"/>
                    </a:lnTo>
                    <a:lnTo>
                      <a:pt x="230" y="197"/>
                    </a:lnTo>
                    <a:lnTo>
                      <a:pt x="224" y="194"/>
                    </a:lnTo>
                    <a:lnTo>
                      <a:pt x="218" y="192"/>
                    </a:lnTo>
                    <a:lnTo>
                      <a:pt x="211" y="190"/>
                    </a:lnTo>
                    <a:lnTo>
                      <a:pt x="205" y="189"/>
                    </a:lnTo>
                    <a:lnTo>
                      <a:pt x="198" y="188"/>
                    </a:lnTo>
                    <a:lnTo>
                      <a:pt x="183" y="18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76873487"/>
      </p:ext>
    </p:extLst>
  </p:cSld>
  <p:clrMapOvr>
    <a:masterClrMapping/>
  </p:clrMapOvr>
  <p:transition spd="med"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.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A458327-B95E-469C-BBC1-0AAEFCE924B4}" type="datetime3">
              <a:rPr lang="en-US" smtClean="0"/>
              <a:pPr/>
              <a:t>5 January 2017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smtClean="0"/>
              <a:t>Presentation name</a:t>
            </a:r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Freeform 6"/>
          <p:cNvSpPr>
            <a:spLocks noChangeAspect="1" noEditPoints="1"/>
          </p:cNvSpPr>
          <p:nvPr userDrawn="1"/>
        </p:nvSpPr>
        <p:spPr bwMode="auto">
          <a:xfrm>
            <a:off x="2592030" y="2591483"/>
            <a:ext cx="5185133" cy="864505"/>
          </a:xfrm>
          <a:custGeom>
            <a:avLst/>
            <a:gdLst>
              <a:gd name="T0" fmla="*/ 4989 w 5446"/>
              <a:gd name="T1" fmla="*/ 686 h 908"/>
              <a:gd name="T2" fmla="*/ 4808 w 5446"/>
              <a:gd name="T3" fmla="*/ 593 h 908"/>
              <a:gd name="T4" fmla="*/ 4773 w 5446"/>
              <a:gd name="T5" fmla="*/ 389 h 908"/>
              <a:gd name="T6" fmla="*/ 4890 w 5446"/>
              <a:gd name="T7" fmla="*/ 244 h 908"/>
              <a:gd name="T8" fmla="*/ 5087 w 5446"/>
              <a:gd name="T9" fmla="*/ 246 h 908"/>
              <a:gd name="T10" fmla="*/ 4275 w 5446"/>
              <a:gd name="T11" fmla="*/ 348 h 908"/>
              <a:gd name="T12" fmla="*/ 4169 w 5446"/>
              <a:gd name="T13" fmla="*/ 308 h 908"/>
              <a:gd name="T14" fmla="*/ 4039 w 5446"/>
              <a:gd name="T15" fmla="*/ 382 h 908"/>
              <a:gd name="T16" fmla="*/ 3947 w 5446"/>
              <a:gd name="T17" fmla="*/ 299 h 908"/>
              <a:gd name="T18" fmla="*/ 3885 w 5446"/>
              <a:gd name="T19" fmla="*/ 230 h 908"/>
              <a:gd name="T20" fmla="*/ 4026 w 5446"/>
              <a:gd name="T21" fmla="*/ 225 h 908"/>
              <a:gd name="T22" fmla="*/ 4157 w 5446"/>
              <a:gd name="T23" fmla="*/ 240 h 908"/>
              <a:gd name="T24" fmla="*/ 4327 w 5446"/>
              <a:gd name="T25" fmla="*/ 258 h 908"/>
              <a:gd name="T26" fmla="*/ 3153 w 5446"/>
              <a:gd name="T27" fmla="*/ 684 h 908"/>
              <a:gd name="T28" fmla="*/ 2979 w 5446"/>
              <a:gd name="T29" fmla="*/ 574 h 908"/>
              <a:gd name="T30" fmla="*/ 2963 w 5446"/>
              <a:gd name="T31" fmla="*/ 362 h 908"/>
              <a:gd name="T32" fmla="*/ 3119 w 5446"/>
              <a:gd name="T33" fmla="*/ 228 h 908"/>
              <a:gd name="T34" fmla="*/ 3325 w 5446"/>
              <a:gd name="T35" fmla="*/ 274 h 908"/>
              <a:gd name="T36" fmla="*/ 3408 w 5446"/>
              <a:gd name="T37" fmla="*/ 466 h 908"/>
              <a:gd name="T38" fmla="*/ 3307 w 5446"/>
              <a:gd name="T39" fmla="*/ 646 h 908"/>
              <a:gd name="T40" fmla="*/ 2400 w 5446"/>
              <a:gd name="T41" fmla="*/ 420 h 908"/>
              <a:gd name="T42" fmla="*/ 2307 w 5446"/>
              <a:gd name="T43" fmla="*/ 305 h 908"/>
              <a:gd name="T44" fmla="*/ 2173 w 5446"/>
              <a:gd name="T45" fmla="*/ 348 h 908"/>
              <a:gd name="T46" fmla="*/ 2144 w 5446"/>
              <a:gd name="T47" fmla="*/ 287 h 908"/>
              <a:gd name="T48" fmla="*/ 2344 w 5446"/>
              <a:gd name="T49" fmla="*/ 228 h 908"/>
              <a:gd name="T50" fmla="*/ 2478 w 5446"/>
              <a:gd name="T51" fmla="*/ 349 h 908"/>
              <a:gd name="T52" fmla="*/ 1440 w 5446"/>
              <a:gd name="T53" fmla="*/ 669 h 908"/>
              <a:gd name="T54" fmla="*/ 1240 w 5446"/>
              <a:gd name="T55" fmla="*/ 653 h 908"/>
              <a:gd name="T56" fmla="*/ 1136 w 5446"/>
              <a:gd name="T57" fmla="*/ 478 h 908"/>
              <a:gd name="T58" fmla="*/ 1199 w 5446"/>
              <a:gd name="T59" fmla="*/ 289 h 908"/>
              <a:gd name="T60" fmla="*/ 1381 w 5446"/>
              <a:gd name="T61" fmla="*/ 222 h 908"/>
              <a:gd name="T62" fmla="*/ 466 w 5446"/>
              <a:gd name="T63" fmla="*/ 686 h 908"/>
              <a:gd name="T64" fmla="*/ 258 w 5446"/>
              <a:gd name="T65" fmla="*/ 567 h 908"/>
              <a:gd name="T66" fmla="*/ 460 w 5446"/>
              <a:gd name="T67" fmla="*/ 606 h 908"/>
              <a:gd name="T68" fmla="*/ 583 w 5446"/>
              <a:gd name="T69" fmla="*/ 540 h 908"/>
              <a:gd name="T70" fmla="*/ 341 w 5446"/>
              <a:gd name="T71" fmla="*/ 472 h 908"/>
              <a:gd name="T72" fmla="*/ 239 w 5446"/>
              <a:gd name="T73" fmla="*/ 342 h 908"/>
              <a:gd name="T74" fmla="*/ 365 w 5446"/>
              <a:gd name="T75" fmla="*/ 232 h 908"/>
              <a:gd name="T76" fmla="*/ 641 w 5446"/>
              <a:gd name="T77" fmla="*/ 283 h 908"/>
              <a:gd name="T78" fmla="*/ 462 w 5446"/>
              <a:gd name="T79" fmla="*/ 302 h 908"/>
              <a:gd name="T80" fmla="*/ 327 w 5446"/>
              <a:gd name="T81" fmla="*/ 363 h 908"/>
              <a:gd name="T82" fmla="*/ 584 w 5446"/>
              <a:gd name="T83" fmla="*/ 433 h 908"/>
              <a:gd name="T84" fmla="*/ 674 w 5446"/>
              <a:gd name="T85" fmla="*/ 553 h 908"/>
              <a:gd name="T86" fmla="*/ 569 w 5446"/>
              <a:gd name="T87" fmla="*/ 669 h 908"/>
              <a:gd name="T88" fmla="*/ 5446 w 5446"/>
              <a:gd name="T89" fmla="*/ 453 h 908"/>
              <a:gd name="T90" fmla="*/ 1291 w 5446"/>
              <a:gd name="T91" fmla="*/ 318 h 908"/>
              <a:gd name="T92" fmla="*/ 1231 w 5446"/>
              <a:gd name="T93" fmla="*/ 504 h 908"/>
              <a:gd name="T94" fmla="*/ 1318 w 5446"/>
              <a:gd name="T95" fmla="*/ 603 h 908"/>
              <a:gd name="T96" fmla="*/ 1469 w 5446"/>
              <a:gd name="T97" fmla="*/ 562 h 908"/>
              <a:gd name="T98" fmla="*/ 1491 w 5446"/>
              <a:gd name="T99" fmla="*/ 384 h 908"/>
              <a:gd name="T100" fmla="*/ 1373 w 5446"/>
              <a:gd name="T101" fmla="*/ 297 h 908"/>
              <a:gd name="T102" fmla="*/ 3063 w 5446"/>
              <a:gd name="T103" fmla="*/ 359 h 908"/>
              <a:gd name="T104" fmla="*/ 3059 w 5446"/>
              <a:gd name="T105" fmla="*/ 541 h 908"/>
              <a:gd name="T106" fmla="*/ 3213 w 5446"/>
              <a:gd name="T107" fmla="*/ 601 h 908"/>
              <a:gd name="T108" fmla="*/ 3311 w 5446"/>
              <a:gd name="T109" fmla="*/ 508 h 908"/>
              <a:gd name="T110" fmla="*/ 3273 w 5446"/>
              <a:gd name="T111" fmla="*/ 338 h 908"/>
              <a:gd name="T112" fmla="*/ 4941 w 5446"/>
              <a:gd name="T113" fmla="*/ 307 h 908"/>
              <a:gd name="T114" fmla="*/ 4856 w 5446"/>
              <a:gd name="T115" fmla="*/ 483 h 908"/>
              <a:gd name="T116" fmla="*/ 4934 w 5446"/>
              <a:gd name="T117" fmla="*/ 597 h 908"/>
              <a:gd name="T118" fmla="*/ 5090 w 5446"/>
              <a:gd name="T119" fmla="*/ 573 h 908"/>
              <a:gd name="T120" fmla="*/ 5126 w 5446"/>
              <a:gd name="T121" fmla="*/ 399 h 908"/>
              <a:gd name="T122" fmla="*/ 5022 w 5446"/>
              <a:gd name="T123" fmla="*/ 299 h 9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446" h="908">
                <a:moveTo>
                  <a:pt x="5219" y="677"/>
                </a:moveTo>
                <a:lnTo>
                  <a:pt x="5130" y="677"/>
                </a:lnTo>
                <a:lnTo>
                  <a:pt x="5130" y="624"/>
                </a:lnTo>
                <a:lnTo>
                  <a:pt x="5127" y="627"/>
                </a:lnTo>
                <a:lnTo>
                  <a:pt x="5124" y="631"/>
                </a:lnTo>
                <a:lnTo>
                  <a:pt x="5117" y="637"/>
                </a:lnTo>
                <a:lnTo>
                  <a:pt x="5110" y="644"/>
                </a:lnTo>
                <a:lnTo>
                  <a:pt x="5103" y="649"/>
                </a:lnTo>
                <a:lnTo>
                  <a:pt x="5087" y="660"/>
                </a:lnTo>
                <a:lnTo>
                  <a:pt x="5079" y="665"/>
                </a:lnTo>
                <a:lnTo>
                  <a:pt x="5070" y="669"/>
                </a:lnTo>
                <a:lnTo>
                  <a:pt x="5061" y="673"/>
                </a:lnTo>
                <a:lnTo>
                  <a:pt x="5052" y="676"/>
                </a:lnTo>
                <a:lnTo>
                  <a:pt x="5042" y="679"/>
                </a:lnTo>
                <a:lnTo>
                  <a:pt x="5032" y="682"/>
                </a:lnTo>
                <a:lnTo>
                  <a:pt x="5022" y="684"/>
                </a:lnTo>
                <a:lnTo>
                  <a:pt x="5011" y="685"/>
                </a:lnTo>
                <a:lnTo>
                  <a:pt x="5000" y="686"/>
                </a:lnTo>
                <a:lnTo>
                  <a:pt x="4989" y="686"/>
                </a:lnTo>
                <a:lnTo>
                  <a:pt x="4977" y="686"/>
                </a:lnTo>
                <a:lnTo>
                  <a:pt x="4965" y="685"/>
                </a:lnTo>
                <a:lnTo>
                  <a:pt x="4954" y="684"/>
                </a:lnTo>
                <a:lnTo>
                  <a:pt x="4942" y="682"/>
                </a:lnTo>
                <a:lnTo>
                  <a:pt x="4931" y="679"/>
                </a:lnTo>
                <a:lnTo>
                  <a:pt x="4921" y="676"/>
                </a:lnTo>
                <a:lnTo>
                  <a:pt x="4910" y="672"/>
                </a:lnTo>
                <a:lnTo>
                  <a:pt x="4900" y="668"/>
                </a:lnTo>
                <a:lnTo>
                  <a:pt x="4890" y="663"/>
                </a:lnTo>
                <a:lnTo>
                  <a:pt x="4880" y="658"/>
                </a:lnTo>
                <a:lnTo>
                  <a:pt x="4871" y="653"/>
                </a:lnTo>
                <a:lnTo>
                  <a:pt x="4862" y="647"/>
                </a:lnTo>
                <a:lnTo>
                  <a:pt x="4853" y="640"/>
                </a:lnTo>
                <a:lnTo>
                  <a:pt x="4845" y="633"/>
                </a:lnTo>
                <a:lnTo>
                  <a:pt x="4837" y="626"/>
                </a:lnTo>
                <a:lnTo>
                  <a:pt x="4829" y="618"/>
                </a:lnTo>
                <a:lnTo>
                  <a:pt x="4822" y="610"/>
                </a:lnTo>
                <a:lnTo>
                  <a:pt x="4815" y="602"/>
                </a:lnTo>
                <a:lnTo>
                  <a:pt x="4808" y="593"/>
                </a:lnTo>
                <a:lnTo>
                  <a:pt x="4802" y="584"/>
                </a:lnTo>
                <a:lnTo>
                  <a:pt x="4796" y="575"/>
                </a:lnTo>
                <a:lnTo>
                  <a:pt x="4791" y="565"/>
                </a:lnTo>
                <a:lnTo>
                  <a:pt x="4786" y="555"/>
                </a:lnTo>
                <a:lnTo>
                  <a:pt x="4782" y="545"/>
                </a:lnTo>
                <a:lnTo>
                  <a:pt x="4778" y="534"/>
                </a:lnTo>
                <a:lnTo>
                  <a:pt x="4775" y="523"/>
                </a:lnTo>
                <a:lnTo>
                  <a:pt x="4772" y="512"/>
                </a:lnTo>
                <a:lnTo>
                  <a:pt x="4770" y="501"/>
                </a:lnTo>
                <a:lnTo>
                  <a:pt x="4768" y="489"/>
                </a:lnTo>
                <a:lnTo>
                  <a:pt x="4766" y="478"/>
                </a:lnTo>
                <a:lnTo>
                  <a:pt x="4765" y="466"/>
                </a:lnTo>
                <a:lnTo>
                  <a:pt x="4765" y="453"/>
                </a:lnTo>
                <a:lnTo>
                  <a:pt x="4765" y="441"/>
                </a:lnTo>
                <a:lnTo>
                  <a:pt x="4766" y="429"/>
                </a:lnTo>
                <a:lnTo>
                  <a:pt x="4768" y="417"/>
                </a:lnTo>
                <a:lnTo>
                  <a:pt x="4770" y="406"/>
                </a:lnTo>
                <a:lnTo>
                  <a:pt x="4772" y="395"/>
                </a:lnTo>
                <a:lnTo>
                  <a:pt x="4773" y="389"/>
                </a:lnTo>
                <a:lnTo>
                  <a:pt x="4775" y="384"/>
                </a:lnTo>
                <a:lnTo>
                  <a:pt x="4778" y="373"/>
                </a:lnTo>
                <a:lnTo>
                  <a:pt x="4782" y="362"/>
                </a:lnTo>
                <a:lnTo>
                  <a:pt x="4786" y="352"/>
                </a:lnTo>
                <a:lnTo>
                  <a:pt x="4791" y="342"/>
                </a:lnTo>
                <a:lnTo>
                  <a:pt x="4796" y="332"/>
                </a:lnTo>
                <a:lnTo>
                  <a:pt x="4802" y="323"/>
                </a:lnTo>
                <a:lnTo>
                  <a:pt x="4808" y="314"/>
                </a:lnTo>
                <a:lnTo>
                  <a:pt x="4815" y="305"/>
                </a:lnTo>
                <a:lnTo>
                  <a:pt x="4822" y="297"/>
                </a:lnTo>
                <a:lnTo>
                  <a:pt x="4829" y="289"/>
                </a:lnTo>
                <a:lnTo>
                  <a:pt x="4837" y="281"/>
                </a:lnTo>
                <a:lnTo>
                  <a:pt x="4845" y="274"/>
                </a:lnTo>
                <a:lnTo>
                  <a:pt x="4849" y="270"/>
                </a:lnTo>
                <a:lnTo>
                  <a:pt x="4853" y="267"/>
                </a:lnTo>
                <a:lnTo>
                  <a:pt x="4862" y="260"/>
                </a:lnTo>
                <a:lnTo>
                  <a:pt x="4871" y="254"/>
                </a:lnTo>
                <a:lnTo>
                  <a:pt x="4880" y="249"/>
                </a:lnTo>
                <a:lnTo>
                  <a:pt x="4890" y="244"/>
                </a:lnTo>
                <a:lnTo>
                  <a:pt x="4900" y="239"/>
                </a:lnTo>
                <a:lnTo>
                  <a:pt x="4910" y="235"/>
                </a:lnTo>
                <a:lnTo>
                  <a:pt x="4921" y="231"/>
                </a:lnTo>
                <a:lnTo>
                  <a:pt x="4931" y="228"/>
                </a:lnTo>
                <a:lnTo>
                  <a:pt x="4942" y="226"/>
                </a:lnTo>
                <a:lnTo>
                  <a:pt x="4954" y="224"/>
                </a:lnTo>
                <a:lnTo>
                  <a:pt x="4965" y="222"/>
                </a:lnTo>
                <a:lnTo>
                  <a:pt x="4977" y="221"/>
                </a:lnTo>
                <a:lnTo>
                  <a:pt x="4989" y="221"/>
                </a:lnTo>
                <a:lnTo>
                  <a:pt x="5000" y="221"/>
                </a:lnTo>
                <a:lnTo>
                  <a:pt x="5011" y="222"/>
                </a:lnTo>
                <a:lnTo>
                  <a:pt x="5022" y="223"/>
                </a:lnTo>
                <a:lnTo>
                  <a:pt x="5032" y="225"/>
                </a:lnTo>
                <a:lnTo>
                  <a:pt x="5042" y="228"/>
                </a:lnTo>
                <a:lnTo>
                  <a:pt x="5052" y="230"/>
                </a:lnTo>
                <a:lnTo>
                  <a:pt x="5061" y="234"/>
                </a:lnTo>
                <a:lnTo>
                  <a:pt x="5070" y="238"/>
                </a:lnTo>
                <a:lnTo>
                  <a:pt x="5079" y="242"/>
                </a:lnTo>
                <a:lnTo>
                  <a:pt x="5087" y="246"/>
                </a:lnTo>
                <a:lnTo>
                  <a:pt x="5095" y="251"/>
                </a:lnTo>
                <a:lnTo>
                  <a:pt x="5099" y="254"/>
                </a:lnTo>
                <a:lnTo>
                  <a:pt x="5102" y="257"/>
                </a:lnTo>
                <a:lnTo>
                  <a:pt x="5110" y="263"/>
                </a:lnTo>
                <a:lnTo>
                  <a:pt x="5117" y="269"/>
                </a:lnTo>
                <a:lnTo>
                  <a:pt x="5123" y="275"/>
                </a:lnTo>
                <a:lnTo>
                  <a:pt x="5130" y="282"/>
                </a:lnTo>
                <a:lnTo>
                  <a:pt x="5130" y="230"/>
                </a:lnTo>
                <a:lnTo>
                  <a:pt x="5219" y="230"/>
                </a:lnTo>
                <a:lnTo>
                  <a:pt x="5219" y="677"/>
                </a:lnTo>
                <a:close/>
                <a:moveTo>
                  <a:pt x="4372" y="408"/>
                </a:moveTo>
                <a:lnTo>
                  <a:pt x="4372" y="676"/>
                </a:lnTo>
                <a:lnTo>
                  <a:pt x="4283" y="676"/>
                </a:lnTo>
                <a:lnTo>
                  <a:pt x="4283" y="409"/>
                </a:lnTo>
                <a:lnTo>
                  <a:pt x="4282" y="391"/>
                </a:lnTo>
                <a:lnTo>
                  <a:pt x="4282" y="382"/>
                </a:lnTo>
                <a:lnTo>
                  <a:pt x="4281" y="374"/>
                </a:lnTo>
                <a:lnTo>
                  <a:pt x="4278" y="360"/>
                </a:lnTo>
                <a:lnTo>
                  <a:pt x="4275" y="348"/>
                </a:lnTo>
                <a:lnTo>
                  <a:pt x="4271" y="337"/>
                </a:lnTo>
                <a:lnTo>
                  <a:pt x="4266" y="328"/>
                </a:lnTo>
                <a:lnTo>
                  <a:pt x="4261" y="320"/>
                </a:lnTo>
                <a:lnTo>
                  <a:pt x="4255" y="314"/>
                </a:lnTo>
                <a:lnTo>
                  <a:pt x="4249" y="309"/>
                </a:lnTo>
                <a:lnTo>
                  <a:pt x="4243" y="305"/>
                </a:lnTo>
                <a:lnTo>
                  <a:pt x="4237" y="302"/>
                </a:lnTo>
                <a:lnTo>
                  <a:pt x="4231" y="300"/>
                </a:lnTo>
                <a:lnTo>
                  <a:pt x="4225" y="298"/>
                </a:lnTo>
                <a:lnTo>
                  <a:pt x="4220" y="297"/>
                </a:lnTo>
                <a:lnTo>
                  <a:pt x="4214" y="297"/>
                </a:lnTo>
                <a:lnTo>
                  <a:pt x="4210" y="297"/>
                </a:lnTo>
                <a:lnTo>
                  <a:pt x="4206" y="297"/>
                </a:lnTo>
                <a:lnTo>
                  <a:pt x="4201" y="297"/>
                </a:lnTo>
                <a:lnTo>
                  <a:pt x="4195" y="298"/>
                </a:lnTo>
                <a:lnTo>
                  <a:pt x="4189" y="299"/>
                </a:lnTo>
                <a:lnTo>
                  <a:pt x="4183" y="301"/>
                </a:lnTo>
                <a:lnTo>
                  <a:pt x="4176" y="304"/>
                </a:lnTo>
                <a:lnTo>
                  <a:pt x="4169" y="308"/>
                </a:lnTo>
                <a:lnTo>
                  <a:pt x="4163" y="313"/>
                </a:lnTo>
                <a:lnTo>
                  <a:pt x="4156" y="320"/>
                </a:lnTo>
                <a:lnTo>
                  <a:pt x="4150" y="327"/>
                </a:lnTo>
                <a:lnTo>
                  <a:pt x="4147" y="332"/>
                </a:lnTo>
                <a:lnTo>
                  <a:pt x="4144" y="337"/>
                </a:lnTo>
                <a:lnTo>
                  <a:pt x="4142" y="342"/>
                </a:lnTo>
                <a:lnTo>
                  <a:pt x="4139" y="348"/>
                </a:lnTo>
                <a:lnTo>
                  <a:pt x="4137" y="354"/>
                </a:lnTo>
                <a:lnTo>
                  <a:pt x="4135" y="361"/>
                </a:lnTo>
                <a:lnTo>
                  <a:pt x="4134" y="368"/>
                </a:lnTo>
                <a:lnTo>
                  <a:pt x="4132" y="375"/>
                </a:lnTo>
                <a:lnTo>
                  <a:pt x="4130" y="392"/>
                </a:lnTo>
                <a:lnTo>
                  <a:pt x="4130" y="402"/>
                </a:lnTo>
                <a:lnTo>
                  <a:pt x="4129" y="412"/>
                </a:lnTo>
                <a:lnTo>
                  <a:pt x="4129" y="676"/>
                </a:lnTo>
                <a:lnTo>
                  <a:pt x="4040" y="676"/>
                </a:lnTo>
                <a:lnTo>
                  <a:pt x="4040" y="409"/>
                </a:lnTo>
                <a:lnTo>
                  <a:pt x="4040" y="391"/>
                </a:lnTo>
                <a:lnTo>
                  <a:pt x="4039" y="382"/>
                </a:lnTo>
                <a:lnTo>
                  <a:pt x="4038" y="374"/>
                </a:lnTo>
                <a:lnTo>
                  <a:pt x="4036" y="360"/>
                </a:lnTo>
                <a:lnTo>
                  <a:pt x="4032" y="348"/>
                </a:lnTo>
                <a:lnTo>
                  <a:pt x="4028" y="337"/>
                </a:lnTo>
                <a:lnTo>
                  <a:pt x="4023" y="328"/>
                </a:lnTo>
                <a:lnTo>
                  <a:pt x="4018" y="320"/>
                </a:lnTo>
                <a:lnTo>
                  <a:pt x="4012" y="314"/>
                </a:lnTo>
                <a:lnTo>
                  <a:pt x="4007" y="309"/>
                </a:lnTo>
                <a:lnTo>
                  <a:pt x="4001" y="305"/>
                </a:lnTo>
                <a:lnTo>
                  <a:pt x="3994" y="302"/>
                </a:lnTo>
                <a:lnTo>
                  <a:pt x="3988" y="300"/>
                </a:lnTo>
                <a:lnTo>
                  <a:pt x="3983" y="298"/>
                </a:lnTo>
                <a:lnTo>
                  <a:pt x="3977" y="297"/>
                </a:lnTo>
                <a:lnTo>
                  <a:pt x="3972" y="297"/>
                </a:lnTo>
                <a:lnTo>
                  <a:pt x="3967" y="297"/>
                </a:lnTo>
                <a:lnTo>
                  <a:pt x="3963" y="297"/>
                </a:lnTo>
                <a:lnTo>
                  <a:pt x="3959" y="297"/>
                </a:lnTo>
                <a:lnTo>
                  <a:pt x="3953" y="298"/>
                </a:lnTo>
                <a:lnTo>
                  <a:pt x="3947" y="299"/>
                </a:lnTo>
                <a:lnTo>
                  <a:pt x="3941" y="301"/>
                </a:lnTo>
                <a:lnTo>
                  <a:pt x="3934" y="304"/>
                </a:lnTo>
                <a:lnTo>
                  <a:pt x="3928" y="308"/>
                </a:lnTo>
                <a:lnTo>
                  <a:pt x="3921" y="313"/>
                </a:lnTo>
                <a:lnTo>
                  <a:pt x="3915" y="320"/>
                </a:lnTo>
                <a:lnTo>
                  <a:pt x="3909" y="327"/>
                </a:lnTo>
                <a:lnTo>
                  <a:pt x="3906" y="332"/>
                </a:lnTo>
                <a:lnTo>
                  <a:pt x="3903" y="337"/>
                </a:lnTo>
                <a:lnTo>
                  <a:pt x="3898" y="348"/>
                </a:lnTo>
                <a:lnTo>
                  <a:pt x="3894" y="361"/>
                </a:lnTo>
                <a:lnTo>
                  <a:pt x="3893" y="368"/>
                </a:lnTo>
                <a:lnTo>
                  <a:pt x="3891" y="375"/>
                </a:lnTo>
                <a:lnTo>
                  <a:pt x="3889" y="392"/>
                </a:lnTo>
                <a:lnTo>
                  <a:pt x="3889" y="402"/>
                </a:lnTo>
                <a:lnTo>
                  <a:pt x="3889" y="412"/>
                </a:lnTo>
                <a:lnTo>
                  <a:pt x="3889" y="676"/>
                </a:lnTo>
                <a:lnTo>
                  <a:pt x="3800" y="676"/>
                </a:lnTo>
                <a:lnTo>
                  <a:pt x="3800" y="230"/>
                </a:lnTo>
                <a:lnTo>
                  <a:pt x="3885" y="230"/>
                </a:lnTo>
                <a:lnTo>
                  <a:pt x="3885" y="281"/>
                </a:lnTo>
                <a:lnTo>
                  <a:pt x="3890" y="272"/>
                </a:lnTo>
                <a:lnTo>
                  <a:pt x="3895" y="264"/>
                </a:lnTo>
                <a:lnTo>
                  <a:pt x="3901" y="258"/>
                </a:lnTo>
                <a:lnTo>
                  <a:pt x="3907" y="251"/>
                </a:lnTo>
                <a:lnTo>
                  <a:pt x="3914" y="246"/>
                </a:lnTo>
                <a:lnTo>
                  <a:pt x="3921" y="241"/>
                </a:lnTo>
                <a:lnTo>
                  <a:pt x="3928" y="237"/>
                </a:lnTo>
                <a:lnTo>
                  <a:pt x="3935" y="233"/>
                </a:lnTo>
                <a:lnTo>
                  <a:pt x="3942" y="230"/>
                </a:lnTo>
                <a:lnTo>
                  <a:pt x="3950" y="227"/>
                </a:lnTo>
                <a:lnTo>
                  <a:pt x="3964" y="224"/>
                </a:lnTo>
                <a:lnTo>
                  <a:pt x="3971" y="222"/>
                </a:lnTo>
                <a:lnTo>
                  <a:pt x="3978" y="221"/>
                </a:lnTo>
                <a:lnTo>
                  <a:pt x="3990" y="221"/>
                </a:lnTo>
                <a:lnTo>
                  <a:pt x="4000" y="221"/>
                </a:lnTo>
                <a:lnTo>
                  <a:pt x="4008" y="222"/>
                </a:lnTo>
                <a:lnTo>
                  <a:pt x="4017" y="223"/>
                </a:lnTo>
                <a:lnTo>
                  <a:pt x="4026" y="225"/>
                </a:lnTo>
                <a:lnTo>
                  <a:pt x="4034" y="228"/>
                </a:lnTo>
                <a:lnTo>
                  <a:pt x="4042" y="231"/>
                </a:lnTo>
                <a:lnTo>
                  <a:pt x="4050" y="234"/>
                </a:lnTo>
                <a:lnTo>
                  <a:pt x="4057" y="238"/>
                </a:lnTo>
                <a:lnTo>
                  <a:pt x="4064" y="243"/>
                </a:lnTo>
                <a:lnTo>
                  <a:pt x="4071" y="248"/>
                </a:lnTo>
                <a:lnTo>
                  <a:pt x="4078" y="254"/>
                </a:lnTo>
                <a:lnTo>
                  <a:pt x="4084" y="261"/>
                </a:lnTo>
                <a:lnTo>
                  <a:pt x="4090" y="268"/>
                </a:lnTo>
                <a:lnTo>
                  <a:pt x="4096" y="275"/>
                </a:lnTo>
                <a:lnTo>
                  <a:pt x="4101" y="283"/>
                </a:lnTo>
                <a:lnTo>
                  <a:pt x="4105" y="292"/>
                </a:lnTo>
                <a:lnTo>
                  <a:pt x="4111" y="282"/>
                </a:lnTo>
                <a:lnTo>
                  <a:pt x="4118" y="273"/>
                </a:lnTo>
                <a:lnTo>
                  <a:pt x="4125" y="265"/>
                </a:lnTo>
                <a:lnTo>
                  <a:pt x="4133" y="257"/>
                </a:lnTo>
                <a:lnTo>
                  <a:pt x="4140" y="251"/>
                </a:lnTo>
                <a:lnTo>
                  <a:pt x="4148" y="245"/>
                </a:lnTo>
                <a:lnTo>
                  <a:pt x="4157" y="240"/>
                </a:lnTo>
                <a:lnTo>
                  <a:pt x="4165" y="235"/>
                </a:lnTo>
                <a:lnTo>
                  <a:pt x="4174" y="232"/>
                </a:lnTo>
                <a:lnTo>
                  <a:pt x="4182" y="229"/>
                </a:lnTo>
                <a:lnTo>
                  <a:pt x="4191" y="226"/>
                </a:lnTo>
                <a:lnTo>
                  <a:pt x="4199" y="224"/>
                </a:lnTo>
                <a:lnTo>
                  <a:pt x="4207" y="223"/>
                </a:lnTo>
                <a:lnTo>
                  <a:pt x="4214" y="222"/>
                </a:lnTo>
                <a:lnTo>
                  <a:pt x="4228" y="221"/>
                </a:lnTo>
                <a:lnTo>
                  <a:pt x="4241" y="221"/>
                </a:lnTo>
                <a:lnTo>
                  <a:pt x="4254" y="223"/>
                </a:lnTo>
                <a:lnTo>
                  <a:pt x="4267" y="225"/>
                </a:lnTo>
                <a:lnTo>
                  <a:pt x="4280" y="229"/>
                </a:lnTo>
                <a:lnTo>
                  <a:pt x="4292" y="234"/>
                </a:lnTo>
                <a:lnTo>
                  <a:pt x="4298" y="237"/>
                </a:lnTo>
                <a:lnTo>
                  <a:pt x="4304" y="241"/>
                </a:lnTo>
                <a:lnTo>
                  <a:pt x="4310" y="244"/>
                </a:lnTo>
                <a:lnTo>
                  <a:pt x="4316" y="249"/>
                </a:lnTo>
                <a:lnTo>
                  <a:pt x="4321" y="253"/>
                </a:lnTo>
                <a:lnTo>
                  <a:pt x="4327" y="258"/>
                </a:lnTo>
                <a:lnTo>
                  <a:pt x="4332" y="264"/>
                </a:lnTo>
                <a:lnTo>
                  <a:pt x="4337" y="270"/>
                </a:lnTo>
                <a:lnTo>
                  <a:pt x="4341" y="276"/>
                </a:lnTo>
                <a:lnTo>
                  <a:pt x="4346" y="283"/>
                </a:lnTo>
                <a:lnTo>
                  <a:pt x="4350" y="290"/>
                </a:lnTo>
                <a:lnTo>
                  <a:pt x="4354" y="298"/>
                </a:lnTo>
                <a:lnTo>
                  <a:pt x="4357" y="307"/>
                </a:lnTo>
                <a:lnTo>
                  <a:pt x="4360" y="316"/>
                </a:lnTo>
                <a:lnTo>
                  <a:pt x="4363" y="325"/>
                </a:lnTo>
                <a:lnTo>
                  <a:pt x="4366" y="335"/>
                </a:lnTo>
                <a:lnTo>
                  <a:pt x="4368" y="346"/>
                </a:lnTo>
                <a:lnTo>
                  <a:pt x="4370" y="357"/>
                </a:lnTo>
                <a:lnTo>
                  <a:pt x="4371" y="369"/>
                </a:lnTo>
                <a:lnTo>
                  <a:pt x="4372" y="381"/>
                </a:lnTo>
                <a:lnTo>
                  <a:pt x="4372" y="394"/>
                </a:lnTo>
                <a:lnTo>
                  <a:pt x="4372" y="408"/>
                </a:lnTo>
                <a:close/>
                <a:moveTo>
                  <a:pt x="3177" y="685"/>
                </a:moveTo>
                <a:lnTo>
                  <a:pt x="3165" y="685"/>
                </a:lnTo>
                <a:lnTo>
                  <a:pt x="3153" y="684"/>
                </a:lnTo>
                <a:lnTo>
                  <a:pt x="3142" y="683"/>
                </a:lnTo>
                <a:lnTo>
                  <a:pt x="3130" y="681"/>
                </a:lnTo>
                <a:lnTo>
                  <a:pt x="3119" y="678"/>
                </a:lnTo>
                <a:lnTo>
                  <a:pt x="3108" y="675"/>
                </a:lnTo>
                <a:lnTo>
                  <a:pt x="3097" y="671"/>
                </a:lnTo>
                <a:lnTo>
                  <a:pt x="3087" y="667"/>
                </a:lnTo>
                <a:lnTo>
                  <a:pt x="3076" y="663"/>
                </a:lnTo>
                <a:lnTo>
                  <a:pt x="3066" y="658"/>
                </a:lnTo>
                <a:lnTo>
                  <a:pt x="3057" y="652"/>
                </a:lnTo>
                <a:lnTo>
                  <a:pt x="3047" y="646"/>
                </a:lnTo>
                <a:lnTo>
                  <a:pt x="3038" y="639"/>
                </a:lnTo>
                <a:lnTo>
                  <a:pt x="3029" y="633"/>
                </a:lnTo>
                <a:lnTo>
                  <a:pt x="3021" y="625"/>
                </a:lnTo>
                <a:lnTo>
                  <a:pt x="3013" y="618"/>
                </a:lnTo>
                <a:lnTo>
                  <a:pt x="3005" y="610"/>
                </a:lnTo>
                <a:lnTo>
                  <a:pt x="2998" y="601"/>
                </a:lnTo>
                <a:lnTo>
                  <a:pt x="2991" y="592"/>
                </a:lnTo>
                <a:lnTo>
                  <a:pt x="2985" y="583"/>
                </a:lnTo>
                <a:lnTo>
                  <a:pt x="2979" y="574"/>
                </a:lnTo>
                <a:lnTo>
                  <a:pt x="2973" y="564"/>
                </a:lnTo>
                <a:lnTo>
                  <a:pt x="2968" y="554"/>
                </a:lnTo>
                <a:lnTo>
                  <a:pt x="2963" y="544"/>
                </a:lnTo>
                <a:lnTo>
                  <a:pt x="2959" y="533"/>
                </a:lnTo>
                <a:lnTo>
                  <a:pt x="2956" y="523"/>
                </a:lnTo>
                <a:lnTo>
                  <a:pt x="2952" y="512"/>
                </a:lnTo>
                <a:lnTo>
                  <a:pt x="2950" y="500"/>
                </a:lnTo>
                <a:lnTo>
                  <a:pt x="2948" y="489"/>
                </a:lnTo>
                <a:lnTo>
                  <a:pt x="2946" y="477"/>
                </a:lnTo>
                <a:lnTo>
                  <a:pt x="2945" y="466"/>
                </a:lnTo>
                <a:lnTo>
                  <a:pt x="2945" y="453"/>
                </a:lnTo>
                <a:lnTo>
                  <a:pt x="2945" y="441"/>
                </a:lnTo>
                <a:lnTo>
                  <a:pt x="2946" y="429"/>
                </a:lnTo>
                <a:lnTo>
                  <a:pt x="2948" y="417"/>
                </a:lnTo>
                <a:lnTo>
                  <a:pt x="2950" y="406"/>
                </a:lnTo>
                <a:lnTo>
                  <a:pt x="2952" y="395"/>
                </a:lnTo>
                <a:lnTo>
                  <a:pt x="2956" y="384"/>
                </a:lnTo>
                <a:lnTo>
                  <a:pt x="2959" y="373"/>
                </a:lnTo>
                <a:lnTo>
                  <a:pt x="2963" y="362"/>
                </a:lnTo>
                <a:lnTo>
                  <a:pt x="2968" y="352"/>
                </a:lnTo>
                <a:lnTo>
                  <a:pt x="2973" y="342"/>
                </a:lnTo>
                <a:lnTo>
                  <a:pt x="2979" y="332"/>
                </a:lnTo>
                <a:lnTo>
                  <a:pt x="2985" y="323"/>
                </a:lnTo>
                <a:lnTo>
                  <a:pt x="2991" y="314"/>
                </a:lnTo>
                <a:lnTo>
                  <a:pt x="2998" y="305"/>
                </a:lnTo>
                <a:lnTo>
                  <a:pt x="3005" y="297"/>
                </a:lnTo>
                <a:lnTo>
                  <a:pt x="3013" y="289"/>
                </a:lnTo>
                <a:lnTo>
                  <a:pt x="3021" y="281"/>
                </a:lnTo>
                <a:lnTo>
                  <a:pt x="3029" y="274"/>
                </a:lnTo>
                <a:lnTo>
                  <a:pt x="3038" y="267"/>
                </a:lnTo>
                <a:lnTo>
                  <a:pt x="3047" y="260"/>
                </a:lnTo>
                <a:lnTo>
                  <a:pt x="3057" y="254"/>
                </a:lnTo>
                <a:lnTo>
                  <a:pt x="3066" y="249"/>
                </a:lnTo>
                <a:lnTo>
                  <a:pt x="3076" y="244"/>
                </a:lnTo>
                <a:lnTo>
                  <a:pt x="3087" y="239"/>
                </a:lnTo>
                <a:lnTo>
                  <a:pt x="3097" y="235"/>
                </a:lnTo>
                <a:lnTo>
                  <a:pt x="3108" y="231"/>
                </a:lnTo>
                <a:lnTo>
                  <a:pt x="3119" y="228"/>
                </a:lnTo>
                <a:lnTo>
                  <a:pt x="3130" y="226"/>
                </a:lnTo>
                <a:lnTo>
                  <a:pt x="3142" y="224"/>
                </a:lnTo>
                <a:lnTo>
                  <a:pt x="3153" y="222"/>
                </a:lnTo>
                <a:lnTo>
                  <a:pt x="3165" y="221"/>
                </a:lnTo>
                <a:lnTo>
                  <a:pt x="3177" y="221"/>
                </a:lnTo>
                <a:lnTo>
                  <a:pt x="3189" y="221"/>
                </a:lnTo>
                <a:lnTo>
                  <a:pt x="3201" y="222"/>
                </a:lnTo>
                <a:lnTo>
                  <a:pt x="3212" y="224"/>
                </a:lnTo>
                <a:lnTo>
                  <a:pt x="3224" y="226"/>
                </a:lnTo>
                <a:lnTo>
                  <a:pt x="3235" y="228"/>
                </a:lnTo>
                <a:lnTo>
                  <a:pt x="3246" y="231"/>
                </a:lnTo>
                <a:lnTo>
                  <a:pt x="3257" y="235"/>
                </a:lnTo>
                <a:lnTo>
                  <a:pt x="3267" y="239"/>
                </a:lnTo>
                <a:lnTo>
                  <a:pt x="3278" y="244"/>
                </a:lnTo>
                <a:lnTo>
                  <a:pt x="3288" y="249"/>
                </a:lnTo>
                <a:lnTo>
                  <a:pt x="3297" y="254"/>
                </a:lnTo>
                <a:lnTo>
                  <a:pt x="3307" y="260"/>
                </a:lnTo>
                <a:lnTo>
                  <a:pt x="3316" y="267"/>
                </a:lnTo>
                <a:lnTo>
                  <a:pt x="3325" y="274"/>
                </a:lnTo>
                <a:lnTo>
                  <a:pt x="3333" y="281"/>
                </a:lnTo>
                <a:lnTo>
                  <a:pt x="3341" y="289"/>
                </a:lnTo>
                <a:lnTo>
                  <a:pt x="3349" y="297"/>
                </a:lnTo>
                <a:lnTo>
                  <a:pt x="3356" y="305"/>
                </a:lnTo>
                <a:lnTo>
                  <a:pt x="3363" y="314"/>
                </a:lnTo>
                <a:lnTo>
                  <a:pt x="3369" y="323"/>
                </a:lnTo>
                <a:lnTo>
                  <a:pt x="3375" y="332"/>
                </a:lnTo>
                <a:lnTo>
                  <a:pt x="3381" y="342"/>
                </a:lnTo>
                <a:lnTo>
                  <a:pt x="3386" y="352"/>
                </a:lnTo>
                <a:lnTo>
                  <a:pt x="3391" y="362"/>
                </a:lnTo>
                <a:lnTo>
                  <a:pt x="3395" y="373"/>
                </a:lnTo>
                <a:lnTo>
                  <a:pt x="3398" y="384"/>
                </a:lnTo>
                <a:lnTo>
                  <a:pt x="3401" y="395"/>
                </a:lnTo>
                <a:lnTo>
                  <a:pt x="3404" y="406"/>
                </a:lnTo>
                <a:lnTo>
                  <a:pt x="3406" y="417"/>
                </a:lnTo>
                <a:lnTo>
                  <a:pt x="3408" y="429"/>
                </a:lnTo>
                <a:lnTo>
                  <a:pt x="3408" y="441"/>
                </a:lnTo>
                <a:lnTo>
                  <a:pt x="3409" y="453"/>
                </a:lnTo>
                <a:lnTo>
                  <a:pt x="3408" y="466"/>
                </a:lnTo>
                <a:lnTo>
                  <a:pt x="3408" y="477"/>
                </a:lnTo>
                <a:lnTo>
                  <a:pt x="3406" y="489"/>
                </a:lnTo>
                <a:lnTo>
                  <a:pt x="3404" y="500"/>
                </a:lnTo>
                <a:lnTo>
                  <a:pt x="3401" y="512"/>
                </a:lnTo>
                <a:lnTo>
                  <a:pt x="3398" y="523"/>
                </a:lnTo>
                <a:lnTo>
                  <a:pt x="3395" y="533"/>
                </a:lnTo>
                <a:lnTo>
                  <a:pt x="3391" y="544"/>
                </a:lnTo>
                <a:lnTo>
                  <a:pt x="3386" y="554"/>
                </a:lnTo>
                <a:lnTo>
                  <a:pt x="3381" y="564"/>
                </a:lnTo>
                <a:lnTo>
                  <a:pt x="3375" y="574"/>
                </a:lnTo>
                <a:lnTo>
                  <a:pt x="3369" y="583"/>
                </a:lnTo>
                <a:lnTo>
                  <a:pt x="3363" y="592"/>
                </a:lnTo>
                <a:lnTo>
                  <a:pt x="3356" y="601"/>
                </a:lnTo>
                <a:lnTo>
                  <a:pt x="3349" y="610"/>
                </a:lnTo>
                <a:lnTo>
                  <a:pt x="3341" y="618"/>
                </a:lnTo>
                <a:lnTo>
                  <a:pt x="3333" y="625"/>
                </a:lnTo>
                <a:lnTo>
                  <a:pt x="3325" y="633"/>
                </a:lnTo>
                <a:lnTo>
                  <a:pt x="3316" y="639"/>
                </a:lnTo>
                <a:lnTo>
                  <a:pt x="3307" y="646"/>
                </a:lnTo>
                <a:lnTo>
                  <a:pt x="3297" y="652"/>
                </a:lnTo>
                <a:lnTo>
                  <a:pt x="3288" y="658"/>
                </a:lnTo>
                <a:lnTo>
                  <a:pt x="3278" y="663"/>
                </a:lnTo>
                <a:lnTo>
                  <a:pt x="3267" y="667"/>
                </a:lnTo>
                <a:lnTo>
                  <a:pt x="3257" y="671"/>
                </a:lnTo>
                <a:lnTo>
                  <a:pt x="3246" y="675"/>
                </a:lnTo>
                <a:lnTo>
                  <a:pt x="3235" y="678"/>
                </a:lnTo>
                <a:lnTo>
                  <a:pt x="3224" y="681"/>
                </a:lnTo>
                <a:lnTo>
                  <a:pt x="3212" y="683"/>
                </a:lnTo>
                <a:lnTo>
                  <a:pt x="3201" y="684"/>
                </a:lnTo>
                <a:lnTo>
                  <a:pt x="3189" y="685"/>
                </a:lnTo>
                <a:lnTo>
                  <a:pt x="3177" y="685"/>
                </a:lnTo>
                <a:close/>
                <a:moveTo>
                  <a:pt x="2491" y="677"/>
                </a:moveTo>
                <a:lnTo>
                  <a:pt x="2402" y="677"/>
                </a:lnTo>
                <a:lnTo>
                  <a:pt x="2402" y="453"/>
                </a:lnTo>
                <a:lnTo>
                  <a:pt x="2402" y="444"/>
                </a:lnTo>
                <a:lnTo>
                  <a:pt x="2402" y="436"/>
                </a:lnTo>
                <a:lnTo>
                  <a:pt x="2401" y="428"/>
                </a:lnTo>
                <a:lnTo>
                  <a:pt x="2400" y="420"/>
                </a:lnTo>
                <a:lnTo>
                  <a:pt x="2398" y="412"/>
                </a:lnTo>
                <a:lnTo>
                  <a:pt x="2397" y="404"/>
                </a:lnTo>
                <a:lnTo>
                  <a:pt x="2395" y="397"/>
                </a:lnTo>
                <a:lnTo>
                  <a:pt x="2392" y="390"/>
                </a:lnTo>
                <a:lnTo>
                  <a:pt x="2390" y="383"/>
                </a:lnTo>
                <a:lnTo>
                  <a:pt x="2387" y="377"/>
                </a:lnTo>
                <a:lnTo>
                  <a:pt x="2381" y="364"/>
                </a:lnTo>
                <a:lnTo>
                  <a:pt x="2374" y="353"/>
                </a:lnTo>
                <a:lnTo>
                  <a:pt x="2370" y="347"/>
                </a:lnTo>
                <a:lnTo>
                  <a:pt x="2365" y="342"/>
                </a:lnTo>
                <a:lnTo>
                  <a:pt x="2361" y="337"/>
                </a:lnTo>
                <a:lnTo>
                  <a:pt x="2357" y="333"/>
                </a:lnTo>
                <a:lnTo>
                  <a:pt x="2347" y="325"/>
                </a:lnTo>
                <a:lnTo>
                  <a:pt x="2336" y="318"/>
                </a:lnTo>
                <a:lnTo>
                  <a:pt x="2331" y="314"/>
                </a:lnTo>
                <a:lnTo>
                  <a:pt x="2325" y="312"/>
                </a:lnTo>
                <a:lnTo>
                  <a:pt x="2319" y="309"/>
                </a:lnTo>
                <a:lnTo>
                  <a:pt x="2313" y="307"/>
                </a:lnTo>
                <a:lnTo>
                  <a:pt x="2307" y="305"/>
                </a:lnTo>
                <a:lnTo>
                  <a:pt x="2301" y="304"/>
                </a:lnTo>
                <a:lnTo>
                  <a:pt x="2295" y="303"/>
                </a:lnTo>
                <a:lnTo>
                  <a:pt x="2288" y="302"/>
                </a:lnTo>
                <a:lnTo>
                  <a:pt x="2275" y="301"/>
                </a:lnTo>
                <a:lnTo>
                  <a:pt x="2261" y="302"/>
                </a:lnTo>
                <a:lnTo>
                  <a:pt x="2254" y="303"/>
                </a:lnTo>
                <a:lnTo>
                  <a:pt x="2247" y="304"/>
                </a:lnTo>
                <a:lnTo>
                  <a:pt x="2234" y="307"/>
                </a:lnTo>
                <a:lnTo>
                  <a:pt x="2228" y="309"/>
                </a:lnTo>
                <a:lnTo>
                  <a:pt x="2222" y="312"/>
                </a:lnTo>
                <a:lnTo>
                  <a:pt x="2216" y="314"/>
                </a:lnTo>
                <a:lnTo>
                  <a:pt x="2210" y="318"/>
                </a:lnTo>
                <a:lnTo>
                  <a:pt x="2204" y="321"/>
                </a:lnTo>
                <a:lnTo>
                  <a:pt x="2198" y="325"/>
                </a:lnTo>
                <a:lnTo>
                  <a:pt x="2193" y="329"/>
                </a:lnTo>
                <a:lnTo>
                  <a:pt x="2188" y="333"/>
                </a:lnTo>
                <a:lnTo>
                  <a:pt x="2183" y="338"/>
                </a:lnTo>
                <a:lnTo>
                  <a:pt x="2178" y="343"/>
                </a:lnTo>
                <a:lnTo>
                  <a:pt x="2173" y="348"/>
                </a:lnTo>
                <a:lnTo>
                  <a:pt x="2169" y="354"/>
                </a:lnTo>
                <a:lnTo>
                  <a:pt x="2164" y="360"/>
                </a:lnTo>
                <a:lnTo>
                  <a:pt x="2160" y="366"/>
                </a:lnTo>
                <a:lnTo>
                  <a:pt x="2153" y="380"/>
                </a:lnTo>
                <a:lnTo>
                  <a:pt x="2150" y="387"/>
                </a:lnTo>
                <a:lnTo>
                  <a:pt x="2147" y="394"/>
                </a:lnTo>
                <a:lnTo>
                  <a:pt x="2142" y="410"/>
                </a:lnTo>
                <a:lnTo>
                  <a:pt x="2140" y="419"/>
                </a:lnTo>
                <a:lnTo>
                  <a:pt x="2139" y="427"/>
                </a:lnTo>
                <a:lnTo>
                  <a:pt x="2137" y="436"/>
                </a:lnTo>
                <a:lnTo>
                  <a:pt x="2137" y="446"/>
                </a:lnTo>
                <a:lnTo>
                  <a:pt x="2136" y="466"/>
                </a:lnTo>
                <a:lnTo>
                  <a:pt x="2136" y="677"/>
                </a:lnTo>
                <a:lnTo>
                  <a:pt x="2046" y="677"/>
                </a:lnTo>
                <a:lnTo>
                  <a:pt x="2046" y="230"/>
                </a:lnTo>
                <a:lnTo>
                  <a:pt x="2133" y="230"/>
                </a:lnTo>
                <a:lnTo>
                  <a:pt x="2133" y="306"/>
                </a:lnTo>
                <a:lnTo>
                  <a:pt x="2138" y="296"/>
                </a:lnTo>
                <a:lnTo>
                  <a:pt x="2144" y="287"/>
                </a:lnTo>
                <a:lnTo>
                  <a:pt x="2151" y="278"/>
                </a:lnTo>
                <a:lnTo>
                  <a:pt x="2159" y="270"/>
                </a:lnTo>
                <a:lnTo>
                  <a:pt x="2163" y="266"/>
                </a:lnTo>
                <a:lnTo>
                  <a:pt x="2167" y="262"/>
                </a:lnTo>
                <a:lnTo>
                  <a:pt x="2177" y="255"/>
                </a:lnTo>
                <a:lnTo>
                  <a:pt x="2186" y="249"/>
                </a:lnTo>
                <a:lnTo>
                  <a:pt x="2196" y="243"/>
                </a:lnTo>
                <a:lnTo>
                  <a:pt x="2207" y="238"/>
                </a:lnTo>
                <a:lnTo>
                  <a:pt x="2218" y="234"/>
                </a:lnTo>
                <a:lnTo>
                  <a:pt x="2229" y="230"/>
                </a:lnTo>
                <a:lnTo>
                  <a:pt x="2241" y="227"/>
                </a:lnTo>
                <a:lnTo>
                  <a:pt x="2253" y="224"/>
                </a:lnTo>
                <a:lnTo>
                  <a:pt x="2264" y="222"/>
                </a:lnTo>
                <a:lnTo>
                  <a:pt x="2276" y="221"/>
                </a:lnTo>
                <a:lnTo>
                  <a:pt x="2288" y="221"/>
                </a:lnTo>
                <a:lnTo>
                  <a:pt x="2307" y="222"/>
                </a:lnTo>
                <a:lnTo>
                  <a:pt x="2326" y="224"/>
                </a:lnTo>
                <a:lnTo>
                  <a:pt x="2335" y="225"/>
                </a:lnTo>
                <a:lnTo>
                  <a:pt x="2344" y="228"/>
                </a:lnTo>
                <a:lnTo>
                  <a:pt x="2353" y="230"/>
                </a:lnTo>
                <a:lnTo>
                  <a:pt x="2362" y="233"/>
                </a:lnTo>
                <a:lnTo>
                  <a:pt x="2371" y="236"/>
                </a:lnTo>
                <a:lnTo>
                  <a:pt x="2380" y="240"/>
                </a:lnTo>
                <a:lnTo>
                  <a:pt x="2388" y="244"/>
                </a:lnTo>
                <a:lnTo>
                  <a:pt x="2397" y="249"/>
                </a:lnTo>
                <a:lnTo>
                  <a:pt x="2405" y="254"/>
                </a:lnTo>
                <a:lnTo>
                  <a:pt x="2413" y="259"/>
                </a:lnTo>
                <a:lnTo>
                  <a:pt x="2420" y="265"/>
                </a:lnTo>
                <a:lnTo>
                  <a:pt x="2427" y="271"/>
                </a:lnTo>
                <a:lnTo>
                  <a:pt x="2434" y="278"/>
                </a:lnTo>
                <a:lnTo>
                  <a:pt x="2441" y="285"/>
                </a:lnTo>
                <a:lnTo>
                  <a:pt x="2448" y="293"/>
                </a:lnTo>
                <a:lnTo>
                  <a:pt x="2454" y="301"/>
                </a:lnTo>
                <a:lnTo>
                  <a:pt x="2459" y="310"/>
                </a:lnTo>
                <a:lnTo>
                  <a:pt x="2464" y="319"/>
                </a:lnTo>
                <a:lnTo>
                  <a:pt x="2469" y="328"/>
                </a:lnTo>
                <a:lnTo>
                  <a:pt x="2474" y="339"/>
                </a:lnTo>
                <a:lnTo>
                  <a:pt x="2478" y="349"/>
                </a:lnTo>
                <a:lnTo>
                  <a:pt x="2481" y="360"/>
                </a:lnTo>
                <a:lnTo>
                  <a:pt x="2484" y="372"/>
                </a:lnTo>
                <a:lnTo>
                  <a:pt x="2487" y="384"/>
                </a:lnTo>
                <a:lnTo>
                  <a:pt x="2489" y="397"/>
                </a:lnTo>
                <a:lnTo>
                  <a:pt x="2490" y="410"/>
                </a:lnTo>
                <a:lnTo>
                  <a:pt x="2491" y="424"/>
                </a:lnTo>
                <a:lnTo>
                  <a:pt x="2491" y="438"/>
                </a:lnTo>
                <a:lnTo>
                  <a:pt x="2491" y="677"/>
                </a:lnTo>
                <a:close/>
                <a:moveTo>
                  <a:pt x="1589" y="677"/>
                </a:moveTo>
                <a:lnTo>
                  <a:pt x="1499" y="677"/>
                </a:lnTo>
                <a:lnTo>
                  <a:pt x="1499" y="624"/>
                </a:lnTo>
                <a:lnTo>
                  <a:pt x="1496" y="627"/>
                </a:lnTo>
                <a:lnTo>
                  <a:pt x="1493" y="631"/>
                </a:lnTo>
                <a:lnTo>
                  <a:pt x="1487" y="637"/>
                </a:lnTo>
                <a:lnTo>
                  <a:pt x="1480" y="644"/>
                </a:lnTo>
                <a:lnTo>
                  <a:pt x="1473" y="649"/>
                </a:lnTo>
                <a:lnTo>
                  <a:pt x="1457" y="660"/>
                </a:lnTo>
                <a:lnTo>
                  <a:pt x="1449" y="665"/>
                </a:lnTo>
                <a:lnTo>
                  <a:pt x="1440" y="669"/>
                </a:lnTo>
                <a:lnTo>
                  <a:pt x="1431" y="673"/>
                </a:lnTo>
                <a:lnTo>
                  <a:pt x="1422" y="676"/>
                </a:lnTo>
                <a:lnTo>
                  <a:pt x="1412" y="679"/>
                </a:lnTo>
                <a:lnTo>
                  <a:pt x="1402" y="682"/>
                </a:lnTo>
                <a:lnTo>
                  <a:pt x="1392" y="684"/>
                </a:lnTo>
                <a:lnTo>
                  <a:pt x="1381" y="685"/>
                </a:lnTo>
                <a:lnTo>
                  <a:pt x="1370" y="686"/>
                </a:lnTo>
                <a:lnTo>
                  <a:pt x="1359" y="686"/>
                </a:lnTo>
                <a:lnTo>
                  <a:pt x="1347" y="686"/>
                </a:lnTo>
                <a:lnTo>
                  <a:pt x="1335" y="685"/>
                </a:lnTo>
                <a:lnTo>
                  <a:pt x="1323" y="684"/>
                </a:lnTo>
                <a:lnTo>
                  <a:pt x="1312" y="682"/>
                </a:lnTo>
                <a:lnTo>
                  <a:pt x="1301" y="679"/>
                </a:lnTo>
                <a:lnTo>
                  <a:pt x="1290" y="676"/>
                </a:lnTo>
                <a:lnTo>
                  <a:pt x="1280" y="672"/>
                </a:lnTo>
                <a:lnTo>
                  <a:pt x="1269" y="668"/>
                </a:lnTo>
                <a:lnTo>
                  <a:pt x="1259" y="663"/>
                </a:lnTo>
                <a:lnTo>
                  <a:pt x="1250" y="658"/>
                </a:lnTo>
                <a:lnTo>
                  <a:pt x="1240" y="653"/>
                </a:lnTo>
                <a:lnTo>
                  <a:pt x="1231" y="647"/>
                </a:lnTo>
                <a:lnTo>
                  <a:pt x="1223" y="640"/>
                </a:lnTo>
                <a:lnTo>
                  <a:pt x="1214" y="633"/>
                </a:lnTo>
                <a:lnTo>
                  <a:pt x="1206" y="626"/>
                </a:lnTo>
                <a:lnTo>
                  <a:pt x="1199" y="618"/>
                </a:lnTo>
                <a:lnTo>
                  <a:pt x="1191" y="610"/>
                </a:lnTo>
                <a:lnTo>
                  <a:pt x="1184" y="602"/>
                </a:lnTo>
                <a:lnTo>
                  <a:pt x="1178" y="593"/>
                </a:lnTo>
                <a:lnTo>
                  <a:pt x="1172" y="584"/>
                </a:lnTo>
                <a:lnTo>
                  <a:pt x="1166" y="575"/>
                </a:lnTo>
                <a:lnTo>
                  <a:pt x="1161" y="565"/>
                </a:lnTo>
                <a:lnTo>
                  <a:pt x="1156" y="555"/>
                </a:lnTo>
                <a:lnTo>
                  <a:pt x="1152" y="545"/>
                </a:lnTo>
                <a:lnTo>
                  <a:pt x="1148" y="534"/>
                </a:lnTo>
                <a:lnTo>
                  <a:pt x="1144" y="523"/>
                </a:lnTo>
                <a:lnTo>
                  <a:pt x="1142" y="512"/>
                </a:lnTo>
                <a:lnTo>
                  <a:pt x="1139" y="501"/>
                </a:lnTo>
                <a:lnTo>
                  <a:pt x="1137" y="489"/>
                </a:lnTo>
                <a:lnTo>
                  <a:pt x="1136" y="478"/>
                </a:lnTo>
                <a:lnTo>
                  <a:pt x="1135" y="466"/>
                </a:lnTo>
                <a:lnTo>
                  <a:pt x="1135" y="453"/>
                </a:lnTo>
                <a:lnTo>
                  <a:pt x="1135" y="441"/>
                </a:lnTo>
                <a:lnTo>
                  <a:pt x="1136" y="429"/>
                </a:lnTo>
                <a:lnTo>
                  <a:pt x="1137" y="417"/>
                </a:lnTo>
                <a:lnTo>
                  <a:pt x="1139" y="406"/>
                </a:lnTo>
                <a:lnTo>
                  <a:pt x="1142" y="395"/>
                </a:lnTo>
                <a:lnTo>
                  <a:pt x="1143" y="389"/>
                </a:lnTo>
                <a:lnTo>
                  <a:pt x="1144" y="384"/>
                </a:lnTo>
                <a:lnTo>
                  <a:pt x="1148" y="373"/>
                </a:lnTo>
                <a:lnTo>
                  <a:pt x="1152" y="362"/>
                </a:lnTo>
                <a:lnTo>
                  <a:pt x="1156" y="352"/>
                </a:lnTo>
                <a:lnTo>
                  <a:pt x="1161" y="342"/>
                </a:lnTo>
                <a:lnTo>
                  <a:pt x="1166" y="332"/>
                </a:lnTo>
                <a:lnTo>
                  <a:pt x="1172" y="323"/>
                </a:lnTo>
                <a:lnTo>
                  <a:pt x="1178" y="314"/>
                </a:lnTo>
                <a:lnTo>
                  <a:pt x="1184" y="305"/>
                </a:lnTo>
                <a:lnTo>
                  <a:pt x="1191" y="297"/>
                </a:lnTo>
                <a:lnTo>
                  <a:pt x="1199" y="289"/>
                </a:lnTo>
                <a:lnTo>
                  <a:pt x="1206" y="281"/>
                </a:lnTo>
                <a:lnTo>
                  <a:pt x="1214" y="274"/>
                </a:lnTo>
                <a:lnTo>
                  <a:pt x="1218" y="270"/>
                </a:lnTo>
                <a:lnTo>
                  <a:pt x="1223" y="267"/>
                </a:lnTo>
                <a:lnTo>
                  <a:pt x="1231" y="260"/>
                </a:lnTo>
                <a:lnTo>
                  <a:pt x="1240" y="254"/>
                </a:lnTo>
                <a:lnTo>
                  <a:pt x="1250" y="249"/>
                </a:lnTo>
                <a:lnTo>
                  <a:pt x="1259" y="244"/>
                </a:lnTo>
                <a:lnTo>
                  <a:pt x="1269" y="239"/>
                </a:lnTo>
                <a:lnTo>
                  <a:pt x="1280" y="235"/>
                </a:lnTo>
                <a:lnTo>
                  <a:pt x="1290" y="231"/>
                </a:lnTo>
                <a:lnTo>
                  <a:pt x="1301" y="228"/>
                </a:lnTo>
                <a:lnTo>
                  <a:pt x="1312" y="226"/>
                </a:lnTo>
                <a:lnTo>
                  <a:pt x="1323" y="224"/>
                </a:lnTo>
                <a:lnTo>
                  <a:pt x="1335" y="222"/>
                </a:lnTo>
                <a:lnTo>
                  <a:pt x="1347" y="221"/>
                </a:lnTo>
                <a:lnTo>
                  <a:pt x="1359" y="221"/>
                </a:lnTo>
                <a:lnTo>
                  <a:pt x="1370" y="221"/>
                </a:lnTo>
                <a:lnTo>
                  <a:pt x="1381" y="222"/>
                </a:lnTo>
                <a:lnTo>
                  <a:pt x="1392" y="223"/>
                </a:lnTo>
                <a:lnTo>
                  <a:pt x="1402" y="225"/>
                </a:lnTo>
                <a:lnTo>
                  <a:pt x="1412" y="228"/>
                </a:lnTo>
                <a:lnTo>
                  <a:pt x="1421" y="230"/>
                </a:lnTo>
                <a:lnTo>
                  <a:pt x="1431" y="234"/>
                </a:lnTo>
                <a:lnTo>
                  <a:pt x="1440" y="238"/>
                </a:lnTo>
                <a:lnTo>
                  <a:pt x="1448" y="242"/>
                </a:lnTo>
                <a:lnTo>
                  <a:pt x="1457" y="246"/>
                </a:lnTo>
                <a:lnTo>
                  <a:pt x="1465" y="251"/>
                </a:lnTo>
                <a:lnTo>
                  <a:pt x="1468" y="254"/>
                </a:lnTo>
                <a:lnTo>
                  <a:pt x="1472" y="257"/>
                </a:lnTo>
                <a:lnTo>
                  <a:pt x="1479" y="263"/>
                </a:lnTo>
                <a:lnTo>
                  <a:pt x="1486" y="269"/>
                </a:lnTo>
                <a:lnTo>
                  <a:pt x="1493" y="275"/>
                </a:lnTo>
                <a:lnTo>
                  <a:pt x="1499" y="282"/>
                </a:lnTo>
                <a:lnTo>
                  <a:pt x="1499" y="230"/>
                </a:lnTo>
                <a:lnTo>
                  <a:pt x="1589" y="230"/>
                </a:lnTo>
                <a:lnTo>
                  <a:pt x="1589" y="677"/>
                </a:lnTo>
                <a:close/>
                <a:moveTo>
                  <a:pt x="466" y="686"/>
                </a:moveTo>
                <a:lnTo>
                  <a:pt x="452" y="686"/>
                </a:lnTo>
                <a:lnTo>
                  <a:pt x="438" y="685"/>
                </a:lnTo>
                <a:lnTo>
                  <a:pt x="424" y="684"/>
                </a:lnTo>
                <a:lnTo>
                  <a:pt x="410" y="682"/>
                </a:lnTo>
                <a:lnTo>
                  <a:pt x="395" y="679"/>
                </a:lnTo>
                <a:lnTo>
                  <a:pt x="380" y="676"/>
                </a:lnTo>
                <a:lnTo>
                  <a:pt x="365" y="672"/>
                </a:lnTo>
                <a:lnTo>
                  <a:pt x="350" y="667"/>
                </a:lnTo>
                <a:lnTo>
                  <a:pt x="335" y="662"/>
                </a:lnTo>
                <a:lnTo>
                  <a:pt x="319" y="655"/>
                </a:lnTo>
                <a:lnTo>
                  <a:pt x="304" y="648"/>
                </a:lnTo>
                <a:lnTo>
                  <a:pt x="290" y="640"/>
                </a:lnTo>
                <a:lnTo>
                  <a:pt x="275" y="632"/>
                </a:lnTo>
                <a:lnTo>
                  <a:pt x="261" y="622"/>
                </a:lnTo>
                <a:lnTo>
                  <a:pt x="247" y="611"/>
                </a:lnTo>
                <a:lnTo>
                  <a:pt x="240" y="606"/>
                </a:lnTo>
                <a:lnTo>
                  <a:pt x="233" y="600"/>
                </a:lnTo>
                <a:lnTo>
                  <a:pt x="241" y="590"/>
                </a:lnTo>
                <a:lnTo>
                  <a:pt x="258" y="567"/>
                </a:lnTo>
                <a:lnTo>
                  <a:pt x="283" y="534"/>
                </a:lnTo>
                <a:lnTo>
                  <a:pt x="286" y="537"/>
                </a:lnTo>
                <a:lnTo>
                  <a:pt x="296" y="545"/>
                </a:lnTo>
                <a:lnTo>
                  <a:pt x="303" y="551"/>
                </a:lnTo>
                <a:lnTo>
                  <a:pt x="311" y="557"/>
                </a:lnTo>
                <a:lnTo>
                  <a:pt x="321" y="563"/>
                </a:lnTo>
                <a:lnTo>
                  <a:pt x="332" y="570"/>
                </a:lnTo>
                <a:lnTo>
                  <a:pt x="345" y="577"/>
                </a:lnTo>
                <a:lnTo>
                  <a:pt x="358" y="583"/>
                </a:lnTo>
                <a:lnTo>
                  <a:pt x="365" y="586"/>
                </a:lnTo>
                <a:lnTo>
                  <a:pt x="373" y="589"/>
                </a:lnTo>
                <a:lnTo>
                  <a:pt x="388" y="595"/>
                </a:lnTo>
                <a:lnTo>
                  <a:pt x="396" y="597"/>
                </a:lnTo>
                <a:lnTo>
                  <a:pt x="405" y="599"/>
                </a:lnTo>
                <a:lnTo>
                  <a:pt x="414" y="601"/>
                </a:lnTo>
                <a:lnTo>
                  <a:pt x="423" y="603"/>
                </a:lnTo>
                <a:lnTo>
                  <a:pt x="432" y="604"/>
                </a:lnTo>
                <a:lnTo>
                  <a:pt x="441" y="605"/>
                </a:lnTo>
                <a:lnTo>
                  <a:pt x="460" y="606"/>
                </a:lnTo>
                <a:lnTo>
                  <a:pt x="478" y="606"/>
                </a:lnTo>
                <a:lnTo>
                  <a:pt x="494" y="605"/>
                </a:lnTo>
                <a:lnTo>
                  <a:pt x="508" y="603"/>
                </a:lnTo>
                <a:lnTo>
                  <a:pt x="521" y="600"/>
                </a:lnTo>
                <a:lnTo>
                  <a:pt x="533" y="597"/>
                </a:lnTo>
                <a:lnTo>
                  <a:pt x="543" y="594"/>
                </a:lnTo>
                <a:lnTo>
                  <a:pt x="551" y="590"/>
                </a:lnTo>
                <a:lnTo>
                  <a:pt x="559" y="585"/>
                </a:lnTo>
                <a:lnTo>
                  <a:pt x="565" y="581"/>
                </a:lnTo>
                <a:lnTo>
                  <a:pt x="568" y="579"/>
                </a:lnTo>
                <a:lnTo>
                  <a:pt x="571" y="576"/>
                </a:lnTo>
                <a:lnTo>
                  <a:pt x="575" y="571"/>
                </a:lnTo>
                <a:lnTo>
                  <a:pt x="578" y="567"/>
                </a:lnTo>
                <a:lnTo>
                  <a:pt x="580" y="562"/>
                </a:lnTo>
                <a:lnTo>
                  <a:pt x="582" y="557"/>
                </a:lnTo>
                <a:lnTo>
                  <a:pt x="583" y="552"/>
                </a:lnTo>
                <a:lnTo>
                  <a:pt x="583" y="548"/>
                </a:lnTo>
                <a:lnTo>
                  <a:pt x="583" y="544"/>
                </a:lnTo>
                <a:lnTo>
                  <a:pt x="583" y="540"/>
                </a:lnTo>
                <a:lnTo>
                  <a:pt x="582" y="537"/>
                </a:lnTo>
                <a:lnTo>
                  <a:pt x="580" y="534"/>
                </a:lnTo>
                <a:lnTo>
                  <a:pt x="577" y="527"/>
                </a:lnTo>
                <a:lnTo>
                  <a:pt x="575" y="525"/>
                </a:lnTo>
                <a:lnTo>
                  <a:pt x="572" y="522"/>
                </a:lnTo>
                <a:lnTo>
                  <a:pt x="569" y="520"/>
                </a:lnTo>
                <a:lnTo>
                  <a:pt x="566" y="517"/>
                </a:lnTo>
                <a:lnTo>
                  <a:pt x="559" y="513"/>
                </a:lnTo>
                <a:lnTo>
                  <a:pt x="551" y="510"/>
                </a:lnTo>
                <a:lnTo>
                  <a:pt x="542" y="507"/>
                </a:lnTo>
                <a:lnTo>
                  <a:pt x="532" y="504"/>
                </a:lnTo>
                <a:lnTo>
                  <a:pt x="521" y="502"/>
                </a:lnTo>
                <a:lnTo>
                  <a:pt x="498" y="498"/>
                </a:lnTo>
                <a:lnTo>
                  <a:pt x="447" y="491"/>
                </a:lnTo>
                <a:lnTo>
                  <a:pt x="412" y="486"/>
                </a:lnTo>
                <a:lnTo>
                  <a:pt x="394" y="484"/>
                </a:lnTo>
                <a:lnTo>
                  <a:pt x="376" y="480"/>
                </a:lnTo>
                <a:lnTo>
                  <a:pt x="358" y="476"/>
                </a:lnTo>
                <a:lnTo>
                  <a:pt x="341" y="472"/>
                </a:lnTo>
                <a:lnTo>
                  <a:pt x="324" y="466"/>
                </a:lnTo>
                <a:lnTo>
                  <a:pt x="308" y="460"/>
                </a:lnTo>
                <a:lnTo>
                  <a:pt x="301" y="456"/>
                </a:lnTo>
                <a:lnTo>
                  <a:pt x="293" y="451"/>
                </a:lnTo>
                <a:lnTo>
                  <a:pt x="280" y="442"/>
                </a:lnTo>
                <a:lnTo>
                  <a:pt x="274" y="437"/>
                </a:lnTo>
                <a:lnTo>
                  <a:pt x="268" y="432"/>
                </a:lnTo>
                <a:lnTo>
                  <a:pt x="262" y="426"/>
                </a:lnTo>
                <a:lnTo>
                  <a:pt x="257" y="420"/>
                </a:lnTo>
                <a:lnTo>
                  <a:pt x="253" y="414"/>
                </a:lnTo>
                <a:lnTo>
                  <a:pt x="249" y="407"/>
                </a:lnTo>
                <a:lnTo>
                  <a:pt x="246" y="400"/>
                </a:lnTo>
                <a:lnTo>
                  <a:pt x="243" y="392"/>
                </a:lnTo>
                <a:lnTo>
                  <a:pt x="240" y="384"/>
                </a:lnTo>
                <a:lnTo>
                  <a:pt x="239" y="375"/>
                </a:lnTo>
                <a:lnTo>
                  <a:pt x="238" y="366"/>
                </a:lnTo>
                <a:lnTo>
                  <a:pt x="237" y="356"/>
                </a:lnTo>
                <a:lnTo>
                  <a:pt x="238" y="349"/>
                </a:lnTo>
                <a:lnTo>
                  <a:pt x="239" y="342"/>
                </a:lnTo>
                <a:lnTo>
                  <a:pt x="240" y="335"/>
                </a:lnTo>
                <a:lnTo>
                  <a:pt x="242" y="328"/>
                </a:lnTo>
                <a:lnTo>
                  <a:pt x="244" y="321"/>
                </a:lnTo>
                <a:lnTo>
                  <a:pt x="247" y="315"/>
                </a:lnTo>
                <a:lnTo>
                  <a:pt x="250" y="308"/>
                </a:lnTo>
                <a:lnTo>
                  <a:pt x="254" y="302"/>
                </a:lnTo>
                <a:lnTo>
                  <a:pt x="258" y="296"/>
                </a:lnTo>
                <a:lnTo>
                  <a:pt x="263" y="290"/>
                </a:lnTo>
                <a:lnTo>
                  <a:pt x="268" y="285"/>
                </a:lnTo>
                <a:lnTo>
                  <a:pt x="274" y="279"/>
                </a:lnTo>
                <a:lnTo>
                  <a:pt x="280" y="274"/>
                </a:lnTo>
                <a:lnTo>
                  <a:pt x="286" y="269"/>
                </a:lnTo>
                <a:lnTo>
                  <a:pt x="292" y="264"/>
                </a:lnTo>
                <a:lnTo>
                  <a:pt x="299" y="260"/>
                </a:lnTo>
                <a:lnTo>
                  <a:pt x="314" y="251"/>
                </a:lnTo>
                <a:lnTo>
                  <a:pt x="322" y="247"/>
                </a:lnTo>
                <a:lnTo>
                  <a:pt x="330" y="244"/>
                </a:lnTo>
                <a:lnTo>
                  <a:pt x="347" y="237"/>
                </a:lnTo>
                <a:lnTo>
                  <a:pt x="365" y="232"/>
                </a:lnTo>
                <a:lnTo>
                  <a:pt x="383" y="227"/>
                </a:lnTo>
                <a:lnTo>
                  <a:pt x="402" y="224"/>
                </a:lnTo>
                <a:lnTo>
                  <a:pt x="422" y="222"/>
                </a:lnTo>
                <a:lnTo>
                  <a:pt x="443" y="222"/>
                </a:lnTo>
                <a:lnTo>
                  <a:pt x="459" y="222"/>
                </a:lnTo>
                <a:lnTo>
                  <a:pt x="474" y="223"/>
                </a:lnTo>
                <a:lnTo>
                  <a:pt x="489" y="224"/>
                </a:lnTo>
                <a:lnTo>
                  <a:pt x="504" y="226"/>
                </a:lnTo>
                <a:lnTo>
                  <a:pt x="518" y="229"/>
                </a:lnTo>
                <a:lnTo>
                  <a:pt x="532" y="232"/>
                </a:lnTo>
                <a:lnTo>
                  <a:pt x="545" y="235"/>
                </a:lnTo>
                <a:lnTo>
                  <a:pt x="559" y="239"/>
                </a:lnTo>
                <a:lnTo>
                  <a:pt x="571" y="244"/>
                </a:lnTo>
                <a:lnTo>
                  <a:pt x="584" y="249"/>
                </a:lnTo>
                <a:lnTo>
                  <a:pt x="596" y="255"/>
                </a:lnTo>
                <a:lnTo>
                  <a:pt x="607" y="261"/>
                </a:lnTo>
                <a:lnTo>
                  <a:pt x="619" y="268"/>
                </a:lnTo>
                <a:lnTo>
                  <a:pt x="630" y="275"/>
                </a:lnTo>
                <a:lnTo>
                  <a:pt x="641" y="283"/>
                </a:lnTo>
                <a:lnTo>
                  <a:pt x="651" y="291"/>
                </a:lnTo>
                <a:lnTo>
                  <a:pt x="649" y="294"/>
                </a:lnTo>
                <a:lnTo>
                  <a:pt x="644" y="302"/>
                </a:lnTo>
                <a:lnTo>
                  <a:pt x="627" y="326"/>
                </a:lnTo>
                <a:lnTo>
                  <a:pt x="602" y="360"/>
                </a:lnTo>
                <a:lnTo>
                  <a:pt x="599" y="357"/>
                </a:lnTo>
                <a:lnTo>
                  <a:pt x="591" y="351"/>
                </a:lnTo>
                <a:lnTo>
                  <a:pt x="578" y="341"/>
                </a:lnTo>
                <a:lnTo>
                  <a:pt x="570" y="336"/>
                </a:lnTo>
                <a:lnTo>
                  <a:pt x="560" y="330"/>
                </a:lnTo>
                <a:lnTo>
                  <a:pt x="550" y="325"/>
                </a:lnTo>
                <a:lnTo>
                  <a:pt x="538" y="320"/>
                </a:lnTo>
                <a:lnTo>
                  <a:pt x="525" y="315"/>
                </a:lnTo>
                <a:lnTo>
                  <a:pt x="511" y="310"/>
                </a:lnTo>
                <a:lnTo>
                  <a:pt x="503" y="308"/>
                </a:lnTo>
                <a:lnTo>
                  <a:pt x="496" y="307"/>
                </a:lnTo>
                <a:lnTo>
                  <a:pt x="479" y="304"/>
                </a:lnTo>
                <a:lnTo>
                  <a:pt x="471" y="303"/>
                </a:lnTo>
                <a:lnTo>
                  <a:pt x="462" y="302"/>
                </a:lnTo>
                <a:lnTo>
                  <a:pt x="453" y="301"/>
                </a:lnTo>
                <a:lnTo>
                  <a:pt x="444" y="301"/>
                </a:lnTo>
                <a:lnTo>
                  <a:pt x="430" y="301"/>
                </a:lnTo>
                <a:lnTo>
                  <a:pt x="416" y="303"/>
                </a:lnTo>
                <a:lnTo>
                  <a:pt x="404" y="304"/>
                </a:lnTo>
                <a:lnTo>
                  <a:pt x="392" y="307"/>
                </a:lnTo>
                <a:lnTo>
                  <a:pt x="382" y="310"/>
                </a:lnTo>
                <a:lnTo>
                  <a:pt x="372" y="313"/>
                </a:lnTo>
                <a:lnTo>
                  <a:pt x="363" y="317"/>
                </a:lnTo>
                <a:lnTo>
                  <a:pt x="356" y="321"/>
                </a:lnTo>
                <a:lnTo>
                  <a:pt x="349" y="325"/>
                </a:lnTo>
                <a:lnTo>
                  <a:pt x="343" y="329"/>
                </a:lnTo>
                <a:lnTo>
                  <a:pt x="338" y="334"/>
                </a:lnTo>
                <a:lnTo>
                  <a:pt x="334" y="338"/>
                </a:lnTo>
                <a:lnTo>
                  <a:pt x="331" y="343"/>
                </a:lnTo>
                <a:lnTo>
                  <a:pt x="328" y="347"/>
                </a:lnTo>
                <a:lnTo>
                  <a:pt x="327" y="351"/>
                </a:lnTo>
                <a:lnTo>
                  <a:pt x="327" y="355"/>
                </a:lnTo>
                <a:lnTo>
                  <a:pt x="327" y="363"/>
                </a:lnTo>
                <a:lnTo>
                  <a:pt x="328" y="366"/>
                </a:lnTo>
                <a:lnTo>
                  <a:pt x="330" y="369"/>
                </a:lnTo>
                <a:lnTo>
                  <a:pt x="333" y="375"/>
                </a:lnTo>
                <a:lnTo>
                  <a:pt x="335" y="378"/>
                </a:lnTo>
                <a:lnTo>
                  <a:pt x="338" y="380"/>
                </a:lnTo>
                <a:lnTo>
                  <a:pt x="344" y="385"/>
                </a:lnTo>
                <a:lnTo>
                  <a:pt x="351" y="389"/>
                </a:lnTo>
                <a:lnTo>
                  <a:pt x="360" y="392"/>
                </a:lnTo>
                <a:lnTo>
                  <a:pt x="369" y="395"/>
                </a:lnTo>
                <a:lnTo>
                  <a:pt x="380" y="397"/>
                </a:lnTo>
                <a:lnTo>
                  <a:pt x="391" y="400"/>
                </a:lnTo>
                <a:lnTo>
                  <a:pt x="416" y="403"/>
                </a:lnTo>
                <a:lnTo>
                  <a:pt x="443" y="407"/>
                </a:lnTo>
                <a:lnTo>
                  <a:pt x="473" y="411"/>
                </a:lnTo>
                <a:lnTo>
                  <a:pt x="513" y="416"/>
                </a:lnTo>
                <a:lnTo>
                  <a:pt x="532" y="420"/>
                </a:lnTo>
                <a:lnTo>
                  <a:pt x="550" y="424"/>
                </a:lnTo>
                <a:lnTo>
                  <a:pt x="568" y="428"/>
                </a:lnTo>
                <a:lnTo>
                  <a:pt x="584" y="433"/>
                </a:lnTo>
                <a:lnTo>
                  <a:pt x="600" y="439"/>
                </a:lnTo>
                <a:lnTo>
                  <a:pt x="607" y="442"/>
                </a:lnTo>
                <a:lnTo>
                  <a:pt x="614" y="446"/>
                </a:lnTo>
                <a:lnTo>
                  <a:pt x="627" y="453"/>
                </a:lnTo>
                <a:lnTo>
                  <a:pt x="634" y="458"/>
                </a:lnTo>
                <a:lnTo>
                  <a:pt x="639" y="463"/>
                </a:lnTo>
                <a:lnTo>
                  <a:pt x="645" y="468"/>
                </a:lnTo>
                <a:lnTo>
                  <a:pt x="649" y="473"/>
                </a:lnTo>
                <a:lnTo>
                  <a:pt x="654" y="479"/>
                </a:lnTo>
                <a:lnTo>
                  <a:pt x="658" y="484"/>
                </a:lnTo>
                <a:lnTo>
                  <a:pt x="662" y="491"/>
                </a:lnTo>
                <a:lnTo>
                  <a:pt x="665" y="497"/>
                </a:lnTo>
                <a:lnTo>
                  <a:pt x="668" y="504"/>
                </a:lnTo>
                <a:lnTo>
                  <a:pt x="670" y="512"/>
                </a:lnTo>
                <a:lnTo>
                  <a:pt x="672" y="519"/>
                </a:lnTo>
                <a:lnTo>
                  <a:pt x="673" y="528"/>
                </a:lnTo>
                <a:lnTo>
                  <a:pt x="674" y="536"/>
                </a:lnTo>
                <a:lnTo>
                  <a:pt x="674" y="545"/>
                </a:lnTo>
                <a:lnTo>
                  <a:pt x="674" y="553"/>
                </a:lnTo>
                <a:lnTo>
                  <a:pt x="673" y="560"/>
                </a:lnTo>
                <a:lnTo>
                  <a:pt x="672" y="567"/>
                </a:lnTo>
                <a:lnTo>
                  <a:pt x="670" y="574"/>
                </a:lnTo>
                <a:lnTo>
                  <a:pt x="668" y="581"/>
                </a:lnTo>
                <a:lnTo>
                  <a:pt x="666" y="588"/>
                </a:lnTo>
                <a:lnTo>
                  <a:pt x="663" y="594"/>
                </a:lnTo>
                <a:lnTo>
                  <a:pt x="659" y="601"/>
                </a:lnTo>
                <a:lnTo>
                  <a:pt x="655" y="607"/>
                </a:lnTo>
                <a:lnTo>
                  <a:pt x="651" y="613"/>
                </a:lnTo>
                <a:lnTo>
                  <a:pt x="646" y="619"/>
                </a:lnTo>
                <a:lnTo>
                  <a:pt x="641" y="625"/>
                </a:lnTo>
                <a:lnTo>
                  <a:pt x="635" y="630"/>
                </a:lnTo>
                <a:lnTo>
                  <a:pt x="629" y="635"/>
                </a:lnTo>
                <a:lnTo>
                  <a:pt x="623" y="640"/>
                </a:lnTo>
                <a:lnTo>
                  <a:pt x="616" y="645"/>
                </a:lnTo>
                <a:lnTo>
                  <a:pt x="609" y="650"/>
                </a:lnTo>
                <a:lnTo>
                  <a:pt x="602" y="654"/>
                </a:lnTo>
                <a:lnTo>
                  <a:pt x="586" y="662"/>
                </a:lnTo>
                <a:lnTo>
                  <a:pt x="569" y="669"/>
                </a:lnTo>
                <a:lnTo>
                  <a:pt x="560" y="673"/>
                </a:lnTo>
                <a:lnTo>
                  <a:pt x="550" y="675"/>
                </a:lnTo>
                <a:lnTo>
                  <a:pt x="531" y="680"/>
                </a:lnTo>
                <a:lnTo>
                  <a:pt x="510" y="683"/>
                </a:lnTo>
                <a:lnTo>
                  <a:pt x="499" y="685"/>
                </a:lnTo>
                <a:lnTo>
                  <a:pt x="488" y="686"/>
                </a:lnTo>
                <a:lnTo>
                  <a:pt x="466" y="686"/>
                </a:lnTo>
                <a:close/>
                <a:moveTo>
                  <a:pt x="0" y="0"/>
                </a:moveTo>
                <a:lnTo>
                  <a:pt x="0" y="453"/>
                </a:lnTo>
                <a:lnTo>
                  <a:pt x="0" y="908"/>
                </a:lnTo>
                <a:lnTo>
                  <a:pt x="680" y="908"/>
                </a:lnTo>
                <a:lnTo>
                  <a:pt x="1361" y="908"/>
                </a:lnTo>
                <a:lnTo>
                  <a:pt x="2041" y="908"/>
                </a:lnTo>
                <a:lnTo>
                  <a:pt x="2723" y="908"/>
                </a:lnTo>
                <a:lnTo>
                  <a:pt x="3403" y="908"/>
                </a:lnTo>
                <a:lnTo>
                  <a:pt x="4084" y="908"/>
                </a:lnTo>
                <a:lnTo>
                  <a:pt x="4765" y="908"/>
                </a:lnTo>
                <a:lnTo>
                  <a:pt x="5446" y="908"/>
                </a:lnTo>
                <a:lnTo>
                  <a:pt x="5446" y="453"/>
                </a:lnTo>
                <a:lnTo>
                  <a:pt x="5446" y="0"/>
                </a:lnTo>
                <a:lnTo>
                  <a:pt x="4765" y="0"/>
                </a:lnTo>
                <a:lnTo>
                  <a:pt x="4084" y="0"/>
                </a:lnTo>
                <a:lnTo>
                  <a:pt x="3403" y="0"/>
                </a:lnTo>
                <a:lnTo>
                  <a:pt x="2723" y="0"/>
                </a:lnTo>
                <a:lnTo>
                  <a:pt x="2041" y="0"/>
                </a:lnTo>
                <a:lnTo>
                  <a:pt x="1361" y="0"/>
                </a:lnTo>
                <a:lnTo>
                  <a:pt x="680" y="0"/>
                </a:lnTo>
                <a:lnTo>
                  <a:pt x="0" y="0"/>
                </a:lnTo>
                <a:close/>
                <a:moveTo>
                  <a:pt x="1367" y="297"/>
                </a:moveTo>
                <a:lnTo>
                  <a:pt x="1358" y="297"/>
                </a:lnTo>
                <a:lnTo>
                  <a:pt x="1349" y="298"/>
                </a:lnTo>
                <a:lnTo>
                  <a:pt x="1341" y="299"/>
                </a:lnTo>
                <a:lnTo>
                  <a:pt x="1333" y="300"/>
                </a:lnTo>
                <a:lnTo>
                  <a:pt x="1325" y="302"/>
                </a:lnTo>
                <a:lnTo>
                  <a:pt x="1318" y="305"/>
                </a:lnTo>
                <a:lnTo>
                  <a:pt x="1311" y="307"/>
                </a:lnTo>
                <a:lnTo>
                  <a:pt x="1304" y="311"/>
                </a:lnTo>
                <a:lnTo>
                  <a:pt x="1291" y="318"/>
                </a:lnTo>
                <a:lnTo>
                  <a:pt x="1279" y="327"/>
                </a:lnTo>
                <a:lnTo>
                  <a:pt x="1274" y="331"/>
                </a:lnTo>
                <a:lnTo>
                  <a:pt x="1269" y="336"/>
                </a:lnTo>
                <a:lnTo>
                  <a:pt x="1259" y="347"/>
                </a:lnTo>
                <a:lnTo>
                  <a:pt x="1255" y="353"/>
                </a:lnTo>
                <a:lnTo>
                  <a:pt x="1251" y="359"/>
                </a:lnTo>
                <a:lnTo>
                  <a:pt x="1244" y="371"/>
                </a:lnTo>
                <a:lnTo>
                  <a:pt x="1241" y="377"/>
                </a:lnTo>
                <a:lnTo>
                  <a:pt x="1238" y="384"/>
                </a:lnTo>
                <a:lnTo>
                  <a:pt x="1233" y="397"/>
                </a:lnTo>
                <a:lnTo>
                  <a:pt x="1229" y="411"/>
                </a:lnTo>
                <a:lnTo>
                  <a:pt x="1226" y="425"/>
                </a:lnTo>
                <a:lnTo>
                  <a:pt x="1225" y="439"/>
                </a:lnTo>
                <a:lnTo>
                  <a:pt x="1224" y="454"/>
                </a:lnTo>
                <a:lnTo>
                  <a:pt x="1225" y="469"/>
                </a:lnTo>
                <a:lnTo>
                  <a:pt x="1225" y="476"/>
                </a:lnTo>
                <a:lnTo>
                  <a:pt x="1226" y="483"/>
                </a:lnTo>
                <a:lnTo>
                  <a:pt x="1229" y="497"/>
                </a:lnTo>
                <a:lnTo>
                  <a:pt x="1231" y="504"/>
                </a:lnTo>
                <a:lnTo>
                  <a:pt x="1233" y="510"/>
                </a:lnTo>
                <a:lnTo>
                  <a:pt x="1235" y="517"/>
                </a:lnTo>
                <a:lnTo>
                  <a:pt x="1238" y="524"/>
                </a:lnTo>
                <a:lnTo>
                  <a:pt x="1241" y="530"/>
                </a:lnTo>
                <a:lnTo>
                  <a:pt x="1244" y="537"/>
                </a:lnTo>
                <a:lnTo>
                  <a:pt x="1247" y="543"/>
                </a:lnTo>
                <a:lnTo>
                  <a:pt x="1251" y="549"/>
                </a:lnTo>
                <a:lnTo>
                  <a:pt x="1255" y="555"/>
                </a:lnTo>
                <a:lnTo>
                  <a:pt x="1259" y="561"/>
                </a:lnTo>
                <a:lnTo>
                  <a:pt x="1264" y="566"/>
                </a:lnTo>
                <a:lnTo>
                  <a:pt x="1269" y="571"/>
                </a:lnTo>
                <a:lnTo>
                  <a:pt x="1274" y="576"/>
                </a:lnTo>
                <a:lnTo>
                  <a:pt x="1279" y="581"/>
                </a:lnTo>
                <a:lnTo>
                  <a:pt x="1285" y="585"/>
                </a:lnTo>
                <a:lnTo>
                  <a:pt x="1291" y="589"/>
                </a:lnTo>
                <a:lnTo>
                  <a:pt x="1297" y="593"/>
                </a:lnTo>
                <a:lnTo>
                  <a:pt x="1304" y="597"/>
                </a:lnTo>
                <a:lnTo>
                  <a:pt x="1311" y="600"/>
                </a:lnTo>
                <a:lnTo>
                  <a:pt x="1318" y="603"/>
                </a:lnTo>
                <a:lnTo>
                  <a:pt x="1325" y="605"/>
                </a:lnTo>
                <a:lnTo>
                  <a:pt x="1333" y="607"/>
                </a:lnTo>
                <a:lnTo>
                  <a:pt x="1341" y="608"/>
                </a:lnTo>
                <a:lnTo>
                  <a:pt x="1349" y="610"/>
                </a:lnTo>
                <a:lnTo>
                  <a:pt x="1358" y="610"/>
                </a:lnTo>
                <a:lnTo>
                  <a:pt x="1367" y="611"/>
                </a:lnTo>
                <a:lnTo>
                  <a:pt x="1379" y="610"/>
                </a:lnTo>
                <a:lnTo>
                  <a:pt x="1392" y="608"/>
                </a:lnTo>
                <a:lnTo>
                  <a:pt x="1405" y="605"/>
                </a:lnTo>
                <a:lnTo>
                  <a:pt x="1417" y="601"/>
                </a:lnTo>
                <a:lnTo>
                  <a:pt x="1423" y="599"/>
                </a:lnTo>
                <a:lnTo>
                  <a:pt x="1428" y="596"/>
                </a:lnTo>
                <a:lnTo>
                  <a:pt x="1440" y="589"/>
                </a:lnTo>
                <a:lnTo>
                  <a:pt x="1445" y="586"/>
                </a:lnTo>
                <a:lnTo>
                  <a:pt x="1450" y="582"/>
                </a:lnTo>
                <a:lnTo>
                  <a:pt x="1455" y="577"/>
                </a:lnTo>
                <a:lnTo>
                  <a:pt x="1460" y="573"/>
                </a:lnTo>
                <a:lnTo>
                  <a:pt x="1465" y="568"/>
                </a:lnTo>
                <a:lnTo>
                  <a:pt x="1469" y="562"/>
                </a:lnTo>
                <a:lnTo>
                  <a:pt x="1473" y="557"/>
                </a:lnTo>
                <a:lnTo>
                  <a:pt x="1477" y="551"/>
                </a:lnTo>
                <a:lnTo>
                  <a:pt x="1485" y="538"/>
                </a:lnTo>
                <a:lnTo>
                  <a:pt x="1488" y="531"/>
                </a:lnTo>
                <a:lnTo>
                  <a:pt x="1491" y="524"/>
                </a:lnTo>
                <a:lnTo>
                  <a:pt x="1495" y="509"/>
                </a:lnTo>
                <a:lnTo>
                  <a:pt x="1497" y="500"/>
                </a:lnTo>
                <a:lnTo>
                  <a:pt x="1499" y="492"/>
                </a:lnTo>
                <a:lnTo>
                  <a:pt x="1500" y="483"/>
                </a:lnTo>
                <a:lnTo>
                  <a:pt x="1501" y="474"/>
                </a:lnTo>
                <a:lnTo>
                  <a:pt x="1502" y="464"/>
                </a:lnTo>
                <a:lnTo>
                  <a:pt x="1502" y="454"/>
                </a:lnTo>
                <a:lnTo>
                  <a:pt x="1502" y="444"/>
                </a:lnTo>
                <a:lnTo>
                  <a:pt x="1501" y="434"/>
                </a:lnTo>
                <a:lnTo>
                  <a:pt x="1500" y="425"/>
                </a:lnTo>
                <a:lnTo>
                  <a:pt x="1499" y="416"/>
                </a:lnTo>
                <a:lnTo>
                  <a:pt x="1495" y="399"/>
                </a:lnTo>
                <a:lnTo>
                  <a:pt x="1493" y="391"/>
                </a:lnTo>
                <a:lnTo>
                  <a:pt x="1491" y="384"/>
                </a:lnTo>
                <a:lnTo>
                  <a:pt x="1488" y="376"/>
                </a:lnTo>
                <a:lnTo>
                  <a:pt x="1485" y="369"/>
                </a:lnTo>
                <a:lnTo>
                  <a:pt x="1481" y="363"/>
                </a:lnTo>
                <a:lnTo>
                  <a:pt x="1477" y="356"/>
                </a:lnTo>
                <a:lnTo>
                  <a:pt x="1473" y="351"/>
                </a:lnTo>
                <a:lnTo>
                  <a:pt x="1469" y="345"/>
                </a:lnTo>
                <a:lnTo>
                  <a:pt x="1460" y="335"/>
                </a:lnTo>
                <a:lnTo>
                  <a:pt x="1450" y="326"/>
                </a:lnTo>
                <a:lnTo>
                  <a:pt x="1440" y="318"/>
                </a:lnTo>
                <a:lnTo>
                  <a:pt x="1434" y="314"/>
                </a:lnTo>
                <a:lnTo>
                  <a:pt x="1428" y="311"/>
                </a:lnTo>
                <a:lnTo>
                  <a:pt x="1423" y="308"/>
                </a:lnTo>
                <a:lnTo>
                  <a:pt x="1417" y="306"/>
                </a:lnTo>
                <a:lnTo>
                  <a:pt x="1411" y="304"/>
                </a:lnTo>
                <a:lnTo>
                  <a:pt x="1405" y="302"/>
                </a:lnTo>
                <a:lnTo>
                  <a:pt x="1398" y="300"/>
                </a:lnTo>
                <a:lnTo>
                  <a:pt x="1392" y="299"/>
                </a:lnTo>
                <a:lnTo>
                  <a:pt x="1379" y="297"/>
                </a:lnTo>
                <a:lnTo>
                  <a:pt x="1373" y="297"/>
                </a:lnTo>
                <a:lnTo>
                  <a:pt x="1367" y="297"/>
                </a:lnTo>
                <a:close/>
                <a:moveTo>
                  <a:pt x="3177" y="301"/>
                </a:moveTo>
                <a:lnTo>
                  <a:pt x="3162" y="302"/>
                </a:lnTo>
                <a:lnTo>
                  <a:pt x="3148" y="304"/>
                </a:lnTo>
                <a:lnTo>
                  <a:pt x="3141" y="305"/>
                </a:lnTo>
                <a:lnTo>
                  <a:pt x="3135" y="307"/>
                </a:lnTo>
                <a:lnTo>
                  <a:pt x="3128" y="310"/>
                </a:lnTo>
                <a:lnTo>
                  <a:pt x="3121" y="312"/>
                </a:lnTo>
                <a:lnTo>
                  <a:pt x="3115" y="315"/>
                </a:lnTo>
                <a:lnTo>
                  <a:pt x="3109" y="318"/>
                </a:lnTo>
                <a:lnTo>
                  <a:pt x="3103" y="321"/>
                </a:lnTo>
                <a:lnTo>
                  <a:pt x="3097" y="325"/>
                </a:lnTo>
                <a:lnTo>
                  <a:pt x="3092" y="329"/>
                </a:lnTo>
                <a:lnTo>
                  <a:pt x="3086" y="334"/>
                </a:lnTo>
                <a:lnTo>
                  <a:pt x="3081" y="338"/>
                </a:lnTo>
                <a:lnTo>
                  <a:pt x="3076" y="343"/>
                </a:lnTo>
                <a:lnTo>
                  <a:pt x="3071" y="348"/>
                </a:lnTo>
                <a:lnTo>
                  <a:pt x="3067" y="353"/>
                </a:lnTo>
                <a:lnTo>
                  <a:pt x="3063" y="359"/>
                </a:lnTo>
                <a:lnTo>
                  <a:pt x="3059" y="365"/>
                </a:lnTo>
                <a:lnTo>
                  <a:pt x="3052" y="377"/>
                </a:lnTo>
                <a:lnTo>
                  <a:pt x="3048" y="384"/>
                </a:lnTo>
                <a:lnTo>
                  <a:pt x="3046" y="391"/>
                </a:lnTo>
                <a:lnTo>
                  <a:pt x="3043" y="398"/>
                </a:lnTo>
                <a:lnTo>
                  <a:pt x="3041" y="405"/>
                </a:lnTo>
                <a:lnTo>
                  <a:pt x="3039" y="413"/>
                </a:lnTo>
                <a:lnTo>
                  <a:pt x="3037" y="420"/>
                </a:lnTo>
                <a:lnTo>
                  <a:pt x="3035" y="436"/>
                </a:lnTo>
                <a:lnTo>
                  <a:pt x="3034" y="453"/>
                </a:lnTo>
                <a:lnTo>
                  <a:pt x="3034" y="462"/>
                </a:lnTo>
                <a:lnTo>
                  <a:pt x="3035" y="470"/>
                </a:lnTo>
                <a:lnTo>
                  <a:pt x="3036" y="478"/>
                </a:lnTo>
                <a:lnTo>
                  <a:pt x="3037" y="486"/>
                </a:lnTo>
                <a:lnTo>
                  <a:pt x="3041" y="501"/>
                </a:lnTo>
                <a:lnTo>
                  <a:pt x="3046" y="515"/>
                </a:lnTo>
                <a:lnTo>
                  <a:pt x="3052" y="529"/>
                </a:lnTo>
                <a:lnTo>
                  <a:pt x="3055" y="535"/>
                </a:lnTo>
                <a:lnTo>
                  <a:pt x="3059" y="541"/>
                </a:lnTo>
                <a:lnTo>
                  <a:pt x="3063" y="547"/>
                </a:lnTo>
                <a:lnTo>
                  <a:pt x="3067" y="553"/>
                </a:lnTo>
                <a:lnTo>
                  <a:pt x="3071" y="558"/>
                </a:lnTo>
                <a:lnTo>
                  <a:pt x="3076" y="563"/>
                </a:lnTo>
                <a:lnTo>
                  <a:pt x="3081" y="568"/>
                </a:lnTo>
                <a:lnTo>
                  <a:pt x="3086" y="573"/>
                </a:lnTo>
                <a:lnTo>
                  <a:pt x="3092" y="577"/>
                </a:lnTo>
                <a:lnTo>
                  <a:pt x="3097" y="581"/>
                </a:lnTo>
                <a:lnTo>
                  <a:pt x="3109" y="588"/>
                </a:lnTo>
                <a:lnTo>
                  <a:pt x="3115" y="591"/>
                </a:lnTo>
                <a:lnTo>
                  <a:pt x="3121" y="594"/>
                </a:lnTo>
                <a:lnTo>
                  <a:pt x="3135" y="599"/>
                </a:lnTo>
                <a:lnTo>
                  <a:pt x="3148" y="602"/>
                </a:lnTo>
                <a:lnTo>
                  <a:pt x="3155" y="604"/>
                </a:lnTo>
                <a:lnTo>
                  <a:pt x="3162" y="604"/>
                </a:lnTo>
                <a:lnTo>
                  <a:pt x="3177" y="605"/>
                </a:lnTo>
                <a:lnTo>
                  <a:pt x="3192" y="604"/>
                </a:lnTo>
                <a:lnTo>
                  <a:pt x="3206" y="602"/>
                </a:lnTo>
                <a:lnTo>
                  <a:pt x="3213" y="601"/>
                </a:lnTo>
                <a:lnTo>
                  <a:pt x="3219" y="599"/>
                </a:lnTo>
                <a:lnTo>
                  <a:pt x="3226" y="597"/>
                </a:lnTo>
                <a:lnTo>
                  <a:pt x="3232" y="594"/>
                </a:lnTo>
                <a:lnTo>
                  <a:pt x="3239" y="591"/>
                </a:lnTo>
                <a:lnTo>
                  <a:pt x="3245" y="588"/>
                </a:lnTo>
                <a:lnTo>
                  <a:pt x="3251" y="585"/>
                </a:lnTo>
                <a:lnTo>
                  <a:pt x="3257" y="581"/>
                </a:lnTo>
                <a:lnTo>
                  <a:pt x="3262" y="577"/>
                </a:lnTo>
                <a:lnTo>
                  <a:pt x="3268" y="573"/>
                </a:lnTo>
                <a:lnTo>
                  <a:pt x="3273" y="568"/>
                </a:lnTo>
                <a:lnTo>
                  <a:pt x="3278" y="563"/>
                </a:lnTo>
                <a:lnTo>
                  <a:pt x="3282" y="558"/>
                </a:lnTo>
                <a:lnTo>
                  <a:pt x="3287" y="553"/>
                </a:lnTo>
                <a:lnTo>
                  <a:pt x="3291" y="547"/>
                </a:lnTo>
                <a:lnTo>
                  <a:pt x="3295" y="541"/>
                </a:lnTo>
                <a:lnTo>
                  <a:pt x="3302" y="529"/>
                </a:lnTo>
                <a:lnTo>
                  <a:pt x="3305" y="522"/>
                </a:lnTo>
                <a:lnTo>
                  <a:pt x="3308" y="515"/>
                </a:lnTo>
                <a:lnTo>
                  <a:pt x="3311" y="508"/>
                </a:lnTo>
                <a:lnTo>
                  <a:pt x="3313" y="501"/>
                </a:lnTo>
                <a:lnTo>
                  <a:pt x="3315" y="494"/>
                </a:lnTo>
                <a:lnTo>
                  <a:pt x="3317" y="486"/>
                </a:lnTo>
                <a:lnTo>
                  <a:pt x="3319" y="470"/>
                </a:lnTo>
                <a:lnTo>
                  <a:pt x="3320" y="453"/>
                </a:lnTo>
                <a:lnTo>
                  <a:pt x="3319" y="444"/>
                </a:lnTo>
                <a:lnTo>
                  <a:pt x="3319" y="436"/>
                </a:lnTo>
                <a:lnTo>
                  <a:pt x="3318" y="428"/>
                </a:lnTo>
                <a:lnTo>
                  <a:pt x="3317" y="420"/>
                </a:lnTo>
                <a:lnTo>
                  <a:pt x="3313" y="405"/>
                </a:lnTo>
                <a:lnTo>
                  <a:pt x="3308" y="391"/>
                </a:lnTo>
                <a:lnTo>
                  <a:pt x="3302" y="377"/>
                </a:lnTo>
                <a:lnTo>
                  <a:pt x="3299" y="371"/>
                </a:lnTo>
                <a:lnTo>
                  <a:pt x="3295" y="365"/>
                </a:lnTo>
                <a:lnTo>
                  <a:pt x="3291" y="359"/>
                </a:lnTo>
                <a:lnTo>
                  <a:pt x="3287" y="353"/>
                </a:lnTo>
                <a:lnTo>
                  <a:pt x="3282" y="348"/>
                </a:lnTo>
                <a:lnTo>
                  <a:pt x="3278" y="343"/>
                </a:lnTo>
                <a:lnTo>
                  <a:pt x="3273" y="338"/>
                </a:lnTo>
                <a:lnTo>
                  <a:pt x="3268" y="334"/>
                </a:lnTo>
                <a:lnTo>
                  <a:pt x="3262" y="329"/>
                </a:lnTo>
                <a:lnTo>
                  <a:pt x="3257" y="325"/>
                </a:lnTo>
                <a:lnTo>
                  <a:pt x="3245" y="318"/>
                </a:lnTo>
                <a:lnTo>
                  <a:pt x="3239" y="315"/>
                </a:lnTo>
                <a:lnTo>
                  <a:pt x="3232" y="312"/>
                </a:lnTo>
                <a:lnTo>
                  <a:pt x="3219" y="307"/>
                </a:lnTo>
                <a:lnTo>
                  <a:pt x="3206" y="304"/>
                </a:lnTo>
                <a:lnTo>
                  <a:pt x="3199" y="303"/>
                </a:lnTo>
                <a:lnTo>
                  <a:pt x="3192" y="302"/>
                </a:lnTo>
                <a:lnTo>
                  <a:pt x="3177" y="301"/>
                </a:lnTo>
                <a:close/>
                <a:moveTo>
                  <a:pt x="4997" y="297"/>
                </a:moveTo>
                <a:lnTo>
                  <a:pt x="4988" y="297"/>
                </a:lnTo>
                <a:lnTo>
                  <a:pt x="4979" y="298"/>
                </a:lnTo>
                <a:lnTo>
                  <a:pt x="4971" y="299"/>
                </a:lnTo>
                <a:lnTo>
                  <a:pt x="4963" y="300"/>
                </a:lnTo>
                <a:lnTo>
                  <a:pt x="4955" y="302"/>
                </a:lnTo>
                <a:lnTo>
                  <a:pt x="4948" y="305"/>
                </a:lnTo>
                <a:lnTo>
                  <a:pt x="4941" y="307"/>
                </a:lnTo>
                <a:lnTo>
                  <a:pt x="4934" y="311"/>
                </a:lnTo>
                <a:lnTo>
                  <a:pt x="4921" y="318"/>
                </a:lnTo>
                <a:lnTo>
                  <a:pt x="4910" y="327"/>
                </a:lnTo>
                <a:lnTo>
                  <a:pt x="4904" y="331"/>
                </a:lnTo>
                <a:lnTo>
                  <a:pt x="4899" y="336"/>
                </a:lnTo>
                <a:lnTo>
                  <a:pt x="4890" y="347"/>
                </a:lnTo>
                <a:lnTo>
                  <a:pt x="4885" y="353"/>
                </a:lnTo>
                <a:lnTo>
                  <a:pt x="4881" y="359"/>
                </a:lnTo>
                <a:lnTo>
                  <a:pt x="4874" y="371"/>
                </a:lnTo>
                <a:lnTo>
                  <a:pt x="4871" y="377"/>
                </a:lnTo>
                <a:lnTo>
                  <a:pt x="4868" y="384"/>
                </a:lnTo>
                <a:lnTo>
                  <a:pt x="4863" y="397"/>
                </a:lnTo>
                <a:lnTo>
                  <a:pt x="4859" y="411"/>
                </a:lnTo>
                <a:lnTo>
                  <a:pt x="4856" y="425"/>
                </a:lnTo>
                <a:lnTo>
                  <a:pt x="4855" y="439"/>
                </a:lnTo>
                <a:lnTo>
                  <a:pt x="4854" y="454"/>
                </a:lnTo>
                <a:lnTo>
                  <a:pt x="4855" y="469"/>
                </a:lnTo>
                <a:lnTo>
                  <a:pt x="4856" y="476"/>
                </a:lnTo>
                <a:lnTo>
                  <a:pt x="4856" y="483"/>
                </a:lnTo>
                <a:lnTo>
                  <a:pt x="4859" y="497"/>
                </a:lnTo>
                <a:lnTo>
                  <a:pt x="4861" y="504"/>
                </a:lnTo>
                <a:lnTo>
                  <a:pt x="4863" y="510"/>
                </a:lnTo>
                <a:lnTo>
                  <a:pt x="4865" y="517"/>
                </a:lnTo>
                <a:lnTo>
                  <a:pt x="4868" y="524"/>
                </a:lnTo>
                <a:lnTo>
                  <a:pt x="4871" y="530"/>
                </a:lnTo>
                <a:lnTo>
                  <a:pt x="4874" y="537"/>
                </a:lnTo>
                <a:lnTo>
                  <a:pt x="4878" y="543"/>
                </a:lnTo>
                <a:lnTo>
                  <a:pt x="4881" y="549"/>
                </a:lnTo>
                <a:lnTo>
                  <a:pt x="4885" y="555"/>
                </a:lnTo>
                <a:lnTo>
                  <a:pt x="4890" y="561"/>
                </a:lnTo>
                <a:lnTo>
                  <a:pt x="4894" y="566"/>
                </a:lnTo>
                <a:lnTo>
                  <a:pt x="4899" y="571"/>
                </a:lnTo>
                <a:lnTo>
                  <a:pt x="4904" y="576"/>
                </a:lnTo>
                <a:lnTo>
                  <a:pt x="4910" y="581"/>
                </a:lnTo>
                <a:lnTo>
                  <a:pt x="4915" y="585"/>
                </a:lnTo>
                <a:lnTo>
                  <a:pt x="4921" y="589"/>
                </a:lnTo>
                <a:lnTo>
                  <a:pt x="4927" y="593"/>
                </a:lnTo>
                <a:lnTo>
                  <a:pt x="4934" y="597"/>
                </a:lnTo>
                <a:lnTo>
                  <a:pt x="4941" y="600"/>
                </a:lnTo>
                <a:lnTo>
                  <a:pt x="4948" y="603"/>
                </a:lnTo>
                <a:lnTo>
                  <a:pt x="4955" y="605"/>
                </a:lnTo>
                <a:lnTo>
                  <a:pt x="4963" y="607"/>
                </a:lnTo>
                <a:lnTo>
                  <a:pt x="4971" y="608"/>
                </a:lnTo>
                <a:lnTo>
                  <a:pt x="4979" y="610"/>
                </a:lnTo>
                <a:lnTo>
                  <a:pt x="4988" y="610"/>
                </a:lnTo>
                <a:lnTo>
                  <a:pt x="4997" y="611"/>
                </a:lnTo>
                <a:lnTo>
                  <a:pt x="5010" y="610"/>
                </a:lnTo>
                <a:lnTo>
                  <a:pt x="5022" y="608"/>
                </a:lnTo>
                <a:lnTo>
                  <a:pt x="5035" y="605"/>
                </a:lnTo>
                <a:lnTo>
                  <a:pt x="5047" y="601"/>
                </a:lnTo>
                <a:lnTo>
                  <a:pt x="5053" y="599"/>
                </a:lnTo>
                <a:lnTo>
                  <a:pt x="5059" y="596"/>
                </a:lnTo>
                <a:lnTo>
                  <a:pt x="5070" y="589"/>
                </a:lnTo>
                <a:lnTo>
                  <a:pt x="5075" y="586"/>
                </a:lnTo>
                <a:lnTo>
                  <a:pt x="5081" y="582"/>
                </a:lnTo>
                <a:lnTo>
                  <a:pt x="5086" y="577"/>
                </a:lnTo>
                <a:lnTo>
                  <a:pt x="5090" y="573"/>
                </a:lnTo>
                <a:lnTo>
                  <a:pt x="5095" y="568"/>
                </a:lnTo>
                <a:lnTo>
                  <a:pt x="5100" y="562"/>
                </a:lnTo>
                <a:lnTo>
                  <a:pt x="5104" y="557"/>
                </a:lnTo>
                <a:lnTo>
                  <a:pt x="5108" y="551"/>
                </a:lnTo>
                <a:lnTo>
                  <a:pt x="5115" y="538"/>
                </a:lnTo>
                <a:lnTo>
                  <a:pt x="5118" y="531"/>
                </a:lnTo>
                <a:lnTo>
                  <a:pt x="5121" y="524"/>
                </a:lnTo>
                <a:lnTo>
                  <a:pt x="5126" y="509"/>
                </a:lnTo>
                <a:lnTo>
                  <a:pt x="5128" y="500"/>
                </a:lnTo>
                <a:lnTo>
                  <a:pt x="5129" y="492"/>
                </a:lnTo>
                <a:lnTo>
                  <a:pt x="5131" y="483"/>
                </a:lnTo>
                <a:lnTo>
                  <a:pt x="5132" y="474"/>
                </a:lnTo>
                <a:lnTo>
                  <a:pt x="5132" y="464"/>
                </a:lnTo>
                <a:lnTo>
                  <a:pt x="5132" y="454"/>
                </a:lnTo>
                <a:lnTo>
                  <a:pt x="5132" y="444"/>
                </a:lnTo>
                <a:lnTo>
                  <a:pt x="5132" y="434"/>
                </a:lnTo>
                <a:lnTo>
                  <a:pt x="5131" y="425"/>
                </a:lnTo>
                <a:lnTo>
                  <a:pt x="5129" y="416"/>
                </a:lnTo>
                <a:lnTo>
                  <a:pt x="5126" y="399"/>
                </a:lnTo>
                <a:lnTo>
                  <a:pt x="5124" y="391"/>
                </a:lnTo>
                <a:lnTo>
                  <a:pt x="5121" y="384"/>
                </a:lnTo>
                <a:lnTo>
                  <a:pt x="5118" y="376"/>
                </a:lnTo>
                <a:lnTo>
                  <a:pt x="5115" y="369"/>
                </a:lnTo>
                <a:lnTo>
                  <a:pt x="5111" y="363"/>
                </a:lnTo>
                <a:lnTo>
                  <a:pt x="5108" y="356"/>
                </a:lnTo>
                <a:lnTo>
                  <a:pt x="5104" y="351"/>
                </a:lnTo>
                <a:lnTo>
                  <a:pt x="5100" y="345"/>
                </a:lnTo>
                <a:lnTo>
                  <a:pt x="5090" y="335"/>
                </a:lnTo>
                <a:lnTo>
                  <a:pt x="5081" y="326"/>
                </a:lnTo>
                <a:lnTo>
                  <a:pt x="5070" y="318"/>
                </a:lnTo>
                <a:lnTo>
                  <a:pt x="5064" y="314"/>
                </a:lnTo>
                <a:lnTo>
                  <a:pt x="5059" y="311"/>
                </a:lnTo>
                <a:lnTo>
                  <a:pt x="5053" y="308"/>
                </a:lnTo>
                <a:lnTo>
                  <a:pt x="5047" y="306"/>
                </a:lnTo>
                <a:lnTo>
                  <a:pt x="5041" y="304"/>
                </a:lnTo>
                <a:lnTo>
                  <a:pt x="5035" y="302"/>
                </a:lnTo>
                <a:lnTo>
                  <a:pt x="5029" y="300"/>
                </a:lnTo>
                <a:lnTo>
                  <a:pt x="5022" y="299"/>
                </a:lnTo>
                <a:lnTo>
                  <a:pt x="5010" y="297"/>
                </a:lnTo>
                <a:lnTo>
                  <a:pt x="5003" y="297"/>
                </a:lnTo>
                <a:lnTo>
                  <a:pt x="4997" y="29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728788" y="4319588"/>
            <a:ext cx="6911975" cy="1728787"/>
          </a:xfrm>
        </p:spPr>
        <p:txBody>
          <a:bodyPr/>
          <a:lstStyle>
            <a:lvl1pPr marL="0" indent="0" algn="ctr">
              <a:buFontTx/>
              <a:buNone/>
              <a:defRPr sz="2000">
                <a:solidFill>
                  <a:schemeClr val="bg1"/>
                </a:solidFill>
              </a:defRPr>
            </a:lvl1pPr>
            <a:lvl2pPr marL="357187" indent="0" algn="ctr">
              <a:buFontTx/>
              <a:buNone/>
              <a:defRPr sz="1800"/>
            </a:lvl2pPr>
            <a:lvl3pPr marL="714375" indent="0" algn="ctr">
              <a:buFontTx/>
              <a:buNone/>
              <a:defRPr sz="1600"/>
            </a:lvl3pPr>
            <a:lvl4pPr marL="1071562" indent="0" algn="ctr">
              <a:buFontTx/>
              <a:buNone/>
              <a:defRPr sz="1400"/>
            </a:lvl4pPr>
            <a:lvl5pPr marL="1438275" indent="0" algn="ctr">
              <a:buFontTx/>
              <a:buNone/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xmlns="" val="620324792"/>
      </p:ext>
    </p:extLst>
  </p:cSld>
  <p:clrMapOvr>
    <a:masterClrMapping/>
  </p:clrMapOvr>
  <p:transition spd="med"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/ Divider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51F651D-C496-4CA1-BAE0-A67C09B72761}" type="datetime3">
              <a:rPr lang="en-US" smtClean="0"/>
              <a:pPr/>
              <a:t>5 January 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smtClean="0"/>
              <a:t>Presentation name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Freeform 16"/>
          <p:cNvSpPr>
            <a:spLocks noChangeAspect="1" noEditPoints="1"/>
          </p:cNvSpPr>
          <p:nvPr userDrawn="1"/>
        </p:nvSpPr>
        <p:spPr bwMode="auto">
          <a:xfrm>
            <a:off x="6910857" y="3455588"/>
            <a:ext cx="1729906" cy="1728000"/>
          </a:xfrm>
          <a:custGeom>
            <a:avLst/>
            <a:gdLst>
              <a:gd name="T0" fmla="*/ 653 w 908"/>
              <a:gd name="T1" fmla="*/ 675 h 907"/>
              <a:gd name="T2" fmla="*/ 651 w 908"/>
              <a:gd name="T3" fmla="*/ 382 h 907"/>
              <a:gd name="T4" fmla="*/ 644 w 908"/>
              <a:gd name="T5" fmla="*/ 348 h 907"/>
              <a:gd name="T6" fmla="*/ 630 w 908"/>
              <a:gd name="T7" fmla="*/ 320 h 907"/>
              <a:gd name="T8" fmla="*/ 613 w 908"/>
              <a:gd name="T9" fmla="*/ 305 h 907"/>
              <a:gd name="T10" fmla="*/ 595 w 908"/>
              <a:gd name="T11" fmla="*/ 298 h 907"/>
              <a:gd name="T12" fmla="*/ 579 w 908"/>
              <a:gd name="T13" fmla="*/ 296 h 907"/>
              <a:gd name="T14" fmla="*/ 565 w 908"/>
              <a:gd name="T15" fmla="*/ 298 h 907"/>
              <a:gd name="T16" fmla="*/ 546 w 908"/>
              <a:gd name="T17" fmla="*/ 304 h 907"/>
              <a:gd name="T18" fmla="*/ 526 w 908"/>
              <a:gd name="T19" fmla="*/ 320 h 907"/>
              <a:gd name="T20" fmla="*/ 514 w 908"/>
              <a:gd name="T21" fmla="*/ 337 h 907"/>
              <a:gd name="T22" fmla="*/ 507 w 908"/>
              <a:gd name="T23" fmla="*/ 354 h 907"/>
              <a:gd name="T24" fmla="*/ 502 w 908"/>
              <a:gd name="T25" fmla="*/ 375 h 907"/>
              <a:gd name="T26" fmla="*/ 499 w 908"/>
              <a:gd name="T27" fmla="*/ 411 h 907"/>
              <a:gd name="T28" fmla="*/ 410 w 908"/>
              <a:gd name="T29" fmla="*/ 409 h 907"/>
              <a:gd name="T30" fmla="*/ 408 w 908"/>
              <a:gd name="T31" fmla="*/ 374 h 907"/>
              <a:gd name="T32" fmla="*/ 398 w 908"/>
              <a:gd name="T33" fmla="*/ 337 h 907"/>
              <a:gd name="T34" fmla="*/ 382 w 908"/>
              <a:gd name="T35" fmla="*/ 314 h 907"/>
              <a:gd name="T36" fmla="*/ 364 w 908"/>
              <a:gd name="T37" fmla="*/ 302 h 907"/>
              <a:gd name="T38" fmla="*/ 347 w 908"/>
              <a:gd name="T39" fmla="*/ 297 h 907"/>
              <a:gd name="T40" fmla="*/ 333 w 908"/>
              <a:gd name="T41" fmla="*/ 297 h 907"/>
              <a:gd name="T42" fmla="*/ 317 w 908"/>
              <a:gd name="T43" fmla="*/ 299 h 907"/>
              <a:gd name="T44" fmla="*/ 297 w 908"/>
              <a:gd name="T45" fmla="*/ 308 h 907"/>
              <a:gd name="T46" fmla="*/ 278 w 908"/>
              <a:gd name="T47" fmla="*/ 327 h 907"/>
              <a:gd name="T48" fmla="*/ 268 w 908"/>
              <a:gd name="T49" fmla="*/ 348 h 907"/>
              <a:gd name="T50" fmla="*/ 261 w 908"/>
              <a:gd name="T51" fmla="*/ 375 h 907"/>
              <a:gd name="T52" fmla="*/ 258 w 908"/>
              <a:gd name="T53" fmla="*/ 411 h 907"/>
              <a:gd name="T54" fmla="*/ 169 w 908"/>
              <a:gd name="T55" fmla="*/ 230 h 907"/>
              <a:gd name="T56" fmla="*/ 260 w 908"/>
              <a:gd name="T57" fmla="*/ 272 h 907"/>
              <a:gd name="T58" fmla="*/ 277 w 908"/>
              <a:gd name="T59" fmla="*/ 251 h 907"/>
              <a:gd name="T60" fmla="*/ 298 w 908"/>
              <a:gd name="T61" fmla="*/ 237 h 907"/>
              <a:gd name="T62" fmla="*/ 319 w 908"/>
              <a:gd name="T63" fmla="*/ 227 h 907"/>
              <a:gd name="T64" fmla="*/ 348 w 908"/>
              <a:gd name="T65" fmla="*/ 221 h 907"/>
              <a:gd name="T66" fmla="*/ 378 w 908"/>
              <a:gd name="T67" fmla="*/ 222 h 907"/>
              <a:gd name="T68" fmla="*/ 404 w 908"/>
              <a:gd name="T69" fmla="*/ 228 h 907"/>
              <a:gd name="T70" fmla="*/ 427 w 908"/>
              <a:gd name="T71" fmla="*/ 238 h 907"/>
              <a:gd name="T72" fmla="*/ 448 w 908"/>
              <a:gd name="T73" fmla="*/ 254 h 907"/>
              <a:gd name="T74" fmla="*/ 465 w 908"/>
              <a:gd name="T75" fmla="*/ 275 h 907"/>
              <a:gd name="T76" fmla="*/ 481 w 908"/>
              <a:gd name="T77" fmla="*/ 282 h 907"/>
              <a:gd name="T78" fmla="*/ 502 w 908"/>
              <a:gd name="T79" fmla="*/ 257 h 907"/>
              <a:gd name="T80" fmla="*/ 526 w 908"/>
              <a:gd name="T81" fmla="*/ 240 h 907"/>
              <a:gd name="T82" fmla="*/ 552 w 908"/>
              <a:gd name="T83" fmla="*/ 228 h 907"/>
              <a:gd name="T84" fmla="*/ 576 w 908"/>
              <a:gd name="T85" fmla="*/ 222 h 907"/>
              <a:gd name="T86" fmla="*/ 611 w 908"/>
              <a:gd name="T87" fmla="*/ 221 h 907"/>
              <a:gd name="T88" fmla="*/ 649 w 908"/>
              <a:gd name="T89" fmla="*/ 229 h 907"/>
              <a:gd name="T90" fmla="*/ 674 w 908"/>
              <a:gd name="T91" fmla="*/ 240 h 907"/>
              <a:gd name="T92" fmla="*/ 692 w 908"/>
              <a:gd name="T93" fmla="*/ 253 h 907"/>
              <a:gd name="T94" fmla="*/ 707 w 908"/>
              <a:gd name="T95" fmla="*/ 270 h 907"/>
              <a:gd name="T96" fmla="*/ 721 w 908"/>
              <a:gd name="T97" fmla="*/ 290 h 907"/>
              <a:gd name="T98" fmla="*/ 731 w 908"/>
              <a:gd name="T99" fmla="*/ 315 h 907"/>
              <a:gd name="T100" fmla="*/ 739 w 908"/>
              <a:gd name="T101" fmla="*/ 346 h 907"/>
              <a:gd name="T102" fmla="*/ 742 w 908"/>
              <a:gd name="T103" fmla="*/ 381 h 907"/>
              <a:gd name="T104" fmla="*/ 0 w 908"/>
              <a:gd name="T105" fmla="*/ 907 h 907"/>
              <a:gd name="T106" fmla="*/ 908 w 908"/>
              <a:gd name="T107" fmla="*/ 453 h 907"/>
              <a:gd name="T108" fmla="*/ 0 w 908"/>
              <a:gd name="T109" fmla="*/ 0 h 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908" h="907">
                <a:moveTo>
                  <a:pt x="743" y="408"/>
                </a:moveTo>
                <a:lnTo>
                  <a:pt x="743" y="675"/>
                </a:lnTo>
                <a:lnTo>
                  <a:pt x="653" y="675"/>
                </a:lnTo>
                <a:lnTo>
                  <a:pt x="653" y="409"/>
                </a:lnTo>
                <a:lnTo>
                  <a:pt x="652" y="390"/>
                </a:lnTo>
                <a:lnTo>
                  <a:pt x="651" y="382"/>
                </a:lnTo>
                <a:lnTo>
                  <a:pt x="650" y="374"/>
                </a:lnTo>
                <a:lnTo>
                  <a:pt x="648" y="360"/>
                </a:lnTo>
                <a:lnTo>
                  <a:pt x="644" y="348"/>
                </a:lnTo>
                <a:lnTo>
                  <a:pt x="640" y="337"/>
                </a:lnTo>
                <a:lnTo>
                  <a:pt x="636" y="328"/>
                </a:lnTo>
                <a:lnTo>
                  <a:pt x="630" y="320"/>
                </a:lnTo>
                <a:lnTo>
                  <a:pt x="625" y="314"/>
                </a:lnTo>
                <a:lnTo>
                  <a:pt x="619" y="309"/>
                </a:lnTo>
                <a:lnTo>
                  <a:pt x="613" y="305"/>
                </a:lnTo>
                <a:lnTo>
                  <a:pt x="607" y="302"/>
                </a:lnTo>
                <a:lnTo>
                  <a:pt x="601" y="299"/>
                </a:lnTo>
                <a:lnTo>
                  <a:pt x="595" y="298"/>
                </a:lnTo>
                <a:lnTo>
                  <a:pt x="589" y="297"/>
                </a:lnTo>
                <a:lnTo>
                  <a:pt x="584" y="297"/>
                </a:lnTo>
                <a:lnTo>
                  <a:pt x="579" y="296"/>
                </a:lnTo>
                <a:lnTo>
                  <a:pt x="575" y="297"/>
                </a:lnTo>
                <a:lnTo>
                  <a:pt x="571" y="297"/>
                </a:lnTo>
                <a:lnTo>
                  <a:pt x="565" y="298"/>
                </a:lnTo>
                <a:lnTo>
                  <a:pt x="559" y="299"/>
                </a:lnTo>
                <a:lnTo>
                  <a:pt x="552" y="301"/>
                </a:lnTo>
                <a:lnTo>
                  <a:pt x="546" y="304"/>
                </a:lnTo>
                <a:lnTo>
                  <a:pt x="539" y="308"/>
                </a:lnTo>
                <a:lnTo>
                  <a:pt x="532" y="313"/>
                </a:lnTo>
                <a:lnTo>
                  <a:pt x="526" y="320"/>
                </a:lnTo>
                <a:lnTo>
                  <a:pt x="520" y="327"/>
                </a:lnTo>
                <a:lnTo>
                  <a:pt x="517" y="332"/>
                </a:lnTo>
                <a:lnTo>
                  <a:pt x="514" y="337"/>
                </a:lnTo>
                <a:lnTo>
                  <a:pt x="511" y="342"/>
                </a:lnTo>
                <a:lnTo>
                  <a:pt x="509" y="348"/>
                </a:lnTo>
                <a:lnTo>
                  <a:pt x="507" y="354"/>
                </a:lnTo>
                <a:lnTo>
                  <a:pt x="505" y="360"/>
                </a:lnTo>
                <a:lnTo>
                  <a:pt x="503" y="368"/>
                </a:lnTo>
                <a:lnTo>
                  <a:pt x="502" y="375"/>
                </a:lnTo>
                <a:lnTo>
                  <a:pt x="500" y="392"/>
                </a:lnTo>
                <a:lnTo>
                  <a:pt x="499" y="402"/>
                </a:lnTo>
                <a:lnTo>
                  <a:pt x="499" y="411"/>
                </a:lnTo>
                <a:lnTo>
                  <a:pt x="499" y="675"/>
                </a:lnTo>
                <a:lnTo>
                  <a:pt x="410" y="675"/>
                </a:lnTo>
                <a:lnTo>
                  <a:pt x="410" y="409"/>
                </a:lnTo>
                <a:lnTo>
                  <a:pt x="409" y="390"/>
                </a:lnTo>
                <a:lnTo>
                  <a:pt x="409" y="382"/>
                </a:lnTo>
                <a:lnTo>
                  <a:pt x="408" y="374"/>
                </a:lnTo>
                <a:lnTo>
                  <a:pt x="405" y="360"/>
                </a:lnTo>
                <a:lnTo>
                  <a:pt x="402" y="348"/>
                </a:lnTo>
                <a:lnTo>
                  <a:pt x="398" y="337"/>
                </a:lnTo>
                <a:lnTo>
                  <a:pt x="393" y="328"/>
                </a:lnTo>
                <a:lnTo>
                  <a:pt x="388" y="320"/>
                </a:lnTo>
                <a:lnTo>
                  <a:pt x="382" y="314"/>
                </a:lnTo>
                <a:lnTo>
                  <a:pt x="376" y="309"/>
                </a:lnTo>
                <a:lnTo>
                  <a:pt x="370" y="305"/>
                </a:lnTo>
                <a:lnTo>
                  <a:pt x="364" y="302"/>
                </a:lnTo>
                <a:lnTo>
                  <a:pt x="358" y="299"/>
                </a:lnTo>
                <a:lnTo>
                  <a:pt x="352" y="298"/>
                </a:lnTo>
                <a:lnTo>
                  <a:pt x="347" y="297"/>
                </a:lnTo>
                <a:lnTo>
                  <a:pt x="342" y="297"/>
                </a:lnTo>
                <a:lnTo>
                  <a:pt x="337" y="296"/>
                </a:lnTo>
                <a:lnTo>
                  <a:pt x="333" y="297"/>
                </a:lnTo>
                <a:lnTo>
                  <a:pt x="328" y="297"/>
                </a:lnTo>
                <a:lnTo>
                  <a:pt x="323" y="298"/>
                </a:lnTo>
                <a:lnTo>
                  <a:pt x="317" y="299"/>
                </a:lnTo>
                <a:lnTo>
                  <a:pt x="310" y="301"/>
                </a:lnTo>
                <a:lnTo>
                  <a:pt x="304" y="304"/>
                </a:lnTo>
                <a:lnTo>
                  <a:pt x="297" y="308"/>
                </a:lnTo>
                <a:lnTo>
                  <a:pt x="291" y="313"/>
                </a:lnTo>
                <a:lnTo>
                  <a:pt x="284" y="320"/>
                </a:lnTo>
                <a:lnTo>
                  <a:pt x="278" y="327"/>
                </a:lnTo>
                <a:lnTo>
                  <a:pt x="276" y="332"/>
                </a:lnTo>
                <a:lnTo>
                  <a:pt x="273" y="337"/>
                </a:lnTo>
                <a:lnTo>
                  <a:pt x="268" y="348"/>
                </a:lnTo>
                <a:lnTo>
                  <a:pt x="264" y="360"/>
                </a:lnTo>
                <a:lnTo>
                  <a:pt x="262" y="368"/>
                </a:lnTo>
                <a:lnTo>
                  <a:pt x="261" y="375"/>
                </a:lnTo>
                <a:lnTo>
                  <a:pt x="259" y="392"/>
                </a:lnTo>
                <a:lnTo>
                  <a:pt x="259" y="402"/>
                </a:lnTo>
                <a:lnTo>
                  <a:pt x="258" y="411"/>
                </a:lnTo>
                <a:lnTo>
                  <a:pt x="258" y="675"/>
                </a:lnTo>
                <a:lnTo>
                  <a:pt x="169" y="675"/>
                </a:lnTo>
                <a:lnTo>
                  <a:pt x="169" y="230"/>
                </a:lnTo>
                <a:lnTo>
                  <a:pt x="255" y="230"/>
                </a:lnTo>
                <a:lnTo>
                  <a:pt x="255" y="280"/>
                </a:lnTo>
                <a:lnTo>
                  <a:pt x="260" y="272"/>
                </a:lnTo>
                <a:lnTo>
                  <a:pt x="265" y="264"/>
                </a:lnTo>
                <a:lnTo>
                  <a:pt x="271" y="257"/>
                </a:lnTo>
                <a:lnTo>
                  <a:pt x="277" y="251"/>
                </a:lnTo>
                <a:lnTo>
                  <a:pt x="284" y="246"/>
                </a:lnTo>
                <a:lnTo>
                  <a:pt x="291" y="241"/>
                </a:lnTo>
                <a:lnTo>
                  <a:pt x="298" y="237"/>
                </a:lnTo>
                <a:lnTo>
                  <a:pt x="305" y="233"/>
                </a:lnTo>
                <a:lnTo>
                  <a:pt x="312" y="230"/>
                </a:lnTo>
                <a:lnTo>
                  <a:pt x="319" y="227"/>
                </a:lnTo>
                <a:lnTo>
                  <a:pt x="334" y="223"/>
                </a:lnTo>
                <a:lnTo>
                  <a:pt x="341" y="222"/>
                </a:lnTo>
                <a:lnTo>
                  <a:pt x="348" y="221"/>
                </a:lnTo>
                <a:lnTo>
                  <a:pt x="360" y="221"/>
                </a:lnTo>
                <a:lnTo>
                  <a:pt x="369" y="221"/>
                </a:lnTo>
                <a:lnTo>
                  <a:pt x="378" y="222"/>
                </a:lnTo>
                <a:lnTo>
                  <a:pt x="387" y="223"/>
                </a:lnTo>
                <a:lnTo>
                  <a:pt x="395" y="225"/>
                </a:lnTo>
                <a:lnTo>
                  <a:pt x="404" y="228"/>
                </a:lnTo>
                <a:lnTo>
                  <a:pt x="412" y="231"/>
                </a:lnTo>
                <a:lnTo>
                  <a:pt x="419" y="234"/>
                </a:lnTo>
                <a:lnTo>
                  <a:pt x="427" y="238"/>
                </a:lnTo>
                <a:lnTo>
                  <a:pt x="434" y="243"/>
                </a:lnTo>
                <a:lnTo>
                  <a:pt x="441" y="248"/>
                </a:lnTo>
                <a:lnTo>
                  <a:pt x="448" y="254"/>
                </a:lnTo>
                <a:lnTo>
                  <a:pt x="454" y="261"/>
                </a:lnTo>
                <a:lnTo>
                  <a:pt x="460" y="268"/>
                </a:lnTo>
                <a:lnTo>
                  <a:pt x="465" y="275"/>
                </a:lnTo>
                <a:lnTo>
                  <a:pt x="470" y="283"/>
                </a:lnTo>
                <a:lnTo>
                  <a:pt x="475" y="292"/>
                </a:lnTo>
                <a:lnTo>
                  <a:pt x="481" y="282"/>
                </a:lnTo>
                <a:lnTo>
                  <a:pt x="488" y="273"/>
                </a:lnTo>
                <a:lnTo>
                  <a:pt x="495" y="265"/>
                </a:lnTo>
                <a:lnTo>
                  <a:pt x="502" y="257"/>
                </a:lnTo>
                <a:lnTo>
                  <a:pt x="510" y="251"/>
                </a:lnTo>
                <a:lnTo>
                  <a:pt x="518" y="245"/>
                </a:lnTo>
                <a:lnTo>
                  <a:pt x="526" y="240"/>
                </a:lnTo>
                <a:lnTo>
                  <a:pt x="535" y="235"/>
                </a:lnTo>
                <a:lnTo>
                  <a:pt x="543" y="232"/>
                </a:lnTo>
                <a:lnTo>
                  <a:pt x="552" y="228"/>
                </a:lnTo>
                <a:lnTo>
                  <a:pt x="560" y="226"/>
                </a:lnTo>
                <a:lnTo>
                  <a:pt x="568" y="224"/>
                </a:lnTo>
                <a:lnTo>
                  <a:pt x="576" y="222"/>
                </a:lnTo>
                <a:lnTo>
                  <a:pt x="584" y="221"/>
                </a:lnTo>
                <a:lnTo>
                  <a:pt x="598" y="221"/>
                </a:lnTo>
                <a:lnTo>
                  <a:pt x="611" y="221"/>
                </a:lnTo>
                <a:lnTo>
                  <a:pt x="624" y="223"/>
                </a:lnTo>
                <a:lnTo>
                  <a:pt x="636" y="225"/>
                </a:lnTo>
                <a:lnTo>
                  <a:pt x="649" y="229"/>
                </a:lnTo>
                <a:lnTo>
                  <a:pt x="662" y="234"/>
                </a:lnTo>
                <a:lnTo>
                  <a:pt x="668" y="237"/>
                </a:lnTo>
                <a:lnTo>
                  <a:pt x="674" y="240"/>
                </a:lnTo>
                <a:lnTo>
                  <a:pt x="680" y="244"/>
                </a:lnTo>
                <a:lnTo>
                  <a:pt x="686" y="248"/>
                </a:lnTo>
                <a:lnTo>
                  <a:pt x="692" y="253"/>
                </a:lnTo>
                <a:lnTo>
                  <a:pt x="697" y="258"/>
                </a:lnTo>
                <a:lnTo>
                  <a:pt x="702" y="264"/>
                </a:lnTo>
                <a:lnTo>
                  <a:pt x="707" y="270"/>
                </a:lnTo>
                <a:lnTo>
                  <a:pt x="712" y="276"/>
                </a:lnTo>
                <a:lnTo>
                  <a:pt x="716" y="283"/>
                </a:lnTo>
                <a:lnTo>
                  <a:pt x="721" y="290"/>
                </a:lnTo>
                <a:lnTo>
                  <a:pt x="724" y="298"/>
                </a:lnTo>
                <a:lnTo>
                  <a:pt x="728" y="307"/>
                </a:lnTo>
                <a:lnTo>
                  <a:pt x="731" y="315"/>
                </a:lnTo>
                <a:lnTo>
                  <a:pt x="734" y="325"/>
                </a:lnTo>
                <a:lnTo>
                  <a:pt x="736" y="335"/>
                </a:lnTo>
                <a:lnTo>
                  <a:pt x="739" y="346"/>
                </a:lnTo>
                <a:lnTo>
                  <a:pt x="740" y="357"/>
                </a:lnTo>
                <a:lnTo>
                  <a:pt x="741" y="369"/>
                </a:lnTo>
                <a:lnTo>
                  <a:pt x="742" y="381"/>
                </a:lnTo>
                <a:lnTo>
                  <a:pt x="743" y="394"/>
                </a:lnTo>
                <a:lnTo>
                  <a:pt x="743" y="408"/>
                </a:lnTo>
                <a:close/>
                <a:moveTo>
                  <a:pt x="0" y="907"/>
                </a:moveTo>
                <a:lnTo>
                  <a:pt x="453" y="907"/>
                </a:lnTo>
                <a:lnTo>
                  <a:pt x="908" y="907"/>
                </a:lnTo>
                <a:lnTo>
                  <a:pt x="908" y="453"/>
                </a:lnTo>
                <a:lnTo>
                  <a:pt x="908" y="0"/>
                </a:lnTo>
                <a:lnTo>
                  <a:pt x="453" y="0"/>
                </a:lnTo>
                <a:lnTo>
                  <a:pt x="0" y="0"/>
                </a:lnTo>
                <a:lnTo>
                  <a:pt x="0" y="453"/>
                </a:lnTo>
                <a:lnTo>
                  <a:pt x="0" y="90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8" name="Freeform 17"/>
          <p:cNvSpPr>
            <a:spLocks noChangeAspect="1" noEditPoints="1"/>
          </p:cNvSpPr>
          <p:nvPr userDrawn="1"/>
        </p:nvSpPr>
        <p:spPr bwMode="auto">
          <a:xfrm>
            <a:off x="5187465" y="3456775"/>
            <a:ext cx="1726098" cy="1728000"/>
          </a:xfrm>
          <a:custGeom>
            <a:avLst/>
            <a:gdLst>
              <a:gd name="T0" fmla="*/ 587 w 907"/>
              <a:gd name="T1" fmla="*/ 676 h 908"/>
              <a:gd name="T2" fmla="*/ 587 w 907"/>
              <a:gd name="T3" fmla="*/ 444 h 908"/>
              <a:gd name="T4" fmla="*/ 586 w 907"/>
              <a:gd name="T5" fmla="*/ 428 h 908"/>
              <a:gd name="T6" fmla="*/ 583 w 907"/>
              <a:gd name="T7" fmla="*/ 412 h 908"/>
              <a:gd name="T8" fmla="*/ 580 w 907"/>
              <a:gd name="T9" fmla="*/ 397 h 908"/>
              <a:gd name="T10" fmla="*/ 575 w 907"/>
              <a:gd name="T11" fmla="*/ 383 h 908"/>
              <a:gd name="T12" fmla="*/ 566 w 907"/>
              <a:gd name="T13" fmla="*/ 364 h 908"/>
              <a:gd name="T14" fmla="*/ 555 w 907"/>
              <a:gd name="T15" fmla="*/ 347 h 908"/>
              <a:gd name="T16" fmla="*/ 546 w 907"/>
              <a:gd name="T17" fmla="*/ 337 h 908"/>
              <a:gd name="T18" fmla="*/ 532 w 907"/>
              <a:gd name="T19" fmla="*/ 325 h 908"/>
              <a:gd name="T20" fmla="*/ 516 w 907"/>
              <a:gd name="T21" fmla="*/ 314 h 908"/>
              <a:gd name="T22" fmla="*/ 504 w 907"/>
              <a:gd name="T23" fmla="*/ 309 h 908"/>
              <a:gd name="T24" fmla="*/ 492 w 907"/>
              <a:gd name="T25" fmla="*/ 305 h 908"/>
              <a:gd name="T26" fmla="*/ 479 w 907"/>
              <a:gd name="T27" fmla="*/ 303 h 908"/>
              <a:gd name="T28" fmla="*/ 460 w 907"/>
              <a:gd name="T29" fmla="*/ 301 h 908"/>
              <a:gd name="T30" fmla="*/ 439 w 907"/>
              <a:gd name="T31" fmla="*/ 302 h 908"/>
              <a:gd name="T32" fmla="*/ 419 w 907"/>
              <a:gd name="T33" fmla="*/ 307 h 908"/>
              <a:gd name="T34" fmla="*/ 407 w 907"/>
              <a:gd name="T35" fmla="*/ 312 h 908"/>
              <a:gd name="T36" fmla="*/ 395 w 907"/>
              <a:gd name="T37" fmla="*/ 317 h 908"/>
              <a:gd name="T38" fmla="*/ 383 w 907"/>
              <a:gd name="T39" fmla="*/ 325 h 908"/>
              <a:gd name="T40" fmla="*/ 373 w 907"/>
              <a:gd name="T41" fmla="*/ 333 h 908"/>
              <a:gd name="T42" fmla="*/ 363 w 907"/>
              <a:gd name="T43" fmla="*/ 343 h 908"/>
              <a:gd name="T44" fmla="*/ 354 w 907"/>
              <a:gd name="T45" fmla="*/ 354 h 908"/>
              <a:gd name="T46" fmla="*/ 345 w 907"/>
              <a:gd name="T47" fmla="*/ 366 h 908"/>
              <a:gd name="T48" fmla="*/ 335 w 907"/>
              <a:gd name="T49" fmla="*/ 387 h 908"/>
              <a:gd name="T50" fmla="*/ 327 w 907"/>
              <a:gd name="T51" fmla="*/ 410 h 908"/>
              <a:gd name="T52" fmla="*/ 324 w 907"/>
              <a:gd name="T53" fmla="*/ 427 h 908"/>
              <a:gd name="T54" fmla="*/ 321 w 907"/>
              <a:gd name="T55" fmla="*/ 446 h 908"/>
              <a:gd name="T56" fmla="*/ 321 w 907"/>
              <a:gd name="T57" fmla="*/ 676 h 908"/>
              <a:gd name="T58" fmla="*/ 231 w 907"/>
              <a:gd name="T59" fmla="*/ 230 h 908"/>
              <a:gd name="T60" fmla="*/ 318 w 907"/>
              <a:gd name="T61" fmla="*/ 305 h 908"/>
              <a:gd name="T62" fmla="*/ 329 w 907"/>
              <a:gd name="T63" fmla="*/ 286 h 908"/>
              <a:gd name="T64" fmla="*/ 344 w 907"/>
              <a:gd name="T65" fmla="*/ 270 h 908"/>
              <a:gd name="T66" fmla="*/ 352 w 907"/>
              <a:gd name="T67" fmla="*/ 262 h 908"/>
              <a:gd name="T68" fmla="*/ 371 w 907"/>
              <a:gd name="T69" fmla="*/ 249 h 908"/>
              <a:gd name="T70" fmla="*/ 392 w 907"/>
              <a:gd name="T71" fmla="*/ 238 h 908"/>
              <a:gd name="T72" fmla="*/ 414 w 907"/>
              <a:gd name="T73" fmla="*/ 230 h 908"/>
              <a:gd name="T74" fmla="*/ 438 w 907"/>
              <a:gd name="T75" fmla="*/ 224 h 908"/>
              <a:gd name="T76" fmla="*/ 461 w 907"/>
              <a:gd name="T77" fmla="*/ 221 h 908"/>
              <a:gd name="T78" fmla="*/ 492 w 907"/>
              <a:gd name="T79" fmla="*/ 221 h 908"/>
              <a:gd name="T80" fmla="*/ 520 w 907"/>
              <a:gd name="T81" fmla="*/ 225 h 908"/>
              <a:gd name="T82" fmla="*/ 538 w 907"/>
              <a:gd name="T83" fmla="*/ 230 h 908"/>
              <a:gd name="T84" fmla="*/ 556 w 907"/>
              <a:gd name="T85" fmla="*/ 236 h 908"/>
              <a:gd name="T86" fmla="*/ 573 w 907"/>
              <a:gd name="T87" fmla="*/ 244 h 908"/>
              <a:gd name="T88" fmla="*/ 590 w 907"/>
              <a:gd name="T89" fmla="*/ 253 h 908"/>
              <a:gd name="T90" fmla="*/ 605 w 907"/>
              <a:gd name="T91" fmla="*/ 265 h 908"/>
              <a:gd name="T92" fmla="*/ 619 w 907"/>
              <a:gd name="T93" fmla="*/ 278 h 908"/>
              <a:gd name="T94" fmla="*/ 632 w 907"/>
              <a:gd name="T95" fmla="*/ 293 h 908"/>
              <a:gd name="T96" fmla="*/ 644 w 907"/>
              <a:gd name="T97" fmla="*/ 310 h 908"/>
              <a:gd name="T98" fmla="*/ 654 w 907"/>
              <a:gd name="T99" fmla="*/ 328 h 908"/>
              <a:gd name="T100" fmla="*/ 663 w 907"/>
              <a:gd name="T101" fmla="*/ 349 h 908"/>
              <a:gd name="T102" fmla="*/ 669 w 907"/>
              <a:gd name="T103" fmla="*/ 372 h 908"/>
              <a:gd name="T104" fmla="*/ 674 w 907"/>
              <a:gd name="T105" fmla="*/ 397 h 908"/>
              <a:gd name="T106" fmla="*/ 676 w 907"/>
              <a:gd name="T107" fmla="*/ 424 h 908"/>
              <a:gd name="T108" fmla="*/ 676 w 907"/>
              <a:gd name="T109" fmla="*/ 676 h 908"/>
              <a:gd name="T110" fmla="*/ 453 w 907"/>
              <a:gd name="T111" fmla="*/ 908 h 908"/>
              <a:gd name="T112" fmla="*/ 907 w 907"/>
              <a:gd name="T113" fmla="*/ 453 h 908"/>
              <a:gd name="T114" fmla="*/ 453 w 907"/>
              <a:gd name="T115" fmla="*/ 0 h 908"/>
              <a:gd name="T116" fmla="*/ 0 w 907"/>
              <a:gd name="T117" fmla="*/ 453 h 9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907" h="908">
                <a:moveTo>
                  <a:pt x="676" y="676"/>
                </a:moveTo>
                <a:lnTo>
                  <a:pt x="587" y="676"/>
                </a:lnTo>
                <a:lnTo>
                  <a:pt x="587" y="453"/>
                </a:lnTo>
                <a:lnTo>
                  <a:pt x="587" y="444"/>
                </a:lnTo>
                <a:lnTo>
                  <a:pt x="586" y="436"/>
                </a:lnTo>
                <a:lnTo>
                  <a:pt x="586" y="428"/>
                </a:lnTo>
                <a:lnTo>
                  <a:pt x="585" y="420"/>
                </a:lnTo>
                <a:lnTo>
                  <a:pt x="583" y="412"/>
                </a:lnTo>
                <a:lnTo>
                  <a:pt x="581" y="404"/>
                </a:lnTo>
                <a:lnTo>
                  <a:pt x="580" y="397"/>
                </a:lnTo>
                <a:lnTo>
                  <a:pt x="577" y="390"/>
                </a:lnTo>
                <a:lnTo>
                  <a:pt x="575" y="383"/>
                </a:lnTo>
                <a:lnTo>
                  <a:pt x="572" y="376"/>
                </a:lnTo>
                <a:lnTo>
                  <a:pt x="566" y="364"/>
                </a:lnTo>
                <a:lnTo>
                  <a:pt x="559" y="352"/>
                </a:lnTo>
                <a:lnTo>
                  <a:pt x="555" y="347"/>
                </a:lnTo>
                <a:lnTo>
                  <a:pt x="550" y="342"/>
                </a:lnTo>
                <a:lnTo>
                  <a:pt x="546" y="337"/>
                </a:lnTo>
                <a:lnTo>
                  <a:pt x="541" y="333"/>
                </a:lnTo>
                <a:lnTo>
                  <a:pt x="532" y="325"/>
                </a:lnTo>
                <a:lnTo>
                  <a:pt x="521" y="317"/>
                </a:lnTo>
                <a:lnTo>
                  <a:pt x="516" y="314"/>
                </a:lnTo>
                <a:lnTo>
                  <a:pt x="510" y="312"/>
                </a:lnTo>
                <a:lnTo>
                  <a:pt x="504" y="309"/>
                </a:lnTo>
                <a:lnTo>
                  <a:pt x="498" y="307"/>
                </a:lnTo>
                <a:lnTo>
                  <a:pt x="492" y="305"/>
                </a:lnTo>
                <a:lnTo>
                  <a:pt x="486" y="304"/>
                </a:lnTo>
                <a:lnTo>
                  <a:pt x="479" y="303"/>
                </a:lnTo>
                <a:lnTo>
                  <a:pt x="473" y="302"/>
                </a:lnTo>
                <a:lnTo>
                  <a:pt x="460" y="301"/>
                </a:lnTo>
                <a:lnTo>
                  <a:pt x="446" y="302"/>
                </a:lnTo>
                <a:lnTo>
                  <a:pt x="439" y="302"/>
                </a:lnTo>
                <a:lnTo>
                  <a:pt x="432" y="304"/>
                </a:lnTo>
                <a:lnTo>
                  <a:pt x="419" y="307"/>
                </a:lnTo>
                <a:lnTo>
                  <a:pt x="413" y="309"/>
                </a:lnTo>
                <a:lnTo>
                  <a:pt x="407" y="312"/>
                </a:lnTo>
                <a:lnTo>
                  <a:pt x="401" y="314"/>
                </a:lnTo>
                <a:lnTo>
                  <a:pt x="395" y="317"/>
                </a:lnTo>
                <a:lnTo>
                  <a:pt x="389" y="321"/>
                </a:lnTo>
                <a:lnTo>
                  <a:pt x="383" y="325"/>
                </a:lnTo>
                <a:lnTo>
                  <a:pt x="378" y="329"/>
                </a:lnTo>
                <a:lnTo>
                  <a:pt x="373" y="333"/>
                </a:lnTo>
                <a:lnTo>
                  <a:pt x="367" y="338"/>
                </a:lnTo>
                <a:lnTo>
                  <a:pt x="363" y="343"/>
                </a:lnTo>
                <a:lnTo>
                  <a:pt x="358" y="348"/>
                </a:lnTo>
                <a:lnTo>
                  <a:pt x="354" y="354"/>
                </a:lnTo>
                <a:lnTo>
                  <a:pt x="349" y="360"/>
                </a:lnTo>
                <a:lnTo>
                  <a:pt x="345" y="366"/>
                </a:lnTo>
                <a:lnTo>
                  <a:pt x="338" y="380"/>
                </a:lnTo>
                <a:lnTo>
                  <a:pt x="335" y="387"/>
                </a:lnTo>
                <a:lnTo>
                  <a:pt x="332" y="394"/>
                </a:lnTo>
                <a:lnTo>
                  <a:pt x="327" y="410"/>
                </a:lnTo>
                <a:lnTo>
                  <a:pt x="325" y="419"/>
                </a:lnTo>
                <a:lnTo>
                  <a:pt x="324" y="427"/>
                </a:lnTo>
                <a:lnTo>
                  <a:pt x="322" y="436"/>
                </a:lnTo>
                <a:lnTo>
                  <a:pt x="321" y="446"/>
                </a:lnTo>
                <a:lnTo>
                  <a:pt x="321" y="466"/>
                </a:lnTo>
                <a:lnTo>
                  <a:pt x="321" y="676"/>
                </a:lnTo>
                <a:lnTo>
                  <a:pt x="231" y="676"/>
                </a:lnTo>
                <a:lnTo>
                  <a:pt x="231" y="230"/>
                </a:lnTo>
                <a:lnTo>
                  <a:pt x="318" y="230"/>
                </a:lnTo>
                <a:lnTo>
                  <a:pt x="318" y="305"/>
                </a:lnTo>
                <a:lnTo>
                  <a:pt x="323" y="296"/>
                </a:lnTo>
                <a:lnTo>
                  <a:pt x="329" y="286"/>
                </a:lnTo>
                <a:lnTo>
                  <a:pt x="336" y="278"/>
                </a:lnTo>
                <a:lnTo>
                  <a:pt x="344" y="270"/>
                </a:lnTo>
                <a:lnTo>
                  <a:pt x="348" y="266"/>
                </a:lnTo>
                <a:lnTo>
                  <a:pt x="352" y="262"/>
                </a:lnTo>
                <a:lnTo>
                  <a:pt x="361" y="255"/>
                </a:lnTo>
                <a:lnTo>
                  <a:pt x="371" y="249"/>
                </a:lnTo>
                <a:lnTo>
                  <a:pt x="381" y="243"/>
                </a:lnTo>
                <a:lnTo>
                  <a:pt x="392" y="238"/>
                </a:lnTo>
                <a:lnTo>
                  <a:pt x="403" y="233"/>
                </a:lnTo>
                <a:lnTo>
                  <a:pt x="414" y="230"/>
                </a:lnTo>
                <a:lnTo>
                  <a:pt x="426" y="226"/>
                </a:lnTo>
                <a:lnTo>
                  <a:pt x="438" y="224"/>
                </a:lnTo>
                <a:lnTo>
                  <a:pt x="449" y="222"/>
                </a:lnTo>
                <a:lnTo>
                  <a:pt x="461" y="221"/>
                </a:lnTo>
                <a:lnTo>
                  <a:pt x="473" y="221"/>
                </a:lnTo>
                <a:lnTo>
                  <a:pt x="492" y="221"/>
                </a:lnTo>
                <a:lnTo>
                  <a:pt x="511" y="224"/>
                </a:lnTo>
                <a:lnTo>
                  <a:pt x="520" y="225"/>
                </a:lnTo>
                <a:lnTo>
                  <a:pt x="529" y="227"/>
                </a:lnTo>
                <a:lnTo>
                  <a:pt x="538" y="230"/>
                </a:lnTo>
                <a:lnTo>
                  <a:pt x="547" y="233"/>
                </a:lnTo>
                <a:lnTo>
                  <a:pt x="556" y="236"/>
                </a:lnTo>
                <a:lnTo>
                  <a:pt x="565" y="240"/>
                </a:lnTo>
                <a:lnTo>
                  <a:pt x="573" y="244"/>
                </a:lnTo>
                <a:lnTo>
                  <a:pt x="582" y="248"/>
                </a:lnTo>
                <a:lnTo>
                  <a:pt x="590" y="253"/>
                </a:lnTo>
                <a:lnTo>
                  <a:pt x="597" y="259"/>
                </a:lnTo>
                <a:lnTo>
                  <a:pt x="605" y="265"/>
                </a:lnTo>
                <a:lnTo>
                  <a:pt x="612" y="271"/>
                </a:lnTo>
                <a:lnTo>
                  <a:pt x="619" y="278"/>
                </a:lnTo>
                <a:lnTo>
                  <a:pt x="626" y="285"/>
                </a:lnTo>
                <a:lnTo>
                  <a:pt x="632" y="293"/>
                </a:lnTo>
                <a:lnTo>
                  <a:pt x="638" y="301"/>
                </a:lnTo>
                <a:lnTo>
                  <a:pt x="644" y="310"/>
                </a:lnTo>
                <a:lnTo>
                  <a:pt x="649" y="319"/>
                </a:lnTo>
                <a:lnTo>
                  <a:pt x="654" y="328"/>
                </a:lnTo>
                <a:lnTo>
                  <a:pt x="659" y="338"/>
                </a:lnTo>
                <a:lnTo>
                  <a:pt x="663" y="349"/>
                </a:lnTo>
                <a:lnTo>
                  <a:pt x="666" y="360"/>
                </a:lnTo>
                <a:lnTo>
                  <a:pt x="669" y="372"/>
                </a:lnTo>
                <a:lnTo>
                  <a:pt x="672" y="384"/>
                </a:lnTo>
                <a:lnTo>
                  <a:pt x="674" y="397"/>
                </a:lnTo>
                <a:lnTo>
                  <a:pt x="675" y="410"/>
                </a:lnTo>
                <a:lnTo>
                  <a:pt x="676" y="424"/>
                </a:lnTo>
                <a:lnTo>
                  <a:pt x="676" y="438"/>
                </a:lnTo>
                <a:lnTo>
                  <a:pt x="676" y="676"/>
                </a:lnTo>
                <a:close/>
                <a:moveTo>
                  <a:pt x="0" y="908"/>
                </a:moveTo>
                <a:lnTo>
                  <a:pt x="453" y="908"/>
                </a:lnTo>
                <a:lnTo>
                  <a:pt x="907" y="908"/>
                </a:lnTo>
                <a:lnTo>
                  <a:pt x="907" y="453"/>
                </a:lnTo>
                <a:lnTo>
                  <a:pt x="907" y="0"/>
                </a:lnTo>
                <a:lnTo>
                  <a:pt x="453" y="0"/>
                </a:lnTo>
                <a:lnTo>
                  <a:pt x="0" y="0"/>
                </a:lnTo>
                <a:lnTo>
                  <a:pt x="0" y="453"/>
                </a:lnTo>
                <a:lnTo>
                  <a:pt x="0" y="90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" name="Freeform 18"/>
          <p:cNvSpPr>
            <a:spLocks noChangeAspect="1" noEditPoints="1"/>
          </p:cNvSpPr>
          <p:nvPr userDrawn="1"/>
        </p:nvSpPr>
        <p:spPr bwMode="auto">
          <a:xfrm>
            <a:off x="8640763" y="-800"/>
            <a:ext cx="1726098" cy="1728000"/>
          </a:xfrm>
          <a:custGeom>
            <a:avLst/>
            <a:gdLst>
              <a:gd name="T0" fmla="*/ 433 w 907"/>
              <a:gd name="T1" fmla="*/ 300 h 908"/>
              <a:gd name="T2" fmla="*/ 403 w 907"/>
              <a:gd name="T3" fmla="*/ 308 h 908"/>
              <a:gd name="T4" fmla="*/ 366 w 907"/>
              <a:gd name="T5" fmla="*/ 332 h 908"/>
              <a:gd name="T6" fmla="*/ 343 w 907"/>
              <a:gd name="T7" fmla="*/ 360 h 908"/>
              <a:gd name="T8" fmla="*/ 325 w 907"/>
              <a:gd name="T9" fmla="*/ 398 h 908"/>
              <a:gd name="T10" fmla="*/ 316 w 907"/>
              <a:gd name="T11" fmla="*/ 455 h 908"/>
              <a:gd name="T12" fmla="*/ 321 w 907"/>
              <a:gd name="T13" fmla="*/ 497 h 908"/>
              <a:gd name="T14" fmla="*/ 330 w 907"/>
              <a:gd name="T15" fmla="*/ 524 h 908"/>
              <a:gd name="T16" fmla="*/ 343 w 907"/>
              <a:gd name="T17" fmla="*/ 549 h 908"/>
              <a:gd name="T18" fmla="*/ 361 w 907"/>
              <a:gd name="T19" fmla="*/ 571 h 908"/>
              <a:gd name="T20" fmla="*/ 383 w 907"/>
              <a:gd name="T21" fmla="*/ 589 h 908"/>
              <a:gd name="T22" fmla="*/ 410 w 907"/>
              <a:gd name="T23" fmla="*/ 603 h 908"/>
              <a:gd name="T24" fmla="*/ 441 w 907"/>
              <a:gd name="T25" fmla="*/ 610 h 908"/>
              <a:gd name="T26" fmla="*/ 484 w 907"/>
              <a:gd name="T27" fmla="*/ 608 h 908"/>
              <a:gd name="T28" fmla="*/ 520 w 907"/>
              <a:gd name="T29" fmla="*/ 596 h 908"/>
              <a:gd name="T30" fmla="*/ 547 w 907"/>
              <a:gd name="T31" fmla="*/ 577 h 908"/>
              <a:gd name="T32" fmla="*/ 565 w 907"/>
              <a:gd name="T33" fmla="*/ 557 h 908"/>
              <a:gd name="T34" fmla="*/ 583 w 907"/>
              <a:gd name="T35" fmla="*/ 524 h 908"/>
              <a:gd name="T36" fmla="*/ 592 w 907"/>
              <a:gd name="T37" fmla="*/ 483 h 908"/>
              <a:gd name="T38" fmla="*/ 594 w 907"/>
              <a:gd name="T39" fmla="*/ 445 h 908"/>
              <a:gd name="T40" fmla="*/ 587 w 907"/>
              <a:gd name="T41" fmla="*/ 400 h 908"/>
              <a:gd name="T42" fmla="*/ 577 w 907"/>
              <a:gd name="T43" fmla="*/ 370 h 908"/>
              <a:gd name="T44" fmla="*/ 561 w 907"/>
              <a:gd name="T45" fmla="*/ 346 h 908"/>
              <a:gd name="T46" fmla="*/ 526 w 907"/>
              <a:gd name="T47" fmla="*/ 315 h 908"/>
              <a:gd name="T48" fmla="*/ 503 w 907"/>
              <a:gd name="T49" fmla="*/ 305 h 908"/>
              <a:gd name="T50" fmla="*/ 471 w 907"/>
              <a:gd name="T51" fmla="*/ 298 h 908"/>
              <a:gd name="T52" fmla="*/ 453 w 907"/>
              <a:gd name="T53" fmla="*/ 908 h 908"/>
              <a:gd name="T54" fmla="*/ 453 w 907"/>
              <a:gd name="T55" fmla="*/ 0 h 908"/>
              <a:gd name="T56" fmla="*/ 681 w 907"/>
              <a:gd name="T57" fmla="*/ 676 h 908"/>
              <a:gd name="T58" fmla="*/ 585 w 907"/>
              <a:gd name="T59" fmla="*/ 631 h 908"/>
              <a:gd name="T60" fmla="*/ 549 w 907"/>
              <a:gd name="T61" fmla="*/ 660 h 908"/>
              <a:gd name="T62" fmla="*/ 514 w 907"/>
              <a:gd name="T63" fmla="*/ 676 h 908"/>
              <a:gd name="T64" fmla="*/ 473 w 907"/>
              <a:gd name="T65" fmla="*/ 685 h 908"/>
              <a:gd name="T66" fmla="*/ 427 w 907"/>
              <a:gd name="T67" fmla="*/ 685 h 908"/>
              <a:gd name="T68" fmla="*/ 382 w 907"/>
              <a:gd name="T69" fmla="*/ 676 h 908"/>
              <a:gd name="T70" fmla="*/ 342 w 907"/>
              <a:gd name="T71" fmla="*/ 658 h 908"/>
              <a:gd name="T72" fmla="*/ 306 w 907"/>
              <a:gd name="T73" fmla="*/ 633 h 908"/>
              <a:gd name="T74" fmla="*/ 276 w 907"/>
              <a:gd name="T75" fmla="*/ 602 h 908"/>
              <a:gd name="T76" fmla="*/ 253 w 907"/>
              <a:gd name="T77" fmla="*/ 565 h 908"/>
              <a:gd name="T78" fmla="*/ 236 w 907"/>
              <a:gd name="T79" fmla="*/ 523 h 908"/>
              <a:gd name="T80" fmla="*/ 228 w 907"/>
              <a:gd name="T81" fmla="*/ 478 h 908"/>
              <a:gd name="T82" fmla="*/ 228 w 907"/>
              <a:gd name="T83" fmla="*/ 430 h 908"/>
              <a:gd name="T84" fmla="*/ 235 w 907"/>
              <a:gd name="T85" fmla="*/ 390 h 908"/>
              <a:gd name="T86" fmla="*/ 248 w 907"/>
              <a:gd name="T87" fmla="*/ 353 h 908"/>
              <a:gd name="T88" fmla="*/ 270 w 907"/>
              <a:gd name="T89" fmla="*/ 315 h 908"/>
              <a:gd name="T90" fmla="*/ 298 w 907"/>
              <a:gd name="T91" fmla="*/ 282 h 908"/>
              <a:gd name="T92" fmla="*/ 323 w 907"/>
              <a:gd name="T93" fmla="*/ 261 h 908"/>
              <a:gd name="T94" fmla="*/ 361 w 907"/>
              <a:gd name="T95" fmla="*/ 240 h 908"/>
              <a:gd name="T96" fmla="*/ 404 w 907"/>
              <a:gd name="T97" fmla="*/ 227 h 908"/>
              <a:gd name="T98" fmla="*/ 451 w 907"/>
              <a:gd name="T99" fmla="*/ 222 h 908"/>
              <a:gd name="T100" fmla="*/ 494 w 907"/>
              <a:gd name="T101" fmla="*/ 226 h 908"/>
              <a:gd name="T102" fmla="*/ 532 w 907"/>
              <a:gd name="T103" fmla="*/ 239 h 908"/>
              <a:gd name="T104" fmla="*/ 560 w 907"/>
              <a:gd name="T105" fmla="*/ 255 h 908"/>
              <a:gd name="T106" fmla="*/ 585 w 907"/>
              <a:gd name="T107" fmla="*/ 277 h 908"/>
              <a:gd name="T108" fmla="*/ 681 w 907"/>
              <a:gd name="T109" fmla="*/ 676 h 9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907" h="908">
                <a:moveTo>
                  <a:pt x="459" y="298"/>
                </a:moveTo>
                <a:lnTo>
                  <a:pt x="450" y="298"/>
                </a:lnTo>
                <a:lnTo>
                  <a:pt x="441" y="299"/>
                </a:lnTo>
                <a:lnTo>
                  <a:pt x="433" y="300"/>
                </a:lnTo>
                <a:lnTo>
                  <a:pt x="425" y="301"/>
                </a:lnTo>
                <a:lnTo>
                  <a:pt x="417" y="303"/>
                </a:lnTo>
                <a:lnTo>
                  <a:pt x="410" y="306"/>
                </a:lnTo>
                <a:lnTo>
                  <a:pt x="403" y="308"/>
                </a:lnTo>
                <a:lnTo>
                  <a:pt x="396" y="312"/>
                </a:lnTo>
                <a:lnTo>
                  <a:pt x="383" y="319"/>
                </a:lnTo>
                <a:lnTo>
                  <a:pt x="371" y="328"/>
                </a:lnTo>
                <a:lnTo>
                  <a:pt x="366" y="332"/>
                </a:lnTo>
                <a:lnTo>
                  <a:pt x="361" y="337"/>
                </a:lnTo>
                <a:lnTo>
                  <a:pt x="351" y="348"/>
                </a:lnTo>
                <a:lnTo>
                  <a:pt x="347" y="354"/>
                </a:lnTo>
                <a:lnTo>
                  <a:pt x="343" y="360"/>
                </a:lnTo>
                <a:lnTo>
                  <a:pt x="336" y="372"/>
                </a:lnTo>
                <a:lnTo>
                  <a:pt x="333" y="378"/>
                </a:lnTo>
                <a:lnTo>
                  <a:pt x="330" y="385"/>
                </a:lnTo>
                <a:lnTo>
                  <a:pt x="325" y="398"/>
                </a:lnTo>
                <a:lnTo>
                  <a:pt x="321" y="412"/>
                </a:lnTo>
                <a:lnTo>
                  <a:pt x="318" y="426"/>
                </a:lnTo>
                <a:lnTo>
                  <a:pt x="316" y="440"/>
                </a:lnTo>
                <a:lnTo>
                  <a:pt x="316" y="455"/>
                </a:lnTo>
                <a:lnTo>
                  <a:pt x="316" y="469"/>
                </a:lnTo>
                <a:lnTo>
                  <a:pt x="317" y="476"/>
                </a:lnTo>
                <a:lnTo>
                  <a:pt x="318" y="483"/>
                </a:lnTo>
                <a:lnTo>
                  <a:pt x="321" y="497"/>
                </a:lnTo>
                <a:lnTo>
                  <a:pt x="323" y="504"/>
                </a:lnTo>
                <a:lnTo>
                  <a:pt x="325" y="511"/>
                </a:lnTo>
                <a:lnTo>
                  <a:pt x="327" y="517"/>
                </a:lnTo>
                <a:lnTo>
                  <a:pt x="330" y="524"/>
                </a:lnTo>
                <a:lnTo>
                  <a:pt x="333" y="530"/>
                </a:lnTo>
                <a:lnTo>
                  <a:pt x="336" y="537"/>
                </a:lnTo>
                <a:lnTo>
                  <a:pt x="339" y="543"/>
                </a:lnTo>
                <a:lnTo>
                  <a:pt x="343" y="549"/>
                </a:lnTo>
                <a:lnTo>
                  <a:pt x="347" y="555"/>
                </a:lnTo>
                <a:lnTo>
                  <a:pt x="351" y="561"/>
                </a:lnTo>
                <a:lnTo>
                  <a:pt x="356" y="566"/>
                </a:lnTo>
                <a:lnTo>
                  <a:pt x="361" y="571"/>
                </a:lnTo>
                <a:lnTo>
                  <a:pt x="366" y="576"/>
                </a:lnTo>
                <a:lnTo>
                  <a:pt x="371" y="581"/>
                </a:lnTo>
                <a:lnTo>
                  <a:pt x="377" y="585"/>
                </a:lnTo>
                <a:lnTo>
                  <a:pt x="383" y="589"/>
                </a:lnTo>
                <a:lnTo>
                  <a:pt x="389" y="593"/>
                </a:lnTo>
                <a:lnTo>
                  <a:pt x="396" y="597"/>
                </a:lnTo>
                <a:lnTo>
                  <a:pt x="403" y="600"/>
                </a:lnTo>
                <a:lnTo>
                  <a:pt x="410" y="603"/>
                </a:lnTo>
                <a:lnTo>
                  <a:pt x="417" y="605"/>
                </a:lnTo>
                <a:lnTo>
                  <a:pt x="425" y="607"/>
                </a:lnTo>
                <a:lnTo>
                  <a:pt x="433" y="608"/>
                </a:lnTo>
                <a:lnTo>
                  <a:pt x="441" y="610"/>
                </a:lnTo>
                <a:lnTo>
                  <a:pt x="450" y="610"/>
                </a:lnTo>
                <a:lnTo>
                  <a:pt x="459" y="611"/>
                </a:lnTo>
                <a:lnTo>
                  <a:pt x="471" y="610"/>
                </a:lnTo>
                <a:lnTo>
                  <a:pt x="484" y="608"/>
                </a:lnTo>
                <a:lnTo>
                  <a:pt x="497" y="605"/>
                </a:lnTo>
                <a:lnTo>
                  <a:pt x="509" y="601"/>
                </a:lnTo>
                <a:lnTo>
                  <a:pt x="515" y="599"/>
                </a:lnTo>
                <a:lnTo>
                  <a:pt x="520" y="596"/>
                </a:lnTo>
                <a:lnTo>
                  <a:pt x="532" y="589"/>
                </a:lnTo>
                <a:lnTo>
                  <a:pt x="537" y="586"/>
                </a:lnTo>
                <a:lnTo>
                  <a:pt x="542" y="582"/>
                </a:lnTo>
                <a:lnTo>
                  <a:pt x="547" y="577"/>
                </a:lnTo>
                <a:lnTo>
                  <a:pt x="552" y="573"/>
                </a:lnTo>
                <a:lnTo>
                  <a:pt x="557" y="568"/>
                </a:lnTo>
                <a:lnTo>
                  <a:pt x="561" y="562"/>
                </a:lnTo>
                <a:lnTo>
                  <a:pt x="565" y="557"/>
                </a:lnTo>
                <a:lnTo>
                  <a:pt x="569" y="551"/>
                </a:lnTo>
                <a:lnTo>
                  <a:pt x="577" y="538"/>
                </a:lnTo>
                <a:lnTo>
                  <a:pt x="580" y="531"/>
                </a:lnTo>
                <a:lnTo>
                  <a:pt x="583" y="524"/>
                </a:lnTo>
                <a:lnTo>
                  <a:pt x="587" y="509"/>
                </a:lnTo>
                <a:lnTo>
                  <a:pt x="589" y="500"/>
                </a:lnTo>
                <a:lnTo>
                  <a:pt x="591" y="492"/>
                </a:lnTo>
                <a:lnTo>
                  <a:pt x="592" y="483"/>
                </a:lnTo>
                <a:lnTo>
                  <a:pt x="593" y="474"/>
                </a:lnTo>
                <a:lnTo>
                  <a:pt x="594" y="464"/>
                </a:lnTo>
                <a:lnTo>
                  <a:pt x="594" y="455"/>
                </a:lnTo>
                <a:lnTo>
                  <a:pt x="594" y="445"/>
                </a:lnTo>
                <a:lnTo>
                  <a:pt x="593" y="435"/>
                </a:lnTo>
                <a:lnTo>
                  <a:pt x="592" y="426"/>
                </a:lnTo>
                <a:lnTo>
                  <a:pt x="591" y="417"/>
                </a:lnTo>
                <a:lnTo>
                  <a:pt x="587" y="400"/>
                </a:lnTo>
                <a:lnTo>
                  <a:pt x="585" y="392"/>
                </a:lnTo>
                <a:lnTo>
                  <a:pt x="583" y="385"/>
                </a:lnTo>
                <a:lnTo>
                  <a:pt x="580" y="377"/>
                </a:lnTo>
                <a:lnTo>
                  <a:pt x="577" y="370"/>
                </a:lnTo>
                <a:lnTo>
                  <a:pt x="573" y="364"/>
                </a:lnTo>
                <a:lnTo>
                  <a:pt x="569" y="357"/>
                </a:lnTo>
                <a:lnTo>
                  <a:pt x="565" y="352"/>
                </a:lnTo>
                <a:lnTo>
                  <a:pt x="561" y="346"/>
                </a:lnTo>
                <a:lnTo>
                  <a:pt x="552" y="336"/>
                </a:lnTo>
                <a:lnTo>
                  <a:pt x="542" y="327"/>
                </a:lnTo>
                <a:lnTo>
                  <a:pt x="532" y="319"/>
                </a:lnTo>
                <a:lnTo>
                  <a:pt x="526" y="315"/>
                </a:lnTo>
                <a:lnTo>
                  <a:pt x="520" y="312"/>
                </a:lnTo>
                <a:lnTo>
                  <a:pt x="515" y="309"/>
                </a:lnTo>
                <a:lnTo>
                  <a:pt x="509" y="307"/>
                </a:lnTo>
                <a:lnTo>
                  <a:pt x="503" y="305"/>
                </a:lnTo>
                <a:lnTo>
                  <a:pt x="497" y="303"/>
                </a:lnTo>
                <a:lnTo>
                  <a:pt x="490" y="301"/>
                </a:lnTo>
                <a:lnTo>
                  <a:pt x="484" y="300"/>
                </a:lnTo>
                <a:lnTo>
                  <a:pt x="471" y="298"/>
                </a:lnTo>
                <a:lnTo>
                  <a:pt x="465" y="298"/>
                </a:lnTo>
                <a:lnTo>
                  <a:pt x="459" y="298"/>
                </a:lnTo>
                <a:close/>
                <a:moveTo>
                  <a:pt x="0" y="908"/>
                </a:moveTo>
                <a:lnTo>
                  <a:pt x="453" y="908"/>
                </a:lnTo>
                <a:lnTo>
                  <a:pt x="907" y="908"/>
                </a:lnTo>
                <a:lnTo>
                  <a:pt x="907" y="454"/>
                </a:lnTo>
                <a:lnTo>
                  <a:pt x="907" y="0"/>
                </a:lnTo>
                <a:lnTo>
                  <a:pt x="453" y="0"/>
                </a:lnTo>
                <a:lnTo>
                  <a:pt x="0" y="0"/>
                </a:lnTo>
                <a:lnTo>
                  <a:pt x="0" y="454"/>
                </a:lnTo>
                <a:lnTo>
                  <a:pt x="0" y="908"/>
                </a:lnTo>
                <a:close/>
                <a:moveTo>
                  <a:pt x="681" y="676"/>
                </a:moveTo>
                <a:lnTo>
                  <a:pt x="591" y="676"/>
                </a:lnTo>
                <a:lnTo>
                  <a:pt x="591" y="624"/>
                </a:lnTo>
                <a:lnTo>
                  <a:pt x="588" y="627"/>
                </a:lnTo>
                <a:lnTo>
                  <a:pt x="585" y="631"/>
                </a:lnTo>
                <a:lnTo>
                  <a:pt x="579" y="637"/>
                </a:lnTo>
                <a:lnTo>
                  <a:pt x="572" y="644"/>
                </a:lnTo>
                <a:lnTo>
                  <a:pt x="565" y="649"/>
                </a:lnTo>
                <a:lnTo>
                  <a:pt x="549" y="660"/>
                </a:lnTo>
                <a:lnTo>
                  <a:pt x="541" y="665"/>
                </a:lnTo>
                <a:lnTo>
                  <a:pt x="532" y="669"/>
                </a:lnTo>
                <a:lnTo>
                  <a:pt x="523" y="673"/>
                </a:lnTo>
                <a:lnTo>
                  <a:pt x="514" y="676"/>
                </a:lnTo>
                <a:lnTo>
                  <a:pt x="504" y="679"/>
                </a:lnTo>
                <a:lnTo>
                  <a:pt x="494" y="682"/>
                </a:lnTo>
                <a:lnTo>
                  <a:pt x="484" y="684"/>
                </a:lnTo>
                <a:lnTo>
                  <a:pt x="473" y="685"/>
                </a:lnTo>
                <a:lnTo>
                  <a:pt x="462" y="686"/>
                </a:lnTo>
                <a:lnTo>
                  <a:pt x="451" y="686"/>
                </a:lnTo>
                <a:lnTo>
                  <a:pt x="439" y="686"/>
                </a:lnTo>
                <a:lnTo>
                  <a:pt x="427" y="685"/>
                </a:lnTo>
                <a:lnTo>
                  <a:pt x="415" y="684"/>
                </a:lnTo>
                <a:lnTo>
                  <a:pt x="404" y="682"/>
                </a:lnTo>
                <a:lnTo>
                  <a:pt x="393" y="679"/>
                </a:lnTo>
                <a:lnTo>
                  <a:pt x="382" y="676"/>
                </a:lnTo>
                <a:lnTo>
                  <a:pt x="372" y="672"/>
                </a:lnTo>
                <a:lnTo>
                  <a:pt x="361" y="668"/>
                </a:lnTo>
                <a:lnTo>
                  <a:pt x="351" y="663"/>
                </a:lnTo>
                <a:lnTo>
                  <a:pt x="342" y="658"/>
                </a:lnTo>
                <a:lnTo>
                  <a:pt x="332" y="653"/>
                </a:lnTo>
                <a:lnTo>
                  <a:pt x="323" y="647"/>
                </a:lnTo>
                <a:lnTo>
                  <a:pt x="315" y="640"/>
                </a:lnTo>
                <a:lnTo>
                  <a:pt x="306" y="633"/>
                </a:lnTo>
                <a:lnTo>
                  <a:pt x="298" y="626"/>
                </a:lnTo>
                <a:lnTo>
                  <a:pt x="291" y="618"/>
                </a:lnTo>
                <a:lnTo>
                  <a:pt x="283" y="610"/>
                </a:lnTo>
                <a:lnTo>
                  <a:pt x="276" y="602"/>
                </a:lnTo>
                <a:lnTo>
                  <a:pt x="270" y="593"/>
                </a:lnTo>
                <a:lnTo>
                  <a:pt x="264" y="584"/>
                </a:lnTo>
                <a:lnTo>
                  <a:pt x="258" y="575"/>
                </a:lnTo>
                <a:lnTo>
                  <a:pt x="253" y="565"/>
                </a:lnTo>
                <a:lnTo>
                  <a:pt x="248" y="555"/>
                </a:lnTo>
                <a:lnTo>
                  <a:pt x="244" y="545"/>
                </a:lnTo>
                <a:lnTo>
                  <a:pt x="240" y="534"/>
                </a:lnTo>
                <a:lnTo>
                  <a:pt x="236" y="523"/>
                </a:lnTo>
                <a:lnTo>
                  <a:pt x="234" y="512"/>
                </a:lnTo>
                <a:lnTo>
                  <a:pt x="231" y="501"/>
                </a:lnTo>
                <a:lnTo>
                  <a:pt x="229" y="489"/>
                </a:lnTo>
                <a:lnTo>
                  <a:pt x="228" y="478"/>
                </a:lnTo>
                <a:lnTo>
                  <a:pt x="227" y="466"/>
                </a:lnTo>
                <a:lnTo>
                  <a:pt x="227" y="454"/>
                </a:lnTo>
                <a:lnTo>
                  <a:pt x="227" y="442"/>
                </a:lnTo>
                <a:lnTo>
                  <a:pt x="228" y="430"/>
                </a:lnTo>
                <a:lnTo>
                  <a:pt x="229" y="418"/>
                </a:lnTo>
                <a:lnTo>
                  <a:pt x="231" y="407"/>
                </a:lnTo>
                <a:lnTo>
                  <a:pt x="234" y="396"/>
                </a:lnTo>
                <a:lnTo>
                  <a:pt x="235" y="390"/>
                </a:lnTo>
                <a:lnTo>
                  <a:pt x="236" y="385"/>
                </a:lnTo>
                <a:lnTo>
                  <a:pt x="240" y="374"/>
                </a:lnTo>
                <a:lnTo>
                  <a:pt x="244" y="363"/>
                </a:lnTo>
                <a:lnTo>
                  <a:pt x="248" y="353"/>
                </a:lnTo>
                <a:lnTo>
                  <a:pt x="253" y="343"/>
                </a:lnTo>
                <a:lnTo>
                  <a:pt x="258" y="333"/>
                </a:lnTo>
                <a:lnTo>
                  <a:pt x="264" y="324"/>
                </a:lnTo>
                <a:lnTo>
                  <a:pt x="270" y="315"/>
                </a:lnTo>
                <a:lnTo>
                  <a:pt x="276" y="306"/>
                </a:lnTo>
                <a:lnTo>
                  <a:pt x="283" y="298"/>
                </a:lnTo>
                <a:lnTo>
                  <a:pt x="291" y="290"/>
                </a:lnTo>
                <a:lnTo>
                  <a:pt x="298" y="282"/>
                </a:lnTo>
                <a:lnTo>
                  <a:pt x="306" y="275"/>
                </a:lnTo>
                <a:lnTo>
                  <a:pt x="310" y="271"/>
                </a:lnTo>
                <a:lnTo>
                  <a:pt x="315" y="268"/>
                </a:lnTo>
                <a:lnTo>
                  <a:pt x="323" y="261"/>
                </a:lnTo>
                <a:lnTo>
                  <a:pt x="332" y="255"/>
                </a:lnTo>
                <a:lnTo>
                  <a:pt x="342" y="250"/>
                </a:lnTo>
                <a:lnTo>
                  <a:pt x="351" y="245"/>
                </a:lnTo>
                <a:lnTo>
                  <a:pt x="361" y="240"/>
                </a:lnTo>
                <a:lnTo>
                  <a:pt x="372" y="236"/>
                </a:lnTo>
                <a:lnTo>
                  <a:pt x="382" y="232"/>
                </a:lnTo>
                <a:lnTo>
                  <a:pt x="393" y="229"/>
                </a:lnTo>
                <a:lnTo>
                  <a:pt x="404" y="227"/>
                </a:lnTo>
                <a:lnTo>
                  <a:pt x="415" y="225"/>
                </a:lnTo>
                <a:lnTo>
                  <a:pt x="427" y="223"/>
                </a:lnTo>
                <a:lnTo>
                  <a:pt x="439" y="222"/>
                </a:lnTo>
                <a:lnTo>
                  <a:pt x="451" y="222"/>
                </a:lnTo>
                <a:lnTo>
                  <a:pt x="462" y="222"/>
                </a:lnTo>
                <a:lnTo>
                  <a:pt x="473" y="223"/>
                </a:lnTo>
                <a:lnTo>
                  <a:pt x="484" y="224"/>
                </a:lnTo>
                <a:lnTo>
                  <a:pt x="494" y="226"/>
                </a:lnTo>
                <a:lnTo>
                  <a:pt x="504" y="229"/>
                </a:lnTo>
                <a:lnTo>
                  <a:pt x="513" y="231"/>
                </a:lnTo>
                <a:lnTo>
                  <a:pt x="523" y="235"/>
                </a:lnTo>
                <a:lnTo>
                  <a:pt x="532" y="239"/>
                </a:lnTo>
                <a:lnTo>
                  <a:pt x="540" y="243"/>
                </a:lnTo>
                <a:lnTo>
                  <a:pt x="549" y="247"/>
                </a:lnTo>
                <a:lnTo>
                  <a:pt x="557" y="253"/>
                </a:lnTo>
                <a:lnTo>
                  <a:pt x="560" y="255"/>
                </a:lnTo>
                <a:lnTo>
                  <a:pt x="564" y="258"/>
                </a:lnTo>
                <a:lnTo>
                  <a:pt x="571" y="264"/>
                </a:lnTo>
                <a:lnTo>
                  <a:pt x="578" y="270"/>
                </a:lnTo>
                <a:lnTo>
                  <a:pt x="585" y="277"/>
                </a:lnTo>
                <a:lnTo>
                  <a:pt x="591" y="283"/>
                </a:lnTo>
                <a:lnTo>
                  <a:pt x="591" y="231"/>
                </a:lnTo>
                <a:lnTo>
                  <a:pt x="681" y="231"/>
                </a:lnTo>
                <a:lnTo>
                  <a:pt x="681" y="6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0" name="Freeform 19"/>
          <p:cNvSpPr>
            <a:spLocks noChangeAspect="1" noEditPoints="1"/>
          </p:cNvSpPr>
          <p:nvPr userDrawn="1"/>
        </p:nvSpPr>
        <p:spPr bwMode="auto">
          <a:xfrm>
            <a:off x="0" y="1727200"/>
            <a:ext cx="1728788" cy="1728788"/>
          </a:xfrm>
          <a:custGeom>
            <a:avLst/>
            <a:gdLst>
              <a:gd name="T0" fmla="*/ 424 w 908"/>
              <a:gd name="T1" fmla="*/ 683 h 908"/>
              <a:gd name="T2" fmla="*/ 365 w 908"/>
              <a:gd name="T3" fmla="*/ 671 h 908"/>
              <a:gd name="T4" fmla="*/ 304 w 908"/>
              <a:gd name="T5" fmla="*/ 647 h 908"/>
              <a:gd name="T6" fmla="*/ 247 w 908"/>
              <a:gd name="T7" fmla="*/ 610 h 908"/>
              <a:gd name="T8" fmla="*/ 286 w 908"/>
              <a:gd name="T9" fmla="*/ 536 h 908"/>
              <a:gd name="T10" fmla="*/ 321 w 908"/>
              <a:gd name="T11" fmla="*/ 562 h 908"/>
              <a:gd name="T12" fmla="*/ 365 w 908"/>
              <a:gd name="T13" fmla="*/ 585 h 908"/>
              <a:gd name="T14" fmla="*/ 405 w 908"/>
              <a:gd name="T15" fmla="*/ 598 h 908"/>
              <a:gd name="T16" fmla="*/ 441 w 908"/>
              <a:gd name="T17" fmla="*/ 604 h 908"/>
              <a:gd name="T18" fmla="*/ 508 w 908"/>
              <a:gd name="T19" fmla="*/ 602 h 908"/>
              <a:gd name="T20" fmla="*/ 551 w 908"/>
              <a:gd name="T21" fmla="*/ 589 h 908"/>
              <a:gd name="T22" fmla="*/ 571 w 908"/>
              <a:gd name="T23" fmla="*/ 575 h 908"/>
              <a:gd name="T24" fmla="*/ 582 w 908"/>
              <a:gd name="T25" fmla="*/ 556 h 908"/>
              <a:gd name="T26" fmla="*/ 583 w 908"/>
              <a:gd name="T27" fmla="*/ 539 h 908"/>
              <a:gd name="T28" fmla="*/ 575 w 908"/>
              <a:gd name="T29" fmla="*/ 524 h 908"/>
              <a:gd name="T30" fmla="*/ 559 w 908"/>
              <a:gd name="T31" fmla="*/ 512 h 908"/>
              <a:gd name="T32" fmla="*/ 521 w 908"/>
              <a:gd name="T33" fmla="*/ 501 h 908"/>
              <a:gd name="T34" fmla="*/ 394 w 908"/>
              <a:gd name="T35" fmla="*/ 483 h 908"/>
              <a:gd name="T36" fmla="*/ 324 w 908"/>
              <a:gd name="T37" fmla="*/ 465 h 908"/>
              <a:gd name="T38" fmla="*/ 280 w 908"/>
              <a:gd name="T39" fmla="*/ 442 h 908"/>
              <a:gd name="T40" fmla="*/ 257 w 908"/>
              <a:gd name="T41" fmla="*/ 420 h 908"/>
              <a:gd name="T42" fmla="*/ 243 w 908"/>
              <a:gd name="T43" fmla="*/ 392 h 908"/>
              <a:gd name="T44" fmla="*/ 237 w 908"/>
              <a:gd name="T45" fmla="*/ 356 h 908"/>
              <a:gd name="T46" fmla="*/ 242 w 908"/>
              <a:gd name="T47" fmla="*/ 328 h 908"/>
              <a:gd name="T48" fmla="*/ 254 w 908"/>
              <a:gd name="T49" fmla="*/ 302 h 908"/>
              <a:gd name="T50" fmla="*/ 274 w 908"/>
              <a:gd name="T51" fmla="*/ 279 h 908"/>
              <a:gd name="T52" fmla="*/ 299 w 908"/>
              <a:gd name="T53" fmla="*/ 260 h 908"/>
              <a:gd name="T54" fmla="*/ 347 w 908"/>
              <a:gd name="T55" fmla="*/ 237 h 908"/>
              <a:gd name="T56" fmla="*/ 422 w 908"/>
              <a:gd name="T57" fmla="*/ 222 h 908"/>
              <a:gd name="T58" fmla="*/ 489 w 908"/>
              <a:gd name="T59" fmla="*/ 224 h 908"/>
              <a:gd name="T60" fmla="*/ 545 w 908"/>
              <a:gd name="T61" fmla="*/ 235 h 908"/>
              <a:gd name="T62" fmla="*/ 596 w 908"/>
              <a:gd name="T63" fmla="*/ 255 h 908"/>
              <a:gd name="T64" fmla="*/ 641 w 908"/>
              <a:gd name="T65" fmla="*/ 283 h 908"/>
              <a:gd name="T66" fmla="*/ 591 w 908"/>
              <a:gd name="T67" fmla="*/ 351 h 908"/>
              <a:gd name="T68" fmla="*/ 550 w 908"/>
              <a:gd name="T69" fmla="*/ 325 h 908"/>
              <a:gd name="T70" fmla="*/ 503 w 908"/>
              <a:gd name="T71" fmla="*/ 308 h 908"/>
              <a:gd name="T72" fmla="*/ 462 w 908"/>
              <a:gd name="T73" fmla="*/ 302 h 908"/>
              <a:gd name="T74" fmla="*/ 416 w 908"/>
              <a:gd name="T75" fmla="*/ 303 h 908"/>
              <a:gd name="T76" fmla="*/ 372 w 908"/>
              <a:gd name="T77" fmla="*/ 313 h 908"/>
              <a:gd name="T78" fmla="*/ 343 w 908"/>
              <a:gd name="T79" fmla="*/ 329 h 908"/>
              <a:gd name="T80" fmla="*/ 328 w 908"/>
              <a:gd name="T81" fmla="*/ 347 h 908"/>
              <a:gd name="T82" fmla="*/ 328 w 908"/>
              <a:gd name="T83" fmla="*/ 366 h 908"/>
              <a:gd name="T84" fmla="*/ 338 w 908"/>
              <a:gd name="T85" fmla="*/ 380 h 908"/>
              <a:gd name="T86" fmla="*/ 369 w 908"/>
              <a:gd name="T87" fmla="*/ 395 h 908"/>
              <a:gd name="T88" fmla="*/ 443 w 908"/>
              <a:gd name="T89" fmla="*/ 407 h 908"/>
              <a:gd name="T90" fmla="*/ 550 w 908"/>
              <a:gd name="T91" fmla="*/ 424 h 908"/>
              <a:gd name="T92" fmla="*/ 607 w 908"/>
              <a:gd name="T93" fmla="*/ 442 h 908"/>
              <a:gd name="T94" fmla="*/ 639 w 908"/>
              <a:gd name="T95" fmla="*/ 462 h 908"/>
              <a:gd name="T96" fmla="*/ 658 w 908"/>
              <a:gd name="T97" fmla="*/ 483 h 908"/>
              <a:gd name="T98" fmla="*/ 670 w 908"/>
              <a:gd name="T99" fmla="*/ 511 h 908"/>
              <a:gd name="T100" fmla="*/ 674 w 908"/>
              <a:gd name="T101" fmla="*/ 545 h 908"/>
              <a:gd name="T102" fmla="*/ 670 w 908"/>
              <a:gd name="T103" fmla="*/ 573 h 908"/>
              <a:gd name="T104" fmla="*/ 659 w 908"/>
              <a:gd name="T105" fmla="*/ 600 h 908"/>
              <a:gd name="T106" fmla="*/ 641 w 908"/>
              <a:gd name="T107" fmla="*/ 624 h 908"/>
              <a:gd name="T108" fmla="*/ 616 w 908"/>
              <a:gd name="T109" fmla="*/ 644 h 908"/>
              <a:gd name="T110" fmla="*/ 569 w 908"/>
              <a:gd name="T111" fmla="*/ 668 h 908"/>
              <a:gd name="T112" fmla="*/ 510 w 908"/>
              <a:gd name="T113" fmla="*/ 683 h 908"/>
              <a:gd name="T114" fmla="*/ 0 w 908"/>
              <a:gd name="T115" fmla="*/ 908 h 908"/>
              <a:gd name="T116" fmla="*/ 908 w 908"/>
              <a:gd name="T117" fmla="*/ 0 h 908"/>
              <a:gd name="T118" fmla="*/ 0 w 908"/>
              <a:gd name="T119" fmla="*/ 908 h 9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908" h="908">
                <a:moveTo>
                  <a:pt x="466" y="685"/>
                </a:moveTo>
                <a:lnTo>
                  <a:pt x="452" y="685"/>
                </a:lnTo>
                <a:lnTo>
                  <a:pt x="438" y="684"/>
                </a:lnTo>
                <a:lnTo>
                  <a:pt x="424" y="683"/>
                </a:lnTo>
                <a:lnTo>
                  <a:pt x="410" y="681"/>
                </a:lnTo>
                <a:lnTo>
                  <a:pt x="395" y="678"/>
                </a:lnTo>
                <a:lnTo>
                  <a:pt x="380" y="675"/>
                </a:lnTo>
                <a:lnTo>
                  <a:pt x="365" y="671"/>
                </a:lnTo>
                <a:lnTo>
                  <a:pt x="350" y="666"/>
                </a:lnTo>
                <a:lnTo>
                  <a:pt x="335" y="661"/>
                </a:lnTo>
                <a:lnTo>
                  <a:pt x="319" y="654"/>
                </a:lnTo>
                <a:lnTo>
                  <a:pt x="304" y="647"/>
                </a:lnTo>
                <a:lnTo>
                  <a:pt x="290" y="639"/>
                </a:lnTo>
                <a:lnTo>
                  <a:pt x="275" y="631"/>
                </a:lnTo>
                <a:lnTo>
                  <a:pt x="261" y="621"/>
                </a:lnTo>
                <a:lnTo>
                  <a:pt x="247" y="610"/>
                </a:lnTo>
                <a:lnTo>
                  <a:pt x="240" y="605"/>
                </a:lnTo>
                <a:lnTo>
                  <a:pt x="233" y="599"/>
                </a:lnTo>
                <a:lnTo>
                  <a:pt x="283" y="533"/>
                </a:lnTo>
                <a:lnTo>
                  <a:pt x="286" y="536"/>
                </a:lnTo>
                <a:lnTo>
                  <a:pt x="296" y="544"/>
                </a:lnTo>
                <a:lnTo>
                  <a:pt x="303" y="550"/>
                </a:lnTo>
                <a:lnTo>
                  <a:pt x="311" y="556"/>
                </a:lnTo>
                <a:lnTo>
                  <a:pt x="321" y="562"/>
                </a:lnTo>
                <a:lnTo>
                  <a:pt x="332" y="569"/>
                </a:lnTo>
                <a:lnTo>
                  <a:pt x="345" y="576"/>
                </a:lnTo>
                <a:lnTo>
                  <a:pt x="358" y="582"/>
                </a:lnTo>
                <a:lnTo>
                  <a:pt x="365" y="585"/>
                </a:lnTo>
                <a:lnTo>
                  <a:pt x="373" y="588"/>
                </a:lnTo>
                <a:lnTo>
                  <a:pt x="388" y="594"/>
                </a:lnTo>
                <a:lnTo>
                  <a:pt x="396" y="596"/>
                </a:lnTo>
                <a:lnTo>
                  <a:pt x="405" y="598"/>
                </a:lnTo>
                <a:lnTo>
                  <a:pt x="414" y="600"/>
                </a:lnTo>
                <a:lnTo>
                  <a:pt x="423" y="602"/>
                </a:lnTo>
                <a:lnTo>
                  <a:pt x="432" y="603"/>
                </a:lnTo>
                <a:lnTo>
                  <a:pt x="441" y="604"/>
                </a:lnTo>
                <a:lnTo>
                  <a:pt x="460" y="605"/>
                </a:lnTo>
                <a:lnTo>
                  <a:pt x="478" y="605"/>
                </a:lnTo>
                <a:lnTo>
                  <a:pt x="494" y="604"/>
                </a:lnTo>
                <a:lnTo>
                  <a:pt x="508" y="602"/>
                </a:lnTo>
                <a:lnTo>
                  <a:pt x="521" y="599"/>
                </a:lnTo>
                <a:lnTo>
                  <a:pt x="533" y="596"/>
                </a:lnTo>
                <a:lnTo>
                  <a:pt x="543" y="593"/>
                </a:lnTo>
                <a:lnTo>
                  <a:pt x="551" y="589"/>
                </a:lnTo>
                <a:lnTo>
                  <a:pt x="559" y="585"/>
                </a:lnTo>
                <a:lnTo>
                  <a:pt x="565" y="580"/>
                </a:lnTo>
                <a:lnTo>
                  <a:pt x="568" y="578"/>
                </a:lnTo>
                <a:lnTo>
                  <a:pt x="571" y="575"/>
                </a:lnTo>
                <a:lnTo>
                  <a:pt x="575" y="571"/>
                </a:lnTo>
                <a:lnTo>
                  <a:pt x="578" y="566"/>
                </a:lnTo>
                <a:lnTo>
                  <a:pt x="580" y="561"/>
                </a:lnTo>
                <a:lnTo>
                  <a:pt x="582" y="556"/>
                </a:lnTo>
                <a:lnTo>
                  <a:pt x="583" y="552"/>
                </a:lnTo>
                <a:lnTo>
                  <a:pt x="583" y="547"/>
                </a:lnTo>
                <a:lnTo>
                  <a:pt x="583" y="543"/>
                </a:lnTo>
                <a:lnTo>
                  <a:pt x="583" y="539"/>
                </a:lnTo>
                <a:lnTo>
                  <a:pt x="582" y="536"/>
                </a:lnTo>
                <a:lnTo>
                  <a:pt x="580" y="533"/>
                </a:lnTo>
                <a:lnTo>
                  <a:pt x="577" y="526"/>
                </a:lnTo>
                <a:lnTo>
                  <a:pt x="575" y="524"/>
                </a:lnTo>
                <a:lnTo>
                  <a:pt x="572" y="521"/>
                </a:lnTo>
                <a:lnTo>
                  <a:pt x="569" y="519"/>
                </a:lnTo>
                <a:lnTo>
                  <a:pt x="566" y="516"/>
                </a:lnTo>
                <a:lnTo>
                  <a:pt x="559" y="512"/>
                </a:lnTo>
                <a:lnTo>
                  <a:pt x="551" y="509"/>
                </a:lnTo>
                <a:lnTo>
                  <a:pt x="542" y="506"/>
                </a:lnTo>
                <a:lnTo>
                  <a:pt x="532" y="503"/>
                </a:lnTo>
                <a:lnTo>
                  <a:pt x="521" y="501"/>
                </a:lnTo>
                <a:lnTo>
                  <a:pt x="498" y="497"/>
                </a:lnTo>
                <a:lnTo>
                  <a:pt x="447" y="490"/>
                </a:lnTo>
                <a:lnTo>
                  <a:pt x="412" y="485"/>
                </a:lnTo>
                <a:lnTo>
                  <a:pt x="394" y="483"/>
                </a:lnTo>
                <a:lnTo>
                  <a:pt x="376" y="479"/>
                </a:lnTo>
                <a:lnTo>
                  <a:pt x="358" y="475"/>
                </a:lnTo>
                <a:lnTo>
                  <a:pt x="341" y="471"/>
                </a:lnTo>
                <a:lnTo>
                  <a:pt x="324" y="465"/>
                </a:lnTo>
                <a:lnTo>
                  <a:pt x="308" y="459"/>
                </a:lnTo>
                <a:lnTo>
                  <a:pt x="301" y="455"/>
                </a:lnTo>
                <a:lnTo>
                  <a:pt x="293" y="451"/>
                </a:lnTo>
                <a:lnTo>
                  <a:pt x="280" y="442"/>
                </a:lnTo>
                <a:lnTo>
                  <a:pt x="274" y="437"/>
                </a:lnTo>
                <a:lnTo>
                  <a:pt x="268" y="432"/>
                </a:lnTo>
                <a:lnTo>
                  <a:pt x="262" y="426"/>
                </a:lnTo>
                <a:lnTo>
                  <a:pt x="257" y="420"/>
                </a:lnTo>
                <a:lnTo>
                  <a:pt x="253" y="414"/>
                </a:lnTo>
                <a:lnTo>
                  <a:pt x="249" y="407"/>
                </a:lnTo>
                <a:lnTo>
                  <a:pt x="246" y="400"/>
                </a:lnTo>
                <a:lnTo>
                  <a:pt x="243" y="392"/>
                </a:lnTo>
                <a:lnTo>
                  <a:pt x="240" y="384"/>
                </a:lnTo>
                <a:lnTo>
                  <a:pt x="239" y="375"/>
                </a:lnTo>
                <a:lnTo>
                  <a:pt x="238" y="366"/>
                </a:lnTo>
                <a:lnTo>
                  <a:pt x="237" y="356"/>
                </a:lnTo>
                <a:lnTo>
                  <a:pt x="238" y="349"/>
                </a:lnTo>
                <a:lnTo>
                  <a:pt x="239" y="342"/>
                </a:lnTo>
                <a:lnTo>
                  <a:pt x="240" y="335"/>
                </a:lnTo>
                <a:lnTo>
                  <a:pt x="242" y="328"/>
                </a:lnTo>
                <a:lnTo>
                  <a:pt x="244" y="321"/>
                </a:lnTo>
                <a:lnTo>
                  <a:pt x="247" y="315"/>
                </a:lnTo>
                <a:lnTo>
                  <a:pt x="250" y="308"/>
                </a:lnTo>
                <a:lnTo>
                  <a:pt x="254" y="302"/>
                </a:lnTo>
                <a:lnTo>
                  <a:pt x="258" y="296"/>
                </a:lnTo>
                <a:lnTo>
                  <a:pt x="263" y="290"/>
                </a:lnTo>
                <a:lnTo>
                  <a:pt x="268" y="285"/>
                </a:lnTo>
                <a:lnTo>
                  <a:pt x="274" y="279"/>
                </a:lnTo>
                <a:lnTo>
                  <a:pt x="280" y="274"/>
                </a:lnTo>
                <a:lnTo>
                  <a:pt x="286" y="269"/>
                </a:lnTo>
                <a:lnTo>
                  <a:pt x="292" y="264"/>
                </a:lnTo>
                <a:lnTo>
                  <a:pt x="299" y="260"/>
                </a:lnTo>
                <a:lnTo>
                  <a:pt x="314" y="251"/>
                </a:lnTo>
                <a:lnTo>
                  <a:pt x="322" y="247"/>
                </a:lnTo>
                <a:lnTo>
                  <a:pt x="330" y="244"/>
                </a:lnTo>
                <a:lnTo>
                  <a:pt x="347" y="237"/>
                </a:lnTo>
                <a:lnTo>
                  <a:pt x="365" y="232"/>
                </a:lnTo>
                <a:lnTo>
                  <a:pt x="383" y="227"/>
                </a:lnTo>
                <a:lnTo>
                  <a:pt x="402" y="224"/>
                </a:lnTo>
                <a:lnTo>
                  <a:pt x="422" y="222"/>
                </a:lnTo>
                <a:lnTo>
                  <a:pt x="443" y="222"/>
                </a:lnTo>
                <a:lnTo>
                  <a:pt x="458" y="222"/>
                </a:lnTo>
                <a:lnTo>
                  <a:pt x="474" y="223"/>
                </a:lnTo>
                <a:lnTo>
                  <a:pt x="489" y="224"/>
                </a:lnTo>
                <a:lnTo>
                  <a:pt x="504" y="226"/>
                </a:lnTo>
                <a:lnTo>
                  <a:pt x="518" y="229"/>
                </a:lnTo>
                <a:lnTo>
                  <a:pt x="532" y="232"/>
                </a:lnTo>
                <a:lnTo>
                  <a:pt x="545" y="235"/>
                </a:lnTo>
                <a:lnTo>
                  <a:pt x="559" y="239"/>
                </a:lnTo>
                <a:lnTo>
                  <a:pt x="571" y="244"/>
                </a:lnTo>
                <a:lnTo>
                  <a:pt x="584" y="249"/>
                </a:lnTo>
                <a:lnTo>
                  <a:pt x="596" y="255"/>
                </a:lnTo>
                <a:lnTo>
                  <a:pt x="607" y="261"/>
                </a:lnTo>
                <a:lnTo>
                  <a:pt x="619" y="268"/>
                </a:lnTo>
                <a:lnTo>
                  <a:pt x="630" y="275"/>
                </a:lnTo>
                <a:lnTo>
                  <a:pt x="641" y="283"/>
                </a:lnTo>
                <a:lnTo>
                  <a:pt x="651" y="291"/>
                </a:lnTo>
                <a:lnTo>
                  <a:pt x="602" y="360"/>
                </a:lnTo>
                <a:lnTo>
                  <a:pt x="599" y="357"/>
                </a:lnTo>
                <a:lnTo>
                  <a:pt x="591" y="351"/>
                </a:lnTo>
                <a:lnTo>
                  <a:pt x="578" y="341"/>
                </a:lnTo>
                <a:lnTo>
                  <a:pt x="570" y="336"/>
                </a:lnTo>
                <a:lnTo>
                  <a:pt x="560" y="331"/>
                </a:lnTo>
                <a:lnTo>
                  <a:pt x="550" y="325"/>
                </a:lnTo>
                <a:lnTo>
                  <a:pt x="538" y="320"/>
                </a:lnTo>
                <a:lnTo>
                  <a:pt x="525" y="315"/>
                </a:lnTo>
                <a:lnTo>
                  <a:pt x="511" y="310"/>
                </a:lnTo>
                <a:lnTo>
                  <a:pt x="503" y="308"/>
                </a:lnTo>
                <a:lnTo>
                  <a:pt x="496" y="307"/>
                </a:lnTo>
                <a:lnTo>
                  <a:pt x="479" y="304"/>
                </a:lnTo>
                <a:lnTo>
                  <a:pt x="471" y="303"/>
                </a:lnTo>
                <a:lnTo>
                  <a:pt x="462" y="302"/>
                </a:lnTo>
                <a:lnTo>
                  <a:pt x="453" y="301"/>
                </a:lnTo>
                <a:lnTo>
                  <a:pt x="444" y="301"/>
                </a:lnTo>
                <a:lnTo>
                  <a:pt x="430" y="302"/>
                </a:lnTo>
                <a:lnTo>
                  <a:pt x="416" y="303"/>
                </a:lnTo>
                <a:lnTo>
                  <a:pt x="404" y="304"/>
                </a:lnTo>
                <a:lnTo>
                  <a:pt x="392" y="307"/>
                </a:lnTo>
                <a:lnTo>
                  <a:pt x="382" y="310"/>
                </a:lnTo>
                <a:lnTo>
                  <a:pt x="372" y="313"/>
                </a:lnTo>
                <a:lnTo>
                  <a:pt x="363" y="317"/>
                </a:lnTo>
                <a:lnTo>
                  <a:pt x="356" y="321"/>
                </a:lnTo>
                <a:lnTo>
                  <a:pt x="349" y="325"/>
                </a:lnTo>
                <a:lnTo>
                  <a:pt x="343" y="329"/>
                </a:lnTo>
                <a:lnTo>
                  <a:pt x="338" y="334"/>
                </a:lnTo>
                <a:lnTo>
                  <a:pt x="334" y="338"/>
                </a:lnTo>
                <a:lnTo>
                  <a:pt x="331" y="343"/>
                </a:lnTo>
                <a:lnTo>
                  <a:pt x="328" y="347"/>
                </a:lnTo>
                <a:lnTo>
                  <a:pt x="327" y="352"/>
                </a:lnTo>
                <a:lnTo>
                  <a:pt x="327" y="356"/>
                </a:lnTo>
                <a:lnTo>
                  <a:pt x="327" y="363"/>
                </a:lnTo>
                <a:lnTo>
                  <a:pt x="328" y="366"/>
                </a:lnTo>
                <a:lnTo>
                  <a:pt x="330" y="369"/>
                </a:lnTo>
                <a:lnTo>
                  <a:pt x="333" y="375"/>
                </a:lnTo>
                <a:lnTo>
                  <a:pt x="335" y="378"/>
                </a:lnTo>
                <a:lnTo>
                  <a:pt x="338" y="380"/>
                </a:lnTo>
                <a:lnTo>
                  <a:pt x="344" y="385"/>
                </a:lnTo>
                <a:lnTo>
                  <a:pt x="351" y="389"/>
                </a:lnTo>
                <a:lnTo>
                  <a:pt x="360" y="392"/>
                </a:lnTo>
                <a:lnTo>
                  <a:pt x="369" y="395"/>
                </a:lnTo>
                <a:lnTo>
                  <a:pt x="380" y="397"/>
                </a:lnTo>
                <a:lnTo>
                  <a:pt x="391" y="400"/>
                </a:lnTo>
                <a:lnTo>
                  <a:pt x="416" y="404"/>
                </a:lnTo>
                <a:lnTo>
                  <a:pt x="443" y="407"/>
                </a:lnTo>
                <a:lnTo>
                  <a:pt x="473" y="411"/>
                </a:lnTo>
                <a:lnTo>
                  <a:pt x="513" y="417"/>
                </a:lnTo>
                <a:lnTo>
                  <a:pt x="532" y="420"/>
                </a:lnTo>
                <a:lnTo>
                  <a:pt x="550" y="424"/>
                </a:lnTo>
                <a:lnTo>
                  <a:pt x="568" y="428"/>
                </a:lnTo>
                <a:lnTo>
                  <a:pt x="584" y="433"/>
                </a:lnTo>
                <a:lnTo>
                  <a:pt x="600" y="439"/>
                </a:lnTo>
                <a:lnTo>
                  <a:pt x="607" y="442"/>
                </a:lnTo>
                <a:lnTo>
                  <a:pt x="614" y="446"/>
                </a:lnTo>
                <a:lnTo>
                  <a:pt x="627" y="453"/>
                </a:lnTo>
                <a:lnTo>
                  <a:pt x="634" y="458"/>
                </a:lnTo>
                <a:lnTo>
                  <a:pt x="639" y="462"/>
                </a:lnTo>
                <a:lnTo>
                  <a:pt x="645" y="467"/>
                </a:lnTo>
                <a:lnTo>
                  <a:pt x="649" y="472"/>
                </a:lnTo>
                <a:lnTo>
                  <a:pt x="654" y="478"/>
                </a:lnTo>
                <a:lnTo>
                  <a:pt x="658" y="483"/>
                </a:lnTo>
                <a:lnTo>
                  <a:pt x="662" y="490"/>
                </a:lnTo>
                <a:lnTo>
                  <a:pt x="665" y="496"/>
                </a:lnTo>
                <a:lnTo>
                  <a:pt x="668" y="503"/>
                </a:lnTo>
                <a:lnTo>
                  <a:pt x="670" y="511"/>
                </a:lnTo>
                <a:lnTo>
                  <a:pt x="672" y="518"/>
                </a:lnTo>
                <a:lnTo>
                  <a:pt x="673" y="527"/>
                </a:lnTo>
                <a:lnTo>
                  <a:pt x="674" y="535"/>
                </a:lnTo>
                <a:lnTo>
                  <a:pt x="674" y="545"/>
                </a:lnTo>
                <a:lnTo>
                  <a:pt x="674" y="552"/>
                </a:lnTo>
                <a:lnTo>
                  <a:pt x="673" y="559"/>
                </a:lnTo>
                <a:lnTo>
                  <a:pt x="672" y="566"/>
                </a:lnTo>
                <a:lnTo>
                  <a:pt x="670" y="573"/>
                </a:lnTo>
                <a:lnTo>
                  <a:pt x="668" y="580"/>
                </a:lnTo>
                <a:lnTo>
                  <a:pt x="666" y="587"/>
                </a:lnTo>
                <a:lnTo>
                  <a:pt x="663" y="593"/>
                </a:lnTo>
                <a:lnTo>
                  <a:pt x="659" y="600"/>
                </a:lnTo>
                <a:lnTo>
                  <a:pt x="655" y="606"/>
                </a:lnTo>
                <a:lnTo>
                  <a:pt x="651" y="612"/>
                </a:lnTo>
                <a:lnTo>
                  <a:pt x="646" y="618"/>
                </a:lnTo>
                <a:lnTo>
                  <a:pt x="641" y="624"/>
                </a:lnTo>
                <a:lnTo>
                  <a:pt x="635" y="629"/>
                </a:lnTo>
                <a:lnTo>
                  <a:pt x="629" y="634"/>
                </a:lnTo>
                <a:lnTo>
                  <a:pt x="623" y="639"/>
                </a:lnTo>
                <a:lnTo>
                  <a:pt x="616" y="644"/>
                </a:lnTo>
                <a:lnTo>
                  <a:pt x="609" y="649"/>
                </a:lnTo>
                <a:lnTo>
                  <a:pt x="602" y="653"/>
                </a:lnTo>
                <a:lnTo>
                  <a:pt x="586" y="661"/>
                </a:lnTo>
                <a:lnTo>
                  <a:pt x="569" y="668"/>
                </a:lnTo>
                <a:lnTo>
                  <a:pt x="560" y="672"/>
                </a:lnTo>
                <a:lnTo>
                  <a:pt x="550" y="674"/>
                </a:lnTo>
                <a:lnTo>
                  <a:pt x="531" y="679"/>
                </a:lnTo>
                <a:lnTo>
                  <a:pt x="510" y="683"/>
                </a:lnTo>
                <a:lnTo>
                  <a:pt x="499" y="684"/>
                </a:lnTo>
                <a:lnTo>
                  <a:pt x="488" y="685"/>
                </a:lnTo>
                <a:lnTo>
                  <a:pt x="466" y="685"/>
                </a:lnTo>
                <a:close/>
                <a:moveTo>
                  <a:pt x="0" y="908"/>
                </a:moveTo>
                <a:lnTo>
                  <a:pt x="453" y="908"/>
                </a:lnTo>
                <a:lnTo>
                  <a:pt x="908" y="908"/>
                </a:lnTo>
                <a:lnTo>
                  <a:pt x="908" y="453"/>
                </a:lnTo>
                <a:lnTo>
                  <a:pt x="908" y="0"/>
                </a:lnTo>
                <a:lnTo>
                  <a:pt x="453" y="0"/>
                </a:lnTo>
                <a:lnTo>
                  <a:pt x="0" y="0"/>
                </a:lnTo>
                <a:lnTo>
                  <a:pt x="0" y="453"/>
                </a:lnTo>
                <a:lnTo>
                  <a:pt x="0" y="90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1" name="Freeform 20"/>
          <p:cNvSpPr>
            <a:spLocks noChangeAspect="1" noEditPoints="1"/>
          </p:cNvSpPr>
          <p:nvPr userDrawn="1"/>
        </p:nvSpPr>
        <p:spPr bwMode="auto">
          <a:xfrm>
            <a:off x="5185563" y="5183975"/>
            <a:ext cx="1728000" cy="1728000"/>
          </a:xfrm>
          <a:custGeom>
            <a:avLst/>
            <a:gdLst>
              <a:gd name="T0" fmla="*/ 908 w 908"/>
              <a:gd name="T1" fmla="*/ 453 h 908"/>
              <a:gd name="T2" fmla="*/ 0 w 908"/>
              <a:gd name="T3" fmla="*/ 453 h 908"/>
              <a:gd name="T4" fmla="*/ 431 w 908"/>
              <a:gd name="T5" fmla="*/ 684 h 908"/>
              <a:gd name="T6" fmla="*/ 386 w 908"/>
              <a:gd name="T7" fmla="*/ 675 h 908"/>
              <a:gd name="T8" fmla="*/ 344 w 908"/>
              <a:gd name="T9" fmla="*/ 657 h 908"/>
              <a:gd name="T10" fmla="*/ 307 w 908"/>
              <a:gd name="T11" fmla="*/ 632 h 908"/>
              <a:gd name="T12" fmla="*/ 276 w 908"/>
              <a:gd name="T13" fmla="*/ 601 h 908"/>
              <a:gd name="T14" fmla="*/ 251 w 908"/>
              <a:gd name="T15" fmla="*/ 564 h 908"/>
              <a:gd name="T16" fmla="*/ 233 w 908"/>
              <a:gd name="T17" fmla="*/ 523 h 908"/>
              <a:gd name="T18" fmla="*/ 223 w 908"/>
              <a:gd name="T19" fmla="*/ 477 h 908"/>
              <a:gd name="T20" fmla="*/ 223 w 908"/>
              <a:gd name="T21" fmla="*/ 429 h 908"/>
              <a:gd name="T22" fmla="*/ 233 w 908"/>
              <a:gd name="T23" fmla="*/ 383 h 908"/>
              <a:gd name="T24" fmla="*/ 251 w 908"/>
              <a:gd name="T25" fmla="*/ 342 h 908"/>
              <a:gd name="T26" fmla="*/ 276 w 908"/>
              <a:gd name="T27" fmla="*/ 305 h 908"/>
              <a:gd name="T28" fmla="*/ 307 w 908"/>
              <a:gd name="T29" fmla="*/ 274 h 908"/>
              <a:gd name="T30" fmla="*/ 344 w 908"/>
              <a:gd name="T31" fmla="*/ 249 h 908"/>
              <a:gd name="T32" fmla="*/ 386 w 908"/>
              <a:gd name="T33" fmla="*/ 231 h 908"/>
              <a:gd name="T34" fmla="*/ 431 w 908"/>
              <a:gd name="T35" fmla="*/ 222 h 908"/>
              <a:gd name="T36" fmla="*/ 479 w 908"/>
              <a:gd name="T37" fmla="*/ 222 h 908"/>
              <a:gd name="T38" fmla="*/ 524 w 908"/>
              <a:gd name="T39" fmla="*/ 231 h 908"/>
              <a:gd name="T40" fmla="*/ 565 w 908"/>
              <a:gd name="T41" fmla="*/ 249 h 908"/>
              <a:gd name="T42" fmla="*/ 602 w 908"/>
              <a:gd name="T43" fmla="*/ 274 h 908"/>
              <a:gd name="T44" fmla="*/ 634 w 908"/>
              <a:gd name="T45" fmla="*/ 305 h 908"/>
              <a:gd name="T46" fmla="*/ 659 w 908"/>
              <a:gd name="T47" fmla="*/ 342 h 908"/>
              <a:gd name="T48" fmla="*/ 676 w 908"/>
              <a:gd name="T49" fmla="*/ 383 h 908"/>
              <a:gd name="T50" fmla="*/ 685 w 908"/>
              <a:gd name="T51" fmla="*/ 429 h 908"/>
              <a:gd name="T52" fmla="*/ 685 w 908"/>
              <a:gd name="T53" fmla="*/ 477 h 908"/>
              <a:gd name="T54" fmla="*/ 676 w 908"/>
              <a:gd name="T55" fmla="*/ 523 h 908"/>
              <a:gd name="T56" fmla="*/ 659 w 908"/>
              <a:gd name="T57" fmla="*/ 564 h 908"/>
              <a:gd name="T58" fmla="*/ 634 w 908"/>
              <a:gd name="T59" fmla="*/ 601 h 908"/>
              <a:gd name="T60" fmla="*/ 602 w 908"/>
              <a:gd name="T61" fmla="*/ 632 h 908"/>
              <a:gd name="T62" fmla="*/ 565 w 908"/>
              <a:gd name="T63" fmla="*/ 657 h 908"/>
              <a:gd name="T64" fmla="*/ 524 w 908"/>
              <a:gd name="T65" fmla="*/ 675 h 908"/>
              <a:gd name="T66" fmla="*/ 479 w 908"/>
              <a:gd name="T67" fmla="*/ 684 h 908"/>
              <a:gd name="T68" fmla="*/ 440 w 908"/>
              <a:gd name="T69" fmla="*/ 302 h 908"/>
              <a:gd name="T70" fmla="*/ 406 w 908"/>
              <a:gd name="T71" fmla="*/ 309 h 908"/>
              <a:gd name="T72" fmla="*/ 381 w 908"/>
              <a:gd name="T73" fmla="*/ 321 h 908"/>
              <a:gd name="T74" fmla="*/ 359 w 908"/>
              <a:gd name="T75" fmla="*/ 338 h 908"/>
              <a:gd name="T76" fmla="*/ 341 w 908"/>
              <a:gd name="T77" fmla="*/ 359 h 908"/>
              <a:gd name="T78" fmla="*/ 323 w 908"/>
              <a:gd name="T79" fmla="*/ 391 h 908"/>
              <a:gd name="T80" fmla="*/ 315 w 908"/>
              <a:gd name="T81" fmla="*/ 420 h 908"/>
              <a:gd name="T82" fmla="*/ 313 w 908"/>
              <a:gd name="T83" fmla="*/ 470 h 908"/>
              <a:gd name="T84" fmla="*/ 323 w 908"/>
              <a:gd name="T85" fmla="*/ 515 h 908"/>
              <a:gd name="T86" fmla="*/ 341 w 908"/>
              <a:gd name="T87" fmla="*/ 547 h 908"/>
              <a:gd name="T88" fmla="*/ 359 w 908"/>
              <a:gd name="T89" fmla="*/ 568 h 908"/>
              <a:gd name="T90" fmla="*/ 387 w 908"/>
              <a:gd name="T91" fmla="*/ 588 h 908"/>
              <a:gd name="T92" fmla="*/ 426 w 908"/>
              <a:gd name="T93" fmla="*/ 602 h 908"/>
              <a:gd name="T94" fmla="*/ 469 w 908"/>
              <a:gd name="T95" fmla="*/ 604 h 908"/>
              <a:gd name="T96" fmla="*/ 504 w 908"/>
              <a:gd name="T97" fmla="*/ 597 h 908"/>
              <a:gd name="T98" fmla="*/ 529 w 908"/>
              <a:gd name="T99" fmla="*/ 585 h 908"/>
              <a:gd name="T100" fmla="*/ 551 w 908"/>
              <a:gd name="T101" fmla="*/ 568 h 908"/>
              <a:gd name="T102" fmla="*/ 569 w 908"/>
              <a:gd name="T103" fmla="*/ 547 h 908"/>
              <a:gd name="T104" fmla="*/ 586 w 908"/>
              <a:gd name="T105" fmla="*/ 515 h 908"/>
              <a:gd name="T106" fmla="*/ 595 w 908"/>
              <a:gd name="T107" fmla="*/ 486 h 908"/>
              <a:gd name="T108" fmla="*/ 597 w 908"/>
              <a:gd name="T109" fmla="*/ 436 h 908"/>
              <a:gd name="T110" fmla="*/ 586 w 908"/>
              <a:gd name="T111" fmla="*/ 391 h 908"/>
              <a:gd name="T112" fmla="*/ 569 w 908"/>
              <a:gd name="T113" fmla="*/ 359 h 908"/>
              <a:gd name="T114" fmla="*/ 551 w 908"/>
              <a:gd name="T115" fmla="*/ 338 h 908"/>
              <a:gd name="T116" fmla="*/ 523 w 908"/>
              <a:gd name="T117" fmla="*/ 318 h 908"/>
              <a:gd name="T118" fmla="*/ 484 w 908"/>
              <a:gd name="T119" fmla="*/ 304 h 9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908" h="908">
                <a:moveTo>
                  <a:pt x="0" y="908"/>
                </a:moveTo>
                <a:lnTo>
                  <a:pt x="454" y="908"/>
                </a:lnTo>
                <a:lnTo>
                  <a:pt x="908" y="908"/>
                </a:lnTo>
                <a:lnTo>
                  <a:pt x="908" y="453"/>
                </a:lnTo>
                <a:lnTo>
                  <a:pt x="908" y="0"/>
                </a:lnTo>
                <a:lnTo>
                  <a:pt x="454" y="0"/>
                </a:lnTo>
                <a:lnTo>
                  <a:pt x="0" y="0"/>
                </a:lnTo>
                <a:lnTo>
                  <a:pt x="0" y="453"/>
                </a:lnTo>
                <a:lnTo>
                  <a:pt x="0" y="908"/>
                </a:lnTo>
                <a:close/>
                <a:moveTo>
                  <a:pt x="455" y="685"/>
                </a:moveTo>
                <a:lnTo>
                  <a:pt x="443" y="685"/>
                </a:lnTo>
                <a:lnTo>
                  <a:pt x="431" y="684"/>
                </a:lnTo>
                <a:lnTo>
                  <a:pt x="419" y="683"/>
                </a:lnTo>
                <a:lnTo>
                  <a:pt x="408" y="681"/>
                </a:lnTo>
                <a:lnTo>
                  <a:pt x="397" y="678"/>
                </a:lnTo>
                <a:lnTo>
                  <a:pt x="386" y="675"/>
                </a:lnTo>
                <a:lnTo>
                  <a:pt x="375" y="671"/>
                </a:lnTo>
                <a:lnTo>
                  <a:pt x="364" y="667"/>
                </a:lnTo>
                <a:lnTo>
                  <a:pt x="354" y="663"/>
                </a:lnTo>
                <a:lnTo>
                  <a:pt x="344" y="657"/>
                </a:lnTo>
                <a:lnTo>
                  <a:pt x="334" y="652"/>
                </a:lnTo>
                <a:lnTo>
                  <a:pt x="325" y="646"/>
                </a:lnTo>
                <a:lnTo>
                  <a:pt x="316" y="639"/>
                </a:lnTo>
                <a:lnTo>
                  <a:pt x="307" y="632"/>
                </a:lnTo>
                <a:lnTo>
                  <a:pt x="299" y="625"/>
                </a:lnTo>
                <a:lnTo>
                  <a:pt x="291" y="618"/>
                </a:lnTo>
                <a:lnTo>
                  <a:pt x="283" y="610"/>
                </a:lnTo>
                <a:lnTo>
                  <a:pt x="276" y="601"/>
                </a:lnTo>
                <a:lnTo>
                  <a:pt x="269" y="592"/>
                </a:lnTo>
                <a:lnTo>
                  <a:pt x="263" y="583"/>
                </a:lnTo>
                <a:lnTo>
                  <a:pt x="257" y="574"/>
                </a:lnTo>
                <a:lnTo>
                  <a:pt x="251" y="564"/>
                </a:lnTo>
                <a:lnTo>
                  <a:pt x="246" y="554"/>
                </a:lnTo>
                <a:lnTo>
                  <a:pt x="241" y="544"/>
                </a:lnTo>
                <a:lnTo>
                  <a:pt x="237" y="533"/>
                </a:lnTo>
                <a:lnTo>
                  <a:pt x="233" y="523"/>
                </a:lnTo>
                <a:lnTo>
                  <a:pt x="229" y="512"/>
                </a:lnTo>
                <a:lnTo>
                  <a:pt x="227" y="500"/>
                </a:lnTo>
                <a:lnTo>
                  <a:pt x="225" y="489"/>
                </a:lnTo>
                <a:lnTo>
                  <a:pt x="223" y="477"/>
                </a:lnTo>
                <a:lnTo>
                  <a:pt x="222" y="465"/>
                </a:lnTo>
                <a:lnTo>
                  <a:pt x="222" y="453"/>
                </a:lnTo>
                <a:lnTo>
                  <a:pt x="222" y="441"/>
                </a:lnTo>
                <a:lnTo>
                  <a:pt x="223" y="429"/>
                </a:lnTo>
                <a:lnTo>
                  <a:pt x="225" y="417"/>
                </a:lnTo>
                <a:lnTo>
                  <a:pt x="227" y="406"/>
                </a:lnTo>
                <a:lnTo>
                  <a:pt x="229" y="394"/>
                </a:lnTo>
                <a:lnTo>
                  <a:pt x="233" y="383"/>
                </a:lnTo>
                <a:lnTo>
                  <a:pt x="237" y="373"/>
                </a:lnTo>
                <a:lnTo>
                  <a:pt x="241" y="362"/>
                </a:lnTo>
                <a:lnTo>
                  <a:pt x="246" y="352"/>
                </a:lnTo>
                <a:lnTo>
                  <a:pt x="251" y="342"/>
                </a:lnTo>
                <a:lnTo>
                  <a:pt x="257" y="332"/>
                </a:lnTo>
                <a:lnTo>
                  <a:pt x="263" y="323"/>
                </a:lnTo>
                <a:lnTo>
                  <a:pt x="269" y="314"/>
                </a:lnTo>
                <a:lnTo>
                  <a:pt x="276" y="305"/>
                </a:lnTo>
                <a:lnTo>
                  <a:pt x="283" y="297"/>
                </a:lnTo>
                <a:lnTo>
                  <a:pt x="291" y="288"/>
                </a:lnTo>
                <a:lnTo>
                  <a:pt x="299" y="281"/>
                </a:lnTo>
                <a:lnTo>
                  <a:pt x="307" y="274"/>
                </a:lnTo>
                <a:lnTo>
                  <a:pt x="316" y="267"/>
                </a:lnTo>
                <a:lnTo>
                  <a:pt x="325" y="260"/>
                </a:lnTo>
                <a:lnTo>
                  <a:pt x="334" y="254"/>
                </a:lnTo>
                <a:lnTo>
                  <a:pt x="344" y="249"/>
                </a:lnTo>
                <a:lnTo>
                  <a:pt x="354" y="244"/>
                </a:lnTo>
                <a:lnTo>
                  <a:pt x="364" y="239"/>
                </a:lnTo>
                <a:lnTo>
                  <a:pt x="375" y="235"/>
                </a:lnTo>
                <a:lnTo>
                  <a:pt x="386" y="231"/>
                </a:lnTo>
                <a:lnTo>
                  <a:pt x="397" y="228"/>
                </a:lnTo>
                <a:lnTo>
                  <a:pt x="408" y="225"/>
                </a:lnTo>
                <a:lnTo>
                  <a:pt x="419" y="223"/>
                </a:lnTo>
                <a:lnTo>
                  <a:pt x="431" y="222"/>
                </a:lnTo>
                <a:lnTo>
                  <a:pt x="443" y="221"/>
                </a:lnTo>
                <a:lnTo>
                  <a:pt x="455" y="221"/>
                </a:lnTo>
                <a:lnTo>
                  <a:pt x="467" y="221"/>
                </a:lnTo>
                <a:lnTo>
                  <a:pt x="479" y="222"/>
                </a:lnTo>
                <a:lnTo>
                  <a:pt x="490" y="223"/>
                </a:lnTo>
                <a:lnTo>
                  <a:pt x="502" y="225"/>
                </a:lnTo>
                <a:lnTo>
                  <a:pt x="513" y="228"/>
                </a:lnTo>
                <a:lnTo>
                  <a:pt x="524" y="231"/>
                </a:lnTo>
                <a:lnTo>
                  <a:pt x="535" y="235"/>
                </a:lnTo>
                <a:lnTo>
                  <a:pt x="545" y="239"/>
                </a:lnTo>
                <a:lnTo>
                  <a:pt x="555" y="244"/>
                </a:lnTo>
                <a:lnTo>
                  <a:pt x="565" y="249"/>
                </a:lnTo>
                <a:lnTo>
                  <a:pt x="575" y="254"/>
                </a:lnTo>
                <a:lnTo>
                  <a:pt x="585" y="260"/>
                </a:lnTo>
                <a:lnTo>
                  <a:pt x="594" y="267"/>
                </a:lnTo>
                <a:lnTo>
                  <a:pt x="602" y="274"/>
                </a:lnTo>
                <a:lnTo>
                  <a:pt x="611" y="281"/>
                </a:lnTo>
                <a:lnTo>
                  <a:pt x="619" y="288"/>
                </a:lnTo>
                <a:lnTo>
                  <a:pt x="627" y="297"/>
                </a:lnTo>
                <a:lnTo>
                  <a:pt x="634" y="305"/>
                </a:lnTo>
                <a:lnTo>
                  <a:pt x="641" y="314"/>
                </a:lnTo>
                <a:lnTo>
                  <a:pt x="647" y="323"/>
                </a:lnTo>
                <a:lnTo>
                  <a:pt x="653" y="332"/>
                </a:lnTo>
                <a:lnTo>
                  <a:pt x="659" y="342"/>
                </a:lnTo>
                <a:lnTo>
                  <a:pt x="664" y="352"/>
                </a:lnTo>
                <a:lnTo>
                  <a:pt x="668" y="362"/>
                </a:lnTo>
                <a:lnTo>
                  <a:pt x="673" y="373"/>
                </a:lnTo>
                <a:lnTo>
                  <a:pt x="676" y="383"/>
                </a:lnTo>
                <a:lnTo>
                  <a:pt x="679" y="394"/>
                </a:lnTo>
                <a:lnTo>
                  <a:pt x="682" y="406"/>
                </a:lnTo>
                <a:lnTo>
                  <a:pt x="684" y="417"/>
                </a:lnTo>
                <a:lnTo>
                  <a:pt x="685" y="429"/>
                </a:lnTo>
                <a:lnTo>
                  <a:pt x="686" y="441"/>
                </a:lnTo>
                <a:lnTo>
                  <a:pt x="687" y="453"/>
                </a:lnTo>
                <a:lnTo>
                  <a:pt x="686" y="465"/>
                </a:lnTo>
                <a:lnTo>
                  <a:pt x="685" y="477"/>
                </a:lnTo>
                <a:lnTo>
                  <a:pt x="684" y="489"/>
                </a:lnTo>
                <a:lnTo>
                  <a:pt x="682" y="500"/>
                </a:lnTo>
                <a:lnTo>
                  <a:pt x="679" y="512"/>
                </a:lnTo>
                <a:lnTo>
                  <a:pt x="676" y="523"/>
                </a:lnTo>
                <a:lnTo>
                  <a:pt x="673" y="533"/>
                </a:lnTo>
                <a:lnTo>
                  <a:pt x="668" y="544"/>
                </a:lnTo>
                <a:lnTo>
                  <a:pt x="664" y="554"/>
                </a:lnTo>
                <a:lnTo>
                  <a:pt x="659" y="564"/>
                </a:lnTo>
                <a:lnTo>
                  <a:pt x="653" y="574"/>
                </a:lnTo>
                <a:lnTo>
                  <a:pt x="647" y="583"/>
                </a:lnTo>
                <a:lnTo>
                  <a:pt x="641" y="592"/>
                </a:lnTo>
                <a:lnTo>
                  <a:pt x="634" y="601"/>
                </a:lnTo>
                <a:lnTo>
                  <a:pt x="627" y="610"/>
                </a:lnTo>
                <a:lnTo>
                  <a:pt x="619" y="618"/>
                </a:lnTo>
                <a:lnTo>
                  <a:pt x="611" y="625"/>
                </a:lnTo>
                <a:lnTo>
                  <a:pt x="602" y="632"/>
                </a:lnTo>
                <a:lnTo>
                  <a:pt x="594" y="639"/>
                </a:lnTo>
                <a:lnTo>
                  <a:pt x="585" y="646"/>
                </a:lnTo>
                <a:lnTo>
                  <a:pt x="575" y="652"/>
                </a:lnTo>
                <a:lnTo>
                  <a:pt x="565" y="657"/>
                </a:lnTo>
                <a:lnTo>
                  <a:pt x="555" y="663"/>
                </a:lnTo>
                <a:lnTo>
                  <a:pt x="545" y="667"/>
                </a:lnTo>
                <a:lnTo>
                  <a:pt x="535" y="671"/>
                </a:lnTo>
                <a:lnTo>
                  <a:pt x="524" y="675"/>
                </a:lnTo>
                <a:lnTo>
                  <a:pt x="513" y="678"/>
                </a:lnTo>
                <a:lnTo>
                  <a:pt x="502" y="681"/>
                </a:lnTo>
                <a:lnTo>
                  <a:pt x="490" y="683"/>
                </a:lnTo>
                <a:lnTo>
                  <a:pt x="479" y="684"/>
                </a:lnTo>
                <a:lnTo>
                  <a:pt x="467" y="685"/>
                </a:lnTo>
                <a:lnTo>
                  <a:pt x="455" y="685"/>
                </a:lnTo>
                <a:close/>
                <a:moveTo>
                  <a:pt x="455" y="301"/>
                </a:moveTo>
                <a:lnTo>
                  <a:pt x="440" y="302"/>
                </a:lnTo>
                <a:lnTo>
                  <a:pt x="426" y="304"/>
                </a:lnTo>
                <a:lnTo>
                  <a:pt x="419" y="305"/>
                </a:lnTo>
                <a:lnTo>
                  <a:pt x="412" y="307"/>
                </a:lnTo>
                <a:lnTo>
                  <a:pt x="406" y="309"/>
                </a:lnTo>
                <a:lnTo>
                  <a:pt x="399" y="312"/>
                </a:lnTo>
                <a:lnTo>
                  <a:pt x="393" y="315"/>
                </a:lnTo>
                <a:lnTo>
                  <a:pt x="387" y="318"/>
                </a:lnTo>
                <a:lnTo>
                  <a:pt x="381" y="321"/>
                </a:lnTo>
                <a:lnTo>
                  <a:pt x="375" y="325"/>
                </a:lnTo>
                <a:lnTo>
                  <a:pt x="369" y="329"/>
                </a:lnTo>
                <a:lnTo>
                  <a:pt x="364" y="333"/>
                </a:lnTo>
                <a:lnTo>
                  <a:pt x="359" y="338"/>
                </a:lnTo>
                <a:lnTo>
                  <a:pt x="354" y="343"/>
                </a:lnTo>
                <a:lnTo>
                  <a:pt x="349" y="348"/>
                </a:lnTo>
                <a:lnTo>
                  <a:pt x="345" y="353"/>
                </a:lnTo>
                <a:lnTo>
                  <a:pt x="341" y="359"/>
                </a:lnTo>
                <a:lnTo>
                  <a:pt x="337" y="365"/>
                </a:lnTo>
                <a:lnTo>
                  <a:pt x="329" y="377"/>
                </a:lnTo>
                <a:lnTo>
                  <a:pt x="326" y="384"/>
                </a:lnTo>
                <a:lnTo>
                  <a:pt x="323" y="391"/>
                </a:lnTo>
                <a:lnTo>
                  <a:pt x="321" y="398"/>
                </a:lnTo>
                <a:lnTo>
                  <a:pt x="319" y="405"/>
                </a:lnTo>
                <a:lnTo>
                  <a:pt x="317" y="412"/>
                </a:lnTo>
                <a:lnTo>
                  <a:pt x="315" y="420"/>
                </a:lnTo>
                <a:lnTo>
                  <a:pt x="313" y="436"/>
                </a:lnTo>
                <a:lnTo>
                  <a:pt x="312" y="453"/>
                </a:lnTo>
                <a:lnTo>
                  <a:pt x="312" y="462"/>
                </a:lnTo>
                <a:lnTo>
                  <a:pt x="313" y="470"/>
                </a:lnTo>
                <a:lnTo>
                  <a:pt x="314" y="478"/>
                </a:lnTo>
                <a:lnTo>
                  <a:pt x="315" y="486"/>
                </a:lnTo>
                <a:lnTo>
                  <a:pt x="319" y="501"/>
                </a:lnTo>
                <a:lnTo>
                  <a:pt x="323" y="515"/>
                </a:lnTo>
                <a:lnTo>
                  <a:pt x="329" y="529"/>
                </a:lnTo>
                <a:lnTo>
                  <a:pt x="333" y="535"/>
                </a:lnTo>
                <a:lnTo>
                  <a:pt x="337" y="541"/>
                </a:lnTo>
                <a:lnTo>
                  <a:pt x="341" y="547"/>
                </a:lnTo>
                <a:lnTo>
                  <a:pt x="345" y="553"/>
                </a:lnTo>
                <a:lnTo>
                  <a:pt x="349" y="558"/>
                </a:lnTo>
                <a:lnTo>
                  <a:pt x="354" y="563"/>
                </a:lnTo>
                <a:lnTo>
                  <a:pt x="359" y="568"/>
                </a:lnTo>
                <a:lnTo>
                  <a:pt x="364" y="573"/>
                </a:lnTo>
                <a:lnTo>
                  <a:pt x="369" y="577"/>
                </a:lnTo>
                <a:lnTo>
                  <a:pt x="375" y="581"/>
                </a:lnTo>
                <a:lnTo>
                  <a:pt x="387" y="588"/>
                </a:lnTo>
                <a:lnTo>
                  <a:pt x="393" y="591"/>
                </a:lnTo>
                <a:lnTo>
                  <a:pt x="399" y="594"/>
                </a:lnTo>
                <a:lnTo>
                  <a:pt x="412" y="599"/>
                </a:lnTo>
                <a:lnTo>
                  <a:pt x="426" y="602"/>
                </a:lnTo>
                <a:lnTo>
                  <a:pt x="433" y="604"/>
                </a:lnTo>
                <a:lnTo>
                  <a:pt x="440" y="604"/>
                </a:lnTo>
                <a:lnTo>
                  <a:pt x="455" y="605"/>
                </a:lnTo>
                <a:lnTo>
                  <a:pt x="469" y="604"/>
                </a:lnTo>
                <a:lnTo>
                  <a:pt x="484" y="602"/>
                </a:lnTo>
                <a:lnTo>
                  <a:pt x="490" y="601"/>
                </a:lnTo>
                <a:lnTo>
                  <a:pt x="497" y="599"/>
                </a:lnTo>
                <a:lnTo>
                  <a:pt x="504" y="597"/>
                </a:lnTo>
                <a:lnTo>
                  <a:pt x="510" y="594"/>
                </a:lnTo>
                <a:lnTo>
                  <a:pt x="517" y="591"/>
                </a:lnTo>
                <a:lnTo>
                  <a:pt x="523" y="588"/>
                </a:lnTo>
                <a:lnTo>
                  <a:pt x="529" y="585"/>
                </a:lnTo>
                <a:lnTo>
                  <a:pt x="535" y="581"/>
                </a:lnTo>
                <a:lnTo>
                  <a:pt x="540" y="577"/>
                </a:lnTo>
                <a:lnTo>
                  <a:pt x="546" y="573"/>
                </a:lnTo>
                <a:lnTo>
                  <a:pt x="551" y="568"/>
                </a:lnTo>
                <a:lnTo>
                  <a:pt x="556" y="563"/>
                </a:lnTo>
                <a:lnTo>
                  <a:pt x="560" y="558"/>
                </a:lnTo>
                <a:lnTo>
                  <a:pt x="565" y="553"/>
                </a:lnTo>
                <a:lnTo>
                  <a:pt x="569" y="547"/>
                </a:lnTo>
                <a:lnTo>
                  <a:pt x="573" y="541"/>
                </a:lnTo>
                <a:lnTo>
                  <a:pt x="580" y="529"/>
                </a:lnTo>
                <a:lnTo>
                  <a:pt x="583" y="522"/>
                </a:lnTo>
                <a:lnTo>
                  <a:pt x="586" y="515"/>
                </a:lnTo>
                <a:lnTo>
                  <a:pt x="589" y="508"/>
                </a:lnTo>
                <a:lnTo>
                  <a:pt x="591" y="501"/>
                </a:lnTo>
                <a:lnTo>
                  <a:pt x="593" y="494"/>
                </a:lnTo>
                <a:lnTo>
                  <a:pt x="595" y="486"/>
                </a:lnTo>
                <a:lnTo>
                  <a:pt x="597" y="470"/>
                </a:lnTo>
                <a:lnTo>
                  <a:pt x="597" y="453"/>
                </a:lnTo>
                <a:lnTo>
                  <a:pt x="597" y="444"/>
                </a:lnTo>
                <a:lnTo>
                  <a:pt x="597" y="436"/>
                </a:lnTo>
                <a:lnTo>
                  <a:pt x="596" y="428"/>
                </a:lnTo>
                <a:lnTo>
                  <a:pt x="595" y="420"/>
                </a:lnTo>
                <a:lnTo>
                  <a:pt x="591" y="405"/>
                </a:lnTo>
                <a:lnTo>
                  <a:pt x="586" y="391"/>
                </a:lnTo>
                <a:lnTo>
                  <a:pt x="580" y="377"/>
                </a:lnTo>
                <a:lnTo>
                  <a:pt x="577" y="371"/>
                </a:lnTo>
                <a:lnTo>
                  <a:pt x="573" y="365"/>
                </a:lnTo>
                <a:lnTo>
                  <a:pt x="569" y="359"/>
                </a:lnTo>
                <a:lnTo>
                  <a:pt x="565" y="353"/>
                </a:lnTo>
                <a:lnTo>
                  <a:pt x="560" y="348"/>
                </a:lnTo>
                <a:lnTo>
                  <a:pt x="556" y="343"/>
                </a:lnTo>
                <a:lnTo>
                  <a:pt x="551" y="338"/>
                </a:lnTo>
                <a:lnTo>
                  <a:pt x="546" y="333"/>
                </a:lnTo>
                <a:lnTo>
                  <a:pt x="540" y="329"/>
                </a:lnTo>
                <a:lnTo>
                  <a:pt x="535" y="325"/>
                </a:lnTo>
                <a:lnTo>
                  <a:pt x="523" y="318"/>
                </a:lnTo>
                <a:lnTo>
                  <a:pt x="517" y="315"/>
                </a:lnTo>
                <a:lnTo>
                  <a:pt x="510" y="312"/>
                </a:lnTo>
                <a:lnTo>
                  <a:pt x="497" y="307"/>
                </a:lnTo>
                <a:lnTo>
                  <a:pt x="484" y="304"/>
                </a:lnTo>
                <a:lnTo>
                  <a:pt x="477" y="303"/>
                </a:lnTo>
                <a:lnTo>
                  <a:pt x="469" y="302"/>
                </a:lnTo>
                <a:lnTo>
                  <a:pt x="455" y="3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2" name="Freeform 21"/>
          <p:cNvSpPr>
            <a:spLocks noEditPoints="1"/>
          </p:cNvSpPr>
          <p:nvPr userDrawn="1"/>
        </p:nvSpPr>
        <p:spPr bwMode="auto">
          <a:xfrm>
            <a:off x="1728788" y="1727200"/>
            <a:ext cx="1728000" cy="1728000"/>
          </a:xfrm>
          <a:custGeom>
            <a:avLst/>
            <a:gdLst>
              <a:gd name="T0" fmla="*/ 908 w 908"/>
              <a:gd name="T1" fmla="*/ 453 h 907"/>
              <a:gd name="T2" fmla="*/ 0 w 908"/>
              <a:gd name="T3" fmla="*/ 453 h 907"/>
              <a:gd name="T4" fmla="*/ 591 w 908"/>
              <a:gd name="T5" fmla="*/ 623 h 907"/>
              <a:gd name="T6" fmla="*/ 572 w 908"/>
              <a:gd name="T7" fmla="*/ 643 h 907"/>
              <a:gd name="T8" fmla="*/ 532 w 908"/>
              <a:gd name="T9" fmla="*/ 668 h 907"/>
              <a:gd name="T10" fmla="*/ 494 w 908"/>
              <a:gd name="T11" fmla="*/ 681 h 907"/>
              <a:gd name="T12" fmla="*/ 450 w 908"/>
              <a:gd name="T13" fmla="*/ 685 h 907"/>
              <a:gd name="T14" fmla="*/ 404 w 908"/>
              <a:gd name="T15" fmla="*/ 681 h 907"/>
              <a:gd name="T16" fmla="*/ 361 w 908"/>
              <a:gd name="T17" fmla="*/ 667 h 907"/>
              <a:gd name="T18" fmla="*/ 323 w 908"/>
              <a:gd name="T19" fmla="*/ 646 h 907"/>
              <a:gd name="T20" fmla="*/ 290 w 908"/>
              <a:gd name="T21" fmla="*/ 618 h 907"/>
              <a:gd name="T22" fmla="*/ 264 w 908"/>
              <a:gd name="T23" fmla="*/ 583 h 907"/>
              <a:gd name="T24" fmla="*/ 244 w 908"/>
              <a:gd name="T25" fmla="*/ 544 h 907"/>
              <a:gd name="T26" fmla="*/ 231 w 908"/>
              <a:gd name="T27" fmla="*/ 500 h 907"/>
              <a:gd name="T28" fmla="*/ 227 w 908"/>
              <a:gd name="T29" fmla="*/ 453 h 907"/>
              <a:gd name="T30" fmla="*/ 231 w 908"/>
              <a:gd name="T31" fmla="*/ 406 h 907"/>
              <a:gd name="T32" fmla="*/ 240 w 908"/>
              <a:gd name="T33" fmla="*/ 373 h 907"/>
              <a:gd name="T34" fmla="*/ 258 w 908"/>
              <a:gd name="T35" fmla="*/ 332 h 907"/>
              <a:gd name="T36" fmla="*/ 283 w 908"/>
              <a:gd name="T37" fmla="*/ 297 h 907"/>
              <a:gd name="T38" fmla="*/ 310 w 908"/>
              <a:gd name="T39" fmla="*/ 270 h 907"/>
              <a:gd name="T40" fmla="*/ 342 w 908"/>
              <a:gd name="T41" fmla="*/ 249 h 907"/>
              <a:gd name="T42" fmla="*/ 382 w 908"/>
              <a:gd name="T43" fmla="*/ 231 h 907"/>
              <a:gd name="T44" fmla="*/ 427 w 908"/>
              <a:gd name="T45" fmla="*/ 222 h 907"/>
              <a:gd name="T46" fmla="*/ 473 w 908"/>
              <a:gd name="T47" fmla="*/ 222 h 907"/>
              <a:gd name="T48" fmla="*/ 513 w 908"/>
              <a:gd name="T49" fmla="*/ 231 h 907"/>
              <a:gd name="T50" fmla="*/ 548 w 908"/>
              <a:gd name="T51" fmla="*/ 247 h 907"/>
              <a:gd name="T52" fmla="*/ 571 w 908"/>
              <a:gd name="T53" fmla="*/ 263 h 907"/>
              <a:gd name="T54" fmla="*/ 591 w 908"/>
              <a:gd name="T55" fmla="*/ 230 h 907"/>
              <a:gd name="T56" fmla="*/ 450 w 908"/>
              <a:gd name="T57" fmla="*/ 306 h 907"/>
              <a:gd name="T58" fmla="*/ 417 w 908"/>
              <a:gd name="T59" fmla="*/ 311 h 907"/>
              <a:gd name="T60" fmla="*/ 383 w 908"/>
              <a:gd name="T61" fmla="*/ 327 h 907"/>
              <a:gd name="T62" fmla="*/ 351 w 908"/>
              <a:gd name="T63" fmla="*/ 356 h 907"/>
              <a:gd name="T64" fmla="*/ 332 w 908"/>
              <a:gd name="T65" fmla="*/ 386 h 907"/>
              <a:gd name="T66" fmla="*/ 318 w 908"/>
              <a:gd name="T67" fmla="*/ 434 h 907"/>
              <a:gd name="T68" fmla="*/ 317 w 908"/>
              <a:gd name="T69" fmla="*/ 484 h 907"/>
              <a:gd name="T70" fmla="*/ 325 w 908"/>
              <a:gd name="T71" fmla="*/ 518 h 907"/>
              <a:gd name="T72" fmla="*/ 336 w 908"/>
              <a:gd name="T73" fmla="*/ 545 h 907"/>
              <a:gd name="T74" fmla="*/ 351 w 908"/>
              <a:gd name="T75" fmla="*/ 568 h 907"/>
              <a:gd name="T76" fmla="*/ 371 w 908"/>
              <a:gd name="T77" fmla="*/ 589 h 907"/>
              <a:gd name="T78" fmla="*/ 396 w 908"/>
              <a:gd name="T79" fmla="*/ 605 h 907"/>
              <a:gd name="T80" fmla="*/ 425 w 908"/>
              <a:gd name="T81" fmla="*/ 615 h 907"/>
              <a:gd name="T82" fmla="*/ 458 w 908"/>
              <a:gd name="T83" fmla="*/ 618 h 907"/>
              <a:gd name="T84" fmla="*/ 509 w 908"/>
              <a:gd name="T85" fmla="*/ 609 h 907"/>
              <a:gd name="T86" fmla="*/ 537 w 908"/>
              <a:gd name="T87" fmla="*/ 593 h 907"/>
              <a:gd name="T88" fmla="*/ 557 w 908"/>
              <a:gd name="T89" fmla="*/ 576 h 907"/>
              <a:gd name="T90" fmla="*/ 576 w 908"/>
              <a:gd name="T91" fmla="*/ 546 h 907"/>
              <a:gd name="T92" fmla="*/ 589 w 908"/>
              <a:gd name="T93" fmla="*/ 508 h 907"/>
              <a:gd name="T94" fmla="*/ 594 w 908"/>
              <a:gd name="T95" fmla="*/ 472 h 907"/>
              <a:gd name="T96" fmla="*/ 592 w 908"/>
              <a:gd name="T97" fmla="*/ 434 h 907"/>
              <a:gd name="T98" fmla="*/ 582 w 908"/>
              <a:gd name="T99" fmla="*/ 392 h 907"/>
              <a:gd name="T100" fmla="*/ 569 w 908"/>
              <a:gd name="T101" fmla="*/ 365 h 907"/>
              <a:gd name="T102" fmla="*/ 542 w 908"/>
              <a:gd name="T103" fmla="*/ 334 h 907"/>
              <a:gd name="T104" fmla="*/ 515 w 908"/>
              <a:gd name="T105" fmla="*/ 317 h 907"/>
              <a:gd name="T106" fmla="*/ 490 w 908"/>
              <a:gd name="T107" fmla="*/ 309 h 907"/>
              <a:gd name="T108" fmla="*/ 458 w 908"/>
              <a:gd name="T109" fmla="*/ 305 h 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908" h="907">
                <a:moveTo>
                  <a:pt x="0" y="907"/>
                </a:moveTo>
                <a:lnTo>
                  <a:pt x="453" y="907"/>
                </a:lnTo>
                <a:lnTo>
                  <a:pt x="908" y="907"/>
                </a:lnTo>
                <a:lnTo>
                  <a:pt x="908" y="453"/>
                </a:lnTo>
                <a:lnTo>
                  <a:pt x="908" y="0"/>
                </a:lnTo>
                <a:lnTo>
                  <a:pt x="453" y="0"/>
                </a:lnTo>
                <a:lnTo>
                  <a:pt x="0" y="0"/>
                </a:lnTo>
                <a:lnTo>
                  <a:pt x="0" y="453"/>
                </a:lnTo>
                <a:lnTo>
                  <a:pt x="0" y="907"/>
                </a:lnTo>
                <a:close/>
                <a:moveTo>
                  <a:pt x="680" y="676"/>
                </a:moveTo>
                <a:lnTo>
                  <a:pt x="591" y="676"/>
                </a:lnTo>
                <a:lnTo>
                  <a:pt x="591" y="623"/>
                </a:lnTo>
                <a:lnTo>
                  <a:pt x="588" y="627"/>
                </a:lnTo>
                <a:lnTo>
                  <a:pt x="585" y="630"/>
                </a:lnTo>
                <a:lnTo>
                  <a:pt x="579" y="636"/>
                </a:lnTo>
                <a:lnTo>
                  <a:pt x="572" y="643"/>
                </a:lnTo>
                <a:lnTo>
                  <a:pt x="564" y="649"/>
                </a:lnTo>
                <a:lnTo>
                  <a:pt x="549" y="659"/>
                </a:lnTo>
                <a:lnTo>
                  <a:pt x="541" y="664"/>
                </a:lnTo>
                <a:lnTo>
                  <a:pt x="532" y="668"/>
                </a:lnTo>
                <a:lnTo>
                  <a:pt x="523" y="672"/>
                </a:lnTo>
                <a:lnTo>
                  <a:pt x="514" y="676"/>
                </a:lnTo>
                <a:lnTo>
                  <a:pt x="504" y="678"/>
                </a:lnTo>
                <a:lnTo>
                  <a:pt x="494" y="681"/>
                </a:lnTo>
                <a:lnTo>
                  <a:pt x="484" y="683"/>
                </a:lnTo>
                <a:lnTo>
                  <a:pt x="473" y="684"/>
                </a:lnTo>
                <a:lnTo>
                  <a:pt x="462" y="685"/>
                </a:lnTo>
                <a:lnTo>
                  <a:pt x="450" y="685"/>
                </a:lnTo>
                <a:lnTo>
                  <a:pt x="439" y="685"/>
                </a:lnTo>
                <a:lnTo>
                  <a:pt x="427" y="684"/>
                </a:lnTo>
                <a:lnTo>
                  <a:pt x="415" y="683"/>
                </a:lnTo>
                <a:lnTo>
                  <a:pt x="404" y="681"/>
                </a:lnTo>
                <a:lnTo>
                  <a:pt x="393" y="678"/>
                </a:lnTo>
                <a:lnTo>
                  <a:pt x="382" y="675"/>
                </a:lnTo>
                <a:lnTo>
                  <a:pt x="372" y="671"/>
                </a:lnTo>
                <a:lnTo>
                  <a:pt x="361" y="667"/>
                </a:lnTo>
                <a:lnTo>
                  <a:pt x="351" y="663"/>
                </a:lnTo>
                <a:lnTo>
                  <a:pt x="342" y="657"/>
                </a:lnTo>
                <a:lnTo>
                  <a:pt x="332" y="652"/>
                </a:lnTo>
                <a:lnTo>
                  <a:pt x="323" y="646"/>
                </a:lnTo>
                <a:lnTo>
                  <a:pt x="315" y="639"/>
                </a:lnTo>
                <a:lnTo>
                  <a:pt x="306" y="633"/>
                </a:lnTo>
                <a:lnTo>
                  <a:pt x="298" y="625"/>
                </a:lnTo>
                <a:lnTo>
                  <a:pt x="290" y="618"/>
                </a:lnTo>
                <a:lnTo>
                  <a:pt x="283" y="609"/>
                </a:lnTo>
                <a:lnTo>
                  <a:pt x="276" y="601"/>
                </a:lnTo>
                <a:lnTo>
                  <a:pt x="270" y="592"/>
                </a:lnTo>
                <a:lnTo>
                  <a:pt x="264" y="583"/>
                </a:lnTo>
                <a:lnTo>
                  <a:pt x="258" y="574"/>
                </a:lnTo>
                <a:lnTo>
                  <a:pt x="253" y="564"/>
                </a:lnTo>
                <a:lnTo>
                  <a:pt x="248" y="554"/>
                </a:lnTo>
                <a:lnTo>
                  <a:pt x="244" y="544"/>
                </a:lnTo>
                <a:lnTo>
                  <a:pt x="240" y="533"/>
                </a:lnTo>
                <a:lnTo>
                  <a:pt x="236" y="522"/>
                </a:lnTo>
                <a:lnTo>
                  <a:pt x="233" y="511"/>
                </a:lnTo>
                <a:lnTo>
                  <a:pt x="231" y="500"/>
                </a:lnTo>
                <a:lnTo>
                  <a:pt x="229" y="488"/>
                </a:lnTo>
                <a:lnTo>
                  <a:pt x="228" y="477"/>
                </a:lnTo>
                <a:lnTo>
                  <a:pt x="227" y="465"/>
                </a:lnTo>
                <a:lnTo>
                  <a:pt x="227" y="453"/>
                </a:lnTo>
                <a:lnTo>
                  <a:pt x="227" y="441"/>
                </a:lnTo>
                <a:lnTo>
                  <a:pt x="228" y="429"/>
                </a:lnTo>
                <a:lnTo>
                  <a:pt x="229" y="417"/>
                </a:lnTo>
                <a:lnTo>
                  <a:pt x="231" y="406"/>
                </a:lnTo>
                <a:lnTo>
                  <a:pt x="233" y="395"/>
                </a:lnTo>
                <a:lnTo>
                  <a:pt x="235" y="389"/>
                </a:lnTo>
                <a:lnTo>
                  <a:pt x="236" y="384"/>
                </a:lnTo>
                <a:lnTo>
                  <a:pt x="240" y="373"/>
                </a:lnTo>
                <a:lnTo>
                  <a:pt x="244" y="362"/>
                </a:lnTo>
                <a:lnTo>
                  <a:pt x="248" y="352"/>
                </a:lnTo>
                <a:lnTo>
                  <a:pt x="253" y="342"/>
                </a:lnTo>
                <a:lnTo>
                  <a:pt x="258" y="332"/>
                </a:lnTo>
                <a:lnTo>
                  <a:pt x="264" y="323"/>
                </a:lnTo>
                <a:lnTo>
                  <a:pt x="270" y="314"/>
                </a:lnTo>
                <a:lnTo>
                  <a:pt x="276" y="305"/>
                </a:lnTo>
                <a:lnTo>
                  <a:pt x="283" y="297"/>
                </a:lnTo>
                <a:lnTo>
                  <a:pt x="290" y="289"/>
                </a:lnTo>
                <a:lnTo>
                  <a:pt x="298" y="281"/>
                </a:lnTo>
                <a:lnTo>
                  <a:pt x="306" y="274"/>
                </a:lnTo>
                <a:lnTo>
                  <a:pt x="310" y="270"/>
                </a:lnTo>
                <a:lnTo>
                  <a:pt x="315" y="267"/>
                </a:lnTo>
                <a:lnTo>
                  <a:pt x="323" y="260"/>
                </a:lnTo>
                <a:lnTo>
                  <a:pt x="332" y="254"/>
                </a:lnTo>
                <a:lnTo>
                  <a:pt x="342" y="249"/>
                </a:lnTo>
                <a:lnTo>
                  <a:pt x="351" y="244"/>
                </a:lnTo>
                <a:lnTo>
                  <a:pt x="361" y="239"/>
                </a:lnTo>
                <a:lnTo>
                  <a:pt x="372" y="235"/>
                </a:lnTo>
                <a:lnTo>
                  <a:pt x="382" y="231"/>
                </a:lnTo>
                <a:lnTo>
                  <a:pt x="393" y="228"/>
                </a:lnTo>
                <a:lnTo>
                  <a:pt x="404" y="226"/>
                </a:lnTo>
                <a:lnTo>
                  <a:pt x="415" y="224"/>
                </a:lnTo>
                <a:lnTo>
                  <a:pt x="427" y="222"/>
                </a:lnTo>
                <a:lnTo>
                  <a:pt x="439" y="221"/>
                </a:lnTo>
                <a:lnTo>
                  <a:pt x="450" y="221"/>
                </a:lnTo>
                <a:lnTo>
                  <a:pt x="462" y="221"/>
                </a:lnTo>
                <a:lnTo>
                  <a:pt x="473" y="222"/>
                </a:lnTo>
                <a:lnTo>
                  <a:pt x="483" y="223"/>
                </a:lnTo>
                <a:lnTo>
                  <a:pt x="494" y="225"/>
                </a:lnTo>
                <a:lnTo>
                  <a:pt x="504" y="228"/>
                </a:lnTo>
                <a:lnTo>
                  <a:pt x="513" y="231"/>
                </a:lnTo>
                <a:lnTo>
                  <a:pt x="523" y="234"/>
                </a:lnTo>
                <a:lnTo>
                  <a:pt x="532" y="238"/>
                </a:lnTo>
                <a:lnTo>
                  <a:pt x="540" y="242"/>
                </a:lnTo>
                <a:lnTo>
                  <a:pt x="548" y="247"/>
                </a:lnTo>
                <a:lnTo>
                  <a:pt x="556" y="252"/>
                </a:lnTo>
                <a:lnTo>
                  <a:pt x="560" y="254"/>
                </a:lnTo>
                <a:lnTo>
                  <a:pt x="564" y="257"/>
                </a:lnTo>
                <a:lnTo>
                  <a:pt x="571" y="263"/>
                </a:lnTo>
                <a:lnTo>
                  <a:pt x="578" y="269"/>
                </a:lnTo>
                <a:lnTo>
                  <a:pt x="585" y="276"/>
                </a:lnTo>
                <a:lnTo>
                  <a:pt x="591" y="282"/>
                </a:lnTo>
                <a:lnTo>
                  <a:pt x="591" y="230"/>
                </a:lnTo>
                <a:lnTo>
                  <a:pt x="680" y="230"/>
                </a:lnTo>
                <a:lnTo>
                  <a:pt x="680" y="676"/>
                </a:lnTo>
                <a:close/>
                <a:moveTo>
                  <a:pt x="458" y="305"/>
                </a:moveTo>
                <a:lnTo>
                  <a:pt x="450" y="306"/>
                </a:lnTo>
                <a:lnTo>
                  <a:pt x="441" y="306"/>
                </a:lnTo>
                <a:lnTo>
                  <a:pt x="433" y="308"/>
                </a:lnTo>
                <a:lnTo>
                  <a:pt x="425" y="309"/>
                </a:lnTo>
                <a:lnTo>
                  <a:pt x="417" y="311"/>
                </a:lnTo>
                <a:lnTo>
                  <a:pt x="410" y="314"/>
                </a:lnTo>
                <a:lnTo>
                  <a:pt x="402" y="316"/>
                </a:lnTo>
                <a:lnTo>
                  <a:pt x="396" y="319"/>
                </a:lnTo>
                <a:lnTo>
                  <a:pt x="383" y="327"/>
                </a:lnTo>
                <a:lnTo>
                  <a:pt x="371" y="335"/>
                </a:lnTo>
                <a:lnTo>
                  <a:pt x="366" y="340"/>
                </a:lnTo>
                <a:lnTo>
                  <a:pt x="361" y="345"/>
                </a:lnTo>
                <a:lnTo>
                  <a:pt x="351" y="356"/>
                </a:lnTo>
                <a:lnTo>
                  <a:pt x="347" y="362"/>
                </a:lnTo>
                <a:lnTo>
                  <a:pt x="343" y="367"/>
                </a:lnTo>
                <a:lnTo>
                  <a:pt x="336" y="380"/>
                </a:lnTo>
                <a:lnTo>
                  <a:pt x="332" y="386"/>
                </a:lnTo>
                <a:lnTo>
                  <a:pt x="330" y="393"/>
                </a:lnTo>
                <a:lnTo>
                  <a:pt x="325" y="406"/>
                </a:lnTo>
                <a:lnTo>
                  <a:pt x="321" y="420"/>
                </a:lnTo>
                <a:lnTo>
                  <a:pt x="318" y="434"/>
                </a:lnTo>
                <a:lnTo>
                  <a:pt x="316" y="448"/>
                </a:lnTo>
                <a:lnTo>
                  <a:pt x="316" y="462"/>
                </a:lnTo>
                <a:lnTo>
                  <a:pt x="316" y="476"/>
                </a:lnTo>
                <a:lnTo>
                  <a:pt x="317" y="484"/>
                </a:lnTo>
                <a:lnTo>
                  <a:pt x="318" y="491"/>
                </a:lnTo>
                <a:lnTo>
                  <a:pt x="321" y="505"/>
                </a:lnTo>
                <a:lnTo>
                  <a:pt x="323" y="511"/>
                </a:lnTo>
                <a:lnTo>
                  <a:pt x="325" y="518"/>
                </a:lnTo>
                <a:lnTo>
                  <a:pt x="327" y="525"/>
                </a:lnTo>
                <a:lnTo>
                  <a:pt x="330" y="532"/>
                </a:lnTo>
                <a:lnTo>
                  <a:pt x="332" y="538"/>
                </a:lnTo>
                <a:lnTo>
                  <a:pt x="336" y="545"/>
                </a:lnTo>
                <a:lnTo>
                  <a:pt x="339" y="551"/>
                </a:lnTo>
                <a:lnTo>
                  <a:pt x="343" y="557"/>
                </a:lnTo>
                <a:lnTo>
                  <a:pt x="347" y="563"/>
                </a:lnTo>
                <a:lnTo>
                  <a:pt x="351" y="568"/>
                </a:lnTo>
                <a:lnTo>
                  <a:pt x="356" y="574"/>
                </a:lnTo>
                <a:lnTo>
                  <a:pt x="361" y="579"/>
                </a:lnTo>
                <a:lnTo>
                  <a:pt x="366" y="584"/>
                </a:lnTo>
                <a:lnTo>
                  <a:pt x="371" y="589"/>
                </a:lnTo>
                <a:lnTo>
                  <a:pt x="377" y="593"/>
                </a:lnTo>
                <a:lnTo>
                  <a:pt x="383" y="597"/>
                </a:lnTo>
                <a:lnTo>
                  <a:pt x="389" y="601"/>
                </a:lnTo>
                <a:lnTo>
                  <a:pt x="396" y="605"/>
                </a:lnTo>
                <a:lnTo>
                  <a:pt x="402" y="608"/>
                </a:lnTo>
                <a:lnTo>
                  <a:pt x="410" y="610"/>
                </a:lnTo>
                <a:lnTo>
                  <a:pt x="417" y="613"/>
                </a:lnTo>
                <a:lnTo>
                  <a:pt x="425" y="615"/>
                </a:lnTo>
                <a:lnTo>
                  <a:pt x="433" y="616"/>
                </a:lnTo>
                <a:lnTo>
                  <a:pt x="441" y="617"/>
                </a:lnTo>
                <a:lnTo>
                  <a:pt x="450" y="618"/>
                </a:lnTo>
                <a:lnTo>
                  <a:pt x="458" y="618"/>
                </a:lnTo>
                <a:lnTo>
                  <a:pt x="471" y="618"/>
                </a:lnTo>
                <a:lnTo>
                  <a:pt x="484" y="616"/>
                </a:lnTo>
                <a:lnTo>
                  <a:pt x="496" y="613"/>
                </a:lnTo>
                <a:lnTo>
                  <a:pt x="509" y="609"/>
                </a:lnTo>
                <a:lnTo>
                  <a:pt x="515" y="607"/>
                </a:lnTo>
                <a:lnTo>
                  <a:pt x="520" y="604"/>
                </a:lnTo>
                <a:lnTo>
                  <a:pt x="532" y="597"/>
                </a:lnTo>
                <a:lnTo>
                  <a:pt x="537" y="593"/>
                </a:lnTo>
                <a:lnTo>
                  <a:pt x="542" y="589"/>
                </a:lnTo>
                <a:lnTo>
                  <a:pt x="547" y="585"/>
                </a:lnTo>
                <a:lnTo>
                  <a:pt x="552" y="580"/>
                </a:lnTo>
                <a:lnTo>
                  <a:pt x="557" y="576"/>
                </a:lnTo>
                <a:lnTo>
                  <a:pt x="561" y="570"/>
                </a:lnTo>
                <a:lnTo>
                  <a:pt x="565" y="565"/>
                </a:lnTo>
                <a:lnTo>
                  <a:pt x="569" y="559"/>
                </a:lnTo>
                <a:lnTo>
                  <a:pt x="576" y="546"/>
                </a:lnTo>
                <a:lnTo>
                  <a:pt x="580" y="539"/>
                </a:lnTo>
                <a:lnTo>
                  <a:pt x="582" y="532"/>
                </a:lnTo>
                <a:lnTo>
                  <a:pt x="587" y="516"/>
                </a:lnTo>
                <a:lnTo>
                  <a:pt x="589" y="508"/>
                </a:lnTo>
                <a:lnTo>
                  <a:pt x="591" y="500"/>
                </a:lnTo>
                <a:lnTo>
                  <a:pt x="592" y="491"/>
                </a:lnTo>
                <a:lnTo>
                  <a:pt x="593" y="482"/>
                </a:lnTo>
                <a:lnTo>
                  <a:pt x="594" y="472"/>
                </a:lnTo>
                <a:lnTo>
                  <a:pt x="594" y="462"/>
                </a:lnTo>
                <a:lnTo>
                  <a:pt x="594" y="452"/>
                </a:lnTo>
                <a:lnTo>
                  <a:pt x="593" y="443"/>
                </a:lnTo>
                <a:lnTo>
                  <a:pt x="592" y="434"/>
                </a:lnTo>
                <a:lnTo>
                  <a:pt x="591" y="425"/>
                </a:lnTo>
                <a:lnTo>
                  <a:pt x="587" y="408"/>
                </a:lnTo>
                <a:lnTo>
                  <a:pt x="585" y="400"/>
                </a:lnTo>
                <a:lnTo>
                  <a:pt x="582" y="392"/>
                </a:lnTo>
                <a:lnTo>
                  <a:pt x="580" y="385"/>
                </a:lnTo>
                <a:lnTo>
                  <a:pt x="576" y="378"/>
                </a:lnTo>
                <a:lnTo>
                  <a:pt x="573" y="372"/>
                </a:lnTo>
                <a:lnTo>
                  <a:pt x="569" y="365"/>
                </a:lnTo>
                <a:lnTo>
                  <a:pt x="565" y="359"/>
                </a:lnTo>
                <a:lnTo>
                  <a:pt x="561" y="354"/>
                </a:lnTo>
                <a:lnTo>
                  <a:pt x="552" y="343"/>
                </a:lnTo>
                <a:lnTo>
                  <a:pt x="542" y="334"/>
                </a:lnTo>
                <a:lnTo>
                  <a:pt x="532" y="327"/>
                </a:lnTo>
                <a:lnTo>
                  <a:pt x="526" y="323"/>
                </a:lnTo>
                <a:lnTo>
                  <a:pt x="520" y="320"/>
                </a:lnTo>
                <a:lnTo>
                  <a:pt x="515" y="317"/>
                </a:lnTo>
                <a:lnTo>
                  <a:pt x="509" y="315"/>
                </a:lnTo>
                <a:lnTo>
                  <a:pt x="503" y="313"/>
                </a:lnTo>
                <a:lnTo>
                  <a:pt x="496" y="311"/>
                </a:lnTo>
                <a:lnTo>
                  <a:pt x="490" y="309"/>
                </a:lnTo>
                <a:lnTo>
                  <a:pt x="484" y="308"/>
                </a:lnTo>
                <a:lnTo>
                  <a:pt x="471" y="306"/>
                </a:lnTo>
                <a:lnTo>
                  <a:pt x="465" y="306"/>
                </a:lnTo>
                <a:lnTo>
                  <a:pt x="458" y="30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420861" y="4326719"/>
            <a:ext cx="3889375" cy="1728786"/>
          </a:xfrm>
        </p:spPr>
        <p:txBody>
          <a:bodyPr anchor="b" anchorCtr="0"/>
          <a:lstStyle>
            <a:lvl1pPr>
              <a:defRPr sz="3000" b="1"/>
            </a:lvl1pPr>
          </a:lstStyle>
          <a:p>
            <a:r>
              <a:rPr lang="en-US" dirty="0" smtClean="0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xmlns="" val="3319474363"/>
      </p:ext>
    </p:extLst>
  </p:cSld>
  <p:clrMapOvr>
    <a:masterClrMapping/>
  </p:clrMapOvr>
  <p:transition spd="med"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1" y="1727200"/>
            <a:ext cx="9502362" cy="432117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95180-F5EE-4454-A238-D6444C3BF4A0}" type="datetime3">
              <a:rPr lang="en-US" smtClean="0"/>
              <a:pPr/>
              <a:t>5 January 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Presentation name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1721553933"/>
      </p:ext>
    </p:extLst>
  </p:cSld>
  <p:clrMapOvr>
    <a:masterClrMapping/>
  </p:clrMapOvr>
  <p:transition spd="med"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/ Divider B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DC9EF2B4-D58D-4963-8482-AD79B01C2CEB}" type="datetime3">
              <a:rPr lang="en-US" smtClean="0"/>
              <a:pPr/>
              <a:t>5 January 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smtClean="0"/>
              <a:t>Presentation name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Freeform 16"/>
          <p:cNvSpPr>
            <a:spLocks noChangeAspect="1" noEditPoints="1"/>
          </p:cNvSpPr>
          <p:nvPr userDrawn="1"/>
        </p:nvSpPr>
        <p:spPr bwMode="auto">
          <a:xfrm>
            <a:off x="5184775" y="3456775"/>
            <a:ext cx="1729906" cy="1728000"/>
          </a:xfrm>
          <a:custGeom>
            <a:avLst/>
            <a:gdLst>
              <a:gd name="T0" fmla="*/ 653 w 908"/>
              <a:gd name="T1" fmla="*/ 675 h 907"/>
              <a:gd name="T2" fmla="*/ 651 w 908"/>
              <a:gd name="T3" fmla="*/ 382 h 907"/>
              <a:gd name="T4" fmla="*/ 644 w 908"/>
              <a:gd name="T5" fmla="*/ 348 h 907"/>
              <a:gd name="T6" fmla="*/ 630 w 908"/>
              <a:gd name="T7" fmla="*/ 320 h 907"/>
              <a:gd name="T8" fmla="*/ 613 w 908"/>
              <a:gd name="T9" fmla="*/ 305 h 907"/>
              <a:gd name="T10" fmla="*/ 595 w 908"/>
              <a:gd name="T11" fmla="*/ 298 h 907"/>
              <a:gd name="T12" fmla="*/ 579 w 908"/>
              <a:gd name="T13" fmla="*/ 296 h 907"/>
              <a:gd name="T14" fmla="*/ 565 w 908"/>
              <a:gd name="T15" fmla="*/ 298 h 907"/>
              <a:gd name="T16" fmla="*/ 546 w 908"/>
              <a:gd name="T17" fmla="*/ 304 h 907"/>
              <a:gd name="T18" fmla="*/ 526 w 908"/>
              <a:gd name="T19" fmla="*/ 320 h 907"/>
              <a:gd name="T20" fmla="*/ 514 w 908"/>
              <a:gd name="T21" fmla="*/ 337 h 907"/>
              <a:gd name="T22" fmla="*/ 507 w 908"/>
              <a:gd name="T23" fmla="*/ 354 h 907"/>
              <a:gd name="T24" fmla="*/ 502 w 908"/>
              <a:gd name="T25" fmla="*/ 375 h 907"/>
              <a:gd name="T26" fmla="*/ 499 w 908"/>
              <a:gd name="T27" fmla="*/ 411 h 907"/>
              <a:gd name="T28" fmla="*/ 410 w 908"/>
              <a:gd name="T29" fmla="*/ 409 h 907"/>
              <a:gd name="T30" fmla="*/ 408 w 908"/>
              <a:gd name="T31" fmla="*/ 374 h 907"/>
              <a:gd name="T32" fmla="*/ 398 w 908"/>
              <a:gd name="T33" fmla="*/ 337 h 907"/>
              <a:gd name="T34" fmla="*/ 382 w 908"/>
              <a:gd name="T35" fmla="*/ 314 h 907"/>
              <a:gd name="T36" fmla="*/ 364 w 908"/>
              <a:gd name="T37" fmla="*/ 302 h 907"/>
              <a:gd name="T38" fmla="*/ 347 w 908"/>
              <a:gd name="T39" fmla="*/ 297 h 907"/>
              <a:gd name="T40" fmla="*/ 333 w 908"/>
              <a:gd name="T41" fmla="*/ 297 h 907"/>
              <a:gd name="T42" fmla="*/ 317 w 908"/>
              <a:gd name="T43" fmla="*/ 299 h 907"/>
              <a:gd name="T44" fmla="*/ 297 w 908"/>
              <a:gd name="T45" fmla="*/ 308 h 907"/>
              <a:gd name="T46" fmla="*/ 278 w 908"/>
              <a:gd name="T47" fmla="*/ 327 h 907"/>
              <a:gd name="T48" fmla="*/ 268 w 908"/>
              <a:gd name="T49" fmla="*/ 348 h 907"/>
              <a:gd name="T50" fmla="*/ 261 w 908"/>
              <a:gd name="T51" fmla="*/ 375 h 907"/>
              <a:gd name="T52" fmla="*/ 258 w 908"/>
              <a:gd name="T53" fmla="*/ 411 h 907"/>
              <a:gd name="T54" fmla="*/ 169 w 908"/>
              <a:gd name="T55" fmla="*/ 230 h 907"/>
              <a:gd name="T56" fmla="*/ 260 w 908"/>
              <a:gd name="T57" fmla="*/ 272 h 907"/>
              <a:gd name="T58" fmla="*/ 277 w 908"/>
              <a:gd name="T59" fmla="*/ 251 h 907"/>
              <a:gd name="T60" fmla="*/ 298 w 908"/>
              <a:gd name="T61" fmla="*/ 237 h 907"/>
              <a:gd name="T62" fmla="*/ 319 w 908"/>
              <a:gd name="T63" fmla="*/ 227 h 907"/>
              <a:gd name="T64" fmla="*/ 348 w 908"/>
              <a:gd name="T65" fmla="*/ 221 h 907"/>
              <a:gd name="T66" fmla="*/ 378 w 908"/>
              <a:gd name="T67" fmla="*/ 222 h 907"/>
              <a:gd name="T68" fmla="*/ 404 w 908"/>
              <a:gd name="T69" fmla="*/ 228 h 907"/>
              <a:gd name="T70" fmla="*/ 427 w 908"/>
              <a:gd name="T71" fmla="*/ 238 h 907"/>
              <a:gd name="T72" fmla="*/ 448 w 908"/>
              <a:gd name="T73" fmla="*/ 254 h 907"/>
              <a:gd name="T74" fmla="*/ 465 w 908"/>
              <a:gd name="T75" fmla="*/ 275 h 907"/>
              <a:gd name="T76" fmla="*/ 481 w 908"/>
              <a:gd name="T77" fmla="*/ 282 h 907"/>
              <a:gd name="T78" fmla="*/ 502 w 908"/>
              <a:gd name="T79" fmla="*/ 257 h 907"/>
              <a:gd name="T80" fmla="*/ 526 w 908"/>
              <a:gd name="T81" fmla="*/ 240 h 907"/>
              <a:gd name="T82" fmla="*/ 552 w 908"/>
              <a:gd name="T83" fmla="*/ 228 h 907"/>
              <a:gd name="T84" fmla="*/ 576 w 908"/>
              <a:gd name="T85" fmla="*/ 222 h 907"/>
              <a:gd name="T86" fmla="*/ 611 w 908"/>
              <a:gd name="T87" fmla="*/ 221 h 907"/>
              <a:gd name="T88" fmla="*/ 649 w 908"/>
              <a:gd name="T89" fmla="*/ 229 h 907"/>
              <a:gd name="T90" fmla="*/ 674 w 908"/>
              <a:gd name="T91" fmla="*/ 240 h 907"/>
              <a:gd name="T92" fmla="*/ 692 w 908"/>
              <a:gd name="T93" fmla="*/ 253 h 907"/>
              <a:gd name="T94" fmla="*/ 707 w 908"/>
              <a:gd name="T95" fmla="*/ 270 h 907"/>
              <a:gd name="T96" fmla="*/ 721 w 908"/>
              <a:gd name="T97" fmla="*/ 290 h 907"/>
              <a:gd name="T98" fmla="*/ 731 w 908"/>
              <a:gd name="T99" fmla="*/ 315 h 907"/>
              <a:gd name="T100" fmla="*/ 739 w 908"/>
              <a:gd name="T101" fmla="*/ 346 h 907"/>
              <a:gd name="T102" fmla="*/ 742 w 908"/>
              <a:gd name="T103" fmla="*/ 381 h 907"/>
              <a:gd name="T104" fmla="*/ 0 w 908"/>
              <a:gd name="T105" fmla="*/ 907 h 907"/>
              <a:gd name="T106" fmla="*/ 908 w 908"/>
              <a:gd name="T107" fmla="*/ 453 h 907"/>
              <a:gd name="T108" fmla="*/ 0 w 908"/>
              <a:gd name="T109" fmla="*/ 0 h 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908" h="907">
                <a:moveTo>
                  <a:pt x="743" y="408"/>
                </a:moveTo>
                <a:lnTo>
                  <a:pt x="743" y="675"/>
                </a:lnTo>
                <a:lnTo>
                  <a:pt x="653" y="675"/>
                </a:lnTo>
                <a:lnTo>
                  <a:pt x="653" y="409"/>
                </a:lnTo>
                <a:lnTo>
                  <a:pt x="652" y="390"/>
                </a:lnTo>
                <a:lnTo>
                  <a:pt x="651" y="382"/>
                </a:lnTo>
                <a:lnTo>
                  <a:pt x="650" y="374"/>
                </a:lnTo>
                <a:lnTo>
                  <a:pt x="648" y="360"/>
                </a:lnTo>
                <a:lnTo>
                  <a:pt x="644" y="348"/>
                </a:lnTo>
                <a:lnTo>
                  <a:pt x="640" y="337"/>
                </a:lnTo>
                <a:lnTo>
                  <a:pt x="636" y="328"/>
                </a:lnTo>
                <a:lnTo>
                  <a:pt x="630" y="320"/>
                </a:lnTo>
                <a:lnTo>
                  <a:pt x="625" y="314"/>
                </a:lnTo>
                <a:lnTo>
                  <a:pt x="619" y="309"/>
                </a:lnTo>
                <a:lnTo>
                  <a:pt x="613" y="305"/>
                </a:lnTo>
                <a:lnTo>
                  <a:pt x="607" y="302"/>
                </a:lnTo>
                <a:lnTo>
                  <a:pt x="601" y="299"/>
                </a:lnTo>
                <a:lnTo>
                  <a:pt x="595" y="298"/>
                </a:lnTo>
                <a:lnTo>
                  <a:pt x="589" y="297"/>
                </a:lnTo>
                <a:lnTo>
                  <a:pt x="584" y="297"/>
                </a:lnTo>
                <a:lnTo>
                  <a:pt x="579" y="296"/>
                </a:lnTo>
                <a:lnTo>
                  <a:pt x="575" y="297"/>
                </a:lnTo>
                <a:lnTo>
                  <a:pt x="571" y="297"/>
                </a:lnTo>
                <a:lnTo>
                  <a:pt x="565" y="298"/>
                </a:lnTo>
                <a:lnTo>
                  <a:pt x="559" y="299"/>
                </a:lnTo>
                <a:lnTo>
                  <a:pt x="552" y="301"/>
                </a:lnTo>
                <a:lnTo>
                  <a:pt x="546" y="304"/>
                </a:lnTo>
                <a:lnTo>
                  <a:pt x="539" y="308"/>
                </a:lnTo>
                <a:lnTo>
                  <a:pt x="532" y="313"/>
                </a:lnTo>
                <a:lnTo>
                  <a:pt x="526" y="320"/>
                </a:lnTo>
                <a:lnTo>
                  <a:pt x="520" y="327"/>
                </a:lnTo>
                <a:lnTo>
                  <a:pt x="517" y="332"/>
                </a:lnTo>
                <a:lnTo>
                  <a:pt x="514" y="337"/>
                </a:lnTo>
                <a:lnTo>
                  <a:pt x="511" y="342"/>
                </a:lnTo>
                <a:lnTo>
                  <a:pt x="509" y="348"/>
                </a:lnTo>
                <a:lnTo>
                  <a:pt x="507" y="354"/>
                </a:lnTo>
                <a:lnTo>
                  <a:pt x="505" y="360"/>
                </a:lnTo>
                <a:lnTo>
                  <a:pt x="503" y="368"/>
                </a:lnTo>
                <a:lnTo>
                  <a:pt x="502" y="375"/>
                </a:lnTo>
                <a:lnTo>
                  <a:pt x="500" y="392"/>
                </a:lnTo>
                <a:lnTo>
                  <a:pt x="499" y="402"/>
                </a:lnTo>
                <a:lnTo>
                  <a:pt x="499" y="411"/>
                </a:lnTo>
                <a:lnTo>
                  <a:pt x="499" y="675"/>
                </a:lnTo>
                <a:lnTo>
                  <a:pt x="410" y="675"/>
                </a:lnTo>
                <a:lnTo>
                  <a:pt x="410" y="409"/>
                </a:lnTo>
                <a:lnTo>
                  <a:pt x="409" y="390"/>
                </a:lnTo>
                <a:lnTo>
                  <a:pt x="409" y="382"/>
                </a:lnTo>
                <a:lnTo>
                  <a:pt x="408" y="374"/>
                </a:lnTo>
                <a:lnTo>
                  <a:pt x="405" y="360"/>
                </a:lnTo>
                <a:lnTo>
                  <a:pt x="402" y="348"/>
                </a:lnTo>
                <a:lnTo>
                  <a:pt x="398" y="337"/>
                </a:lnTo>
                <a:lnTo>
                  <a:pt x="393" y="328"/>
                </a:lnTo>
                <a:lnTo>
                  <a:pt x="388" y="320"/>
                </a:lnTo>
                <a:lnTo>
                  <a:pt x="382" y="314"/>
                </a:lnTo>
                <a:lnTo>
                  <a:pt x="376" y="309"/>
                </a:lnTo>
                <a:lnTo>
                  <a:pt x="370" y="305"/>
                </a:lnTo>
                <a:lnTo>
                  <a:pt x="364" y="302"/>
                </a:lnTo>
                <a:lnTo>
                  <a:pt x="358" y="299"/>
                </a:lnTo>
                <a:lnTo>
                  <a:pt x="352" y="298"/>
                </a:lnTo>
                <a:lnTo>
                  <a:pt x="347" y="297"/>
                </a:lnTo>
                <a:lnTo>
                  <a:pt x="342" y="297"/>
                </a:lnTo>
                <a:lnTo>
                  <a:pt x="337" y="296"/>
                </a:lnTo>
                <a:lnTo>
                  <a:pt x="333" y="297"/>
                </a:lnTo>
                <a:lnTo>
                  <a:pt x="328" y="297"/>
                </a:lnTo>
                <a:lnTo>
                  <a:pt x="323" y="298"/>
                </a:lnTo>
                <a:lnTo>
                  <a:pt x="317" y="299"/>
                </a:lnTo>
                <a:lnTo>
                  <a:pt x="310" y="301"/>
                </a:lnTo>
                <a:lnTo>
                  <a:pt x="304" y="304"/>
                </a:lnTo>
                <a:lnTo>
                  <a:pt x="297" y="308"/>
                </a:lnTo>
                <a:lnTo>
                  <a:pt x="291" y="313"/>
                </a:lnTo>
                <a:lnTo>
                  <a:pt x="284" y="320"/>
                </a:lnTo>
                <a:lnTo>
                  <a:pt x="278" y="327"/>
                </a:lnTo>
                <a:lnTo>
                  <a:pt x="276" y="332"/>
                </a:lnTo>
                <a:lnTo>
                  <a:pt x="273" y="337"/>
                </a:lnTo>
                <a:lnTo>
                  <a:pt x="268" y="348"/>
                </a:lnTo>
                <a:lnTo>
                  <a:pt x="264" y="360"/>
                </a:lnTo>
                <a:lnTo>
                  <a:pt x="262" y="368"/>
                </a:lnTo>
                <a:lnTo>
                  <a:pt x="261" y="375"/>
                </a:lnTo>
                <a:lnTo>
                  <a:pt x="259" y="392"/>
                </a:lnTo>
                <a:lnTo>
                  <a:pt x="259" y="402"/>
                </a:lnTo>
                <a:lnTo>
                  <a:pt x="258" y="411"/>
                </a:lnTo>
                <a:lnTo>
                  <a:pt x="258" y="675"/>
                </a:lnTo>
                <a:lnTo>
                  <a:pt x="169" y="675"/>
                </a:lnTo>
                <a:lnTo>
                  <a:pt x="169" y="230"/>
                </a:lnTo>
                <a:lnTo>
                  <a:pt x="255" y="230"/>
                </a:lnTo>
                <a:lnTo>
                  <a:pt x="255" y="280"/>
                </a:lnTo>
                <a:lnTo>
                  <a:pt x="260" y="272"/>
                </a:lnTo>
                <a:lnTo>
                  <a:pt x="265" y="264"/>
                </a:lnTo>
                <a:lnTo>
                  <a:pt x="271" y="257"/>
                </a:lnTo>
                <a:lnTo>
                  <a:pt x="277" y="251"/>
                </a:lnTo>
                <a:lnTo>
                  <a:pt x="284" y="246"/>
                </a:lnTo>
                <a:lnTo>
                  <a:pt x="291" y="241"/>
                </a:lnTo>
                <a:lnTo>
                  <a:pt x="298" y="237"/>
                </a:lnTo>
                <a:lnTo>
                  <a:pt x="305" y="233"/>
                </a:lnTo>
                <a:lnTo>
                  <a:pt x="312" y="230"/>
                </a:lnTo>
                <a:lnTo>
                  <a:pt x="319" y="227"/>
                </a:lnTo>
                <a:lnTo>
                  <a:pt x="334" y="223"/>
                </a:lnTo>
                <a:lnTo>
                  <a:pt x="341" y="222"/>
                </a:lnTo>
                <a:lnTo>
                  <a:pt x="348" y="221"/>
                </a:lnTo>
                <a:lnTo>
                  <a:pt x="360" y="221"/>
                </a:lnTo>
                <a:lnTo>
                  <a:pt x="369" y="221"/>
                </a:lnTo>
                <a:lnTo>
                  <a:pt x="378" y="222"/>
                </a:lnTo>
                <a:lnTo>
                  <a:pt x="387" y="223"/>
                </a:lnTo>
                <a:lnTo>
                  <a:pt x="395" y="225"/>
                </a:lnTo>
                <a:lnTo>
                  <a:pt x="404" y="228"/>
                </a:lnTo>
                <a:lnTo>
                  <a:pt x="412" y="231"/>
                </a:lnTo>
                <a:lnTo>
                  <a:pt x="419" y="234"/>
                </a:lnTo>
                <a:lnTo>
                  <a:pt x="427" y="238"/>
                </a:lnTo>
                <a:lnTo>
                  <a:pt x="434" y="243"/>
                </a:lnTo>
                <a:lnTo>
                  <a:pt x="441" y="248"/>
                </a:lnTo>
                <a:lnTo>
                  <a:pt x="448" y="254"/>
                </a:lnTo>
                <a:lnTo>
                  <a:pt x="454" y="261"/>
                </a:lnTo>
                <a:lnTo>
                  <a:pt x="460" y="268"/>
                </a:lnTo>
                <a:lnTo>
                  <a:pt x="465" y="275"/>
                </a:lnTo>
                <a:lnTo>
                  <a:pt x="470" y="283"/>
                </a:lnTo>
                <a:lnTo>
                  <a:pt x="475" y="292"/>
                </a:lnTo>
                <a:lnTo>
                  <a:pt x="481" y="282"/>
                </a:lnTo>
                <a:lnTo>
                  <a:pt x="488" y="273"/>
                </a:lnTo>
                <a:lnTo>
                  <a:pt x="495" y="265"/>
                </a:lnTo>
                <a:lnTo>
                  <a:pt x="502" y="257"/>
                </a:lnTo>
                <a:lnTo>
                  <a:pt x="510" y="251"/>
                </a:lnTo>
                <a:lnTo>
                  <a:pt x="518" y="245"/>
                </a:lnTo>
                <a:lnTo>
                  <a:pt x="526" y="240"/>
                </a:lnTo>
                <a:lnTo>
                  <a:pt x="535" y="235"/>
                </a:lnTo>
                <a:lnTo>
                  <a:pt x="543" y="232"/>
                </a:lnTo>
                <a:lnTo>
                  <a:pt x="552" y="228"/>
                </a:lnTo>
                <a:lnTo>
                  <a:pt x="560" y="226"/>
                </a:lnTo>
                <a:lnTo>
                  <a:pt x="568" y="224"/>
                </a:lnTo>
                <a:lnTo>
                  <a:pt x="576" y="222"/>
                </a:lnTo>
                <a:lnTo>
                  <a:pt x="584" y="221"/>
                </a:lnTo>
                <a:lnTo>
                  <a:pt x="598" y="221"/>
                </a:lnTo>
                <a:lnTo>
                  <a:pt x="611" y="221"/>
                </a:lnTo>
                <a:lnTo>
                  <a:pt x="624" y="223"/>
                </a:lnTo>
                <a:lnTo>
                  <a:pt x="636" y="225"/>
                </a:lnTo>
                <a:lnTo>
                  <a:pt x="649" y="229"/>
                </a:lnTo>
                <a:lnTo>
                  <a:pt x="662" y="234"/>
                </a:lnTo>
                <a:lnTo>
                  <a:pt x="668" y="237"/>
                </a:lnTo>
                <a:lnTo>
                  <a:pt x="674" y="240"/>
                </a:lnTo>
                <a:lnTo>
                  <a:pt x="680" y="244"/>
                </a:lnTo>
                <a:lnTo>
                  <a:pt x="686" y="248"/>
                </a:lnTo>
                <a:lnTo>
                  <a:pt x="692" y="253"/>
                </a:lnTo>
                <a:lnTo>
                  <a:pt x="697" y="258"/>
                </a:lnTo>
                <a:lnTo>
                  <a:pt x="702" y="264"/>
                </a:lnTo>
                <a:lnTo>
                  <a:pt x="707" y="270"/>
                </a:lnTo>
                <a:lnTo>
                  <a:pt x="712" y="276"/>
                </a:lnTo>
                <a:lnTo>
                  <a:pt x="716" y="283"/>
                </a:lnTo>
                <a:lnTo>
                  <a:pt x="721" y="290"/>
                </a:lnTo>
                <a:lnTo>
                  <a:pt x="724" y="298"/>
                </a:lnTo>
                <a:lnTo>
                  <a:pt x="728" y="307"/>
                </a:lnTo>
                <a:lnTo>
                  <a:pt x="731" y="315"/>
                </a:lnTo>
                <a:lnTo>
                  <a:pt x="734" y="325"/>
                </a:lnTo>
                <a:lnTo>
                  <a:pt x="736" y="335"/>
                </a:lnTo>
                <a:lnTo>
                  <a:pt x="739" y="346"/>
                </a:lnTo>
                <a:lnTo>
                  <a:pt x="740" y="357"/>
                </a:lnTo>
                <a:lnTo>
                  <a:pt x="741" y="369"/>
                </a:lnTo>
                <a:lnTo>
                  <a:pt x="742" y="381"/>
                </a:lnTo>
                <a:lnTo>
                  <a:pt x="743" y="394"/>
                </a:lnTo>
                <a:lnTo>
                  <a:pt x="743" y="408"/>
                </a:lnTo>
                <a:close/>
                <a:moveTo>
                  <a:pt x="0" y="907"/>
                </a:moveTo>
                <a:lnTo>
                  <a:pt x="453" y="907"/>
                </a:lnTo>
                <a:lnTo>
                  <a:pt x="908" y="907"/>
                </a:lnTo>
                <a:lnTo>
                  <a:pt x="908" y="453"/>
                </a:lnTo>
                <a:lnTo>
                  <a:pt x="908" y="0"/>
                </a:lnTo>
                <a:lnTo>
                  <a:pt x="453" y="0"/>
                </a:lnTo>
                <a:lnTo>
                  <a:pt x="0" y="0"/>
                </a:lnTo>
                <a:lnTo>
                  <a:pt x="0" y="453"/>
                </a:lnTo>
                <a:lnTo>
                  <a:pt x="0" y="9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8" name="Freeform 17"/>
          <p:cNvSpPr>
            <a:spLocks noChangeAspect="1" noEditPoints="1"/>
          </p:cNvSpPr>
          <p:nvPr userDrawn="1"/>
        </p:nvSpPr>
        <p:spPr bwMode="auto">
          <a:xfrm>
            <a:off x="3455988" y="-800"/>
            <a:ext cx="1726098" cy="1728000"/>
          </a:xfrm>
          <a:custGeom>
            <a:avLst/>
            <a:gdLst>
              <a:gd name="T0" fmla="*/ 587 w 907"/>
              <a:gd name="T1" fmla="*/ 676 h 908"/>
              <a:gd name="T2" fmla="*/ 587 w 907"/>
              <a:gd name="T3" fmla="*/ 444 h 908"/>
              <a:gd name="T4" fmla="*/ 586 w 907"/>
              <a:gd name="T5" fmla="*/ 428 h 908"/>
              <a:gd name="T6" fmla="*/ 583 w 907"/>
              <a:gd name="T7" fmla="*/ 412 h 908"/>
              <a:gd name="T8" fmla="*/ 580 w 907"/>
              <a:gd name="T9" fmla="*/ 397 h 908"/>
              <a:gd name="T10" fmla="*/ 575 w 907"/>
              <a:gd name="T11" fmla="*/ 383 h 908"/>
              <a:gd name="T12" fmla="*/ 566 w 907"/>
              <a:gd name="T13" fmla="*/ 364 h 908"/>
              <a:gd name="T14" fmla="*/ 555 w 907"/>
              <a:gd name="T15" fmla="*/ 347 h 908"/>
              <a:gd name="T16" fmla="*/ 546 w 907"/>
              <a:gd name="T17" fmla="*/ 337 h 908"/>
              <a:gd name="T18" fmla="*/ 532 w 907"/>
              <a:gd name="T19" fmla="*/ 325 h 908"/>
              <a:gd name="T20" fmla="*/ 516 w 907"/>
              <a:gd name="T21" fmla="*/ 314 h 908"/>
              <a:gd name="T22" fmla="*/ 504 w 907"/>
              <a:gd name="T23" fmla="*/ 309 h 908"/>
              <a:gd name="T24" fmla="*/ 492 w 907"/>
              <a:gd name="T25" fmla="*/ 305 h 908"/>
              <a:gd name="T26" fmla="*/ 479 w 907"/>
              <a:gd name="T27" fmla="*/ 303 h 908"/>
              <a:gd name="T28" fmla="*/ 460 w 907"/>
              <a:gd name="T29" fmla="*/ 301 h 908"/>
              <a:gd name="T30" fmla="*/ 439 w 907"/>
              <a:gd name="T31" fmla="*/ 302 h 908"/>
              <a:gd name="T32" fmla="*/ 419 w 907"/>
              <a:gd name="T33" fmla="*/ 307 h 908"/>
              <a:gd name="T34" fmla="*/ 407 w 907"/>
              <a:gd name="T35" fmla="*/ 312 h 908"/>
              <a:gd name="T36" fmla="*/ 395 w 907"/>
              <a:gd name="T37" fmla="*/ 317 h 908"/>
              <a:gd name="T38" fmla="*/ 383 w 907"/>
              <a:gd name="T39" fmla="*/ 325 h 908"/>
              <a:gd name="T40" fmla="*/ 373 w 907"/>
              <a:gd name="T41" fmla="*/ 333 h 908"/>
              <a:gd name="T42" fmla="*/ 363 w 907"/>
              <a:gd name="T43" fmla="*/ 343 h 908"/>
              <a:gd name="T44" fmla="*/ 354 w 907"/>
              <a:gd name="T45" fmla="*/ 354 h 908"/>
              <a:gd name="T46" fmla="*/ 345 w 907"/>
              <a:gd name="T47" fmla="*/ 366 h 908"/>
              <a:gd name="T48" fmla="*/ 335 w 907"/>
              <a:gd name="T49" fmla="*/ 387 h 908"/>
              <a:gd name="T50" fmla="*/ 327 w 907"/>
              <a:gd name="T51" fmla="*/ 410 h 908"/>
              <a:gd name="T52" fmla="*/ 324 w 907"/>
              <a:gd name="T53" fmla="*/ 427 h 908"/>
              <a:gd name="T54" fmla="*/ 321 w 907"/>
              <a:gd name="T55" fmla="*/ 446 h 908"/>
              <a:gd name="T56" fmla="*/ 321 w 907"/>
              <a:gd name="T57" fmla="*/ 676 h 908"/>
              <a:gd name="T58" fmla="*/ 231 w 907"/>
              <a:gd name="T59" fmla="*/ 230 h 908"/>
              <a:gd name="T60" fmla="*/ 318 w 907"/>
              <a:gd name="T61" fmla="*/ 305 h 908"/>
              <a:gd name="T62" fmla="*/ 329 w 907"/>
              <a:gd name="T63" fmla="*/ 286 h 908"/>
              <a:gd name="T64" fmla="*/ 344 w 907"/>
              <a:gd name="T65" fmla="*/ 270 h 908"/>
              <a:gd name="T66" fmla="*/ 352 w 907"/>
              <a:gd name="T67" fmla="*/ 262 h 908"/>
              <a:gd name="T68" fmla="*/ 371 w 907"/>
              <a:gd name="T69" fmla="*/ 249 h 908"/>
              <a:gd name="T70" fmla="*/ 392 w 907"/>
              <a:gd name="T71" fmla="*/ 238 h 908"/>
              <a:gd name="T72" fmla="*/ 414 w 907"/>
              <a:gd name="T73" fmla="*/ 230 h 908"/>
              <a:gd name="T74" fmla="*/ 438 w 907"/>
              <a:gd name="T75" fmla="*/ 224 h 908"/>
              <a:gd name="T76" fmla="*/ 461 w 907"/>
              <a:gd name="T77" fmla="*/ 221 h 908"/>
              <a:gd name="T78" fmla="*/ 492 w 907"/>
              <a:gd name="T79" fmla="*/ 221 h 908"/>
              <a:gd name="T80" fmla="*/ 520 w 907"/>
              <a:gd name="T81" fmla="*/ 225 h 908"/>
              <a:gd name="T82" fmla="*/ 538 w 907"/>
              <a:gd name="T83" fmla="*/ 230 h 908"/>
              <a:gd name="T84" fmla="*/ 556 w 907"/>
              <a:gd name="T85" fmla="*/ 236 h 908"/>
              <a:gd name="T86" fmla="*/ 573 w 907"/>
              <a:gd name="T87" fmla="*/ 244 h 908"/>
              <a:gd name="T88" fmla="*/ 590 w 907"/>
              <a:gd name="T89" fmla="*/ 253 h 908"/>
              <a:gd name="T90" fmla="*/ 605 w 907"/>
              <a:gd name="T91" fmla="*/ 265 h 908"/>
              <a:gd name="T92" fmla="*/ 619 w 907"/>
              <a:gd name="T93" fmla="*/ 278 h 908"/>
              <a:gd name="T94" fmla="*/ 632 w 907"/>
              <a:gd name="T95" fmla="*/ 293 h 908"/>
              <a:gd name="T96" fmla="*/ 644 w 907"/>
              <a:gd name="T97" fmla="*/ 310 h 908"/>
              <a:gd name="T98" fmla="*/ 654 w 907"/>
              <a:gd name="T99" fmla="*/ 328 h 908"/>
              <a:gd name="T100" fmla="*/ 663 w 907"/>
              <a:gd name="T101" fmla="*/ 349 h 908"/>
              <a:gd name="T102" fmla="*/ 669 w 907"/>
              <a:gd name="T103" fmla="*/ 372 h 908"/>
              <a:gd name="T104" fmla="*/ 674 w 907"/>
              <a:gd name="T105" fmla="*/ 397 h 908"/>
              <a:gd name="T106" fmla="*/ 676 w 907"/>
              <a:gd name="T107" fmla="*/ 424 h 908"/>
              <a:gd name="T108" fmla="*/ 676 w 907"/>
              <a:gd name="T109" fmla="*/ 676 h 908"/>
              <a:gd name="T110" fmla="*/ 453 w 907"/>
              <a:gd name="T111" fmla="*/ 908 h 908"/>
              <a:gd name="T112" fmla="*/ 907 w 907"/>
              <a:gd name="T113" fmla="*/ 453 h 908"/>
              <a:gd name="T114" fmla="*/ 453 w 907"/>
              <a:gd name="T115" fmla="*/ 0 h 908"/>
              <a:gd name="T116" fmla="*/ 0 w 907"/>
              <a:gd name="T117" fmla="*/ 453 h 9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907" h="908">
                <a:moveTo>
                  <a:pt x="676" y="676"/>
                </a:moveTo>
                <a:lnTo>
                  <a:pt x="587" y="676"/>
                </a:lnTo>
                <a:lnTo>
                  <a:pt x="587" y="453"/>
                </a:lnTo>
                <a:lnTo>
                  <a:pt x="587" y="444"/>
                </a:lnTo>
                <a:lnTo>
                  <a:pt x="586" y="436"/>
                </a:lnTo>
                <a:lnTo>
                  <a:pt x="586" y="428"/>
                </a:lnTo>
                <a:lnTo>
                  <a:pt x="585" y="420"/>
                </a:lnTo>
                <a:lnTo>
                  <a:pt x="583" y="412"/>
                </a:lnTo>
                <a:lnTo>
                  <a:pt x="581" y="404"/>
                </a:lnTo>
                <a:lnTo>
                  <a:pt x="580" y="397"/>
                </a:lnTo>
                <a:lnTo>
                  <a:pt x="577" y="390"/>
                </a:lnTo>
                <a:lnTo>
                  <a:pt x="575" y="383"/>
                </a:lnTo>
                <a:lnTo>
                  <a:pt x="572" y="376"/>
                </a:lnTo>
                <a:lnTo>
                  <a:pt x="566" y="364"/>
                </a:lnTo>
                <a:lnTo>
                  <a:pt x="559" y="352"/>
                </a:lnTo>
                <a:lnTo>
                  <a:pt x="555" y="347"/>
                </a:lnTo>
                <a:lnTo>
                  <a:pt x="550" y="342"/>
                </a:lnTo>
                <a:lnTo>
                  <a:pt x="546" y="337"/>
                </a:lnTo>
                <a:lnTo>
                  <a:pt x="541" y="333"/>
                </a:lnTo>
                <a:lnTo>
                  <a:pt x="532" y="325"/>
                </a:lnTo>
                <a:lnTo>
                  <a:pt x="521" y="317"/>
                </a:lnTo>
                <a:lnTo>
                  <a:pt x="516" y="314"/>
                </a:lnTo>
                <a:lnTo>
                  <a:pt x="510" y="312"/>
                </a:lnTo>
                <a:lnTo>
                  <a:pt x="504" y="309"/>
                </a:lnTo>
                <a:lnTo>
                  <a:pt x="498" y="307"/>
                </a:lnTo>
                <a:lnTo>
                  <a:pt x="492" y="305"/>
                </a:lnTo>
                <a:lnTo>
                  <a:pt x="486" y="304"/>
                </a:lnTo>
                <a:lnTo>
                  <a:pt x="479" y="303"/>
                </a:lnTo>
                <a:lnTo>
                  <a:pt x="473" y="302"/>
                </a:lnTo>
                <a:lnTo>
                  <a:pt x="460" y="301"/>
                </a:lnTo>
                <a:lnTo>
                  <a:pt x="446" y="302"/>
                </a:lnTo>
                <a:lnTo>
                  <a:pt x="439" y="302"/>
                </a:lnTo>
                <a:lnTo>
                  <a:pt x="432" y="304"/>
                </a:lnTo>
                <a:lnTo>
                  <a:pt x="419" y="307"/>
                </a:lnTo>
                <a:lnTo>
                  <a:pt x="413" y="309"/>
                </a:lnTo>
                <a:lnTo>
                  <a:pt x="407" y="312"/>
                </a:lnTo>
                <a:lnTo>
                  <a:pt x="401" y="314"/>
                </a:lnTo>
                <a:lnTo>
                  <a:pt x="395" y="317"/>
                </a:lnTo>
                <a:lnTo>
                  <a:pt x="389" y="321"/>
                </a:lnTo>
                <a:lnTo>
                  <a:pt x="383" y="325"/>
                </a:lnTo>
                <a:lnTo>
                  <a:pt x="378" y="329"/>
                </a:lnTo>
                <a:lnTo>
                  <a:pt x="373" y="333"/>
                </a:lnTo>
                <a:lnTo>
                  <a:pt x="367" y="338"/>
                </a:lnTo>
                <a:lnTo>
                  <a:pt x="363" y="343"/>
                </a:lnTo>
                <a:lnTo>
                  <a:pt x="358" y="348"/>
                </a:lnTo>
                <a:lnTo>
                  <a:pt x="354" y="354"/>
                </a:lnTo>
                <a:lnTo>
                  <a:pt x="349" y="360"/>
                </a:lnTo>
                <a:lnTo>
                  <a:pt x="345" y="366"/>
                </a:lnTo>
                <a:lnTo>
                  <a:pt x="338" y="380"/>
                </a:lnTo>
                <a:lnTo>
                  <a:pt x="335" y="387"/>
                </a:lnTo>
                <a:lnTo>
                  <a:pt x="332" y="394"/>
                </a:lnTo>
                <a:lnTo>
                  <a:pt x="327" y="410"/>
                </a:lnTo>
                <a:lnTo>
                  <a:pt x="325" y="419"/>
                </a:lnTo>
                <a:lnTo>
                  <a:pt x="324" y="427"/>
                </a:lnTo>
                <a:lnTo>
                  <a:pt x="322" y="436"/>
                </a:lnTo>
                <a:lnTo>
                  <a:pt x="321" y="446"/>
                </a:lnTo>
                <a:lnTo>
                  <a:pt x="321" y="466"/>
                </a:lnTo>
                <a:lnTo>
                  <a:pt x="321" y="676"/>
                </a:lnTo>
                <a:lnTo>
                  <a:pt x="231" y="676"/>
                </a:lnTo>
                <a:lnTo>
                  <a:pt x="231" y="230"/>
                </a:lnTo>
                <a:lnTo>
                  <a:pt x="318" y="230"/>
                </a:lnTo>
                <a:lnTo>
                  <a:pt x="318" y="305"/>
                </a:lnTo>
                <a:lnTo>
                  <a:pt x="323" y="296"/>
                </a:lnTo>
                <a:lnTo>
                  <a:pt x="329" y="286"/>
                </a:lnTo>
                <a:lnTo>
                  <a:pt x="336" y="278"/>
                </a:lnTo>
                <a:lnTo>
                  <a:pt x="344" y="270"/>
                </a:lnTo>
                <a:lnTo>
                  <a:pt x="348" y="266"/>
                </a:lnTo>
                <a:lnTo>
                  <a:pt x="352" y="262"/>
                </a:lnTo>
                <a:lnTo>
                  <a:pt x="361" y="255"/>
                </a:lnTo>
                <a:lnTo>
                  <a:pt x="371" y="249"/>
                </a:lnTo>
                <a:lnTo>
                  <a:pt x="381" y="243"/>
                </a:lnTo>
                <a:lnTo>
                  <a:pt x="392" y="238"/>
                </a:lnTo>
                <a:lnTo>
                  <a:pt x="403" y="233"/>
                </a:lnTo>
                <a:lnTo>
                  <a:pt x="414" y="230"/>
                </a:lnTo>
                <a:lnTo>
                  <a:pt x="426" y="226"/>
                </a:lnTo>
                <a:lnTo>
                  <a:pt x="438" y="224"/>
                </a:lnTo>
                <a:lnTo>
                  <a:pt x="449" y="222"/>
                </a:lnTo>
                <a:lnTo>
                  <a:pt x="461" y="221"/>
                </a:lnTo>
                <a:lnTo>
                  <a:pt x="473" y="221"/>
                </a:lnTo>
                <a:lnTo>
                  <a:pt x="492" y="221"/>
                </a:lnTo>
                <a:lnTo>
                  <a:pt x="511" y="224"/>
                </a:lnTo>
                <a:lnTo>
                  <a:pt x="520" y="225"/>
                </a:lnTo>
                <a:lnTo>
                  <a:pt x="529" y="227"/>
                </a:lnTo>
                <a:lnTo>
                  <a:pt x="538" y="230"/>
                </a:lnTo>
                <a:lnTo>
                  <a:pt x="547" y="233"/>
                </a:lnTo>
                <a:lnTo>
                  <a:pt x="556" y="236"/>
                </a:lnTo>
                <a:lnTo>
                  <a:pt x="565" y="240"/>
                </a:lnTo>
                <a:lnTo>
                  <a:pt x="573" y="244"/>
                </a:lnTo>
                <a:lnTo>
                  <a:pt x="582" y="248"/>
                </a:lnTo>
                <a:lnTo>
                  <a:pt x="590" y="253"/>
                </a:lnTo>
                <a:lnTo>
                  <a:pt x="597" y="259"/>
                </a:lnTo>
                <a:lnTo>
                  <a:pt x="605" y="265"/>
                </a:lnTo>
                <a:lnTo>
                  <a:pt x="612" y="271"/>
                </a:lnTo>
                <a:lnTo>
                  <a:pt x="619" y="278"/>
                </a:lnTo>
                <a:lnTo>
                  <a:pt x="626" y="285"/>
                </a:lnTo>
                <a:lnTo>
                  <a:pt x="632" y="293"/>
                </a:lnTo>
                <a:lnTo>
                  <a:pt x="638" y="301"/>
                </a:lnTo>
                <a:lnTo>
                  <a:pt x="644" y="310"/>
                </a:lnTo>
                <a:lnTo>
                  <a:pt x="649" y="319"/>
                </a:lnTo>
                <a:lnTo>
                  <a:pt x="654" y="328"/>
                </a:lnTo>
                <a:lnTo>
                  <a:pt x="659" y="338"/>
                </a:lnTo>
                <a:lnTo>
                  <a:pt x="663" y="349"/>
                </a:lnTo>
                <a:lnTo>
                  <a:pt x="666" y="360"/>
                </a:lnTo>
                <a:lnTo>
                  <a:pt x="669" y="372"/>
                </a:lnTo>
                <a:lnTo>
                  <a:pt x="672" y="384"/>
                </a:lnTo>
                <a:lnTo>
                  <a:pt x="674" y="397"/>
                </a:lnTo>
                <a:lnTo>
                  <a:pt x="675" y="410"/>
                </a:lnTo>
                <a:lnTo>
                  <a:pt x="676" y="424"/>
                </a:lnTo>
                <a:lnTo>
                  <a:pt x="676" y="438"/>
                </a:lnTo>
                <a:lnTo>
                  <a:pt x="676" y="676"/>
                </a:lnTo>
                <a:close/>
                <a:moveTo>
                  <a:pt x="0" y="908"/>
                </a:moveTo>
                <a:lnTo>
                  <a:pt x="453" y="908"/>
                </a:lnTo>
                <a:lnTo>
                  <a:pt x="907" y="908"/>
                </a:lnTo>
                <a:lnTo>
                  <a:pt x="907" y="453"/>
                </a:lnTo>
                <a:lnTo>
                  <a:pt x="907" y="0"/>
                </a:lnTo>
                <a:lnTo>
                  <a:pt x="453" y="0"/>
                </a:lnTo>
                <a:lnTo>
                  <a:pt x="0" y="0"/>
                </a:lnTo>
                <a:lnTo>
                  <a:pt x="0" y="453"/>
                </a:lnTo>
                <a:lnTo>
                  <a:pt x="0" y="90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" name="Freeform 18"/>
          <p:cNvSpPr>
            <a:spLocks noChangeAspect="1" noEditPoints="1"/>
          </p:cNvSpPr>
          <p:nvPr userDrawn="1"/>
        </p:nvSpPr>
        <p:spPr bwMode="auto">
          <a:xfrm>
            <a:off x="8640763" y="-800"/>
            <a:ext cx="1726098" cy="1728000"/>
          </a:xfrm>
          <a:custGeom>
            <a:avLst/>
            <a:gdLst>
              <a:gd name="T0" fmla="*/ 433 w 907"/>
              <a:gd name="T1" fmla="*/ 300 h 908"/>
              <a:gd name="T2" fmla="*/ 403 w 907"/>
              <a:gd name="T3" fmla="*/ 308 h 908"/>
              <a:gd name="T4" fmla="*/ 366 w 907"/>
              <a:gd name="T5" fmla="*/ 332 h 908"/>
              <a:gd name="T6" fmla="*/ 343 w 907"/>
              <a:gd name="T7" fmla="*/ 360 h 908"/>
              <a:gd name="T8" fmla="*/ 325 w 907"/>
              <a:gd name="T9" fmla="*/ 398 h 908"/>
              <a:gd name="T10" fmla="*/ 316 w 907"/>
              <a:gd name="T11" fmla="*/ 455 h 908"/>
              <a:gd name="T12" fmla="*/ 321 w 907"/>
              <a:gd name="T13" fmla="*/ 497 h 908"/>
              <a:gd name="T14" fmla="*/ 330 w 907"/>
              <a:gd name="T15" fmla="*/ 524 h 908"/>
              <a:gd name="T16" fmla="*/ 343 w 907"/>
              <a:gd name="T17" fmla="*/ 549 h 908"/>
              <a:gd name="T18" fmla="*/ 361 w 907"/>
              <a:gd name="T19" fmla="*/ 571 h 908"/>
              <a:gd name="T20" fmla="*/ 383 w 907"/>
              <a:gd name="T21" fmla="*/ 589 h 908"/>
              <a:gd name="T22" fmla="*/ 410 w 907"/>
              <a:gd name="T23" fmla="*/ 603 h 908"/>
              <a:gd name="T24" fmla="*/ 441 w 907"/>
              <a:gd name="T25" fmla="*/ 610 h 908"/>
              <a:gd name="T26" fmla="*/ 484 w 907"/>
              <a:gd name="T27" fmla="*/ 608 h 908"/>
              <a:gd name="T28" fmla="*/ 520 w 907"/>
              <a:gd name="T29" fmla="*/ 596 h 908"/>
              <a:gd name="T30" fmla="*/ 547 w 907"/>
              <a:gd name="T31" fmla="*/ 577 h 908"/>
              <a:gd name="T32" fmla="*/ 565 w 907"/>
              <a:gd name="T33" fmla="*/ 557 h 908"/>
              <a:gd name="T34" fmla="*/ 583 w 907"/>
              <a:gd name="T35" fmla="*/ 524 h 908"/>
              <a:gd name="T36" fmla="*/ 592 w 907"/>
              <a:gd name="T37" fmla="*/ 483 h 908"/>
              <a:gd name="T38" fmla="*/ 594 w 907"/>
              <a:gd name="T39" fmla="*/ 445 h 908"/>
              <a:gd name="T40" fmla="*/ 587 w 907"/>
              <a:gd name="T41" fmla="*/ 400 h 908"/>
              <a:gd name="T42" fmla="*/ 577 w 907"/>
              <a:gd name="T43" fmla="*/ 370 h 908"/>
              <a:gd name="T44" fmla="*/ 561 w 907"/>
              <a:gd name="T45" fmla="*/ 346 h 908"/>
              <a:gd name="T46" fmla="*/ 526 w 907"/>
              <a:gd name="T47" fmla="*/ 315 h 908"/>
              <a:gd name="T48" fmla="*/ 503 w 907"/>
              <a:gd name="T49" fmla="*/ 305 h 908"/>
              <a:gd name="T50" fmla="*/ 471 w 907"/>
              <a:gd name="T51" fmla="*/ 298 h 908"/>
              <a:gd name="T52" fmla="*/ 453 w 907"/>
              <a:gd name="T53" fmla="*/ 908 h 908"/>
              <a:gd name="T54" fmla="*/ 453 w 907"/>
              <a:gd name="T55" fmla="*/ 0 h 908"/>
              <a:gd name="T56" fmla="*/ 681 w 907"/>
              <a:gd name="T57" fmla="*/ 676 h 908"/>
              <a:gd name="T58" fmla="*/ 585 w 907"/>
              <a:gd name="T59" fmla="*/ 631 h 908"/>
              <a:gd name="T60" fmla="*/ 549 w 907"/>
              <a:gd name="T61" fmla="*/ 660 h 908"/>
              <a:gd name="T62" fmla="*/ 514 w 907"/>
              <a:gd name="T63" fmla="*/ 676 h 908"/>
              <a:gd name="T64" fmla="*/ 473 w 907"/>
              <a:gd name="T65" fmla="*/ 685 h 908"/>
              <a:gd name="T66" fmla="*/ 427 w 907"/>
              <a:gd name="T67" fmla="*/ 685 h 908"/>
              <a:gd name="T68" fmla="*/ 382 w 907"/>
              <a:gd name="T69" fmla="*/ 676 h 908"/>
              <a:gd name="T70" fmla="*/ 342 w 907"/>
              <a:gd name="T71" fmla="*/ 658 h 908"/>
              <a:gd name="T72" fmla="*/ 306 w 907"/>
              <a:gd name="T73" fmla="*/ 633 h 908"/>
              <a:gd name="T74" fmla="*/ 276 w 907"/>
              <a:gd name="T75" fmla="*/ 602 h 908"/>
              <a:gd name="T76" fmla="*/ 253 w 907"/>
              <a:gd name="T77" fmla="*/ 565 h 908"/>
              <a:gd name="T78" fmla="*/ 236 w 907"/>
              <a:gd name="T79" fmla="*/ 523 h 908"/>
              <a:gd name="T80" fmla="*/ 228 w 907"/>
              <a:gd name="T81" fmla="*/ 478 h 908"/>
              <a:gd name="T82" fmla="*/ 228 w 907"/>
              <a:gd name="T83" fmla="*/ 430 h 908"/>
              <a:gd name="T84" fmla="*/ 235 w 907"/>
              <a:gd name="T85" fmla="*/ 390 h 908"/>
              <a:gd name="T86" fmla="*/ 248 w 907"/>
              <a:gd name="T87" fmla="*/ 353 h 908"/>
              <a:gd name="T88" fmla="*/ 270 w 907"/>
              <a:gd name="T89" fmla="*/ 315 h 908"/>
              <a:gd name="T90" fmla="*/ 298 w 907"/>
              <a:gd name="T91" fmla="*/ 282 h 908"/>
              <a:gd name="T92" fmla="*/ 323 w 907"/>
              <a:gd name="T93" fmla="*/ 261 h 908"/>
              <a:gd name="T94" fmla="*/ 361 w 907"/>
              <a:gd name="T95" fmla="*/ 240 h 908"/>
              <a:gd name="T96" fmla="*/ 404 w 907"/>
              <a:gd name="T97" fmla="*/ 227 h 908"/>
              <a:gd name="T98" fmla="*/ 451 w 907"/>
              <a:gd name="T99" fmla="*/ 222 h 908"/>
              <a:gd name="T100" fmla="*/ 494 w 907"/>
              <a:gd name="T101" fmla="*/ 226 h 908"/>
              <a:gd name="T102" fmla="*/ 532 w 907"/>
              <a:gd name="T103" fmla="*/ 239 h 908"/>
              <a:gd name="T104" fmla="*/ 560 w 907"/>
              <a:gd name="T105" fmla="*/ 255 h 908"/>
              <a:gd name="T106" fmla="*/ 585 w 907"/>
              <a:gd name="T107" fmla="*/ 277 h 908"/>
              <a:gd name="T108" fmla="*/ 681 w 907"/>
              <a:gd name="T109" fmla="*/ 676 h 9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907" h="908">
                <a:moveTo>
                  <a:pt x="459" y="298"/>
                </a:moveTo>
                <a:lnTo>
                  <a:pt x="450" y="298"/>
                </a:lnTo>
                <a:lnTo>
                  <a:pt x="441" y="299"/>
                </a:lnTo>
                <a:lnTo>
                  <a:pt x="433" y="300"/>
                </a:lnTo>
                <a:lnTo>
                  <a:pt x="425" y="301"/>
                </a:lnTo>
                <a:lnTo>
                  <a:pt x="417" y="303"/>
                </a:lnTo>
                <a:lnTo>
                  <a:pt x="410" y="306"/>
                </a:lnTo>
                <a:lnTo>
                  <a:pt x="403" y="308"/>
                </a:lnTo>
                <a:lnTo>
                  <a:pt x="396" y="312"/>
                </a:lnTo>
                <a:lnTo>
                  <a:pt x="383" y="319"/>
                </a:lnTo>
                <a:lnTo>
                  <a:pt x="371" y="328"/>
                </a:lnTo>
                <a:lnTo>
                  <a:pt x="366" y="332"/>
                </a:lnTo>
                <a:lnTo>
                  <a:pt x="361" y="337"/>
                </a:lnTo>
                <a:lnTo>
                  <a:pt x="351" y="348"/>
                </a:lnTo>
                <a:lnTo>
                  <a:pt x="347" y="354"/>
                </a:lnTo>
                <a:lnTo>
                  <a:pt x="343" y="360"/>
                </a:lnTo>
                <a:lnTo>
                  <a:pt x="336" y="372"/>
                </a:lnTo>
                <a:lnTo>
                  <a:pt x="333" y="378"/>
                </a:lnTo>
                <a:lnTo>
                  <a:pt x="330" y="385"/>
                </a:lnTo>
                <a:lnTo>
                  <a:pt x="325" y="398"/>
                </a:lnTo>
                <a:lnTo>
                  <a:pt x="321" y="412"/>
                </a:lnTo>
                <a:lnTo>
                  <a:pt x="318" y="426"/>
                </a:lnTo>
                <a:lnTo>
                  <a:pt x="316" y="440"/>
                </a:lnTo>
                <a:lnTo>
                  <a:pt x="316" y="455"/>
                </a:lnTo>
                <a:lnTo>
                  <a:pt x="316" y="469"/>
                </a:lnTo>
                <a:lnTo>
                  <a:pt x="317" y="476"/>
                </a:lnTo>
                <a:lnTo>
                  <a:pt x="318" y="483"/>
                </a:lnTo>
                <a:lnTo>
                  <a:pt x="321" y="497"/>
                </a:lnTo>
                <a:lnTo>
                  <a:pt x="323" y="504"/>
                </a:lnTo>
                <a:lnTo>
                  <a:pt x="325" y="511"/>
                </a:lnTo>
                <a:lnTo>
                  <a:pt x="327" y="517"/>
                </a:lnTo>
                <a:lnTo>
                  <a:pt x="330" y="524"/>
                </a:lnTo>
                <a:lnTo>
                  <a:pt x="333" y="530"/>
                </a:lnTo>
                <a:lnTo>
                  <a:pt x="336" y="537"/>
                </a:lnTo>
                <a:lnTo>
                  <a:pt x="339" y="543"/>
                </a:lnTo>
                <a:lnTo>
                  <a:pt x="343" y="549"/>
                </a:lnTo>
                <a:lnTo>
                  <a:pt x="347" y="555"/>
                </a:lnTo>
                <a:lnTo>
                  <a:pt x="351" y="561"/>
                </a:lnTo>
                <a:lnTo>
                  <a:pt x="356" y="566"/>
                </a:lnTo>
                <a:lnTo>
                  <a:pt x="361" y="571"/>
                </a:lnTo>
                <a:lnTo>
                  <a:pt x="366" y="576"/>
                </a:lnTo>
                <a:lnTo>
                  <a:pt x="371" y="581"/>
                </a:lnTo>
                <a:lnTo>
                  <a:pt x="377" y="585"/>
                </a:lnTo>
                <a:lnTo>
                  <a:pt x="383" y="589"/>
                </a:lnTo>
                <a:lnTo>
                  <a:pt x="389" y="593"/>
                </a:lnTo>
                <a:lnTo>
                  <a:pt x="396" y="597"/>
                </a:lnTo>
                <a:lnTo>
                  <a:pt x="403" y="600"/>
                </a:lnTo>
                <a:lnTo>
                  <a:pt x="410" y="603"/>
                </a:lnTo>
                <a:lnTo>
                  <a:pt x="417" y="605"/>
                </a:lnTo>
                <a:lnTo>
                  <a:pt x="425" y="607"/>
                </a:lnTo>
                <a:lnTo>
                  <a:pt x="433" y="608"/>
                </a:lnTo>
                <a:lnTo>
                  <a:pt x="441" y="610"/>
                </a:lnTo>
                <a:lnTo>
                  <a:pt x="450" y="610"/>
                </a:lnTo>
                <a:lnTo>
                  <a:pt x="459" y="611"/>
                </a:lnTo>
                <a:lnTo>
                  <a:pt x="471" y="610"/>
                </a:lnTo>
                <a:lnTo>
                  <a:pt x="484" y="608"/>
                </a:lnTo>
                <a:lnTo>
                  <a:pt x="497" y="605"/>
                </a:lnTo>
                <a:lnTo>
                  <a:pt x="509" y="601"/>
                </a:lnTo>
                <a:lnTo>
                  <a:pt x="515" y="599"/>
                </a:lnTo>
                <a:lnTo>
                  <a:pt x="520" y="596"/>
                </a:lnTo>
                <a:lnTo>
                  <a:pt x="532" y="589"/>
                </a:lnTo>
                <a:lnTo>
                  <a:pt x="537" y="586"/>
                </a:lnTo>
                <a:lnTo>
                  <a:pt x="542" y="582"/>
                </a:lnTo>
                <a:lnTo>
                  <a:pt x="547" y="577"/>
                </a:lnTo>
                <a:lnTo>
                  <a:pt x="552" y="573"/>
                </a:lnTo>
                <a:lnTo>
                  <a:pt x="557" y="568"/>
                </a:lnTo>
                <a:lnTo>
                  <a:pt x="561" y="562"/>
                </a:lnTo>
                <a:lnTo>
                  <a:pt x="565" y="557"/>
                </a:lnTo>
                <a:lnTo>
                  <a:pt x="569" y="551"/>
                </a:lnTo>
                <a:lnTo>
                  <a:pt x="577" y="538"/>
                </a:lnTo>
                <a:lnTo>
                  <a:pt x="580" y="531"/>
                </a:lnTo>
                <a:lnTo>
                  <a:pt x="583" y="524"/>
                </a:lnTo>
                <a:lnTo>
                  <a:pt x="587" y="509"/>
                </a:lnTo>
                <a:lnTo>
                  <a:pt x="589" y="500"/>
                </a:lnTo>
                <a:lnTo>
                  <a:pt x="591" y="492"/>
                </a:lnTo>
                <a:lnTo>
                  <a:pt x="592" y="483"/>
                </a:lnTo>
                <a:lnTo>
                  <a:pt x="593" y="474"/>
                </a:lnTo>
                <a:lnTo>
                  <a:pt x="594" y="464"/>
                </a:lnTo>
                <a:lnTo>
                  <a:pt x="594" y="455"/>
                </a:lnTo>
                <a:lnTo>
                  <a:pt x="594" y="445"/>
                </a:lnTo>
                <a:lnTo>
                  <a:pt x="593" y="435"/>
                </a:lnTo>
                <a:lnTo>
                  <a:pt x="592" y="426"/>
                </a:lnTo>
                <a:lnTo>
                  <a:pt x="591" y="417"/>
                </a:lnTo>
                <a:lnTo>
                  <a:pt x="587" y="400"/>
                </a:lnTo>
                <a:lnTo>
                  <a:pt x="585" y="392"/>
                </a:lnTo>
                <a:lnTo>
                  <a:pt x="583" y="385"/>
                </a:lnTo>
                <a:lnTo>
                  <a:pt x="580" y="377"/>
                </a:lnTo>
                <a:lnTo>
                  <a:pt x="577" y="370"/>
                </a:lnTo>
                <a:lnTo>
                  <a:pt x="573" y="364"/>
                </a:lnTo>
                <a:lnTo>
                  <a:pt x="569" y="357"/>
                </a:lnTo>
                <a:lnTo>
                  <a:pt x="565" y="352"/>
                </a:lnTo>
                <a:lnTo>
                  <a:pt x="561" y="346"/>
                </a:lnTo>
                <a:lnTo>
                  <a:pt x="552" y="336"/>
                </a:lnTo>
                <a:lnTo>
                  <a:pt x="542" y="327"/>
                </a:lnTo>
                <a:lnTo>
                  <a:pt x="532" y="319"/>
                </a:lnTo>
                <a:lnTo>
                  <a:pt x="526" y="315"/>
                </a:lnTo>
                <a:lnTo>
                  <a:pt x="520" y="312"/>
                </a:lnTo>
                <a:lnTo>
                  <a:pt x="515" y="309"/>
                </a:lnTo>
                <a:lnTo>
                  <a:pt x="509" y="307"/>
                </a:lnTo>
                <a:lnTo>
                  <a:pt x="503" y="305"/>
                </a:lnTo>
                <a:lnTo>
                  <a:pt x="497" y="303"/>
                </a:lnTo>
                <a:lnTo>
                  <a:pt x="490" y="301"/>
                </a:lnTo>
                <a:lnTo>
                  <a:pt x="484" y="300"/>
                </a:lnTo>
                <a:lnTo>
                  <a:pt x="471" y="298"/>
                </a:lnTo>
                <a:lnTo>
                  <a:pt x="465" y="298"/>
                </a:lnTo>
                <a:lnTo>
                  <a:pt x="459" y="298"/>
                </a:lnTo>
                <a:close/>
                <a:moveTo>
                  <a:pt x="0" y="908"/>
                </a:moveTo>
                <a:lnTo>
                  <a:pt x="453" y="908"/>
                </a:lnTo>
                <a:lnTo>
                  <a:pt x="907" y="908"/>
                </a:lnTo>
                <a:lnTo>
                  <a:pt x="907" y="454"/>
                </a:lnTo>
                <a:lnTo>
                  <a:pt x="907" y="0"/>
                </a:lnTo>
                <a:lnTo>
                  <a:pt x="453" y="0"/>
                </a:lnTo>
                <a:lnTo>
                  <a:pt x="0" y="0"/>
                </a:lnTo>
                <a:lnTo>
                  <a:pt x="0" y="454"/>
                </a:lnTo>
                <a:lnTo>
                  <a:pt x="0" y="908"/>
                </a:lnTo>
                <a:close/>
                <a:moveTo>
                  <a:pt x="681" y="676"/>
                </a:moveTo>
                <a:lnTo>
                  <a:pt x="591" y="676"/>
                </a:lnTo>
                <a:lnTo>
                  <a:pt x="591" y="624"/>
                </a:lnTo>
                <a:lnTo>
                  <a:pt x="588" y="627"/>
                </a:lnTo>
                <a:lnTo>
                  <a:pt x="585" y="631"/>
                </a:lnTo>
                <a:lnTo>
                  <a:pt x="579" y="637"/>
                </a:lnTo>
                <a:lnTo>
                  <a:pt x="572" y="644"/>
                </a:lnTo>
                <a:lnTo>
                  <a:pt x="565" y="649"/>
                </a:lnTo>
                <a:lnTo>
                  <a:pt x="549" y="660"/>
                </a:lnTo>
                <a:lnTo>
                  <a:pt x="541" y="665"/>
                </a:lnTo>
                <a:lnTo>
                  <a:pt x="532" y="669"/>
                </a:lnTo>
                <a:lnTo>
                  <a:pt x="523" y="673"/>
                </a:lnTo>
                <a:lnTo>
                  <a:pt x="514" y="676"/>
                </a:lnTo>
                <a:lnTo>
                  <a:pt x="504" y="679"/>
                </a:lnTo>
                <a:lnTo>
                  <a:pt x="494" y="682"/>
                </a:lnTo>
                <a:lnTo>
                  <a:pt x="484" y="684"/>
                </a:lnTo>
                <a:lnTo>
                  <a:pt x="473" y="685"/>
                </a:lnTo>
                <a:lnTo>
                  <a:pt x="462" y="686"/>
                </a:lnTo>
                <a:lnTo>
                  <a:pt x="451" y="686"/>
                </a:lnTo>
                <a:lnTo>
                  <a:pt x="439" y="686"/>
                </a:lnTo>
                <a:lnTo>
                  <a:pt x="427" y="685"/>
                </a:lnTo>
                <a:lnTo>
                  <a:pt x="415" y="684"/>
                </a:lnTo>
                <a:lnTo>
                  <a:pt x="404" y="682"/>
                </a:lnTo>
                <a:lnTo>
                  <a:pt x="393" y="679"/>
                </a:lnTo>
                <a:lnTo>
                  <a:pt x="382" y="676"/>
                </a:lnTo>
                <a:lnTo>
                  <a:pt x="372" y="672"/>
                </a:lnTo>
                <a:lnTo>
                  <a:pt x="361" y="668"/>
                </a:lnTo>
                <a:lnTo>
                  <a:pt x="351" y="663"/>
                </a:lnTo>
                <a:lnTo>
                  <a:pt x="342" y="658"/>
                </a:lnTo>
                <a:lnTo>
                  <a:pt x="332" y="653"/>
                </a:lnTo>
                <a:lnTo>
                  <a:pt x="323" y="647"/>
                </a:lnTo>
                <a:lnTo>
                  <a:pt x="315" y="640"/>
                </a:lnTo>
                <a:lnTo>
                  <a:pt x="306" y="633"/>
                </a:lnTo>
                <a:lnTo>
                  <a:pt x="298" y="626"/>
                </a:lnTo>
                <a:lnTo>
                  <a:pt x="291" y="618"/>
                </a:lnTo>
                <a:lnTo>
                  <a:pt x="283" y="610"/>
                </a:lnTo>
                <a:lnTo>
                  <a:pt x="276" y="602"/>
                </a:lnTo>
                <a:lnTo>
                  <a:pt x="270" y="593"/>
                </a:lnTo>
                <a:lnTo>
                  <a:pt x="264" y="584"/>
                </a:lnTo>
                <a:lnTo>
                  <a:pt x="258" y="575"/>
                </a:lnTo>
                <a:lnTo>
                  <a:pt x="253" y="565"/>
                </a:lnTo>
                <a:lnTo>
                  <a:pt x="248" y="555"/>
                </a:lnTo>
                <a:lnTo>
                  <a:pt x="244" y="545"/>
                </a:lnTo>
                <a:lnTo>
                  <a:pt x="240" y="534"/>
                </a:lnTo>
                <a:lnTo>
                  <a:pt x="236" y="523"/>
                </a:lnTo>
                <a:lnTo>
                  <a:pt x="234" y="512"/>
                </a:lnTo>
                <a:lnTo>
                  <a:pt x="231" y="501"/>
                </a:lnTo>
                <a:lnTo>
                  <a:pt x="229" y="489"/>
                </a:lnTo>
                <a:lnTo>
                  <a:pt x="228" y="478"/>
                </a:lnTo>
                <a:lnTo>
                  <a:pt x="227" y="466"/>
                </a:lnTo>
                <a:lnTo>
                  <a:pt x="227" y="454"/>
                </a:lnTo>
                <a:lnTo>
                  <a:pt x="227" y="442"/>
                </a:lnTo>
                <a:lnTo>
                  <a:pt x="228" y="430"/>
                </a:lnTo>
                <a:lnTo>
                  <a:pt x="229" y="418"/>
                </a:lnTo>
                <a:lnTo>
                  <a:pt x="231" y="407"/>
                </a:lnTo>
                <a:lnTo>
                  <a:pt x="234" y="396"/>
                </a:lnTo>
                <a:lnTo>
                  <a:pt x="235" y="390"/>
                </a:lnTo>
                <a:lnTo>
                  <a:pt x="236" y="385"/>
                </a:lnTo>
                <a:lnTo>
                  <a:pt x="240" y="374"/>
                </a:lnTo>
                <a:lnTo>
                  <a:pt x="244" y="363"/>
                </a:lnTo>
                <a:lnTo>
                  <a:pt x="248" y="353"/>
                </a:lnTo>
                <a:lnTo>
                  <a:pt x="253" y="343"/>
                </a:lnTo>
                <a:lnTo>
                  <a:pt x="258" y="333"/>
                </a:lnTo>
                <a:lnTo>
                  <a:pt x="264" y="324"/>
                </a:lnTo>
                <a:lnTo>
                  <a:pt x="270" y="315"/>
                </a:lnTo>
                <a:lnTo>
                  <a:pt x="276" y="306"/>
                </a:lnTo>
                <a:lnTo>
                  <a:pt x="283" y="298"/>
                </a:lnTo>
                <a:lnTo>
                  <a:pt x="291" y="290"/>
                </a:lnTo>
                <a:lnTo>
                  <a:pt x="298" y="282"/>
                </a:lnTo>
                <a:lnTo>
                  <a:pt x="306" y="275"/>
                </a:lnTo>
                <a:lnTo>
                  <a:pt x="310" y="271"/>
                </a:lnTo>
                <a:lnTo>
                  <a:pt x="315" y="268"/>
                </a:lnTo>
                <a:lnTo>
                  <a:pt x="323" y="261"/>
                </a:lnTo>
                <a:lnTo>
                  <a:pt x="332" y="255"/>
                </a:lnTo>
                <a:lnTo>
                  <a:pt x="342" y="250"/>
                </a:lnTo>
                <a:lnTo>
                  <a:pt x="351" y="245"/>
                </a:lnTo>
                <a:lnTo>
                  <a:pt x="361" y="240"/>
                </a:lnTo>
                <a:lnTo>
                  <a:pt x="372" y="236"/>
                </a:lnTo>
                <a:lnTo>
                  <a:pt x="382" y="232"/>
                </a:lnTo>
                <a:lnTo>
                  <a:pt x="393" y="229"/>
                </a:lnTo>
                <a:lnTo>
                  <a:pt x="404" y="227"/>
                </a:lnTo>
                <a:lnTo>
                  <a:pt x="415" y="225"/>
                </a:lnTo>
                <a:lnTo>
                  <a:pt x="427" y="223"/>
                </a:lnTo>
                <a:lnTo>
                  <a:pt x="439" y="222"/>
                </a:lnTo>
                <a:lnTo>
                  <a:pt x="451" y="222"/>
                </a:lnTo>
                <a:lnTo>
                  <a:pt x="462" y="222"/>
                </a:lnTo>
                <a:lnTo>
                  <a:pt x="473" y="223"/>
                </a:lnTo>
                <a:lnTo>
                  <a:pt x="484" y="224"/>
                </a:lnTo>
                <a:lnTo>
                  <a:pt x="494" y="226"/>
                </a:lnTo>
                <a:lnTo>
                  <a:pt x="504" y="229"/>
                </a:lnTo>
                <a:lnTo>
                  <a:pt x="513" y="231"/>
                </a:lnTo>
                <a:lnTo>
                  <a:pt x="523" y="235"/>
                </a:lnTo>
                <a:lnTo>
                  <a:pt x="532" y="239"/>
                </a:lnTo>
                <a:lnTo>
                  <a:pt x="540" y="243"/>
                </a:lnTo>
                <a:lnTo>
                  <a:pt x="549" y="247"/>
                </a:lnTo>
                <a:lnTo>
                  <a:pt x="557" y="253"/>
                </a:lnTo>
                <a:lnTo>
                  <a:pt x="560" y="255"/>
                </a:lnTo>
                <a:lnTo>
                  <a:pt x="564" y="258"/>
                </a:lnTo>
                <a:lnTo>
                  <a:pt x="571" y="264"/>
                </a:lnTo>
                <a:lnTo>
                  <a:pt x="578" y="270"/>
                </a:lnTo>
                <a:lnTo>
                  <a:pt x="585" y="277"/>
                </a:lnTo>
                <a:lnTo>
                  <a:pt x="591" y="283"/>
                </a:lnTo>
                <a:lnTo>
                  <a:pt x="591" y="231"/>
                </a:lnTo>
                <a:lnTo>
                  <a:pt x="681" y="231"/>
                </a:lnTo>
                <a:lnTo>
                  <a:pt x="681" y="6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0" name="Freeform 19"/>
          <p:cNvSpPr>
            <a:spLocks noChangeAspect="1" noEditPoints="1"/>
          </p:cNvSpPr>
          <p:nvPr userDrawn="1"/>
        </p:nvSpPr>
        <p:spPr bwMode="auto">
          <a:xfrm>
            <a:off x="-1405" y="-1588"/>
            <a:ext cx="1728788" cy="1728788"/>
          </a:xfrm>
          <a:custGeom>
            <a:avLst/>
            <a:gdLst>
              <a:gd name="T0" fmla="*/ 424 w 908"/>
              <a:gd name="T1" fmla="*/ 683 h 908"/>
              <a:gd name="T2" fmla="*/ 365 w 908"/>
              <a:gd name="T3" fmla="*/ 671 h 908"/>
              <a:gd name="T4" fmla="*/ 304 w 908"/>
              <a:gd name="T5" fmla="*/ 647 h 908"/>
              <a:gd name="T6" fmla="*/ 247 w 908"/>
              <a:gd name="T7" fmla="*/ 610 h 908"/>
              <a:gd name="T8" fmla="*/ 286 w 908"/>
              <a:gd name="T9" fmla="*/ 536 h 908"/>
              <a:gd name="T10" fmla="*/ 321 w 908"/>
              <a:gd name="T11" fmla="*/ 562 h 908"/>
              <a:gd name="T12" fmla="*/ 365 w 908"/>
              <a:gd name="T13" fmla="*/ 585 h 908"/>
              <a:gd name="T14" fmla="*/ 405 w 908"/>
              <a:gd name="T15" fmla="*/ 598 h 908"/>
              <a:gd name="T16" fmla="*/ 441 w 908"/>
              <a:gd name="T17" fmla="*/ 604 h 908"/>
              <a:gd name="T18" fmla="*/ 508 w 908"/>
              <a:gd name="T19" fmla="*/ 602 h 908"/>
              <a:gd name="T20" fmla="*/ 551 w 908"/>
              <a:gd name="T21" fmla="*/ 589 h 908"/>
              <a:gd name="T22" fmla="*/ 571 w 908"/>
              <a:gd name="T23" fmla="*/ 575 h 908"/>
              <a:gd name="T24" fmla="*/ 582 w 908"/>
              <a:gd name="T25" fmla="*/ 556 h 908"/>
              <a:gd name="T26" fmla="*/ 583 w 908"/>
              <a:gd name="T27" fmla="*/ 539 h 908"/>
              <a:gd name="T28" fmla="*/ 575 w 908"/>
              <a:gd name="T29" fmla="*/ 524 h 908"/>
              <a:gd name="T30" fmla="*/ 559 w 908"/>
              <a:gd name="T31" fmla="*/ 512 h 908"/>
              <a:gd name="T32" fmla="*/ 521 w 908"/>
              <a:gd name="T33" fmla="*/ 501 h 908"/>
              <a:gd name="T34" fmla="*/ 394 w 908"/>
              <a:gd name="T35" fmla="*/ 483 h 908"/>
              <a:gd name="T36" fmla="*/ 324 w 908"/>
              <a:gd name="T37" fmla="*/ 465 h 908"/>
              <a:gd name="T38" fmla="*/ 280 w 908"/>
              <a:gd name="T39" fmla="*/ 442 h 908"/>
              <a:gd name="T40" fmla="*/ 257 w 908"/>
              <a:gd name="T41" fmla="*/ 420 h 908"/>
              <a:gd name="T42" fmla="*/ 243 w 908"/>
              <a:gd name="T43" fmla="*/ 392 h 908"/>
              <a:gd name="T44" fmla="*/ 237 w 908"/>
              <a:gd name="T45" fmla="*/ 356 h 908"/>
              <a:gd name="T46" fmla="*/ 242 w 908"/>
              <a:gd name="T47" fmla="*/ 328 h 908"/>
              <a:gd name="T48" fmla="*/ 254 w 908"/>
              <a:gd name="T49" fmla="*/ 302 h 908"/>
              <a:gd name="T50" fmla="*/ 274 w 908"/>
              <a:gd name="T51" fmla="*/ 279 h 908"/>
              <a:gd name="T52" fmla="*/ 299 w 908"/>
              <a:gd name="T53" fmla="*/ 260 h 908"/>
              <a:gd name="T54" fmla="*/ 347 w 908"/>
              <a:gd name="T55" fmla="*/ 237 h 908"/>
              <a:gd name="T56" fmla="*/ 422 w 908"/>
              <a:gd name="T57" fmla="*/ 222 h 908"/>
              <a:gd name="T58" fmla="*/ 489 w 908"/>
              <a:gd name="T59" fmla="*/ 224 h 908"/>
              <a:gd name="T60" fmla="*/ 545 w 908"/>
              <a:gd name="T61" fmla="*/ 235 h 908"/>
              <a:gd name="T62" fmla="*/ 596 w 908"/>
              <a:gd name="T63" fmla="*/ 255 h 908"/>
              <a:gd name="T64" fmla="*/ 641 w 908"/>
              <a:gd name="T65" fmla="*/ 283 h 908"/>
              <a:gd name="T66" fmla="*/ 591 w 908"/>
              <a:gd name="T67" fmla="*/ 351 h 908"/>
              <a:gd name="T68" fmla="*/ 550 w 908"/>
              <a:gd name="T69" fmla="*/ 325 h 908"/>
              <a:gd name="T70" fmla="*/ 503 w 908"/>
              <a:gd name="T71" fmla="*/ 308 h 908"/>
              <a:gd name="T72" fmla="*/ 462 w 908"/>
              <a:gd name="T73" fmla="*/ 302 h 908"/>
              <a:gd name="T74" fmla="*/ 416 w 908"/>
              <a:gd name="T75" fmla="*/ 303 h 908"/>
              <a:gd name="T76" fmla="*/ 372 w 908"/>
              <a:gd name="T77" fmla="*/ 313 h 908"/>
              <a:gd name="T78" fmla="*/ 343 w 908"/>
              <a:gd name="T79" fmla="*/ 329 h 908"/>
              <a:gd name="T80" fmla="*/ 328 w 908"/>
              <a:gd name="T81" fmla="*/ 347 h 908"/>
              <a:gd name="T82" fmla="*/ 328 w 908"/>
              <a:gd name="T83" fmla="*/ 366 h 908"/>
              <a:gd name="T84" fmla="*/ 338 w 908"/>
              <a:gd name="T85" fmla="*/ 380 h 908"/>
              <a:gd name="T86" fmla="*/ 369 w 908"/>
              <a:gd name="T87" fmla="*/ 395 h 908"/>
              <a:gd name="T88" fmla="*/ 443 w 908"/>
              <a:gd name="T89" fmla="*/ 407 h 908"/>
              <a:gd name="T90" fmla="*/ 550 w 908"/>
              <a:gd name="T91" fmla="*/ 424 h 908"/>
              <a:gd name="T92" fmla="*/ 607 w 908"/>
              <a:gd name="T93" fmla="*/ 442 h 908"/>
              <a:gd name="T94" fmla="*/ 639 w 908"/>
              <a:gd name="T95" fmla="*/ 462 h 908"/>
              <a:gd name="T96" fmla="*/ 658 w 908"/>
              <a:gd name="T97" fmla="*/ 483 h 908"/>
              <a:gd name="T98" fmla="*/ 670 w 908"/>
              <a:gd name="T99" fmla="*/ 511 h 908"/>
              <a:gd name="T100" fmla="*/ 674 w 908"/>
              <a:gd name="T101" fmla="*/ 545 h 908"/>
              <a:gd name="T102" fmla="*/ 670 w 908"/>
              <a:gd name="T103" fmla="*/ 573 h 908"/>
              <a:gd name="T104" fmla="*/ 659 w 908"/>
              <a:gd name="T105" fmla="*/ 600 h 908"/>
              <a:gd name="T106" fmla="*/ 641 w 908"/>
              <a:gd name="T107" fmla="*/ 624 h 908"/>
              <a:gd name="T108" fmla="*/ 616 w 908"/>
              <a:gd name="T109" fmla="*/ 644 h 908"/>
              <a:gd name="T110" fmla="*/ 569 w 908"/>
              <a:gd name="T111" fmla="*/ 668 h 908"/>
              <a:gd name="T112" fmla="*/ 510 w 908"/>
              <a:gd name="T113" fmla="*/ 683 h 908"/>
              <a:gd name="T114" fmla="*/ 0 w 908"/>
              <a:gd name="T115" fmla="*/ 908 h 908"/>
              <a:gd name="T116" fmla="*/ 908 w 908"/>
              <a:gd name="T117" fmla="*/ 0 h 908"/>
              <a:gd name="T118" fmla="*/ 0 w 908"/>
              <a:gd name="T119" fmla="*/ 908 h 9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908" h="908">
                <a:moveTo>
                  <a:pt x="466" y="685"/>
                </a:moveTo>
                <a:lnTo>
                  <a:pt x="452" y="685"/>
                </a:lnTo>
                <a:lnTo>
                  <a:pt x="438" y="684"/>
                </a:lnTo>
                <a:lnTo>
                  <a:pt x="424" y="683"/>
                </a:lnTo>
                <a:lnTo>
                  <a:pt x="410" y="681"/>
                </a:lnTo>
                <a:lnTo>
                  <a:pt x="395" y="678"/>
                </a:lnTo>
                <a:lnTo>
                  <a:pt x="380" y="675"/>
                </a:lnTo>
                <a:lnTo>
                  <a:pt x="365" y="671"/>
                </a:lnTo>
                <a:lnTo>
                  <a:pt x="350" y="666"/>
                </a:lnTo>
                <a:lnTo>
                  <a:pt x="335" y="661"/>
                </a:lnTo>
                <a:lnTo>
                  <a:pt x="319" y="654"/>
                </a:lnTo>
                <a:lnTo>
                  <a:pt x="304" y="647"/>
                </a:lnTo>
                <a:lnTo>
                  <a:pt x="290" y="639"/>
                </a:lnTo>
                <a:lnTo>
                  <a:pt x="275" y="631"/>
                </a:lnTo>
                <a:lnTo>
                  <a:pt x="261" y="621"/>
                </a:lnTo>
                <a:lnTo>
                  <a:pt x="247" y="610"/>
                </a:lnTo>
                <a:lnTo>
                  <a:pt x="240" y="605"/>
                </a:lnTo>
                <a:lnTo>
                  <a:pt x="233" y="599"/>
                </a:lnTo>
                <a:lnTo>
                  <a:pt x="283" y="533"/>
                </a:lnTo>
                <a:lnTo>
                  <a:pt x="286" y="536"/>
                </a:lnTo>
                <a:lnTo>
                  <a:pt x="296" y="544"/>
                </a:lnTo>
                <a:lnTo>
                  <a:pt x="303" y="550"/>
                </a:lnTo>
                <a:lnTo>
                  <a:pt x="311" y="556"/>
                </a:lnTo>
                <a:lnTo>
                  <a:pt x="321" y="562"/>
                </a:lnTo>
                <a:lnTo>
                  <a:pt x="332" y="569"/>
                </a:lnTo>
                <a:lnTo>
                  <a:pt x="345" y="576"/>
                </a:lnTo>
                <a:lnTo>
                  <a:pt x="358" y="582"/>
                </a:lnTo>
                <a:lnTo>
                  <a:pt x="365" y="585"/>
                </a:lnTo>
                <a:lnTo>
                  <a:pt x="373" y="588"/>
                </a:lnTo>
                <a:lnTo>
                  <a:pt x="388" y="594"/>
                </a:lnTo>
                <a:lnTo>
                  <a:pt x="396" y="596"/>
                </a:lnTo>
                <a:lnTo>
                  <a:pt x="405" y="598"/>
                </a:lnTo>
                <a:lnTo>
                  <a:pt x="414" y="600"/>
                </a:lnTo>
                <a:lnTo>
                  <a:pt x="423" y="602"/>
                </a:lnTo>
                <a:lnTo>
                  <a:pt x="432" y="603"/>
                </a:lnTo>
                <a:lnTo>
                  <a:pt x="441" y="604"/>
                </a:lnTo>
                <a:lnTo>
                  <a:pt x="460" y="605"/>
                </a:lnTo>
                <a:lnTo>
                  <a:pt x="478" y="605"/>
                </a:lnTo>
                <a:lnTo>
                  <a:pt x="494" y="604"/>
                </a:lnTo>
                <a:lnTo>
                  <a:pt x="508" y="602"/>
                </a:lnTo>
                <a:lnTo>
                  <a:pt x="521" y="599"/>
                </a:lnTo>
                <a:lnTo>
                  <a:pt x="533" y="596"/>
                </a:lnTo>
                <a:lnTo>
                  <a:pt x="543" y="593"/>
                </a:lnTo>
                <a:lnTo>
                  <a:pt x="551" y="589"/>
                </a:lnTo>
                <a:lnTo>
                  <a:pt x="559" y="585"/>
                </a:lnTo>
                <a:lnTo>
                  <a:pt x="565" y="580"/>
                </a:lnTo>
                <a:lnTo>
                  <a:pt x="568" y="578"/>
                </a:lnTo>
                <a:lnTo>
                  <a:pt x="571" y="575"/>
                </a:lnTo>
                <a:lnTo>
                  <a:pt x="575" y="571"/>
                </a:lnTo>
                <a:lnTo>
                  <a:pt x="578" y="566"/>
                </a:lnTo>
                <a:lnTo>
                  <a:pt x="580" y="561"/>
                </a:lnTo>
                <a:lnTo>
                  <a:pt x="582" y="556"/>
                </a:lnTo>
                <a:lnTo>
                  <a:pt x="583" y="552"/>
                </a:lnTo>
                <a:lnTo>
                  <a:pt x="583" y="547"/>
                </a:lnTo>
                <a:lnTo>
                  <a:pt x="583" y="543"/>
                </a:lnTo>
                <a:lnTo>
                  <a:pt x="583" y="539"/>
                </a:lnTo>
                <a:lnTo>
                  <a:pt x="582" y="536"/>
                </a:lnTo>
                <a:lnTo>
                  <a:pt x="580" y="533"/>
                </a:lnTo>
                <a:lnTo>
                  <a:pt x="577" y="526"/>
                </a:lnTo>
                <a:lnTo>
                  <a:pt x="575" y="524"/>
                </a:lnTo>
                <a:lnTo>
                  <a:pt x="572" y="521"/>
                </a:lnTo>
                <a:lnTo>
                  <a:pt x="569" y="519"/>
                </a:lnTo>
                <a:lnTo>
                  <a:pt x="566" y="516"/>
                </a:lnTo>
                <a:lnTo>
                  <a:pt x="559" y="512"/>
                </a:lnTo>
                <a:lnTo>
                  <a:pt x="551" y="509"/>
                </a:lnTo>
                <a:lnTo>
                  <a:pt x="542" y="506"/>
                </a:lnTo>
                <a:lnTo>
                  <a:pt x="532" y="503"/>
                </a:lnTo>
                <a:lnTo>
                  <a:pt x="521" y="501"/>
                </a:lnTo>
                <a:lnTo>
                  <a:pt x="498" y="497"/>
                </a:lnTo>
                <a:lnTo>
                  <a:pt x="447" y="490"/>
                </a:lnTo>
                <a:lnTo>
                  <a:pt x="412" y="485"/>
                </a:lnTo>
                <a:lnTo>
                  <a:pt x="394" y="483"/>
                </a:lnTo>
                <a:lnTo>
                  <a:pt x="376" y="479"/>
                </a:lnTo>
                <a:lnTo>
                  <a:pt x="358" y="475"/>
                </a:lnTo>
                <a:lnTo>
                  <a:pt x="341" y="471"/>
                </a:lnTo>
                <a:lnTo>
                  <a:pt x="324" y="465"/>
                </a:lnTo>
                <a:lnTo>
                  <a:pt x="308" y="459"/>
                </a:lnTo>
                <a:lnTo>
                  <a:pt x="301" y="455"/>
                </a:lnTo>
                <a:lnTo>
                  <a:pt x="293" y="451"/>
                </a:lnTo>
                <a:lnTo>
                  <a:pt x="280" y="442"/>
                </a:lnTo>
                <a:lnTo>
                  <a:pt x="274" y="437"/>
                </a:lnTo>
                <a:lnTo>
                  <a:pt x="268" y="432"/>
                </a:lnTo>
                <a:lnTo>
                  <a:pt x="262" y="426"/>
                </a:lnTo>
                <a:lnTo>
                  <a:pt x="257" y="420"/>
                </a:lnTo>
                <a:lnTo>
                  <a:pt x="253" y="414"/>
                </a:lnTo>
                <a:lnTo>
                  <a:pt x="249" y="407"/>
                </a:lnTo>
                <a:lnTo>
                  <a:pt x="246" y="400"/>
                </a:lnTo>
                <a:lnTo>
                  <a:pt x="243" y="392"/>
                </a:lnTo>
                <a:lnTo>
                  <a:pt x="240" y="384"/>
                </a:lnTo>
                <a:lnTo>
                  <a:pt x="239" y="375"/>
                </a:lnTo>
                <a:lnTo>
                  <a:pt x="238" y="366"/>
                </a:lnTo>
                <a:lnTo>
                  <a:pt x="237" y="356"/>
                </a:lnTo>
                <a:lnTo>
                  <a:pt x="238" y="349"/>
                </a:lnTo>
                <a:lnTo>
                  <a:pt x="239" y="342"/>
                </a:lnTo>
                <a:lnTo>
                  <a:pt x="240" y="335"/>
                </a:lnTo>
                <a:lnTo>
                  <a:pt x="242" y="328"/>
                </a:lnTo>
                <a:lnTo>
                  <a:pt x="244" y="321"/>
                </a:lnTo>
                <a:lnTo>
                  <a:pt x="247" y="315"/>
                </a:lnTo>
                <a:lnTo>
                  <a:pt x="250" y="308"/>
                </a:lnTo>
                <a:lnTo>
                  <a:pt x="254" y="302"/>
                </a:lnTo>
                <a:lnTo>
                  <a:pt x="258" y="296"/>
                </a:lnTo>
                <a:lnTo>
                  <a:pt x="263" y="290"/>
                </a:lnTo>
                <a:lnTo>
                  <a:pt x="268" y="285"/>
                </a:lnTo>
                <a:lnTo>
                  <a:pt x="274" y="279"/>
                </a:lnTo>
                <a:lnTo>
                  <a:pt x="280" y="274"/>
                </a:lnTo>
                <a:lnTo>
                  <a:pt x="286" y="269"/>
                </a:lnTo>
                <a:lnTo>
                  <a:pt x="292" y="264"/>
                </a:lnTo>
                <a:lnTo>
                  <a:pt x="299" y="260"/>
                </a:lnTo>
                <a:lnTo>
                  <a:pt x="314" y="251"/>
                </a:lnTo>
                <a:lnTo>
                  <a:pt x="322" y="247"/>
                </a:lnTo>
                <a:lnTo>
                  <a:pt x="330" y="244"/>
                </a:lnTo>
                <a:lnTo>
                  <a:pt x="347" y="237"/>
                </a:lnTo>
                <a:lnTo>
                  <a:pt x="365" y="232"/>
                </a:lnTo>
                <a:lnTo>
                  <a:pt x="383" y="227"/>
                </a:lnTo>
                <a:lnTo>
                  <a:pt x="402" y="224"/>
                </a:lnTo>
                <a:lnTo>
                  <a:pt x="422" y="222"/>
                </a:lnTo>
                <a:lnTo>
                  <a:pt x="443" y="222"/>
                </a:lnTo>
                <a:lnTo>
                  <a:pt x="458" y="222"/>
                </a:lnTo>
                <a:lnTo>
                  <a:pt x="474" y="223"/>
                </a:lnTo>
                <a:lnTo>
                  <a:pt x="489" y="224"/>
                </a:lnTo>
                <a:lnTo>
                  <a:pt x="504" y="226"/>
                </a:lnTo>
                <a:lnTo>
                  <a:pt x="518" y="229"/>
                </a:lnTo>
                <a:lnTo>
                  <a:pt x="532" y="232"/>
                </a:lnTo>
                <a:lnTo>
                  <a:pt x="545" y="235"/>
                </a:lnTo>
                <a:lnTo>
                  <a:pt x="559" y="239"/>
                </a:lnTo>
                <a:lnTo>
                  <a:pt x="571" y="244"/>
                </a:lnTo>
                <a:lnTo>
                  <a:pt x="584" y="249"/>
                </a:lnTo>
                <a:lnTo>
                  <a:pt x="596" y="255"/>
                </a:lnTo>
                <a:lnTo>
                  <a:pt x="607" y="261"/>
                </a:lnTo>
                <a:lnTo>
                  <a:pt x="619" y="268"/>
                </a:lnTo>
                <a:lnTo>
                  <a:pt x="630" y="275"/>
                </a:lnTo>
                <a:lnTo>
                  <a:pt x="641" y="283"/>
                </a:lnTo>
                <a:lnTo>
                  <a:pt x="651" y="291"/>
                </a:lnTo>
                <a:lnTo>
                  <a:pt x="602" y="360"/>
                </a:lnTo>
                <a:lnTo>
                  <a:pt x="599" y="357"/>
                </a:lnTo>
                <a:lnTo>
                  <a:pt x="591" y="351"/>
                </a:lnTo>
                <a:lnTo>
                  <a:pt x="578" y="341"/>
                </a:lnTo>
                <a:lnTo>
                  <a:pt x="570" y="336"/>
                </a:lnTo>
                <a:lnTo>
                  <a:pt x="560" y="331"/>
                </a:lnTo>
                <a:lnTo>
                  <a:pt x="550" y="325"/>
                </a:lnTo>
                <a:lnTo>
                  <a:pt x="538" y="320"/>
                </a:lnTo>
                <a:lnTo>
                  <a:pt x="525" y="315"/>
                </a:lnTo>
                <a:lnTo>
                  <a:pt x="511" y="310"/>
                </a:lnTo>
                <a:lnTo>
                  <a:pt x="503" y="308"/>
                </a:lnTo>
                <a:lnTo>
                  <a:pt x="496" y="307"/>
                </a:lnTo>
                <a:lnTo>
                  <a:pt x="479" y="304"/>
                </a:lnTo>
                <a:lnTo>
                  <a:pt x="471" y="303"/>
                </a:lnTo>
                <a:lnTo>
                  <a:pt x="462" y="302"/>
                </a:lnTo>
                <a:lnTo>
                  <a:pt x="453" y="301"/>
                </a:lnTo>
                <a:lnTo>
                  <a:pt x="444" y="301"/>
                </a:lnTo>
                <a:lnTo>
                  <a:pt x="430" y="302"/>
                </a:lnTo>
                <a:lnTo>
                  <a:pt x="416" y="303"/>
                </a:lnTo>
                <a:lnTo>
                  <a:pt x="404" y="304"/>
                </a:lnTo>
                <a:lnTo>
                  <a:pt x="392" y="307"/>
                </a:lnTo>
                <a:lnTo>
                  <a:pt x="382" y="310"/>
                </a:lnTo>
                <a:lnTo>
                  <a:pt x="372" y="313"/>
                </a:lnTo>
                <a:lnTo>
                  <a:pt x="363" y="317"/>
                </a:lnTo>
                <a:lnTo>
                  <a:pt x="356" y="321"/>
                </a:lnTo>
                <a:lnTo>
                  <a:pt x="349" y="325"/>
                </a:lnTo>
                <a:lnTo>
                  <a:pt x="343" y="329"/>
                </a:lnTo>
                <a:lnTo>
                  <a:pt x="338" y="334"/>
                </a:lnTo>
                <a:lnTo>
                  <a:pt x="334" y="338"/>
                </a:lnTo>
                <a:lnTo>
                  <a:pt x="331" y="343"/>
                </a:lnTo>
                <a:lnTo>
                  <a:pt x="328" y="347"/>
                </a:lnTo>
                <a:lnTo>
                  <a:pt x="327" y="352"/>
                </a:lnTo>
                <a:lnTo>
                  <a:pt x="327" y="356"/>
                </a:lnTo>
                <a:lnTo>
                  <a:pt x="327" y="363"/>
                </a:lnTo>
                <a:lnTo>
                  <a:pt x="328" y="366"/>
                </a:lnTo>
                <a:lnTo>
                  <a:pt x="330" y="369"/>
                </a:lnTo>
                <a:lnTo>
                  <a:pt x="333" y="375"/>
                </a:lnTo>
                <a:lnTo>
                  <a:pt x="335" y="378"/>
                </a:lnTo>
                <a:lnTo>
                  <a:pt x="338" y="380"/>
                </a:lnTo>
                <a:lnTo>
                  <a:pt x="344" y="385"/>
                </a:lnTo>
                <a:lnTo>
                  <a:pt x="351" y="389"/>
                </a:lnTo>
                <a:lnTo>
                  <a:pt x="360" y="392"/>
                </a:lnTo>
                <a:lnTo>
                  <a:pt x="369" y="395"/>
                </a:lnTo>
                <a:lnTo>
                  <a:pt x="380" y="397"/>
                </a:lnTo>
                <a:lnTo>
                  <a:pt x="391" y="400"/>
                </a:lnTo>
                <a:lnTo>
                  <a:pt x="416" y="404"/>
                </a:lnTo>
                <a:lnTo>
                  <a:pt x="443" y="407"/>
                </a:lnTo>
                <a:lnTo>
                  <a:pt x="473" y="411"/>
                </a:lnTo>
                <a:lnTo>
                  <a:pt x="513" y="417"/>
                </a:lnTo>
                <a:lnTo>
                  <a:pt x="532" y="420"/>
                </a:lnTo>
                <a:lnTo>
                  <a:pt x="550" y="424"/>
                </a:lnTo>
                <a:lnTo>
                  <a:pt x="568" y="428"/>
                </a:lnTo>
                <a:lnTo>
                  <a:pt x="584" y="433"/>
                </a:lnTo>
                <a:lnTo>
                  <a:pt x="600" y="439"/>
                </a:lnTo>
                <a:lnTo>
                  <a:pt x="607" y="442"/>
                </a:lnTo>
                <a:lnTo>
                  <a:pt x="614" y="446"/>
                </a:lnTo>
                <a:lnTo>
                  <a:pt x="627" y="453"/>
                </a:lnTo>
                <a:lnTo>
                  <a:pt x="634" y="458"/>
                </a:lnTo>
                <a:lnTo>
                  <a:pt x="639" y="462"/>
                </a:lnTo>
                <a:lnTo>
                  <a:pt x="645" y="467"/>
                </a:lnTo>
                <a:lnTo>
                  <a:pt x="649" y="472"/>
                </a:lnTo>
                <a:lnTo>
                  <a:pt x="654" y="478"/>
                </a:lnTo>
                <a:lnTo>
                  <a:pt x="658" y="483"/>
                </a:lnTo>
                <a:lnTo>
                  <a:pt x="662" y="490"/>
                </a:lnTo>
                <a:lnTo>
                  <a:pt x="665" y="496"/>
                </a:lnTo>
                <a:lnTo>
                  <a:pt x="668" y="503"/>
                </a:lnTo>
                <a:lnTo>
                  <a:pt x="670" y="511"/>
                </a:lnTo>
                <a:lnTo>
                  <a:pt x="672" y="518"/>
                </a:lnTo>
                <a:lnTo>
                  <a:pt x="673" y="527"/>
                </a:lnTo>
                <a:lnTo>
                  <a:pt x="674" y="535"/>
                </a:lnTo>
                <a:lnTo>
                  <a:pt x="674" y="545"/>
                </a:lnTo>
                <a:lnTo>
                  <a:pt x="674" y="552"/>
                </a:lnTo>
                <a:lnTo>
                  <a:pt x="673" y="559"/>
                </a:lnTo>
                <a:lnTo>
                  <a:pt x="672" y="566"/>
                </a:lnTo>
                <a:lnTo>
                  <a:pt x="670" y="573"/>
                </a:lnTo>
                <a:lnTo>
                  <a:pt x="668" y="580"/>
                </a:lnTo>
                <a:lnTo>
                  <a:pt x="666" y="587"/>
                </a:lnTo>
                <a:lnTo>
                  <a:pt x="663" y="593"/>
                </a:lnTo>
                <a:lnTo>
                  <a:pt x="659" y="600"/>
                </a:lnTo>
                <a:lnTo>
                  <a:pt x="655" y="606"/>
                </a:lnTo>
                <a:lnTo>
                  <a:pt x="651" y="612"/>
                </a:lnTo>
                <a:lnTo>
                  <a:pt x="646" y="618"/>
                </a:lnTo>
                <a:lnTo>
                  <a:pt x="641" y="624"/>
                </a:lnTo>
                <a:lnTo>
                  <a:pt x="635" y="629"/>
                </a:lnTo>
                <a:lnTo>
                  <a:pt x="629" y="634"/>
                </a:lnTo>
                <a:lnTo>
                  <a:pt x="623" y="639"/>
                </a:lnTo>
                <a:lnTo>
                  <a:pt x="616" y="644"/>
                </a:lnTo>
                <a:lnTo>
                  <a:pt x="609" y="649"/>
                </a:lnTo>
                <a:lnTo>
                  <a:pt x="602" y="653"/>
                </a:lnTo>
                <a:lnTo>
                  <a:pt x="586" y="661"/>
                </a:lnTo>
                <a:lnTo>
                  <a:pt x="569" y="668"/>
                </a:lnTo>
                <a:lnTo>
                  <a:pt x="560" y="672"/>
                </a:lnTo>
                <a:lnTo>
                  <a:pt x="550" y="674"/>
                </a:lnTo>
                <a:lnTo>
                  <a:pt x="531" y="679"/>
                </a:lnTo>
                <a:lnTo>
                  <a:pt x="510" y="683"/>
                </a:lnTo>
                <a:lnTo>
                  <a:pt x="499" y="684"/>
                </a:lnTo>
                <a:lnTo>
                  <a:pt x="488" y="685"/>
                </a:lnTo>
                <a:lnTo>
                  <a:pt x="466" y="685"/>
                </a:lnTo>
                <a:close/>
                <a:moveTo>
                  <a:pt x="0" y="908"/>
                </a:moveTo>
                <a:lnTo>
                  <a:pt x="453" y="908"/>
                </a:lnTo>
                <a:lnTo>
                  <a:pt x="908" y="908"/>
                </a:lnTo>
                <a:lnTo>
                  <a:pt x="908" y="453"/>
                </a:lnTo>
                <a:lnTo>
                  <a:pt x="908" y="0"/>
                </a:lnTo>
                <a:lnTo>
                  <a:pt x="453" y="0"/>
                </a:lnTo>
                <a:lnTo>
                  <a:pt x="0" y="0"/>
                </a:lnTo>
                <a:lnTo>
                  <a:pt x="0" y="453"/>
                </a:lnTo>
                <a:lnTo>
                  <a:pt x="0" y="90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1" name="Freeform 20"/>
          <p:cNvSpPr>
            <a:spLocks noChangeAspect="1" noEditPoints="1"/>
          </p:cNvSpPr>
          <p:nvPr userDrawn="1"/>
        </p:nvSpPr>
        <p:spPr bwMode="auto">
          <a:xfrm>
            <a:off x="3457175" y="1722393"/>
            <a:ext cx="1728000" cy="1728000"/>
          </a:xfrm>
          <a:custGeom>
            <a:avLst/>
            <a:gdLst>
              <a:gd name="T0" fmla="*/ 908 w 908"/>
              <a:gd name="T1" fmla="*/ 453 h 908"/>
              <a:gd name="T2" fmla="*/ 0 w 908"/>
              <a:gd name="T3" fmla="*/ 453 h 908"/>
              <a:gd name="T4" fmla="*/ 431 w 908"/>
              <a:gd name="T5" fmla="*/ 684 h 908"/>
              <a:gd name="T6" fmla="*/ 386 w 908"/>
              <a:gd name="T7" fmla="*/ 675 h 908"/>
              <a:gd name="T8" fmla="*/ 344 w 908"/>
              <a:gd name="T9" fmla="*/ 657 h 908"/>
              <a:gd name="T10" fmla="*/ 307 w 908"/>
              <a:gd name="T11" fmla="*/ 632 h 908"/>
              <a:gd name="T12" fmla="*/ 276 w 908"/>
              <a:gd name="T13" fmla="*/ 601 h 908"/>
              <a:gd name="T14" fmla="*/ 251 w 908"/>
              <a:gd name="T15" fmla="*/ 564 h 908"/>
              <a:gd name="T16" fmla="*/ 233 w 908"/>
              <a:gd name="T17" fmla="*/ 523 h 908"/>
              <a:gd name="T18" fmla="*/ 223 w 908"/>
              <a:gd name="T19" fmla="*/ 477 h 908"/>
              <a:gd name="T20" fmla="*/ 223 w 908"/>
              <a:gd name="T21" fmla="*/ 429 h 908"/>
              <a:gd name="T22" fmla="*/ 233 w 908"/>
              <a:gd name="T23" fmla="*/ 383 h 908"/>
              <a:gd name="T24" fmla="*/ 251 w 908"/>
              <a:gd name="T25" fmla="*/ 342 h 908"/>
              <a:gd name="T26" fmla="*/ 276 w 908"/>
              <a:gd name="T27" fmla="*/ 305 h 908"/>
              <a:gd name="T28" fmla="*/ 307 w 908"/>
              <a:gd name="T29" fmla="*/ 274 h 908"/>
              <a:gd name="T30" fmla="*/ 344 w 908"/>
              <a:gd name="T31" fmla="*/ 249 h 908"/>
              <a:gd name="T32" fmla="*/ 386 w 908"/>
              <a:gd name="T33" fmla="*/ 231 h 908"/>
              <a:gd name="T34" fmla="*/ 431 w 908"/>
              <a:gd name="T35" fmla="*/ 222 h 908"/>
              <a:gd name="T36" fmla="*/ 479 w 908"/>
              <a:gd name="T37" fmla="*/ 222 h 908"/>
              <a:gd name="T38" fmla="*/ 524 w 908"/>
              <a:gd name="T39" fmla="*/ 231 h 908"/>
              <a:gd name="T40" fmla="*/ 565 w 908"/>
              <a:gd name="T41" fmla="*/ 249 h 908"/>
              <a:gd name="T42" fmla="*/ 602 w 908"/>
              <a:gd name="T43" fmla="*/ 274 h 908"/>
              <a:gd name="T44" fmla="*/ 634 w 908"/>
              <a:gd name="T45" fmla="*/ 305 h 908"/>
              <a:gd name="T46" fmla="*/ 659 w 908"/>
              <a:gd name="T47" fmla="*/ 342 h 908"/>
              <a:gd name="T48" fmla="*/ 676 w 908"/>
              <a:gd name="T49" fmla="*/ 383 h 908"/>
              <a:gd name="T50" fmla="*/ 685 w 908"/>
              <a:gd name="T51" fmla="*/ 429 h 908"/>
              <a:gd name="T52" fmla="*/ 685 w 908"/>
              <a:gd name="T53" fmla="*/ 477 h 908"/>
              <a:gd name="T54" fmla="*/ 676 w 908"/>
              <a:gd name="T55" fmla="*/ 523 h 908"/>
              <a:gd name="T56" fmla="*/ 659 w 908"/>
              <a:gd name="T57" fmla="*/ 564 h 908"/>
              <a:gd name="T58" fmla="*/ 634 w 908"/>
              <a:gd name="T59" fmla="*/ 601 h 908"/>
              <a:gd name="T60" fmla="*/ 602 w 908"/>
              <a:gd name="T61" fmla="*/ 632 h 908"/>
              <a:gd name="T62" fmla="*/ 565 w 908"/>
              <a:gd name="T63" fmla="*/ 657 h 908"/>
              <a:gd name="T64" fmla="*/ 524 w 908"/>
              <a:gd name="T65" fmla="*/ 675 h 908"/>
              <a:gd name="T66" fmla="*/ 479 w 908"/>
              <a:gd name="T67" fmla="*/ 684 h 908"/>
              <a:gd name="T68" fmla="*/ 440 w 908"/>
              <a:gd name="T69" fmla="*/ 302 h 908"/>
              <a:gd name="T70" fmla="*/ 406 w 908"/>
              <a:gd name="T71" fmla="*/ 309 h 908"/>
              <a:gd name="T72" fmla="*/ 381 w 908"/>
              <a:gd name="T73" fmla="*/ 321 h 908"/>
              <a:gd name="T74" fmla="*/ 359 w 908"/>
              <a:gd name="T75" fmla="*/ 338 h 908"/>
              <a:gd name="T76" fmla="*/ 341 w 908"/>
              <a:gd name="T77" fmla="*/ 359 h 908"/>
              <a:gd name="T78" fmla="*/ 323 w 908"/>
              <a:gd name="T79" fmla="*/ 391 h 908"/>
              <a:gd name="T80" fmla="*/ 315 w 908"/>
              <a:gd name="T81" fmla="*/ 420 h 908"/>
              <a:gd name="T82" fmla="*/ 313 w 908"/>
              <a:gd name="T83" fmla="*/ 470 h 908"/>
              <a:gd name="T84" fmla="*/ 323 w 908"/>
              <a:gd name="T85" fmla="*/ 515 h 908"/>
              <a:gd name="T86" fmla="*/ 341 w 908"/>
              <a:gd name="T87" fmla="*/ 547 h 908"/>
              <a:gd name="T88" fmla="*/ 359 w 908"/>
              <a:gd name="T89" fmla="*/ 568 h 908"/>
              <a:gd name="T90" fmla="*/ 387 w 908"/>
              <a:gd name="T91" fmla="*/ 588 h 908"/>
              <a:gd name="T92" fmla="*/ 426 w 908"/>
              <a:gd name="T93" fmla="*/ 602 h 908"/>
              <a:gd name="T94" fmla="*/ 469 w 908"/>
              <a:gd name="T95" fmla="*/ 604 h 908"/>
              <a:gd name="T96" fmla="*/ 504 w 908"/>
              <a:gd name="T97" fmla="*/ 597 h 908"/>
              <a:gd name="T98" fmla="*/ 529 w 908"/>
              <a:gd name="T99" fmla="*/ 585 h 908"/>
              <a:gd name="T100" fmla="*/ 551 w 908"/>
              <a:gd name="T101" fmla="*/ 568 h 908"/>
              <a:gd name="T102" fmla="*/ 569 w 908"/>
              <a:gd name="T103" fmla="*/ 547 h 908"/>
              <a:gd name="T104" fmla="*/ 586 w 908"/>
              <a:gd name="T105" fmla="*/ 515 h 908"/>
              <a:gd name="T106" fmla="*/ 595 w 908"/>
              <a:gd name="T107" fmla="*/ 486 h 908"/>
              <a:gd name="T108" fmla="*/ 597 w 908"/>
              <a:gd name="T109" fmla="*/ 436 h 908"/>
              <a:gd name="T110" fmla="*/ 586 w 908"/>
              <a:gd name="T111" fmla="*/ 391 h 908"/>
              <a:gd name="T112" fmla="*/ 569 w 908"/>
              <a:gd name="T113" fmla="*/ 359 h 908"/>
              <a:gd name="T114" fmla="*/ 551 w 908"/>
              <a:gd name="T115" fmla="*/ 338 h 908"/>
              <a:gd name="T116" fmla="*/ 523 w 908"/>
              <a:gd name="T117" fmla="*/ 318 h 908"/>
              <a:gd name="T118" fmla="*/ 484 w 908"/>
              <a:gd name="T119" fmla="*/ 304 h 9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908" h="908">
                <a:moveTo>
                  <a:pt x="0" y="908"/>
                </a:moveTo>
                <a:lnTo>
                  <a:pt x="454" y="908"/>
                </a:lnTo>
                <a:lnTo>
                  <a:pt x="908" y="908"/>
                </a:lnTo>
                <a:lnTo>
                  <a:pt x="908" y="453"/>
                </a:lnTo>
                <a:lnTo>
                  <a:pt x="908" y="0"/>
                </a:lnTo>
                <a:lnTo>
                  <a:pt x="454" y="0"/>
                </a:lnTo>
                <a:lnTo>
                  <a:pt x="0" y="0"/>
                </a:lnTo>
                <a:lnTo>
                  <a:pt x="0" y="453"/>
                </a:lnTo>
                <a:lnTo>
                  <a:pt x="0" y="908"/>
                </a:lnTo>
                <a:close/>
                <a:moveTo>
                  <a:pt x="455" y="685"/>
                </a:moveTo>
                <a:lnTo>
                  <a:pt x="443" y="685"/>
                </a:lnTo>
                <a:lnTo>
                  <a:pt x="431" y="684"/>
                </a:lnTo>
                <a:lnTo>
                  <a:pt x="419" y="683"/>
                </a:lnTo>
                <a:lnTo>
                  <a:pt x="408" y="681"/>
                </a:lnTo>
                <a:lnTo>
                  <a:pt x="397" y="678"/>
                </a:lnTo>
                <a:lnTo>
                  <a:pt x="386" y="675"/>
                </a:lnTo>
                <a:lnTo>
                  <a:pt x="375" y="671"/>
                </a:lnTo>
                <a:lnTo>
                  <a:pt x="364" y="667"/>
                </a:lnTo>
                <a:lnTo>
                  <a:pt x="354" y="663"/>
                </a:lnTo>
                <a:lnTo>
                  <a:pt x="344" y="657"/>
                </a:lnTo>
                <a:lnTo>
                  <a:pt x="334" y="652"/>
                </a:lnTo>
                <a:lnTo>
                  <a:pt x="325" y="646"/>
                </a:lnTo>
                <a:lnTo>
                  <a:pt x="316" y="639"/>
                </a:lnTo>
                <a:lnTo>
                  <a:pt x="307" y="632"/>
                </a:lnTo>
                <a:lnTo>
                  <a:pt x="299" y="625"/>
                </a:lnTo>
                <a:lnTo>
                  <a:pt x="291" y="618"/>
                </a:lnTo>
                <a:lnTo>
                  <a:pt x="283" y="610"/>
                </a:lnTo>
                <a:lnTo>
                  <a:pt x="276" y="601"/>
                </a:lnTo>
                <a:lnTo>
                  <a:pt x="269" y="592"/>
                </a:lnTo>
                <a:lnTo>
                  <a:pt x="263" y="583"/>
                </a:lnTo>
                <a:lnTo>
                  <a:pt x="257" y="574"/>
                </a:lnTo>
                <a:lnTo>
                  <a:pt x="251" y="564"/>
                </a:lnTo>
                <a:lnTo>
                  <a:pt x="246" y="554"/>
                </a:lnTo>
                <a:lnTo>
                  <a:pt x="241" y="544"/>
                </a:lnTo>
                <a:lnTo>
                  <a:pt x="237" y="533"/>
                </a:lnTo>
                <a:lnTo>
                  <a:pt x="233" y="523"/>
                </a:lnTo>
                <a:lnTo>
                  <a:pt x="229" y="512"/>
                </a:lnTo>
                <a:lnTo>
                  <a:pt x="227" y="500"/>
                </a:lnTo>
                <a:lnTo>
                  <a:pt x="225" y="489"/>
                </a:lnTo>
                <a:lnTo>
                  <a:pt x="223" y="477"/>
                </a:lnTo>
                <a:lnTo>
                  <a:pt x="222" y="465"/>
                </a:lnTo>
                <a:lnTo>
                  <a:pt x="222" y="453"/>
                </a:lnTo>
                <a:lnTo>
                  <a:pt x="222" y="441"/>
                </a:lnTo>
                <a:lnTo>
                  <a:pt x="223" y="429"/>
                </a:lnTo>
                <a:lnTo>
                  <a:pt x="225" y="417"/>
                </a:lnTo>
                <a:lnTo>
                  <a:pt x="227" y="406"/>
                </a:lnTo>
                <a:lnTo>
                  <a:pt x="229" y="394"/>
                </a:lnTo>
                <a:lnTo>
                  <a:pt x="233" y="383"/>
                </a:lnTo>
                <a:lnTo>
                  <a:pt x="237" y="373"/>
                </a:lnTo>
                <a:lnTo>
                  <a:pt x="241" y="362"/>
                </a:lnTo>
                <a:lnTo>
                  <a:pt x="246" y="352"/>
                </a:lnTo>
                <a:lnTo>
                  <a:pt x="251" y="342"/>
                </a:lnTo>
                <a:lnTo>
                  <a:pt x="257" y="332"/>
                </a:lnTo>
                <a:lnTo>
                  <a:pt x="263" y="323"/>
                </a:lnTo>
                <a:lnTo>
                  <a:pt x="269" y="314"/>
                </a:lnTo>
                <a:lnTo>
                  <a:pt x="276" y="305"/>
                </a:lnTo>
                <a:lnTo>
                  <a:pt x="283" y="297"/>
                </a:lnTo>
                <a:lnTo>
                  <a:pt x="291" y="288"/>
                </a:lnTo>
                <a:lnTo>
                  <a:pt x="299" y="281"/>
                </a:lnTo>
                <a:lnTo>
                  <a:pt x="307" y="274"/>
                </a:lnTo>
                <a:lnTo>
                  <a:pt x="316" y="267"/>
                </a:lnTo>
                <a:lnTo>
                  <a:pt x="325" y="260"/>
                </a:lnTo>
                <a:lnTo>
                  <a:pt x="334" y="254"/>
                </a:lnTo>
                <a:lnTo>
                  <a:pt x="344" y="249"/>
                </a:lnTo>
                <a:lnTo>
                  <a:pt x="354" y="244"/>
                </a:lnTo>
                <a:lnTo>
                  <a:pt x="364" y="239"/>
                </a:lnTo>
                <a:lnTo>
                  <a:pt x="375" y="235"/>
                </a:lnTo>
                <a:lnTo>
                  <a:pt x="386" y="231"/>
                </a:lnTo>
                <a:lnTo>
                  <a:pt x="397" y="228"/>
                </a:lnTo>
                <a:lnTo>
                  <a:pt x="408" y="225"/>
                </a:lnTo>
                <a:lnTo>
                  <a:pt x="419" y="223"/>
                </a:lnTo>
                <a:lnTo>
                  <a:pt x="431" y="222"/>
                </a:lnTo>
                <a:lnTo>
                  <a:pt x="443" y="221"/>
                </a:lnTo>
                <a:lnTo>
                  <a:pt x="455" y="221"/>
                </a:lnTo>
                <a:lnTo>
                  <a:pt x="467" y="221"/>
                </a:lnTo>
                <a:lnTo>
                  <a:pt x="479" y="222"/>
                </a:lnTo>
                <a:lnTo>
                  <a:pt x="490" y="223"/>
                </a:lnTo>
                <a:lnTo>
                  <a:pt x="502" y="225"/>
                </a:lnTo>
                <a:lnTo>
                  <a:pt x="513" y="228"/>
                </a:lnTo>
                <a:lnTo>
                  <a:pt x="524" y="231"/>
                </a:lnTo>
                <a:lnTo>
                  <a:pt x="535" y="235"/>
                </a:lnTo>
                <a:lnTo>
                  <a:pt x="545" y="239"/>
                </a:lnTo>
                <a:lnTo>
                  <a:pt x="555" y="244"/>
                </a:lnTo>
                <a:lnTo>
                  <a:pt x="565" y="249"/>
                </a:lnTo>
                <a:lnTo>
                  <a:pt x="575" y="254"/>
                </a:lnTo>
                <a:lnTo>
                  <a:pt x="585" y="260"/>
                </a:lnTo>
                <a:lnTo>
                  <a:pt x="594" y="267"/>
                </a:lnTo>
                <a:lnTo>
                  <a:pt x="602" y="274"/>
                </a:lnTo>
                <a:lnTo>
                  <a:pt x="611" y="281"/>
                </a:lnTo>
                <a:lnTo>
                  <a:pt x="619" y="288"/>
                </a:lnTo>
                <a:lnTo>
                  <a:pt x="627" y="297"/>
                </a:lnTo>
                <a:lnTo>
                  <a:pt x="634" y="305"/>
                </a:lnTo>
                <a:lnTo>
                  <a:pt x="641" y="314"/>
                </a:lnTo>
                <a:lnTo>
                  <a:pt x="647" y="323"/>
                </a:lnTo>
                <a:lnTo>
                  <a:pt x="653" y="332"/>
                </a:lnTo>
                <a:lnTo>
                  <a:pt x="659" y="342"/>
                </a:lnTo>
                <a:lnTo>
                  <a:pt x="664" y="352"/>
                </a:lnTo>
                <a:lnTo>
                  <a:pt x="668" y="362"/>
                </a:lnTo>
                <a:lnTo>
                  <a:pt x="673" y="373"/>
                </a:lnTo>
                <a:lnTo>
                  <a:pt x="676" y="383"/>
                </a:lnTo>
                <a:lnTo>
                  <a:pt x="679" y="394"/>
                </a:lnTo>
                <a:lnTo>
                  <a:pt x="682" y="406"/>
                </a:lnTo>
                <a:lnTo>
                  <a:pt x="684" y="417"/>
                </a:lnTo>
                <a:lnTo>
                  <a:pt x="685" y="429"/>
                </a:lnTo>
                <a:lnTo>
                  <a:pt x="686" y="441"/>
                </a:lnTo>
                <a:lnTo>
                  <a:pt x="687" y="453"/>
                </a:lnTo>
                <a:lnTo>
                  <a:pt x="686" y="465"/>
                </a:lnTo>
                <a:lnTo>
                  <a:pt x="685" y="477"/>
                </a:lnTo>
                <a:lnTo>
                  <a:pt x="684" y="489"/>
                </a:lnTo>
                <a:lnTo>
                  <a:pt x="682" y="500"/>
                </a:lnTo>
                <a:lnTo>
                  <a:pt x="679" y="512"/>
                </a:lnTo>
                <a:lnTo>
                  <a:pt x="676" y="523"/>
                </a:lnTo>
                <a:lnTo>
                  <a:pt x="673" y="533"/>
                </a:lnTo>
                <a:lnTo>
                  <a:pt x="668" y="544"/>
                </a:lnTo>
                <a:lnTo>
                  <a:pt x="664" y="554"/>
                </a:lnTo>
                <a:lnTo>
                  <a:pt x="659" y="564"/>
                </a:lnTo>
                <a:lnTo>
                  <a:pt x="653" y="574"/>
                </a:lnTo>
                <a:lnTo>
                  <a:pt x="647" y="583"/>
                </a:lnTo>
                <a:lnTo>
                  <a:pt x="641" y="592"/>
                </a:lnTo>
                <a:lnTo>
                  <a:pt x="634" y="601"/>
                </a:lnTo>
                <a:lnTo>
                  <a:pt x="627" y="610"/>
                </a:lnTo>
                <a:lnTo>
                  <a:pt x="619" y="618"/>
                </a:lnTo>
                <a:lnTo>
                  <a:pt x="611" y="625"/>
                </a:lnTo>
                <a:lnTo>
                  <a:pt x="602" y="632"/>
                </a:lnTo>
                <a:lnTo>
                  <a:pt x="594" y="639"/>
                </a:lnTo>
                <a:lnTo>
                  <a:pt x="585" y="646"/>
                </a:lnTo>
                <a:lnTo>
                  <a:pt x="575" y="652"/>
                </a:lnTo>
                <a:lnTo>
                  <a:pt x="565" y="657"/>
                </a:lnTo>
                <a:lnTo>
                  <a:pt x="555" y="663"/>
                </a:lnTo>
                <a:lnTo>
                  <a:pt x="545" y="667"/>
                </a:lnTo>
                <a:lnTo>
                  <a:pt x="535" y="671"/>
                </a:lnTo>
                <a:lnTo>
                  <a:pt x="524" y="675"/>
                </a:lnTo>
                <a:lnTo>
                  <a:pt x="513" y="678"/>
                </a:lnTo>
                <a:lnTo>
                  <a:pt x="502" y="681"/>
                </a:lnTo>
                <a:lnTo>
                  <a:pt x="490" y="683"/>
                </a:lnTo>
                <a:lnTo>
                  <a:pt x="479" y="684"/>
                </a:lnTo>
                <a:lnTo>
                  <a:pt x="467" y="685"/>
                </a:lnTo>
                <a:lnTo>
                  <a:pt x="455" y="685"/>
                </a:lnTo>
                <a:close/>
                <a:moveTo>
                  <a:pt x="455" y="301"/>
                </a:moveTo>
                <a:lnTo>
                  <a:pt x="440" y="302"/>
                </a:lnTo>
                <a:lnTo>
                  <a:pt x="426" y="304"/>
                </a:lnTo>
                <a:lnTo>
                  <a:pt x="419" y="305"/>
                </a:lnTo>
                <a:lnTo>
                  <a:pt x="412" y="307"/>
                </a:lnTo>
                <a:lnTo>
                  <a:pt x="406" y="309"/>
                </a:lnTo>
                <a:lnTo>
                  <a:pt x="399" y="312"/>
                </a:lnTo>
                <a:lnTo>
                  <a:pt x="393" y="315"/>
                </a:lnTo>
                <a:lnTo>
                  <a:pt x="387" y="318"/>
                </a:lnTo>
                <a:lnTo>
                  <a:pt x="381" y="321"/>
                </a:lnTo>
                <a:lnTo>
                  <a:pt x="375" y="325"/>
                </a:lnTo>
                <a:lnTo>
                  <a:pt x="369" y="329"/>
                </a:lnTo>
                <a:lnTo>
                  <a:pt x="364" y="333"/>
                </a:lnTo>
                <a:lnTo>
                  <a:pt x="359" y="338"/>
                </a:lnTo>
                <a:lnTo>
                  <a:pt x="354" y="343"/>
                </a:lnTo>
                <a:lnTo>
                  <a:pt x="349" y="348"/>
                </a:lnTo>
                <a:lnTo>
                  <a:pt x="345" y="353"/>
                </a:lnTo>
                <a:lnTo>
                  <a:pt x="341" y="359"/>
                </a:lnTo>
                <a:lnTo>
                  <a:pt x="337" y="365"/>
                </a:lnTo>
                <a:lnTo>
                  <a:pt x="329" y="377"/>
                </a:lnTo>
                <a:lnTo>
                  <a:pt x="326" y="384"/>
                </a:lnTo>
                <a:lnTo>
                  <a:pt x="323" y="391"/>
                </a:lnTo>
                <a:lnTo>
                  <a:pt x="321" y="398"/>
                </a:lnTo>
                <a:lnTo>
                  <a:pt x="319" y="405"/>
                </a:lnTo>
                <a:lnTo>
                  <a:pt x="317" y="412"/>
                </a:lnTo>
                <a:lnTo>
                  <a:pt x="315" y="420"/>
                </a:lnTo>
                <a:lnTo>
                  <a:pt x="313" y="436"/>
                </a:lnTo>
                <a:lnTo>
                  <a:pt x="312" y="453"/>
                </a:lnTo>
                <a:lnTo>
                  <a:pt x="312" y="462"/>
                </a:lnTo>
                <a:lnTo>
                  <a:pt x="313" y="470"/>
                </a:lnTo>
                <a:lnTo>
                  <a:pt x="314" y="478"/>
                </a:lnTo>
                <a:lnTo>
                  <a:pt x="315" y="486"/>
                </a:lnTo>
                <a:lnTo>
                  <a:pt x="319" y="501"/>
                </a:lnTo>
                <a:lnTo>
                  <a:pt x="323" y="515"/>
                </a:lnTo>
                <a:lnTo>
                  <a:pt x="329" y="529"/>
                </a:lnTo>
                <a:lnTo>
                  <a:pt x="333" y="535"/>
                </a:lnTo>
                <a:lnTo>
                  <a:pt x="337" y="541"/>
                </a:lnTo>
                <a:lnTo>
                  <a:pt x="341" y="547"/>
                </a:lnTo>
                <a:lnTo>
                  <a:pt x="345" y="553"/>
                </a:lnTo>
                <a:lnTo>
                  <a:pt x="349" y="558"/>
                </a:lnTo>
                <a:lnTo>
                  <a:pt x="354" y="563"/>
                </a:lnTo>
                <a:lnTo>
                  <a:pt x="359" y="568"/>
                </a:lnTo>
                <a:lnTo>
                  <a:pt x="364" y="573"/>
                </a:lnTo>
                <a:lnTo>
                  <a:pt x="369" y="577"/>
                </a:lnTo>
                <a:lnTo>
                  <a:pt x="375" y="581"/>
                </a:lnTo>
                <a:lnTo>
                  <a:pt x="387" y="588"/>
                </a:lnTo>
                <a:lnTo>
                  <a:pt x="393" y="591"/>
                </a:lnTo>
                <a:lnTo>
                  <a:pt x="399" y="594"/>
                </a:lnTo>
                <a:lnTo>
                  <a:pt x="412" y="599"/>
                </a:lnTo>
                <a:lnTo>
                  <a:pt x="426" y="602"/>
                </a:lnTo>
                <a:lnTo>
                  <a:pt x="433" y="604"/>
                </a:lnTo>
                <a:lnTo>
                  <a:pt x="440" y="604"/>
                </a:lnTo>
                <a:lnTo>
                  <a:pt x="455" y="605"/>
                </a:lnTo>
                <a:lnTo>
                  <a:pt x="469" y="604"/>
                </a:lnTo>
                <a:lnTo>
                  <a:pt x="484" y="602"/>
                </a:lnTo>
                <a:lnTo>
                  <a:pt x="490" y="601"/>
                </a:lnTo>
                <a:lnTo>
                  <a:pt x="497" y="599"/>
                </a:lnTo>
                <a:lnTo>
                  <a:pt x="504" y="597"/>
                </a:lnTo>
                <a:lnTo>
                  <a:pt x="510" y="594"/>
                </a:lnTo>
                <a:lnTo>
                  <a:pt x="517" y="591"/>
                </a:lnTo>
                <a:lnTo>
                  <a:pt x="523" y="588"/>
                </a:lnTo>
                <a:lnTo>
                  <a:pt x="529" y="585"/>
                </a:lnTo>
                <a:lnTo>
                  <a:pt x="535" y="581"/>
                </a:lnTo>
                <a:lnTo>
                  <a:pt x="540" y="577"/>
                </a:lnTo>
                <a:lnTo>
                  <a:pt x="546" y="573"/>
                </a:lnTo>
                <a:lnTo>
                  <a:pt x="551" y="568"/>
                </a:lnTo>
                <a:lnTo>
                  <a:pt x="556" y="563"/>
                </a:lnTo>
                <a:lnTo>
                  <a:pt x="560" y="558"/>
                </a:lnTo>
                <a:lnTo>
                  <a:pt x="565" y="553"/>
                </a:lnTo>
                <a:lnTo>
                  <a:pt x="569" y="547"/>
                </a:lnTo>
                <a:lnTo>
                  <a:pt x="573" y="541"/>
                </a:lnTo>
                <a:lnTo>
                  <a:pt x="580" y="529"/>
                </a:lnTo>
                <a:lnTo>
                  <a:pt x="583" y="522"/>
                </a:lnTo>
                <a:lnTo>
                  <a:pt x="586" y="515"/>
                </a:lnTo>
                <a:lnTo>
                  <a:pt x="589" y="508"/>
                </a:lnTo>
                <a:lnTo>
                  <a:pt x="591" y="501"/>
                </a:lnTo>
                <a:lnTo>
                  <a:pt x="593" y="494"/>
                </a:lnTo>
                <a:lnTo>
                  <a:pt x="595" y="486"/>
                </a:lnTo>
                <a:lnTo>
                  <a:pt x="597" y="470"/>
                </a:lnTo>
                <a:lnTo>
                  <a:pt x="597" y="453"/>
                </a:lnTo>
                <a:lnTo>
                  <a:pt x="597" y="444"/>
                </a:lnTo>
                <a:lnTo>
                  <a:pt x="597" y="436"/>
                </a:lnTo>
                <a:lnTo>
                  <a:pt x="596" y="428"/>
                </a:lnTo>
                <a:lnTo>
                  <a:pt x="595" y="420"/>
                </a:lnTo>
                <a:lnTo>
                  <a:pt x="591" y="405"/>
                </a:lnTo>
                <a:lnTo>
                  <a:pt x="586" y="391"/>
                </a:lnTo>
                <a:lnTo>
                  <a:pt x="580" y="377"/>
                </a:lnTo>
                <a:lnTo>
                  <a:pt x="577" y="371"/>
                </a:lnTo>
                <a:lnTo>
                  <a:pt x="573" y="365"/>
                </a:lnTo>
                <a:lnTo>
                  <a:pt x="569" y="359"/>
                </a:lnTo>
                <a:lnTo>
                  <a:pt x="565" y="353"/>
                </a:lnTo>
                <a:lnTo>
                  <a:pt x="560" y="348"/>
                </a:lnTo>
                <a:lnTo>
                  <a:pt x="556" y="343"/>
                </a:lnTo>
                <a:lnTo>
                  <a:pt x="551" y="338"/>
                </a:lnTo>
                <a:lnTo>
                  <a:pt x="546" y="333"/>
                </a:lnTo>
                <a:lnTo>
                  <a:pt x="540" y="329"/>
                </a:lnTo>
                <a:lnTo>
                  <a:pt x="535" y="325"/>
                </a:lnTo>
                <a:lnTo>
                  <a:pt x="523" y="318"/>
                </a:lnTo>
                <a:lnTo>
                  <a:pt x="517" y="315"/>
                </a:lnTo>
                <a:lnTo>
                  <a:pt x="510" y="312"/>
                </a:lnTo>
                <a:lnTo>
                  <a:pt x="497" y="307"/>
                </a:lnTo>
                <a:lnTo>
                  <a:pt x="484" y="304"/>
                </a:lnTo>
                <a:lnTo>
                  <a:pt x="477" y="303"/>
                </a:lnTo>
                <a:lnTo>
                  <a:pt x="469" y="302"/>
                </a:lnTo>
                <a:lnTo>
                  <a:pt x="455" y="30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2" name="Freeform 21"/>
          <p:cNvSpPr>
            <a:spLocks noEditPoints="1"/>
          </p:cNvSpPr>
          <p:nvPr userDrawn="1"/>
        </p:nvSpPr>
        <p:spPr bwMode="auto">
          <a:xfrm>
            <a:off x="1727988" y="0"/>
            <a:ext cx="1728000" cy="1728000"/>
          </a:xfrm>
          <a:custGeom>
            <a:avLst/>
            <a:gdLst>
              <a:gd name="T0" fmla="*/ 908 w 908"/>
              <a:gd name="T1" fmla="*/ 453 h 907"/>
              <a:gd name="T2" fmla="*/ 0 w 908"/>
              <a:gd name="T3" fmla="*/ 453 h 907"/>
              <a:gd name="T4" fmla="*/ 591 w 908"/>
              <a:gd name="T5" fmla="*/ 623 h 907"/>
              <a:gd name="T6" fmla="*/ 572 w 908"/>
              <a:gd name="T7" fmla="*/ 643 h 907"/>
              <a:gd name="T8" fmla="*/ 532 w 908"/>
              <a:gd name="T9" fmla="*/ 668 h 907"/>
              <a:gd name="T10" fmla="*/ 494 w 908"/>
              <a:gd name="T11" fmla="*/ 681 h 907"/>
              <a:gd name="T12" fmla="*/ 450 w 908"/>
              <a:gd name="T13" fmla="*/ 685 h 907"/>
              <a:gd name="T14" fmla="*/ 404 w 908"/>
              <a:gd name="T15" fmla="*/ 681 h 907"/>
              <a:gd name="T16" fmla="*/ 361 w 908"/>
              <a:gd name="T17" fmla="*/ 667 h 907"/>
              <a:gd name="T18" fmla="*/ 323 w 908"/>
              <a:gd name="T19" fmla="*/ 646 h 907"/>
              <a:gd name="T20" fmla="*/ 290 w 908"/>
              <a:gd name="T21" fmla="*/ 618 h 907"/>
              <a:gd name="T22" fmla="*/ 264 w 908"/>
              <a:gd name="T23" fmla="*/ 583 h 907"/>
              <a:gd name="T24" fmla="*/ 244 w 908"/>
              <a:gd name="T25" fmla="*/ 544 h 907"/>
              <a:gd name="T26" fmla="*/ 231 w 908"/>
              <a:gd name="T27" fmla="*/ 500 h 907"/>
              <a:gd name="T28" fmla="*/ 227 w 908"/>
              <a:gd name="T29" fmla="*/ 453 h 907"/>
              <a:gd name="T30" fmla="*/ 231 w 908"/>
              <a:gd name="T31" fmla="*/ 406 h 907"/>
              <a:gd name="T32" fmla="*/ 240 w 908"/>
              <a:gd name="T33" fmla="*/ 373 h 907"/>
              <a:gd name="T34" fmla="*/ 258 w 908"/>
              <a:gd name="T35" fmla="*/ 332 h 907"/>
              <a:gd name="T36" fmla="*/ 283 w 908"/>
              <a:gd name="T37" fmla="*/ 297 h 907"/>
              <a:gd name="T38" fmla="*/ 310 w 908"/>
              <a:gd name="T39" fmla="*/ 270 h 907"/>
              <a:gd name="T40" fmla="*/ 342 w 908"/>
              <a:gd name="T41" fmla="*/ 249 h 907"/>
              <a:gd name="T42" fmla="*/ 382 w 908"/>
              <a:gd name="T43" fmla="*/ 231 h 907"/>
              <a:gd name="T44" fmla="*/ 427 w 908"/>
              <a:gd name="T45" fmla="*/ 222 h 907"/>
              <a:gd name="T46" fmla="*/ 473 w 908"/>
              <a:gd name="T47" fmla="*/ 222 h 907"/>
              <a:gd name="T48" fmla="*/ 513 w 908"/>
              <a:gd name="T49" fmla="*/ 231 h 907"/>
              <a:gd name="T50" fmla="*/ 548 w 908"/>
              <a:gd name="T51" fmla="*/ 247 h 907"/>
              <a:gd name="T52" fmla="*/ 571 w 908"/>
              <a:gd name="T53" fmla="*/ 263 h 907"/>
              <a:gd name="T54" fmla="*/ 591 w 908"/>
              <a:gd name="T55" fmla="*/ 230 h 907"/>
              <a:gd name="T56" fmla="*/ 450 w 908"/>
              <a:gd name="T57" fmla="*/ 306 h 907"/>
              <a:gd name="T58" fmla="*/ 417 w 908"/>
              <a:gd name="T59" fmla="*/ 311 h 907"/>
              <a:gd name="T60" fmla="*/ 383 w 908"/>
              <a:gd name="T61" fmla="*/ 327 h 907"/>
              <a:gd name="T62" fmla="*/ 351 w 908"/>
              <a:gd name="T63" fmla="*/ 356 h 907"/>
              <a:gd name="T64" fmla="*/ 332 w 908"/>
              <a:gd name="T65" fmla="*/ 386 h 907"/>
              <a:gd name="T66" fmla="*/ 318 w 908"/>
              <a:gd name="T67" fmla="*/ 434 h 907"/>
              <a:gd name="T68" fmla="*/ 317 w 908"/>
              <a:gd name="T69" fmla="*/ 484 h 907"/>
              <a:gd name="T70" fmla="*/ 325 w 908"/>
              <a:gd name="T71" fmla="*/ 518 h 907"/>
              <a:gd name="T72" fmla="*/ 336 w 908"/>
              <a:gd name="T73" fmla="*/ 545 h 907"/>
              <a:gd name="T74" fmla="*/ 351 w 908"/>
              <a:gd name="T75" fmla="*/ 568 h 907"/>
              <a:gd name="T76" fmla="*/ 371 w 908"/>
              <a:gd name="T77" fmla="*/ 589 h 907"/>
              <a:gd name="T78" fmla="*/ 396 w 908"/>
              <a:gd name="T79" fmla="*/ 605 h 907"/>
              <a:gd name="T80" fmla="*/ 425 w 908"/>
              <a:gd name="T81" fmla="*/ 615 h 907"/>
              <a:gd name="T82" fmla="*/ 458 w 908"/>
              <a:gd name="T83" fmla="*/ 618 h 907"/>
              <a:gd name="T84" fmla="*/ 509 w 908"/>
              <a:gd name="T85" fmla="*/ 609 h 907"/>
              <a:gd name="T86" fmla="*/ 537 w 908"/>
              <a:gd name="T87" fmla="*/ 593 h 907"/>
              <a:gd name="T88" fmla="*/ 557 w 908"/>
              <a:gd name="T89" fmla="*/ 576 h 907"/>
              <a:gd name="T90" fmla="*/ 576 w 908"/>
              <a:gd name="T91" fmla="*/ 546 h 907"/>
              <a:gd name="T92" fmla="*/ 589 w 908"/>
              <a:gd name="T93" fmla="*/ 508 h 907"/>
              <a:gd name="T94" fmla="*/ 594 w 908"/>
              <a:gd name="T95" fmla="*/ 472 h 907"/>
              <a:gd name="T96" fmla="*/ 592 w 908"/>
              <a:gd name="T97" fmla="*/ 434 h 907"/>
              <a:gd name="T98" fmla="*/ 582 w 908"/>
              <a:gd name="T99" fmla="*/ 392 h 907"/>
              <a:gd name="T100" fmla="*/ 569 w 908"/>
              <a:gd name="T101" fmla="*/ 365 h 907"/>
              <a:gd name="T102" fmla="*/ 542 w 908"/>
              <a:gd name="T103" fmla="*/ 334 h 907"/>
              <a:gd name="T104" fmla="*/ 515 w 908"/>
              <a:gd name="T105" fmla="*/ 317 h 907"/>
              <a:gd name="T106" fmla="*/ 490 w 908"/>
              <a:gd name="T107" fmla="*/ 309 h 907"/>
              <a:gd name="T108" fmla="*/ 458 w 908"/>
              <a:gd name="T109" fmla="*/ 305 h 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908" h="907">
                <a:moveTo>
                  <a:pt x="0" y="907"/>
                </a:moveTo>
                <a:lnTo>
                  <a:pt x="453" y="907"/>
                </a:lnTo>
                <a:lnTo>
                  <a:pt x="908" y="907"/>
                </a:lnTo>
                <a:lnTo>
                  <a:pt x="908" y="453"/>
                </a:lnTo>
                <a:lnTo>
                  <a:pt x="908" y="0"/>
                </a:lnTo>
                <a:lnTo>
                  <a:pt x="453" y="0"/>
                </a:lnTo>
                <a:lnTo>
                  <a:pt x="0" y="0"/>
                </a:lnTo>
                <a:lnTo>
                  <a:pt x="0" y="453"/>
                </a:lnTo>
                <a:lnTo>
                  <a:pt x="0" y="907"/>
                </a:lnTo>
                <a:close/>
                <a:moveTo>
                  <a:pt x="680" y="676"/>
                </a:moveTo>
                <a:lnTo>
                  <a:pt x="591" y="676"/>
                </a:lnTo>
                <a:lnTo>
                  <a:pt x="591" y="623"/>
                </a:lnTo>
                <a:lnTo>
                  <a:pt x="588" y="627"/>
                </a:lnTo>
                <a:lnTo>
                  <a:pt x="585" y="630"/>
                </a:lnTo>
                <a:lnTo>
                  <a:pt x="579" y="636"/>
                </a:lnTo>
                <a:lnTo>
                  <a:pt x="572" y="643"/>
                </a:lnTo>
                <a:lnTo>
                  <a:pt x="564" y="649"/>
                </a:lnTo>
                <a:lnTo>
                  <a:pt x="549" y="659"/>
                </a:lnTo>
                <a:lnTo>
                  <a:pt x="541" y="664"/>
                </a:lnTo>
                <a:lnTo>
                  <a:pt x="532" y="668"/>
                </a:lnTo>
                <a:lnTo>
                  <a:pt x="523" y="672"/>
                </a:lnTo>
                <a:lnTo>
                  <a:pt x="514" y="676"/>
                </a:lnTo>
                <a:lnTo>
                  <a:pt x="504" y="678"/>
                </a:lnTo>
                <a:lnTo>
                  <a:pt x="494" y="681"/>
                </a:lnTo>
                <a:lnTo>
                  <a:pt x="484" y="683"/>
                </a:lnTo>
                <a:lnTo>
                  <a:pt x="473" y="684"/>
                </a:lnTo>
                <a:lnTo>
                  <a:pt x="462" y="685"/>
                </a:lnTo>
                <a:lnTo>
                  <a:pt x="450" y="685"/>
                </a:lnTo>
                <a:lnTo>
                  <a:pt x="439" y="685"/>
                </a:lnTo>
                <a:lnTo>
                  <a:pt x="427" y="684"/>
                </a:lnTo>
                <a:lnTo>
                  <a:pt x="415" y="683"/>
                </a:lnTo>
                <a:lnTo>
                  <a:pt x="404" y="681"/>
                </a:lnTo>
                <a:lnTo>
                  <a:pt x="393" y="678"/>
                </a:lnTo>
                <a:lnTo>
                  <a:pt x="382" y="675"/>
                </a:lnTo>
                <a:lnTo>
                  <a:pt x="372" y="671"/>
                </a:lnTo>
                <a:lnTo>
                  <a:pt x="361" y="667"/>
                </a:lnTo>
                <a:lnTo>
                  <a:pt x="351" y="663"/>
                </a:lnTo>
                <a:lnTo>
                  <a:pt x="342" y="657"/>
                </a:lnTo>
                <a:lnTo>
                  <a:pt x="332" y="652"/>
                </a:lnTo>
                <a:lnTo>
                  <a:pt x="323" y="646"/>
                </a:lnTo>
                <a:lnTo>
                  <a:pt x="315" y="639"/>
                </a:lnTo>
                <a:lnTo>
                  <a:pt x="306" y="633"/>
                </a:lnTo>
                <a:lnTo>
                  <a:pt x="298" y="625"/>
                </a:lnTo>
                <a:lnTo>
                  <a:pt x="290" y="618"/>
                </a:lnTo>
                <a:lnTo>
                  <a:pt x="283" y="609"/>
                </a:lnTo>
                <a:lnTo>
                  <a:pt x="276" y="601"/>
                </a:lnTo>
                <a:lnTo>
                  <a:pt x="270" y="592"/>
                </a:lnTo>
                <a:lnTo>
                  <a:pt x="264" y="583"/>
                </a:lnTo>
                <a:lnTo>
                  <a:pt x="258" y="574"/>
                </a:lnTo>
                <a:lnTo>
                  <a:pt x="253" y="564"/>
                </a:lnTo>
                <a:lnTo>
                  <a:pt x="248" y="554"/>
                </a:lnTo>
                <a:lnTo>
                  <a:pt x="244" y="544"/>
                </a:lnTo>
                <a:lnTo>
                  <a:pt x="240" y="533"/>
                </a:lnTo>
                <a:lnTo>
                  <a:pt x="236" y="522"/>
                </a:lnTo>
                <a:lnTo>
                  <a:pt x="233" y="511"/>
                </a:lnTo>
                <a:lnTo>
                  <a:pt x="231" y="500"/>
                </a:lnTo>
                <a:lnTo>
                  <a:pt x="229" y="488"/>
                </a:lnTo>
                <a:lnTo>
                  <a:pt x="228" y="477"/>
                </a:lnTo>
                <a:lnTo>
                  <a:pt x="227" y="465"/>
                </a:lnTo>
                <a:lnTo>
                  <a:pt x="227" y="453"/>
                </a:lnTo>
                <a:lnTo>
                  <a:pt x="227" y="441"/>
                </a:lnTo>
                <a:lnTo>
                  <a:pt x="228" y="429"/>
                </a:lnTo>
                <a:lnTo>
                  <a:pt x="229" y="417"/>
                </a:lnTo>
                <a:lnTo>
                  <a:pt x="231" y="406"/>
                </a:lnTo>
                <a:lnTo>
                  <a:pt x="233" y="395"/>
                </a:lnTo>
                <a:lnTo>
                  <a:pt x="235" y="389"/>
                </a:lnTo>
                <a:lnTo>
                  <a:pt x="236" y="384"/>
                </a:lnTo>
                <a:lnTo>
                  <a:pt x="240" y="373"/>
                </a:lnTo>
                <a:lnTo>
                  <a:pt x="244" y="362"/>
                </a:lnTo>
                <a:lnTo>
                  <a:pt x="248" y="352"/>
                </a:lnTo>
                <a:lnTo>
                  <a:pt x="253" y="342"/>
                </a:lnTo>
                <a:lnTo>
                  <a:pt x="258" y="332"/>
                </a:lnTo>
                <a:lnTo>
                  <a:pt x="264" y="323"/>
                </a:lnTo>
                <a:lnTo>
                  <a:pt x="270" y="314"/>
                </a:lnTo>
                <a:lnTo>
                  <a:pt x="276" y="305"/>
                </a:lnTo>
                <a:lnTo>
                  <a:pt x="283" y="297"/>
                </a:lnTo>
                <a:lnTo>
                  <a:pt x="290" y="289"/>
                </a:lnTo>
                <a:lnTo>
                  <a:pt x="298" y="281"/>
                </a:lnTo>
                <a:lnTo>
                  <a:pt x="306" y="274"/>
                </a:lnTo>
                <a:lnTo>
                  <a:pt x="310" y="270"/>
                </a:lnTo>
                <a:lnTo>
                  <a:pt x="315" y="267"/>
                </a:lnTo>
                <a:lnTo>
                  <a:pt x="323" y="260"/>
                </a:lnTo>
                <a:lnTo>
                  <a:pt x="332" y="254"/>
                </a:lnTo>
                <a:lnTo>
                  <a:pt x="342" y="249"/>
                </a:lnTo>
                <a:lnTo>
                  <a:pt x="351" y="244"/>
                </a:lnTo>
                <a:lnTo>
                  <a:pt x="361" y="239"/>
                </a:lnTo>
                <a:lnTo>
                  <a:pt x="372" y="235"/>
                </a:lnTo>
                <a:lnTo>
                  <a:pt x="382" y="231"/>
                </a:lnTo>
                <a:lnTo>
                  <a:pt x="393" y="228"/>
                </a:lnTo>
                <a:lnTo>
                  <a:pt x="404" y="226"/>
                </a:lnTo>
                <a:lnTo>
                  <a:pt x="415" y="224"/>
                </a:lnTo>
                <a:lnTo>
                  <a:pt x="427" y="222"/>
                </a:lnTo>
                <a:lnTo>
                  <a:pt x="439" y="221"/>
                </a:lnTo>
                <a:lnTo>
                  <a:pt x="450" y="221"/>
                </a:lnTo>
                <a:lnTo>
                  <a:pt x="462" y="221"/>
                </a:lnTo>
                <a:lnTo>
                  <a:pt x="473" y="222"/>
                </a:lnTo>
                <a:lnTo>
                  <a:pt x="483" y="223"/>
                </a:lnTo>
                <a:lnTo>
                  <a:pt x="494" y="225"/>
                </a:lnTo>
                <a:lnTo>
                  <a:pt x="504" y="228"/>
                </a:lnTo>
                <a:lnTo>
                  <a:pt x="513" y="231"/>
                </a:lnTo>
                <a:lnTo>
                  <a:pt x="523" y="234"/>
                </a:lnTo>
                <a:lnTo>
                  <a:pt x="532" y="238"/>
                </a:lnTo>
                <a:lnTo>
                  <a:pt x="540" y="242"/>
                </a:lnTo>
                <a:lnTo>
                  <a:pt x="548" y="247"/>
                </a:lnTo>
                <a:lnTo>
                  <a:pt x="556" y="252"/>
                </a:lnTo>
                <a:lnTo>
                  <a:pt x="560" y="254"/>
                </a:lnTo>
                <a:lnTo>
                  <a:pt x="564" y="257"/>
                </a:lnTo>
                <a:lnTo>
                  <a:pt x="571" y="263"/>
                </a:lnTo>
                <a:lnTo>
                  <a:pt x="578" y="269"/>
                </a:lnTo>
                <a:lnTo>
                  <a:pt x="585" y="276"/>
                </a:lnTo>
                <a:lnTo>
                  <a:pt x="591" y="282"/>
                </a:lnTo>
                <a:lnTo>
                  <a:pt x="591" y="230"/>
                </a:lnTo>
                <a:lnTo>
                  <a:pt x="680" y="230"/>
                </a:lnTo>
                <a:lnTo>
                  <a:pt x="680" y="676"/>
                </a:lnTo>
                <a:close/>
                <a:moveTo>
                  <a:pt x="458" y="305"/>
                </a:moveTo>
                <a:lnTo>
                  <a:pt x="450" y="306"/>
                </a:lnTo>
                <a:lnTo>
                  <a:pt x="441" y="306"/>
                </a:lnTo>
                <a:lnTo>
                  <a:pt x="433" y="308"/>
                </a:lnTo>
                <a:lnTo>
                  <a:pt x="425" y="309"/>
                </a:lnTo>
                <a:lnTo>
                  <a:pt x="417" y="311"/>
                </a:lnTo>
                <a:lnTo>
                  <a:pt x="410" y="314"/>
                </a:lnTo>
                <a:lnTo>
                  <a:pt x="402" y="316"/>
                </a:lnTo>
                <a:lnTo>
                  <a:pt x="396" y="319"/>
                </a:lnTo>
                <a:lnTo>
                  <a:pt x="383" y="327"/>
                </a:lnTo>
                <a:lnTo>
                  <a:pt x="371" y="335"/>
                </a:lnTo>
                <a:lnTo>
                  <a:pt x="366" y="340"/>
                </a:lnTo>
                <a:lnTo>
                  <a:pt x="361" y="345"/>
                </a:lnTo>
                <a:lnTo>
                  <a:pt x="351" y="356"/>
                </a:lnTo>
                <a:lnTo>
                  <a:pt x="347" y="362"/>
                </a:lnTo>
                <a:lnTo>
                  <a:pt x="343" y="367"/>
                </a:lnTo>
                <a:lnTo>
                  <a:pt x="336" y="380"/>
                </a:lnTo>
                <a:lnTo>
                  <a:pt x="332" y="386"/>
                </a:lnTo>
                <a:lnTo>
                  <a:pt x="330" y="393"/>
                </a:lnTo>
                <a:lnTo>
                  <a:pt x="325" y="406"/>
                </a:lnTo>
                <a:lnTo>
                  <a:pt x="321" y="420"/>
                </a:lnTo>
                <a:lnTo>
                  <a:pt x="318" y="434"/>
                </a:lnTo>
                <a:lnTo>
                  <a:pt x="316" y="448"/>
                </a:lnTo>
                <a:lnTo>
                  <a:pt x="316" y="462"/>
                </a:lnTo>
                <a:lnTo>
                  <a:pt x="316" y="476"/>
                </a:lnTo>
                <a:lnTo>
                  <a:pt x="317" y="484"/>
                </a:lnTo>
                <a:lnTo>
                  <a:pt x="318" y="491"/>
                </a:lnTo>
                <a:lnTo>
                  <a:pt x="321" y="505"/>
                </a:lnTo>
                <a:lnTo>
                  <a:pt x="323" y="511"/>
                </a:lnTo>
                <a:lnTo>
                  <a:pt x="325" y="518"/>
                </a:lnTo>
                <a:lnTo>
                  <a:pt x="327" y="525"/>
                </a:lnTo>
                <a:lnTo>
                  <a:pt x="330" y="532"/>
                </a:lnTo>
                <a:lnTo>
                  <a:pt x="332" y="538"/>
                </a:lnTo>
                <a:lnTo>
                  <a:pt x="336" y="545"/>
                </a:lnTo>
                <a:lnTo>
                  <a:pt x="339" y="551"/>
                </a:lnTo>
                <a:lnTo>
                  <a:pt x="343" y="557"/>
                </a:lnTo>
                <a:lnTo>
                  <a:pt x="347" y="563"/>
                </a:lnTo>
                <a:lnTo>
                  <a:pt x="351" y="568"/>
                </a:lnTo>
                <a:lnTo>
                  <a:pt x="356" y="574"/>
                </a:lnTo>
                <a:lnTo>
                  <a:pt x="361" y="579"/>
                </a:lnTo>
                <a:lnTo>
                  <a:pt x="366" y="584"/>
                </a:lnTo>
                <a:lnTo>
                  <a:pt x="371" y="589"/>
                </a:lnTo>
                <a:lnTo>
                  <a:pt x="377" y="593"/>
                </a:lnTo>
                <a:lnTo>
                  <a:pt x="383" y="597"/>
                </a:lnTo>
                <a:lnTo>
                  <a:pt x="389" y="601"/>
                </a:lnTo>
                <a:lnTo>
                  <a:pt x="396" y="605"/>
                </a:lnTo>
                <a:lnTo>
                  <a:pt x="402" y="608"/>
                </a:lnTo>
                <a:lnTo>
                  <a:pt x="410" y="610"/>
                </a:lnTo>
                <a:lnTo>
                  <a:pt x="417" y="613"/>
                </a:lnTo>
                <a:lnTo>
                  <a:pt x="425" y="615"/>
                </a:lnTo>
                <a:lnTo>
                  <a:pt x="433" y="616"/>
                </a:lnTo>
                <a:lnTo>
                  <a:pt x="441" y="617"/>
                </a:lnTo>
                <a:lnTo>
                  <a:pt x="450" y="618"/>
                </a:lnTo>
                <a:lnTo>
                  <a:pt x="458" y="618"/>
                </a:lnTo>
                <a:lnTo>
                  <a:pt x="471" y="618"/>
                </a:lnTo>
                <a:lnTo>
                  <a:pt x="484" y="616"/>
                </a:lnTo>
                <a:lnTo>
                  <a:pt x="496" y="613"/>
                </a:lnTo>
                <a:lnTo>
                  <a:pt x="509" y="609"/>
                </a:lnTo>
                <a:lnTo>
                  <a:pt x="515" y="607"/>
                </a:lnTo>
                <a:lnTo>
                  <a:pt x="520" y="604"/>
                </a:lnTo>
                <a:lnTo>
                  <a:pt x="532" y="597"/>
                </a:lnTo>
                <a:lnTo>
                  <a:pt x="537" y="593"/>
                </a:lnTo>
                <a:lnTo>
                  <a:pt x="542" y="589"/>
                </a:lnTo>
                <a:lnTo>
                  <a:pt x="547" y="585"/>
                </a:lnTo>
                <a:lnTo>
                  <a:pt x="552" y="580"/>
                </a:lnTo>
                <a:lnTo>
                  <a:pt x="557" y="576"/>
                </a:lnTo>
                <a:lnTo>
                  <a:pt x="561" y="570"/>
                </a:lnTo>
                <a:lnTo>
                  <a:pt x="565" y="565"/>
                </a:lnTo>
                <a:lnTo>
                  <a:pt x="569" y="559"/>
                </a:lnTo>
                <a:lnTo>
                  <a:pt x="576" y="546"/>
                </a:lnTo>
                <a:lnTo>
                  <a:pt x="580" y="539"/>
                </a:lnTo>
                <a:lnTo>
                  <a:pt x="582" y="532"/>
                </a:lnTo>
                <a:lnTo>
                  <a:pt x="587" y="516"/>
                </a:lnTo>
                <a:lnTo>
                  <a:pt x="589" y="508"/>
                </a:lnTo>
                <a:lnTo>
                  <a:pt x="591" y="500"/>
                </a:lnTo>
                <a:lnTo>
                  <a:pt x="592" y="491"/>
                </a:lnTo>
                <a:lnTo>
                  <a:pt x="593" y="482"/>
                </a:lnTo>
                <a:lnTo>
                  <a:pt x="594" y="472"/>
                </a:lnTo>
                <a:lnTo>
                  <a:pt x="594" y="462"/>
                </a:lnTo>
                <a:lnTo>
                  <a:pt x="594" y="452"/>
                </a:lnTo>
                <a:lnTo>
                  <a:pt x="593" y="443"/>
                </a:lnTo>
                <a:lnTo>
                  <a:pt x="592" y="434"/>
                </a:lnTo>
                <a:lnTo>
                  <a:pt x="591" y="425"/>
                </a:lnTo>
                <a:lnTo>
                  <a:pt x="587" y="408"/>
                </a:lnTo>
                <a:lnTo>
                  <a:pt x="585" y="400"/>
                </a:lnTo>
                <a:lnTo>
                  <a:pt x="582" y="392"/>
                </a:lnTo>
                <a:lnTo>
                  <a:pt x="580" y="385"/>
                </a:lnTo>
                <a:lnTo>
                  <a:pt x="576" y="378"/>
                </a:lnTo>
                <a:lnTo>
                  <a:pt x="573" y="372"/>
                </a:lnTo>
                <a:lnTo>
                  <a:pt x="569" y="365"/>
                </a:lnTo>
                <a:lnTo>
                  <a:pt x="565" y="359"/>
                </a:lnTo>
                <a:lnTo>
                  <a:pt x="561" y="354"/>
                </a:lnTo>
                <a:lnTo>
                  <a:pt x="552" y="343"/>
                </a:lnTo>
                <a:lnTo>
                  <a:pt x="542" y="334"/>
                </a:lnTo>
                <a:lnTo>
                  <a:pt x="532" y="327"/>
                </a:lnTo>
                <a:lnTo>
                  <a:pt x="526" y="323"/>
                </a:lnTo>
                <a:lnTo>
                  <a:pt x="520" y="320"/>
                </a:lnTo>
                <a:lnTo>
                  <a:pt x="515" y="317"/>
                </a:lnTo>
                <a:lnTo>
                  <a:pt x="509" y="315"/>
                </a:lnTo>
                <a:lnTo>
                  <a:pt x="503" y="313"/>
                </a:lnTo>
                <a:lnTo>
                  <a:pt x="496" y="311"/>
                </a:lnTo>
                <a:lnTo>
                  <a:pt x="490" y="309"/>
                </a:lnTo>
                <a:lnTo>
                  <a:pt x="484" y="308"/>
                </a:lnTo>
                <a:lnTo>
                  <a:pt x="471" y="306"/>
                </a:lnTo>
                <a:lnTo>
                  <a:pt x="465" y="306"/>
                </a:lnTo>
                <a:lnTo>
                  <a:pt x="458" y="30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431800" y="4320382"/>
            <a:ext cx="3889375" cy="1728786"/>
          </a:xfrm>
        </p:spPr>
        <p:txBody>
          <a:bodyPr anchor="b" anchorCtr="0"/>
          <a:lstStyle>
            <a:lvl1pPr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i-FI" dirty="0"/>
          </a:p>
        </p:txBody>
      </p:sp>
      <p:grpSp>
        <p:nvGrpSpPr>
          <p:cNvPr id="25" name="Group 24"/>
          <p:cNvGrpSpPr>
            <a:grpSpLocks noChangeAspect="1"/>
          </p:cNvGrpSpPr>
          <p:nvPr userDrawn="1"/>
        </p:nvGrpSpPr>
        <p:grpSpPr>
          <a:xfrm>
            <a:off x="7921079" y="6455139"/>
            <a:ext cx="1979146" cy="169200"/>
            <a:chOff x="425958" y="6336331"/>
            <a:chExt cx="2526569" cy="216000"/>
          </a:xfrm>
          <a:solidFill>
            <a:schemeClr val="bg1"/>
          </a:solidFill>
        </p:grpSpPr>
        <p:sp>
          <p:nvSpPr>
            <p:cNvPr id="26" name="Freeform 6"/>
            <p:cNvSpPr>
              <a:spLocks noChangeAspect="1" noEditPoints="1"/>
            </p:cNvSpPr>
            <p:nvPr userDrawn="1"/>
          </p:nvSpPr>
          <p:spPr bwMode="auto">
            <a:xfrm>
              <a:off x="425958" y="6336331"/>
              <a:ext cx="1295526" cy="216000"/>
            </a:xfrm>
            <a:custGeom>
              <a:avLst/>
              <a:gdLst>
                <a:gd name="T0" fmla="*/ 4989 w 5446"/>
                <a:gd name="T1" fmla="*/ 686 h 908"/>
                <a:gd name="T2" fmla="*/ 4808 w 5446"/>
                <a:gd name="T3" fmla="*/ 593 h 908"/>
                <a:gd name="T4" fmla="*/ 4773 w 5446"/>
                <a:gd name="T5" fmla="*/ 389 h 908"/>
                <a:gd name="T6" fmla="*/ 4890 w 5446"/>
                <a:gd name="T7" fmla="*/ 244 h 908"/>
                <a:gd name="T8" fmla="*/ 5087 w 5446"/>
                <a:gd name="T9" fmla="*/ 246 h 908"/>
                <a:gd name="T10" fmla="*/ 4275 w 5446"/>
                <a:gd name="T11" fmla="*/ 348 h 908"/>
                <a:gd name="T12" fmla="*/ 4169 w 5446"/>
                <a:gd name="T13" fmla="*/ 308 h 908"/>
                <a:gd name="T14" fmla="*/ 4039 w 5446"/>
                <a:gd name="T15" fmla="*/ 382 h 908"/>
                <a:gd name="T16" fmla="*/ 3947 w 5446"/>
                <a:gd name="T17" fmla="*/ 299 h 908"/>
                <a:gd name="T18" fmla="*/ 3885 w 5446"/>
                <a:gd name="T19" fmla="*/ 230 h 908"/>
                <a:gd name="T20" fmla="*/ 4026 w 5446"/>
                <a:gd name="T21" fmla="*/ 225 h 908"/>
                <a:gd name="T22" fmla="*/ 4157 w 5446"/>
                <a:gd name="T23" fmla="*/ 240 h 908"/>
                <a:gd name="T24" fmla="*/ 4327 w 5446"/>
                <a:gd name="T25" fmla="*/ 258 h 908"/>
                <a:gd name="T26" fmla="*/ 3153 w 5446"/>
                <a:gd name="T27" fmla="*/ 684 h 908"/>
                <a:gd name="T28" fmla="*/ 2979 w 5446"/>
                <a:gd name="T29" fmla="*/ 574 h 908"/>
                <a:gd name="T30" fmla="*/ 2963 w 5446"/>
                <a:gd name="T31" fmla="*/ 362 h 908"/>
                <a:gd name="T32" fmla="*/ 3119 w 5446"/>
                <a:gd name="T33" fmla="*/ 228 h 908"/>
                <a:gd name="T34" fmla="*/ 3325 w 5446"/>
                <a:gd name="T35" fmla="*/ 274 h 908"/>
                <a:gd name="T36" fmla="*/ 3408 w 5446"/>
                <a:gd name="T37" fmla="*/ 466 h 908"/>
                <a:gd name="T38" fmla="*/ 3307 w 5446"/>
                <a:gd name="T39" fmla="*/ 646 h 908"/>
                <a:gd name="T40" fmla="*/ 2400 w 5446"/>
                <a:gd name="T41" fmla="*/ 420 h 908"/>
                <a:gd name="T42" fmla="*/ 2307 w 5446"/>
                <a:gd name="T43" fmla="*/ 305 h 908"/>
                <a:gd name="T44" fmla="*/ 2173 w 5446"/>
                <a:gd name="T45" fmla="*/ 348 h 908"/>
                <a:gd name="T46" fmla="*/ 2144 w 5446"/>
                <a:gd name="T47" fmla="*/ 287 h 908"/>
                <a:gd name="T48" fmla="*/ 2344 w 5446"/>
                <a:gd name="T49" fmla="*/ 228 h 908"/>
                <a:gd name="T50" fmla="*/ 2478 w 5446"/>
                <a:gd name="T51" fmla="*/ 349 h 908"/>
                <a:gd name="T52" fmla="*/ 1440 w 5446"/>
                <a:gd name="T53" fmla="*/ 669 h 908"/>
                <a:gd name="T54" fmla="*/ 1240 w 5446"/>
                <a:gd name="T55" fmla="*/ 653 h 908"/>
                <a:gd name="T56" fmla="*/ 1136 w 5446"/>
                <a:gd name="T57" fmla="*/ 478 h 908"/>
                <a:gd name="T58" fmla="*/ 1199 w 5446"/>
                <a:gd name="T59" fmla="*/ 289 h 908"/>
                <a:gd name="T60" fmla="*/ 1381 w 5446"/>
                <a:gd name="T61" fmla="*/ 222 h 908"/>
                <a:gd name="T62" fmla="*/ 466 w 5446"/>
                <a:gd name="T63" fmla="*/ 686 h 908"/>
                <a:gd name="T64" fmla="*/ 258 w 5446"/>
                <a:gd name="T65" fmla="*/ 567 h 908"/>
                <a:gd name="T66" fmla="*/ 460 w 5446"/>
                <a:gd name="T67" fmla="*/ 606 h 908"/>
                <a:gd name="T68" fmla="*/ 583 w 5446"/>
                <a:gd name="T69" fmla="*/ 540 h 908"/>
                <a:gd name="T70" fmla="*/ 341 w 5446"/>
                <a:gd name="T71" fmla="*/ 472 h 908"/>
                <a:gd name="T72" fmla="*/ 239 w 5446"/>
                <a:gd name="T73" fmla="*/ 342 h 908"/>
                <a:gd name="T74" fmla="*/ 365 w 5446"/>
                <a:gd name="T75" fmla="*/ 232 h 908"/>
                <a:gd name="T76" fmla="*/ 641 w 5446"/>
                <a:gd name="T77" fmla="*/ 283 h 908"/>
                <a:gd name="T78" fmla="*/ 462 w 5446"/>
                <a:gd name="T79" fmla="*/ 302 h 908"/>
                <a:gd name="T80" fmla="*/ 327 w 5446"/>
                <a:gd name="T81" fmla="*/ 363 h 908"/>
                <a:gd name="T82" fmla="*/ 584 w 5446"/>
                <a:gd name="T83" fmla="*/ 433 h 908"/>
                <a:gd name="T84" fmla="*/ 674 w 5446"/>
                <a:gd name="T85" fmla="*/ 553 h 908"/>
                <a:gd name="T86" fmla="*/ 569 w 5446"/>
                <a:gd name="T87" fmla="*/ 669 h 908"/>
                <a:gd name="T88" fmla="*/ 5446 w 5446"/>
                <a:gd name="T89" fmla="*/ 453 h 908"/>
                <a:gd name="T90" fmla="*/ 1291 w 5446"/>
                <a:gd name="T91" fmla="*/ 318 h 908"/>
                <a:gd name="T92" fmla="*/ 1231 w 5446"/>
                <a:gd name="T93" fmla="*/ 504 h 908"/>
                <a:gd name="T94" fmla="*/ 1318 w 5446"/>
                <a:gd name="T95" fmla="*/ 603 h 908"/>
                <a:gd name="T96" fmla="*/ 1469 w 5446"/>
                <a:gd name="T97" fmla="*/ 562 h 908"/>
                <a:gd name="T98" fmla="*/ 1491 w 5446"/>
                <a:gd name="T99" fmla="*/ 384 h 908"/>
                <a:gd name="T100" fmla="*/ 1373 w 5446"/>
                <a:gd name="T101" fmla="*/ 297 h 908"/>
                <a:gd name="T102" fmla="*/ 3063 w 5446"/>
                <a:gd name="T103" fmla="*/ 359 h 908"/>
                <a:gd name="T104" fmla="*/ 3059 w 5446"/>
                <a:gd name="T105" fmla="*/ 541 h 908"/>
                <a:gd name="T106" fmla="*/ 3213 w 5446"/>
                <a:gd name="T107" fmla="*/ 601 h 908"/>
                <a:gd name="T108" fmla="*/ 3311 w 5446"/>
                <a:gd name="T109" fmla="*/ 508 h 908"/>
                <a:gd name="T110" fmla="*/ 3273 w 5446"/>
                <a:gd name="T111" fmla="*/ 338 h 908"/>
                <a:gd name="T112" fmla="*/ 4941 w 5446"/>
                <a:gd name="T113" fmla="*/ 307 h 908"/>
                <a:gd name="T114" fmla="*/ 4856 w 5446"/>
                <a:gd name="T115" fmla="*/ 483 h 908"/>
                <a:gd name="T116" fmla="*/ 4934 w 5446"/>
                <a:gd name="T117" fmla="*/ 597 h 908"/>
                <a:gd name="T118" fmla="*/ 5090 w 5446"/>
                <a:gd name="T119" fmla="*/ 573 h 908"/>
                <a:gd name="T120" fmla="*/ 5126 w 5446"/>
                <a:gd name="T121" fmla="*/ 399 h 908"/>
                <a:gd name="T122" fmla="*/ 5022 w 5446"/>
                <a:gd name="T123" fmla="*/ 299 h 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446" h="908">
                  <a:moveTo>
                    <a:pt x="5219" y="677"/>
                  </a:moveTo>
                  <a:lnTo>
                    <a:pt x="5130" y="677"/>
                  </a:lnTo>
                  <a:lnTo>
                    <a:pt x="5130" y="624"/>
                  </a:lnTo>
                  <a:lnTo>
                    <a:pt x="5127" y="627"/>
                  </a:lnTo>
                  <a:lnTo>
                    <a:pt x="5124" y="631"/>
                  </a:lnTo>
                  <a:lnTo>
                    <a:pt x="5117" y="637"/>
                  </a:lnTo>
                  <a:lnTo>
                    <a:pt x="5110" y="644"/>
                  </a:lnTo>
                  <a:lnTo>
                    <a:pt x="5103" y="649"/>
                  </a:lnTo>
                  <a:lnTo>
                    <a:pt x="5087" y="660"/>
                  </a:lnTo>
                  <a:lnTo>
                    <a:pt x="5079" y="665"/>
                  </a:lnTo>
                  <a:lnTo>
                    <a:pt x="5070" y="669"/>
                  </a:lnTo>
                  <a:lnTo>
                    <a:pt x="5061" y="673"/>
                  </a:lnTo>
                  <a:lnTo>
                    <a:pt x="5052" y="676"/>
                  </a:lnTo>
                  <a:lnTo>
                    <a:pt x="5042" y="679"/>
                  </a:lnTo>
                  <a:lnTo>
                    <a:pt x="5032" y="682"/>
                  </a:lnTo>
                  <a:lnTo>
                    <a:pt x="5022" y="684"/>
                  </a:lnTo>
                  <a:lnTo>
                    <a:pt x="5011" y="685"/>
                  </a:lnTo>
                  <a:lnTo>
                    <a:pt x="5000" y="686"/>
                  </a:lnTo>
                  <a:lnTo>
                    <a:pt x="4989" y="686"/>
                  </a:lnTo>
                  <a:lnTo>
                    <a:pt x="4977" y="686"/>
                  </a:lnTo>
                  <a:lnTo>
                    <a:pt x="4965" y="685"/>
                  </a:lnTo>
                  <a:lnTo>
                    <a:pt x="4954" y="684"/>
                  </a:lnTo>
                  <a:lnTo>
                    <a:pt x="4942" y="682"/>
                  </a:lnTo>
                  <a:lnTo>
                    <a:pt x="4931" y="679"/>
                  </a:lnTo>
                  <a:lnTo>
                    <a:pt x="4921" y="676"/>
                  </a:lnTo>
                  <a:lnTo>
                    <a:pt x="4910" y="672"/>
                  </a:lnTo>
                  <a:lnTo>
                    <a:pt x="4900" y="668"/>
                  </a:lnTo>
                  <a:lnTo>
                    <a:pt x="4890" y="663"/>
                  </a:lnTo>
                  <a:lnTo>
                    <a:pt x="4880" y="658"/>
                  </a:lnTo>
                  <a:lnTo>
                    <a:pt x="4871" y="653"/>
                  </a:lnTo>
                  <a:lnTo>
                    <a:pt x="4862" y="647"/>
                  </a:lnTo>
                  <a:lnTo>
                    <a:pt x="4853" y="640"/>
                  </a:lnTo>
                  <a:lnTo>
                    <a:pt x="4845" y="633"/>
                  </a:lnTo>
                  <a:lnTo>
                    <a:pt x="4837" y="626"/>
                  </a:lnTo>
                  <a:lnTo>
                    <a:pt x="4829" y="618"/>
                  </a:lnTo>
                  <a:lnTo>
                    <a:pt x="4822" y="610"/>
                  </a:lnTo>
                  <a:lnTo>
                    <a:pt x="4815" y="602"/>
                  </a:lnTo>
                  <a:lnTo>
                    <a:pt x="4808" y="593"/>
                  </a:lnTo>
                  <a:lnTo>
                    <a:pt x="4802" y="584"/>
                  </a:lnTo>
                  <a:lnTo>
                    <a:pt x="4796" y="575"/>
                  </a:lnTo>
                  <a:lnTo>
                    <a:pt x="4791" y="565"/>
                  </a:lnTo>
                  <a:lnTo>
                    <a:pt x="4786" y="555"/>
                  </a:lnTo>
                  <a:lnTo>
                    <a:pt x="4782" y="545"/>
                  </a:lnTo>
                  <a:lnTo>
                    <a:pt x="4778" y="534"/>
                  </a:lnTo>
                  <a:lnTo>
                    <a:pt x="4775" y="523"/>
                  </a:lnTo>
                  <a:lnTo>
                    <a:pt x="4772" y="512"/>
                  </a:lnTo>
                  <a:lnTo>
                    <a:pt x="4770" y="501"/>
                  </a:lnTo>
                  <a:lnTo>
                    <a:pt x="4768" y="489"/>
                  </a:lnTo>
                  <a:lnTo>
                    <a:pt x="4766" y="478"/>
                  </a:lnTo>
                  <a:lnTo>
                    <a:pt x="4765" y="466"/>
                  </a:lnTo>
                  <a:lnTo>
                    <a:pt x="4765" y="453"/>
                  </a:lnTo>
                  <a:lnTo>
                    <a:pt x="4765" y="441"/>
                  </a:lnTo>
                  <a:lnTo>
                    <a:pt x="4766" y="429"/>
                  </a:lnTo>
                  <a:lnTo>
                    <a:pt x="4768" y="417"/>
                  </a:lnTo>
                  <a:lnTo>
                    <a:pt x="4770" y="406"/>
                  </a:lnTo>
                  <a:lnTo>
                    <a:pt x="4772" y="395"/>
                  </a:lnTo>
                  <a:lnTo>
                    <a:pt x="4773" y="389"/>
                  </a:lnTo>
                  <a:lnTo>
                    <a:pt x="4775" y="384"/>
                  </a:lnTo>
                  <a:lnTo>
                    <a:pt x="4778" y="373"/>
                  </a:lnTo>
                  <a:lnTo>
                    <a:pt x="4782" y="362"/>
                  </a:lnTo>
                  <a:lnTo>
                    <a:pt x="4786" y="352"/>
                  </a:lnTo>
                  <a:lnTo>
                    <a:pt x="4791" y="342"/>
                  </a:lnTo>
                  <a:lnTo>
                    <a:pt x="4796" y="332"/>
                  </a:lnTo>
                  <a:lnTo>
                    <a:pt x="4802" y="323"/>
                  </a:lnTo>
                  <a:lnTo>
                    <a:pt x="4808" y="314"/>
                  </a:lnTo>
                  <a:lnTo>
                    <a:pt x="4815" y="305"/>
                  </a:lnTo>
                  <a:lnTo>
                    <a:pt x="4822" y="297"/>
                  </a:lnTo>
                  <a:lnTo>
                    <a:pt x="4829" y="289"/>
                  </a:lnTo>
                  <a:lnTo>
                    <a:pt x="4837" y="281"/>
                  </a:lnTo>
                  <a:lnTo>
                    <a:pt x="4845" y="274"/>
                  </a:lnTo>
                  <a:lnTo>
                    <a:pt x="4849" y="270"/>
                  </a:lnTo>
                  <a:lnTo>
                    <a:pt x="4853" y="267"/>
                  </a:lnTo>
                  <a:lnTo>
                    <a:pt x="4862" y="260"/>
                  </a:lnTo>
                  <a:lnTo>
                    <a:pt x="4871" y="254"/>
                  </a:lnTo>
                  <a:lnTo>
                    <a:pt x="4880" y="249"/>
                  </a:lnTo>
                  <a:lnTo>
                    <a:pt x="4890" y="244"/>
                  </a:lnTo>
                  <a:lnTo>
                    <a:pt x="4900" y="239"/>
                  </a:lnTo>
                  <a:lnTo>
                    <a:pt x="4910" y="235"/>
                  </a:lnTo>
                  <a:lnTo>
                    <a:pt x="4921" y="231"/>
                  </a:lnTo>
                  <a:lnTo>
                    <a:pt x="4931" y="228"/>
                  </a:lnTo>
                  <a:lnTo>
                    <a:pt x="4942" y="226"/>
                  </a:lnTo>
                  <a:lnTo>
                    <a:pt x="4954" y="224"/>
                  </a:lnTo>
                  <a:lnTo>
                    <a:pt x="4965" y="222"/>
                  </a:lnTo>
                  <a:lnTo>
                    <a:pt x="4977" y="221"/>
                  </a:lnTo>
                  <a:lnTo>
                    <a:pt x="4989" y="221"/>
                  </a:lnTo>
                  <a:lnTo>
                    <a:pt x="5000" y="221"/>
                  </a:lnTo>
                  <a:lnTo>
                    <a:pt x="5011" y="222"/>
                  </a:lnTo>
                  <a:lnTo>
                    <a:pt x="5022" y="223"/>
                  </a:lnTo>
                  <a:lnTo>
                    <a:pt x="5032" y="225"/>
                  </a:lnTo>
                  <a:lnTo>
                    <a:pt x="5042" y="228"/>
                  </a:lnTo>
                  <a:lnTo>
                    <a:pt x="5052" y="230"/>
                  </a:lnTo>
                  <a:lnTo>
                    <a:pt x="5061" y="234"/>
                  </a:lnTo>
                  <a:lnTo>
                    <a:pt x="5070" y="238"/>
                  </a:lnTo>
                  <a:lnTo>
                    <a:pt x="5079" y="242"/>
                  </a:lnTo>
                  <a:lnTo>
                    <a:pt x="5087" y="246"/>
                  </a:lnTo>
                  <a:lnTo>
                    <a:pt x="5095" y="251"/>
                  </a:lnTo>
                  <a:lnTo>
                    <a:pt x="5099" y="254"/>
                  </a:lnTo>
                  <a:lnTo>
                    <a:pt x="5102" y="257"/>
                  </a:lnTo>
                  <a:lnTo>
                    <a:pt x="5110" y="263"/>
                  </a:lnTo>
                  <a:lnTo>
                    <a:pt x="5117" y="269"/>
                  </a:lnTo>
                  <a:lnTo>
                    <a:pt x="5123" y="275"/>
                  </a:lnTo>
                  <a:lnTo>
                    <a:pt x="5130" y="282"/>
                  </a:lnTo>
                  <a:lnTo>
                    <a:pt x="5130" y="230"/>
                  </a:lnTo>
                  <a:lnTo>
                    <a:pt x="5219" y="230"/>
                  </a:lnTo>
                  <a:lnTo>
                    <a:pt x="5219" y="677"/>
                  </a:lnTo>
                  <a:close/>
                  <a:moveTo>
                    <a:pt x="4372" y="408"/>
                  </a:moveTo>
                  <a:lnTo>
                    <a:pt x="4372" y="676"/>
                  </a:lnTo>
                  <a:lnTo>
                    <a:pt x="4283" y="676"/>
                  </a:lnTo>
                  <a:lnTo>
                    <a:pt x="4283" y="409"/>
                  </a:lnTo>
                  <a:lnTo>
                    <a:pt x="4282" y="391"/>
                  </a:lnTo>
                  <a:lnTo>
                    <a:pt x="4282" y="382"/>
                  </a:lnTo>
                  <a:lnTo>
                    <a:pt x="4281" y="374"/>
                  </a:lnTo>
                  <a:lnTo>
                    <a:pt x="4278" y="360"/>
                  </a:lnTo>
                  <a:lnTo>
                    <a:pt x="4275" y="348"/>
                  </a:lnTo>
                  <a:lnTo>
                    <a:pt x="4271" y="337"/>
                  </a:lnTo>
                  <a:lnTo>
                    <a:pt x="4266" y="328"/>
                  </a:lnTo>
                  <a:lnTo>
                    <a:pt x="4261" y="320"/>
                  </a:lnTo>
                  <a:lnTo>
                    <a:pt x="4255" y="314"/>
                  </a:lnTo>
                  <a:lnTo>
                    <a:pt x="4249" y="309"/>
                  </a:lnTo>
                  <a:lnTo>
                    <a:pt x="4243" y="305"/>
                  </a:lnTo>
                  <a:lnTo>
                    <a:pt x="4237" y="302"/>
                  </a:lnTo>
                  <a:lnTo>
                    <a:pt x="4231" y="300"/>
                  </a:lnTo>
                  <a:lnTo>
                    <a:pt x="4225" y="298"/>
                  </a:lnTo>
                  <a:lnTo>
                    <a:pt x="4220" y="297"/>
                  </a:lnTo>
                  <a:lnTo>
                    <a:pt x="4214" y="297"/>
                  </a:lnTo>
                  <a:lnTo>
                    <a:pt x="4210" y="297"/>
                  </a:lnTo>
                  <a:lnTo>
                    <a:pt x="4206" y="297"/>
                  </a:lnTo>
                  <a:lnTo>
                    <a:pt x="4201" y="297"/>
                  </a:lnTo>
                  <a:lnTo>
                    <a:pt x="4195" y="298"/>
                  </a:lnTo>
                  <a:lnTo>
                    <a:pt x="4189" y="299"/>
                  </a:lnTo>
                  <a:lnTo>
                    <a:pt x="4183" y="301"/>
                  </a:lnTo>
                  <a:lnTo>
                    <a:pt x="4176" y="304"/>
                  </a:lnTo>
                  <a:lnTo>
                    <a:pt x="4169" y="308"/>
                  </a:lnTo>
                  <a:lnTo>
                    <a:pt x="4163" y="313"/>
                  </a:lnTo>
                  <a:lnTo>
                    <a:pt x="4156" y="320"/>
                  </a:lnTo>
                  <a:lnTo>
                    <a:pt x="4150" y="327"/>
                  </a:lnTo>
                  <a:lnTo>
                    <a:pt x="4147" y="332"/>
                  </a:lnTo>
                  <a:lnTo>
                    <a:pt x="4144" y="337"/>
                  </a:lnTo>
                  <a:lnTo>
                    <a:pt x="4142" y="342"/>
                  </a:lnTo>
                  <a:lnTo>
                    <a:pt x="4139" y="348"/>
                  </a:lnTo>
                  <a:lnTo>
                    <a:pt x="4137" y="354"/>
                  </a:lnTo>
                  <a:lnTo>
                    <a:pt x="4135" y="361"/>
                  </a:lnTo>
                  <a:lnTo>
                    <a:pt x="4134" y="368"/>
                  </a:lnTo>
                  <a:lnTo>
                    <a:pt x="4132" y="375"/>
                  </a:lnTo>
                  <a:lnTo>
                    <a:pt x="4130" y="392"/>
                  </a:lnTo>
                  <a:lnTo>
                    <a:pt x="4130" y="402"/>
                  </a:lnTo>
                  <a:lnTo>
                    <a:pt x="4129" y="412"/>
                  </a:lnTo>
                  <a:lnTo>
                    <a:pt x="4129" y="676"/>
                  </a:lnTo>
                  <a:lnTo>
                    <a:pt x="4040" y="676"/>
                  </a:lnTo>
                  <a:lnTo>
                    <a:pt x="4040" y="409"/>
                  </a:lnTo>
                  <a:lnTo>
                    <a:pt x="4040" y="391"/>
                  </a:lnTo>
                  <a:lnTo>
                    <a:pt x="4039" y="382"/>
                  </a:lnTo>
                  <a:lnTo>
                    <a:pt x="4038" y="374"/>
                  </a:lnTo>
                  <a:lnTo>
                    <a:pt x="4036" y="360"/>
                  </a:lnTo>
                  <a:lnTo>
                    <a:pt x="4032" y="348"/>
                  </a:lnTo>
                  <a:lnTo>
                    <a:pt x="4028" y="337"/>
                  </a:lnTo>
                  <a:lnTo>
                    <a:pt x="4023" y="328"/>
                  </a:lnTo>
                  <a:lnTo>
                    <a:pt x="4018" y="320"/>
                  </a:lnTo>
                  <a:lnTo>
                    <a:pt x="4012" y="314"/>
                  </a:lnTo>
                  <a:lnTo>
                    <a:pt x="4007" y="309"/>
                  </a:lnTo>
                  <a:lnTo>
                    <a:pt x="4001" y="305"/>
                  </a:lnTo>
                  <a:lnTo>
                    <a:pt x="3994" y="302"/>
                  </a:lnTo>
                  <a:lnTo>
                    <a:pt x="3988" y="300"/>
                  </a:lnTo>
                  <a:lnTo>
                    <a:pt x="3983" y="298"/>
                  </a:lnTo>
                  <a:lnTo>
                    <a:pt x="3977" y="297"/>
                  </a:lnTo>
                  <a:lnTo>
                    <a:pt x="3972" y="297"/>
                  </a:lnTo>
                  <a:lnTo>
                    <a:pt x="3967" y="297"/>
                  </a:lnTo>
                  <a:lnTo>
                    <a:pt x="3963" y="297"/>
                  </a:lnTo>
                  <a:lnTo>
                    <a:pt x="3959" y="297"/>
                  </a:lnTo>
                  <a:lnTo>
                    <a:pt x="3953" y="298"/>
                  </a:lnTo>
                  <a:lnTo>
                    <a:pt x="3947" y="299"/>
                  </a:lnTo>
                  <a:lnTo>
                    <a:pt x="3941" y="301"/>
                  </a:lnTo>
                  <a:lnTo>
                    <a:pt x="3934" y="304"/>
                  </a:lnTo>
                  <a:lnTo>
                    <a:pt x="3928" y="308"/>
                  </a:lnTo>
                  <a:lnTo>
                    <a:pt x="3921" y="313"/>
                  </a:lnTo>
                  <a:lnTo>
                    <a:pt x="3915" y="320"/>
                  </a:lnTo>
                  <a:lnTo>
                    <a:pt x="3909" y="327"/>
                  </a:lnTo>
                  <a:lnTo>
                    <a:pt x="3906" y="332"/>
                  </a:lnTo>
                  <a:lnTo>
                    <a:pt x="3903" y="337"/>
                  </a:lnTo>
                  <a:lnTo>
                    <a:pt x="3898" y="348"/>
                  </a:lnTo>
                  <a:lnTo>
                    <a:pt x="3894" y="361"/>
                  </a:lnTo>
                  <a:lnTo>
                    <a:pt x="3893" y="368"/>
                  </a:lnTo>
                  <a:lnTo>
                    <a:pt x="3891" y="375"/>
                  </a:lnTo>
                  <a:lnTo>
                    <a:pt x="3889" y="392"/>
                  </a:lnTo>
                  <a:lnTo>
                    <a:pt x="3889" y="402"/>
                  </a:lnTo>
                  <a:lnTo>
                    <a:pt x="3889" y="412"/>
                  </a:lnTo>
                  <a:lnTo>
                    <a:pt x="3889" y="676"/>
                  </a:lnTo>
                  <a:lnTo>
                    <a:pt x="3800" y="676"/>
                  </a:lnTo>
                  <a:lnTo>
                    <a:pt x="3800" y="230"/>
                  </a:lnTo>
                  <a:lnTo>
                    <a:pt x="3885" y="230"/>
                  </a:lnTo>
                  <a:lnTo>
                    <a:pt x="3885" y="281"/>
                  </a:lnTo>
                  <a:lnTo>
                    <a:pt x="3890" y="272"/>
                  </a:lnTo>
                  <a:lnTo>
                    <a:pt x="3895" y="264"/>
                  </a:lnTo>
                  <a:lnTo>
                    <a:pt x="3901" y="258"/>
                  </a:lnTo>
                  <a:lnTo>
                    <a:pt x="3907" y="251"/>
                  </a:lnTo>
                  <a:lnTo>
                    <a:pt x="3914" y="246"/>
                  </a:lnTo>
                  <a:lnTo>
                    <a:pt x="3921" y="241"/>
                  </a:lnTo>
                  <a:lnTo>
                    <a:pt x="3928" y="237"/>
                  </a:lnTo>
                  <a:lnTo>
                    <a:pt x="3935" y="233"/>
                  </a:lnTo>
                  <a:lnTo>
                    <a:pt x="3942" y="230"/>
                  </a:lnTo>
                  <a:lnTo>
                    <a:pt x="3950" y="227"/>
                  </a:lnTo>
                  <a:lnTo>
                    <a:pt x="3964" y="224"/>
                  </a:lnTo>
                  <a:lnTo>
                    <a:pt x="3971" y="222"/>
                  </a:lnTo>
                  <a:lnTo>
                    <a:pt x="3978" y="221"/>
                  </a:lnTo>
                  <a:lnTo>
                    <a:pt x="3990" y="221"/>
                  </a:lnTo>
                  <a:lnTo>
                    <a:pt x="4000" y="221"/>
                  </a:lnTo>
                  <a:lnTo>
                    <a:pt x="4008" y="222"/>
                  </a:lnTo>
                  <a:lnTo>
                    <a:pt x="4017" y="223"/>
                  </a:lnTo>
                  <a:lnTo>
                    <a:pt x="4026" y="225"/>
                  </a:lnTo>
                  <a:lnTo>
                    <a:pt x="4034" y="228"/>
                  </a:lnTo>
                  <a:lnTo>
                    <a:pt x="4042" y="231"/>
                  </a:lnTo>
                  <a:lnTo>
                    <a:pt x="4050" y="234"/>
                  </a:lnTo>
                  <a:lnTo>
                    <a:pt x="4057" y="238"/>
                  </a:lnTo>
                  <a:lnTo>
                    <a:pt x="4064" y="243"/>
                  </a:lnTo>
                  <a:lnTo>
                    <a:pt x="4071" y="248"/>
                  </a:lnTo>
                  <a:lnTo>
                    <a:pt x="4078" y="254"/>
                  </a:lnTo>
                  <a:lnTo>
                    <a:pt x="4084" y="261"/>
                  </a:lnTo>
                  <a:lnTo>
                    <a:pt x="4090" y="268"/>
                  </a:lnTo>
                  <a:lnTo>
                    <a:pt x="4096" y="275"/>
                  </a:lnTo>
                  <a:lnTo>
                    <a:pt x="4101" y="283"/>
                  </a:lnTo>
                  <a:lnTo>
                    <a:pt x="4105" y="292"/>
                  </a:lnTo>
                  <a:lnTo>
                    <a:pt x="4111" y="282"/>
                  </a:lnTo>
                  <a:lnTo>
                    <a:pt x="4118" y="273"/>
                  </a:lnTo>
                  <a:lnTo>
                    <a:pt x="4125" y="265"/>
                  </a:lnTo>
                  <a:lnTo>
                    <a:pt x="4133" y="257"/>
                  </a:lnTo>
                  <a:lnTo>
                    <a:pt x="4140" y="251"/>
                  </a:lnTo>
                  <a:lnTo>
                    <a:pt x="4148" y="245"/>
                  </a:lnTo>
                  <a:lnTo>
                    <a:pt x="4157" y="240"/>
                  </a:lnTo>
                  <a:lnTo>
                    <a:pt x="4165" y="235"/>
                  </a:lnTo>
                  <a:lnTo>
                    <a:pt x="4174" y="232"/>
                  </a:lnTo>
                  <a:lnTo>
                    <a:pt x="4182" y="229"/>
                  </a:lnTo>
                  <a:lnTo>
                    <a:pt x="4191" y="226"/>
                  </a:lnTo>
                  <a:lnTo>
                    <a:pt x="4199" y="224"/>
                  </a:lnTo>
                  <a:lnTo>
                    <a:pt x="4207" y="223"/>
                  </a:lnTo>
                  <a:lnTo>
                    <a:pt x="4214" y="222"/>
                  </a:lnTo>
                  <a:lnTo>
                    <a:pt x="4228" y="221"/>
                  </a:lnTo>
                  <a:lnTo>
                    <a:pt x="4241" y="221"/>
                  </a:lnTo>
                  <a:lnTo>
                    <a:pt x="4254" y="223"/>
                  </a:lnTo>
                  <a:lnTo>
                    <a:pt x="4267" y="225"/>
                  </a:lnTo>
                  <a:lnTo>
                    <a:pt x="4280" y="229"/>
                  </a:lnTo>
                  <a:lnTo>
                    <a:pt x="4292" y="234"/>
                  </a:lnTo>
                  <a:lnTo>
                    <a:pt x="4298" y="237"/>
                  </a:lnTo>
                  <a:lnTo>
                    <a:pt x="4304" y="241"/>
                  </a:lnTo>
                  <a:lnTo>
                    <a:pt x="4310" y="244"/>
                  </a:lnTo>
                  <a:lnTo>
                    <a:pt x="4316" y="249"/>
                  </a:lnTo>
                  <a:lnTo>
                    <a:pt x="4321" y="253"/>
                  </a:lnTo>
                  <a:lnTo>
                    <a:pt x="4327" y="258"/>
                  </a:lnTo>
                  <a:lnTo>
                    <a:pt x="4332" y="264"/>
                  </a:lnTo>
                  <a:lnTo>
                    <a:pt x="4337" y="270"/>
                  </a:lnTo>
                  <a:lnTo>
                    <a:pt x="4341" y="276"/>
                  </a:lnTo>
                  <a:lnTo>
                    <a:pt x="4346" y="283"/>
                  </a:lnTo>
                  <a:lnTo>
                    <a:pt x="4350" y="290"/>
                  </a:lnTo>
                  <a:lnTo>
                    <a:pt x="4354" y="298"/>
                  </a:lnTo>
                  <a:lnTo>
                    <a:pt x="4357" y="307"/>
                  </a:lnTo>
                  <a:lnTo>
                    <a:pt x="4360" y="316"/>
                  </a:lnTo>
                  <a:lnTo>
                    <a:pt x="4363" y="325"/>
                  </a:lnTo>
                  <a:lnTo>
                    <a:pt x="4366" y="335"/>
                  </a:lnTo>
                  <a:lnTo>
                    <a:pt x="4368" y="346"/>
                  </a:lnTo>
                  <a:lnTo>
                    <a:pt x="4370" y="357"/>
                  </a:lnTo>
                  <a:lnTo>
                    <a:pt x="4371" y="369"/>
                  </a:lnTo>
                  <a:lnTo>
                    <a:pt x="4372" y="381"/>
                  </a:lnTo>
                  <a:lnTo>
                    <a:pt x="4372" y="394"/>
                  </a:lnTo>
                  <a:lnTo>
                    <a:pt x="4372" y="408"/>
                  </a:lnTo>
                  <a:close/>
                  <a:moveTo>
                    <a:pt x="3177" y="685"/>
                  </a:moveTo>
                  <a:lnTo>
                    <a:pt x="3165" y="685"/>
                  </a:lnTo>
                  <a:lnTo>
                    <a:pt x="3153" y="684"/>
                  </a:lnTo>
                  <a:lnTo>
                    <a:pt x="3142" y="683"/>
                  </a:lnTo>
                  <a:lnTo>
                    <a:pt x="3130" y="681"/>
                  </a:lnTo>
                  <a:lnTo>
                    <a:pt x="3119" y="678"/>
                  </a:lnTo>
                  <a:lnTo>
                    <a:pt x="3108" y="675"/>
                  </a:lnTo>
                  <a:lnTo>
                    <a:pt x="3097" y="671"/>
                  </a:lnTo>
                  <a:lnTo>
                    <a:pt x="3087" y="667"/>
                  </a:lnTo>
                  <a:lnTo>
                    <a:pt x="3076" y="663"/>
                  </a:lnTo>
                  <a:lnTo>
                    <a:pt x="3066" y="658"/>
                  </a:lnTo>
                  <a:lnTo>
                    <a:pt x="3057" y="652"/>
                  </a:lnTo>
                  <a:lnTo>
                    <a:pt x="3047" y="646"/>
                  </a:lnTo>
                  <a:lnTo>
                    <a:pt x="3038" y="639"/>
                  </a:lnTo>
                  <a:lnTo>
                    <a:pt x="3029" y="633"/>
                  </a:lnTo>
                  <a:lnTo>
                    <a:pt x="3021" y="625"/>
                  </a:lnTo>
                  <a:lnTo>
                    <a:pt x="3013" y="618"/>
                  </a:lnTo>
                  <a:lnTo>
                    <a:pt x="3005" y="610"/>
                  </a:lnTo>
                  <a:lnTo>
                    <a:pt x="2998" y="601"/>
                  </a:lnTo>
                  <a:lnTo>
                    <a:pt x="2991" y="592"/>
                  </a:lnTo>
                  <a:lnTo>
                    <a:pt x="2985" y="583"/>
                  </a:lnTo>
                  <a:lnTo>
                    <a:pt x="2979" y="574"/>
                  </a:lnTo>
                  <a:lnTo>
                    <a:pt x="2973" y="564"/>
                  </a:lnTo>
                  <a:lnTo>
                    <a:pt x="2968" y="554"/>
                  </a:lnTo>
                  <a:lnTo>
                    <a:pt x="2963" y="544"/>
                  </a:lnTo>
                  <a:lnTo>
                    <a:pt x="2959" y="533"/>
                  </a:lnTo>
                  <a:lnTo>
                    <a:pt x="2956" y="523"/>
                  </a:lnTo>
                  <a:lnTo>
                    <a:pt x="2952" y="512"/>
                  </a:lnTo>
                  <a:lnTo>
                    <a:pt x="2950" y="500"/>
                  </a:lnTo>
                  <a:lnTo>
                    <a:pt x="2948" y="489"/>
                  </a:lnTo>
                  <a:lnTo>
                    <a:pt x="2946" y="477"/>
                  </a:lnTo>
                  <a:lnTo>
                    <a:pt x="2945" y="466"/>
                  </a:lnTo>
                  <a:lnTo>
                    <a:pt x="2945" y="453"/>
                  </a:lnTo>
                  <a:lnTo>
                    <a:pt x="2945" y="441"/>
                  </a:lnTo>
                  <a:lnTo>
                    <a:pt x="2946" y="429"/>
                  </a:lnTo>
                  <a:lnTo>
                    <a:pt x="2948" y="417"/>
                  </a:lnTo>
                  <a:lnTo>
                    <a:pt x="2950" y="406"/>
                  </a:lnTo>
                  <a:lnTo>
                    <a:pt x="2952" y="395"/>
                  </a:lnTo>
                  <a:lnTo>
                    <a:pt x="2956" y="384"/>
                  </a:lnTo>
                  <a:lnTo>
                    <a:pt x="2959" y="373"/>
                  </a:lnTo>
                  <a:lnTo>
                    <a:pt x="2963" y="362"/>
                  </a:lnTo>
                  <a:lnTo>
                    <a:pt x="2968" y="352"/>
                  </a:lnTo>
                  <a:lnTo>
                    <a:pt x="2973" y="342"/>
                  </a:lnTo>
                  <a:lnTo>
                    <a:pt x="2979" y="332"/>
                  </a:lnTo>
                  <a:lnTo>
                    <a:pt x="2985" y="323"/>
                  </a:lnTo>
                  <a:lnTo>
                    <a:pt x="2991" y="314"/>
                  </a:lnTo>
                  <a:lnTo>
                    <a:pt x="2998" y="305"/>
                  </a:lnTo>
                  <a:lnTo>
                    <a:pt x="3005" y="297"/>
                  </a:lnTo>
                  <a:lnTo>
                    <a:pt x="3013" y="289"/>
                  </a:lnTo>
                  <a:lnTo>
                    <a:pt x="3021" y="281"/>
                  </a:lnTo>
                  <a:lnTo>
                    <a:pt x="3029" y="274"/>
                  </a:lnTo>
                  <a:lnTo>
                    <a:pt x="3038" y="267"/>
                  </a:lnTo>
                  <a:lnTo>
                    <a:pt x="3047" y="260"/>
                  </a:lnTo>
                  <a:lnTo>
                    <a:pt x="3057" y="254"/>
                  </a:lnTo>
                  <a:lnTo>
                    <a:pt x="3066" y="249"/>
                  </a:lnTo>
                  <a:lnTo>
                    <a:pt x="3076" y="244"/>
                  </a:lnTo>
                  <a:lnTo>
                    <a:pt x="3087" y="239"/>
                  </a:lnTo>
                  <a:lnTo>
                    <a:pt x="3097" y="235"/>
                  </a:lnTo>
                  <a:lnTo>
                    <a:pt x="3108" y="231"/>
                  </a:lnTo>
                  <a:lnTo>
                    <a:pt x="3119" y="228"/>
                  </a:lnTo>
                  <a:lnTo>
                    <a:pt x="3130" y="226"/>
                  </a:lnTo>
                  <a:lnTo>
                    <a:pt x="3142" y="224"/>
                  </a:lnTo>
                  <a:lnTo>
                    <a:pt x="3153" y="222"/>
                  </a:lnTo>
                  <a:lnTo>
                    <a:pt x="3165" y="221"/>
                  </a:lnTo>
                  <a:lnTo>
                    <a:pt x="3177" y="221"/>
                  </a:lnTo>
                  <a:lnTo>
                    <a:pt x="3189" y="221"/>
                  </a:lnTo>
                  <a:lnTo>
                    <a:pt x="3201" y="222"/>
                  </a:lnTo>
                  <a:lnTo>
                    <a:pt x="3212" y="224"/>
                  </a:lnTo>
                  <a:lnTo>
                    <a:pt x="3224" y="226"/>
                  </a:lnTo>
                  <a:lnTo>
                    <a:pt x="3235" y="228"/>
                  </a:lnTo>
                  <a:lnTo>
                    <a:pt x="3246" y="231"/>
                  </a:lnTo>
                  <a:lnTo>
                    <a:pt x="3257" y="235"/>
                  </a:lnTo>
                  <a:lnTo>
                    <a:pt x="3267" y="239"/>
                  </a:lnTo>
                  <a:lnTo>
                    <a:pt x="3278" y="244"/>
                  </a:lnTo>
                  <a:lnTo>
                    <a:pt x="3288" y="249"/>
                  </a:lnTo>
                  <a:lnTo>
                    <a:pt x="3297" y="254"/>
                  </a:lnTo>
                  <a:lnTo>
                    <a:pt x="3307" y="260"/>
                  </a:lnTo>
                  <a:lnTo>
                    <a:pt x="3316" y="267"/>
                  </a:lnTo>
                  <a:lnTo>
                    <a:pt x="3325" y="274"/>
                  </a:lnTo>
                  <a:lnTo>
                    <a:pt x="3333" y="281"/>
                  </a:lnTo>
                  <a:lnTo>
                    <a:pt x="3341" y="289"/>
                  </a:lnTo>
                  <a:lnTo>
                    <a:pt x="3349" y="297"/>
                  </a:lnTo>
                  <a:lnTo>
                    <a:pt x="3356" y="305"/>
                  </a:lnTo>
                  <a:lnTo>
                    <a:pt x="3363" y="314"/>
                  </a:lnTo>
                  <a:lnTo>
                    <a:pt x="3369" y="323"/>
                  </a:lnTo>
                  <a:lnTo>
                    <a:pt x="3375" y="332"/>
                  </a:lnTo>
                  <a:lnTo>
                    <a:pt x="3381" y="342"/>
                  </a:lnTo>
                  <a:lnTo>
                    <a:pt x="3386" y="352"/>
                  </a:lnTo>
                  <a:lnTo>
                    <a:pt x="3391" y="362"/>
                  </a:lnTo>
                  <a:lnTo>
                    <a:pt x="3395" y="373"/>
                  </a:lnTo>
                  <a:lnTo>
                    <a:pt x="3398" y="384"/>
                  </a:lnTo>
                  <a:lnTo>
                    <a:pt x="3401" y="395"/>
                  </a:lnTo>
                  <a:lnTo>
                    <a:pt x="3404" y="406"/>
                  </a:lnTo>
                  <a:lnTo>
                    <a:pt x="3406" y="417"/>
                  </a:lnTo>
                  <a:lnTo>
                    <a:pt x="3408" y="429"/>
                  </a:lnTo>
                  <a:lnTo>
                    <a:pt x="3408" y="441"/>
                  </a:lnTo>
                  <a:lnTo>
                    <a:pt x="3409" y="453"/>
                  </a:lnTo>
                  <a:lnTo>
                    <a:pt x="3408" y="466"/>
                  </a:lnTo>
                  <a:lnTo>
                    <a:pt x="3408" y="477"/>
                  </a:lnTo>
                  <a:lnTo>
                    <a:pt x="3406" y="489"/>
                  </a:lnTo>
                  <a:lnTo>
                    <a:pt x="3404" y="500"/>
                  </a:lnTo>
                  <a:lnTo>
                    <a:pt x="3401" y="512"/>
                  </a:lnTo>
                  <a:lnTo>
                    <a:pt x="3398" y="523"/>
                  </a:lnTo>
                  <a:lnTo>
                    <a:pt x="3395" y="533"/>
                  </a:lnTo>
                  <a:lnTo>
                    <a:pt x="3391" y="544"/>
                  </a:lnTo>
                  <a:lnTo>
                    <a:pt x="3386" y="554"/>
                  </a:lnTo>
                  <a:lnTo>
                    <a:pt x="3381" y="564"/>
                  </a:lnTo>
                  <a:lnTo>
                    <a:pt x="3375" y="574"/>
                  </a:lnTo>
                  <a:lnTo>
                    <a:pt x="3369" y="583"/>
                  </a:lnTo>
                  <a:lnTo>
                    <a:pt x="3363" y="592"/>
                  </a:lnTo>
                  <a:lnTo>
                    <a:pt x="3356" y="601"/>
                  </a:lnTo>
                  <a:lnTo>
                    <a:pt x="3349" y="610"/>
                  </a:lnTo>
                  <a:lnTo>
                    <a:pt x="3341" y="618"/>
                  </a:lnTo>
                  <a:lnTo>
                    <a:pt x="3333" y="625"/>
                  </a:lnTo>
                  <a:lnTo>
                    <a:pt x="3325" y="633"/>
                  </a:lnTo>
                  <a:lnTo>
                    <a:pt x="3316" y="639"/>
                  </a:lnTo>
                  <a:lnTo>
                    <a:pt x="3307" y="646"/>
                  </a:lnTo>
                  <a:lnTo>
                    <a:pt x="3297" y="652"/>
                  </a:lnTo>
                  <a:lnTo>
                    <a:pt x="3288" y="658"/>
                  </a:lnTo>
                  <a:lnTo>
                    <a:pt x="3278" y="663"/>
                  </a:lnTo>
                  <a:lnTo>
                    <a:pt x="3267" y="667"/>
                  </a:lnTo>
                  <a:lnTo>
                    <a:pt x="3257" y="671"/>
                  </a:lnTo>
                  <a:lnTo>
                    <a:pt x="3246" y="675"/>
                  </a:lnTo>
                  <a:lnTo>
                    <a:pt x="3235" y="678"/>
                  </a:lnTo>
                  <a:lnTo>
                    <a:pt x="3224" y="681"/>
                  </a:lnTo>
                  <a:lnTo>
                    <a:pt x="3212" y="683"/>
                  </a:lnTo>
                  <a:lnTo>
                    <a:pt x="3201" y="684"/>
                  </a:lnTo>
                  <a:lnTo>
                    <a:pt x="3189" y="685"/>
                  </a:lnTo>
                  <a:lnTo>
                    <a:pt x="3177" y="685"/>
                  </a:lnTo>
                  <a:close/>
                  <a:moveTo>
                    <a:pt x="2491" y="677"/>
                  </a:moveTo>
                  <a:lnTo>
                    <a:pt x="2402" y="677"/>
                  </a:lnTo>
                  <a:lnTo>
                    <a:pt x="2402" y="453"/>
                  </a:lnTo>
                  <a:lnTo>
                    <a:pt x="2402" y="444"/>
                  </a:lnTo>
                  <a:lnTo>
                    <a:pt x="2402" y="436"/>
                  </a:lnTo>
                  <a:lnTo>
                    <a:pt x="2401" y="428"/>
                  </a:lnTo>
                  <a:lnTo>
                    <a:pt x="2400" y="420"/>
                  </a:lnTo>
                  <a:lnTo>
                    <a:pt x="2398" y="412"/>
                  </a:lnTo>
                  <a:lnTo>
                    <a:pt x="2397" y="404"/>
                  </a:lnTo>
                  <a:lnTo>
                    <a:pt x="2395" y="397"/>
                  </a:lnTo>
                  <a:lnTo>
                    <a:pt x="2392" y="390"/>
                  </a:lnTo>
                  <a:lnTo>
                    <a:pt x="2390" y="383"/>
                  </a:lnTo>
                  <a:lnTo>
                    <a:pt x="2387" y="377"/>
                  </a:lnTo>
                  <a:lnTo>
                    <a:pt x="2381" y="364"/>
                  </a:lnTo>
                  <a:lnTo>
                    <a:pt x="2374" y="353"/>
                  </a:lnTo>
                  <a:lnTo>
                    <a:pt x="2370" y="347"/>
                  </a:lnTo>
                  <a:lnTo>
                    <a:pt x="2365" y="342"/>
                  </a:lnTo>
                  <a:lnTo>
                    <a:pt x="2361" y="337"/>
                  </a:lnTo>
                  <a:lnTo>
                    <a:pt x="2357" y="333"/>
                  </a:lnTo>
                  <a:lnTo>
                    <a:pt x="2347" y="325"/>
                  </a:lnTo>
                  <a:lnTo>
                    <a:pt x="2336" y="318"/>
                  </a:lnTo>
                  <a:lnTo>
                    <a:pt x="2331" y="314"/>
                  </a:lnTo>
                  <a:lnTo>
                    <a:pt x="2325" y="312"/>
                  </a:lnTo>
                  <a:lnTo>
                    <a:pt x="2319" y="309"/>
                  </a:lnTo>
                  <a:lnTo>
                    <a:pt x="2313" y="307"/>
                  </a:lnTo>
                  <a:lnTo>
                    <a:pt x="2307" y="305"/>
                  </a:lnTo>
                  <a:lnTo>
                    <a:pt x="2301" y="304"/>
                  </a:lnTo>
                  <a:lnTo>
                    <a:pt x="2295" y="303"/>
                  </a:lnTo>
                  <a:lnTo>
                    <a:pt x="2288" y="302"/>
                  </a:lnTo>
                  <a:lnTo>
                    <a:pt x="2275" y="301"/>
                  </a:lnTo>
                  <a:lnTo>
                    <a:pt x="2261" y="302"/>
                  </a:lnTo>
                  <a:lnTo>
                    <a:pt x="2254" y="303"/>
                  </a:lnTo>
                  <a:lnTo>
                    <a:pt x="2247" y="304"/>
                  </a:lnTo>
                  <a:lnTo>
                    <a:pt x="2234" y="307"/>
                  </a:lnTo>
                  <a:lnTo>
                    <a:pt x="2228" y="309"/>
                  </a:lnTo>
                  <a:lnTo>
                    <a:pt x="2222" y="312"/>
                  </a:lnTo>
                  <a:lnTo>
                    <a:pt x="2216" y="314"/>
                  </a:lnTo>
                  <a:lnTo>
                    <a:pt x="2210" y="318"/>
                  </a:lnTo>
                  <a:lnTo>
                    <a:pt x="2204" y="321"/>
                  </a:lnTo>
                  <a:lnTo>
                    <a:pt x="2198" y="325"/>
                  </a:lnTo>
                  <a:lnTo>
                    <a:pt x="2193" y="329"/>
                  </a:lnTo>
                  <a:lnTo>
                    <a:pt x="2188" y="333"/>
                  </a:lnTo>
                  <a:lnTo>
                    <a:pt x="2183" y="338"/>
                  </a:lnTo>
                  <a:lnTo>
                    <a:pt x="2178" y="343"/>
                  </a:lnTo>
                  <a:lnTo>
                    <a:pt x="2173" y="348"/>
                  </a:lnTo>
                  <a:lnTo>
                    <a:pt x="2169" y="354"/>
                  </a:lnTo>
                  <a:lnTo>
                    <a:pt x="2164" y="360"/>
                  </a:lnTo>
                  <a:lnTo>
                    <a:pt x="2160" y="366"/>
                  </a:lnTo>
                  <a:lnTo>
                    <a:pt x="2153" y="380"/>
                  </a:lnTo>
                  <a:lnTo>
                    <a:pt x="2150" y="387"/>
                  </a:lnTo>
                  <a:lnTo>
                    <a:pt x="2147" y="394"/>
                  </a:lnTo>
                  <a:lnTo>
                    <a:pt x="2142" y="410"/>
                  </a:lnTo>
                  <a:lnTo>
                    <a:pt x="2140" y="419"/>
                  </a:lnTo>
                  <a:lnTo>
                    <a:pt x="2139" y="427"/>
                  </a:lnTo>
                  <a:lnTo>
                    <a:pt x="2137" y="436"/>
                  </a:lnTo>
                  <a:lnTo>
                    <a:pt x="2137" y="446"/>
                  </a:lnTo>
                  <a:lnTo>
                    <a:pt x="2136" y="466"/>
                  </a:lnTo>
                  <a:lnTo>
                    <a:pt x="2136" y="677"/>
                  </a:lnTo>
                  <a:lnTo>
                    <a:pt x="2046" y="677"/>
                  </a:lnTo>
                  <a:lnTo>
                    <a:pt x="2046" y="230"/>
                  </a:lnTo>
                  <a:lnTo>
                    <a:pt x="2133" y="230"/>
                  </a:lnTo>
                  <a:lnTo>
                    <a:pt x="2133" y="306"/>
                  </a:lnTo>
                  <a:lnTo>
                    <a:pt x="2138" y="296"/>
                  </a:lnTo>
                  <a:lnTo>
                    <a:pt x="2144" y="287"/>
                  </a:lnTo>
                  <a:lnTo>
                    <a:pt x="2151" y="278"/>
                  </a:lnTo>
                  <a:lnTo>
                    <a:pt x="2159" y="270"/>
                  </a:lnTo>
                  <a:lnTo>
                    <a:pt x="2163" y="266"/>
                  </a:lnTo>
                  <a:lnTo>
                    <a:pt x="2167" y="262"/>
                  </a:lnTo>
                  <a:lnTo>
                    <a:pt x="2177" y="255"/>
                  </a:lnTo>
                  <a:lnTo>
                    <a:pt x="2186" y="249"/>
                  </a:lnTo>
                  <a:lnTo>
                    <a:pt x="2196" y="243"/>
                  </a:lnTo>
                  <a:lnTo>
                    <a:pt x="2207" y="238"/>
                  </a:lnTo>
                  <a:lnTo>
                    <a:pt x="2218" y="234"/>
                  </a:lnTo>
                  <a:lnTo>
                    <a:pt x="2229" y="230"/>
                  </a:lnTo>
                  <a:lnTo>
                    <a:pt x="2241" y="227"/>
                  </a:lnTo>
                  <a:lnTo>
                    <a:pt x="2253" y="224"/>
                  </a:lnTo>
                  <a:lnTo>
                    <a:pt x="2264" y="222"/>
                  </a:lnTo>
                  <a:lnTo>
                    <a:pt x="2276" y="221"/>
                  </a:lnTo>
                  <a:lnTo>
                    <a:pt x="2288" y="221"/>
                  </a:lnTo>
                  <a:lnTo>
                    <a:pt x="2307" y="222"/>
                  </a:lnTo>
                  <a:lnTo>
                    <a:pt x="2326" y="224"/>
                  </a:lnTo>
                  <a:lnTo>
                    <a:pt x="2335" y="225"/>
                  </a:lnTo>
                  <a:lnTo>
                    <a:pt x="2344" y="228"/>
                  </a:lnTo>
                  <a:lnTo>
                    <a:pt x="2353" y="230"/>
                  </a:lnTo>
                  <a:lnTo>
                    <a:pt x="2362" y="233"/>
                  </a:lnTo>
                  <a:lnTo>
                    <a:pt x="2371" y="236"/>
                  </a:lnTo>
                  <a:lnTo>
                    <a:pt x="2380" y="240"/>
                  </a:lnTo>
                  <a:lnTo>
                    <a:pt x="2388" y="244"/>
                  </a:lnTo>
                  <a:lnTo>
                    <a:pt x="2397" y="249"/>
                  </a:lnTo>
                  <a:lnTo>
                    <a:pt x="2405" y="254"/>
                  </a:lnTo>
                  <a:lnTo>
                    <a:pt x="2413" y="259"/>
                  </a:lnTo>
                  <a:lnTo>
                    <a:pt x="2420" y="265"/>
                  </a:lnTo>
                  <a:lnTo>
                    <a:pt x="2427" y="271"/>
                  </a:lnTo>
                  <a:lnTo>
                    <a:pt x="2434" y="278"/>
                  </a:lnTo>
                  <a:lnTo>
                    <a:pt x="2441" y="285"/>
                  </a:lnTo>
                  <a:lnTo>
                    <a:pt x="2448" y="293"/>
                  </a:lnTo>
                  <a:lnTo>
                    <a:pt x="2454" y="301"/>
                  </a:lnTo>
                  <a:lnTo>
                    <a:pt x="2459" y="310"/>
                  </a:lnTo>
                  <a:lnTo>
                    <a:pt x="2464" y="319"/>
                  </a:lnTo>
                  <a:lnTo>
                    <a:pt x="2469" y="328"/>
                  </a:lnTo>
                  <a:lnTo>
                    <a:pt x="2474" y="339"/>
                  </a:lnTo>
                  <a:lnTo>
                    <a:pt x="2478" y="349"/>
                  </a:lnTo>
                  <a:lnTo>
                    <a:pt x="2481" y="360"/>
                  </a:lnTo>
                  <a:lnTo>
                    <a:pt x="2484" y="372"/>
                  </a:lnTo>
                  <a:lnTo>
                    <a:pt x="2487" y="384"/>
                  </a:lnTo>
                  <a:lnTo>
                    <a:pt x="2489" y="397"/>
                  </a:lnTo>
                  <a:lnTo>
                    <a:pt x="2490" y="410"/>
                  </a:lnTo>
                  <a:lnTo>
                    <a:pt x="2491" y="424"/>
                  </a:lnTo>
                  <a:lnTo>
                    <a:pt x="2491" y="438"/>
                  </a:lnTo>
                  <a:lnTo>
                    <a:pt x="2491" y="677"/>
                  </a:lnTo>
                  <a:close/>
                  <a:moveTo>
                    <a:pt x="1589" y="677"/>
                  </a:moveTo>
                  <a:lnTo>
                    <a:pt x="1499" y="677"/>
                  </a:lnTo>
                  <a:lnTo>
                    <a:pt x="1499" y="624"/>
                  </a:lnTo>
                  <a:lnTo>
                    <a:pt x="1496" y="627"/>
                  </a:lnTo>
                  <a:lnTo>
                    <a:pt x="1493" y="631"/>
                  </a:lnTo>
                  <a:lnTo>
                    <a:pt x="1487" y="637"/>
                  </a:lnTo>
                  <a:lnTo>
                    <a:pt x="1480" y="644"/>
                  </a:lnTo>
                  <a:lnTo>
                    <a:pt x="1473" y="649"/>
                  </a:lnTo>
                  <a:lnTo>
                    <a:pt x="1457" y="660"/>
                  </a:lnTo>
                  <a:lnTo>
                    <a:pt x="1449" y="665"/>
                  </a:lnTo>
                  <a:lnTo>
                    <a:pt x="1440" y="669"/>
                  </a:lnTo>
                  <a:lnTo>
                    <a:pt x="1431" y="673"/>
                  </a:lnTo>
                  <a:lnTo>
                    <a:pt x="1422" y="676"/>
                  </a:lnTo>
                  <a:lnTo>
                    <a:pt x="1412" y="679"/>
                  </a:lnTo>
                  <a:lnTo>
                    <a:pt x="1402" y="682"/>
                  </a:lnTo>
                  <a:lnTo>
                    <a:pt x="1392" y="684"/>
                  </a:lnTo>
                  <a:lnTo>
                    <a:pt x="1381" y="685"/>
                  </a:lnTo>
                  <a:lnTo>
                    <a:pt x="1370" y="686"/>
                  </a:lnTo>
                  <a:lnTo>
                    <a:pt x="1359" y="686"/>
                  </a:lnTo>
                  <a:lnTo>
                    <a:pt x="1347" y="686"/>
                  </a:lnTo>
                  <a:lnTo>
                    <a:pt x="1335" y="685"/>
                  </a:lnTo>
                  <a:lnTo>
                    <a:pt x="1323" y="684"/>
                  </a:lnTo>
                  <a:lnTo>
                    <a:pt x="1312" y="682"/>
                  </a:lnTo>
                  <a:lnTo>
                    <a:pt x="1301" y="679"/>
                  </a:lnTo>
                  <a:lnTo>
                    <a:pt x="1290" y="676"/>
                  </a:lnTo>
                  <a:lnTo>
                    <a:pt x="1280" y="672"/>
                  </a:lnTo>
                  <a:lnTo>
                    <a:pt x="1269" y="668"/>
                  </a:lnTo>
                  <a:lnTo>
                    <a:pt x="1259" y="663"/>
                  </a:lnTo>
                  <a:lnTo>
                    <a:pt x="1250" y="658"/>
                  </a:lnTo>
                  <a:lnTo>
                    <a:pt x="1240" y="653"/>
                  </a:lnTo>
                  <a:lnTo>
                    <a:pt x="1231" y="647"/>
                  </a:lnTo>
                  <a:lnTo>
                    <a:pt x="1223" y="640"/>
                  </a:lnTo>
                  <a:lnTo>
                    <a:pt x="1214" y="633"/>
                  </a:lnTo>
                  <a:lnTo>
                    <a:pt x="1206" y="626"/>
                  </a:lnTo>
                  <a:lnTo>
                    <a:pt x="1199" y="618"/>
                  </a:lnTo>
                  <a:lnTo>
                    <a:pt x="1191" y="610"/>
                  </a:lnTo>
                  <a:lnTo>
                    <a:pt x="1184" y="602"/>
                  </a:lnTo>
                  <a:lnTo>
                    <a:pt x="1178" y="593"/>
                  </a:lnTo>
                  <a:lnTo>
                    <a:pt x="1172" y="584"/>
                  </a:lnTo>
                  <a:lnTo>
                    <a:pt x="1166" y="575"/>
                  </a:lnTo>
                  <a:lnTo>
                    <a:pt x="1161" y="565"/>
                  </a:lnTo>
                  <a:lnTo>
                    <a:pt x="1156" y="555"/>
                  </a:lnTo>
                  <a:lnTo>
                    <a:pt x="1152" y="545"/>
                  </a:lnTo>
                  <a:lnTo>
                    <a:pt x="1148" y="534"/>
                  </a:lnTo>
                  <a:lnTo>
                    <a:pt x="1144" y="523"/>
                  </a:lnTo>
                  <a:lnTo>
                    <a:pt x="1142" y="512"/>
                  </a:lnTo>
                  <a:lnTo>
                    <a:pt x="1139" y="501"/>
                  </a:lnTo>
                  <a:lnTo>
                    <a:pt x="1137" y="489"/>
                  </a:lnTo>
                  <a:lnTo>
                    <a:pt x="1136" y="478"/>
                  </a:lnTo>
                  <a:lnTo>
                    <a:pt x="1135" y="466"/>
                  </a:lnTo>
                  <a:lnTo>
                    <a:pt x="1135" y="453"/>
                  </a:lnTo>
                  <a:lnTo>
                    <a:pt x="1135" y="441"/>
                  </a:lnTo>
                  <a:lnTo>
                    <a:pt x="1136" y="429"/>
                  </a:lnTo>
                  <a:lnTo>
                    <a:pt x="1137" y="417"/>
                  </a:lnTo>
                  <a:lnTo>
                    <a:pt x="1139" y="406"/>
                  </a:lnTo>
                  <a:lnTo>
                    <a:pt x="1142" y="395"/>
                  </a:lnTo>
                  <a:lnTo>
                    <a:pt x="1143" y="389"/>
                  </a:lnTo>
                  <a:lnTo>
                    <a:pt x="1144" y="384"/>
                  </a:lnTo>
                  <a:lnTo>
                    <a:pt x="1148" y="373"/>
                  </a:lnTo>
                  <a:lnTo>
                    <a:pt x="1152" y="362"/>
                  </a:lnTo>
                  <a:lnTo>
                    <a:pt x="1156" y="352"/>
                  </a:lnTo>
                  <a:lnTo>
                    <a:pt x="1161" y="342"/>
                  </a:lnTo>
                  <a:lnTo>
                    <a:pt x="1166" y="332"/>
                  </a:lnTo>
                  <a:lnTo>
                    <a:pt x="1172" y="323"/>
                  </a:lnTo>
                  <a:lnTo>
                    <a:pt x="1178" y="314"/>
                  </a:lnTo>
                  <a:lnTo>
                    <a:pt x="1184" y="305"/>
                  </a:lnTo>
                  <a:lnTo>
                    <a:pt x="1191" y="297"/>
                  </a:lnTo>
                  <a:lnTo>
                    <a:pt x="1199" y="289"/>
                  </a:lnTo>
                  <a:lnTo>
                    <a:pt x="1206" y="281"/>
                  </a:lnTo>
                  <a:lnTo>
                    <a:pt x="1214" y="274"/>
                  </a:lnTo>
                  <a:lnTo>
                    <a:pt x="1218" y="270"/>
                  </a:lnTo>
                  <a:lnTo>
                    <a:pt x="1223" y="267"/>
                  </a:lnTo>
                  <a:lnTo>
                    <a:pt x="1231" y="260"/>
                  </a:lnTo>
                  <a:lnTo>
                    <a:pt x="1240" y="254"/>
                  </a:lnTo>
                  <a:lnTo>
                    <a:pt x="1250" y="249"/>
                  </a:lnTo>
                  <a:lnTo>
                    <a:pt x="1259" y="244"/>
                  </a:lnTo>
                  <a:lnTo>
                    <a:pt x="1269" y="239"/>
                  </a:lnTo>
                  <a:lnTo>
                    <a:pt x="1280" y="235"/>
                  </a:lnTo>
                  <a:lnTo>
                    <a:pt x="1290" y="231"/>
                  </a:lnTo>
                  <a:lnTo>
                    <a:pt x="1301" y="228"/>
                  </a:lnTo>
                  <a:lnTo>
                    <a:pt x="1312" y="226"/>
                  </a:lnTo>
                  <a:lnTo>
                    <a:pt x="1323" y="224"/>
                  </a:lnTo>
                  <a:lnTo>
                    <a:pt x="1335" y="222"/>
                  </a:lnTo>
                  <a:lnTo>
                    <a:pt x="1347" y="221"/>
                  </a:lnTo>
                  <a:lnTo>
                    <a:pt x="1359" y="221"/>
                  </a:lnTo>
                  <a:lnTo>
                    <a:pt x="1370" y="221"/>
                  </a:lnTo>
                  <a:lnTo>
                    <a:pt x="1381" y="222"/>
                  </a:lnTo>
                  <a:lnTo>
                    <a:pt x="1392" y="223"/>
                  </a:lnTo>
                  <a:lnTo>
                    <a:pt x="1402" y="225"/>
                  </a:lnTo>
                  <a:lnTo>
                    <a:pt x="1412" y="228"/>
                  </a:lnTo>
                  <a:lnTo>
                    <a:pt x="1421" y="230"/>
                  </a:lnTo>
                  <a:lnTo>
                    <a:pt x="1431" y="234"/>
                  </a:lnTo>
                  <a:lnTo>
                    <a:pt x="1440" y="238"/>
                  </a:lnTo>
                  <a:lnTo>
                    <a:pt x="1448" y="242"/>
                  </a:lnTo>
                  <a:lnTo>
                    <a:pt x="1457" y="246"/>
                  </a:lnTo>
                  <a:lnTo>
                    <a:pt x="1465" y="251"/>
                  </a:lnTo>
                  <a:lnTo>
                    <a:pt x="1468" y="254"/>
                  </a:lnTo>
                  <a:lnTo>
                    <a:pt x="1472" y="257"/>
                  </a:lnTo>
                  <a:lnTo>
                    <a:pt x="1479" y="263"/>
                  </a:lnTo>
                  <a:lnTo>
                    <a:pt x="1486" y="269"/>
                  </a:lnTo>
                  <a:lnTo>
                    <a:pt x="1493" y="275"/>
                  </a:lnTo>
                  <a:lnTo>
                    <a:pt x="1499" y="282"/>
                  </a:lnTo>
                  <a:lnTo>
                    <a:pt x="1499" y="230"/>
                  </a:lnTo>
                  <a:lnTo>
                    <a:pt x="1589" y="230"/>
                  </a:lnTo>
                  <a:lnTo>
                    <a:pt x="1589" y="677"/>
                  </a:lnTo>
                  <a:close/>
                  <a:moveTo>
                    <a:pt x="466" y="686"/>
                  </a:moveTo>
                  <a:lnTo>
                    <a:pt x="452" y="686"/>
                  </a:lnTo>
                  <a:lnTo>
                    <a:pt x="438" y="685"/>
                  </a:lnTo>
                  <a:lnTo>
                    <a:pt x="424" y="684"/>
                  </a:lnTo>
                  <a:lnTo>
                    <a:pt x="410" y="682"/>
                  </a:lnTo>
                  <a:lnTo>
                    <a:pt x="395" y="679"/>
                  </a:lnTo>
                  <a:lnTo>
                    <a:pt x="380" y="676"/>
                  </a:lnTo>
                  <a:lnTo>
                    <a:pt x="365" y="672"/>
                  </a:lnTo>
                  <a:lnTo>
                    <a:pt x="350" y="667"/>
                  </a:lnTo>
                  <a:lnTo>
                    <a:pt x="335" y="662"/>
                  </a:lnTo>
                  <a:lnTo>
                    <a:pt x="319" y="655"/>
                  </a:lnTo>
                  <a:lnTo>
                    <a:pt x="304" y="648"/>
                  </a:lnTo>
                  <a:lnTo>
                    <a:pt x="290" y="640"/>
                  </a:lnTo>
                  <a:lnTo>
                    <a:pt x="275" y="632"/>
                  </a:lnTo>
                  <a:lnTo>
                    <a:pt x="261" y="622"/>
                  </a:lnTo>
                  <a:lnTo>
                    <a:pt x="247" y="611"/>
                  </a:lnTo>
                  <a:lnTo>
                    <a:pt x="240" y="606"/>
                  </a:lnTo>
                  <a:lnTo>
                    <a:pt x="233" y="600"/>
                  </a:lnTo>
                  <a:lnTo>
                    <a:pt x="241" y="590"/>
                  </a:lnTo>
                  <a:lnTo>
                    <a:pt x="258" y="567"/>
                  </a:lnTo>
                  <a:lnTo>
                    <a:pt x="283" y="534"/>
                  </a:lnTo>
                  <a:lnTo>
                    <a:pt x="286" y="537"/>
                  </a:lnTo>
                  <a:lnTo>
                    <a:pt x="296" y="545"/>
                  </a:lnTo>
                  <a:lnTo>
                    <a:pt x="303" y="551"/>
                  </a:lnTo>
                  <a:lnTo>
                    <a:pt x="311" y="557"/>
                  </a:lnTo>
                  <a:lnTo>
                    <a:pt x="321" y="563"/>
                  </a:lnTo>
                  <a:lnTo>
                    <a:pt x="332" y="570"/>
                  </a:lnTo>
                  <a:lnTo>
                    <a:pt x="345" y="577"/>
                  </a:lnTo>
                  <a:lnTo>
                    <a:pt x="358" y="583"/>
                  </a:lnTo>
                  <a:lnTo>
                    <a:pt x="365" y="586"/>
                  </a:lnTo>
                  <a:lnTo>
                    <a:pt x="373" y="589"/>
                  </a:lnTo>
                  <a:lnTo>
                    <a:pt x="388" y="595"/>
                  </a:lnTo>
                  <a:lnTo>
                    <a:pt x="396" y="597"/>
                  </a:lnTo>
                  <a:lnTo>
                    <a:pt x="405" y="599"/>
                  </a:lnTo>
                  <a:lnTo>
                    <a:pt x="414" y="601"/>
                  </a:lnTo>
                  <a:lnTo>
                    <a:pt x="423" y="603"/>
                  </a:lnTo>
                  <a:lnTo>
                    <a:pt x="432" y="604"/>
                  </a:lnTo>
                  <a:lnTo>
                    <a:pt x="441" y="605"/>
                  </a:lnTo>
                  <a:lnTo>
                    <a:pt x="460" y="606"/>
                  </a:lnTo>
                  <a:lnTo>
                    <a:pt x="478" y="606"/>
                  </a:lnTo>
                  <a:lnTo>
                    <a:pt x="494" y="605"/>
                  </a:lnTo>
                  <a:lnTo>
                    <a:pt x="508" y="603"/>
                  </a:lnTo>
                  <a:lnTo>
                    <a:pt x="521" y="600"/>
                  </a:lnTo>
                  <a:lnTo>
                    <a:pt x="533" y="597"/>
                  </a:lnTo>
                  <a:lnTo>
                    <a:pt x="543" y="594"/>
                  </a:lnTo>
                  <a:lnTo>
                    <a:pt x="551" y="590"/>
                  </a:lnTo>
                  <a:lnTo>
                    <a:pt x="559" y="585"/>
                  </a:lnTo>
                  <a:lnTo>
                    <a:pt x="565" y="581"/>
                  </a:lnTo>
                  <a:lnTo>
                    <a:pt x="568" y="579"/>
                  </a:lnTo>
                  <a:lnTo>
                    <a:pt x="571" y="576"/>
                  </a:lnTo>
                  <a:lnTo>
                    <a:pt x="575" y="571"/>
                  </a:lnTo>
                  <a:lnTo>
                    <a:pt x="578" y="567"/>
                  </a:lnTo>
                  <a:lnTo>
                    <a:pt x="580" y="562"/>
                  </a:lnTo>
                  <a:lnTo>
                    <a:pt x="582" y="557"/>
                  </a:lnTo>
                  <a:lnTo>
                    <a:pt x="583" y="552"/>
                  </a:lnTo>
                  <a:lnTo>
                    <a:pt x="583" y="548"/>
                  </a:lnTo>
                  <a:lnTo>
                    <a:pt x="583" y="544"/>
                  </a:lnTo>
                  <a:lnTo>
                    <a:pt x="583" y="540"/>
                  </a:lnTo>
                  <a:lnTo>
                    <a:pt x="582" y="537"/>
                  </a:lnTo>
                  <a:lnTo>
                    <a:pt x="580" y="534"/>
                  </a:lnTo>
                  <a:lnTo>
                    <a:pt x="577" y="527"/>
                  </a:lnTo>
                  <a:lnTo>
                    <a:pt x="575" y="525"/>
                  </a:lnTo>
                  <a:lnTo>
                    <a:pt x="572" y="522"/>
                  </a:lnTo>
                  <a:lnTo>
                    <a:pt x="569" y="520"/>
                  </a:lnTo>
                  <a:lnTo>
                    <a:pt x="566" y="517"/>
                  </a:lnTo>
                  <a:lnTo>
                    <a:pt x="559" y="513"/>
                  </a:lnTo>
                  <a:lnTo>
                    <a:pt x="551" y="510"/>
                  </a:lnTo>
                  <a:lnTo>
                    <a:pt x="542" y="507"/>
                  </a:lnTo>
                  <a:lnTo>
                    <a:pt x="532" y="504"/>
                  </a:lnTo>
                  <a:lnTo>
                    <a:pt x="521" y="502"/>
                  </a:lnTo>
                  <a:lnTo>
                    <a:pt x="498" y="498"/>
                  </a:lnTo>
                  <a:lnTo>
                    <a:pt x="447" y="491"/>
                  </a:lnTo>
                  <a:lnTo>
                    <a:pt x="412" y="486"/>
                  </a:lnTo>
                  <a:lnTo>
                    <a:pt x="394" y="484"/>
                  </a:lnTo>
                  <a:lnTo>
                    <a:pt x="376" y="480"/>
                  </a:lnTo>
                  <a:lnTo>
                    <a:pt x="358" y="476"/>
                  </a:lnTo>
                  <a:lnTo>
                    <a:pt x="341" y="472"/>
                  </a:lnTo>
                  <a:lnTo>
                    <a:pt x="324" y="466"/>
                  </a:lnTo>
                  <a:lnTo>
                    <a:pt x="308" y="460"/>
                  </a:lnTo>
                  <a:lnTo>
                    <a:pt x="301" y="456"/>
                  </a:lnTo>
                  <a:lnTo>
                    <a:pt x="293" y="451"/>
                  </a:lnTo>
                  <a:lnTo>
                    <a:pt x="280" y="442"/>
                  </a:lnTo>
                  <a:lnTo>
                    <a:pt x="274" y="437"/>
                  </a:lnTo>
                  <a:lnTo>
                    <a:pt x="268" y="432"/>
                  </a:lnTo>
                  <a:lnTo>
                    <a:pt x="262" y="426"/>
                  </a:lnTo>
                  <a:lnTo>
                    <a:pt x="257" y="420"/>
                  </a:lnTo>
                  <a:lnTo>
                    <a:pt x="253" y="414"/>
                  </a:lnTo>
                  <a:lnTo>
                    <a:pt x="249" y="407"/>
                  </a:lnTo>
                  <a:lnTo>
                    <a:pt x="246" y="400"/>
                  </a:lnTo>
                  <a:lnTo>
                    <a:pt x="243" y="392"/>
                  </a:lnTo>
                  <a:lnTo>
                    <a:pt x="240" y="384"/>
                  </a:lnTo>
                  <a:lnTo>
                    <a:pt x="239" y="375"/>
                  </a:lnTo>
                  <a:lnTo>
                    <a:pt x="238" y="366"/>
                  </a:lnTo>
                  <a:lnTo>
                    <a:pt x="237" y="356"/>
                  </a:lnTo>
                  <a:lnTo>
                    <a:pt x="238" y="349"/>
                  </a:lnTo>
                  <a:lnTo>
                    <a:pt x="239" y="342"/>
                  </a:lnTo>
                  <a:lnTo>
                    <a:pt x="240" y="335"/>
                  </a:lnTo>
                  <a:lnTo>
                    <a:pt x="242" y="328"/>
                  </a:lnTo>
                  <a:lnTo>
                    <a:pt x="244" y="321"/>
                  </a:lnTo>
                  <a:lnTo>
                    <a:pt x="247" y="315"/>
                  </a:lnTo>
                  <a:lnTo>
                    <a:pt x="250" y="308"/>
                  </a:lnTo>
                  <a:lnTo>
                    <a:pt x="254" y="302"/>
                  </a:lnTo>
                  <a:lnTo>
                    <a:pt x="258" y="296"/>
                  </a:lnTo>
                  <a:lnTo>
                    <a:pt x="263" y="290"/>
                  </a:lnTo>
                  <a:lnTo>
                    <a:pt x="268" y="285"/>
                  </a:lnTo>
                  <a:lnTo>
                    <a:pt x="274" y="279"/>
                  </a:lnTo>
                  <a:lnTo>
                    <a:pt x="280" y="274"/>
                  </a:lnTo>
                  <a:lnTo>
                    <a:pt x="286" y="269"/>
                  </a:lnTo>
                  <a:lnTo>
                    <a:pt x="292" y="264"/>
                  </a:lnTo>
                  <a:lnTo>
                    <a:pt x="299" y="260"/>
                  </a:lnTo>
                  <a:lnTo>
                    <a:pt x="314" y="251"/>
                  </a:lnTo>
                  <a:lnTo>
                    <a:pt x="322" y="247"/>
                  </a:lnTo>
                  <a:lnTo>
                    <a:pt x="330" y="244"/>
                  </a:lnTo>
                  <a:lnTo>
                    <a:pt x="347" y="237"/>
                  </a:lnTo>
                  <a:lnTo>
                    <a:pt x="365" y="232"/>
                  </a:lnTo>
                  <a:lnTo>
                    <a:pt x="383" y="227"/>
                  </a:lnTo>
                  <a:lnTo>
                    <a:pt x="402" y="224"/>
                  </a:lnTo>
                  <a:lnTo>
                    <a:pt x="422" y="222"/>
                  </a:lnTo>
                  <a:lnTo>
                    <a:pt x="443" y="222"/>
                  </a:lnTo>
                  <a:lnTo>
                    <a:pt x="459" y="222"/>
                  </a:lnTo>
                  <a:lnTo>
                    <a:pt x="474" y="223"/>
                  </a:lnTo>
                  <a:lnTo>
                    <a:pt x="489" y="224"/>
                  </a:lnTo>
                  <a:lnTo>
                    <a:pt x="504" y="226"/>
                  </a:lnTo>
                  <a:lnTo>
                    <a:pt x="518" y="229"/>
                  </a:lnTo>
                  <a:lnTo>
                    <a:pt x="532" y="232"/>
                  </a:lnTo>
                  <a:lnTo>
                    <a:pt x="545" y="235"/>
                  </a:lnTo>
                  <a:lnTo>
                    <a:pt x="559" y="239"/>
                  </a:lnTo>
                  <a:lnTo>
                    <a:pt x="571" y="244"/>
                  </a:lnTo>
                  <a:lnTo>
                    <a:pt x="584" y="249"/>
                  </a:lnTo>
                  <a:lnTo>
                    <a:pt x="596" y="255"/>
                  </a:lnTo>
                  <a:lnTo>
                    <a:pt x="607" y="261"/>
                  </a:lnTo>
                  <a:lnTo>
                    <a:pt x="619" y="268"/>
                  </a:lnTo>
                  <a:lnTo>
                    <a:pt x="630" y="275"/>
                  </a:lnTo>
                  <a:lnTo>
                    <a:pt x="641" y="283"/>
                  </a:lnTo>
                  <a:lnTo>
                    <a:pt x="651" y="291"/>
                  </a:lnTo>
                  <a:lnTo>
                    <a:pt x="649" y="294"/>
                  </a:lnTo>
                  <a:lnTo>
                    <a:pt x="644" y="302"/>
                  </a:lnTo>
                  <a:lnTo>
                    <a:pt x="627" y="326"/>
                  </a:lnTo>
                  <a:lnTo>
                    <a:pt x="602" y="360"/>
                  </a:lnTo>
                  <a:lnTo>
                    <a:pt x="599" y="357"/>
                  </a:lnTo>
                  <a:lnTo>
                    <a:pt x="591" y="351"/>
                  </a:lnTo>
                  <a:lnTo>
                    <a:pt x="578" y="341"/>
                  </a:lnTo>
                  <a:lnTo>
                    <a:pt x="570" y="336"/>
                  </a:lnTo>
                  <a:lnTo>
                    <a:pt x="560" y="330"/>
                  </a:lnTo>
                  <a:lnTo>
                    <a:pt x="550" y="325"/>
                  </a:lnTo>
                  <a:lnTo>
                    <a:pt x="538" y="320"/>
                  </a:lnTo>
                  <a:lnTo>
                    <a:pt x="525" y="315"/>
                  </a:lnTo>
                  <a:lnTo>
                    <a:pt x="511" y="310"/>
                  </a:lnTo>
                  <a:lnTo>
                    <a:pt x="503" y="308"/>
                  </a:lnTo>
                  <a:lnTo>
                    <a:pt x="496" y="307"/>
                  </a:lnTo>
                  <a:lnTo>
                    <a:pt x="479" y="304"/>
                  </a:lnTo>
                  <a:lnTo>
                    <a:pt x="471" y="303"/>
                  </a:lnTo>
                  <a:lnTo>
                    <a:pt x="462" y="302"/>
                  </a:lnTo>
                  <a:lnTo>
                    <a:pt x="453" y="301"/>
                  </a:lnTo>
                  <a:lnTo>
                    <a:pt x="444" y="301"/>
                  </a:lnTo>
                  <a:lnTo>
                    <a:pt x="430" y="301"/>
                  </a:lnTo>
                  <a:lnTo>
                    <a:pt x="416" y="303"/>
                  </a:lnTo>
                  <a:lnTo>
                    <a:pt x="404" y="304"/>
                  </a:lnTo>
                  <a:lnTo>
                    <a:pt x="392" y="307"/>
                  </a:lnTo>
                  <a:lnTo>
                    <a:pt x="382" y="310"/>
                  </a:lnTo>
                  <a:lnTo>
                    <a:pt x="372" y="313"/>
                  </a:lnTo>
                  <a:lnTo>
                    <a:pt x="363" y="317"/>
                  </a:lnTo>
                  <a:lnTo>
                    <a:pt x="356" y="321"/>
                  </a:lnTo>
                  <a:lnTo>
                    <a:pt x="349" y="325"/>
                  </a:lnTo>
                  <a:lnTo>
                    <a:pt x="343" y="329"/>
                  </a:lnTo>
                  <a:lnTo>
                    <a:pt x="338" y="334"/>
                  </a:lnTo>
                  <a:lnTo>
                    <a:pt x="334" y="338"/>
                  </a:lnTo>
                  <a:lnTo>
                    <a:pt x="331" y="343"/>
                  </a:lnTo>
                  <a:lnTo>
                    <a:pt x="328" y="347"/>
                  </a:lnTo>
                  <a:lnTo>
                    <a:pt x="327" y="351"/>
                  </a:lnTo>
                  <a:lnTo>
                    <a:pt x="327" y="355"/>
                  </a:lnTo>
                  <a:lnTo>
                    <a:pt x="327" y="363"/>
                  </a:lnTo>
                  <a:lnTo>
                    <a:pt x="328" y="366"/>
                  </a:lnTo>
                  <a:lnTo>
                    <a:pt x="330" y="369"/>
                  </a:lnTo>
                  <a:lnTo>
                    <a:pt x="333" y="375"/>
                  </a:lnTo>
                  <a:lnTo>
                    <a:pt x="335" y="378"/>
                  </a:lnTo>
                  <a:lnTo>
                    <a:pt x="338" y="380"/>
                  </a:lnTo>
                  <a:lnTo>
                    <a:pt x="344" y="385"/>
                  </a:lnTo>
                  <a:lnTo>
                    <a:pt x="351" y="389"/>
                  </a:lnTo>
                  <a:lnTo>
                    <a:pt x="360" y="392"/>
                  </a:lnTo>
                  <a:lnTo>
                    <a:pt x="369" y="395"/>
                  </a:lnTo>
                  <a:lnTo>
                    <a:pt x="380" y="397"/>
                  </a:lnTo>
                  <a:lnTo>
                    <a:pt x="391" y="400"/>
                  </a:lnTo>
                  <a:lnTo>
                    <a:pt x="416" y="403"/>
                  </a:lnTo>
                  <a:lnTo>
                    <a:pt x="443" y="407"/>
                  </a:lnTo>
                  <a:lnTo>
                    <a:pt x="473" y="411"/>
                  </a:lnTo>
                  <a:lnTo>
                    <a:pt x="513" y="416"/>
                  </a:lnTo>
                  <a:lnTo>
                    <a:pt x="532" y="420"/>
                  </a:lnTo>
                  <a:lnTo>
                    <a:pt x="550" y="424"/>
                  </a:lnTo>
                  <a:lnTo>
                    <a:pt x="568" y="428"/>
                  </a:lnTo>
                  <a:lnTo>
                    <a:pt x="584" y="433"/>
                  </a:lnTo>
                  <a:lnTo>
                    <a:pt x="600" y="439"/>
                  </a:lnTo>
                  <a:lnTo>
                    <a:pt x="607" y="442"/>
                  </a:lnTo>
                  <a:lnTo>
                    <a:pt x="614" y="446"/>
                  </a:lnTo>
                  <a:lnTo>
                    <a:pt x="627" y="453"/>
                  </a:lnTo>
                  <a:lnTo>
                    <a:pt x="634" y="458"/>
                  </a:lnTo>
                  <a:lnTo>
                    <a:pt x="639" y="463"/>
                  </a:lnTo>
                  <a:lnTo>
                    <a:pt x="645" y="468"/>
                  </a:lnTo>
                  <a:lnTo>
                    <a:pt x="649" y="473"/>
                  </a:lnTo>
                  <a:lnTo>
                    <a:pt x="654" y="479"/>
                  </a:lnTo>
                  <a:lnTo>
                    <a:pt x="658" y="484"/>
                  </a:lnTo>
                  <a:lnTo>
                    <a:pt x="662" y="491"/>
                  </a:lnTo>
                  <a:lnTo>
                    <a:pt x="665" y="497"/>
                  </a:lnTo>
                  <a:lnTo>
                    <a:pt x="668" y="504"/>
                  </a:lnTo>
                  <a:lnTo>
                    <a:pt x="670" y="512"/>
                  </a:lnTo>
                  <a:lnTo>
                    <a:pt x="672" y="519"/>
                  </a:lnTo>
                  <a:lnTo>
                    <a:pt x="673" y="528"/>
                  </a:lnTo>
                  <a:lnTo>
                    <a:pt x="674" y="536"/>
                  </a:lnTo>
                  <a:lnTo>
                    <a:pt x="674" y="545"/>
                  </a:lnTo>
                  <a:lnTo>
                    <a:pt x="674" y="553"/>
                  </a:lnTo>
                  <a:lnTo>
                    <a:pt x="673" y="560"/>
                  </a:lnTo>
                  <a:lnTo>
                    <a:pt x="672" y="567"/>
                  </a:lnTo>
                  <a:lnTo>
                    <a:pt x="670" y="574"/>
                  </a:lnTo>
                  <a:lnTo>
                    <a:pt x="668" y="581"/>
                  </a:lnTo>
                  <a:lnTo>
                    <a:pt x="666" y="588"/>
                  </a:lnTo>
                  <a:lnTo>
                    <a:pt x="663" y="594"/>
                  </a:lnTo>
                  <a:lnTo>
                    <a:pt x="659" y="601"/>
                  </a:lnTo>
                  <a:lnTo>
                    <a:pt x="655" y="607"/>
                  </a:lnTo>
                  <a:lnTo>
                    <a:pt x="651" y="613"/>
                  </a:lnTo>
                  <a:lnTo>
                    <a:pt x="646" y="619"/>
                  </a:lnTo>
                  <a:lnTo>
                    <a:pt x="641" y="625"/>
                  </a:lnTo>
                  <a:lnTo>
                    <a:pt x="635" y="630"/>
                  </a:lnTo>
                  <a:lnTo>
                    <a:pt x="629" y="635"/>
                  </a:lnTo>
                  <a:lnTo>
                    <a:pt x="623" y="640"/>
                  </a:lnTo>
                  <a:lnTo>
                    <a:pt x="616" y="645"/>
                  </a:lnTo>
                  <a:lnTo>
                    <a:pt x="609" y="650"/>
                  </a:lnTo>
                  <a:lnTo>
                    <a:pt x="602" y="654"/>
                  </a:lnTo>
                  <a:lnTo>
                    <a:pt x="586" y="662"/>
                  </a:lnTo>
                  <a:lnTo>
                    <a:pt x="569" y="669"/>
                  </a:lnTo>
                  <a:lnTo>
                    <a:pt x="560" y="673"/>
                  </a:lnTo>
                  <a:lnTo>
                    <a:pt x="550" y="675"/>
                  </a:lnTo>
                  <a:lnTo>
                    <a:pt x="531" y="680"/>
                  </a:lnTo>
                  <a:lnTo>
                    <a:pt x="510" y="683"/>
                  </a:lnTo>
                  <a:lnTo>
                    <a:pt x="499" y="685"/>
                  </a:lnTo>
                  <a:lnTo>
                    <a:pt x="488" y="686"/>
                  </a:lnTo>
                  <a:lnTo>
                    <a:pt x="466" y="686"/>
                  </a:lnTo>
                  <a:close/>
                  <a:moveTo>
                    <a:pt x="0" y="0"/>
                  </a:moveTo>
                  <a:lnTo>
                    <a:pt x="0" y="453"/>
                  </a:lnTo>
                  <a:lnTo>
                    <a:pt x="0" y="908"/>
                  </a:lnTo>
                  <a:lnTo>
                    <a:pt x="680" y="908"/>
                  </a:lnTo>
                  <a:lnTo>
                    <a:pt x="1361" y="908"/>
                  </a:lnTo>
                  <a:lnTo>
                    <a:pt x="2041" y="908"/>
                  </a:lnTo>
                  <a:lnTo>
                    <a:pt x="2723" y="908"/>
                  </a:lnTo>
                  <a:lnTo>
                    <a:pt x="3403" y="908"/>
                  </a:lnTo>
                  <a:lnTo>
                    <a:pt x="4084" y="908"/>
                  </a:lnTo>
                  <a:lnTo>
                    <a:pt x="4765" y="908"/>
                  </a:lnTo>
                  <a:lnTo>
                    <a:pt x="5446" y="908"/>
                  </a:lnTo>
                  <a:lnTo>
                    <a:pt x="5446" y="453"/>
                  </a:lnTo>
                  <a:lnTo>
                    <a:pt x="5446" y="0"/>
                  </a:lnTo>
                  <a:lnTo>
                    <a:pt x="4765" y="0"/>
                  </a:lnTo>
                  <a:lnTo>
                    <a:pt x="4084" y="0"/>
                  </a:lnTo>
                  <a:lnTo>
                    <a:pt x="3403" y="0"/>
                  </a:lnTo>
                  <a:lnTo>
                    <a:pt x="2723" y="0"/>
                  </a:lnTo>
                  <a:lnTo>
                    <a:pt x="2041" y="0"/>
                  </a:lnTo>
                  <a:lnTo>
                    <a:pt x="1361" y="0"/>
                  </a:lnTo>
                  <a:lnTo>
                    <a:pt x="680" y="0"/>
                  </a:lnTo>
                  <a:lnTo>
                    <a:pt x="0" y="0"/>
                  </a:lnTo>
                  <a:close/>
                  <a:moveTo>
                    <a:pt x="1367" y="297"/>
                  </a:moveTo>
                  <a:lnTo>
                    <a:pt x="1358" y="297"/>
                  </a:lnTo>
                  <a:lnTo>
                    <a:pt x="1349" y="298"/>
                  </a:lnTo>
                  <a:lnTo>
                    <a:pt x="1341" y="299"/>
                  </a:lnTo>
                  <a:lnTo>
                    <a:pt x="1333" y="300"/>
                  </a:lnTo>
                  <a:lnTo>
                    <a:pt x="1325" y="302"/>
                  </a:lnTo>
                  <a:lnTo>
                    <a:pt x="1318" y="305"/>
                  </a:lnTo>
                  <a:lnTo>
                    <a:pt x="1311" y="307"/>
                  </a:lnTo>
                  <a:lnTo>
                    <a:pt x="1304" y="311"/>
                  </a:lnTo>
                  <a:lnTo>
                    <a:pt x="1291" y="318"/>
                  </a:lnTo>
                  <a:lnTo>
                    <a:pt x="1279" y="327"/>
                  </a:lnTo>
                  <a:lnTo>
                    <a:pt x="1274" y="331"/>
                  </a:lnTo>
                  <a:lnTo>
                    <a:pt x="1269" y="336"/>
                  </a:lnTo>
                  <a:lnTo>
                    <a:pt x="1259" y="347"/>
                  </a:lnTo>
                  <a:lnTo>
                    <a:pt x="1255" y="353"/>
                  </a:lnTo>
                  <a:lnTo>
                    <a:pt x="1251" y="359"/>
                  </a:lnTo>
                  <a:lnTo>
                    <a:pt x="1244" y="371"/>
                  </a:lnTo>
                  <a:lnTo>
                    <a:pt x="1241" y="377"/>
                  </a:lnTo>
                  <a:lnTo>
                    <a:pt x="1238" y="384"/>
                  </a:lnTo>
                  <a:lnTo>
                    <a:pt x="1233" y="397"/>
                  </a:lnTo>
                  <a:lnTo>
                    <a:pt x="1229" y="411"/>
                  </a:lnTo>
                  <a:lnTo>
                    <a:pt x="1226" y="425"/>
                  </a:lnTo>
                  <a:lnTo>
                    <a:pt x="1225" y="439"/>
                  </a:lnTo>
                  <a:lnTo>
                    <a:pt x="1224" y="454"/>
                  </a:lnTo>
                  <a:lnTo>
                    <a:pt x="1225" y="469"/>
                  </a:lnTo>
                  <a:lnTo>
                    <a:pt x="1225" y="476"/>
                  </a:lnTo>
                  <a:lnTo>
                    <a:pt x="1226" y="483"/>
                  </a:lnTo>
                  <a:lnTo>
                    <a:pt x="1229" y="497"/>
                  </a:lnTo>
                  <a:lnTo>
                    <a:pt x="1231" y="504"/>
                  </a:lnTo>
                  <a:lnTo>
                    <a:pt x="1233" y="510"/>
                  </a:lnTo>
                  <a:lnTo>
                    <a:pt x="1235" y="517"/>
                  </a:lnTo>
                  <a:lnTo>
                    <a:pt x="1238" y="524"/>
                  </a:lnTo>
                  <a:lnTo>
                    <a:pt x="1241" y="530"/>
                  </a:lnTo>
                  <a:lnTo>
                    <a:pt x="1244" y="537"/>
                  </a:lnTo>
                  <a:lnTo>
                    <a:pt x="1247" y="543"/>
                  </a:lnTo>
                  <a:lnTo>
                    <a:pt x="1251" y="549"/>
                  </a:lnTo>
                  <a:lnTo>
                    <a:pt x="1255" y="555"/>
                  </a:lnTo>
                  <a:lnTo>
                    <a:pt x="1259" y="561"/>
                  </a:lnTo>
                  <a:lnTo>
                    <a:pt x="1264" y="566"/>
                  </a:lnTo>
                  <a:lnTo>
                    <a:pt x="1269" y="571"/>
                  </a:lnTo>
                  <a:lnTo>
                    <a:pt x="1274" y="576"/>
                  </a:lnTo>
                  <a:lnTo>
                    <a:pt x="1279" y="581"/>
                  </a:lnTo>
                  <a:lnTo>
                    <a:pt x="1285" y="585"/>
                  </a:lnTo>
                  <a:lnTo>
                    <a:pt x="1291" y="589"/>
                  </a:lnTo>
                  <a:lnTo>
                    <a:pt x="1297" y="593"/>
                  </a:lnTo>
                  <a:lnTo>
                    <a:pt x="1304" y="597"/>
                  </a:lnTo>
                  <a:lnTo>
                    <a:pt x="1311" y="600"/>
                  </a:lnTo>
                  <a:lnTo>
                    <a:pt x="1318" y="603"/>
                  </a:lnTo>
                  <a:lnTo>
                    <a:pt x="1325" y="605"/>
                  </a:lnTo>
                  <a:lnTo>
                    <a:pt x="1333" y="607"/>
                  </a:lnTo>
                  <a:lnTo>
                    <a:pt x="1341" y="608"/>
                  </a:lnTo>
                  <a:lnTo>
                    <a:pt x="1349" y="610"/>
                  </a:lnTo>
                  <a:lnTo>
                    <a:pt x="1358" y="610"/>
                  </a:lnTo>
                  <a:lnTo>
                    <a:pt x="1367" y="611"/>
                  </a:lnTo>
                  <a:lnTo>
                    <a:pt x="1379" y="610"/>
                  </a:lnTo>
                  <a:lnTo>
                    <a:pt x="1392" y="608"/>
                  </a:lnTo>
                  <a:lnTo>
                    <a:pt x="1405" y="605"/>
                  </a:lnTo>
                  <a:lnTo>
                    <a:pt x="1417" y="601"/>
                  </a:lnTo>
                  <a:lnTo>
                    <a:pt x="1423" y="599"/>
                  </a:lnTo>
                  <a:lnTo>
                    <a:pt x="1428" y="596"/>
                  </a:lnTo>
                  <a:lnTo>
                    <a:pt x="1440" y="589"/>
                  </a:lnTo>
                  <a:lnTo>
                    <a:pt x="1445" y="586"/>
                  </a:lnTo>
                  <a:lnTo>
                    <a:pt x="1450" y="582"/>
                  </a:lnTo>
                  <a:lnTo>
                    <a:pt x="1455" y="577"/>
                  </a:lnTo>
                  <a:lnTo>
                    <a:pt x="1460" y="573"/>
                  </a:lnTo>
                  <a:lnTo>
                    <a:pt x="1465" y="568"/>
                  </a:lnTo>
                  <a:lnTo>
                    <a:pt x="1469" y="562"/>
                  </a:lnTo>
                  <a:lnTo>
                    <a:pt x="1473" y="557"/>
                  </a:lnTo>
                  <a:lnTo>
                    <a:pt x="1477" y="551"/>
                  </a:lnTo>
                  <a:lnTo>
                    <a:pt x="1485" y="538"/>
                  </a:lnTo>
                  <a:lnTo>
                    <a:pt x="1488" y="531"/>
                  </a:lnTo>
                  <a:lnTo>
                    <a:pt x="1491" y="524"/>
                  </a:lnTo>
                  <a:lnTo>
                    <a:pt x="1495" y="509"/>
                  </a:lnTo>
                  <a:lnTo>
                    <a:pt x="1497" y="500"/>
                  </a:lnTo>
                  <a:lnTo>
                    <a:pt x="1499" y="492"/>
                  </a:lnTo>
                  <a:lnTo>
                    <a:pt x="1500" y="483"/>
                  </a:lnTo>
                  <a:lnTo>
                    <a:pt x="1501" y="474"/>
                  </a:lnTo>
                  <a:lnTo>
                    <a:pt x="1502" y="464"/>
                  </a:lnTo>
                  <a:lnTo>
                    <a:pt x="1502" y="454"/>
                  </a:lnTo>
                  <a:lnTo>
                    <a:pt x="1502" y="444"/>
                  </a:lnTo>
                  <a:lnTo>
                    <a:pt x="1501" y="434"/>
                  </a:lnTo>
                  <a:lnTo>
                    <a:pt x="1500" y="425"/>
                  </a:lnTo>
                  <a:lnTo>
                    <a:pt x="1499" y="416"/>
                  </a:lnTo>
                  <a:lnTo>
                    <a:pt x="1495" y="399"/>
                  </a:lnTo>
                  <a:lnTo>
                    <a:pt x="1493" y="391"/>
                  </a:lnTo>
                  <a:lnTo>
                    <a:pt x="1491" y="384"/>
                  </a:lnTo>
                  <a:lnTo>
                    <a:pt x="1488" y="376"/>
                  </a:lnTo>
                  <a:lnTo>
                    <a:pt x="1485" y="369"/>
                  </a:lnTo>
                  <a:lnTo>
                    <a:pt x="1481" y="363"/>
                  </a:lnTo>
                  <a:lnTo>
                    <a:pt x="1477" y="356"/>
                  </a:lnTo>
                  <a:lnTo>
                    <a:pt x="1473" y="351"/>
                  </a:lnTo>
                  <a:lnTo>
                    <a:pt x="1469" y="345"/>
                  </a:lnTo>
                  <a:lnTo>
                    <a:pt x="1460" y="335"/>
                  </a:lnTo>
                  <a:lnTo>
                    <a:pt x="1450" y="326"/>
                  </a:lnTo>
                  <a:lnTo>
                    <a:pt x="1440" y="318"/>
                  </a:lnTo>
                  <a:lnTo>
                    <a:pt x="1434" y="314"/>
                  </a:lnTo>
                  <a:lnTo>
                    <a:pt x="1428" y="311"/>
                  </a:lnTo>
                  <a:lnTo>
                    <a:pt x="1423" y="308"/>
                  </a:lnTo>
                  <a:lnTo>
                    <a:pt x="1417" y="306"/>
                  </a:lnTo>
                  <a:lnTo>
                    <a:pt x="1411" y="304"/>
                  </a:lnTo>
                  <a:lnTo>
                    <a:pt x="1405" y="302"/>
                  </a:lnTo>
                  <a:lnTo>
                    <a:pt x="1398" y="300"/>
                  </a:lnTo>
                  <a:lnTo>
                    <a:pt x="1392" y="299"/>
                  </a:lnTo>
                  <a:lnTo>
                    <a:pt x="1379" y="297"/>
                  </a:lnTo>
                  <a:lnTo>
                    <a:pt x="1373" y="297"/>
                  </a:lnTo>
                  <a:lnTo>
                    <a:pt x="1367" y="297"/>
                  </a:lnTo>
                  <a:close/>
                  <a:moveTo>
                    <a:pt x="3177" y="301"/>
                  </a:moveTo>
                  <a:lnTo>
                    <a:pt x="3162" y="302"/>
                  </a:lnTo>
                  <a:lnTo>
                    <a:pt x="3148" y="304"/>
                  </a:lnTo>
                  <a:lnTo>
                    <a:pt x="3141" y="305"/>
                  </a:lnTo>
                  <a:lnTo>
                    <a:pt x="3135" y="307"/>
                  </a:lnTo>
                  <a:lnTo>
                    <a:pt x="3128" y="310"/>
                  </a:lnTo>
                  <a:lnTo>
                    <a:pt x="3121" y="312"/>
                  </a:lnTo>
                  <a:lnTo>
                    <a:pt x="3115" y="315"/>
                  </a:lnTo>
                  <a:lnTo>
                    <a:pt x="3109" y="318"/>
                  </a:lnTo>
                  <a:lnTo>
                    <a:pt x="3103" y="321"/>
                  </a:lnTo>
                  <a:lnTo>
                    <a:pt x="3097" y="325"/>
                  </a:lnTo>
                  <a:lnTo>
                    <a:pt x="3092" y="329"/>
                  </a:lnTo>
                  <a:lnTo>
                    <a:pt x="3086" y="334"/>
                  </a:lnTo>
                  <a:lnTo>
                    <a:pt x="3081" y="338"/>
                  </a:lnTo>
                  <a:lnTo>
                    <a:pt x="3076" y="343"/>
                  </a:lnTo>
                  <a:lnTo>
                    <a:pt x="3071" y="348"/>
                  </a:lnTo>
                  <a:lnTo>
                    <a:pt x="3067" y="353"/>
                  </a:lnTo>
                  <a:lnTo>
                    <a:pt x="3063" y="359"/>
                  </a:lnTo>
                  <a:lnTo>
                    <a:pt x="3059" y="365"/>
                  </a:lnTo>
                  <a:lnTo>
                    <a:pt x="3052" y="377"/>
                  </a:lnTo>
                  <a:lnTo>
                    <a:pt x="3048" y="384"/>
                  </a:lnTo>
                  <a:lnTo>
                    <a:pt x="3046" y="391"/>
                  </a:lnTo>
                  <a:lnTo>
                    <a:pt x="3043" y="398"/>
                  </a:lnTo>
                  <a:lnTo>
                    <a:pt x="3041" y="405"/>
                  </a:lnTo>
                  <a:lnTo>
                    <a:pt x="3039" y="413"/>
                  </a:lnTo>
                  <a:lnTo>
                    <a:pt x="3037" y="420"/>
                  </a:lnTo>
                  <a:lnTo>
                    <a:pt x="3035" y="436"/>
                  </a:lnTo>
                  <a:lnTo>
                    <a:pt x="3034" y="453"/>
                  </a:lnTo>
                  <a:lnTo>
                    <a:pt x="3034" y="462"/>
                  </a:lnTo>
                  <a:lnTo>
                    <a:pt x="3035" y="470"/>
                  </a:lnTo>
                  <a:lnTo>
                    <a:pt x="3036" y="478"/>
                  </a:lnTo>
                  <a:lnTo>
                    <a:pt x="3037" y="486"/>
                  </a:lnTo>
                  <a:lnTo>
                    <a:pt x="3041" y="501"/>
                  </a:lnTo>
                  <a:lnTo>
                    <a:pt x="3046" y="515"/>
                  </a:lnTo>
                  <a:lnTo>
                    <a:pt x="3052" y="529"/>
                  </a:lnTo>
                  <a:lnTo>
                    <a:pt x="3055" y="535"/>
                  </a:lnTo>
                  <a:lnTo>
                    <a:pt x="3059" y="541"/>
                  </a:lnTo>
                  <a:lnTo>
                    <a:pt x="3063" y="547"/>
                  </a:lnTo>
                  <a:lnTo>
                    <a:pt x="3067" y="553"/>
                  </a:lnTo>
                  <a:lnTo>
                    <a:pt x="3071" y="558"/>
                  </a:lnTo>
                  <a:lnTo>
                    <a:pt x="3076" y="563"/>
                  </a:lnTo>
                  <a:lnTo>
                    <a:pt x="3081" y="568"/>
                  </a:lnTo>
                  <a:lnTo>
                    <a:pt x="3086" y="573"/>
                  </a:lnTo>
                  <a:lnTo>
                    <a:pt x="3092" y="577"/>
                  </a:lnTo>
                  <a:lnTo>
                    <a:pt x="3097" y="581"/>
                  </a:lnTo>
                  <a:lnTo>
                    <a:pt x="3109" y="588"/>
                  </a:lnTo>
                  <a:lnTo>
                    <a:pt x="3115" y="591"/>
                  </a:lnTo>
                  <a:lnTo>
                    <a:pt x="3121" y="594"/>
                  </a:lnTo>
                  <a:lnTo>
                    <a:pt x="3135" y="599"/>
                  </a:lnTo>
                  <a:lnTo>
                    <a:pt x="3148" y="602"/>
                  </a:lnTo>
                  <a:lnTo>
                    <a:pt x="3155" y="604"/>
                  </a:lnTo>
                  <a:lnTo>
                    <a:pt x="3162" y="604"/>
                  </a:lnTo>
                  <a:lnTo>
                    <a:pt x="3177" y="605"/>
                  </a:lnTo>
                  <a:lnTo>
                    <a:pt x="3192" y="604"/>
                  </a:lnTo>
                  <a:lnTo>
                    <a:pt x="3206" y="602"/>
                  </a:lnTo>
                  <a:lnTo>
                    <a:pt x="3213" y="601"/>
                  </a:lnTo>
                  <a:lnTo>
                    <a:pt x="3219" y="599"/>
                  </a:lnTo>
                  <a:lnTo>
                    <a:pt x="3226" y="597"/>
                  </a:lnTo>
                  <a:lnTo>
                    <a:pt x="3232" y="594"/>
                  </a:lnTo>
                  <a:lnTo>
                    <a:pt x="3239" y="591"/>
                  </a:lnTo>
                  <a:lnTo>
                    <a:pt x="3245" y="588"/>
                  </a:lnTo>
                  <a:lnTo>
                    <a:pt x="3251" y="585"/>
                  </a:lnTo>
                  <a:lnTo>
                    <a:pt x="3257" y="581"/>
                  </a:lnTo>
                  <a:lnTo>
                    <a:pt x="3262" y="577"/>
                  </a:lnTo>
                  <a:lnTo>
                    <a:pt x="3268" y="573"/>
                  </a:lnTo>
                  <a:lnTo>
                    <a:pt x="3273" y="568"/>
                  </a:lnTo>
                  <a:lnTo>
                    <a:pt x="3278" y="563"/>
                  </a:lnTo>
                  <a:lnTo>
                    <a:pt x="3282" y="558"/>
                  </a:lnTo>
                  <a:lnTo>
                    <a:pt x="3287" y="553"/>
                  </a:lnTo>
                  <a:lnTo>
                    <a:pt x="3291" y="547"/>
                  </a:lnTo>
                  <a:lnTo>
                    <a:pt x="3295" y="541"/>
                  </a:lnTo>
                  <a:lnTo>
                    <a:pt x="3302" y="529"/>
                  </a:lnTo>
                  <a:lnTo>
                    <a:pt x="3305" y="522"/>
                  </a:lnTo>
                  <a:lnTo>
                    <a:pt x="3308" y="515"/>
                  </a:lnTo>
                  <a:lnTo>
                    <a:pt x="3311" y="508"/>
                  </a:lnTo>
                  <a:lnTo>
                    <a:pt x="3313" y="501"/>
                  </a:lnTo>
                  <a:lnTo>
                    <a:pt x="3315" y="494"/>
                  </a:lnTo>
                  <a:lnTo>
                    <a:pt x="3317" y="486"/>
                  </a:lnTo>
                  <a:lnTo>
                    <a:pt x="3319" y="470"/>
                  </a:lnTo>
                  <a:lnTo>
                    <a:pt x="3320" y="453"/>
                  </a:lnTo>
                  <a:lnTo>
                    <a:pt x="3319" y="444"/>
                  </a:lnTo>
                  <a:lnTo>
                    <a:pt x="3319" y="436"/>
                  </a:lnTo>
                  <a:lnTo>
                    <a:pt x="3318" y="428"/>
                  </a:lnTo>
                  <a:lnTo>
                    <a:pt x="3317" y="420"/>
                  </a:lnTo>
                  <a:lnTo>
                    <a:pt x="3313" y="405"/>
                  </a:lnTo>
                  <a:lnTo>
                    <a:pt x="3308" y="391"/>
                  </a:lnTo>
                  <a:lnTo>
                    <a:pt x="3302" y="377"/>
                  </a:lnTo>
                  <a:lnTo>
                    <a:pt x="3299" y="371"/>
                  </a:lnTo>
                  <a:lnTo>
                    <a:pt x="3295" y="365"/>
                  </a:lnTo>
                  <a:lnTo>
                    <a:pt x="3291" y="359"/>
                  </a:lnTo>
                  <a:lnTo>
                    <a:pt x="3287" y="353"/>
                  </a:lnTo>
                  <a:lnTo>
                    <a:pt x="3282" y="348"/>
                  </a:lnTo>
                  <a:lnTo>
                    <a:pt x="3278" y="343"/>
                  </a:lnTo>
                  <a:lnTo>
                    <a:pt x="3273" y="338"/>
                  </a:lnTo>
                  <a:lnTo>
                    <a:pt x="3268" y="334"/>
                  </a:lnTo>
                  <a:lnTo>
                    <a:pt x="3262" y="329"/>
                  </a:lnTo>
                  <a:lnTo>
                    <a:pt x="3257" y="325"/>
                  </a:lnTo>
                  <a:lnTo>
                    <a:pt x="3245" y="318"/>
                  </a:lnTo>
                  <a:lnTo>
                    <a:pt x="3239" y="315"/>
                  </a:lnTo>
                  <a:lnTo>
                    <a:pt x="3232" y="312"/>
                  </a:lnTo>
                  <a:lnTo>
                    <a:pt x="3219" y="307"/>
                  </a:lnTo>
                  <a:lnTo>
                    <a:pt x="3206" y="304"/>
                  </a:lnTo>
                  <a:lnTo>
                    <a:pt x="3199" y="303"/>
                  </a:lnTo>
                  <a:lnTo>
                    <a:pt x="3192" y="302"/>
                  </a:lnTo>
                  <a:lnTo>
                    <a:pt x="3177" y="301"/>
                  </a:lnTo>
                  <a:close/>
                  <a:moveTo>
                    <a:pt x="4997" y="297"/>
                  </a:moveTo>
                  <a:lnTo>
                    <a:pt x="4988" y="297"/>
                  </a:lnTo>
                  <a:lnTo>
                    <a:pt x="4979" y="298"/>
                  </a:lnTo>
                  <a:lnTo>
                    <a:pt x="4971" y="299"/>
                  </a:lnTo>
                  <a:lnTo>
                    <a:pt x="4963" y="300"/>
                  </a:lnTo>
                  <a:lnTo>
                    <a:pt x="4955" y="302"/>
                  </a:lnTo>
                  <a:lnTo>
                    <a:pt x="4948" y="305"/>
                  </a:lnTo>
                  <a:lnTo>
                    <a:pt x="4941" y="307"/>
                  </a:lnTo>
                  <a:lnTo>
                    <a:pt x="4934" y="311"/>
                  </a:lnTo>
                  <a:lnTo>
                    <a:pt x="4921" y="318"/>
                  </a:lnTo>
                  <a:lnTo>
                    <a:pt x="4910" y="327"/>
                  </a:lnTo>
                  <a:lnTo>
                    <a:pt x="4904" y="331"/>
                  </a:lnTo>
                  <a:lnTo>
                    <a:pt x="4899" y="336"/>
                  </a:lnTo>
                  <a:lnTo>
                    <a:pt x="4890" y="347"/>
                  </a:lnTo>
                  <a:lnTo>
                    <a:pt x="4885" y="353"/>
                  </a:lnTo>
                  <a:lnTo>
                    <a:pt x="4881" y="359"/>
                  </a:lnTo>
                  <a:lnTo>
                    <a:pt x="4874" y="371"/>
                  </a:lnTo>
                  <a:lnTo>
                    <a:pt x="4871" y="377"/>
                  </a:lnTo>
                  <a:lnTo>
                    <a:pt x="4868" y="384"/>
                  </a:lnTo>
                  <a:lnTo>
                    <a:pt x="4863" y="397"/>
                  </a:lnTo>
                  <a:lnTo>
                    <a:pt x="4859" y="411"/>
                  </a:lnTo>
                  <a:lnTo>
                    <a:pt x="4856" y="425"/>
                  </a:lnTo>
                  <a:lnTo>
                    <a:pt x="4855" y="439"/>
                  </a:lnTo>
                  <a:lnTo>
                    <a:pt x="4854" y="454"/>
                  </a:lnTo>
                  <a:lnTo>
                    <a:pt x="4855" y="469"/>
                  </a:lnTo>
                  <a:lnTo>
                    <a:pt x="4856" y="476"/>
                  </a:lnTo>
                  <a:lnTo>
                    <a:pt x="4856" y="483"/>
                  </a:lnTo>
                  <a:lnTo>
                    <a:pt x="4859" y="497"/>
                  </a:lnTo>
                  <a:lnTo>
                    <a:pt x="4861" y="504"/>
                  </a:lnTo>
                  <a:lnTo>
                    <a:pt x="4863" y="510"/>
                  </a:lnTo>
                  <a:lnTo>
                    <a:pt x="4865" y="517"/>
                  </a:lnTo>
                  <a:lnTo>
                    <a:pt x="4868" y="524"/>
                  </a:lnTo>
                  <a:lnTo>
                    <a:pt x="4871" y="530"/>
                  </a:lnTo>
                  <a:lnTo>
                    <a:pt x="4874" y="537"/>
                  </a:lnTo>
                  <a:lnTo>
                    <a:pt x="4878" y="543"/>
                  </a:lnTo>
                  <a:lnTo>
                    <a:pt x="4881" y="549"/>
                  </a:lnTo>
                  <a:lnTo>
                    <a:pt x="4885" y="555"/>
                  </a:lnTo>
                  <a:lnTo>
                    <a:pt x="4890" y="561"/>
                  </a:lnTo>
                  <a:lnTo>
                    <a:pt x="4894" y="566"/>
                  </a:lnTo>
                  <a:lnTo>
                    <a:pt x="4899" y="571"/>
                  </a:lnTo>
                  <a:lnTo>
                    <a:pt x="4904" y="576"/>
                  </a:lnTo>
                  <a:lnTo>
                    <a:pt x="4910" y="581"/>
                  </a:lnTo>
                  <a:lnTo>
                    <a:pt x="4915" y="585"/>
                  </a:lnTo>
                  <a:lnTo>
                    <a:pt x="4921" y="589"/>
                  </a:lnTo>
                  <a:lnTo>
                    <a:pt x="4927" y="593"/>
                  </a:lnTo>
                  <a:lnTo>
                    <a:pt x="4934" y="597"/>
                  </a:lnTo>
                  <a:lnTo>
                    <a:pt x="4941" y="600"/>
                  </a:lnTo>
                  <a:lnTo>
                    <a:pt x="4948" y="603"/>
                  </a:lnTo>
                  <a:lnTo>
                    <a:pt x="4955" y="605"/>
                  </a:lnTo>
                  <a:lnTo>
                    <a:pt x="4963" y="607"/>
                  </a:lnTo>
                  <a:lnTo>
                    <a:pt x="4971" y="608"/>
                  </a:lnTo>
                  <a:lnTo>
                    <a:pt x="4979" y="610"/>
                  </a:lnTo>
                  <a:lnTo>
                    <a:pt x="4988" y="610"/>
                  </a:lnTo>
                  <a:lnTo>
                    <a:pt x="4997" y="611"/>
                  </a:lnTo>
                  <a:lnTo>
                    <a:pt x="5010" y="610"/>
                  </a:lnTo>
                  <a:lnTo>
                    <a:pt x="5022" y="608"/>
                  </a:lnTo>
                  <a:lnTo>
                    <a:pt x="5035" y="605"/>
                  </a:lnTo>
                  <a:lnTo>
                    <a:pt x="5047" y="601"/>
                  </a:lnTo>
                  <a:lnTo>
                    <a:pt x="5053" y="599"/>
                  </a:lnTo>
                  <a:lnTo>
                    <a:pt x="5059" y="596"/>
                  </a:lnTo>
                  <a:lnTo>
                    <a:pt x="5070" y="589"/>
                  </a:lnTo>
                  <a:lnTo>
                    <a:pt x="5075" y="586"/>
                  </a:lnTo>
                  <a:lnTo>
                    <a:pt x="5081" y="582"/>
                  </a:lnTo>
                  <a:lnTo>
                    <a:pt x="5086" y="577"/>
                  </a:lnTo>
                  <a:lnTo>
                    <a:pt x="5090" y="573"/>
                  </a:lnTo>
                  <a:lnTo>
                    <a:pt x="5095" y="568"/>
                  </a:lnTo>
                  <a:lnTo>
                    <a:pt x="5100" y="562"/>
                  </a:lnTo>
                  <a:lnTo>
                    <a:pt x="5104" y="557"/>
                  </a:lnTo>
                  <a:lnTo>
                    <a:pt x="5108" y="551"/>
                  </a:lnTo>
                  <a:lnTo>
                    <a:pt x="5115" y="538"/>
                  </a:lnTo>
                  <a:lnTo>
                    <a:pt x="5118" y="531"/>
                  </a:lnTo>
                  <a:lnTo>
                    <a:pt x="5121" y="524"/>
                  </a:lnTo>
                  <a:lnTo>
                    <a:pt x="5126" y="509"/>
                  </a:lnTo>
                  <a:lnTo>
                    <a:pt x="5128" y="500"/>
                  </a:lnTo>
                  <a:lnTo>
                    <a:pt x="5129" y="492"/>
                  </a:lnTo>
                  <a:lnTo>
                    <a:pt x="5131" y="483"/>
                  </a:lnTo>
                  <a:lnTo>
                    <a:pt x="5132" y="474"/>
                  </a:lnTo>
                  <a:lnTo>
                    <a:pt x="5132" y="464"/>
                  </a:lnTo>
                  <a:lnTo>
                    <a:pt x="5132" y="454"/>
                  </a:lnTo>
                  <a:lnTo>
                    <a:pt x="5132" y="444"/>
                  </a:lnTo>
                  <a:lnTo>
                    <a:pt x="5132" y="434"/>
                  </a:lnTo>
                  <a:lnTo>
                    <a:pt x="5131" y="425"/>
                  </a:lnTo>
                  <a:lnTo>
                    <a:pt x="5129" y="416"/>
                  </a:lnTo>
                  <a:lnTo>
                    <a:pt x="5126" y="399"/>
                  </a:lnTo>
                  <a:lnTo>
                    <a:pt x="5124" y="391"/>
                  </a:lnTo>
                  <a:lnTo>
                    <a:pt x="5121" y="384"/>
                  </a:lnTo>
                  <a:lnTo>
                    <a:pt x="5118" y="376"/>
                  </a:lnTo>
                  <a:lnTo>
                    <a:pt x="5115" y="369"/>
                  </a:lnTo>
                  <a:lnTo>
                    <a:pt x="5111" y="363"/>
                  </a:lnTo>
                  <a:lnTo>
                    <a:pt x="5108" y="356"/>
                  </a:lnTo>
                  <a:lnTo>
                    <a:pt x="5104" y="351"/>
                  </a:lnTo>
                  <a:lnTo>
                    <a:pt x="5100" y="345"/>
                  </a:lnTo>
                  <a:lnTo>
                    <a:pt x="5090" y="335"/>
                  </a:lnTo>
                  <a:lnTo>
                    <a:pt x="5081" y="326"/>
                  </a:lnTo>
                  <a:lnTo>
                    <a:pt x="5070" y="318"/>
                  </a:lnTo>
                  <a:lnTo>
                    <a:pt x="5064" y="314"/>
                  </a:lnTo>
                  <a:lnTo>
                    <a:pt x="5059" y="311"/>
                  </a:lnTo>
                  <a:lnTo>
                    <a:pt x="5053" y="308"/>
                  </a:lnTo>
                  <a:lnTo>
                    <a:pt x="5047" y="306"/>
                  </a:lnTo>
                  <a:lnTo>
                    <a:pt x="5041" y="304"/>
                  </a:lnTo>
                  <a:lnTo>
                    <a:pt x="5035" y="302"/>
                  </a:lnTo>
                  <a:lnTo>
                    <a:pt x="5029" y="300"/>
                  </a:lnTo>
                  <a:lnTo>
                    <a:pt x="5022" y="299"/>
                  </a:lnTo>
                  <a:lnTo>
                    <a:pt x="5010" y="297"/>
                  </a:lnTo>
                  <a:lnTo>
                    <a:pt x="5003" y="297"/>
                  </a:lnTo>
                  <a:lnTo>
                    <a:pt x="4997" y="29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grpSp>
          <p:nvGrpSpPr>
            <p:cNvPr id="27" name="Group 26"/>
            <p:cNvGrpSpPr>
              <a:grpSpLocks noChangeAspect="1"/>
            </p:cNvGrpSpPr>
            <p:nvPr userDrawn="1"/>
          </p:nvGrpSpPr>
          <p:grpSpPr>
            <a:xfrm>
              <a:off x="1900114" y="6364340"/>
              <a:ext cx="1052413" cy="162000"/>
              <a:chOff x="2160588" y="4324351"/>
              <a:chExt cx="7105649" cy="1093788"/>
            </a:xfrm>
            <a:grpFill/>
          </p:grpSpPr>
          <p:sp>
            <p:nvSpPr>
              <p:cNvPr id="41" name="Freeform 7"/>
              <p:cNvSpPr>
                <a:spLocks noEditPoints="1"/>
              </p:cNvSpPr>
              <p:nvPr userDrawn="1"/>
            </p:nvSpPr>
            <p:spPr bwMode="auto">
              <a:xfrm>
                <a:off x="2160588" y="4527551"/>
                <a:ext cx="595312" cy="890588"/>
              </a:xfrm>
              <a:custGeom>
                <a:avLst/>
                <a:gdLst>
                  <a:gd name="T0" fmla="*/ 372 w 375"/>
                  <a:gd name="T1" fmla="*/ 420 h 561"/>
                  <a:gd name="T2" fmla="*/ 357 w 375"/>
                  <a:gd name="T3" fmla="*/ 465 h 561"/>
                  <a:gd name="T4" fmla="*/ 333 w 375"/>
                  <a:gd name="T5" fmla="*/ 502 h 561"/>
                  <a:gd name="T6" fmla="*/ 301 w 375"/>
                  <a:gd name="T7" fmla="*/ 530 h 561"/>
                  <a:gd name="T8" fmla="*/ 262 w 375"/>
                  <a:gd name="T9" fmla="*/ 549 h 561"/>
                  <a:gd name="T10" fmla="*/ 198 w 375"/>
                  <a:gd name="T11" fmla="*/ 561 h 561"/>
                  <a:gd name="T12" fmla="*/ 140 w 375"/>
                  <a:gd name="T13" fmla="*/ 557 h 561"/>
                  <a:gd name="T14" fmla="*/ 86 w 375"/>
                  <a:gd name="T15" fmla="*/ 540 h 561"/>
                  <a:gd name="T16" fmla="*/ 43 w 375"/>
                  <a:gd name="T17" fmla="*/ 515 h 561"/>
                  <a:gd name="T18" fmla="*/ 85 w 375"/>
                  <a:gd name="T19" fmla="*/ 469 h 561"/>
                  <a:gd name="T20" fmla="*/ 134 w 375"/>
                  <a:gd name="T21" fmla="*/ 494 h 561"/>
                  <a:gd name="T22" fmla="*/ 178 w 375"/>
                  <a:gd name="T23" fmla="*/ 502 h 561"/>
                  <a:gd name="T24" fmla="*/ 238 w 375"/>
                  <a:gd name="T25" fmla="*/ 494 h 561"/>
                  <a:gd name="T26" fmla="*/ 269 w 375"/>
                  <a:gd name="T27" fmla="*/ 478 h 561"/>
                  <a:gd name="T28" fmla="*/ 302 w 375"/>
                  <a:gd name="T29" fmla="*/ 437 h 561"/>
                  <a:gd name="T30" fmla="*/ 311 w 375"/>
                  <a:gd name="T31" fmla="*/ 406 h 561"/>
                  <a:gd name="T32" fmla="*/ 314 w 375"/>
                  <a:gd name="T33" fmla="*/ 342 h 561"/>
                  <a:gd name="T34" fmla="*/ 285 w 375"/>
                  <a:gd name="T35" fmla="*/ 375 h 561"/>
                  <a:gd name="T36" fmla="*/ 248 w 375"/>
                  <a:gd name="T37" fmla="*/ 397 h 561"/>
                  <a:gd name="T38" fmla="*/ 203 w 375"/>
                  <a:gd name="T39" fmla="*/ 410 h 561"/>
                  <a:gd name="T40" fmla="*/ 154 w 375"/>
                  <a:gd name="T41" fmla="*/ 409 h 561"/>
                  <a:gd name="T42" fmla="*/ 109 w 375"/>
                  <a:gd name="T43" fmla="*/ 396 h 561"/>
                  <a:gd name="T44" fmla="*/ 70 w 375"/>
                  <a:gd name="T45" fmla="*/ 372 h 561"/>
                  <a:gd name="T46" fmla="*/ 39 w 375"/>
                  <a:gd name="T47" fmla="*/ 339 h 561"/>
                  <a:gd name="T48" fmla="*/ 13 w 375"/>
                  <a:gd name="T49" fmla="*/ 290 h 561"/>
                  <a:gd name="T50" fmla="*/ 2 w 375"/>
                  <a:gd name="T51" fmla="*/ 241 h 561"/>
                  <a:gd name="T52" fmla="*/ 1 w 375"/>
                  <a:gd name="T53" fmla="*/ 187 h 561"/>
                  <a:gd name="T54" fmla="*/ 11 w 375"/>
                  <a:gd name="T55" fmla="*/ 136 h 561"/>
                  <a:gd name="T56" fmla="*/ 30 w 375"/>
                  <a:gd name="T57" fmla="*/ 91 h 561"/>
                  <a:gd name="T58" fmla="*/ 59 w 375"/>
                  <a:gd name="T59" fmla="*/ 53 h 561"/>
                  <a:gd name="T60" fmla="*/ 96 w 375"/>
                  <a:gd name="T61" fmla="*/ 25 h 561"/>
                  <a:gd name="T62" fmla="*/ 141 w 375"/>
                  <a:gd name="T63" fmla="*/ 6 h 561"/>
                  <a:gd name="T64" fmla="*/ 193 w 375"/>
                  <a:gd name="T65" fmla="*/ 0 h 561"/>
                  <a:gd name="T66" fmla="*/ 243 w 375"/>
                  <a:gd name="T67" fmla="*/ 9 h 561"/>
                  <a:gd name="T68" fmla="*/ 283 w 375"/>
                  <a:gd name="T69" fmla="*/ 30 h 561"/>
                  <a:gd name="T70" fmla="*/ 316 w 375"/>
                  <a:gd name="T71" fmla="*/ 63 h 561"/>
                  <a:gd name="T72" fmla="*/ 176 w 375"/>
                  <a:gd name="T73" fmla="*/ 60 h 561"/>
                  <a:gd name="T74" fmla="*/ 137 w 375"/>
                  <a:gd name="T75" fmla="*/ 71 h 561"/>
                  <a:gd name="T76" fmla="*/ 105 w 375"/>
                  <a:gd name="T77" fmla="*/ 93 h 561"/>
                  <a:gd name="T78" fmla="*/ 82 w 375"/>
                  <a:gd name="T79" fmla="*/ 125 h 561"/>
                  <a:gd name="T80" fmla="*/ 65 w 375"/>
                  <a:gd name="T81" fmla="*/ 179 h 561"/>
                  <a:gd name="T82" fmla="*/ 65 w 375"/>
                  <a:gd name="T83" fmla="*/ 239 h 561"/>
                  <a:gd name="T84" fmla="*/ 76 w 375"/>
                  <a:gd name="T85" fmla="*/ 279 h 561"/>
                  <a:gd name="T86" fmla="*/ 96 w 375"/>
                  <a:gd name="T87" fmla="*/ 312 h 561"/>
                  <a:gd name="T88" fmla="*/ 131 w 375"/>
                  <a:gd name="T89" fmla="*/ 339 h 561"/>
                  <a:gd name="T90" fmla="*/ 176 w 375"/>
                  <a:gd name="T91" fmla="*/ 352 h 561"/>
                  <a:gd name="T92" fmla="*/ 220 w 375"/>
                  <a:gd name="T93" fmla="*/ 350 h 561"/>
                  <a:gd name="T94" fmla="*/ 245 w 375"/>
                  <a:gd name="T95" fmla="*/ 340 h 561"/>
                  <a:gd name="T96" fmla="*/ 271 w 375"/>
                  <a:gd name="T97" fmla="*/ 321 h 561"/>
                  <a:gd name="T98" fmla="*/ 302 w 375"/>
                  <a:gd name="T99" fmla="*/ 272 h 561"/>
                  <a:gd name="T100" fmla="*/ 314 w 375"/>
                  <a:gd name="T101" fmla="*/ 208 h 561"/>
                  <a:gd name="T102" fmla="*/ 303 w 375"/>
                  <a:gd name="T103" fmla="*/ 143 h 561"/>
                  <a:gd name="T104" fmla="*/ 282 w 375"/>
                  <a:gd name="T105" fmla="*/ 102 h 561"/>
                  <a:gd name="T106" fmla="*/ 243 w 375"/>
                  <a:gd name="T107" fmla="*/ 70 h 561"/>
                  <a:gd name="T108" fmla="*/ 190 w 375"/>
                  <a:gd name="T109" fmla="*/ 59 h 5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75" h="561">
                    <a:moveTo>
                      <a:pt x="375" y="379"/>
                    </a:moveTo>
                    <a:lnTo>
                      <a:pt x="375" y="390"/>
                    </a:lnTo>
                    <a:lnTo>
                      <a:pt x="375" y="400"/>
                    </a:lnTo>
                    <a:lnTo>
                      <a:pt x="373" y="411"/>
                    </a:lnTo>
                    <a:lnTo>
                      <a:pt x="372" y="420"/>
                    </a:lnTo>
                    <a:lnTo>
                      <a:pt x="370" y="430"/>
                    </a:lnTo>
                    <a:lnTo>
                      <a:pt x="367" y="439"/>
                    </a:lnTo>
                    <a:lnTo>
                      <a:pt x="364" y="448"/>
                    </a:lnTo>
                    <a:lnTo>
                      <a:pt x="361" y="457"/>
                    </a:lnTo>
                    <a:lnTo>
                      <a:pt x="357" y="465"/>
                    </a:lnTo>
                    <a:lnTo>
                      <a:pt x="353" y="473"/>
                    </a:lnTo>
                    <a:lnTo>
                      <a:pt x="349" y="481"/>
                    </a:lnTo>
                    <a:lnTo>
                      <a:pt x="344" y="488"/>
                    </a:lnTo>
                    <a:lnTo>
                      <a:pt x="339" y="495"/>
                    </a:lnTo>
                    <a:lnTo>
                      <a:pt x="333" y="502"/>
                    </a:lnTo>
                    <a:lnTo>
                      <a:pt x="327" y="508"/>
                    </a:lnTo>
                    <a:lnTo>
                      <a:pt x="321" y="514"/>
                    </a:lnTo>
                    <a:lnTo>
                      <a:pt x="315" y="520"/>
                    </a:lnTo>
                    <a:lnTo>
                      <a:pt x="308" y="525"/>
                    </a:lnTo>
                    <a:lnTo>
                      <a:pt x="301" y="530"/>
                    </a:lnTo>
                    <a:lnTo>
                      <a:pt x="294" y="534"/>
                    </a:lnTo>
                    <a:lnTo>
                      <a:pt x="286" y="539"/>
                    </a:lnTo>
                    <a:lnTo>
                      <a:pt x="278" y="542"/>
                    </a:lnTo>
                    <a:lnTo>
                      <a:pt x="270" y="546"/>
                    </a:lnTo>
                    <a:lnTo>
                      <a:pt x="262" y="549"/>
                    </a:lnTo>
                    <a:lnTo>
                      <a:pt x="253" y="552"/>
                    </a:lnTo>
                    <a:lnTo>
                      <a:pt x="245" y="554"/>
                    </a:lnTo>
                    <a:lnTo>
                      <a:pt x="226" y="558"/>
                    </a:lnTo>
                    <a:lnTo>
                      <a:pt x="208" y="560"/>
                    </a:lnTo>
                    <a:lnTo>
                      <a:pt x="198" y="561"/>
                    </a:lnTo>
                    <a:lnTo>
                      <a:pt x="188" y="561"/>
                    </a:lnTo>
                    <a:lnTo>
                      <a:pt x="176" y="561"/>
                    </a:lnTo>
                    <a:lnTo>
                      <a:pt x="163" y="560"/>
                    </a:lnTo>
                    <a:lnTo>
                      <a:pt x="151" y="559"/>
                    </a:lnTo>
                    <a:lnTo>
                      <a:pt x="140" y="557"/>
                    </a:lnTo>
                    <a:lnTo>
                      <a:pt x="128" y="554"/>
                    </a:lnTo>
                    <a:lnTo>
                      <a:pt x="117" y="551"/>
                    </a:lnTo>
                    <a:lnTo>
                      <a:pt x="107" y="548"/>
                    </a:lnTo>
                    <a:lnTo>
                      <a:pt x="96" y="544"/>
                    </a:lnTo>
                    <a:lnTo>
                      <a:pt x="86" y="540"/>
                    </a:lnTo>
                    <a:lnTo>
                      <a:pt x="77" y="536"/>
                    </a:lnTo>
                    <a:lnTo>
                      <a:pt x="68" y="531"/>
                    </a:lnTo>
                    <a:lnTo>
                      <a:pt x="59" y="526"/>
                    </a:lnTo>
                    <a:lnTo>
                      <a:pt x="50" y="520"/>
                    </a:lnTo>
                    <a:lnTo>
                      <a:pt x="43" y="515"/>
                    </a:lnTo>
                    <a:lnTo>
                      <a:pt x="35" y="509"/>
                    </a:lnTo>
                    <a:lnTo>
                      <a:pt x="28" y="503"/>
                    </a:lnTo>
                    <a:lnTo>
                      <a:pt x="68" y="456"/>
                    </a:lnTo>
                    <a:lnTo>
                      <a:pt x="79" y="465"/>
                    </a:lnTo>
                    <a:lnTo>
                      <a:pt x="85" y="469"/>
                    </a:lnTo>
                    <a:lnTo>
                      <a:pt x="91" y="473"/>
                    </a:lnTo>
                    <a:lnTo>
                      <a:pt x="104" y="481"/>
                    </a:lnTo>
                    <a:lnTo>
                      <a:pt x="119" y="488"/>
                    </a:lnTo>
                    <a:lnTo>
                      <a:pt x="126" y="491"/>
                    </a:lnTo>
                    <a:lnTo>
                      <a:pt x="134" y="494"/>
                    </a:lnTo>
                    <a:lnTo>
                      <a:pt x="143" y="496"/>
                    </a:lnTo>
                    <a:lnTo>
                      <a:pt x="151" y="498"/>
                    </a:lnTo>
                    <a:lnTo>
                      <a:pt x="160" y="500"/>
                    </a:lnTo>
                    <a:lnTo>
                      <a:pt x="169" y="501"/>
                    </a:lnTo>
                    <a:lnTo>
                      <a:pt x="178" y="502"/>
                    </a:lnTo>
                    <a:lnTo>
                      <a:pt x="188" y="502"/>
                    </a:lnTo>
                    <a:lnTo>
                      <a:pt x="201" y="502"/>
                    </a:lnTo>
                    <a:lnTo>
                      <a:pt x="214" y="500"/>
                    </a:lnTo>
                    <a:lnTo>
                      <a:pt x="226" y="498"/>
                    </a:lnTo>
                    <a:lnTo>
                      <a:pt x="238" y="494"/>
                    </a:lnTo>
                    <a:lnTo>
                      <a:pt x="244" y="492"/>
                    </a:lnTo>
                    <a:lnTo>
                      <a:pt x="249" y="490"/>
                    </a:lnTo>
                    <a:lnTo>
                      <a:pt x="259" y="484"/>
                    </a:lnTo>
                    <a:lnTo>
                      <a:pt x="264" y="481"/>
                    </a:lnTo>
                    <a:lnTo>
                      <a:pt x="269" y="478"/>
                    </a:lnTo>
                    <a:lnTo>
                      <a:pt x="278" y="471"/>
                    </a:lnTo>
                    <a:lnTo>
                      <a:pt x="286" y="462"/>
                    </a:lnTo>
                    <a:lnTo>
                      <a:pt x="293" y="453"/>
                    </a:lnTo>
                    <a:lnTo>
                      <a:pt x="299" y="443"/>
                    </a:lnTo>
                    <a:lnTo>
                      <a:pt x="302" y="437"/>
                    </a:lnTo>
                    <a:lnTo>
                      <a:pt x="304" y="432"/>
                    </a:lnTo>
                    <a:lnTo>
                      <a:pt x="306" y="426"/>
                    </a:lnTo>
                    <a:lnTo>
                      <a:pt x="308" y="420"/>
                    </a:lnTo>
                    <a:lnTo>
                      <a:pt x="310" y="413"/>
                    </a:lnTo>
                    <a:lnTo>
                      <a:pt x="311" y="406"/>
                    </a:lnTo>
                    <a:lnTo>
                      <a:pt x="312" y="400"/>
                    </a:lnTo>
                    <a:lnTo>
                      <a:pt x="313" y="392"/>
                    </a:lnTo>
                    <a:lnTo>
                      <a:pt x="313" y="385"/>
                    </a:lnTo>
                    <a:lnTo>
                      <a:pt x="314" y="378"/>
                    </a:lnTo>
                    <a:lnTo>
                      <a:pt x="314" y="342"/>
                    </a:lnTo>
                    <a:lnTo>
                      <a:pt x="308" y="350"/>
                    </a:lnTo>
                    <a:lnTo>
                      <a:pt x="302" y="358"/>
                    </a:lnTo>
                    <a:lnTo>
                      <a:pt x="295" y="365"/>
                    </a:lnTo>
                    <a:lnTo>
                      <a:pt x="288" y="371"/>
                    </a:lnTo>
                    <a:lnTo>
                      <a:pt x="285" y="375"/>
                    </a:lnTo>
                    <a:lnTo>
                      <a:pt x="281" y="378"/>
                    </a:lnTo>
                    <a:lnTo>
                      <a:pt x="273" y="383"/>
                    </a:lnTo>
                    <a:lnTo>
                      <a:pt x="265" y="388"/>
                    </a:lnTo>
                    <a:lnTo>
                      <a:pt x="257" y="393"/>
                    </a:lnTo>
                    <a:lnTo>
                      <a:pt x="248" y="397"/>
                    </a:lnTo>
                    <a:lnTo>
                      <a:pt x="239" y="401"/>
                    </a:lnTo>
                    <a:lnTo>
                      <a:pt x="230" y="404"/>
                    </a:lnTo>
                    <a:lnTo>
                      <a:pt x="221" y="406"/>
                    </a:lnTo>
                    <a:lnTo>
                      <a:pt x="212" y="408"/>
                    </a:lnTo>
                    <a:lnTo>
                      <a:pt x="203" y="410"/>
                    </a:lnTo>
                    <a:lnTo>
                      <a:pt x="194" y="411"/>
                    </a:lnTo>
                    <a:lnTo>
                      <a:pt x="184" y="411"/>
                    </a:lnTo>
                    <a:lnTo>
                      <a:pt x="174" y="411"/>
                    </a:lnTo>
                    <a:lnTo>
                      <a:pt x="164" y="410"/>
                    </a:lnTo>
                    <a:lnTo>
                      <a:pt x="154" y="409"/>
                    </a:lnTo>
                    <a:lnTo>
                      <a:pt x="145" y="407"/>
                    </a:lnTo>
                    <a:lnTo>
                      <a:pt x="135" y="405"/>
                    </a:lnTo>
                    <a:lnTo>
                      <a:pt x="126" y="402"/>
                    </a:lnTo>
                    <a:lnTo>
                      <a:pt x="117" y="399"/>
                    </a:lnTo>
                    <a:lnTo>
                      <a:pt x="109" y="396"/>
                    </a:lnTo>
                    <a:lnTo>
                      <a:pt x="100" y="392"/>
                    </a:lnTo>
                    <a:lnTo>
                      <a:pt x="92" y="388"/>
                    </a:lnTo>
                    <a:lnTo>
                      <a:pt x="85" y="383"/>
                    </a:lnTo>
                    <a:lnTo>
                      <a:pt x="77" y="378"/>
                    </a:lnTo>
                    <a:lnTo>
                      <a:pt x="70" y="372"/>
                    </a:lnTo>
                    <a:lnTo>
                      <a:pt x="63" y="366"/>
                    </a:lnTo>
                    <a:lnTo>
                      <a:pt x="57" y="360"/>
                    </a:lnTo>
                    <a:lnTo>
                      <a:pt x="51" y="354"/>
                    </a:lnTo>
                    <a:lnTo>
                      <a:pt x="45" y="347"/>
                    </a:lnTo>
                    <a:lnTo>
                      <a:pt x="39" y="339"/>
                    </a:lnTo>
                    <a:lnTo>
                      <a:pt x="34" y="332"/>
                    </a:lnTo>
                    <a:lnTo>
                      <a:pt x="29" y="324"/>
                    </a:lnTo>
                    <a:lnTo>
                      <a:pt x="20" y="307"/>
                    </a:lnTo>
                    <a:lnTo>
                      <a:pt x="17" y="299"/>
                    </a:lnTo>
                    <a:lnTo>
                      <a:pt x="13" y="290"/>
                    </a:lnTo>
                    <a:lnTo>
                      <a:pt x="10" y="280"/>
                    </a:lnTo>
                    <a:lnTo>
                      <a:pt x="8" y="271"/>
                    </a:lnTo>
                    <a:lnTo>
                      <a:pt x="5" y="261"/>
                    </a:lnTo>
                    <a:lnTo>
                      <a:pt x="3" y="251"/>
                    </a:lnTo>
                    <a:lnTo>
                      <a:pt x="2" y="241"/>
                    </a:lnTo>
                    <a:lnTo>
                      <a:pt x="1" y="230"/>
                    </a:lnTo>
                    <a:lnTo>
                      <a:pt x="0" y="220"/>
                    </a:lnTo>
                    <a:lnTo>
                      <a:pt x="0" y="209"/>
                    </a:lnTo>
                    <a:lnTo>
                      <a:pt x="0" y="198"/>
                    </a:lnTo>
                    <a:lnTo>
                      <a:pt x="1" y="187"/>
                    </a:lnTo>
                    <a:lnTo>
                      <a:pt x="2" y="176"/>
                    </a:lnTo>
                    <a:lnTo>
                      <a:pt x="4" y="166"/>
                    </a:lnTo>
                    <a:lnTo>
                      <a:pt x="6" y="156"/>
                    </a:lnTo>
                    <a:lnTo>
                      <a:pt x="8" y="146"/>
                    </a:lnTo>
                    <a:lnTo>
                      <a:pt x="11" y="136"/>
                    </a:lnTo>
                    <a:lnTo>
                      <a:pt x="14" y="126"/>
                    </a:lnTo>
                    <a:lnTo>
                      <a:pt x="17" y="117"/>
                    </a:lnTo>
                    <a:lnTo>
                      <a:pt x="21" y="108"/>
                    </a:lnTo>
                    <a:lnTo>
                      <a:pt x="26" y="99"/>
                    </a:lnTo>
                    <a:lnTo>
                      <a:pt x="30" y="91"/>
                    </a:lnTo>
                    <a:lnTo>
                      <a:pt x="35" y="82"/>
                    </a:lnTo>
                    <a:lnTo>
                      <a:pt x="41" y="75"/>
                    </a:lnTo>
                    <a:lnTo>
                      <a:pt x="47" y="67"/>
                    </a:lnTo>
                    <a:lnTo>
                      <a:pt x="53" y="60"/>
                    </a:lnTo>
                    <a:lnTo>
                      <a:pt x="59" y="53"/>
                    </a:lnTo>
                    <a:lnTo>
                      <a:pt x="66" y="47"/>
                    </a:lnTo>
                    <a:lnTo>
                      <a:pt x="73" y="41"/>
                    </a:lnTo>
                    <a:lnTo>
                      <a:pt x="81" y="35"/>
                    </a:lnTo>
                    <a:lnTo>
                      <a:pt x="88" y="29"/>
                    </a:lnTo>
                    <a:lnTo>
                      <a:pt x="96" y="25"/>
                    </a:lnTo>
                    <a:lnTo>
                      <a:pt x="105" y="20"/>
                    </a:lnTo>
                    <a:lnTo>
                      <a:pt x="113" y="16"/>
                    </a:lnTo>
                    <a:lnTo>
                      <a:pt x="122" y="12"/>
                    </a:lnTo>
                    <a:lnTo>
                      <a:pt x="132" y="9"/>
                    </a:lnTo>
                    <a:lnTo>
                      <a:pt x="141" y="6"/>
                    </a:lnTo>
                    <a:lnTo>
                      <a:pt x="151" y="4"/>
                    </a:lnTo>
                    <a:lnTo>
                      <a:pt x="161" y="2"/>
                    </a:lnTo>
                    <a:lnTo>
                      <a:pt x="171" y="1"/>
                    </a:lnTo>
                    <a:lnTo>
                      <a:pt x="182" y="0"/>
                    </a:lnTo>
                    <a:lnTo>
                      <a:pt x="193" y="0"/>
                    </a:lnTo>
                    <a:lnTo>
                      <a:pt x="201" y="0"/>
                    </a:lnTo>
                    <a:lnTo>
                      <a:pt x="209" y="1"/>
                    </a:lnTo>
                    <a:lnTo>
                      <a:pt x="226" y="4"/>
                    </a:lnTo>
                    <a:lnTo>
                      <a:pt x="235" y="6"/>
                    </a:lnTo>
                    <a:lnTo>
                      <a:pt x="243" y="9"/>
                    </a:lnTo>
                    <a:lnTo>
                      <a:pt x="252" y="12"/>
                    </a:lnTo>
                    <a:lnTo>
                      <a:pt x="260" y="16"/>
                    </a:lnTo>
                    <a:lnTo>
                      <a:pt x="268" y="20"/>
                    </a:lnTo>
                    <a:lnTo>
                      <a:pt x="276" y="25"/>
                    </a:lnTo>
                    <a:lnTo>
                      <a:pt x="283" y="30"/>
                    </a:lnTo>
                    <a:lnTo>
                      <a:pt x="290" y="36"/>
                    </a:lnTo>
                    <a:lnTo>
                      <a:pt x="297" y="42"/>
                    </a:lnTo>
                    <a:lnTo>
                      <a:pt x="304" y="48"/>
                    </a:lnTo>
                    <a:lnTo>
                      <a:pt x="310" y="56"/>
                    </a:lnTo>
                    <a:lnTo>
                      <a:pt x="316" y="63"/>
                    </a:lnTo>
                    <a:lnTo>
                      <a:pt x="316" y="7"/>
                    </a:lnTo>
                    <a:lnTo>
                      <a:pt x="375" y="7"/>
                    </a:lnTo>
                    <a:lnTo>
                      <a:pt x="375" y="379"/>
                    </a:lnTo>
                    <a:close/>
                    <a:moveTo>
                      <a:pt x="190" y="59"/>
                    </a:moveTo>
                    <a:lnTo>
                      <a:pt x="176" y="60"/>
                    </a:lnTo>
                    <a:lnTo>
                      <a:pt x="169" y="61"/>
                    </a:lnTo>
                    <a:lnTo>
                      <a:pt x="162" y="62"/>
                    </a:lnTo>
                    <a:lnTo>
                      <a:pt x="155" y="64"/>
                    </a:lnTo>
                    <a:lnTo>
                      <a:pt x="149" y="66"/>
                    </a:lnTo>
                    <a:lnTo>
                      <a:pt x="137" y="71"/>
                    </a:lnTo>
                    <a:lnTo>
                      <a:pt x="125" y="77"/>
                    </a:lnTo>
                    <a:lnTo>
                      <a:pt x="120" y="81"/>
                    </a:lnTo>
                    <a:lnTo>
                      <a:pt x="115" y="85"/>
                    </a:lnTo>
                    <a:lnTo>
                      <a:pt x="110" y="89"/>
                    </a:lnTo>
                    <a:lnTo>
                      <a:pt x="105" y="93"/>
                    </a:lnTo>
                    <a:lnTo>
                      <a:pt x="101" y="98"/>
                    </a:lnTo>
                    <a:lnTo>
                      <a:pt x="97" y="103"/>
                    </a:lnTo>
                    <a:lnTo>
                      <a:pt x="89" y="113"/>
                    </a:lnTo>
                    <a:lnTo>
                      <a:pt x="85" y="119"/>
                    </a:lnTo>
                    <a:lnTo>
                      <a:pt x="82" y="125"/>
                    </a:lnTo>
                    <a:lnTo>
                      <a:pt x="76" y="137"/>
                    </a:lnTo>
                    <a:lnTo>
                      <a:pt x="71" y="151"/>
                    </a:lnTo>
                    <a:lnTo>
                      <a:pt x="69" y="157"/>
                    </a:lnTo>
                    <a:lnTo>
                      <a:pt x="68" y="164"/>
                    </a:lnTo>
                    <a:lnTo>
                      <a:pt x="65" y="179"/>
                    </a:lnTo>
                    <a:lnTo>
                      <a:pt x="63" y="194"/>
                    </a:lnTo>
                    <a:lnTo>
                      <a:pt x="63" y="209"/>
                    </a:lnTo>
                    <a:lnTo>
                      <a:pt x="63" y="224"/>
                    </a:lnTo>
                    <a:lnTo>
                      <a:pt x="64" y="231"/>
                    </a:lnTo>
                    <a:lnTo>
                      <a:pt x="65" y="239"/>
                    </a:lnTo>
                    <a:lnTo>
                      <a:pt x="66" y="246"/>
                    </a:lnTo>
                    <a:lnTo>
                      <a:pt x="68" y="253"/>
                    </a:lnTo>
                    <a:lnTo>
                      <a:pt x="69" y="259"/>
                    </a:lnTo>
                    <a:lnTo>
                      <a:pt x="71" y="266"/>
                    </a:lnTo>
                    <a:lnTo>
                      <a:pt x="76" y="279"/>
                    </a:lnTo>
                    <a:lnTo>
                      <a:pt x="82" y="291"/>
                    </a:lnTo>
                    <a:lnTo>
                      <a:pt x="85" y="296"/>
                    </a:lnTo>
                    <a:lnTo>
                      <a:pt x="89" y="302"/>
                    </a:lnTo>
                    <a:lnTo>
                      <a:pt x="92" y="307"/>
                    </a:lnTo>
                    <a:lnTo>
                      <a:pt x="96" y="312"/>
                    </a:lnTo>
                    <a:lnTo>
                      <a:pt x="105" y="321"/>
                    </a:lnTo>
                    <a:lnTo>
                      <a:pt x="110" y="325"/>
                    </a:lnTo>
                    <a:lnTo>
                      <a:pt x="115" y="329"/>
                    </a:lnTo>
                    <a:lnTo>
                      <a:pt x="125" y="336"/>
                    </a:lnTo>
                    <a:lnTo>
                      <a:pt x="131" y="339"/>
                    </a:lnTo>
                    <a:lnTo>
                      <a:pt x="137" y="342"/>
                    </a:lnTo>
                    <a:lnTo>
                      <a:pt x="149" y="347"/>
                    </a:lnTo>
                    <a:lnTo>
                      <a:pt x="162" y="350"/>
                    </a:lnTo>
                    <a:lnTo>
                      <a:pt x="169" y="351"/>
                    </a:lnTo>
                    <a:lnTo>
                      <a:pt x="176" y="352"/>
                    </a:lnTo>
                    <a:lnTo>
                      <a:pt x="191" y="353"/>
                    </a:lnTo>
                    <a:lnTo>
                      <a:pt x="199" y="353"/>
                    </a:lnTo>
                    <a:lnTo>
                      <a:pt x="206" y="352"/>
                    </a:lnTo>
                    <a:lnTo>
                      <a:pt x="213" y="351"/>
                    </a:lnTo>
                    <a:lnTo>
                      <a:pt x="220" y="350"/>
                    </a:lnTo>
                    <a:lnTo>
                      <a:pt x="227" y="348"/>
                    </a:lnTo>
                    <a:lnTo>
                      <a:pt x="233" y="345"/>
                    </a:lnTo>
                    <a:lnTo>
                      <a:pt x="239" y="343"/>
                    </a:lnTo>
                    <a:lnTo>
                      <a:pt x="242" y="342"/>
                    </a:lnTo>
                    <a:lnTo>
                      <a:pt x="245" y="340"/>
                    </a:lnTo>
                    <a:lnTo>
                      <a:pt x="251" y="337"/>
                    </a:lnTo>
                    <a:lnTo>
                      <a:pt x="256" y="333"/>
                    </a:lnTo>
                    <a:lnTo>
                      <a:pt x="261" y="329"/>
                    </a:lnTo>
                    <a:lnTo>
                      <a:pt x="266" y="325"/>
                    </a:lnTo>
                    <a:lnTo>
                      <a:pt x="271" y="321"/>
                    </a:lnTo>
                    <a:lnTo>
                      <a:pt x="275" y="316"/>
                    </a:lnTo>
                    <a:lnTo>
                      <a:pt x="283" y="307"/>
                    </a:lnTo>
                    <a:lnTo>
                      <a:pt x="290" y="296"/>
                    </a:lnTo>
                    <a:lnTo>
                      <a:pt x="296" y="284"/>
                    </a:lnTo>
                    <a:lnTo>
                      <a:pt x="302" y="272"/>
                    </a:lnTo>
                    <a:lnTo>
                      <a:pt x="306" y="260"/>
                    </a:lnTo>
                    <a:lnTo>
                      <a:pt x="309" y="247"/>
                    </a:lnTo>
                    <a:lnTo>
                      <a:pt x="312" y="234"/>
                    </a:lnTo>
                    <a:lnTo>
                      <a:pt x="313" y="221"/>
                    </a:lnTo>
                    <a:lnTo>
                      <a:pt x="314" y="208"/>
                    </a:lnTo>
                    <a:lnTo>
                      <a:pt x="313" y="193"/>
                    </a:lnTo>
                    <a:lnTo>
                      <a:pt x="311" y="178"/>
                    </a:lnTo>
                    <a:lnTo>
                      <a:pt x="309" y="163"/>
                    </a:lnTo>
                    <a:lnTo>
                      <a:pt x="305" y="150"/>
                    </a:lnTo>
                    <a:lnTo>
                      <a:pt x="303" y="143"/>
                    </a:lnTo>
                    <a:lnTo>
                      <a:pt x="301" y="136"/>
                    </a:lnTo>
                    <a:lnTo>
                      <a:pt x="295" y="124"/>
                    </a:lnTo>
                    <a:lnTo>
                      <a:pt x="289" y="113"/>
                    </a:lnTo>
                    <a:lnTo>
                      <a:pt x="285" y="107"/>
                    </a:lnTo>
                    <a:lnTo>
                      <a:pt x="282" y="102"/>
                    </a:lnTo>
                    <a:lnTo>
                      <a:pt x="273" y="93"/>
                    </a:lnTo>
                    <a:lnTo>
                      <a:pt x="264" y="84"/>
                    </a:lnTo>
                    <a:lnTo>
                      <a:pt x="259" y="80"/>
                    </a:lnTo>
                    <a:lnTo>
                      <a:pt x="254" y="77"/>
                    </a:lnTo>
                    <a:lnTo>
                      <a:pt x="243" y="70"/>
                    </a:lnTo>
                    <a:lnTo>
                      <a:pt x="231" y="65"/>
                    </a:lnTo>
                    <a:lnTo>
                      <a:pt x="225" y="64"/>
                    </a:lnTo>
                    <a:lnTo>
                      <a:pt x="218" y="62"/>
                    </a:lnTo>
                    <a:lnTo>
                      <a:pt x="205" y="60"/>
                    </a:lnTo>
                    <a:lnTo>
                      <a:pt x="190" y="5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42" name="Freeform 8"/>
              <p:cNvSpPr>
                <a:spLocks noEditPoints="1"/>
              </p:cNvSpPr>
              <p:nvPr userDrawn="1"/>
            </p:nvSpPr>
            <p:spPr bwMode="auto">
              <a:xfrm>
                <a:off x="2919413" y="4527551"/>
                <a:ext cx="552450" cy="676275"/>
              </a:xfrm>
              <a:custGeom>
                <a:avLst/>
                <a:gdLst>
                  <a:gd name="T0" fmla="*/ 65 w 348"/>
                  <a:gd name="T1" fmla="*/ 246 h 426"/>
                  <a:gd name="T2" fmla="*/ 71 w 348"/>
                  <a:gd name="T3" fmla="*/ 272 h 426"/>
                  <a:gd name="T4" fmla="*/ 83 w 348"/>
                  <a:gd name="T5" fmla="*/ 302 h 426"/>
                  <a:gd name="T6" fmla="*/ 98 w 348"/>
                  <a:gd name="T7" fmla="*/ 323 h 426"/>
                  <a:gd name="T8" fmla="*/ 120 w 348"/>
                  <a:gd name="T9" fmla="*/ 345 h 426"/>
                  <a:gd name="T10" fmla="*/ 142 w 348"/>
                  <a:gd name="T11" fmla="*/ 358 h 426"/>
                  <a:gd name="T12" fmla="*/ 161 w 348"/>
                  <a:gd name="T13" fmla="*/ 364 h 426"/>
                  <a:gd name="T14" fmla="*/ 188 w 348"/>
                  <a:gd name="T15" fmla="*/ 367 h 426"/>
                  <a:gd name="T16" fmla="*/ 220 w 348"/>
                  <a:gd name="T17" fmla="*/ 364 h 426"/>
                  <a:gd name="T18" fmla="*/ 247 w 348"/>
                  <a:gd name="T19" fmla="*/ 355 h 426"/>
                  <a:gd name="T20" fmla="*/ 269 w 348"/>
                  <a:gd name="T21" fmla="*/ 343 h 426"/>
                  <a:gd name="T22" fmla="*/ 295 w 348"/>
                  <a:gd name="T23" fmla="*/ 320 h 426"/>
                  <a:gd name="T24" fmla="*/ 342 w 348"/>
                  <a:gd name="T25" fmla="*/ 356 h 426"/>
                  <a:gd name="T26" fmla="*/ 322 w 348"/>
                  <a:gd name="T27" fmla="*/ 377 h 426"/>
                  <a:gd name="T28" fmla="*/ 296 w 348"/>
                  <a:gd name="T29" fmla="*/ 396 h 426"/>
                  <a:gd name="T30" fmla="*/ 263 w 348"/>
                  <a:gd name="T31" fmla="*/ 412 h 426"/>
                  <a:gd name="T32" fmla="*/ 226 w 348"/>
                  <a:gd name="T33" fmla="*/ 422 h 426"/>
                  <a:gd name="T34" fmla="*/ 183 w 348"/>
                  <a:gd name="T35" fmla="*/ 426 h 426"/>
                  <a:gd name="T36" fmla="*/ 154 w 348"/>
                  <a:gd name="T37" fmla="*/ 424 h 426"/>
                  <a:gd name="T38" fmla="*/ 126 w 348"/>
                  <a:gd name="T39" fmla="*/ 417 h 426"/>
                  <a:gd name="T40" fmla="*/ 101 w 348"/>
                  <a:gd name="T41" fmla="*/ 406 h 426"/>
                  <a:gd name="T42" fmla="*/ 78 w 348"/>
                  <a:gd name="T43" fmla="*/ 391 h 426"/>
                  <a:gd name="T44" fmla="*/ 57 w 348"/>
                  <a:gd name="T45" fmla="*/ 373 h 426"/>
                  <a:gd name="T46" fmla="*/ 39 w 348"/>
                  <a:gd name="T47" fmla="*/ 351 h 426"/>
                  <a:gd name="T48" fmla="*/ 20 w 348"/>
                  <a:gd name="T49" fmla="*/ 317 h 426"/>
                  <a:gd name="T50" fmla="*/ 10 w 348"/>
                  <a:gd name="T51" fmla="*/ 288 h 426"/>
                  <a:gd name="T52" fmla="*/ 3 w 348"/>
                  <a:gd name="T53" fmla="*/ 257 h 426"/>
                  <a:gd name="T54" fmla="*/ 0 w 348"/>
                  <a:gd name="T55" fmla="*/ 224 h 426"/>
                  <a:gd name="T56" fmla="*/ 1 w 348"/>
                  <a:gd name="T57" fmla="*/ 191 h 426"/>
                  <a:gd name="T58" fmla="*/ 6 w 348"/>
                  <a:gd name="T59" fmla="*/ 159 h 426"/>
                  <a:gd name="T60" fmla="*/ 14 w 348"/>
                  <a:gd name="T61" fmla="*/ 129 h 426"/>
                  <a:gd name="T62" fmla="*/ 27 w 348"/>
                  <a:gd name="T63" fmla="*/ 102 h 426"/>
                  <a:gd name="T64" fmla="*/ 42 w 348"/>
                  <a:gd name="T65" fmla="*/ 77 h 426"/>
                  <a:gd name="T66" fmla="*/ 67 w 348"/>
                  <a:gd name="T67" fmla="*/ 48 h 426"/>
                  <a:gd name="T68" fmla="*/ 89 w 348"/>
                  <a:gd name="T69" fmla="*/ 30 h 426"/>
                  <a:gd name="T70" fmla="*/ 113 w 348"/>
                  <a:gd name="T71" fmla="*/ 17 h 426"/>
                  <a:gd name="T72" fmla="*/ 138 w 348"/>
                  <a:gd name="T73" fmla="*/ 7 h 426"/>
                  <a:gd name="T74" fmla="*/ 165 w 348"/>
                  <a:gd name="T75" fmla="*/ 1 h 426"/>
                  <a:gd name="T76" fmla="*/ 194 w 348"/>
                  <a:gd name="T77" fmla="*/ 0 h 426"/>
                  <a:gd name="T78" fmla="*/ 224 w 348"/>
                  <a:gd name="T79" fmla="*/ 4 h 426"/>
                  <a:gd name="T80" fmla="*/ 250 w 348"/>
                  <a:gd name="T81" fmla="*/ 13 h 426"/>
                  <a:gd name="T82" fmla="*/ 274 w 348"/>
                  <a:gd name="T83" fmla="*/ 25 h 426"/>
                  <a:gd name="T84" fmla="*/ 294 w 348"/>
                  <a:gd name="T85" fmla="*/ 41 h 426"/>
                  <a:gd name="T86" fmla="*/ 310 w 348"/>
                  <a:gd name="T87" fmla="*/ 60 h 426"/>
                  <a:gd name="T88" fmla="*/ 331 w 348"/>
                  <a:gd name="T89" fmla="*/ 96 h 426"/>
                  <a:gd name="T90" fmla="*/ 339 w 348"/>
                  <a:gd name="T91" fmla="*/ 121 h 426"/>
                  <a:gd name="T92" fmla="*/ 345 w 348"/>
                  <a:gd name="T93" fmla="*/ 146 h 426"/>
                  <a:gd name="T94" fmla="*/ 348 w 348"/>
                  <a:gd name="T95" fmla="*/ 189 h 426"/>
                  <a:gd name="T96" fmla="*/ 65 w 348"/>
                  <a:gd name="T97" fmla="*/ 176 h 426"/>
                  <a:gd name="T98" fmla="*/ 288 w 348"/>
                  <a:gd name="T99" fmla="*/ 157 h 426"/>
                  <a:gd name="T100" fmla="*/ 281 w 348"/>
                  <a:gd name="T101" fmla="*/ 129 h 426"/>
                  <a:gd name="T102" fmla="*/ 272 w 348"/>
                  <a:gd name="T103" fmla="*/ 109 h 426"/>
                  <a:gd name="T104" fmla="*/ 251 w 348"/>
                  <a:gd name="T105" fmla="*/ 84 h 426"/>
                  <a:gd name="T106" fmla="*/ 226 w 348"/>
                  <a:gd name="T107" fmla="*/ 68 h 426"/>
                  <a:gd name="T108" fmla="*/ 195 w 348"/>
                  <a:gd name="T109" fmla="*/ 59 h 426"/>
                  <a:gd name="T110" fmla="*/ 160 w 348"/>
                  <a:gd name="T111" fmla="*/ 61 h 426"/>
                  <a:gd name="T112" fmla="*/ 139 w 348"/>
                  <a:gd name="T113" fmla="*/ 68 h 426"/>
                  <a:gd name="T114" fmla="*/ 112 w 348"/>
                  <a:gd name="T115" fmla="*/ 86 h 426"/>
                  <a:gd name="T116" fmla="*/ 91 w 348"/>
                  <a:gd name="T117" fmla="*/ 111 h 426"/>
                  <a:gd name="T118" fmla="*/ 77 w 348"/>
                  <a:gd name="T119" fmla="*/ 136 h 426"/>
                  <a:gd name="T120" fmla="*/ 68 w 348"/>
                  <a:gd name="T121" fmla="*/ 164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48" h="426">
                    <a:moveTo>
                      <a:pt x="64" y="227"/>
                    </a:moveTo>
                    <a:lnTo>
                      <a:pt x="64" y="240"/>
                    </a:lnTo>
                    <a:lnTo>
                      <a:pt x="65" y="246"/>
                    </a:lnTo>
                    <a:lnTo>
                      <a:pt x="66" y="253"/>
                    </a:lnTo>
                    <a:lnTo>
                      <a:pt x="69" y="266"/>
                    </a:lnTo>
                    <a:lnTo>
                      <a:pt x="71" y="272"/>
                    </a:lnTo>
                    <a:lnTo>
                      <a:pt x="73" y="278"/>
                    </a:lnTo>
                    <a:lnTo>
                      <a:pt x="77" y="290"/>
                    </a:lnTo>
                    <a:lnTo>
                      <a:pt x="83" y="302"/>
                    </a:lnTo>
                    <a:lnTo>
                      <a:pt x="86" y="307"/>
                    </a:lnTo>
                    <a:lnTo>
                      <a:pt x="90" y="313"/>
                    </a:lnTo>
                    <a:lnTo>
                      <a:pt x="98" y="323"/>
                    </a:lnTo>
                    <a:lnTo>
                      <a:pt x="106" y="332"/>
                    </a:lnTo>
                    <a:lnTo>
                      <a:pt x="115" y="341"/>
                    </a:lnTo>
                    <a:lnTo>
                      <a:pt x="120" y="345"/>
                    </a:lnTo>
                    <a:lnTo>
                      <a:pt x="126" y="349"/>
                    </a:lnTo>
                    <a:lnTo>
                      <a:pt x="137" y="355"/>
                    </a:lnTo>
                    <a:lnTo>
                      <a:pt x="142" y="358"/>
                    </a:lnTo>
                    <a:lnTo>
                      <a:pt x="148" y="360"/>
                    </a:lnTo>
                    <a:lnTo>
                      <a:pt x="154" y="362"/>
                    </a:lnTo>
                    <a:lnTo>
                      <a:pt x="161" y="364"/>
                    </a:lnTo>
                    <a:lnTo>
                      <a:pt x="167" y="365"/>
                    </a:lnTo>
                    <a:lnTo>
                      <a:pt x="174" y="366"/>
                    </a:lnTo>
                    <a:lnTo>
                      <a:pt x="188" y="367"/>
                    </a:lnTo>
                    <a:lnTo>
                      <a:pt x="199" y="367"/>
                    </a:lnTo>
                    <a:lnTo>
                      <a:pt x="210" y="366"/>
                    </a:lnTo>
                    <a:lnTo>
                      <a:pt x="220" y="364"/>
                    </a:lnTo>
                    <a:lnTo>
                      <a:pt x="230" y="361"/>
                    </a:lnTo>
                    <a:lnTo>
                      <a:pt x="239" y="359"/>
                    </a:lnTo>
                    <a:lnTo>
                      <a:pt x="247" y="355"/>
                    </a:lnTo>
                    <a:lnTo>
                      <a:pt x="254" y="352"/>
                    </a:lnTo>
                    <a:lnTo>
                      <a:pt x="261" y="348"/>
                    </a:lnTo>
                    <a:lnTo>
                      <a:pt x="269" y="343"/>
                    </a:lnTo>
                    <a:lnTo>
                      <a:pt x="275" y="339"/>
                    </a:lnTo>
                    <a:lnTo>
                      <a:pt x="286" y="330"/>
                    </a:lnTo>
                    <a:lnTo>
                      <a:pt x="295" y="320"/>
                    </a:lnTo>
                    <a:lnTo>
                      <a:pt x="302" y="312"/>
                    </a:lnTo>
                    <a:lnTo>
                      <a:pt x="347" y="349"/>
                    </a:lnTo>
                    <a:lnTo>
                      <a:pt x="342" y="356"/>
                    </a:lnTo>
                    <a:lnTo>
                      <a:pt x="336" y="363"/>
                    </a:lnTo>
                    <a:lnTo>
                      <a:pt x="329" y="370"/>
                    </a:lnTo>
                    <a:lnTo>
                      <a:pt x="322" y="377"/>
                    </a:lnTo>
                    <a:lnTo>
                      <a:pt x="314" y="384"/>
                    </a:lnTo>
                    <a:lnTo>
                      <a:pt x="305" y="390"/>
                    </a:lnTo>
                    <a:lnTo>
                      <a:pt x="296" y="396"/>
                    </a:lnTo>
                    <a:lnTo>
                      <a:pt x="286" y="402"/>
                    </a:lnTo>
                    <a:lnTo>
                      <a:pt x="276" y="407"/>
                    </a:lnTo>
                    <a:lnTo>
                      <a:pt x="263" y="412"/>
                    </a:lnTo>
                    <a:lnTo>
                      <a:pt x="252" y="416"/>
                    </a:lnTo>
                    <a:lnTo>
                      <a:pt x="239" y="419"/>
                    </a:lnTo>
                    <a:lnTo>
                      <a:pt x="226" y="422"/>
                    </a:lnTo>
                    <a:lnTo>
                      <a:pt x="212" y="424"/>
                    </a:lnTo>
                    <a:lnTo>
                      <a:pt x="198" y="426"/>
                    </a:lnTo>
                    <a:lnTo>
                      <a:pt x="183" y="426"/>
                    </a:lnTo>
                    <a:lnTo>
                      <a:pt x="173" y="426"/>
                    </a:lnTo>
                    <a:lnTo>
                      <a:pt x="163" y="425"/>
                    </a:lnTo>
                    <a:lnTo>
                      <a:pt x="154" y="424"/>
                    </a:lnTo>
                    <a:lnTo>
                      <a:pt x="144" y="422"/>
                    </a:lnTo>
                    <a:lnTo>
                      <a:pt x="135" y="420"/>
                    </a:lnTo>
                    <a:lnTo>
                      <a:pt x="126" y="417"/>
                    </a:lnTo>
                    <a:lnTo>
                      <a:pt x="117" y="414"/>
                    </a:lnTo>
                    <a:lnTo>
                      <a:pt x="109" y="410"/>
                    </a:lnTo>
                    <a:lnTo>
                      <a:pt x="101" y="406"/>
                    </a:lnTo>
                    <a:lnTo>
                      <a:pt x="93" y="401"/>
                    </a:lnTo>
                    <a:lnTo>
                      <a:pt x="85" y="397"/>
                    </a:lnTo>
                    <a:lnTo>
                      <a:pt x="78" y="391"/>
                    </a:lnTo>
                    <a:lnTo>
                      <a:pt x="70" y="385"/>
                    </a:lnTo>
                    <a:lnTo>
                      <a:pt x="64" y="379"/>
                    </a:lnTo>
                    <a:lnTo>
                      <a:pt x="57" y="373"/>
                    </a:lnTo>
                    <a:lnTo>
                      <a:pt x="51" y="366"/>
                    </a:lnTo>
                    <a:lnTo>
                      <a:pt x="45" y="359"/>
                    </a:lnTo>
                    <a:lnTo>
                      <a:pt x="39" y="351"/>
                    </a:lnTo>
                    <a:lnTo>
                      <a:pt x="29" y="335"/>
                    </a:lnTo>
                    <a:lnTo>
                      <a:pt x="25" y="326"/>
                    </a:lnTo>
                    <a:lnTo>
                      <a:pt x="20" y="317"/>
                    </a:lnTo>
                    <a:lnTo>
                      <a:pt x="17" y="308"/>
                    </a:lnTo>
                    <a:lnTo>
                      <a:pt x="13" y="298"/>
                    </a:lnTo>
                    <a:lnTo>
                      <a:pt x="10" y="288"/>
                    </a:lnTo>
                    <a:lnTo>
                      <a:pt x="7" y="278"/>
                    </a:lnTo>
                    <a:lnTo>
                      <a:pt x="5" y="268"/>
                    </a:lnTo>
                    <a:lnTo>
                      <a:pt x="3" y="257"/>
                    </a:lnTo>
                    <a:lnTo>
                      <a:pt x="2" y="247"/>
                    </a:lnTo>
                    <a:lnTo>
                      <a:pt x="1" y="235"/>
                    </a:lnTo>
                    <a:lnTo>
                      <a:pt x="0" y="224"/>
                    </a:lnTo>
                    <a:lnTo>
                      <a:pt x="0" y="213"/>
                    </a:lnTo>
                    <a:lnTo>
                      <a:pt x="0" y="202"/>
                    </a:lnTo>
                    <a:lnTo>
                      <a:pt x="1" y="191"/>
                    </a:lnTo>
                    <a:lnTo>
                      <a:pt x="2" y="180"/>
                    </a:lnTo>
                    <a:lnTo>
                      <a:pt x="3" y="169"/>
                    </a:lnTo>
                    <a:lnTo>
                      <a:pt x="6" y="159"/>
                    </a:lnTo>
                    <a:lnTo>
                      <a:pt x="8" y="149"/>
                    </a:lnTo>
                    <a:lnTo>
                      <a:pt x="11" y="139"/>
                    </a:lnTo>
                    <a:lnTo>
                      <a:pt x="14" y="129"/>
                    </a:lnTo>
                    <a:lnTo>
                      <a:pt x="18" y="120"/>
                    </a:lnTo>
                    <a:lnTo>
                      <a:pt x="22" y="111"/>
                    </a:lnTo>
                    <a:lnTo>
                      <a:pt x="27" y="102"/>
                    </a:lnTo>
                    <a:lnTo>
                      <a:pt x="32" y="93"/>
                    </a:lnTo>
                    <a:lnTo>
                      <a:pt x="37" y="85"/>
                    </a:lnTo>
                    <a:lnTo>
                      <a:pt x="42" y="77"/>
                    </a:lnTo>
                    <a:lnTo>
                      <a:pt x="48" y="69"/>
                    </a:lnTo>
                    <a:lnTo>
                      <a:pt x="54" y="62"/>
                    </a:lnTo>
                    <a:lnTo>
                      <a:pt x="67" y="48"/>
                    </a:lnTo>
                    <a:lnTo>
                      <a:pt x="74" y="42"/>
                    </a:lnTo>
                    <a:lnTo>
                      <a:pt x="82" y="36"/>
                    </a:lnTo>
                    <a:lnTo>
                      <a:pt x="89" y="30"/>
                    </a:lnTo>
                    <a:lnTo>
                      <a:pt x="97" y="25"/>
                    </a:lnTo>
                    <a:lnTo>
                      <a:pt x="105" y="21"/>
                    </a:lnTo>
                    <a:lnTo>
                      <a:pt x="113" y="17"/>
                    </a:lnTo>
                    <a:lnTo>
                      <a:pt x="121" y="13"/>
                    </a:lnTo>
                    <a:lnTo>
                      <a:pt x="129" y="9"/>
                    </a:lnTo>
                    <a:lnTo>
                      <a:pt x="138" y="7"/>
                    </a:lnTo>
                    <a:lnTo>
                      <a:pt x="147" y="4"/>
                    </a:lnTo>
                    <a:lnTo>
                      <a:pt x="156" y="2"/>
                    </a:lnTo>
                    <a:lnTo>
                      <a:pt x="165" y="1"/>
                    </a:lnTo>
                    <a:lnTo>
                      <a:pt x="174" y="0"/>
                    </a:lnTo>
                    <a:lnTo>
                      <a:pt x="183" y="0"/>
                    </a:lnTo>
                    <a:lnTo>
                      <a:pt x="194" y="0"/>
                    </a:lnTo>
                    <a:lnTo>
                      <a:pt x="204" y="1"/>
                    </a:lnTo>
                    <a:lnTo>
                      <a:pt x="214" y="2"/>
                    </a:lnTo>
                    <a:lnTo>
                      <a:pt x="224" y="4"/>
                    </a:lnTo>
                    <a:lnTo>
                      <a:pt x="233" y="7"/>
                    </a:lnTo>
                    <a:lnTo>
                      <a:pt x="242" y="9"/>
                    </a:lnTo>
                    <a:lnTo>
                      <a:pt x="250" y="13"/>
                    </a:lnTo>
                    <a:lnTo>
                      <a:pt x="258" y="16"/>
                    </a:lnTo>
                    <a:lnTo>
                      <a:pt x="266" y="21"/>
                    </a:lnTo>
                    <a:lnTo>
                      <a:pt x="274" y="25"/>
                    </a:lnTo>
                    <a:lnTo>
                      <a:pt x="281" y="30"/>
                    </a:lnTo>
                    <a:lnTo>
                      <a:pt x="288" y="35"/>
                    </a:lnTo>
                    <a:lnTo>
                      <a:pt x="294" y="41"/>
                    </a:lnTo>
                    <a:lnTo>
                      <a:pt x="300" y="47"/>
                    </a:lnTo>
                    <a:lnTo>
                      <a:pt x="305" y="53"/>
                    </a:lnTo>
                    <a:lnTo>
                      <a:pt x="310" y="60"/>
                    </a:lnTo>
                    <a:lnTo>
                      <a:pt x="319" y="74"/>
                    </a:lnTo>
                    <a:lnTo>
                      <a:pt x="327" y="89"/>
                    </a:lnTo>
                    <a:lnTo>
                      <a:pt x="331" y="96"/>
                    </a:lnTo>
                    <a:lnTo>
                      <a:pt x="334" y="104"/>
                    </a:lnTo>
                    <a:lnTo>
                      <a:pt x="337" y="112"/>
                    </a:lnTo>
                    <a:lnTo>
                      <a:pt x="339" y="121"/>
                    </a:lnTo>
                    <a:lnTo>
                      <a:pt x="341" y="129"/>
                    </a:lnTo>
                    <a:lnTo>
                      <a:pt x="343" y="137"/>
                    </a:lnTo>
                    <a:lnTo>
                      <a:pt x="345" y="146"/>
                    </a:lnTo>
                    <a:lnTo>
                      <a:pt x="346" y="155"/>
                    </a:lnTo>
                    <a:lnTo>
                      <a:pt x="348" y="172"/>
                    </a:lnTo>
                    <a:lnTo>
                      <a:pt x="348" y="189"/>
                    </a:lnTo>
                    <a:lnTo>
                      <a:pt x="348" y="227"/>
                    </a:lnTo>
                    <a:lnTo>
                      <a:pt x="64" y="227"/>
                    </a:lnTo>
                    <a:close/>
                    <a:moveTo>
                      <a:pt x="65" y="176"/>
                    </a:moveTo>
                    <a:lnTo>
                      <a:pt x="289" y="176"/>
                    </a:lnTo>
                    <a:lnTo>
                      <a:pt x="288" y="163"/>
                    </a:lnTo>
                    <a:lnTo>
                      <a:pt x="288" y="157"/>
                    </a:lnTo>
                    <a:lnTo>
                      <a:pt x="287" y="151"/>
                    </a:lnTo>
                    <a:lnTo>
                      <a:pt x="284" y="140"/>
                    </a:lnTo>
                    <a:lnTo>
                      <a:pt x="281" y="129"/>
                    </a:lnTo>
                    <a:lnTo>
                      <a:pt x="279" y="124"/>
                    </a:lnTo>
                    <a:lnTo>
                      <a:pt x="277" y="118"/>
                    </a:lnTo>
                    <a:lnTo>
                      <a:pt x="272" y="109"/>
                    </a:lnTo>
                    <a:lnTo>
                      <a:pt x="265" y="100"/>
                    </a:lnTo>
                    <a:lnTo>
                      <a:pt x="259" y="92"/>
                    </a:lnTo>
                    <a:lnTo>
                      <a:pt x="251" y="84"/>
                    </a:lnTo>
                    <a:lnTo>
                      <a:pt x="244" y="78"/>
                    </a:lnTo>
                    <a:lnTo>
                      <a:pt x="235" y="72"/>
                    </a:lnTo>
                    <a:lnTo>
                      <a:pt x="226" y="68"/>
                    </a:lnTo>
                    <a:lnTo>
                      <a:pt x="216" y="64"/>
                    </a:lnTo>
                    <a:lnTo>
                      <a:pt x="206" y="61"/>
                    </a:lnTo>
                    <a:lnTo>
                      <a:pt x="195" y="59"/>
                    </a:lnTo>
                    <a:lnTo>
                      <a:pt x="183" y="59"/>
                    </a:lnTo>
                    <a:lnTo>
                      <a:pt x="171" y="60"/>
                    </a:lnTo>
                    <a:lnTo>
                      <a:pt x="160" y="61"/>
                    </a:lnTo>
                    <a:lnTo>
                      <a:pt x="155" y="63"/>
                    </a:lnTo>
                    <a:lnTo>
                      <a:pt x="149" y="64"/>
                    </a:lnTo>
                    <a:lnTo>
                      <a:pt x="139" y="68"/>
                    </a:lnTo>
                    <a:lnTo>
                      <a:pt x="130" y="73"/>
                    </a:lnTo>
                    <a:lnTo>
                      <a:pt x="121" y="79"/>
                    </a:lnTo>
                    <a:lnTo>
                      <a:pt x="112" y="86"/>
                    </a:lnTo>
                    <a:lnTo>
                      <a:pt x="104" y="94"/>
                    </a:lnTo>
                    <a:lnTo>
                      <a:pt x="97" y="102"/>
                    </a:lnTo>
                    <a:lnTo>
                      <a:pt x="91" y="111"/>
                    </a:lnTo>
                    <a:lnTo>
                      <a:pt x="85" y="121"/>
                    </a:lnTo>
                    <a:lnTo>
                      <a:pt x="79" y="131"/>
                    </a:lnTo>
                    <a:lnTo>
                      <a:pt x="77" y="136"/>
                    </a:lnTo>
                    <a:lnTo>
                      <a:pt x="75" y="142"/>
                    </a:lnTo>
                    <a:lnTo>
                      <a:pt x="71" y="153"/>
                    </a:lnTo>
                    <a:lnTo>
                      <a:pt x="68" y="164"/>
                    </a:lnTo>
                    <a:lnTo>
                      <a:pt x="65" y="17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43" name="Freeform 9"/>
              <p:cNvSpPr>
                <a:spLocks/>
              </p:cNvSpPr>
              <p:nvPr userDrawn="1"/>
            </p:nvSpPr>
            <p:spPr bwMode="auto">
              <a:xfrm>
                <a:off x="3554413" y="4386263"/>
                <a:ext cx="350837" cy="806450"/>
              </a:xfrm>
              <a:custGeom>
                <a:avLst/>
                <a:gdLst>
                  <a:gd name="T0" fmla="*/ 221 w 221"/>
                  <a:gd name="T1" fmla="*/ 508 h 508"/>
                  <a:gd name="T2" fmla="*/ 183 w 221"/>
                  <a:gd name="T3" fmla="*/ 508 h 508"/>
                  <a:gd name="T4" fmla="*/ 163 w 221"/>
                  <a:gd name="T5" fmla="*/ 507 h 508"/>
                  <a:gd name="T6" fmla="*/ 152 w 221"/>
                  <a:gd name="T7" fmla="*/ 506 h 508"/>
                  <a:gd name="T8" fmla="*/ 142 w 221"/>
                  <a:gd name="T9" fmla="*/ 504 h 508"/>
                  <a:gd name="T10" fmla="*/ 132 w 221"/>
                  <a:gd name="T11" fmla="*/ 502 h 508"/>
                  <a:gd name="T12" fmla="*/ 127 w 221"/>
                  <a:gd name="T13" fmla="*/ 500 h 508"/>
                  <a:gd name="T14" fmla="*/ 122 w 221"/>
                  <a:gd name="T15" fmla="*/ 498 h 508"/>
                  <a:gd name="T16" fmla="*/ 117 w 221"/>
                  <a:gd name="T17" fmla="*/ 496 h 508"/>
                  <a:gd name="T18" fmla="*/ 112 w 221"/>
                  <a:gd name="T19" fmla="*/ 494 h 508"/>
                  <a:gd name="T20" fmla="*/ 103 w 221"/>
                  <a:gd name="T21" fmla="*/ 488 h 508"/>
                  <a:gd name="T22" fmla="*/ 99 w 221"/>
                  <a:gd name="T23" fmla="*/ 485 h 508"/>
                  <a:gd name="T24" fmla="*/ 94 w 221"/>
                  <a:gd name="T25" fmla="*/ 481 h 508"/>
                  <a:gd name="T26" fmla="*/ 90 w 221"/>
                  <a:gd name="T27" fmla="*/ 477 h 508"/>
                  <a:gd name="T28" fmla="*/ 87 w 221"/>
                  <a:gd name="T29" fmla="*/ 473 h 508"/>
                  <a:gd name="T30" fmla="*/ 83 w 221"/>
                  <a:gd name="T31" fmla="*/ 468 h 508"/>
                  <a:gd name="T32" fmla="*/ 80 w 221"/>
                  <a:gd name="T33" fmla="*/ 463 h 508"/>
                  <a:gd name="T34" fmla="*/ 77 w 221"/>
                  <a:gd name="T35" fmla="*/ 458 h 508"/>
                  <a:gd name="T36" fmla="*/ 74 w 221"/>
                  <a:gd name="T37" fmla="*/ 452 h 508"/>
                  <a:gd name="T38" fmla="*/ 71 w 221"/>
                  <a:gd name="T39" fmla="*/ 445 h 508"/>
                  <a:gd name="T40" fmla="*/ 69 w 221"/>
                  <a:gd name="T41" fmla="*/ 439 h 508"/>
                  <a:gd name="T42" fmla="*/ 67 w 221"/>
                  <a:gd name="T43" fmla="*/ 431 h 508"/>
                  <a:gd name="T44" fmla="*/ 66 w 221"/>
                  <a:gd name="T45" fmla="*/ 423 h 508"/>
                  <a:gd name="T46" fmla="*/ 64 w 221"/>
                  <a:gd name="T47" fmla="*/ 415 h 508"/>
                  <a:gd name="T48" fmla="*/ 63 w 221"/>
                  <a:gd name="T49" fmla="*/ 406 h 508"/>
                  <a:gd name="T50" fmla="*/ 63 w 221"/>
                  <a:gd name="T51" fmla="*/ 397 h 508"/>
                  <a:gd name="T52" fmla="*/ 63 w 221"/>
                  <a:gd name="T53" fmla="*/ 387 h 508"/>
                  <a:gd name="T54" fmla="*/ 63 w 221"/>
                  <a:gd name="T55" fmla="*/ 150 h 508"/>
                  <a:gd name="T56" fmla="*/ 0 w 221"/>
                  <a:gd name="T57" fmla="*/ 150 h 508"/>
                  <a:gd name="T58" fmla="*/ 0 w 221"/>
                  <a:gd name="T59" fmla="*/ 96 h 508"/>
                  <a:gd name="T60" fmla="*/ 63 w 221"/>
                  <a:gd name="T61" fmla="*/ 96 h 508"/>
                  <a:gd name="T62" fmla="*/ 63 w 221"/>
                  <a:gd name="T63" fmla="*/ 0 h 508"/>
                  <a:gd name="T64" fmla="*/ 124 w 221"/>
                  <a:gd name="T65" fmla="*/ 0 h 508"/>
                  <a:gd name="T66" fmla="*/ 124 w 221"/>
                  <a:gd name="T67" fmla="*/ 96 h 508"/>
                  <a:gd name="T68" fmla="*/ 219 w 221"/>
                  <a:gd name="T69" fmla="*/ 96 h 508"/>
                  <a:gd name="T70" fmla="*/ 219 w 221"/>
                  <a:gd name="T71" fmla="*/ 150 h 508"/>
                  <a:gd name="T72" fmla="*/ 124 w 221"/>
                  <a:gd name="T73" fmla="*/ 150 h 508"/>
                  <a:gd name="T74" fmla="*/ 124 w 221"/>
                  <a:gd name="T75" fmla="*/ 376 h 508"/>
                  <a:gd name="T76" fmla="*/ 125 w 221"/>
                  <a:gd name="T77" fmla="*/ 389 h 508"/>
                  <a:gd name="T78" fmla="*/ 126 w 221"/>
                  <a:gd name="T79" fmla="*/ 400 h 508"/>
                  <a:gd name="T80" fmla="*/ 128 w 221"/>
                  <a:gd name="T81" fmla="*/ 410 h 508"/>
                  <a:gd name="T82" fmla="*/ 131 w 221"/>
                  <a:gd name="T83" fmla="*/ 418 h 508"/>
                  <a:gd name="T84" fmla="*/ 134 w 221"/>
                  <a:gd name="T85" fmla="*/ 425 h 508"/>
                  <a:gd name="T86" fmla="*/ 137 w 221"/>
                  <a:gd name="T87" fmla="*/ 432 h 508"/>
                  <a:gd name="T88" fmla="*/ 140 w 221"/>
                  <a:gd name="T89" fmla="*/ 434 h 508"/>
                  <a:gd name="T90" fmla="*/ 142 w 221"/>
                  <a:gd name="T91" fmla="*/ 437 h 508"/>
                  <a:gd name="T92" fmla="*/ 147 w 221"/>
                  <a:gd name="T93" fmla="*/ 441 h 508"/>
                  <a:gd name="T94" fmla="*/ 152 w 221"/>
                  <a:gd name="T95" fmla="*/ 445 h 508"/>
                  <a:gd name="T96" fmla="*/ 157 w 221"/>
                  <a:gd name="T97" fmla="*/ 447 h 508"/>
                  <a:gd name="T98" fmla="*/ 163 w 221"/>
                  <a:gd name="T99" fmla="*/ 450 h 508"/>
                  <a:gd name="T100" fmla="*/ 169 w 221"/>
                  <a:gd name="T101" fmla="*/ 451 h 508"/>
                  <a:gd name="T102" fmla="*/ 182 w 221"/>
                  <a:gd name="T103" fmla="*/ 453 h 508"/>
                  <a:gd name="T104" fmla="*/ 195 w 221"/>
                  <a:gd name="T105" fmla="*/ 453 h 508"/>
                  <a:gd name="T106" fmla="*/ 221 w 221"/>
                  <a:gd name="T107" fmla="*/ 453 h 508"/>
                  <a:gd name="T108" fmla="*/ 221 w 221"/>
                  <a:gd name="T109" fmla="*/ 508 h 5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21" h="508">
                    <a:moveTo>
                      <a:pt x="221" y="508"/>
                    </a:moveTo>
                    <a:lnTo>
                      <a:pt x="183" y="508"/>
                    </a:lnTo>
                    <a:lnTo>
                      <a:pt x="163" y="507"/>
                    </a:lnTo>
                    <a:lnTo>
                      <a:pt x="152" y="506"/>
                    </a:lnTo>
                    <a:lnTo>
                      <a:pt x="142" y="504"/>
                    </a:lnTo>
                    <a:lnTo>
                      <a:pt x="132" y="502"/>
                    </a:lnTo>
                    <a:lnTo>
                      <a:pt x="127" y="500"/>
                    </a:lnTo>
                    <a:lnTo>
                      <a:pt x="122" y="498"/>
                    </a:lnTo>
                    <a:lnTo>
                      <a:pt x="117" y="496"/>
                    </a:lnTo>
                    <a:lnTo>
                      <a:pt x="112" y="494"/>
                    </a:lnTo>
                    <a:lnTo>
                      <a:pt x="103" y="488"/>
                    </a:lnTo>
                    <a:lnTo>
                      <a:pt x="99" y="485"/>
                    </a:lnTo>
                    <a:lnTo>
                      <a:pt x="94" y="481"/>
                    </a:lnTo>
                    <a:lnTo>
                      <a:pt x="90" y="477"/>
                    </a:lnTo>
                    <a:lnTo>
                      <a:pt x="87" y="473"/>
                    </a:lnTo>
                    <a:lnTo>
                      <a:pt x="83" y="468"/>
                    </a:lnTo>
                    <a:lnTo>
                      <a:pt x="80" y="463"/>
                    </a:lnTo>
                    <a:lnTo>
                      <a:pt x="77" y="458"/>
                    </a:lnTo>
                    <a:lnTo>
                      <a:pt x="74" y="452"/>
                    </a:lnTo>
                    <a:lnTo>
                      <a:pt x="71" y="445"/>
                    </a:lnTo>
                    <a:lnTo>
                      <a:pt x="69" y="439"/>
                    </a:lnTo>
                    <a:lnTo>
                      <a:pt x="67" y="431"/>
                    </a:lnTo>
                    <a:lnTo>
                      <a:pt x="66" y="423"/>
                    </a:lnTo>
                    <a:lnTo>
                      <a:pt x="64" y="415"/>
                    </a:lnTo>
                    <a:lnTo>
                      <a:pt x="63" y="406"/>
                    </a:lnTo>
                    <a:lnTo>
                      <a:pt x="63" y="397"/>
                    </a:lnTo>
                    <a:lnTo>
                      <a:pt x="63" y="387"/>
                    </a:lnTo>
                    <a:lnTo>
                      <a:pt x="63" y="150"/>
                    </a:lnTo>
                    <a:lnTo>
                      <a:pt x="0" y="150"/>
                    </a:lnTo>
                    <a:lnTo>
                      <a:pt x="0" y="96"/>
                    </a:lnTo>
                    <a:lnTo>
                      <a:pt x="63" y="96"/>
                    </a:lnTo>
                    <a:lnTo>
                      <a:pt x="63" y="0"/>
                    </a:lnTo>
                    <a:lnTo>
                      <a:pt x="124" y="0"/>
                    </a:lnTo>
                    <a:lnTo>
                      <a:pt x="124" y="96"/>
                    </a:lnTo>
                    <a:lnTo>
                      <a:pt x="219" y="96"/>
                    </a:lnTo>
                    <a:lnTo>
                      <a:pt x="219" y="150"/>
                    </a:lnTo>
                    <a:lnTo>
                      <a:pt x="124" y="150"/>
                    </a:lnTo>
                    <a:lnTo>
                      <a:pt x="124" y="376"/>
                    </a:lnTo>
                    <a:lnTo>
                      <a:pt x="125" y="389"/>
                    </a:lnTo>
                    <a:lnTo>
                      <a:pt x="126" y="400"/>
                    </a:lnTo>
                    <a:lnTo>
                      <a:pt x="128" y="410"/>
                    </a:lnTo>
                    <a:lnTo>
                      <a:pt x="131" y="418"/>
                    </a:lnTo>
                    <a:lnTo>
                      <a:pt x="134" y="425"/>
                    </a:lnTo>
                    <a:lnTo>
                      <a:pt x="137" y="432"/>
                    </a:lnTo>
                    <a:lnTo>
                      <a:pt x="140" y="434"/>
                    </a:lnTo>
                    <a:lnTo>
                      <a:pt x="142" y="437"/>
                    </a:lnTo>
                    <a:lnTo>
                      <a:pt x="147" y="441"/>
                    </a:lnTo>
                    <a:lnTo>
                      <a:pt x="152" y="445"/>
                    </a:lnTo>
                    <a:lnTo>
                      <a:pt x="157" y="447"/>
                    </a:lnTo>
                    <a:lnTo>
                      <a:pt x="163" y="450"/>
                    </a:lnTo>
                    <a:lnTo>
                      <a:pt x="169" y="451"/>
                    </a:lnTo>
                    <a:lnTo>
                      <a:pt x="182" y="453"/>
                    </a:lnTo>
                    <a:lnTo>
                      <a:pt x="195" y="453"/>
                    </a:lnTo>
                    <a:lnTo>
                      <a:pt x="221" y="453"/>
                    </a:lnTo>
                    <a:lnTo>
                      <a:pt x="221" y="50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44" name="Freeform 10"/>
              <p:cNvSpPr>
                <a:spLocks/>
              </p:cNvSpPr>
              <p:nvPr userDrawn="1"/>
            </p:nvSpPr>
            <p:spPr bwMode="auto">
              <a:xfrm>
                <a:off x="4187825" y="4386263"/>
                <a:ext cx="350837" cy="806450"/>
              </a:xfrm>
              <a:custGeom>
                <a:avLst/>
                <a:gdLst>
                  <a:gd name="T0" fmla="*/ 221 w 221"/>
                  <a:gd name="T1" fmla="*/ 508 h 508"/>
                  <a:gd name="T2" fmla="*/ 184 w 221"/>
                  <a:gd name="T3" fmla="*/ 508 h 508"/>
                  <a:gd name="T4" fmla="*/ 163 w 221"/>
                  <a:gd name="T5" fmla="*/ 507 h 508"/>
                  <a:gd name="T6" fmla="*/ 153 w 221"/>
                  <a:gd name="T7" fmla="*/ 506 h 508"/>
                  <a:gd name="T8" fmla="*/ 142 w 221"/>
                  <a:gd name="T9" fmla="*/ 504 h 508"/>
                  <a:gd name="T10" fmla="*/ 132 w 221"/>
                  <a:gd name="T11" fmla="*/ 502 h 508"/>
                  <a:gd name="T12" fmla="*/ 127 w 221"/>
                  <a:gd name="T13" fmla="*/ 500 h 508"/>
                  <a:gd name="T14" fmla="*/ 122 w 221"/>
                  <a:gd name="T15" fmla="*/ 498 h 508"/>
                  <a:gd name="T16" fmla="*/ 117 w 221"/>
                  <a:gd name="T17" fmla="*/ 496 h 508"/>
                  <a:gd name="T18" fmla="*/ 112 w 221"/>
                  <a:gd name="T19" fmla="*/ 494 h 508"/>
                  <a:gd name="T20" fmla="*/ 103 w 221"/>
                  <a:gd name="T21" fmla="*/ 488 h 508"/>
                  <a:gd name="T22" fmla="*/ 99 w 221"/>
                  <a:gd name="T23" fmla="*/ 485 h 508"/>
                  <a:gd name="T24" fmla="*/ 95 w 221"/>
                  <a:gd name="T25" fmla="*/ 481 h 508"/>
                  <a:gd name="T26" fmla="*/ 91 w 221"/>
                  <a:gd name="T27" fmla="*/ 477 h 508"/>
                  <a:gd name="T28" fmla="*/ 87 w 221"/>
                  <a:gd name="T29" fmla="*/ 473 h 508"/>
                  <a:gd name="T30" fmla="*/ 83 w 221"/>
                  <a:gd name="T31" fmla="*/ 468 h 508"/>
                  <a:gd name="T32" fmla="*/ 80 w 221"/>
                  <a:gd name="T33" fmla="*/ 463 h 508"/>
                  <a:gd name="T34" fmla="*/ 77 w 221"/>
                  <a:gd name="T35" fmla="*/ 458 h 508"/>
                  <a:gd name="T36" fmla="*/ 74 w 221"/>
                  <a:gd name="T37" fmla="*/ 452 h 508"/>
                  <a:gd name="T38" fmla="*/ 72 w 221"/>
                  <a:gd name="T39" fmla="*/ 445 h 508"/>
                  <a:gd name="T40" fmla="*/ 69 w 221"/>
                  <a:gd name="T41" fmla="*/ 439 h 508"/>
                  <a:gd name="T42" fmla="*/ 67 w 221"/>
                  <a:gd name="T43" fmla="*/ 431 h 508"/>
                  <a:gd name="T44" fmla="*/ 66 w 221"/>
                  <a:gd name="T45" fmla="*/ 423 h 508"/>
                  <a:gd name="T46" fmla="*/ 64 w 221"/>
                  <a:gd name="T47" fmla="*/ 415 h 508"/>
                  <a:gd name="T48" fmla="*/ 64 w 221"/>
                  <a:gd name="T49" fmla="*/ 406 h 508"/>
                  <a:gd name="T50" fmla="*/ 63 w 221"/>
                  <a:gd name="T51" fmla="*/ 397 h 508"/>
                  <a:gd name="T52" fmla="*/ 63 w 221"/>
                  <a:gd name="T53" fmla="*/ 387 h 508"/>
                  <a:gd name="T54" fmla="*/ 63 w 221"/>
                  <a:gd name="T55" fmla="*/ 150 h 508"/>
                  <a:gd name="T56" fmla="*/ 0 w 221"/>
                  <a:gd name="T57" fmla="*/ 150 h 508"/>
                  <a:gd name="T58" fmla="*/ 0 w 221"/>
                  <a:gd name="T59" fmla="*/ 96 h 508"/>
                  <a:gd name="T60" fmla="*/ 63 w 221"/>
                  <a:gd name="T61" fmla="*/ 96 h 508"/>
                  <a:gd name="T62" fmla="*/ 63 w 221"/>
                  <a:gd name="T63" fmla="*/ 0 h 508"/>
                  <a:gd name="T64" fmla="*/ 125 w 221"/>
                  <a:gd name="T65" fmla="*/ 0 h 508"/>
                  <a:gd name="T66" fmla="*/ 125 w 221"/>
                  <a:gd name="T67" fmla="*/ 96 h 508"/>
                  <a:gd name="T68" fmla="*/ 219 w 221"/>
                  <a:gd name="T69" fmla="*/ 96 h 508"/>
                  <a:gd name="T70" fmla="*/ 219 w 221"/>
                  <a:gd name="T71" fmla="*/ 150 h 508"/>
                  <a:gd name="T72" fmla="*/ 125 w 221"/>
                  <a:gd name="T73" fmla="*/ 150 h 508"/>
                  <a:gd name="T74" fmla="*/ 125 w 221"/>
                  <a:gd name="T75" fmla="*/ 376 h 508"/>
                  <a:gd name="T76" fmla="*/ 125 w 221"/>
                  <a:gd name="T77" fmla="*/ 389 h 508"/>
                  <a:gd name="T78" fmla="*/ 126 w 221"/>
                  <a:gd name="T79" fmla="*/ 400 h 508"/>
                  <a:gd name="T80" fmla="*/ 128 w 221"/>
                  <a:gd name="T81" fmla="*/ 410 h 508"/>
                  <a:gd name="T82" fmla="*/ 131 w 221"/>
                  <a:gd name="T83" fmla="*/ 418 h 508"/>
                  <a:gd name="T84" fmla="*/ 134 w 221"/>
                  <a:gd name="T85" fmla="*/ 425 h 508"/>
                  <a:gd name="T86" fmla="*/ 138 w 221"/>
                  <a:gd name="T87" fmla="*/ 432 h 508"/>
                  <a:gd name="T88" fmla="*/ 140 w 221"/>
                  <a:gd name="T89" fmla="*/ 434 h 508"/>
                  <a:gd name="T90" fmla="*/ 142 w 221"/>
                  <a:gd name="T91" fmla="*/ 437 h 508"/>
                  <a:gd name="T92" fmla="*/ 147 w 221"/>
                  <a:gd name="T93" fmla="*/ 441 h 508"/>
                  <a:gd name="T94" fmla="*/ 152 w 221"/>
                  <a:gd name="T95" fmla="*/ 445 h 508"/>
                  <a:gd name="T96" fmla="*/ 157 w 221"/>
                  <a:gd name="T97" fmla="*/ 447 h 508"/>
                  <a:gd name="T98" fmla="*/ 163 w 221"/>
                  <a:gd name="T99" fmla="*/ 450 h 508"/>
                  <a:gd name="T100" fmla="*/ 169 w 221"/>
                  <a:gd name="T101" fmla="*/ 451 h 508"/>
                  <a:gd name="T102" fmla="*/ 182 w 221"/>
                  <a:gd name="T103" fmla="*/ 453 h 508"/>
                  <a:gd name="T104" fmla="*/ 196 w 221"/>
                  <a:gd name="T105" fmla="*/ 453 h 508"/>
                  <a:gd name="T106" fmla="*/ 221 w 221"/>
                  <a:gd name="T107" fmla="*/ 453 h 508"/>
                  <a:gd name="T108" fmla="*/ 221 w 221"/>
                  <a:gd name="T109" fmla="*/ 508 h 5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21" h="508">
                    <a:moveTo>
                      <a:pt x="221" y="508"/>
                    </a:moveTo>
                    <a:lnTo>
                      <a:pt x="184" y="508"/>
                    </a:lnTo>
                    <a:lnTo>
                      <a:pt x="163" y="507"/>
                    </a:lnTo>
                    <a:lnTo>
                      <a:pt x="153" y="506"/>
                    </a:lnTo>
                    <a:lnTo>
                      <a:pt x="142" y="504"/>
                    </a:lnTo>
                    <a:lnTo>
                      <a:pt x="132" y="502"/>
                    </a:lnTo>
                    <a:lnTo>
                      <a:pt x="127" y="500"/>
                    </a:lnTo>
                    <a:lnTo>
                      <a:pt x="122" y="498"/>
                    </a:lnTo>
                    <a:lnTo>
                      <a:pt x="117" y="496"/>
                    </a:lnTo>
                    <a:lnTo>
                      <a:pt x="112" y="494"/>
                    </a:lnTo>
                    <a:lnTo>
                      <a:pt x="103" y="488"/>
                    </a:lnTo>
                    <a:lnTo>
                      <a:pt x="99" y="485"/>
                    </a:lnTo>
                    <a:lnTo>
                      <a:pt x="95" y="481"/>
                    </a:lnTo>
                    <a:lnTo>
                      <a:pt x="91" y="477"/>
                    </a:lnTo>
                    <a:lnTo>
                      <a:pt x="87" y="473"/>
                    </a:lnTo>
                    <a:lnTo>
                      <a:pt x="83" y="468"/>
                    </a:lnTo>
                    <a:lnTo>
                      <a:pt x="80" y="463"/>
                    </a:lnTo>
                    <a:lnTo>
                      <a:pt x="77" y="458"/>
                    </a:lnTo>
                    <a:lnTo>
                      <a:pt x="74" y="452"/>
                    </a:lnTo>
                    <a:lnTo>
                      <a:pt x="72" y="445"/>
                    </a:lnTo>
                    <a:lnTo>
                      <a:pt x="69" y="439"/>
                    </a:lnTo>
                    <a:lnTo>
                      <a:pt x="67" y="431"/>
                    </a:lnTo>
                    <a:lnTo>
                      <a:pt x="66" y="423"/>
                    </a:lnTo>
                    <a:lnTo>
                      <a:pt x="64" y="415"/>
                    </a:lnTo>
                    <a:lnTo>
                      <a:pt x="64" y="406"/>
                    </a:lnTo>
                    <a:lnTo>
                      <a:pt x="63" y="397"/>
                    </a:lnTo>
                    <a:lnTo>
                      <a:pt x="63" y="387"/>
                    </a:lnTo>
                    <a:lnTo>
                      <a:pt x="63" y="150"/>
                    </a:lnTo>
                    <a:lnTo>
                      <a:pt x="0" y="150"/>
                    </a:lnTo>
                    <a:lnTo>
                      <a:pt x="0" y="96"/>
                    </a:lnTo>
                    <a:lnTo>
                      <a:pt x="63" y="96"/>
                    </a:lnTo>
                    <a:lnTo>
                      <a:pt x="63" y="0"/>
                    </a:lnTo>
                    <a:lnTo>
                      <a:pt x="125" y="0"/>
                    </a:lnTo>
                    <a:lnTo>
                      <a:pt x="125" y="96"/>
                    </a:lnTo>
                    <a:lnTo>
                      <a:pt x="219" y="96"/>
                    </a:lnTo>
                    <a:lnTo>
                      <a:pt x="219" y="150"/>
                    </a:lnTo>
                    <a:lnTo>
                      <a:pt x="125" y="150"/>
                    </a:lnTo>
                    <a:lnTo>
                      <a:pt x="125" y="376"/>
                    </a:lnTo>
                    <a:lnTo>
                      <a:pt x="125" y="389"/>
                    </a:lnTo>
                    <a:lnTo>
                      <a:pt x="126" y="400"/>
                    </a:lnTo>
                    <a:lnTo>
                      <a:pt x="128" y="410"/>
                    </a:lnTo>
                    <a:lnTo>
                      <a:pt x="131" y="418"/>
                    </a:lnTo>
                    <a:lnTo>
                      <a:pt x="134" y="425"/>
                    </a:lnTo>
                    <a:lnTo>
                      <a:pt x="138" y="432"/>
                    </a:lnTo>
                    <a:lnTo>
                      <a:pt x="140" y="434"/>
                    </a:lnTo>
                    <a:lnTo>
                      <a:pt x="142" y="437"/>
                    </a:lnTo>
                    <a:lnTo>
                      <a:pt x="147" y="441"/>
                    </a:lnTo>
                    <a:lnTo>
                      <a:pt x="152" y="445"/>
                    </a:lnTo>
                    <a:lnTo>
                      <a:pt x="157" y="447"/>
                    </a:lnTo>
                    <a:lnTo>
                      <a:pt x="163" y="450"/>
                    </a:lnTo>
                    <a:lnTo>
                      <a:pt x="169" y="451"/>
                    </a:lnTo>
                    <a:lnTo>
                      <a:pt x="182" y="453"/>
                    </a:lnTo>
                    <a:lnTo>
                      <a:pt x="196" y="453"/>
                    </a:lnTo>
                    <a:lnTo>
                      <a:pt x="221" y="453"/>
                    </a:lnTo>
                    <a:lnTo>
                      <a:pt x="221" y="50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45" name="Freeform 11"/>
              <p:cNvSpPr>
                <a:spLocks/>
              </p:cNvSpPr>
              <p:nvPr userDrawn="1"/>
            </p:nvSpPr>
            <p:spPr bwMode="auto">
              <a:xfrm>
                <a:off x="4662488" y="4324351"/>
                <a:ext cx="511175" cy="868363"/>
              </a:xfrm>
              <a:custGeom>
                <a:avLst/>
                <a:gdLst>
                  <a:gd name="T0" fmla="*/ 259 w 322"/>
                  <a:gd name="T1" fmla="*/ 547 h 547"/>
                  <a:gd name="T2" fmla="*/ 259 w 322"/>
                  <a:gd name="T3" fmla="*/ 285 h 547"/>
                  <a:gd name="T4" fmla="*/ 258 w 322"/>
                  <a:gd name="T5" fmla="*/ 269 h 547"/>
                  <a:gd name="T6" fmla="*/ 255 w 322"/>
                  <a:gd name="T7" fmla="*/ 254 h 547"/>
                  <a:gd name="T8" fmla="*/ 249 w 322"/>
                  <a:gd name="T9" fmla="*/ 235 h 547"/>
                  <a:gd name="T10" fmla="*/ 240 w 322"/>
                  <a:gd name="T11" fmla="*/ 219 h 547"/>
                  <a:gd name="T12" fmla="*/ 228 w 322"/>
                  <a:gd name="T13" fmla="*/ 205 h 547"/>
                  <a:gd name="T14" fmla="*/ 220 w 322"/>
                  <a:gd name="T15" fmla="*/ 199 h 547"/>
                  <a:gd name="T16" fmla="*/ 203 w 322"/>
                  <a:gd name="T17" fmla="*/ 190 h 547"/>
                  <a:gd name="T18" fmla="*/ 193 w 322"/>
                  <a:gd name="T19" fmla="*/ 187 h 547"/>
                  <a:gd name="T20" fmla="*/ 181 w 322"/>
                  <a:gd name="T21" fmla="*/ 185 h 547"/>
                  <a:gd name="T22" fmla="*/ 169 w 322"/>
                  <a:gd name="T23" fmla="*/ 185 h 547"/>
                  <a:gd name="T24" fmla="*/ 147 w 322"/>
                  <a:gd name="T25" fmla="*/ 187 h 547"/>
                  <a:gd name="T26" fmla="*/ 126 w 322"/>
                  <a:gd name="T27" fmla="*/ 194 h 547"/>
                  <a:gd name="T28" fmla="*/ 112 w 322"/>
                  <a:gd name="T29" fmla="*/ 202 h 547"/>
                  <a:gd name="T30" fmla="*/ 100 w 322"/>
                  <a:gd name="T31" fmla="*/ 212 h 547"/>
                  <a:gd name="T32" fmla="*/ 86 w 322"/>
                  <a:gd name="T33" fmla="*/ 228 h 547"/>
                  <a:gd name="T34" fmla="*/ 74 w 322"/>
                  <a:gd name="T35" fmla="*/ 248 h 547"/>
                  <a:gd name="T36" fmla="*/ 67 w 322"/>
                  <a:gd name="T37" fmla="*/ 271 h 547"/>
                  <a:gd name="T38" fmla="*/ 63 w 322"/>
                  <a:gd name="T39" fmla="*/ 290 h 547"/>
                  <a:gd name="T40" fmla="*/ 62 w 322"/>
                  <a:gd name="T41" fmla="*/ 310 h 547"/>
                  <a:gd name="T42" fmla="*/ 0 w 322"/>
                  <a:gd name="T43" fmla="*/ 547 h 547"/>
                  <a:gd name="T44" fmla="*/ 59 w 322"/>
                  <a:gd name="T45" fmla="*/ 0 h 547"/>
                  <a:gd name="T46" fmla="*/ 63 w 322"/>
                  <a:gd name="T47" fmla="*/ 183 h 547"/>
                  <a:gd name="T48" fmla="*/ 71 w 322"/>
                  <a:gd name="T49" fmla="*/ 171 h 547"/>
                  <a:gd name="T50" fmla="*/ 82 w 322"/>
                  <a:gd name="T51" fmla="*/ 160 h 547"/>
                  <a:gd name="T52" fmla="*/ 96 w 322"/>
                  <a:gd name="T53" fmla="*/ 150 h 547"/>
                  <a:gd name="T54" fmla="*/ 111 w 322"/>
                  <a:gd name="T55" fmla="*/ 142 h 547"/>
                  <a:gd name="T56" fmla="*/ 129 w 322"/>
                  <a:gd name="T57" fmla="*/ 135 h 547"/>
                  <a:gd name="T58" fmla="*/ 149 w 322"/>
                  <a:gd name="T59" fmla="*/ 131 h 547"/>
                  <a:gd name="T60" fmla="*/ 170 w 322"/>
                  <a:gd name="T61" fmla="*/ 128 h 547"/>
                  <a:gd name="T62" fmla="*/ 190 w 322"/>
                  <a:gd name="T63" fmla="*/ 128 h 547"/>
                  <a:gd name="T64" fmla="*/ 208 w 322"/>
                  <a:gd name="T65" fmla="*/ 130 h 547"/>
                  <a:gd name="T66" fmla="*/ 224 w 322"/>
                  <a:gd name="T67" fmla="*/ 133 h 547"/>
                  <a:gd name="T68" fmla="*/ 239 w 322"/>
                  <a:gd name="T69" fmla="*/ 138 h 547"/>
                  <a:gd name="T70" fmla="*/ 253 w 322"/>
                  <a:gd name="T71" fmla="*/ 145 h 547"/>
                  <a:gd name="T72" fmla="*/ 265 w 322"/>
                  <a:gd name="T73" fmla="*/ 152 h 547"/>
                  <a:gd name="T74" fmla="*/ 276 w 322"/>
                  <a:gd name="T75" fmla="*/ 161 h 547"/>
                  <a:gd name="T76" fmla="*/ 286 w 322"/>
                  <a:gd name="T77" fmla="*/ 172 h 547"/>
                  <a:gd name="T78" fmla="*/ 294 w 322"/>
                  <a:gd name="T79" fmla="*/ 183 h 547"/>
                  <a:gd name="T80" fmla="*/ 304 w 322"/>
                  <a:gd name="T81" fmla="*/ 202 h 547"/>
                  <a:gd name="T82" fmla="*/ 314 w 322"/>
                  <a:gd name="T83" fmla="*/ 230 h 547"/>
                  <a:gd name="T84" fmla="*/ 318 w 322"/>
                  <a:gd name="T85" fmla="*/ 246 h 547"/>
                  <a:gd name="T86" fmla="*/ 320 w 322"/>
                  <a:gd name="T87" fmla="*/ 262 h 547"/>
                  <a:gd name="T88" fmla="*/ 322 w 322"/>
                  <a:gd name="T89" fmla="*/ 295 h 5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322" h="547">
                    <a:moveTo>
                      <a:pt x="322" y="547"/>
                    </a:moveTo>
                    <a:lnTo>
                      <a:pt x="259" y="547"/>
                    </a:lnTo>
                    <a:lnTo>
                      <a:pt x="259" y="296"/>
                    </a:lnTo>
                    <a:lnTo>
                      <a:pt x="259" y="285"/>
                    </a:lnTo>
                    <a:lnTo>
                      <a:pt x="258" y="275"/>
                    </a:lnTo>
                    <a:lnTo>
                      <a:pt x="258" y="269"/>
                    </a:lnTo>
                    <a:lnTo>
                      <a:pt x="257" y="264"/>
                    </a:lnTo>
                    <a:lnTo>
                      <a:pt x="255" y="254"/>
                    </a:lnTo>
                    <a:lnTo>
                      <a:pt x="252" y="245"/>
                    </a:lnTo>
                    <a:lnTo>
                      <a:pt x="249" y="235"/>
                    </a:lnTo>
                    <a:lnTo>
                      <a:pt x="245" y="227"/>
                    </a:lnTo>
                    <a:lnTo>
                      <a:pt x="240" y="219"/>
                    </a:lnTo>
                    <a:lnTo>
                      <a:pt x="234" y="211"/>
                    </a:lnTo>
                    <a:lnTo>
                      <a:pt x="228" y="205"/>
                    </a:lnTo>
                    <a:lnTo>
                      <a:pt x="224" y="202"/>
                    </a:lnTo>
                    <a:lnTo>
                      <a:pt x="220" y="199"/>
                    </a:lnTo>
                    <a:lnTo>
                      <a:pt x="212" y="194"/>
                    </a:lnTo>
                    <a:lnTo>
                      <a:pt x="203" y="190"/>
                    </a:lnTo>
                    <a:lnTo>
                      <a:pt x="198" y="188"/>
                    </a:lnTo>
                    <a:lnTo>
                      <a:pt x="193" y="187"/>
                    </a:lnTo>
                    <a:lnTo>
                      <a:pt x="187" y="186"/>
                    </a:lnTo>
                    <a:lnTo>
                      <a:pt x="181" y="185"/>
                    </a:lnTo>
                    <a:lnTo>
                      <a:pt x="175" y="185"/>
                    </a:lnTo>
                    <a:lnTo>
                      <a:pt x="169" y="185"/>
                    </a:lnTo>
                    <a:lnTo>
                      <a:pt x="158" y="185"/>
                    </a:lnTo>
                    <a:lnTo>
                      <a:pt x="147" y="187"/>
                    </a:lnTo>
                    <a:lnTo>
                      <a:pt x="136" y="190"/>
                    </a:lnTo>
                    <a:lnTo>
                      <a:pt x="126" y="194"/>
                    </a:lnTo>
                    <a:lnTo>
                      <a:pt x="117" y="199"/>
                    </a:lnTo>
                    <a:lnTo>
                      <a:pt x="112" y="202"/>
                    </a:lnTo>
                    <a:lnTo>
                      <a:pt x="108" y="205"/>
                    </a:lnTo>
                    <a:lnTo>
                      <a:pt x="100" y="212"/>
                    </a:lnTo>
                    <a:lnTo>
                      <a:pt x="92" y="220"/>
                    </a:lnTo>
                    <a:lnTo>
                      <a:pt x="86" y="228"/>
                    </a:lnTo>
                    <a:lnTo>
                      <a:pt x="80" y="238"/>
                    </a:lnTo>
                    <a:lnTo>
                      <a:pt x="74" y="248"/>
                    </a:lnTo>
                    <a:lnTo>
                      <a:pt x="70" y="259"/>
                    </a:lnTo>
                    <a:lnTo>
                      <a:pt x="67" y="271"/>
                    </a:lnTo>
                    <a:lnTo>
                      <a:pt x="64" y="283"/>
                    </a:lnTo>
                    <a:lnTo>
                      <a:pt x="63" y="290"/>
                    </a:lnTo>
                    <a:lnTo>
                      <a:pt x="63" y="296"/>
                    </a:lnTo>
                    <a:lnTo>
                      <a:pt x="62" y="310"/>
                    </a:lnTo>
                    <a:lnTo>
                      <a:pt x="62" y="547"/>
                    </a:lnTo>
                    <a:lnTo>
                      <a:pt x="0" y="547"/>
                    </a:lnTo>
                    <a:lnTo>
                      <a:pt x="0" y="0"/>
                    </a:lnTo>
                    <a:lnTo>
                      <a:pt x="59" y="0"/>
                    </a:lnTo>
                    <a:lnTo>
                      <a:pt x="59" y="189"/>
                    </a:lnTo>
                    <a:lnTo>
                      <a:pt x="63" y="183"/>
                    </a:lnTo>
                    <a:lnTo>
                      <a:pt x="66" y="177"/>
                    </a:lnTo>
                    <a:lnTo>
                      <a:pt x="71" y="171"/>
                    </a:lnTo>
                    <a:lnTo>
                      <a:pt x="76" y="165"/>
                    </a:lnTo>
                    <a:lnTo>
                      <a:pt x="82" y="160"/>
                    </a:lnTo>
                    <a:lnTo>
                      <a:pt x="89" y="155"/>
                    </a:lnTo>
                    <a:lnTo>
                      <a:pt x="96" y="150"/>
                    </a:lnTo>
                    <a:lnTo>
                      <a:pt x="103" y="146"/>
                    </a:lnTo>
                    <a:lnTo>
                      <a:pt x="111" y="142"/>
                    </a:lnTo>
                    <a:lnTo>
                      <a:pt x="120" y="138"/>
                    </a:lnTo>
                    <a:lnTo>
                      <a:pt x="129" y="135"/>
                    </a:lnTo>
                    <a:lnTo>
                      <a:pt x="139" y="133"/>
                    </a:lnTo>
                    <a:lnTo>
                      <a:pt x="149" y="131"/>
                    </a:lnTo>
                    <a:lnTo>
                      <a:pt x="159" y="129"/>
                    </a:lnTo>
                    <a:lnTo>
                      <a:pt x="170" y="128"/>
                    </a:lnTo>
                    <a:lnTo>
                      <a:pt x="181" y="128"/>
                    </a:lnTo>
                    <a:lnTo>
                      <a:pt x="190" y="128"/>
                    </a:lnTo>
                    <a:lnTo>
                      <a:pt x="199" y="129"/>
                    </a:lnTo>
                    <a:lnTo>
                      <a:pt x="208" y="130"/>
                    </a:lnTo>
                    <a:lnTo>
                      <a:pt x="216" y="131"/>
                    </a:lnTo>
                    <a:lnTo>
                      <a:pt x="224" y="133"/>
                    </a:lnTo>
                    <a:lnTo>
                      <a:pt x="232" y="136"/>
                    </a:lnTo>
                    <a:lnTo>
                      <a:pt x="239" y="138"/>
                    </a:lnTo>
                    <a:lnTo>
                      <a:pt x="246" y="141"/>
                    </a:lnTo>
                    <a:lnTo>
                      <a:pt x="253" y="145"/>
                    </a:lnTo>
                    <a:lnTo>
                      <a:pt x="259" y="148"/>
                    </a:lnTo>
                    <a:lnTo>
                      <a:pt x="265" y="152"/>
                    </a:lnTo>
                    <a:lnTo>
                      <a:pt x="271" y="157"/>
                    </a:lnTo>
                    <a:lnTo>
                      <a:pt x="276" y="161"/>
                    </a:lnTo>
                    <a:lnTo>
                      <a:pt x="281" y="166"/>
                    </a:lnTo>
                    <a:lnTo>
                      <a:pt x="286" y="172"/>
                    </a:lnTo>
                    <a:lnTo>
                      <a:pt x="290" y="177"/>
                    </a:lnTo>
                    <a:lnTo>
                      <a:pt x="294" y="183"/>
                    </a:lnTo>
                    <a:lnTo>
                      <a:pt x="298" y="189"/>
                    </a:lnTo>
                    <a:lnTo>
                      <a:pt x="304" y="202"/>
                    </a:lnTo>
                    <a:lnTo>
                      <a:pt x="310" y="216"/>
                    </a:lnTo>
                    <a:lnTo>
                      <a:pt x="314" y="230"/>
                    </a:lnTo>
                    <a:lnTo>
                      <a:pt x="316" y="238"/>
                    </a:lnTo>
                    <a:lnTo>
                      <a:pt x="318" y="246"/>
                    </a:lnTo>
                    <a:lnTo>
                      <a:pt x="319" y="254"/>
                    </a:lnTo>
                    <a:lnTo>
                      <a:pt x="320" y="262"/>
                    </a:lnTo>
                    <a:lnTo>
                      <a:pt x="321" y="278"/>
                    </a:lnTo>
                    <a:lnTo>
                      <a:pt x="322" y="295"/>
                    </a:lnTo>
                    <a:lnTo>
                      <a:pt x="322" y="54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46" name="Freeform 12"/>
              <p:cNvSpPr>
                <a:spLocks noEditPoints="1"/>
              </p:cNvSpPr>
              <p:nvPr userDrawn="1"/>
            </p:nvSpPr>
            <p:spPr bwMode="auto">
              <a:xfrm>
                <a:off x="5335588" y="4527551"/>
                <a:ext cx="554037" cy="676275"/>
              </a:xfrm>
              <a:custGeom>
                <a:avLst/>
                <a:gdLst>
                  <a:gd name="T0" fmla="*/ 66 w 349"/>
                  <a:gd name="T1" fmla="*/ 246 h 426"/>
                  <a:gd name="T2" fmla="*/ 71 w 349"/>
                  <a:gd name="T3" fmla="*/ 272 h 426"/>
                  <a:gd name="T4" fmla="*/ 84 w 349"/>
                  <a:gd name="T5" fmla="*/ 302 h 426"/>
                  <a:gd name="T6" fmla="*/ 98 w 349"/>
                  <a:gd name="T7" fmla="*/ 323 h 426"/>
                  <a:gd name="T8" fmla="*/ 121 w 349"/>
                  <a:gd name="T9" fmla="*/ 345 h 426"/>
                  <a:gd name="T10" fmla="*/ 143 w 349"/>
                  <a:gd name="T11" fmla="*/ 358 h 426"/>
                  <a:gd name="T12" fmla="*/ 161 w 349"/>
                  <a:gd name="T13" fmla="*/ 364 h 426"/>
                  <a:gd name="T14" fmla="*/ 188 w 349"/>
                  <a:gd name="T15" fmla="*/ 367 h 426"/>
                  <a:gd name="T16" fmla="*/ 221 w 349"/>
                  <a:gd name="T17" fmla="*/ 364 h 426"/>
                  <a:gd name="T18" fmla="*/ 248 w 349"/>
                  <a:gd name="T19" fmla="*/ 355 h 426"/>
                  <a:gd name="T20" fmla="*/ 269 w 349"/>
                  <a:gd name="T21" fmla="*/ 343 h 426"/>
                  <a:gd name="T22" fmla="*/ 295 w 349"/>
                  <a:gd name="T23" fmla="*/ 320 h 426"/>
                  <a:gd name="T24" fmla="*/ 342 w 349"/>
                  <a:gd name="T25" fmla="*/ 356 h 426"/>
                  <a:gd name="T26" fmla="*/ 322 w 349"/>
                  <a:gd name="T27" fmla="*/ 377 h 426"/>
                  <a:gd name="T28" fmla="*/ 296 w 349"/>
                  <a:gd name="T29" fmla="*/ 396 h 426"/>
                  <a:gd name="T30" fmla="*/ 265 w 349"/>
                  <a:gd name="T31" fmla="*/ 412 h 426"/>
                  <a:gd name="T32" fmla="*/ 227 w 349"/>
                  <a:gd name="T33" fmla="*/ 422 h 426"/>
                  <a:gd name="T34" fmla="*/ 184 w 349"/>
                  <a:gd name="T35" fmla="*/ 426 h 426"/>
                  <a:gd name="T36" fmla="*/ 154 w 349"/>
                  <a:gd name="T37" fmla="*/ 424 h 426"/>
                  <a:gd name="T38" fmla="*/ 127 w 349"/>
                  <a:gd name="T39" fmla="*/ 417 h 426"/>
                  <a:gd name="T40" fmla="*/ 101 w 349"/>
                  <a:gd name="T41" fmla="*/ 406 h 426"/>
                  <a:gd name="T42" fmla="*/ 78 w 349"/>
                  <a:gd name="T43" fmla="*/ 391 h 426"/>
                  <a:gd name="T44" fmla="*/ 58 w 349"/>
                  <a:gd name="T45" fmla="*/ 373 h 426"/>
                  <a:gd name="T46" fmla="*/ 40 w 349"/>
                  <a:gd name="T47" fmla="*/ 351 h 426"/>
                  <a:gd name="T48" fmla="*/ 21 w 349"/>
                  <a:gd name="T49" fmla="*/ 317 h 426"/>
                  <a:gd name="T50" fmla="*/ 11 w 349"/>
                  <a:gd name="T51" fmla="*/ 288 h 426"/>
                  <a:gd name="T52" fmla="*/ 4 w 349"/>
                  <a:gd name="T53" fmla="*/ 257 h 426"/>
                  <a:gd name="T54" fmla="*/ 0 w 349"/>
                  <a:gd name="T55" fmla="*/ 224 h 426"/>
                  <a:gd name="T56" fmla="*/ 1 w 349"/>
                  <a:gd name="T57" fmla="*/ 191 h 426"/>
                  <a:gd name="T58" fmla="*/ 6 w 349"/>
                  <a:gd name="T59" fmla="*/ 159 h 426"/>
                  <a:gd name="T60" fmla="*/ 15 w 349"/>
                  <a:gd name="T61" fmla="*/ 129 h 426"/>
                  <a:gd name="T62" fmla="*/ 27 w 349"/>
                  <a:gd name="T63" fmla="*/ 102 h 426"/>
                  <a:gd name="T64" fmla="*/ 43 w 349"/>
                  <a:gd name="T65" fmla="*/ 77 h 426"/>
                  <a:gd name="T66" fmla="*/ 68 w 349"/>
                  <a:gd name="T67" fmla="*/ 48 h 426"/>
                  <a:gd name="T68" fmla="*/ 89 w 349"/>
                  <a:gd name="T69" fmla="*/ 30 h 426"/>
                  <a:gd name="T70" fmla="*/ 113 w 349"/>
                  <a:gd name="T71" fmla="*/ 17 h 426"/>
                  <a:gd name="T72" fmla="*/ 139 w 349"/>
                  <a:gd name="T73" fmla="*/ 7 h 426"/>
                  <a:gd name="T74" fmla="*/ 165 w 349"/>
                  <a:gd name="T75" fmla="*/ 1 h 426"/>
                  <a:gd name="T76" fmla="*/ 194 w 349"/>
                  <a:gd name="T77" fmla="*/ 0 h 426"/>
                  <a:gd name="T78" fmla="*/ 224 w 349"/>
                  <a:gd name="T79" fmla="*/ 4 h 426"/>
                  <a:gd name="T80" fmla="*/ 252 w 349"/>
                  <a:gd name="T81" fmla="*/ 13 h 426"/>
                  <a:gd name="T82" fmla="*/ 275 w 349"/>
                  <a:gd name="T83" fmla="*/ 25 h 426"/>
                  <a:gd name="T84" fmla="*/ 294 w 349"/>
                  <a:gd name="T85" fmla="*/ 41 h 426"/>
                  <a:gd name="T86" fmla="*/ 311 w 349"/>
                  <a:gd name="T87" fmla="*/ 60 h 426"/>
                  <a:gd name="T88" fmla="*/ 331 w 349"/>
                  <a:gd name="T89" fmla="*/ 96 h 426"/>
                  <a:gd name="T90" fmla="*/ 340 w 349"/>
                  <a:gd name="T91" fmla="*/ 121 h 426"/>
                  <a:gd name="T92" fmla="*/ 345 w 349"/>
                  <a:gd name="T93" fmla="*/ 146 h 426"/>
                  <a:gd name="T94" fmla="*/ 349 w 349"/>
                  <a:gd name="T95" fmla="*/ 189 h 426"/>
                  <a:gd name="T96" fmla="*/ 66 w 349"/>
                  <a:gd name="T97" fmla="*/ 176 h 426"/>
                  <a:gd name="T98" fmla="*/ 288 w 349"/>
                  <a:gd name="T99" fmla="*/ 157 h 426"/>
                  <a:gd name="T100" fmla="*/ 282 w 349"/>
                  <a:gd name="T101" fmla="*/ 129 h 426"/>
                  <a:gd name="T102" fmla="*/ 272 w 349"/>
                  <a:gd name="T103" fmla="*/ 109 h 426"/>
                  <a:gd name="T104" fmla="*/ 253 w 349"/>
                  <a:gd name="T105" fmla="*/ 84 h 426"/>
                  <a:gd name="T106" fmla="*/ 226 w 349"/>
                  <a:gd name="T107" fmla="*/ 68 h 426"/>
                  <a:gd name="T108" fmla="*/ 195 w 349"/>
                  <a:gd name="T109" fmla="*/ 59 h 426"/>
                  <a:gd name="T110" fmla="*/ 161 w 349"/>
                  <a:gd name="T111" fmla="*/ 61 h 426"/>
                  <a:gd name="T112" fmla="*/ 140 w 349"/>
                  <a:gd name="T113" fmla="*/ 68 h 426"/>
                  <a:gd name="T114" fmla="*/ 113 w 349"/>
                  <a:gd name="T115" fmla="*/ 86 h 426"/>
                  <a:gd name="T116" fmla="*/ 91 w 349"/>
                  <a:gd name="T117" fmla="*/ 111 h 426"/>
                  <a:gd name="T118" fmla="*/ 78 w 349"/>
                  <a:gd name="T119" fmla="*/ 136 h 426"/>
                  <a:gd name="T120" fmla="*/ 68 w 349"/>
                  <a:gd name="T121" fmla="*/ 164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49" h="426">
                    <a:moveTo>
                      <a:pt x="64" y="227"/>
                    </a:moveTo>
                    <a:lnTo>
                      <a:pt x="65" y="240"/>
                    </a:lnTo>
                    <a:lnTo>
                      <a:pt x="66" y="246"/>
                    </a:lnTo>
                    <a:lnTo>
                      <a:pt x="67" y="253"/>
                    </a:lnTo>
                    <a:lnTo>
                      <a:pt x="69" y="266"/>
                    </a:lnTo>
                    <a:lnTo>
                      <a:pt x="71" y="272"/>
                    </a:lnTo>
                    <a:lnTo>
                      <a:pt x="73" y="278"/>
                    </a:lnTo>
                    <a:lnTo>
                      <a:pt x="78" y="290"/>
                    </a:lnTo>
                    <a:lnTo>
                      <a:pt x="84" y="302"/>
                    </a:lnTo>
                    <a:lnTo>
                      <a:pt x="87" y="307"/>
                    </a:lnTo>
                    <a:lnTo>
                      <a:pt x="90" y="313"/>
                    </a:lnTo>
                    <a:lnTo>
                      <a:pt x="98" y="323"/>
                    </a:lnTo>
                    <a:lnTo>
                      <a:pt x="107" y="332"/>
                    </a:lnTo>
                    <a:lnTo>
                      <a:pt x="116" y="341"/>
                    </a:lnTo>
                    <a:lnTo>
                      <a:pt x="121" y="345"/>
                    </a:lnTo>
                    <a:lnTo>
                      <a:pt x="126" y="349"/>
                    </a:lnTo>
                    <a:lnTo>
                      <a:pt x="137" y="355"/>
                    </a:lnTo>
                    <a:lnTo>
                      <a:pt x="143" y="358"/>
                    </a:lnTo>
                    <a:lnTo>
                      <a:pt x="149" y="360"/>
                    </a:lnTo>
                    <a:lnTo>
                      <a:pt x="155" y="362"/>
                    </a:lnTo>
                    <a:lnTo>
                      <a:pt x="161" y="364"/>
                    </a:lnTo>
                    <a:lnTo>
                      <a:pt x="168" y="365"/>
                    </a:lnTo>
                    <a:lnTo>
                      <a:pt x="174" y="366"/>
                    </a:lnTo>
                    <a:lnTo>
                      <a:pt x="188" y="367"/>
                    </a:lnTo>
                    <a:lnTo>
                      <a:pt x="200" y="367"/>
                    </a:lnTo>
                    <a:lnTo>
                      <a:pt x="211" y="366"/>
                    </a:lnTo>
                    <a:lnTo>
                      <a:pt x="221" y="364"/>
                    </a:lnTo>
                    <a:lnTo>
                      <a:pt x="230" y="361"/>
                    </a:lnTo>
                    <a:lnTo>
                      <a:pt x="240" y="359"/>
                    </a:lnTo>
                    <a:lnTo>
                      <a:pt x="248" y="355"/>
                    </a:lnTo>
                    <a:lnTo>
                      <a:pt x="256" y="352"/>
                    </a:lnTo>
                    <a:lnTo>
                      <a:pt x="263" y="348"/>
                    </a:lnTo>
                    <a:lnTo>
                      <a:pt x="269" y="343"/>
                    </a:lnTo>
                    <a:lnTo>
                      <a:pt x="275" y="339"/>
                    </a:lnTo>
                    <a:lnTo>
                      <a:pt x="286" y="330"/>
                    </a:lnTo>
                    <a:lnTo>
                      <a:pt x="295" y="320"/>
                    </a:lnTo>
                    <a:lnTo>
                      <a:pt x="303" y="312"/>
                    </a:lnTo>
                    <a:lnTo>
                      <a:pt x="347" y="349"/>
                    </a:lnTo>
                    <a:lnTo>
                      <a:pt x="342" y="356"/>
                    </a:lnTo>
                    <a:lnTo>
                      <a:pt x="336" y="363"/>
                    </a:lnTo>
                    <a:lnTo>
                      <a:pt x="329" y="370"/>
                    </a:lnTo>
                    <a:lnTo>
                      <a:pt x="322" y="377"/>
                    </a:lnTo>
                    <a:lnTo>
                      <a:pt x="314" y="384"/>
                    </a:lnTo>
                    <a:lnTo>
                      <a:pt x="306" y="390"/>
                    </a:lnTo>
                    <a:lnTo>
                      <a:pt x="296" y="396"/>
                    </a:lnTo>
                    <a:lnTo>
                      <a:pt x="286" y="402"/>
                    </a:lnTo>
                    <a:lnTo>
                      <a:pt x="276" y="407"/>
                    </a:lnTo>
                    <a:lnTo>
                      <a:pt x="265" y="412"/>
                    </a:lnTo>
                    <a:lnTo>
                      <a:pt x="253" y="416"/>
                    </a:lnTo>
                    <a:lnTo>
                      <a:pt x="241" y="419"/>
                    </a:lnTo>
                    <a:lnTo>
                      <a:pt x="227" y="422"/>
                    </a:lnTo>
                    <a:lnTo>
                      <a:pt x="213" y="424"/>
                    </a:lnTo>
                    <a:lnTo>
                      <a:pt x="199" y="426"/>
                    </a:lnTo>
                    <a:lnTo>
                      <a:pt x="184" y="426"/>
                    </a:lnTo>
                    <a:lnTo>
                      <a:pt x="174" y="426"/>
                    </a:lnTo>
                    <a:lnTo>
                      <a:pt x="164" y="425"/>
                    </a:lnTo>
                    <a:lnTo>
                      <a:pt x="154" y="424"/>
                    </a:lnTo>
                    <a:lnTo>
                      <a:pt x="145" y="422"/>
                    </a:lnTo>
                    <a:lnTo>
                      <a:pt x="136" y="420"/>
                    </a:lnTo>
                    <a:lnTo>
                      <a:pt x="127" y="417"/>
                    </a:lnTo>
                    <a:lnTo>
                      <a:pt x="118" y="414"/>
                    </a:lnTo>
                    <a:lnTo>
                      <a:pt x="109" y="410"/>
                    </a:lnTo>
                    <a:lnTo>
                      <a:pt x="101" y="406"/>
                    </a:lnTo>
                    <a:lnTo>
                      <a:pt x="93" y="401"/>
                    </a:lnTo>
                    <a:lnTo>
                      <a:pt x="85" y="397"/>
                    </a:lnTo>
                    <a:lnTo>
                      <a:pt x="78" y="391"/>
                    </a:lnTo>
                    <a:lnTo>
                      <a:pt x="71" y="385"/>
                    </a:lnTo>
                    <a:lnTo>
                      <a:pt x="64" y="379"/>
                    </a:lnTo>
                    <a:lnTo>
                      <a:pt x="58" y="373"/>
                    </a:lnTo>
                    <a:lnTo>
                      <a:pt x="51" y="366"/>
                    </a:lnTo>
                    <a:lnTo>
                      <a:pt x="45" y="359"/>
                    </a:lnTo>
                    <a:lnTo>
                      <a:pt x="40" y="351"/>
                    </a:lnTo>
                    <a:lnTo>
                      <a:pt x="30" y="335"/>
                    </a:lnTo>
                    <a:lnTo>
                      <a:pt x="25" y="326"/>
                    </a:lnTo>
                    <a:lnTo>
                      <a:pt x="21" y="317"/>
                    </a:lnTo>
                    <a:lnTo>
                      <a:pt x="17" y="308"/>
                    </a:lnTo>
                    <a:lnTo>
                      <a:pt x="14" y="298"/>
                    </a:lnTo>
                    <a:lnTo>
                      <a:pt x="11" y="288"/>
                    </a:lnTo>
                    <a:lnTo>
                      <a:pt x="8" y="278"/>
                    </a:lnTo>
                    <a:lnTo>
                      <a:pt x="5" y="268"/>
                    </a:lnTo>
                    <a:lnTo>
                      <a:pt x="4" y="257"/>
                    </a:lnTo>
                    <a:lnTo>
                      <a:pt x="2" y="247"/>
                    </a:lnTo>
                    <a:lnTo>
                      <a:pt x="1" y="235"/>
                    </a:lnTo>
                    <a:lnTo>
                      <a:pt x="0" y="224"/>
                    </a:lnTo>
                    <a:lnTo>
                      <a:pt x="0" y="213"/>
                    </a:lnTo>
                    <a:lnTo>
                      <a:pt x="0" y="202"/>
                    </a:lnTo>
                    <a:lnTo>
                      <a:pt x="1" y="191"/>
                    </a:lnTo>
                    <a:lnTo>
                      <a:pt x="2" y="180"/>
                    </a:lnTo>
                    <a:lnTo>
                      <a:pt x="4" y="169"/>
                    </a:lnTo>
                    <a:lnTo>
                      <a:pt x="6" y="159"/>
                    </a:lnTo>
                    <a:lnTo>
                      <a:pt x="9" y="149"/>
                    </a:lnTo>
                    <a:lnTo>
                      <a:pt x="12" y="139"/>
                    </a:lnTo>
                    <a:lnTo>
                      <a:pt x="15" y="129"/>
                    </a:lnTo>
                    <a:lnTo>
                      <a:pt x="19" y="120"/>
                    </a:lnTo>
                    <a:lnTo>
                      <a:pt x="23" y="111"/>
                    </a:lnTo>
                    <a:lnTo>
                      <a:pt x="27" y="102"/>
                    </a:lnTo>
                    <a:lnTo>
                      <a:pt x="32" y="93"/>
                    </a:lnTo>
                    <a:lnTo>
                      <a:pt x="37" y="85"/>
                    </a:lnTo>
                    <a:lnTo>
                      <a:pt x="43" y="77"/>
                    </a:lnTo>
                    <a:lnTo>
                      <a:pt x="49" y="69"/>
                    </a:lnTo>
                    <a:lnTo>
                      <a:pt x="55" y="62"/>
                    </a:lnTo>
                    <a:lnTo>
                      <a:pt x="68" y="48"/>
                    </a:lnTo>
                    <a:lnTo>
                      <a:pt x="75" y="42"/>
                    </a:lnTo>
                    <a:lnTo>
                      <a:pt x="82" y="36"/>
                    </a:lnTo>
                    <a:lnTo>
                      <a:pt x="89" y="30"/>
                    </a:lnTo>
                    <a:lnTo>
                      <a:pt x="97" y="25"/>
                    </a:lnTo>
                    <a:lnTo>
                      <a:pt x="105" y="21"/>
                    </a:lnTo>
                    <a:lnTo>
                      <a:pt x="113" y="17"/>
                    </a:lnTo>
                    <a:lnTo>
                      <a:pt x="121" y="13"/>
                    </a:lnTo>
                    <a:lnTo>
                      <a:pt x="130" y="9"/>
                    </a:lnTo>
                    <a:lnTo>
                      <a:pt x="139" y="7"/>
                    </a:lnTo>
                    <a:lnTo>
                      <a:pt x="147" y="4"/>
                    </a:lnTo>
                    <a:lnTo>
                      <a:pt x="156" y="2"/>
                    </a:lnTo>
                    <a:lnTo>
                      <a:pt x="165" y="1"/>
                    </a:lnTo>
                    <a:lnTo>
                      <a:pt x="174" y="0"/>
                    </a:lnTo>
                    <a:lnTo>
                      <a:pt x="184" y="0"/>
                    </a:lnTo>
                    <a:lnTo>
                      <a:pt x="194" y="0"/>
                    </a:lnTo>
                    <a:lnTo>
                      <a:pt x="205" y="1"/>
                    </a:lnTo>
                    <a:lnTo>
                      <a:pt x="215" y="2"/>
                    </a:lnTo>
                    <a:lnTo>
                      <a:pt x="224" y="4"/>
                    </a:lnTo>
                    <a:lnTo>
                      <a:pt x="234" y="7"/>
                    </a:lnTo>
                    <a:lnTo>
                      <a:pt x="243" y="9"/>
                    </a:lnTo>
                    <a:lnTo>
                      <a:pt x="252" y="13"/>
                    </a:lnTo>
                    <a:lnTo>
                      <a:pt x="260" y="16"/>
                    </a:lnTo>
                    <a:lnTo>
                      <a:pt x="267" y="21"/>
                    </a:lnTo>
                    <a:lnTo>
                      <a:pt x="275" y="25"/>
                    </a:lnTo>
                    <a:lnTo>
                      <a:pt x="282" y="30"/>
                    </a:lnTo>
                    <a:lnTo>
                      <a:pt x="288" y="35"/>
                    </a:lnTo>
                    <a:lnTo>
                      <a:pt x="294" y="41"/>
                    </a:lnTo>
                    <a:lnTo>
                      <a:pt x="300" y="47"/>
                    </a:lnTo>
                    <a:lnTo>
                      <a:pt x="306" y="53"/>
                    </a:lnTo>
                    <a:lnTo>
                      <a:pt x="311" y="60"/>
                    </a:lnTo>
                    <a:lnTo>
                      <a:pt x="320" y="74"/>
                    </a:lnTo>
                    <a:lnTo>
                      <a:pt x="328" y="89"/>
                    </a:lnTo>
                    <a:lnTo>
                      <a:pt x="331" y="96"/>
                    </a:lnTo>
                    <a:lnTo>
                      <a:pt x="334" y="104"/>
                    </a:lnTo>
                    <a:lnTo>
                      <a:pt x="337" y="112"/>
                    </a:lnTo>
                    <a:lnTo>
                      <a:pt x="340" y="121"/>
                    </a:lnTo>
                    <a:lnTo>
                      <a:pt x="342" y="129"/>
                    </a:lnTo>
                    <a:lnTo>
                      <a:pt x="344" y="137"/>
                    </a:lnTo>
                    <a:lnTo>
                      <a:pt x="345" y="146"/>
                    </a:lnTo>
                    <a:lnTo>
                      <a:pt x="347" y="155"/>
                    </a:lnTo>
                    <a:lnTo>
                      <a:pt x="348" y="172"/>
                    </a:lnTo>
                    <a:lnTo>
                      <a:pt x="349" y="189"/>
                    </a:lnTo>
                    <a:lnTo>
                      <a:pt x="349" y="227"/>
                    </a:lnTo>
                    <a:lnTo>
                      <a:pt x="64" y="227"/>
                    </a:lnTo>
                    <a:close/>
                    <a:moveTo>
                      <a:pt x="66" y="176"/>
                    </a:moveTo>
                    <a:lnTo>
                      <a:pt x="289" y="176"/>
                    </a:lnTo>
                    <a:lnTo>
                      <a:pt x="289" y="163"/>
                    </a:lnTo>
                    <a:lnTo>
                      <a:pt x="288" y="157"/>
                    </a:lnTo>
                    <a:lnTo>
                      <a:pt x="287" y="151"/>
                    </a:lnTo>
                    <a:lnTo>
                      <a:pt x="285" y="140"/>
                    </a:lnTo>
                    <a:lnTo>
                      <a:pt x="282" y="129"/>
                    </a:lnTo>
                    <a:lnTo>
                      <a:pt x="280" y="124"/>
                    </a:lnTo>
                    <a:lnTo>
                      <a:pt x="277" y="118"/>
                    </a:lnTo>
                    <a:lnTo>
                      <a:pt x="272" y="109"/>
                    </a:lnTo>
                    <a:lnTo>
                      <a:pt x="267" y="100"/>
                    </a:lnTo>
                    <a:lnTo>
                      <a:pt x="260" y="92"/>
                    </a:lnTo>
                    <a:lnTo>
                      <a:pt x="253" y="84"/>
                    </a:lnTo>
                    <a:lnTo>
                      <a:pt x="245" y="78"/>
                    </a:lnTo>
                    <a:lnTo>
                      <a:pt x="235" y="72"/>
                    </a:lnTo>
                    <a:lnTo>
                      <a:pt x="226" y="68"/>
                    </a:lnTo>
                    <a:lnTo>
                      <a:pt x="216" y="64"/>
                    </a:lnTo>
                    <a:lnTo>
                      <a:pt x="206" y="61"/>
                    </a:lnTo>
                    <a:lnTo>
                      <a:pt x="195" y="59"/>
                    </a:lnTo>
                    <a:lnTo>
                      <a:pt x="184" y="59"/>
                    </a:lnTo>
                    <a:lnTo>
                      <a:pt x="172" y="60"/>
                    </a:lnTo>
                    <a:lnTo>
                      <a:pt x="161" y="61"/>
                    </a:lnTo>
                    <a:lnTo>
                      <a:pt x="155" y="63"/>
                    </a:lnTo>
                    <a:lnTo>
                      <a:pt x="150" y="64"/>
                    </a:lnTo>
                    <a:lnTo>
                      <a:pt x="140" y="68"/>
                    </a:lnTo>
                    <a:lnTo>
                      <a:pt x="130" y="73"/>
                    </a:lnTo>
                    <a:lnTo>
                      <a:pt x="121" y="79"/>
                    </a:lnTo>
                    <a:lnTo>
                      <a:pt x="113" y="86"/>
                    </a:lnTo>
                    <a:lnTo>
                      <a:pt x="105" y="94"/>
                    </a:lnTo>
                    <a:lnTo>
                      <a:pt x="98" y="102"/>
                    </a:lnTo>
                    <a:lnTo>
                      <a:pt x="91" y="111"/>
                    </a:lnTo>
                    <a:lnTo>
                      <a:pt x="85" y="121"/>
                    </a:lnTo>
                    <a:lnTo>
                      <a:pt x="80" y="131"/>
                    </a:lnTo>
                    <a:lnTo>
                      <a:pt x="78" y="136"/>
                    </a:lnTo>
                    <a:lnTo>
                      <a:pt x="75" y="142"/>
                    </a:lnTo>
                    <a:lnTo>
                      <a:pt x="71" y="153"/>
                    </a:lnTo>
                    <a:lnTo>
                      <a:pt x="68" y="164"/>
                    </a:lnTo>
                    <a:lnTo>
                      <a:pt x="66" y="17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47" name="Freeform 13"/>
              <p:cNvSpPr>
                <a:spLocks/>
              </p:cNvSpPr>
              <p:nvPr userDrawn="1"/>
            </p:nvSpPr>
            <p:spPr bwMode="auto">
              <a:xfrm>
                <a:off x="6226175" y="4538663"/>
                <a:ext cx="908050" cy="652463"/>
              </a:xfrm>
              <a:custGeom>
                <a:avLst/>
                <a:gdLst>
                  <a:gd name="T0" fmla="*/ 448 w 572"/>
                  <a:gd name="T1" fmla="*/ 411 h 411"/>
                  <a:gd name="T2" fmla="*/ 377 w 572"/>
                  <a:gd name="T3" fmla="*/ 411 h 411"/>
                  <a:gd name="T4" fmla="*/ 285 w 572"/>
                  <a:gd name="T5" fmla="*/ 80 h 411"/>
                  <a:gd name="T6" fmla="*/ 194 w 572"/>
                  <a:gd name="T7" fmla="*/ 411 h 411"/>
                  <a:gd name="T8" fmla="*/ 124 w 572"/>
                  <a:gd name="T9" fmla="*/ 411 h 411"/>
                  <a:gd name="T10" fmla="*/ 0 w 572"/>
                  <a:gd name="T11" fmla="*/ 0 h 411"/>
                  <a:gd name="T12" fmla="*/ 68 w 572"/>
                  <a:gd name="T13" fmla="*/ 0 h 411"/>
                  <a:gd name="T14" fmla="*/ 161 w 572"/>
                  <a:gd name="T15" fmla="*/ 340 h 411"/>
                  <a:gd name="T16" fmla="*/ 256 w 572"/>
                  <a:gd name="T17" fmla="*/ 0 h 411"/>
                  <a:gd name="T18" fmla="*/ 319 w 572"/>
                  <a:gd name="T19" fmla="*/ 0 h 411"/>
                  <a:gd name="T20" fmla="*/ 415 w 572"/>
                  <a:gd name="T21" fmla="*/ 340 h 411"/>
                  <a:gd name="T22" fmla="*/ 507 w 572"/>
                  <a:gd name="T23" fmla="*/ 0 h 411"/>
                  <a:gd name="T24" fmla="*/ 572 w 572"/>
                  <a:gd name="T25" fmla="*/ 0 h 411"/>
                  <a:gd name="T26" fmla="*/ 448 w 572"/>
                  <a:gd name="T27" fmla="*/ 411 h 4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72" h="411">
                    <a:moveTo>
                      <a:pt x="448" y="411"/>
                    </a:moveTo>
                    <a:lnTo>
                      <a:pt x="377" y="411"/>
                    </a:lnTo>
                    <a:lnTo>
                      <a:pt x="285" y="80"/>
                    </a:lnTo>
                    <a:lnTo>
                      <a:pt x="194" y="411"/>
                    </a:lnTo>
                    <a:lnTo>
                      <a:pt x="124" y="411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161" y="340"/>
                    </a:lnTo>
                    <a:lnTo>
                      <a:pt x="256" y="0"/>
                    </a:lnTo>
                    <a:lnTo>
                      <a:pt x="319" y="0"/>
                    </a:lnTo>
                    <a:lnTo>
                      <a:pt x="415" y="340"/>
                    </a:lnTo>
                    <a:lnTo>
                      <a:pt x="507" y="0"/>
                    </a:lnTo>
                    <a:lnTo>
                      <a:pt x="572" y="0"/>
                    </a:lnTo>
                    <a:lnTo>
                      <a:pt x="448" y="41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48" name="Freeform 14"/>
              <p:cNvSpPr>
                <a:spLocks noEditPoints="1"/>
              </p:cNvSpPr>
              <p:nvPr userDrawn="1"/>
            </p:nvSpPr>
            <p:spPr bwMode="auto">
              <a:xfrm>
                <a:off x="7207250" y="4527551"/>
                <a:ext cx="584200" cy="676275"/>
              </a:xfrm>
              <a:custGeom>
                <a:avLst/>
                <a:gdLst>
                  <a:gd name="T0" fmla="*/ 152 w 368"/>
                  <a:gd name="T1" fmla="*/ 424 h 426"/>
                  <a:gd name="T2" fmla="*/ 114 w 368"/>
                  <a:gd name="T3" fmla="*/ 413 h 426"/>
                  <a:gd name="T4" fmla="*/ 82 w 368"/>
                  <a:gd name="T5" fmla="*/ 395 h 426"/>
                  <a:gd name="T6" fmla="*/ 54 w 368"/>
                  <a:gd name="T7" fmla="*/ 370 h 426"/>
                  <a:gd name="T8" fmla="*/ 37 w 368"/>
                  <a:gd name="T9" fmla="*/ 348 h 426"/>
                  <a:gd name="T10" fmla="*/ 19 w 368"/>
                  <a:gd name="T11" fmla="*/ 314 h 426"/>
                  <a:gd name="T12" fmla="*/ 7 w 368"/>
                  <a:gd name="T13" fmla="*/ 276 h 426"/>
                  <a:gd name="T14" fmla="*/ 0 w 368"/>
                  <a:gd name="T15" fmla="*/ 213 h 426"/>
                  <a:gd name="T16" fmla="*/ 4 w 368"/>
                  <a:gd name="T17" fmla="*/ 160 h 426"/>
                  <a:gd name="T18" fmla="*/ 15 w 368"/>
                  <a:gd name="T19" fmla="*/ 121 h 426"/>
                  <a:gd name="T20" fmla="*/ 32 w 368"/>
                  <a:gd name="T21" fmla="*/ 86 h 426"/>
                  <a:gd name="T22" fmla="*/ 54 w 368"/>
                  <a:gd name="T23" fmla="*/ 55 h 426"/>
                  <a:gd name="T24" fmla="*/ 82 w 368"/>
                  <a:gd name="T25" fmla="*/ 31 h 426"/>
                  <a:gd name="T26" fmla="*/ 114 w 368"/>
                  <a:gd name="T27" fmla="*/ 13 h 426"/>
                  <a:gd name="T28" fmla="*/ 152 w 368"/>
                  <a:gd name="T29" fmla="*/ 2 h 426"/>
                  <a:gd name="T30" fmla="*/ 195 w 368"/>
                  <a:gd name="T31" fmla="*/ 0 h 426"/>
                  <a:gd name="T32" fmla="*/ 235 w 368"/>
                  <a:gd name="T33" fmla="*/ 7 h 426"/>
                  <a:gd name="T34" fmla="*/ 271 w 368"/>
                  <a:gd name="T35" fmla="*/ 21 h 426"/>
                  <a:gd name="T36" fmla="*/ 301 w 368"/>
                  <a:gd name="T37" fmla="*/ 42 h 426"/>
                  <a:gd name="T38" fmla="*/ 326 w 368"/>
                  <a:gd name="T39" fmla="*/ 70 h 426"/>
                  <a:gd name="T40" fmla="*/ 345 w 368"/>
                  <a:gd name="T41" fmla="*/ 102 h 426"/>
                  <a:gd name="T42" fmla="*/ 359 w 368"/>
                  <a:gd name="T43" fmla="*/ 140 h 426"/>
                  <a:gd name="T44" fmla="*/ 368 w 368"/>
                  <a:gd name="T45" fmla="*/ 202 h 426"/>
                  <a:gd name="T46" fmla="*/ 365 w 368"/>
                  <a:gd name="T47" fmla="*/ 255 h 426"/>
                  <a:gd name="T48" fmla="*/ 356 w 368"/>
                  <a:gd name="T49" fmla="*/ 295 h 426"/>
                  <a:gd name="T50" fmla="*/ 336 w 368"/>
                  <a:gd name="T51" fmla="*/ 340 h 426"/>
                  <a:gd name="T52" fmla="*/ 308 w 368"/>
                  <a:gd name="T53" fmla="*/ 377 h 426"/>
                  <a:gd name="T54" fmla="*/ 279 w 368"/>
                  <a:gd name="T55" fmla="*/ 400 h 426"/>
                  <a:gd name="T56" fmla="*/ 244 w 368"/>
                  <a:gd name="T57" fmla="*/ 416 h 426"/>
                  <a:gd name="T58" fmla="*/ 205 w 368"/>
                  <a:gd name="T59" fmla="*/ 425 h 426"/>
                  <a:gd name="T60" fmla="*/ 176 w 368"/>
                  <a:gd name="T61" fmla="*/ 59 h 426"/>
                  <a:gd name="T62" fmla="*/ 148 w 368"/>
                  <a:gd name="T63" fmla="*/ 64 h 426"/>
                  <a:gd name="T64" fmla="*/ 125 w 368"/>
                  <a:gd name="T65" fmla="*/ 75 h 426"/>
                  <a:gd name="T66" fmla="*/ 104 w 368"/>
                  <a:gd name="T67" fmla="*/ 90 h 426"/>
                  <a:gd name="T68" fmla="*/ 79 w 368"/>
                  <a:gd name="T69" fmla="*/ 128 h 426"/>
                  <a:gd name="T70" fmla="*/ 66 w 368"/>
                  <a:gd name="T71" fmla="*/ 168 h 426"/>
                  <a:gd name="T72" fmla="*/ 62 w 368"/>
                  <a:gd name="T73" fmla="*/ 213 h 426"/>
                  <a:gd name="T74" fmla="*/ 69 w 368"/>
                  <a:gd name="T75" fmla="*/ 271 h 426"/>
                  <a:gd name="T76" fmla="*/ 88 w 368"/>
                  <a:gd name="T77" fmla="*/ 315 h 426"/>
                  <a:gd name="T78" fmla="*/ 109 w 368"/>
                  <a:gd name="T79" fmla="*/ 340 h 426"/>
                  <a:gd name="T80" fmla="*/ 136 w 368"/>
                  <a:gd name="T81" fmla="*/ 357 h 426"/>
                  <a:gd name="T82" fmla="*/ 162 w 368"/>
                  <a:gd name="T83" fmla="*/ 365 h 426"/>
                  <a:gd name="T84" fmla="*/ 191 w 368"/>
                  <a:gd name="T85" fmla="*/ 367 h 426"/>
                  <a:gd name="T86" fmla="*/ 219 w 368"/>
                  <a:gd name="T87" fmla="*/ 362 h 426"/>
                  <a:gd name="T88" fmla="*/ 243 w 368"/>
                  <a:gd name="T89" fmla="*/ 351 h 426"/>
                  <a:gd name="T90" fmla="*/ 263 w 368"/>
                  <a:gd name="T91" fmla="*/ 335 h 426"/>
                  <a:gd name="T92" fmla="*/ 283 w 368"/>
                  <a:gd name="T93" fmla="*/ 310 h 426"/>
                  <a:gd name="T94" fmla="*/ 299 w 368"/>
                  <a:gd name="T95" fmla="*/ 271 h 426"/>
                  <a:gd name="T96" fmla="*/ 306 w 368"/>
                  <a:gd name="T97" fmla="*/ 228 h 426"/>
                  <a:gd name="T98" fmla="*/ 302 w 368"/>
                  <a:gd name="T99" fmla="*/ 168 h 426"/>
                  <a:gd name="T100" fmla="*/ 283 w 368"/>
                  <a:gd name="T101" fmla="*/ 116 h 426"/>
                  <a:gd name="T102" fmla="*/ 263 w 368"/>
                  <a:gd name="T103" fmla="*/ 90 h 426"/>
                  <a:gd name="T104" fmla="*/ 238 w 368"/>
                  <a:gd name="T105" fmla="*/ 71 h 426"/>
                  <a:gd name="T106" fmla="*/ 199 w 368"/>
                  <a:gd name="T107" fmla="*/ 60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68" h="426">
                    <a:moveTo>
                      <a:pt x="184" y="426"/>
                    </a:moveTo>
                    <a:lnTo>
                      <a:pt x="173" y="426"/>
                    </a:lnTo>
                    <a:lnTo>
                      <a:pt x="163" y="425"/>
                    </a:lnTo>
                    <a:lnTo>
                      <a:pt x="152" y="424"/>
                    </a:lnTo>
                    <a:lnTo>
                      <a:pt x="142" y="422"/>
                    </a:lnTo>
                    <a:lnTo>
                      <a:pt x="133" y="419"/>
                    </a:lnTo>
                    <a:lnTo>
                      <a:pt x="123" y="416"/>
                    </a:lnTo>
                    <a:lnTo>
                      <a:pt x="114" y="413"/>
                    </a:lnTo>
                    <a:lnTo>
                      <a:pt x="106" y="409"/>
                    </a:lnTo>
                    <a:lnTo>
                      <a:pt x="97" y="405"/>
                    </a:lnTo>
                    <a:lnTo>
                      <a:pt x="89" y="400"/>
                    </a:lnTo>
                    <a:lnTo>
                      <a:pt x="82" y="395"/>
                    </a:lnTo>
                    <a:lnTo>
                      <a:pt x="74" y="389"/>
                    </a:lnTo>
                    <a:lnTo>
                      <a:pt x="67" y="383"/>
                    </a:lnTo>
                    <a:lnTo>
                      <a:pt x="60" y="377"/>
                    </a:lnTo>
                    <a:lnTo>
                      <a:pt x="54" y="370"/>
                    </a:lnTo>
                    <a:lnTo>
                      <a:pt x="48" y="363"/>
                    </a:lnTo>
                    <a:lnTo>
                      <a:pt x="42" y="356"/>
                    </a:lnTo>
                    <a:lnTo>
                      <a:pt x="39" y="352"/>
                    </a:lnTo>
                    <a:lnTo>
                      <a:pt x="37" y="348"/>
                    </a:lnTo>
                    <a:lnTo>
                      <a:pt x="32" y="340"/>
                    </a:lnTo>
                    <a:lnTo>
                      <a:pt x="27" y="332"/>
                    </a:lnTo>
                    <a:lnTo>
                      <a:pt x="23" y="323"/>
                    </a:lnTo>
                    <a:lnTo>
                      <a:pt x="19" y="314"/>
                    </a:lnTo>
                    <a:lnTo>
                      <a:pt x="15" y="305"/>
                    </a:lnTo>
                    <a:lnTo>
                      <a:pt x="12" y="295"/>
                    </a:lnTo>
                    <a:lnTo>
                      <a:pt x="9" y="286"/>
                    </a:lnTo>
                    <a:lnTo>
                      <a:pt x="7" y="276"/>
                    </a:lnTo>
                    <a:lnTo>
                      <a:pt x="4" y="266"/>
                    </a:lnTo>
                    <a:lnTo>
                      <a:pt x="3" y="255"/>
                    </a:lnTo>
                    <a:lnTo>
                      <a:pt x="0" y="234"/>
                    </a:lnTo>
                    <a:lnTo>
                      <a:pt x="0" y="213"/>
                    </a:lnTo>
                    <a:lnTo>
                      <a:pt x="0" y="191"/>
                    </a:lnTo>
                    <a:lnTo>
                      <a:pt x="1" y="180"/>
                    </a:lnTo>
                    <a:lnTo>
                      <a:pt x="3" y="170"/>
                    </a:lnTo>
                    <a:lnTo>
                      <a:pt x="4" y="160"/>
                    </a:lnTo>
                    <a:lnTo>
                      <a:pt x="7" y="150"/>
                    </a:lnTo>
                    <a:lnTo>
                      <a:pt x="9" y="140"/>
                    </a:lnTo>
                    <a:lnTo>
                      <a:pt x="12" y="130"/>
                    </a:lnTo>
                    <a:lnTo>
                      <a:pt x="15" y="121"/>
                    </a:lnTo>
                    <a:lnTo>
                      <a:pt x="19" y="111"/>
                    </a:lnTo>
                    <a:lnTo>
                      <a:pt x="23" y="102"/>
                    </a:lnTo>
                    <a:lnTo>
                      <a:pt x="27" y="94"/>
                    </a:lnTo>
                    <a:lnTo>
                      <a:pt x="32" y="86"/>
                    </a:lnTo>
                    <a:lnTo>
                      <a:pt x="37" y="77"/>
                    </a:lnTo>
                    <a:lnTo>
                      <a:pt x="42" y="70"/>
                    </a:lnTo>
                    <a:lnTo>
                      <a:pt x="48" y="62"/>
                    </a:lnTo>
                    <a:lnTo>
                      <a:pt x="54" y="55"/>
                    </a:lnTo>
                    <a:lnTo>
                      <a:pt x="60" y="49"/>
                    </a:lnTo>
                    <a:lnTo>
                      <a:pt x="67" y="42"/>
                    </a:lnTo>
                    <a:lnTo>
                      <a:pt x="74" y="36"/>
                    </a:lnTo>
                    <a:lnTo>
                      <a:pt x="82" y="31"/>
                    </a:lnTo>
                    <a:lnTo>
                      <a:pt x="89" y="26"/>
                    </a:lnTo>
                    <a:lnTo>
                      <a:pt x="97" y="21"/>
                    </a:lnTo>
                    <a:lnTo>
                      <a:pt x="106" y="17"/>
                    </a:lnTo>
                    <a:lnTo>
                      <a:pt x="114" y="13"/>
                    </a:lnTo>
                    <a:lnTo>
                      <a:pt x="123" y="10"/>
                    </a:lnTo>
                    <a:lnTo>
                      <a:pt x="133" y="7"/>
                    </a:lnTo>
                    <a:lnTo>
                      <a:pt x="142" y="4"/>
                    </a:lnTo>
                    <a:lnTo>
                      <a:pt x="152" y="2"/>
                    </a:lnTo>
                    <a:lnTo>
                      <a:pt x="163" y="1"/>
                    </a:lnTo>
                    <a:lnTo>
                      <a:pt x="173" y="0"/>
                    </a:lnTo>
                    <a:lnTo>
                      <a:pt x="184" y="0"/>
                    </a:lnTo>
                    <a:lnTo>
                      <a:pt x="195" y="0"/>
                    </a:lnTo>
                    <a:lnTo>
                      <a:pt x="205" y="1"/>
                    </a:lnTo>
                    <a:lnTo>
                      <a:pt x="216" y="2"/>
                    </a:lnTo>
                    <a:lnTo>
                      <a:pt x="225" y="4"/>
                    </a:lnTo>
                    <a:lnTo>
                      <a:pt x="235" y="7"/>
                    </a:lnTo>
                    <a:lnTo>
                      <a:pt x="244" y="10"/>
                    </a:lnTo>
                    <a:lnTo>
                      <a:pt x="253" y="13"/>
                    </a:lnTo>
                    <a:lnTo>
                      <a:pt x="262" y="17"/>
                    </a:lnTo>
                    <a:lnTo>
                      <a:pt x="271" y="21"/>
                    </a:lnTo>
                    <a:lnTo>
                      <a:pt x="279" y="26"/>
                    </a:lnTo>
                    <a:lnTo>
                      <a:pt x="286" y="31"/>
                    </a:lnTo>
                    <a:lnTo>
                      <a:pt x="294" y="36"/>
                    </a:lnTo>
                    <a:lnTo>
                      <a:pt x="301" y="42"/>
                    </a:lnTo>
                    <a:lnTo>
                      <a:pt x="308" y="49"/>
                    </a:lnTo>
                    <a:lnTo>
                      <a:pt x="314" y="55"/>
                    </a:lnTo>
                    <a:lnTo>
                      <a:pt x="320" y="62"/>
                    </a:lnTo>
                    <a:lnTo>
                      <a:pt x="326" y="70"/>
                    </a:lnTo>
                    <a:lnTo>
                      <a:pt x="331" y="77"/>
                    </a:lnTo>
                    <a:lnTo>
                      <a:pt x="336" y="86"/>
                    </a:lnTo>
                    <a:lnTo>
                      <a:pt x="341" y="94"/>
                    </a:lnTo>
                    <a:lnTo>
                      <a:pt x="345" y="102"/>
                    </a:lnTo>
                    <a:lnTo>
                      <a:pt x="349" y="111"/>
                    </a:lnTo>
                    <a:lnTo>
                      <a:pt x="353" y="121"/>
                    </a:lnTo>
                    <a:lnTo>
                      <a:pt x="356" y="130"/>
                    </a:lnTo>
                    <a:lnTo>
                      <a:pt x="359" y="140"/>
                    </a:lnTo>
                    <a:lnTo>
                      <a:pt x="361" y="150"/>
                    </a:lnTo>
                    <a:lnTo>
                      <a:pt x="365" y="170"/>
                    </a:lnTo>
                    <a:lnTo>
                      <a:pt x="367" y="191"/>
                    </a:lnTo>
                    <a:lnTo>
                      <a:pt x="368" y="202"/>
                    </a:lnTo>
                    <a:lnTo>
                      <a:pt x="368" y="213"/>
                    </a:lnTo>
                    <a:lnTo>
                      <a:pt x="367" y="234"/>
                    </a:lnTo>
                    <a:lnTo>
                      <a:pt x="366" y="245"/>
                    </a:lnTo>
                    <a:lnTo>
                      <a:pt x="365" y="255"/>
                    </a:lnTo>
                    <a:lnTo>
                      <a:pt x="363" y="266"/>
                    </a:lnTo>
                    <a:lnTo>
                      <a:pt x="361" y="276"/>
                    </a:lnTo>
                    <a:lnTo>
                      <a:pt x="359" y="286"/>
                    </a:lnTo>
                    <a:lnTo>
                      <a:pt x="356" y="295"/>
                    </a:lnTo>
                    <a:lnTo>
                      <a:pt x="349" y="314"/>
                    </a:lnTo>
                    <a:lnTo>
                      <a:pt x="345" y="323"/>
                    </a:lnTo>
                    <a:lnTo>
                      <a:pt x="341" y="332"/>
                    </a:lnTo>
                    <a:lnTo>
                      <a:pt x="336" y="340"/>
                    </a:lnTo>
                    <a:lnTo>
                      <a:pt x="331" y="348"/>
                    </a:lnTo>
                    <a:lnTo>
                      <a:pt x="320" y="363"/>
                    </a:lnTo>
                    <a:lnTo>
                      <a:pt x="314" y="370"/>
                    </a:lnTo>
                    <a:lnTo>
                      <a:pt x="308" y="377"/>
                    </a:lnTo>
                    <a:lnTo>
                      <a:pt x="301" y="383"/>
                    </a:lnTo>
                    <a:lnTo>
                      <a:pt x="294" y="389"/>
                    </a:lnTo>
                    <a:lnTo>
                      <a:pt x="286" y="395"/>
                    </a:lnTo>
                    <a:lnTo>
                      <a:pt x="279" y="400"/>
                    </a:lnTo>
                    <a:lnTo>
                      <a:pt x="271" y="405"/>
                    </a:lnTo>
                    <a:lnTo>
                      <a:pt x="262" y="409"/>
                    </a:lnTo>
                    <a:lnTo>
                      <a:pt x="253" y="413"/>
                    </a:lnTo>
                    <a:lnTo>
                      <a:pt x="244" y="416"/>
                    </a:lnTo>
                    <a:lnTo>
                      <a:pt x="235" y="419"/>
                    </a:lnTo>
                    <a:lnTo>
                      <a:pt x="225" y="422"/>
                    </a:lnTo>
                    <a:lnTo>
                      <a:pt x="216" y="424"/>
                    </a:lnTo>
                    <a:lnTo>
                      <a:pt x="205" y="425"/>
                    </a:lnTo>
                    <a:lnTo>
                      <a:pt x="195" y="426"/>
                    </a:lnTo>
                    <a:lnTo>
                      <a:pt x="184" y="426"/>
                    </a:lnTo>
                    <a:close/>
                    <a:moveTo>
                      <a:pt x="184" y="59"/>
                    </a:moveTo>
                    <a:lnTo>
                      <a:pt x="176" y="59"/>
                    </a:lnTo>
                    <a:lnTo>
                      <a:pt x="169" y="60"/>
                    </a:lnTo>
                    <a:lnTo>
                      <a:pt x="162" y="61"/>
                    </a:lnTo>
                    <a:lnTo>
                      <a:pt x="155" y="62"/>
                    </a:lnTo>
                    <a:lnTo>
                      <a:pt x="148" y="64"/>
                    </a:lnTo>
                    <a:lnTo>
                      <a:pt x="142" y="66"/>
                    </a:lnTo>
                    <a:lnTo>
                      <a:pt x="136" y="69"/>
                    </a:lnTo>
                    <a:lnTo>
                      <a:pt x="130" y="71"/>
                    </a:lnTo>
                    <a:lnTo>
                      <a:pt x="125" y="75"/>
                    </a:lnTo>
                    <a:lnTo>
                      <a:pt x="119" y="78"/>
                    </a:lnTo>
                    <a:lnTo>
                      <a:pt x="114" y="82"/>
                    </a:lnTo>
                    <a:lnTo>
                      <a:pt x="109" y="86"/>
                    </a:lnTo>
                    <a:lnTo>
                      <a:pt x="104" y="90"/>
                    </a:lnTo>
                    <a:lnTo>
                      <a:pt x="100" y="95"/>
                    </a:lnTo>
                    <a:lnTo>
                      <a:pt x="92" y="105"/>
                    </a:lnTo>
                    <a:lnTo>
                      <a:pt x="85" y="116"/>
                    </a:lnTo>
                    <a:lnTo>
                      <a:pt x="79" y="128"/>
                    </a:lnTo>
                    <a:lnTo>
                      <a:pt x="76" y="134"/>
                    </a:lnTo>
                    <a:lnTo>
                      <a:pt x="73" y="141"/>
                    </a:lnTo>
                    <a:lnTo>
                      <a:pt x="69" y="154"/>
                    </a:lnTo>
                    <a:lnTo>
                      <a:pt x="66" y="168"/>
                    </a:lnTo>
                    <a:lnTo>
                      <a:pt x="65" y="175"/>
                    </a:lnTo>
                    <a:lnTo>
                      <a:pt x="63" y="182"/>
                    </a:lnTo>
                    <a:lnTo>
                      <a:pt x="62" y="197"/>
                    </a:lnTo>
                    <a:lnTo>
                      <a:pt x="62" y="213"/>
                    </a:lnTo>
                    <a:lnTo>
                      <a:pt x="62" y="228"/>
                    </a:lnTo>
                    <a:lnTo>
                      <a:pt x="63" y="243"/>
                    </a:lnTo>
                    <a:lnTo>
                      <a:pt x="66" y="257"/>
                    </a:lnTo>
                    <a:lnTo>
                      <a:pt x="69" y="271"/>
                    </a:lnTo>
                    <a:lnTo>
                      <a:pt x="73" y="285"/>
                    </a:lnTo>
                    <a:lnTo>
                      <a:pt x="79" y="298"/>
                    </a:lnTo>
                    <a:lnTo>
                      <a:pt x="85" y="310"/>
                    </a:lnTo>
                    <a:lnTo>
                      <a:pt x="88" y="315"/>
                    </a:lnTo>
                    <a:lnTo>
                      <a:pt x="92" y="321"/>
                    </a:lnTo>
                    <a:lnTo>
                      <a:pt x="100" y="331"/>
                    </a:lnTo>
                    <a:lnTo>
                      <a:pt x="104" y="335"/>
                    </a:lnTo>
                    <a:lnTo>
                      <a:pt x="109" y="340"/>
                    </a:lnTo>
                    <a:lnTo>
                      <a:pt x="119" y="348"/>
                    </a:lnTo>
                    <a:lnTo>
                      <a:pt x="125" y="351"/>
                    </a:lnTo>
                    <a:lnTo>
                      <a:pt x="130" y="354"/>
                    </a:lnTo>
                    <a:lnTo>
                      <a:pt x="136" y="357"/>
                    </a:lnTo>
                    <a:lnTo>
                      <a:pt x="142" y="360"/>
                    </a:lnTo>
                    <a:lnTo>
                      <a:pt x="148" y="362"/>
                    </a:lnTo>
                    <a:lnTo>
                      <a:pt x="155" y="364"/>
                    </a:lnTo>
                    <a:lnTo>
                      <a:pt x="162" y="365"/>
                    </a:lnTo>
                    <a:lnTo>
                      <a:pt x="169" y="366"/>
                    </a:lnTo>
                    <a:lnTo>
                      <a:pt x="176" y="367"/>
                    </a:lnTo>
                    <a:lnTo>
                      <a:pt x="184" y="367"/>
                    </a:lnTo>
                    <a:lnTo>
                      <a:pt x="191" y="367"/>
                    </a:lnTo>
                    <a:lnTo>
                      <a:pt x="199" y="366"/>
                    </a:lnTo>
                    <a:lnTo>
                      <a:pt x="206" y="365"/>
                    </a:lnTo>
                    <a:lnTo>
                      <a:pt x="213" y="364"/>
                    </a:lnTo>
                    <a:lnTo>
                      <a:pt x="219" y="362"/>
                    </a:lnTo>
                    <a:lnTo>
                      <a:pt x="226" y="360"/>
                    </a:lnTo>
                    <a:lnTo>
                      <a:pt x="232" y="357"/>
                    </a:lnTo>
                    <a:lnTo>
                      <a:pt x="238" y="354"/>
                    </a:lnTo>
                    <a:lnTo>
                      <a:pt x="243" y="351"/>
                    </a:lnTo>
                    <a:lnTo>
                      <a:pt x="249" y="348"/>
                    </a:lnTo>
                    <a:lnTo>
                      <a:pt x="254" y="344"/>
                    </a:lnTo>
                    <a:lnTo>
                      <a:pt x="259" y="340"/>
                    </a:lnTo>
                    <a:lnTo>
                      <a:pt x="263" y="335"/>
                    </a:lnTo>
                    <a:lnTo>
                      <a:pt x="268" y="331"/>
                    </a:lnTo>
                    <a:lnTo>
                      <a:pt x="272" y="326"/>
                    </a:lnTo>
                    <a:lnTo>
                      <a:pt x="276" y="321"/>
                    </a:lnTo>
                    <a:lnTo>
                      <a:pt x="283" y="310"/>
                    </a:lnTo>
                    <a:lnTo>
                      <a:pt x="289" y="298"/>
                    </a:lnTo>
                    <a:lnTo>
                      <a:pt x="292" y="291"/>
                    </a:lnTo>
                    <a:lnTo>
                      <a:pt x="294" y="285"/>
                    </a:lnTo>
                    <a:lnTo>
                      <a:pt x="299" y="271"/>
                    </a:lnTo>
                    <a:lnTo>
                      <a:pt x="302" y="257"/>
                    </a:lnTo>
                    <a:lnTo>
                      <a:pt x="303" y="250"/>
                    </a:lnTo>
                    <a:lnTo>
                      <a:pt x="304" y="243"/>
                    </a:lnTo>
                    <a:lnTo>
                      <a:pt x="306" y="228"/>
                    </a:lnTo>
                    <a:lnTo>
                      <a:pt x="306" y="213"/>
                    </a:lnTo>
                    <a:lnTo>
                      <a:pt x="306" y="197"/>
                    </a:lnTo>
                    <a:lnTo>
                      <a:pt x="304" y="182"/>
                    </a:lnTo>
                    <a:lnTo>
                      <a:pt x="302" y="168"/>
                    </a:lnTo>
                    <a:lnTo>
                      <a:pt x="299" y="154"/>
                    </a:lnTo>
                    <a:lnTo>
                      <a:pt x="294" y="141"/>
                    </a:lnTo>
                    <a:lnTo>
                      <a:pt x="289" y="128"/>
                    </a:lnTo>
                    <a:lnTo>
                      <a:pt x="283" y="116"/>
                    </a:lnTo>
                    <a:lnTo>
                      <a:pt x="280" y="110"/>
                    </a:lnTo>
                    <a:lnTo>
                      <a:pt x="276" y="105"/>
                    </a:lnTo>
                    <a:lnTo>
                      <a:pt x="268" y="95"/>
                    </a:lnTo>
                    <a:lnTo>
                      <a:pt x="263" y="90"/>
                    </a:lnTo>
                    <a:lnTo>
                      <a:pt x="259" y="86"/>
                    </a:lnTo>
                    <a:lnTo>
                      <a:pt x="249" y="78"/>
                    </a:lnTo>
                    <a:lnTo>
                      <a:pt x="243" y="75"/>
                    </a:lnTo>
                    <a:lnTo>
                      <a:pt x="238" y="71"/>
                    </a:lnTo>
                    <a:lnTo>
                      <a:pt x="232" y="69"/>
                    </a:lnTo>
                    <a:lnTo>
                      <a:pt x="226" y="66"/>
                    </a:lnTo>
                    <a:lnTo>
                      <a:pt x="213" y="62"/>
                    </a:lnTo>
                    <a:lnTo>
                      <a:pt x="199" y="60"/>
                    </a:lnTo>
                    <a:lnTo>
                      <a:pt x="191" y="59"/>
                    </a:lnTo>
                    <a:lnTo>
                      <a:pt x="184" y="5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49" name="Freeform 15"/>
              <p:cNvSpPr>
                <a:spLocks/>
              </p:cNvSpPr>
              <p:nvPr userDrawn="1"/>
            </p:nvSpPr>
            <p:spPr bwMode="auto">
              <a:xfrm>
                <a:off x="7953375" y="4525963"/>
                <a:ext cx="328612" cy="666750"/>
              </a:xfrm>
              <a:custGeom>
                <a:avLst/>
                <a:gdLst>
                  <a:gd name="T0" fmla="*/ 207 w 207"/>
                  <a:gd name="T1" fmla="*/ 67 h 420"/>
                  <a:gd name="T2" fmla="*/ 192 w 207"/>
                  <a:gd name="T3" fmla="*/ 63 h 420"/>
                  <a:gd name="T4" fmla="*/ 185 w 207"/>
                  <a:gd name="T5" fmla="*/ 61 h 420"/>
                  <a:gd name="T6" fmla="*/ 178 w 207"/>
                  <a:gd name="T7" fmla="*/ 60 h 420"/>
                  <a:gd name="T8" fmla="*/ 171 w 207"/>
                  <a:gd name="T9" fmla="*/ 60 h 420"/>
                  <a:gd name="T10" fmla="*/ 164 w 207"/>
                  <a:gd name="T11" fmla="*/ 60 h 420"/>
                  <a:gd name="T12" fmla="*/ 157 w 207"/>
                  <a:gd name="T13" fmla="*/ 60 h 420"/>
                  <a:gd name="T14" fmla="*/ 150 w 207"/>
                  <a:gd name="T15" fmla="*/ 61 h 420"/>
                  <a:gd name="T16" fmla="*/ 138 w 207"/>
                  <a:gd name="T17" fmla="*/ 64 h 420"/>
                  <a:gd name="T18" fmla="*/ 132 w 207"/>
                  <a:gd name="T19" fmla="*/ 66 h 420"/>
                  <a:gd name="T20" fmla="*/ 126 w 207"/>
                  <a:gd name="T21" fmla="*/ 68 h 420"/>
                  <a:gd name="T22" fmla="*/ 120 w 207"/>
                  <a:gd name="T23" fmla="*/ 71 h 420"/>
                  <a:gd name="T24" fmla="*/ 115 w 207"/>
                  <a:gd name="T25" fmla="*/ 75 h 420"/>
                  <a:gd name="T26" fmla="*/ 110 w 207"/>
                  <a:gd name="T27" fmla="*/ 78 h 420"/>
                  <a:gd name="T28" fmla="*/ 105 w 207"/>
                  <a:gd name="T29" fmla="*/ 82 h 420"/>
                  <a:gd name="T30" fmla="*/ 100 w 207"/>
                  <a:gd name="T31" fmla="*/ 86 h 420"/>
                  <a:gd name="T32" fmla="*/ 95 w 207"/>
                  <a:gd name="T33" fmla="*/ 91 h 420"/>
                  <a:gd name="T34" fmla="*/ 91 w 207"/>
                  <a:gd name="T35" fmla="*/ 96 h 420"/>
                  <a:gd name="T36" fmla="*/ 87 w 207"/>
                  <a:gd name="T37" fmla="*/ 101 h 420"/>
                  <a:gd name="T38" fmla="*/ 84 w 207"/>
                  <a:gd name="T39" fmla="*/ 107 h 420"/>
                  <a:gd name="T40" fmla="*/ 79 w 207"/>
                  <a:gd name="T41" fmla="*/ 112 h 420"/>
                  <a:gd name="T42" fmla="*/ 76 w 207"/>
                  <a:gd name="T43" fmla="*/ 119 h 420"/>
                  <a:gd name="T44" fmla="*/ 73 w 207"/>
                  <a:gd name="T45" fmla="*/ 125 h 420"/>
                  <a:gd name="T46" fmla="*/ 69 w 207"/>
                  <a:gd name="T47" fmla="*/ 138 h 420"/>
                  <a:gd name="T48" fmla="*/ 65 w 207"/>
                  <a:gd name="T49" fmla="*/ 152 h 420"/>
                  <a:gd name="T50" fmla="*/ 64 w 207"/>
                  <a:gd name="T51" fmla="*/ 160 h 420"/>
                  <a:gd name="T52" fmla="*/ 63 w 207"/>
                  <a:gd name="T53" fmla="*/ 167 h 420"/>
                  <a:gd name="T54" fmla="*/ 63 w 207"/>
                  <a:gd name="T55" fmla="*/ 175 h 420"/>
                  <a:gd name="T56" fmla="*/ 62 w 207"/>
                  <a:gd name="T57" fmla="*/ 183 h 420"/>
                  <a:gd name="T58" fmla="*/ 62 w 207"/>
                  <a:gd name="T59" fmla="*/ 420 h 420"/>
                  <a:gd name="T60" fmla="*/ 0 w 207"/>
                  <a:gd name="T61" fmla="*/ 420 h 420"/>
                  <a:gd name="T62" fmla="*/ 0 w 207"/>
                  <a:gd name="T63" fmla="*/ 8 h 420"/>
                  <a:gd name="T64" fmla="*/ 59 w 207"/>
                  <a:gd name="T65" fmla="*/ 8 h 420"/>
                  <a:gd name="T66" fmla="*/ 59 w 207"/>
                  <a:gd name="T67" fmla="*/ 64 h 420"/>
                  <a:gd name="T68" fmla="*/ 63 w 207"/>
                  <a:gd name="T69" fmla="*/ 57 h 420"/>
                  <a:gd name="T70" fmla="*/ 69 w 207"/>
                  <a:gd name="T71" fmla="*/ 49 h 420"/>
                  <a:gd name="T72" fmla="*/ 71 w 207"/>
                  <a:gd name="T73" fmla="*/ 46 h 420"/>
                  <a:gd name="T74" fmla="*/ 74 w 207"/>
                  <a:gd name="T75" fmla="*/ 42 h 420"/>
                  <a:gd name="T76" fmla="*/ 82 w 207"/>
                  <a:gd name="T77" fmla="*/ 35 h 420"/>
                  <a:gd name="T78" fmla="*/ 86 w 207"/>
                  <a:gd name="T79" fmla="*/ 32 h 420"/>
                  <a:gd name="T80" fmla="*/ 90 w 207"/>
                  <a:gd name="T81" fmla="*/ 28 h 420"/>
                  <a:gd name="T82" fmla="*/ 94 w 207"/>
                  <a:gd name="T83" fmla="*/ 25 h 420"/>
                  <a:gd name="T84" fmla="*/ 98 w 207"/>
                  <a:gd name="T85" fmla="*/ 22 h 420"/>
                  <a:gd name="T86" fmla="*/ 107 w 207"/>
                  <a:gd name="T87" fmla="*/ 17 h 420"/>
                  <a:gd name="T88" fmla="*/ 116 w 207"/>
                  <a:gd name="T89" fmla="*/ 12 h 420"/>
                  <a:gd name="T90" fmla="*/ 126 w 207"/>
                  <a:gd name="T91" fmla="*/ 8 h 420"/>
                  <a:gd name="T92" fmla="*/ 136 w 207"/>
                  <a:gd name="T93" fmla="*/ 4 h 420"/>
                  <a:gd name="T94" fmla="*/ 147 w 207"/>
                  <a:gd name="T95" fmla="*/ 2 h 420"/>
                  <a:gd name="T96" fmla="*/ 159 w 207"/>
                  <a:gd name="T97" fmla="*/ 0 h 420"/>
                  <a:gd name="T98" fmla="*/ 171 w 207"/>
                  <a:gd name="T99" fmla="*/ 0 h 420"/>
                  <a:gd name="T100" fmla="*/ 183 w 207"/>
                  <a:gd name="T101" fmla="*/ 1 h 420"/>
                  <a:gd name="T102" fmla="*/ 195 w 207"/>
                  <a:gd name="T103" fmla="*/ 2 h 420"/>
                  <a:gd name="T104" fmla="*/ 207 w 207"/>
                  <a:gd name="T105" fmla="*/ 5 h 420"/>
                  <a:gd name="T106" fmla="*/ 207 w 207"/>
                  <a:gd name="T107" fmla="*/ 67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07" h="420">
                    <a:moveTo>
                      <a:pt x="207" y="67"/>
                    </a:moveTo>
                    <a:lnTo>
                      <a:pt x="192" y="63"/>
                    </a:lnTo>
                    <a:lnTo>
                      <a:pt x="185" y="61"/>
                    </a:lnTo>
                    <a:lnTo>
                      <a:pt x="178" y="60"/>
                    </a:lnTo>
                    <a:lnTo>
                      <a:pt x="171" y="60"/>
                    </a:lnTo>
                    <a:lnTo>
                      <a:pt x="164" y="60"/>
                    </a:lnTo>
                    <a:lnTo>
                      <a:pt x="157" y="60"/>
                    </a:lnTo>
                    <a:lnTo>
                      <a:pt x="150" y="61"/>
                    </a:lnTo>
                    <a:lnTo>
                      <a:pt x="138" y="64"/>
                    </a:lnTo>
                    <a:lnTo>
                      <a:pt x="132" y="66"/>
                    </a:lnTo>
                    <a:lnTo>
                      <a:pt x="126" y="68"/>
                    </a:lnTo>
                    <a:lnTo>
                      <a:pt x="120" y="71"/>
                    </a:lnTo>
                    <a:lnTo>
                      <a:pt x="115" y="75"/>
                    </a:lnTo>
                    <a:lnTo>
                      <a:pt x="110" y="78"/>
                    </a:lnTo>
                    <a:lnTo>
                      <a:pt x="105" y="82"/>
                    </a:lnTo>
                    <a:lnTo>
                      <a:pt x="100" y="86"/>
                    </a:lnTo>
                    <a:lnTo>
                      <a:pt x="95" y="91"/>
                    </a:lnTo>
                    <a:lnTo>
                      <a:pt x="91" y="96"/>
                    </a:lnTo>
                    <a:lnTo>
                      <a:pt x="87" y="101"/>
                    </a:lnTo>
                    <a:lnTo>
                      <a:pt x="84" y="107"/>
                    </a:lnTo>
                    <a:lnTo>
                      <a:pt x="79" y="112"/>
                    </a:lnTo>
                    <a:lnTo>
                      <a:pt x="76" y="119"/>
                    </a:lnTo>
                    <a:lnTo>
                      <a:pt x="73" y="125"/>
                    </a:lnTo>
                    <a:lnTo>
                      <a:pt x="69" y="138"/>
                    </a:lnTo>
                    <a:lnTo>
                      <a:pt x="65" y="152"/>
                    </a:lnTo>
                    <a:lnTo>
                      <a:pt x="64" y="160"/>
                    </a:lnTo>
                    <a:lnTo>
                      <a:pt x="63" y="167"/>
                    </a:lnTo>
                    <a:lnTo>
                      <a:pt x="63" y="175"/>
                    </a:lnTo>
                    <a:lnTo>
                      <a:pt x="62" y="183"/>
                    </a:lnTo>
                    <a:lnTo>
                      <a:pt x="62" y="420"/>
                    </a:lnTo>
                    <a:lnTo>
                      <a:pt x="0" y="420"/>
                    </a:lnTo>
                    <a:lnTo>
                      <a:pt x="0" y="8"/>
                    </a:lnTo>
                    <a:lnTo>
                      <a:pt x="59" y="8"/>
                    </a:lnTo>
                    <a:lnTo>
                      <a:pt x="59" y="64"/>
                    </a:lnTo>
                    <a:lnTo>
                      <a:pt x="63" y="57"/>
                    </a:lnTo>
                    <a:lnTo>
                      <a:pt x="69" y="49"/>
                    </a:lnTo>
                    <a:lnTo>
                      <a:pt x="71" y="46"/>
                    </a:lnTo>
                    <a:lnTo>
                      <a:pt x="74" y="42"/>
                    </a:lnTo>
                    <a:lnTo>
                      <a:pt x="82" y="35"/>
                    </a:lnTo>
                    <a:lnTo>
                      <a:pt x="86" y="32"/>
                    </a:lnTo>
                    <a:lnTo>
                      <a:pt x="90" y="28"/>
                    </a:lnTo>
                    <a:lnTo>
                      <a:pt x="94" y="25"/>
                    </a:lnTo>
                    <a:lnTo>
                      <a:pt x="98" y="22"/>
                    </a:lnTo>
                    <a:lnTo>
                      <a:pt x="107" y="17"/>
                    </a:lnTo>
                    <a:lnTo>
                      <a:pt x="116" y="12"/>
                    </a:lnTo>
                    <a:lnTo>
                      <a:pt x="126" y="8"/>
                    </a:lnTo>
                    <a:lnTo>
                      <a:pt x="136" y="4"/>
                    </a:lnTo>
                    <a:lnTo>
                      <a:pt x="147" y="2"/>
                    </a:lnTo>
                    <a:lnTo>
                      <a:pt x="159" y="0"/>
                    </a:lnTo>
                    <a:lnTo>
                      <a:pt x="171" y="0"/>
                    </a:lnTo>
                    <a:lnTo>
                      <a:pt x="183" y="1"/>
                    </a:lnTo>
                    <a:lnTo>
                      <a:pt x="195" y="2"/>
                    </a:lnTo>
                    <a:lnTo>
                      <a:pt x="207" y="5"/>
                    </a:lnTo>
                    <a:lnTo>
                      <a:pt x="207" y="6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50" name="Rectangle 16"/>
              <p:cNvSpPr>
                <a:spLocks noChangeArrowheads="1"/>
              </p:cNvSpPr>
              <p:nvPr userDrawn="1"/>
            </p:nvSpPr>
            <p:spPr bwMode="auto">
              <a:xfrm>
                <a:off x="8415338" y="4324351"/>
                <a:ext cx="98425" cy="8667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51" name="Freeform 17"/>
              <p:cNvSpPr>
                <a:spLocks noEditPoints="1"/>
              </p:cNvSpPr>
              <p:nvPr userDrawn="1"/>
            </p:nvSpPr>
            <p:spPr bwMode="auto">
              <a:xfrm>
                <a:off x="8683625" y="4324351"/>
                <a:ext cx="582612" cy="879475"/>
              </a:xfrm>
              <a:custGeom>
                <a:avLst/>
                <a:gdLst>
                  <a:gd name="T0" fmla="*/ 308 w 367"/>
                  <a:gd name="T1" fmla="*/ 547 h 554"/>
                  <a:gd name="T2" fmla="*/ 290 w 367"/>
                  <a:gd name="T3" fmla="*/ 505 h 554"/>
                  <a:gd name="T4" fmla="*/ 261 w 367"/>
                  <a:gd name="T5" fmla="*/ 530 h 554"/>
                  <a:gd name="T6" fmla="*/ 236 w 367"/>
                  <a:gd name="T7" fmla="*/ 543 h 554"/>
                  <a:gd name="T8" fmla="*/ 197 w 367"/>
                  <a:gd name="T9" fmla="*/ 553 h 554"/>
                  <a:gd name="T10" fmla="*/ 155 w 367"/>
                  <a:gd name="T11" fmla="*/ 553 h 554"/>
                  <a:gd name="T12" fmla="*/ 119 w 367"/>
                  <a:gd name="T13" fmla="*/ 544 h 554"/>
                  <a:gd name="T14" fmla="*/ 87 w 367"/>
                  <a:gd name="T15" fmla="*/ 528 h 554"/>
                  <a:gd name="T16" fmla="*/ 66 w 367"/>
                  <a:gd name="T17" fmla="*/ 512 h 554"/>
                  <a:gd name="T18" fmla="*/ 42 w 367"/>
                  <a:gd name="T19" fmla="*/ 484 h 554"/>
                  <a:gd name="T20" fmla="*/ 19 w 367"/>
                  <a:gd name="T21" fmla="*/ 443 h 554"/>
                  <a:gd name="T22" fmla="*/ 7 w 367"/>
                  <a:gd name="T23" fmla="*/ 404 h 554"/>
                  <a:gd name="T24" fmla="*/ 0 w 367"/>
                  <a:gd name="T25" fmla="*/ 341 h 554"/>
                  <a:gd name="T26" fmla="*/ 5 w 367"/>
                  <a:gd name="T27" fmla="*/ 288 h 554"/>
                  <a:gd name="T28" fmla="*/ 19 w 367"/>
                  <a:gd name="T29" fmla="*/ 240 h 554"/>
                  <a:gd name="T30" fmla="*/ 37 w 367"/>
                  <a:gd name="T31" fmla="*/ 206 h 554"/>
                  <a:gd name="T32" fmla="*/ 61 w 367"/>
                  <a:gd name="T33" fmla="*/ 177 h 554"/>
                  <a:gd name="T34" fmla="*/ 89 w 367"/>
                  <a:gd name="T35" fmla="*/ 154 h 554"/>
                  <a:gd name="T36" fmla="*/ 123 w 367"/>
                  <a:gd name="T37" fmla="*/ 138 h 554"/>
                  <a:gd name="T38" fmla="*/ 161 w 367"/>
                  <a:gd name="T39" fmla="*/ 129 h 554"/>
                  <a:gd name="T40" fmla="*/ 202 w 367"/>
                  <a:gd name="T41" fmla="*/ 129 h 554"/>
                  <a:gd name="T42" fmla="*/ 238 w 367"/>
                  <a:gd name="T43" fmla="*/ 139 h 554"/>
                  <a:gd name="T44" fmla="*/ 269 w 367"/>
                  <a:gd name="T45" fmla="*/ 156 h 554"/>
                  <a:gd name="T46" fmla="*/ 286 w 367"/>
                  <a:gd name="T47" fmla="*/ 170 h 554"/>
                  <a:gd name="T48" fmla="*/ 305 w 367"/>
                  <a:gd name="T49" fmla="*/ 194 h 554"/>
                  <a:gd name="T50" fmla="*/ 169 w 367"/>
                  <a:gd name="T51" fmla="*/ 188 h 554"/>
                  <a:gd name="T52" fmla="*/ 143 w 367"/>
                  <a:gd name="T53" fmla="*/ 194 h 554"/>
                  <a:gd name="T54" fmla="*/ 120 w 367"/>
                  <a:gd name="T55" fmla="*/ 206 h 554"/>
                  <a:gd name="T56" fmla="*/ 101 w 367"/>
                  <a:gd name="T57" fmla="*/ 223 h 554"/>
                  <a:gd name="T58" fmla="*/ 80 w 367"/>
                  <a:gd name="T59" fmla="*/ 256 h 554"/>
                  <a:gd name="T60" fmla="*/ 64 w 367"/>
                  <a:gd name="T61" fmla="*/ 311 h 554"/>
                  <a:gd name="T62" fmla="*/ 64 w 367"/>
                  <a:gd name="T63" fmla="*/ 372 h 554"/>
                  <a:gd name="T64" fmla="*/ 74 w 367"/>
                  <a:gd name="T65" fmla="*/ 413 h 554"/>
                  <a:gd name="T66" fmla="*/ 93 w 367"/>
                  <a:gd name="T67" fmla="*/ 449 h 554"/>
                  <a:gd name="T68" fmla="*/ 115 w 367"/>
                  <a:gd name="T69" fmla="*/ 472 h 554"/>
                  <a:gd name="T70" fmla="*/ 137 w 367"/>
                  <a:gd name="T71" fmla="*/ 485 h 554"/>
                  <a:gd name="T72" fmla="*/ 183 w 367"/>
                  <a:gd name="T73" fmla="*/ 495 h 554"/>
                  <a:gd name="T74" fmla="*/ 220 w 367"/>
                  <a:gd name="T75" fmla="*/ 490 h 554"/>
                  <a:gd name="T76" fmla="*/ 244 w 367"/>
                  <a:gd name="T77" fmla="*/ 479 h 554"/>
                  <a:gd name="T78" fmla="*/ 264 w 367"/>
                  <a:gd name="T79" fmla="*/ 464 h 554"/>
                  <a:gd name="T80" fmla="*/ 287 w 367"/>
                  <a:gd name="T81" fmla="*/ 432 h 554"/>
                  <a:gd name="T82" fmla="*/ 302 w 367"/>
                  <a:gd name="T83" fmla="*/ 386 h 554"/>
                  <a:gd name="T84" fmla="*/ 306 w 367"/>
                  <a:gd name="T85" fmla="*/ 341 h 554"/>
                  <a:gd name="T86" fmla="*/ 298 w 367"/>
                  <a:gd name="T87" fmla="*/ 283 h 554"/>
                  <a:gd name="T88" fmla="*/ 282 w 367"/>
                  <a:gd name="T89" fmla="*/ 244 h 554"/>
                  <a:gd name="T90" fmla="*/ 262 w 367"/>
                  <a:gd name="T91" fmla="*/ 219 h 554"/>
                  <a:gd name="T92" fmla="*/ 236 w 367"/>
                  <a:gd name="T93" fmla="*/ 199 h 554"/>
                  <a:gd name="T94" fmla="*/ 211 w 367"/>
                  <a:gd name="T95" fmla="*/ 190 h 5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367" h="554">
                    <a:moveTo>
                      <a:pt x="305" y="0"/>
                    </a:moveTo>
                    <a:lnTo>
                      <a:pt x="367" y="0"/>
                    </a:lnTo>
                    <a:lnTo>
                      <a:pt x="367" y="547"/>
                    </a:lnTo>
                    <a:lnTo>
                      <a:pt x="308" y="547"/>
                    </a:lnTo>
                    <a:lnTo>
                      <a:pt x="308" y="481"/>
                    </a:lnTo>
                    <a:lnTo>
                      <a:pt x="303" y="489"/>
                    </a:lnTo>
                    <a:lnTo>
                      <a:pt x="297" y="498"/>
                    </a:lnTo>
                    <a:lnTo>
                      <a:pt x="290" y="505"/>
                    </a:lnTo>
                    <a:lnTo>
                      <a:pt x="284" y="512"/>
                    </a:lnTo>
                    <a:lnTo>
                      <a:pt x="277" y="519"/>
                    </a:lnTo>
                    <a:lnTo>
                      <a:pt x="269" y="525"/>
                    </a:lnTo>
                    <a:lnTo>
                      <a:pt x="261" y="530"/>
                    </a:lnTo>
                    <a:lnTo>
                      <a:pt x="253" y="535"/>
                    </a:lnTo>
                    <a:lnTo>
                      <a:pt x="245" y="539"/>
                    </a:lnTo>
                    <a:lnTo>
                      <a:pt x="240" y="541"/>
                    </a:lnTo>
                    <a:lnTo>
                      <a:pt x="236" y="543"/>
                    </a:lnTo>
                    <a:lnTo>
                      <a:pt x="226" y="547"/>
                    </a:lnTo>
                    <a:lnTo>
                      <a:pt x="217" y="549"/>
                    </a:lnTo>
                    <a:lnTo>
                      <a:pt x="207" y="551"/>
                    </a:lnTo>
                    <a:lnTo>
                      <a:pt x="197" y="553"/>
                    </a:lnTo>
                    <a:lnTo>
                      <a:pt x="186" y="554"/>
                    </a:lnTo>
                    <a:lnTo>
                      <a:pt x="175" y="554"/>
                    </a:lnTo>
                    <a:lnTo>
                      <a:pt x="165" y="554"/>
                    </a:lnTo>
                    <a:lnTo>
                      <a:pt x="155" y="553"/>
                    </a:lnTo>
                    <a:lnTo>
                      <a:pt x="146" y="552"/>
                    </a:lnTo>
                    <a:lnTo>
                      <a:pt x="137" y="550"/>
                    </a:lnTo>
                    <a:lnTo>
                      <a:pt x="128" y="547"/>
                    </a:lnTo>
                    <a:lnTo>
                      <a:pt x="119" y="544"/>
                    </a:lnTo>
                    <a:lnTo>
                      <a:pt x="110" y="541"/>
                    </a:lnTo>
                    <a:lnTo>
                      <a:pt x="102" y="537"/>
                    </a:lnTo>
                    <a:lnTo>
                      <a:pt x="94" y="533"/>
                    </a:lnTo>
                    <a:lnTo>
                      <a:pt x="87" y="528"/>
                    </a:lnTo>
                    <a:lnTo>
                      <a:pt x="83" y="526"/>
                    </a:lnTo>
                    <a:lnTo>
                      <a:pt x="79" y="523"/>
                    </a:lnTo>
                    <a:lnTo>
                      <a:pt x="72" y="518"/>
                    </a:lnTo>
                    <a:lnTo>
                      <a:pt x="66" y="512"/>
                    </a:lnTo>
                    <a:lnTo>
                      <a:pt x="59" y="505"/>
                    </a:lnTo>
                    <a:lnTo>
                      <a:pt x="53" y="499"/>
                    </a:lnTo>
                    <a:lnTo>
                      <a:pt x="47" y="492"/>
                    </a:lnTo>
                    <a:lnTo>
                      <a:pt x="42" y="484"/>
                    </a:lnTo>
                    <a:lnTo>
                      <a:pt x="37" y="477"/>
                    </a:lnTo>
                    <a:lnTo>
                      <a:pt x="27" y="460"/>
                    </a:lnTo>
                    <a:lnTo>
                      <a:pt x="23" y="452"/>
                    </a:lnTo>
                    <a:lnTo>
                      <a:pt x="19" y="443"/>
                    </a:lnTo>
                    <a:lnTo>
                      <a:pt x="16" y="433"/>
                    </a:lnTo>
                    <a:lnTo>
                      <a:pt x="12" y="424"/>
                    </a:lnTo>
                    <a:lnTo>
                      <a:pt x="10" y="414"/>
                    </a:lnTo>
                    <a:lnTo>
                      <a:pt x="7" y="404"/>
                    </a:lnTo>
                    <a:lnTo>
                      <a:pt x="3" y="384"/>
                    </a:lnTo>
                    <a:lnTo>
                      <a:pt x="1" y="363"/>
                    </a:lnTo>
                    <a:lnTo>
                      <a:pt x="1" y="352"/>
                    </a:lnTo>
                    <a:lnTo>
                      <a:pt x="0" y="341"/>
                    </a:lnTo>
                    <a:lnTo>
                      <a:pt x="1" y="320"/>
                    </a:lnTo>
                    <a:lnTo>
                      <a:pt x="2" y="309"/>
                    </a:lnTo>
                    <a:lnTo>
                      <a:pt x="3" y="299"/>
                    </a:lnTo>
                    <a:lnTo>
                      <a:pt x="5" y="288"/>
                    </a:lnTo>
                    <a:lnTo>
                      <a:pt x="7" y="278"/>
                    </a:lnTo>
                    <a:lnTo>
                      <a:pt x="10" y="268"/>
                    </a:lnTo>
                    <a:lnTo>
                      <a:pt x="13" y="259"/>
                    </a:lnTo>
                    <a:lnTo>
                      <a:pt x="19" y="240"/>
                    </a:lnTo>
                    <a:lnTo>
                      <a:pt x="23" y="231"/>
                    </a:lnTo>
                    <a:lnTo>
                      <a:pt x="28" y="222"/>
                    </a:lnTo>
                    <a:lnTo>
                      <a:pt x="32" y="214"/>
                    </a:lnTo>
                    <a:lnTo>
                      <a:pt x="37" y="206"/>
                    </a:lnTo>
                    <a:lnTo>
                      <a:pt x="43" y="198"/>
                    </a:lnTo>
                    <a:lnTo>
                      <a:pt x="48" y="191"/>
                    </a:lnTo>
                    <a:lnTo>
                      <a:pt x="54" y="184"/>
                    </a:lnTo>
                    <a:lnTo>
                      <a:pt x="61" y="177"/>
                    </a:lnTo>
                    <a:lnTo>
                      <a:pt x="67" y="171"/>
                    </a:lnTo>
                    <a:lnTo>
                      <a:pt x="74" y="165"/>
                    </a:lnTo>
                    <a:lnTo>
                      <a:pt x="82" y="159"/>
                    </a:lnTo>
                    <a:lnTo>
                      <a:pt x="89" y="154"/>
                    </a:lnTo>
                    <a:lnTo>
                      <a:pt x="97" y="149"/>
                    </a:lnTo>
                    <a:lnTo>
                      <a:pt x="105" y="145"/>
                    </a:lnTo>
                    <a:lnTo>
                      <a:pt x="114" y="141"/>
                    </a:lnTo>
                    <a:lnTo>
                      <a:pt x="123" y="138"/>
                    </a:lnTo>
                    <a:lnTo>
                      <a:pt x="132" y="135"/>
                    </a:lnTo>
                    <a:lnTo>
                      <a:pt x="142" y="132"/>
                    </a:lnTo>
                    <a:lnTo>
                      <a:pt x="151" y="130"/>
                    </a:lnTo>
                    <a:lnTo>
                      <a:pt x="161" y="129"/>
                    </a:lnTo>
                    <a:lnTo>
                      <a:pt x="172" y="128"/>
                    </a:lnTo>
                    <a:lnTo>
                      <a:pt x="182" y="128"/>
                    </a:lnTo>
                    <a:lnTo>
                      <a:pt x="192" y="128"/>
                    </a:lnTo>
                    <a:lnTo>
                      <a:pt x="202" y="129"/>
                    </a:lnTo>
                    <a:lnTo>
                      <a:pt x="212" y="131"/>
                    </a:lnTo>
                    <a:lnTo>
                      <a:pt x="221" y="133"/>
                    </a:lnTo>
                    <a:lnTo>
                      <a:pt x="230" y="135"/>
                    </a:lnTo>
                    <a:lnTo>
                      <a:pt x="238" y="139"/>
                    </a:lnTo>
                    <a:lnTo>
                      <a:pt x="247" y="142"/>
                    </a:lnTo>
                    <a:lnTo>
                      <a:pt x="254" y="146"/>
                    </a:lnTo>
                    <a:lnTo>
                      <a:pt x="262" y="151"/>
                    </a:lnTo>
                    <a:lnTo>
                      <a:pt x="269" y="156"/>
                    </a:lnTo>
                    <a:lnTo>
                      <a:pt x="273" y="158"/>
                    </a:lnTo>
                    <a:lnTo>
                      <a:pt x="276" y="161"/>
                    </a:lnTo>
                    <a:lnTo>
                      <a:pt x="283" y="167"/>
                    </a:lnTo>
                    <a:lnTo>
                      <a:pt x="286" y="170"/>
                    </a:lnTo>
                    <a:lnTo>
                      <a:pt x="289" y="173"/>
                    </a:lnTo>
                    <a:lnTo>
                      <a:pt x="294" y="180"/>
                    </a:lnTo>
                    <a:lnTo>
                      <a:pt x="300" y="186"/>
                    </a:lnTo>
                    <a:lnTo>
                      <a:pt x="305" y="194"/>
                    </a:lnTo>
                    <a:lnTo>
                      <a:pt x="305" y="0"/>
                    </a:lnTo>
                    <a:close/>
                    <a:moveTo>
                      <a:pt x="183" y="187"/>
                    </a:moveTo>
                    <a:lnTo>
                      <a:pt x="176" y="187"/>
                    </a:lnTo>
                    <a:lnTo>
                      <a:pt x="169" y="188"/>
                    </a:lnTo>
                    <a:lnTo>
                      <a:pt x="162" y="189"/>
                    </a:lnTo>
                    <a:lnTo>
                      <a:pt x="155" y="190"/>
                    </a:lnTo>
                    <a:lnTo>
                      <a:pt x="149" y="192"/>
                    </a:lnTo>
                    <a:lnTo>
                      <a:pt x="143" y="194"/>
                    </a:lnTo>
                    <a:lnTo>
                      <a:pt x="137" y="197"/>
                    </a:lnTo>
                    <a:lnTo>
                      <a:pt x="131" y="199"/>
                    </a:lnTo>
                    <a:lnTo>
                      <a:pt x="126" y="203"/>
                    </a:lnTo>
                    <a:lnTo>
                      <a:pt x="120" y="206"/>
                    </a:lnTo>
                    <a:lnTo>
                      <a:pt x="115" y="210"/>
                    </a:lnTo>
                    <a:lnTo>
                      <a:pt x="110" y="214"/>
                    </a:lnTo>
                    <a:lnTo>
                      <a:pt x="106" y="219"/>
                    </a:lnTo>
                    <a:lnTo>
                      <a:pt x="101" y="223"/>
                    </a:lnTo>
                    <a:lnTo>
                      <a:pt x="97" y="228"/>
                    </a:lnTo>
                    <a:lnTo>
                      <a:pt x="93" y="233"/>
                    </a:lnTo>
                    <a:lnTo>
                      <a:pt x="86" y="244"/>
                    </a:lnTo>
                    <a:lnTo>
                      <a:pt x="80" y="256"/>
                    </a:lnTo>
                    <a:lnTo>
                      <a:pt x="75" y="269"/>
                    </a:lnTo>
                    <a:lnTo>
                      <a:pt x="70" y="283"/>
                    </a:lnTo>
                    <a:lnTo>
                      <a:pt x="67" y="297"/>
                    </a:lnTo>
                    <a:lnTo>
                      <a:pt x="64" y="311"/>
                    </a:lnTo>
                    <a:lnTo>
                      <a:pt x="63" y="326"/>
                    </a:lnTo>
                    <a:lnTo>
                      <a:pt x="62" y="341"/>
                    </a:lnTo>
                    <a:lnTo>
                      <a:pt x="63" y="357"/>
                    </a:lnTo>
                    <a:lnTo>
                      <a:pt x="64" y="372"/>
                    </a:lnTo>
                    <a:lnTo>
                      <a:pt x="67" y="386"/>
                    </a:lnTo>
                    <a:lnTo>
                      <a:pt x="68" y="393"/>
                    </a:lnTo>
                    <a:lnTo>
                      <a:pt x="70" y="400"/>
                    </a:lnTo>
                    <a:lnTo>
                      <a:pt x="74" y="413"/>
                    </a:lnTo>
                    <a:lnTo>
                      <a:pt x="80" y="426"/>
                    </a:lnTo>
                    <a:lnTo>
                      <a:pt x="86" y="438"/>
                    </a:lnTo>
                    <a:lnTo>
                      <a:pt x="89" y="444"/>
                    </a:lnTo>
                    <a:lnTo>
                      <a:pt x="93" y="449"/>
                    </a:lnTo>
                    <a:lnTo>
                      <a:pt x="101" y="459"/>
                    </a:lnTo>
                    <a:lnTo>
                      <a:pt x="105" y="464"/>
                    </a:lnTo>
                    <a:lnTo>
                      <a:pt x="110" y="468"/>
                    </a:lnTo>
                    <a:lnTo>
                      <a:pt x="115" y="472"/>
                    </a:lnTo>
                    <a:lnTo>
                      <a:pt x="120" y="476"/>
                    </a:lnTo>
                    <a:lnTo>
                      <a:pt x="125" y="479"/>
                    </a:lnTo>
                    <a:lnTo>
                      <a:pt x="131" y="483"/>
                    </a:lnTo>
                    <a:lnTo>
                      <a:pt x="137" y="485"/>
                    </a:lnTo>
                    <a:lnTo>
                      <a:pt x="143" y="488"/>
                    </a:lnTo>
                    <a:lnTo>
                      <a:pt x="155" y="492"/>
                    </a:lnTo>
                    <a:lnTo>
                      <a:pt x="169" y="494"/>
                    </a:lnTo>
                    <a:lnTo>
                      <a:pt x="183" y="495"/>
                    </a:lnTo>
                    <a:lnTo>
                      <a:pt x="199" y="494"/>
                    </a:lnTo>
                    <a:lnTo>
                      <a:pt x="206" y="493"/>
                    </a:lnTo>
                    <a:lnTo>
                      <a:pt x="213" y="492"/>
                    </a:lnTo>
                    <a:lnTo>
                      <a:pt x="220" y="490"/>
                    </a:lnTo>
                    <a:lnTo>
                      <a:pt x="226" y="488"/>
                    </a:lnTo>
                    <a:lnTo>
                      <a:pt x="232" y="485"/>
                    </a:lnTo>
                    <a:lnTo>
                      <a:pt x="238" y="483"/>
                    </a:lnTo>
                    <a:lnTo>
                      <a:pt x="244" y="479"/>
                    </a:lnTo>
                    <a:lnTo>
                      <a:pt x="249" y="476"/>
                    </a:lnTo>
                    <a:lnTo>
                      <a:pt x="255" y="472"/>
                    </a:lnTo>
                    <a:lnTo>
                      <a:pt x="259" y="468"/>
                    </a:lnTo>
                    <a:lnTo>
                      <a:pt x="264" y="464"/>
                    </a:lnTo>
                    <a:lnTo>
                      <a:pt x="269" y="459"/>
                    </a:lnTo>
                    <a:lnTo>
                      <a:pt x="277" y="449"/>
                    </a:lnTo>
                    <a:lnTo>
                      <a:pt x="284" y="438"/>
                    </a:lnTo>
                    <a:lnTo>
                      <a:pt x="287" y="432"/>
                    </a:lnTo>
                    <a:lnTo>
                      <a:pt x="290" y="426"/>
                    </a:lnTo>
                    <a:lnTo>
                      <a:pt x="295" y="413"/>
                    </a:lnTo>
                    <a:lnTo>
                      <a:pt x="299" y="400"/>
                    </a:lnTo>
                    <a:lnTo>
                      <a:pt x="302" y="386"/>
                    </a:lnTo>
                    <a:lnTo>
                      <a:pt x="303" y="379"/>
                    </a:lnTo>
                    <a:lnTo>
                      <a:pt x="304" y="372"/>
                    </a:lnTo>
                    <a:lnTo>
                      <a:pt x="306" y="357"/>
                    </a:lnTo>
                    <a:lnTo>
                      <a:pt x="306" y="341"/>
                    </a:lnTo>
                    <a:lnTo>
                      <a:pt x="306" y="326"/>
                    </a:lnTo>
                    <a:lnTo>
                      <a:pt x="304" y="311"/>
                    </a:lnTo>
                    <a:lnTo>
                      <a:pt x="302" y="297"/>
                    </a:lnTo>
                    <a:lnTo>
                      <a:pt x="298" y="283"/>
                    </a:lnTo>
                    <a:lnTo>
                      <a:pt x="294" y="269"/>
                    </a:lnTo>
                    <a:lnTo>
                      <a:pt x="288" y="256"/>
                    </a:lnTo>
                    <a:lnTo>
                      <a:pt x="285" y="250"/>
                    </a:lnTo>
                    <a:lnTo>
                      <a:pt x="282" y="244"/>
                    </a:lnTo>
                    <a:lnTo>
                      <a:pt x="275" y="233"/>
                    </a:lnTo>
                    <a:lnTo>
                      <a:pt x="271" y="228"/>
                    </a:lnTo>
                    <a:lnTo>
                      <a:pt x="266" y="223"/>
                    </a:lnTo>
                    <a:lnTo>
                      <a:pt x="262" y="219"/>
                    </a:lnTo>
                    <a:lnTo>
                      <a:pt x="257" y="214"/>
                    </a:lnTo>
                    <a:lnTo>
                      <a:pt x="247" y="206"/>
                    </a:lnTo>
                    <a:lnTo>
                      <a:pt x="242" y="203"/>
                    </a:lnTo>
                    <a:lnTo>
                      <a:pt x="236" y="199"/>
                    </a:lnTo>
                    <a:lnTo>
                      <a:pt x="230" y="197"/>
                    </a:lnTo>
                    <a:lnTo>
                      <a:pt x="224" y="194"/>
                    </a:lnTo>
                    <a:lnTo>
                      <a:pt x="218" y="192"/>
                    </a:lnTo>
                    <a:lnTo>
                      <a:pt x="211" y="190"/>
                    </a:lnTo>
                    <a:lnTo>
                      <a:pt x="205" y="189"/>
                    </a:lnTo>
                    <a:lnTo>
                      <a:pt x="198" y="188"/>
                    </a:lnTo>
                    <a:lnTo>
                      <a:pt x="183" y="18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1767663852"/>
      </p:ext>
    </p:extLst>
  </p:cSld>
  <p:clrMapOvr>
    <a:masterClrMapping/>
  </p:clrMapOvr>
  <p:transition spd="med"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7561039" y="6191895"/>
            <a:ext cx="2808511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16" name="Rectangle 15"/>
          <p:cNvSpPr/>
          <p:nvPr userDrawn="1"/>
        </p:nvSpPr>
        <p:spPr>
          <a:xfrm>
            <a:off x="9649550" y="4032051"/>
            <a:ext cx="720000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17" name="Rectangle 16"/>
          <p:cNvSpPr/>
          <p:nvPr userDrawn="1"/>
        </p:nvSpPr>
        <p:spPr>
          <a:xfrm>
            <a:off x="8929191" y="4752727"/>
            <a:ext cx="720000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18" name="Rectangle 17"/>
          <p:cNvSpPr/>
          <p:nvPr userDrawn="1"/>
        </p:nvSpPr>
        <p:spPr>
          <a:xfrm>
            <a:off x="9649550" y="5472211"/>
            <a:ext cx="720000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20" name="Rectangle 19"/>
          <p:cNvSpPr/>
          <p:nvPr userDrawn="1"/>
        </p:nvSpPr>
        <p:spPr>
          <a:xfrm>
            <a:off x="1440359" y="719683"/>
            <a:ext cx="720000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51F651D-C496-4CA1-BAE0-A67C09B72761}" type="datetime3">
              <a:rPr lang="en-US" smtClean="0"/>
              <a:pPr/>
              <a:t>5 January 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smtClean="0"/>
              <a:t>Presentation name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0" y="1223739"/>
            <a:ext cx="8642350" cy="2232249"/>
          </a:xfrm>
        </p:spPr>
        <p:txBody>
          <a:bodyPr anchor="b" anchorCtr="0"/>
          <a:lstStyle>
            <a:lvl1pPr algn="ctr">
              <a:lnSpc>
                <a:spcPct val="85000"/>
              </a:lnSpc>
              <a:defRPr sz="6400" b="1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0" y="3600003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1" name="Rectangle 20"/>
          <p:cNvSpPr/>
          <p:nvPr userDrawn="1"/>
        </p:nvSpPr>
        <p:spPr>
          <a:xfrm>
            <a:off x="0" y="7274"/>
            <a:ext cx="1440279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grpSp>
        <p:nvGrpSpPr>
          <p:cNvPr id="22" name="Group 21"/>
          <p:cNvGrpSpPr>
            <a:grpSpLocks noChangeAspect="1"/>
          </p:cNvGrpSpPr>
          <p:nvPr userDrawn="1"/>
        </p:nvGrpSpPr>
        <p:grpSpPr>
          <a:xfrm>
            <a:off x="7921079" y="6455139"/>
            <a:ext cx="1979146" cy="169200"/>
            <a:chOff x="425958" y="6336331"/>
            <a:chExt cx="2526569" cy="216000"/>
          </a:xfrm>
        </p:grpSpPr>
        <p:sp>
          <p:nvSpPr>
            <p:cNvPr id="23" name="Freeform 6"/>
            <p:cNvSpPr>
              <a:spLocks noChangeAspect="1" noEditPoints="1"/>
            </p:cNvSpPr>
            <p:nvPr userDrawn="1"/>
          </p:nvSpPr>
          <p:spPr bwMode="auto">
            <a:xfrm>
              <a:off x="425958" y="6336331"/>
              <a:ext cx="1295526" cy="216000"/>
            </a:xfrm>
            <a:custGeom>
              <a:avLst/>
              <a:gdLst>
                <a:gd name="T0" fmla="*/ 4989 w 5446"/>
                <a:gd name="T1" fmla="*/ 686 h 908"/>
                <a:gd name="T2" fmla="*/ 4808 w 5446"/>
                <a:gd name="T3" fmla="*/ 593 h 908"/>
                <a:gd name="T4" fmla="*/ 4773 w 5446"/>
                <a:gd name="T5" fmla="*/ 389 h 908"/>
                <a:gd name="T6" fmla="*/ 4890 w 5446"/>
                <a:gd name="T7" fmla="*/ 244 h 908"/>
                <a:gd name="T8" fmla="*/ 5087 w 5446"/>
                <a:gd name="T9" fmla="*/ 246 h 908"/>
                <a:gd name="T10" fmla="*/ 4275 w 5446"/>
                <a:gd name="T11" fmla="*/ 348 h 908"/>
                <a:gd name="T12" fmla="*/ 4169 w 5446"/>
                <a:gd name="T13" fmla="*/ 308 h 908"/>
                <a:gd name="T14" fmla="*/ 4039 w 5446"/>
                <a:gd name="T15" fmla="*/ 382 h 908"/>
                <a:gd name="T16" fmla="*/ 3947 w 5446"/>
                <a:gd name="T17" fmla="*/ 299 h 908"/>
                <a:gd name="T18" fmla="*/ 3885 w 5446"/>
                <a:gd name="T19" fmla="*/ 230 h 908"/>
                <a:gd name="T20" fmla="*/ 4026 w 5446"/>
                <a:gd name="T21" fmla="*/ 225 h 908"/>
                <a:gd name="T22" fmla="*/ 4157 w 5446"/>
                <a:gd name="T23" fmla="*/ 240 h 908"/>
                <a:gd name="T24" fmla="*/ 4327 w 5446"/>
                <a:gd name="T25" fmla="*/ 258 h 908"/>
                <a:gd name="T26" fmla="*/ 3153 w 5446"/>
                <a:gd name="T27" fmla="*/ 684 h 908"/>
                <a:gd name="T28" fmla="*/ 2979 w 5446"/>
                <a:gd name="T29" fmla="*/ 574 h 908"/>
                <a:gd name="T30" fmla="*/ 2963 w 5446"/>
                <a:gd name="T31" fmla="*/ 362 h 908"/>
                <a:gd name="T32" fmla="*/ 3119 w 5446"/>
                <a:gd name="T33" fmla="*/ 228 h 908"/>
                <a:gd name="T34" fmla="*/ 3325 w 5446"/>
                <a:gd name="T35" fmla="*/ 274 h 908"/>
                <a:gd name="T36" fmla="*/ 3408 w 5446"/>
                <a:gd name="T37" fmla="*/ 466 h 908"/>
                <a:gd name="T38" fmla="*/ 3307 w 5446"/>
                <a:gd name="T39" fmla="*/ 646 h 908"/>
                <a:gd name="T40" fmla="*/ 2400 w 5446"/>
                <a:gd name="T41" fmla="*/ 420 h 908"/>
                <a:gd name="T42" fmla="*/ 2307 w 5446"/>
                <a:gd name="T43" fmla="*/ 305 h 908"/>
                <a:gd name="T44" fmla="*/ 2173 w 5446"/>
                <a:gd name="T45" fmla="*/ 348 h 908"/>
                <a:gd name="T46" fmla="*/ 2144 w 5446"/>
                <a:gd name="T47" fmla="*/ 287 h 908"/>
                <a:gd name="T48" fmla="*/ 2344 w 5446"/>
                <a:gd name="T49" fmla="*/ 228 h 908"/>
                <a:gd name="T50" fmla="*/ 2478 w 5446"/>
                <a:gd name="T51" fmla="*/ 349 h 908"/>
                <a:gd name="T52" fmla="*/ 1440 w 5446"/>
                <a:gd name="T53" fmla="*/ 669 h 908"/>
                <a:gd name="T54" fmla="*/ 1240 w 5446"/>
                <a:gd name="T55" fmla="*/ 653 h 908"/>
                <a:gd name="T56" fmla="*/ 1136 w 5446"/>
                <a:gd name="T57" fmla="*/ 478 h 908"/>
                <a:gd name="T58" fmla="*/ 1199 w 5446"/>
                <a:gd name="T59" fmla="*/ 289 h 908"/>
                <a:gd name="T60" fmla="*/ 1381 w 5446"/>
                <a:gd name="T61" fmla="*/ 222 h 908"/>
                <a:gd name="T62" fmla="*/ 466 w 5446"/>
                <a:gd name="T63" fmla="*/ 686 h 908"/>
                <a:gd name="T64" fmla="*/ 258 w 5446"/>
                <a:gd name="T65" fmla="*/ 567 h 908"/>
                <a:gd name="T66" fmla="*/ 460 w 5446"/>
                <a:gd name="T67" fmla="*/ 606 h 908"/>
                <a:gd name="T68" fmla="*/ 583 w 5446"/>
                <a:gd name="T69" fmla="*/ 540 h 908"/>
                <a:gd name="T70" fmla="*/ 341 w 5446"/>
                <a:gd name="T71" fmla="*/ 472 h 908"/>
                <a:gd name="T72" fmla="*/ 239 w 5446"/>
                <a:gd name="T73" fmla="*/ 342 h 908"/>
                <a:gd name="T74" fmla="*/ 365 w 5446"/>
                <a:gd name="T75" fmla="*/ 232 h 908"/>
                <a:gd name="T76" fmla="*/ 641 w 5446"/>
                <a:gd name="T77" fmla="*/ 283 h 908"/>
                <a:gd name="T78" fmla="*/ 462 w 5446"/>
                <a:gd name="T79" fmla="*/ 302 h 908"/>
                <a:gd name="T80" fmla="*/ 327 w 5446"/>
                <a:gd name="T81" fmla="*/ 363 h 908"/>
                <a:gd name="T82" fmla="*/ 584 w 5446"/>
                <a:gd name="T83" fmla="*/ 433 h 908"/>
                <a:gd name="T84" fmla="*/ 674 w 5446"/>
                <a:gd name="T85" fmla="*/ 553 h 908"/>
                <a:gd name="T86" fmla="*/ 569 w 5446"/>
                <a:gd name="T87" fmla="*/ 669 h 908"/>
                <a:gd name="T88" fmla="*/ 5446 w 5446"/>
                <a:gd name="T89" fmla="*/ 453 h 908"/>
                <a:gd name="T90" fmla="*/ 1291 w 5446"/>
                <a:gd name="T91" fmla="*/ 318 h 908"/>
                <a:gd name="T92" fmla="*/ 1231 w 5446"/>
                <a:gd name="T93" fmla="*/ 504 h 908"/>
                <a:gd name="T94" fmla="*/ 1318 w 5446"/>
                <a:gd name="T95" fmla="*/ 603 h 908"/>
                <a:gd name="T96" fmla="*/ 1469 w 5446"/>
                <a:gd name="T97" fmla="*/ 562 h 908"/>
                <a:gd name="T98" fmla="*/ 1491 w 5446"/>
                <a:gd name="T99" fmla="*/ 384 h 908"/>
                <a:gd name="T100" fmla="*/ 1373 w 5446"/>
                <a:gd name="T101" fmla="*/ 297 h 908"/>
                <a:gd name="T102" fmla="*/ 3063 w 5446"/>
                <a:gd name="T103" fmla="*/ 359 h 908"/>
                <a:gd name="T104" fmla="*/ 3059 w 5446"/>
                <a:gd name="T105" fmla="*/ 541 h 908"/>
                <a:gd name="T106" fmla="*/ 3213 w 5446"/>
                <a:gd name="T107" fmla="*/ 601 h 908"/>
                <a:gd name="T108" fmla="*/ 3311 w 5446"/>
                <a:gd name="T109" fmla="*/ 508 h 908"/>
                <a:gd name="T110" fmla="*/ 3273 w 5446"/>
                <a:gd name="T111" fmla="*/ 338 h 908"/>
                <a:gd name="T112" fmla="*/ 4941 w 5446"/>
                <a:gd name="T113" fmla="*/ 307 h 908"/>
                <a:gd name="T114" fmla="*/ 4856 w 5446"/>
                <a:gd name="T115" fmla="*/ 483 h 908"/>
                <a:gd name="T116" fmla="*/ 4934 w 5446"/>
                <a:gd name="T117" fmla="*/ 597 h 908"/>
                <a:gd name="T118" fmla="*/ 5090 w 5446"/>
                <a:gd name="T119" fmla="*/ 573 h 908"/>
                <a:gd name="T120" fmla="*/ 5126 w 5446"/>
                <a:gd name="T121" fmla="*/ 399 h 908"/>
                <a:gd name="T122" fmla="*/ 5022 w 5446"/>
                <a:gd name="T123" fmla="*/ 299 h 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446" h="908">
                  <a:moveTo>
                    <a:pt x="5219" y="677"/>
                  </a:moveTo>
                  <a:lnTo>
                    <a:pt x="5130" y="677"/>
                  </a:lnTo>
                  <a:lnTo>
                    <a:pt x="5130" y="624"/>
                  </a:lnTo>
                  <a:lnTo>
                    <a:pt x="5127" y="627"/>
                  </a:lnTo>
                  <a:lnTo>
                    <a:pt x="5124" y="631"/>
                  </a:lnTo>
                  <a:lnTo>
                    <a:pt x="5117" y="637"/>
                  </a:lnTo>
                  <a:lnTo>
                    <a:pt x="5110" y="644"/>
                  </a:lnTo>
                  <a:lnTo>
                    <a:pt x="5103" y="649"/>
                  </a:lnTo>
                  <a:lnTo>
                    <a:pt x="5087" y="660"/>
                  </a:lnTo>
                  <a:lnTo>
                    <a:pt x="5079" y="665"/>
                  </a:lnTo>
                  <a:lnTo>
                    <a:pt x="5070" y="669"/>
                  </a:lnTo>
                  <a:lnTo>
                    <a:pt x="5061" y="673"/>
                  </a:lnTo>
                  <a:lnTo>
                    <a:pt x="5052" y="676"/>
                  </a:lnTo>
                  <a:lnTo>
                    <a:pt x="5042" y="679"/>
                  </a:lnTo>
                  <a:lnTo>
                    <a:pt x="5032" y="682"/>
                  </a:lnTo>
                  <a:lnTo>
                    <a:pt x="5022" y="684"/>
                  </a:lnTo>
                  <a:lnTo>
                    <a:pt x="5011" y="685"/>
                  </a:lnTo>
                  <a:lnTo>
                    <a:pt x="5000" y="686"/>
                  </a:lnTo>
                  <a:lnTo>
                    <a:pt x="4989" y="686"/>
                  </a:lnTo>
                  <a:lnTo>
                    <a:pt x="4977" y="686"/>
                  </a:lnTo>
                  <a:lnTo>
                    <a:pt x="4965" y="685"/>
                  </a:lnTo>
                  <a:lnTo>
                    <a:pt x="4954" y="684"/>
                  </a:lnTo>
                  <a:lnTo>
                    <a:pt x="4942" y="682"/>
                  </a:lnTo>
                  <a:lnTo>
                    <a:pt x="4931" y="679"/>
                  </a:lnTo>
                  <a:lnTo>
                    <a:pt x="4921" y="676"/>
                  </a:lnTo>
                  <a:lnTo>
                    <a:pt x="4910" y="672"/>
                  </a:lnTo>
                  <a:lnTo>
                    <a:pt x="4900" y="668"/>
                  </a:lnTo>
                  <a:lnTo>
                    <a:pt x="4890" y="663"/>
                  </a:lnTo>
                  <a:lnTo>
                    <a:pt x="4880" y="658"/>
                  </a:lnTo>
                  <a:lnTo>
                    <a:pt x="4871" y="653"/>
                  </a:lnTo>
                  <a:lnTo>
                    <a:pt x="4862" y="647"/>
                  </a:lnTo>
                  <a:lnTo>
                    <a:pt x="4853" y="640"/>
                  </a:lnTo>
                  <a:lnTo>
                    <a:pt x="4845" y="633"/>
                  </a:lnTo>
                  <a:lnTo>
                    <a:pt x="4837" y="626"/>
                  </a:lnTo>
                  <a:lnTo>
                    <a:pt x="4829" y="618"/>
                  </a:lnTo>
                  <a:lnTo>
                    <a:pt x="4822" y="610"/>
                  </a:lnTo>
                  <a:lnTo>
                    <a:pt x="4815" y="602"/>
                  </a:lnTo>
                  <a:lnTo>
                    <a:pt x="4808" y="593"/>
                  </a:lnTo>
                  <a:lnTo>
                    <a:pt x="4802" y="584"/>
                  </a:lnTo>
                  <a:lnTo>
                    <a:pt x="4796" y="575"/>
                  </a:lnTo>
                  <a:lnTo>
                    <a:pt x="4791" y="565"/>
                  </a:lnTo>
                  <a:lnTo>
                    <a:pt x="4786" y="555"/>
                  </a:lnTo>
                  <a:lnTo>
                    <a:pt x="4782" y="545"/>
                  </a:lnTo>
                  <a:lnTo>
                    <a:pt x="4778" y="534"/>
                  </a:lnTo>
                  <a:lnTo>
                    <a:pt x="4775" y="523"/>
                  </a:lnTo>
                  <a:lnTo>
                    <a:pt x="4772" y="512"/>
                  </a:lnTo>
                  <a:lnTo>
                    <a:pt x="4770" y="501"/>
                  </a:lnTo>
                  <a:lnTo>
                    <a:pt x="4768" y="489"/>
                  </a:lnTo>
                  <a:lnTo>
                    <a:pt x="4766" y="478"/>
                  </a:lnTo>
                  <a:lnTo>
                    <a:pt x="4765" y="466"/>
                  </a:lnTo>
                  <a:lnTo>
                    <a:pt x="4765" y="453"/>
                  </a:lnTo>
                  <a:lnTo>
                    <a:pt x="4765" y="441"/>
                  </a:lnTo>
                  <a:lnTo>
                    <a:pt x="4766" y="429"/>
                  </a:lnTo>
                  <a:lnTo>
                    <a:pt x="4768" y="417"/>
                  </a:lnTo>
                  <a:lnTo>
                    <a:pt x="4770" y="406"/>
                  </a:lnTo>
                  <a:lnTo>
                    <a:pt x="4772" y="395"/>
                  </a:lnTo>
                  <a:lnTo>
                    <a:pt x="4773" y="389"/>
                  </a:lnTo>
                  <a:lnTo>
                    <a:pt x="4775" y="384"/>
                  </a:lnTo>
                  <a:lnTo>
                    <a:pt x="4778" y="373"/>
                  </a:lnTo>
                  <a:lnTo>
                    <a:pt x="4782" y="362"/>
                  </a:lnTo>
                  <a:lnTo>
                    <a:pt x="4786" y="352"/>
                  </a:lnTo>
                  <a:lnTo>
                    <a:pt x="4791" y="342"/>
                  </a:lnTo>
                  <a:lnTo>
                    <a:pt x="4796" y="332"/>
                  </a:lnTo>
                  <a:lnTo>
                    <a:pt x="4802" y="323"/>
                  </a:lnTo>
                  <a:lnTo>
                    <a:pt x="4808" y="314"/>
                  </a:lnTo>
                  <a:lnTo>
                    <a:pt x="4815" y="305"/>
                  </a:lnTo>
                  <a:lnTo>
                    <a:pt x="4822" y="297"/>
                  </a:lnTo>
                  <a:lnTo>
                    <a:pt x="4829" y="289"/>
                  </a:lnTo>
                  <a:lnTo>
                    <a:pt x="4837" y="281"/>
                  </a:lnTo>
                  <a:lnTo>
                    <a:pt x="4845" y="274"/>
                  </a:lnTo>
                  <a:lnTo>
                    <a:pt x="4849" y="270"/>
                  </a:lnTo>
                  <a:lnTo>
                    <a:pt x="4853" y="267"/>
                  </a:lnTo>
                  <a:lnTo>
                    <a:pt x="4862" y="260"/>
                  </a:lnTo>
                  <a:lnTo>
                    <a:pt x="4871" y="254"/>
                  </a:lnTo>
                  <a:lnTo>
                    <a:pt x="4880" y="249"/>
                  </a:lnTo>
                  <a:lnTo>
                    <a:pt x="4890" y="244"/>
                  </a:lnTo>
                  <a:lnTo>
                    <a:pt x="4900" y="239"/>
                  </a:lnTo>
                  <a:lnTo>
                    <a:pt x="4910" y="235"/>
                  </a:lnTo>
                  <a:lnTo>
                    <a:pt x="4921" y="231"/>
                  </a:lnTo>
                  <a:lnTo>
                    <a:pt x="4931" y="228"/>
                  </a:lnTo>
                  <a:lnTo>
                    <a:pt x="4942" y="226"/>
                  </a:lnTo>
                  <a:lnTo>
                    <a:pt x="4954" y="224"/>
                  </a:lnTo>
                  <a:lnTo>
                    <a:pt x="4965" y="222"/>
                  </a:lnTo>
                  <a:lnTo>
                    <a:pt x="4977" y="221"/>
                  </a:lnTo>
                  <a:lnTo>
                    <a:pt x="4989" y="221"/>
                  </a:lnTo>
                  <a:lnTo>
                    <a:pt x="5000" y="221"/>
                  </a:lnTo>
                  <a:lnTo>
                    <a:pt x="5011" y="222"/>
                  </a:lnTo>
                  <a:lnTo>
                    <a:pt x="5022" y="223"/>
                  </a:lnTo>
                  <a:lnTo>
                    <a:pt x="5032" y="225"/>
                  </a:lnTo>
                  <a:lnTo>
                    <a:pt x="5042" y="228"/>
                  </a:lnTo>
                  <a:lnTo>
                    <a:pt x="5052" y="230"/>
                  </a:lnTo>
                  <a:lnTo>
                    <a:pt x="5061" y="234"/>
                  </a:lnTo>
                  <a:lnTo>
                    <a:pt x="5070" y="238"/>
                  </a:lnTo>
                  <a:lnTo>
                    <a:pt x="5079" y="242"/>
                  </a:lnTo>
                  <a:lnTo>
                    <a:pt x="5087" y="246"/>
                  </a:lnTo>
                  <a:lnTo>
                    <a:pt x="5095" y="251"/>
                  </a:lnTo>
                  <a:lnTo>
                    <a:pt x="5099" y="254"/>
                  </a:lnTo>
                  <a:lnTo>
                    <a:pt x="5102" y="257"/>
                  </a:lnTo>
                  <a:lnTo>
                    <a:pt x="5110" y="263"/>
                  </a:lnTo>
                  <a:lnTo>
                    <a:pt x="5117" y="269"/>
                  </a:lnTo>
                  <a:lnTo>
                    <a:pt x="5123" y="275"/>
                  </a:lnTo>
                  <a:lnTo>
                    <a:pt x="5130" y="282"/>
                  </a:lnTo>
                  <a:lnTo>
                    <a:pt x="5130" y="230"/>
                  </a:lnTo>
                  <a:lnTo>
                    <a:pt x="5219" y="230"/>
                  </a:lnTo>
                  <a:lnTo>
                    <a:pt x="5219" y="677"/>
                  </a:lnTo>
                  <a:close/>
                  <a:moveTo>
                    <a:pt x="4372" y="408"/>
                  </a:moveTo>
                  <a:lnTo>
                    <a:pt x="4372" y="676"/>
                  </a:lnTo>
                  <a:lnTo>
                    <a:pt x="4283" y="676"/>
                  </a:lnTo>
                  <a:lnTo>
                    <a:pt x="4283" y="409"/>
                  </a:lnTo>
                  <a:lnTo>
                    <a:pt x="4282" y="391"/>
                  </a:lnTo>
                  <a:lnTo>
                    <a:pt x="4282" y="382"/>
                  </a:lnTo>
                  <a:lnTo>
                    <a:pt x="4281" y="374"/>
                  </a:lnTo>
                  <a:lnTo>
                    <a:pt x="4278" y="360"/>
                  </a:lnTo>
                  <a:lnTo>
                    <a:pt x="4275" y="348"/>
                  </a:lnTo>
                  <a:lnTo>
                    <a:pt x="4271" y="337"/>
                  </a:lnTo>
                  <a:lnTo>
                    <a:pt x="4266" y="328"/>
                  </a:lnTo>
                  <a:lnTo>
                    <a:pt x="4261" y="320"/>
                  </a:lnTo>
                  <a:lnTo>
                    <a:pt x="4255" y="314"/>
                  </a:lnTo>
                  <a:lnTo>
                    <a:pt x="4249" y="309"/>
                  </a:lnTo>
                  <a:lnTo>
                    <a:pt x="4243" y="305"/>
                  </a:lnTo>
                  <a:lnTo>
                    <a:pt x="4237" y="302"/>
                  </a:lnTo>
                  <a:lnTo>
                    <a:pt x="4231" y="300"/>
                  </a:lnTo>
                  <a:lnTo>
                    <a:pt x="4225" y="298"/>
                  </a:lnTo>
                  <a:lnTo>
                    <a:pt x="4220" y="297"/>
                  </a:lnTo>
                  <a:lnTo>
                    <a:pt x="4214" y="297"/>
                  </a:lnTo>
                  <a:lnTo>
                    <a:pt x="4210" y="297"/>
                  </a:lnTo>
                  <a:lnTo>
                    <a:pt x="4206" y="297"/>
                  </a:lnTo>
                  <a:lnTo>
                    <a:pt x="4201" y="297"/>
                  </a:lnTo>
                  <a:lnTo>
                    <a:pt x="4195" y="298"/>
                  </a:lnTo>
                  <a:lnTo>
                    <a:pt x="4189" y="299"/>
                  </a:lnTo>
                  <a:lnTo>
                    <a:pt x="4183" y="301"/>
                  </a:lnTo>
                  <a:lnTo>
                    <a:pt x="4176" y="304"/>
                  </a:lnTo>
                  <a:lnTo>
                    <a:pt x="4169" y="308"/>
                  </a:lnTo>
                  <a:lnTo>
                    <a:pt x="4163" y="313"/>
                  </a:lnTo>
                  <a:lnTo>
                    <a:pt x="4156" y="320"/>
                  </a:lnTo>
                  <a:lnTo>
                    <a:pt x="4150" y="327"/>
                  </a:lnTo>
                  <a:lnTo>
                    <a:pt x="4147" y="332"/>
                  </a:lnTo>
                  <a:lnTo>
                    <a:pt x="4144" y="337"/>
                  </a:lnTo>
                  <a:lnTo>
                    <a:pt x="4142" y="342"/>
                  </a:lnTo>
                  <a:lnTo>
                    <a:pt x="4139" y="348"/>
                  </a:lnTo>
                  <a:lnTo>
                    <a:pt x="4137" y="354"/>
                  </a:lnTo>
                  <a:lnTo>
                    <a:pt x="4135" y="361"/>
                  </a:lnTo>
                  <a:lnTo>
                    <a:pt x="4134" y="368"/>
                  </a:lnTo>
                  <a:lnTo>
                    <a:pt x="4132" y="375"/>
                  </a:lnTo>
                  <a:lnTo>
                    <a:pt x="4130" y="392"/>
                  </a:lnTo>
                  <a:lnTo>
                    <a:pt x="4130" y="402"/>
                  </a:lnTo>
                  <a:lnTo>
                    <a:pt x="4129" y="412"/>
                  </a:lnTo>
                  <a:lnTo>
                    <a:pt x="4129" y="676"/>
                  </a:lnTo>
                  <a:lnTo>
                    <a:pt x="4040" y="676"/>
                  </a:lnTo>
                  <a:lnTo>
                    <a:pt x="4040" y="409"/>
                  </a:lnTo>
                  <a:lnTo>
                    <a:pt x="4040" y="391"/>
                  </a:lnTo>
                  <a:lnTo>
                    <a:pt x="4039" y="382"/>
                  </a:lnTo>
                  <a:lnTo>
                    <a:pt x="4038" y="374"/>
                  </a:lnTo>
                  <a:lnTo>
                    <a:pt x="4036" y="360"/>
                  </a:lnTo>
                  <a:lnTo>
                    <a:pt x="4032" y="348"/>
                  </a:lnTo>
                  <a:lnTo>
                    <a:pt x="4028" y="337"/>
                  </a:lnTo>
                  <a:lnTo>
                    <a:pt x="4023" y="328"/>
                  </a:lnTo>
                  <a:lnTo>
                    <a:pt x="4018" y="320"/>
                  </a:lnTo>
                  <a:lnTo>
                    <a:pt x="4012" y="314"/>
                  </a:lnTo>
                  <a:lnTo>
                    <a:pt x="4007" y="309"/>
                  </a:lnTo>
                  <a:lnTo>
                    <a:pt x="4001" y="305"/>
                  </a:lnTo>
                  <a:lnTo>
                    <a:pt x="3994" y="302"/>
                  </a:lnTo>
                  <a:lnTo>
                    <a:pt x="3988" y="300"/>
                  </a:lnTo>
                  <a:lnTo>
                    <a:pt x="3983" y="298"/>
                  </a:lnTo>
                  <a:lnTo>
                    <a:pt x="3977" y="297"/>
                  </a:lnTo>
                  <a:lnTo>
                    <a:pt x="3972" y="297"/>
                  </a:lnTo>
                  <a:lnTo>
                    <a:pt x="3967" y="297"/>
                  </a:lnTo>
                  <a:lnTo>
                    <a:pt x="3963" y="297"/>
                  </a:lnTo>
                  <a:lnTo>
                    <a:pt x="3959" y="297"/>
                  </a:lnTo>
                  <a:lnTo>
                    <a:pt x="3953" y="298"/>
                  </a:lnTo>
                  <a:lnTo>
                    <a:pt x="3947" y="299"/>
                  </a:lnTo>
                  <a:lnTo>
                    <a:pt x="3941" y="301"/>
                  </a:lnTo>
                  <a:lnTo>
                    <a:pt x="3934" y="304"/>
                  </a:lnTo>
                  <a:lnTo>
                    <a:pt x="3928" y="308"/>
                  </a:lnTo>
                  <a:lnTo>
                    <a:pt x="3921" y="313"/>
                  </a:lnTo>
                  <a:lnTo>
                    <a:pt x="3915" y="320"/>
                  </a:lnTo>
                  <a:lnTo>
                    <a:pt x="3909" y="327"/>
                  </a:lnTo>
                  <a:lnTo>
                    <a:pt x="3906" y="332"/>
                  </a:lnTo>
                  <a:lnTo>
                    <a:pt x="3903" y="337"/>
                  </a:lnTo>
                  <a:lnTo>
                    <a:pt x="3898" y="348"/>
                  </a:lnTo>
                  <a:lnTo>
                    <a:pt x="3894" y="361"/>
                  </a:lnTo>
                  <a:lnTo>
                    <a:pt x="3893" y="368"/>
                  </a:lnTo>
                  <a:lnTo>
                    <a:pt x="3891" y="375"/>
                  </a:lnTo>
                  <a:lnTo>
                    <a:pt x="3889" y="392"/>
                  </a:lnTo>
                  <a:lnTo>
                    <a:pt x="3889" y="402"/>
                  </a:lnTo>
                  <a:lnTo>
                    <a:pt x="3889" y="412"/>
                  </a:lnTo>
                  <a:lnTo>
                    <a:pt x="3889" y="676"/>
                  </a:lnTo>
                  <a:lnTo>
                    <a:pt x="3800" y="676"/>
                  </a:lnTo>
                  <a:lnTo>
                    <a:pt x="3800" y="230"/>
                  </a:lnTo>
                  <a:lnTo>
                    <a:pt x="3885" y="230"/>
                  </a:lnTo>
                  <a:lnTo>
                    <a:pt x="3885" y="281"/>
                  </a:lnTo>
                  <a:lnTo>
                    <a:pt x="3890" y="272"/>
                  </a:lnTo>
                  <a:lnTo>
                    <a:pt x="3895" y="264"/>
                  </a:lnTo>
                  <a:lnTo>
                    <a:pt x="3901" y="258"/>
                  </a:lnTo>
                  <a:lnTo>
                    <a:pt x="3907" y="251"/>
                  </a:lnTo>
                  <a:lnTo>
                    <a:pt x="3914" y="246"/>
                  </a:lnTo>
                  <a:lnTo>
                    <a:pt x="3921" y="241"/>
                  </a:lnTo>
                  <a:lnTo>
                    <a:pt x="3928" y="237"/>
                  </a:lnTo>
                  <a:lnTo>
                    <a:pt x="3935" y="233"/>
                  </a:lnTo>
                  <a:lnTo>
                    <a:pt x="3942" y="230"/>
                  </a:lnTo>
                  <a:lnTo>
                    <a:pt x="3950" y="227"/>
                  </a:lnTo>
                  <a:lnTo>
                    <a:pt x="3964" y="224"/>
                  </a:lnTo>
                  <a:lnTo>
                    <a:pt x="3971" y="222"/>
                  </a:lnTo>
                  <a:lnTo>
                    <a:pt x="3978" y="221"/>
                  </a:lnTo>
                  <a:lnTo>
                    <a:pt x="3990" y="221"/>
                  </a:lnTo>
                  <a:lnTo>
                    <a:pt x="4000" y="221"/>
                  </a:lnTo>
                  <a:lnTo>
                    <a:pt x="4008" y="222"/>
                  </a:lnTo>
                  <a:lnTo>
                    <a:pt x="4017" y="223"/>
                  </a:lnTo>
                  <a:lnTo>
                    <a:pt x="4026" y="225"/>
                  </a:lnTo>
                  <a:lnTo>
                    <a:pt x="4034" y="228"/>
                  </a:lnTo>
                  <a:lnTo>
                    <a:pt x="4042" y="231"/>
                  </a:lnTo>
                  <a:lnTo>
                    <a:pt x="4050" y="234"/>
                  </a:lnTo>
                  <a:lnTo>
                    <a:pt x="4057" y="238"/>
                  </a:lnTo>
                  <a:lnTo>
                    <a:pt x="4064" y="243"/>
                  </a:lnTo>
                  <a:lnTo>
                    <a:pt x="4071" y="248"/>
                  </a:lnTo>
                  <a:lnTo>
                    <a:pt x="4078" y="254"/>
                  </a:lnTo>
                  <a:lnTo>
                    <a:pt x="4084" y="261"/>
                  </a:lnTo>
                  <a:lnTo>
                    <a:pt x="4090" y="268"/>
                  </a:lnTo>
                  <a:lnTo>
                    <a:pt x="4096" y="275"/>
                  </a:lnTo>
                  <a:lnTo>
                    <a:pt x="4101" y="283"/>
                  </a:lnTo>
                  <a:lnTo>
                    <a:pt x="4105" y="292"/>
                  </a:lnTo>
                  <a:lnTo>
                    <a:pt x="4111" y="282"/>
                  </a:lnTo>
                  <a:lnTo>
                    <a:pt x="4118" y="273"/>
                  </a:lnTo>
                  <a:lnTo>
                    <a:pt x="4125" y="265"/>
                  </a:lnTo>
                  <a:lnTo>
                    <a:pt x="4133" y="257"/>
                  </a:lnTo>
                  <a:lnTo>
                    <a:pt x="4140" y="251"/>
                  </a:lnTo>
                  <a:lnTo>
                    <a:pt x="4148" y="245"/>
                  </a:lnTo>
                  <a:lnTo>
                    <a:pt x="4157" y="240"/>
                  </a:lnTo>
                  <a:lnTo>
                    <a:pt x="4165" y="235"/>
                  </a:lnTo>
                  <a:lnTo>
                    <a:pt x="4174" y="232"/>
                  </a:lnTo>
                  <a:lnTo>
                    <a:pt x="4182" y="229"/>
                  </a:lnTo>
                  <a:lnTo>
                    <a:pt x="4191" y="226"/>
                  </a:lnTo>
                  <a:lnTo>
                    <a:pt x="4199" y="224"/>
                  </a:lnTo>
                  <a:lnTo>
                    <a:pt x="4207" y="223"/>
                  </a:lnTo>
                  <a:lnTo>
                    <a:pt x="4214" y="222"/>
                  </a:lnTo>
                  <a:lnTo>
                    <a:pt x="4228" y="221"/>
                  </a:lnTo>
                  <a:lnTo>
                    <a:pt x="4241" y="221"/>
                  </a:lnTo>
                  <a:lnTo>
                    <a:pt x="4254" y="223"/>
                  </a:lnTo>
                  <a:lnTo>
                    <a:pt x="4267" y="225"/>
                  </a:lnTo>
                  <a:lnTo>
                    <a:pt x="4280" y="229"/>
                  </a:lnTo>
                  <a:lnTo>
                    <a:pt x="4292" y="234"/>
                  </a:lnTo>
                  <a:lnTo>
                    <a:pt x="4298" y="237"/>
                  </a:lnTo>
                  <a:lnTo>
                    <a:pt x="4304" y="241"/>
                  </a:lnTo>
                  <a:lnTo>
                    <a:pt x="4310" y="244"/>
                  </a:lnTo>
                  <a:lnTo>
                    <a:pt x="4316" y="249"/>
                  </a:lnTo>
                  <a:lnTo>
                    <a:pt x="4321" y="253"/>
                  </a:lnTo>
                  <a:lnTo>
                    <a:pt x="4327" y="258"/>
                  </a:lnTo>
                  <a:lnTo>
                    <a:pt x="4332" y="264"/>
                  </a:lnTo>
                  <a:lnTo>
                    <a:pt x="4337" y="270"/>
                  </a:lnTo>
                  <a:lnTo>
                    <a:pt x="4341" y="276"/>
                  </a:lnTo>
                  <a:lnTo>
                    <a:pt x="4346" y="283"/>
                  </a:lnTo>
                  <a:lnTo>
                    <a:pt x="4350" y="290"/>
                  </a:lnTo>
                  <a:lnTo>
                    <a:pt x="4354" y="298"/>
                  </a:lnTo>
                  <a:lnTo>
                    <a:pt x="4357" y="307"/>
                  </a:lnTo>
                  <a:lnTo>
                    <a:pt x="4360" y="316"/>
                  </a:lnTo>
                  <a:lnTo>
                    <a:pt x="4363" y="325"/>
                  </a:lnTo>
                  <a:lnTo>
                    <a:pt x="4366" y="335"/>
                  </a:lnTo>
                  <a:lnTo>
                    <a:pt x="4368" y="346"/>
                  </a:lnTo>
                  <a:lnTo>
                    <a:pt x="4370" y="357"/>
                  </a:lnTo>
                  <a:lnTo>
                    <a:pt x="4371" y="369"/>
                  </a:lnTo>
                  <a:lnTo>
                    <a:pt x="4372" y="381"/>
                  </a:lnTo>
                  <a:lnTo>
                    <a:pt x="4372" y="394"/>
                  </a:lnTo>
                  <a:lnTo>
                    <a:pt x="4372" y="408"/>
                  </a:lnTo>
                  <a:close/>
                  <a:moveTo>
                    <a:pt x="3177" y="685"/>
                  </a:moveTo>
                  <a:lnTo>
                    <a:pt x="3165" y="685"/>
                  </a:lnTo>
                  <a:lnTo>
                    <a:pt x="3153" y="684"/>
                  </a:lnTo>
                  <a:lnTo>
                    <a:pt x="3142" y="683"/>
                  </a:lnTo>
                  <a:lnTo>
                    <a:pt x="3130" y="681"/>
                  </a:lnTo>
                  <a:lnTo>
                    <a:pt x="3119" y="678"/>
                  </a:lnTo>
                  <a:lnTo>
                    <a:pt x="3108" y="675"/>
                  </a:lnTo>
                  <a:lnTo>
                    <a:pt x="3097" y="671"/>
                  </a:lnTo>
                  <a:lnTo>
                    <a:pt x="3087" y="667"/>
                  </a:lnTo>
                  <a:lnTo>
                    <a:pt x="3076" y="663"/>
                  </a:lnTo>
                  <a:lnTo>
                    <a:pt x="3066" y="658"/>
                  </a:lnTo>
                  <a:lnTo>
                    <a:pt x="3057" y="652"/>
                  </a:lnTo>
                  <a:lnTo>
                    <a:pt x="3047" y="646"/>
                  </a:lnTo>
                  <a:lnTo>
                    <a:pt x="3038" y="639"/>
                  </a:lnTo>
                  <a:lnTo>
                    <a:pt x="3029" y="633"/>
                  </a:lnTo>
                  <a:lnTo>
                    <a:pt x="3021" y="625"/>
                  </a:lnTo>
                  <a:lnTo>
                    <a:pt x="3013" y="618"/>
                  </a:lnTo>
                  <a:lnTo>
                    <a:pt x="3005" y="610"/>
                  </a:lnTo>
                  <a:lnTo>
                    <a:pt x="2998" y="601"/>
                  </a:lnTo>
                  <a:lnTo>
                    <a:pt x="2991" y="592"/>
                  </a:lnTo>
                  <a:lnTo>
                    <a:pt x="2985" y="583"/>
                  </a:lnTo>
                  <a:lnTo>
                    <a:pt x="2979" y="574"/>
                  </a:lnTo>
                  <a:lnTo>
                    <a:pt x="2973" y="564"/>
                  </a:lnTo>
                  <a:lnTo>
                    <a:pt x="2968" y="554"/>
                  </a:lnTo>
                  <a:lnTo>
                    <a:pt x="2963" y="544"/>
                  </a:lnTo>
                  <a:lnTo>
                    <a:pt x="2959" y="533"/>
                  </a:lnTo>
                  <a:lnTo>
                    <a:pt x="2956" y="523"/>
                  </a:lnTo>
                  <a:lnTo>
                    <a:pt x="2952" y="512"/>
                  </a:lnTo>
                  <a:lnTo>
                    <a:pt x="2950" y="500"/>
                  </a:lnTo>
                  <a:lnTo>
                    <a:pt x="2948" y="489"/>
                  </a:lnTo>
                  <a:lnTo>
                    <a:pt x="2946" y="477"/>
                  </a:lnTo>
                  <a:lnTo>
                    <a:pt x="2945" y="466"/>
                  </a:lnTo>
                  <a:lnTo>
                    <a:pt x="2945" y="453"/>
                  </a:lnTo>
                  <a:lnTo>
                    <a:pt x="2945" y="441"/>
                  </a:lnTo>
                  <a:lnTo>
                    <a:pt x="2946" y="429"/>
                  </a:lnTo>
                  <a:lnTo>
                    <a:pt x="2948" y="417"/>
                  </a:lnTo>
                  <a:lnTo>
                    <a:pt x="2950" y="406"/>
                  </a:lnTo>
                  <a:lnTo>
                    <a:pt x="2952" y="395"/>
                  </a:lnTo>
                  <a:lnTo>
                    <a:pt x="2956" y="384"/>
                  </a:lnTo>
                  <a:lnTo>
                    <a:pt x="2959" y="373"/>
                  </a:lnTo>
                  <a:lnTo>
                    <a:pt x="2963" y="362"/>
                  </a:lnTo>
                  <a:lnTo>
                    <a:pt x="2968" y="352"/>
                  </a:lnTo>
                  <a:lnTo>
                    <a:pt x="2973" y="342"/>
                  </a:lnTo>
                  <a:lnTo>
                    <a:pt x="2979" y="332"/>
                  </a:lnTo>
                  <a:lnTo>
                    <a:pt x="2985" y="323"/>
                  </a:lnTo>
                  <a:lnTo>
                    <a:pt x="2991" y="314"/>
                  </a:lnTo>
                  <a:lnTo>
                    <a:pt x="2998" y="305"/>
                  </a:lnTo>
                  <a:lnTo>
                    <a:pt x="3005" y="297"/>
                  </a:lnTo>
                  <a:lnTo>
                    <a:pt x="3013" y="289"/>
                  </a:lnTo>
                  <a:lnTo>
                    <a:pt x="3021" y="281"/>
                  </a:lnTo>
                  <a:lnTo>
                    <a:pt x="3029" y="274"/>
                  </a:lnTo>
                  <a:lnTo>
                    <a:pt x="3038" y="267"/>
                  </a:lnTo>
                  <a:lnTo>
                    <a:pt x="3047" y="260"/>
                  </a:lnTo>
                  <a:lnTo>
                    <a:pt x="3057" y="254"/>
                  </a:lnTo>
                  <a:lnTo>
                    <a:pt x="3066" y="249"/>
                  </a:lnTo>
                  <a:lnTo>
                    <a:pt x="3076" y="244"/>
                  </a:lnTo>
                  <a:lnTo>
                    <a:pt x="3087" y="239"/>
                  </a:lnTo>
                  <a:lnTo>
                    <a:pt x="3097" y="235"/>
                  </a:lnTo>
                  <a:lnTo>
                    <a:pt x="3108" y="231"/>
                  </a:lnTo>
                  <a:lnTo>
                    <a:pt x="3119" y="228"/>
                  </a:lnTo>
                  <a:lnTo>
                    <a:pt x="3130" y="226"/>
                  </a:lnTo>
                  <a:lnTo>
                    <a:pt x="3142" y="224"/>
                  </a:lnTo>
                  <a:lnTo>
                    <a:pt x="3153" y="222"/>
                  </a:lnTo>
                  <a:lnTo>
                    <a:pt x="3165" y="221"/>
                  </a:lnTo>
                  <a:lnTo>
                    <a:pt x="3177" y="221"/>
                  </a:lnTo>
                  <a:lnTo>
                    <a:pt x="3189" y="221"/>
                  </a:lnTo>
                  <a:lnTo>
                    <a:pt x="3201" y="222"/>
                  </a:lnTo>
                  <a:lnTo>
                    <a:pt x="3212" y="224"/>
                  </a:lnTo>
                  <a:lnTo>
                    <a:pt x="3224" y="226"/>
                  </a:lnTo>
                  <a:lnTo>
                    <a:pt x="3235" y="228"/>
                  </a:lnTo>
                  <a:lnTo>
                    <a:pt x="3246" y="231"/>
                  </a:lnTo>
                  <a:lnTo>
                    <a:pt x="3257" y="235"/>
                  </a:lnTo>
                  <a:lnTo>
                    <a:pt x="3267" y="239"/>
                  </a:lnTo>
                  <a:lnTo>
                    <a:pt x="3278" y="244"/>
                  </a:lnTo>
                  <a:lnTo>
                    <a:pt x="3288" y="249"/>
                  </a:lnTo>
                  <a:lnTo>
                    <a:pt x="3297" y="254"/>
                  </a:lnTo>
                  <a:lnTo>
                    <a:pt x="3307" y="260"/>
                  </a:lnTo>
                  <a:lnTo>
                    <a:pt x="3316" y="267"/>
                  </a:lnTo>
                  <a:lnTo>
                    <a:pt x="3325" y="274"/>
                  </a:lnTo>
                  <a:lnTo>
                    <a:pt x="3333" y="281"/>
                  </a:lnTo>
                  <a:lnTo>
                    <a:pt x="3341" y="289"/>
                  </a:lnTo>
                  <a:lnTo>
                    <a:pt x="3349" y="297"/>
                  </a:lnTo>
                  <a:lnTo>
                    <a:pt x="3356" y="305"/>
                  </a:lnTo>
                  <a:lnTo>
                    <a:pt x="3363" y="314"/>
                  </a:lnTo>
                  <a:lnTo>
                    <a:pt x="3369" y="323"/>
                  </a:lnTo>
                  <a:lnTo>
                    <a:pt x="3375" y="332"/>
                  </a:lnTo>
                  <a:lnTo>
                    <a:pt x="3381" y="342"/>
                  </a:lnTo>
                  <a:lnTo>
                    <a:pt x="3386" y="352"/>
                  </a:lnTo>
                  <a:lnTo>
                    <a:pt x="3391" y="362"/>
                  </a:lnTo>
                  <a:lnTo>
                    <a:pt x="3395" y="373"/>
                  </a:lnTo>
                  <a:lnTo>
                    <a:pt x="3398" y="384"/>
                  </a:lnTo>
                  <a:lnTo>
                    <a:pt x="3401" y="395"/>
                  </a:lnTo>
                  <a:lnTo>
                    <a:pt x="3404" y="406"/>
                  </a:lnTo>
                  <a:lnTo>
                    <a:pt x="3406" y="417"/>
                  </a:lnTo>
                  <a:lnTo>
                    <a:pt x="3408" y="429"/>
                  </a:lnTo>
                  <a:lnTo>
                    <a:pt x="3408" y="441"/>
                  </a:lnTo>
                  <a:lnTo>
                    <a:pt x="3409" y="453"/>
                  </a:lnTo>
                  <a:lnTo>
                    <a:pt x="3408" y="466"/>
                  </a:lnTo>
                  <a:lnTo>
                    <a:pt x="3408" y="477"/>
                  </a:lnTo>
                  <a:lnTo>
                    <a:pt x="3406" y="489"/>
                  </a:lnTo>
                  <a:lnTo>
                    <a:pt x="3404" y="500"/>
                  </a:lnTo>
                  <a:lnTo>
                    <a:pt x="3401" y="512"/>
                  </a:lnTo>
                  <a:lnTo>
                    <a:pt x="3398" y="523"/>
                  </a:lnTo>
                  <a:lnTo>
                    <a:pt x="3395" y="533"/>
                  </a:lnTo>
                  <a:lnTo>
                    <a:pt x="3391" y="544"/>
                  </a:lnTo>
                  <a:lnTo>
                    <a:pt x="3386" y="554"/>
                  </a:lnTo>
                  <a:lnTo>
                    <a:pt x="3381" y="564"/>
                  </a:lnTo>
                  <a:lnTo>
                    <a:pt x="3375" y="574"/>
                  </a:lnTo>
                  <a:lnTo>
                    <a:pt x="3369" y="583"/>
                  </a:lnTo>
                  <a:lnTo>
                    <a:pt x="3363" y="592"/>
                  </a:lnTo>
                  <a:lnTo>
                    <a:pt x="3356" y="601"/>
                  </a:lnTo>
                  <a:lnTo>
                    <a:pt x="3349" y="610"/>
                  </a:lnTo>
                  <a:lnTo>
                    <a:pt x="3341" y="618"/>
                  </a:lnTo>
                  <a:lnTo>
                    <a:pt x="3333" y="625"/>
                  </a:lnTo>
                  <a:lnTo>
                    <a:pt x="3325" y="633"/>
                  </a:lnTo>
                  <a:lnTo>
                    <a:pt x="3316" y="639"/>
                  </a:lnTo>
                  <a:lnTo>
                    <a:pt x="3307" y="646"/>
                  </a:lnTo>
                  <a:lnTo>
                    <a:pt x="3297" y="652"/>
                  </a:lnTo>
                  <a:lnTo>
                    <a:pt x="3288" y="658"/>
                  </a:lnTo>
                  <a:lnTo>
                    <a:pt x="3278" y="663"/>
                  </a:lnTo>
                  <a:lnTo>
                    <a:pt x="3267" y="667"/>
                  </a:lnTo>
                  <a:lnTo>
                    <a:pt x="3257" y="671"/>
                  </a:lnTo>
                  <a:lnTo>
                    <a:pt x="3246" y="675"/>
                  </a:lnTo>
                  <a:lnTo>
                    <a:pt x="3235" y="678"/>
                  </a:lnTo>
                  <a:lnTo>
                    <a:pt x="3224" y="681"/>
                  </a:lnTo>
                  <a:lnTo>
                    <a:pt x="3212" y="683"/>
                  </a:lnTo>
                  <a:lnTo>
                    <a:pt x="3201" y="684"/>
                  </a:lnTo>
                  <a:lnTo>
                    <a:pt x="3189" y="685"/>
                  </a:lnTo>
                  <a:lnTo>
                    <a:pt x="3177" y="685"/>
                  </a:lnTo>
                  <a:close/>
                  <a:moveTo>
                    <a:pt x="2491" y="677"/>
                  </a:moveTo>
                  <a:lnTo>
                    <a:pt x="2402" y="677"/>
                  </a:lnTo>
                  <a:lnTo>
                    <a:pt x="2402" y="453"/>
                  </a:lnTo>
                  <a:lnTo>
                    <a:pt x="2402" y="444"/>
                  </a:lnTo>
                  <a:lnTo>
                    <a:pt x="2402" y="436"/>
                  </a:lnTo>
                  <a:lnTo>
                    <a:pt x="2401" y="428"/>
                  </a:lnTo>
                  <a:lnTo>
                    <a:pt x="2400" y="420"/>
                  </a:lnTo>
                  <a:lnTo>
                    <a:pt x="2398" y="412"/>
                  </a:lnTo>
                  <a:lnTo>
                    <a:pt x="2397" y="404"/>
                  </a:lnTo>
                  <a:lnTo>
                    <a:pt x="2395" y="397"/>
                  </a:lnTo>
                  <a:lnTo>
                    <a:pt x="2392" y="390"/>
                  </a:lnTo>
                  <a:lnTo>
                    <a:pt x="2390" y="383"/>
                  </a:lnTo>
                  <a:lnTo>
                    <a:pt x="2387" y="377"/>
                  </a:lnTo>
                  <a:lnTo>
                    <a:pt x="2381" y="364"/>
                  </a:lnTo>
                  <a:lnTo>
                    <a:pt x="2374" y="353"/>
                  </a:lnTo>
                  <a:lnTo>
                    <a:pt x="2370" y="347"/>
                  </a:lnTo>
                  <a:lnTo>
                    <a:pt x="2365" y="342"/>
                  </a:lnTo>
                  <a:lnTo>
                    <a:pt x="2361" y="337"/>
                  </a:lnTo>
                  <a:lnTo>
                    <a:pt x="2357" y="333"/>
                  </a:lnTo>
                  <a:lnTo>
                    <a:pt x="2347" y="325"/>
                  </a:lnTo>
                  <a:lnTo>
                    <a:pt x="2336" y="318"/>
                  </a:lnTo>
                  <a:lnTo>
                    <a:pt x="2331" y="314"/>
                  </a:lnTo>
                  <a:lnTo>
                    <a:pt x="2325" y="312"/>
                  </a:lnTo>
                  <a:lnTo>
                    <a:pt x="2319" y="309"/>
                  </a:lnTo>
                  <a:lnTo>
                    <a:pt x="2313" y="307"/>
                  </a:lnTo>
                  <a:lnTo>
                    <a:pt x="2307" y="305"/>
                  </a:lnTo>
                  <a:lnTo>
                    <a:pt x="2301" y="304"/>
                  </a:lnTo>
                  <a:lnTo>
                    <a:pt x="2295" y="303"/>
                  </a:lnTo>
                  <a:lnTo>
                    <a:pt x="2288" y="302"/>
                  </a:lnTo>
                  <a:lnTo>
                    <a:pt x="2275" y="301"/>
                  </a:lnTo>
                  <a:lnTo>
                    <a:pt x="2261" y="302"/>
                  </a:lnTo>
                  <a:lnTo>
                    <a:pt x="2254" y="303"/>
                  </a:lnTo>
                  <a:lnTo>
                    <a:pt x="2247" y="304"/>
                  </a:lnTo>
                  <a:lnTo>
                    <a:pt x="2234" y="307"/>
                  </a:lnTo>
                  <a:lnTo>
                    <a:pt x="2228" y="309"/>
                  </a:lnTo>
                  <a:lnTo>
                    <a:pt x="2222" y="312"/>
                  </a:lnTo>
                  <a:lnTo>
                    <a:pt x="2216" y="314"/>
                  </a:lnTo>
                  <a:lnTo>
                    <a:pt x="2210" y="318"/>
                  </a:lnTo>
                  <a:lnTo>
                    <a:pt x="2204" y="321"/>
                  </a:lnTo>
                  <a:lnTo>
                    <a:pt x="2198" y="325"/>
                  </a:lnTo>
                  <a:lnTo>
                    <a:pt x="2193" y="329"/>
                  </a:lnTo>
                  <a:lnTo>
                    <a:pt x="2188" y="333"/>
                  </a:lnTo>
                  <a:lnTo>
                    <a:pt x="2183" y="338"/>
                  </a:lnTo>
                  <a:lnTo>
                    <a:pt x="2178" y="343"/>
                  </a:lnTo>
                  <a:lnTo>
                    <a:pt x="2173" y="348"/>
                  </a:lnTo>
                  <a:lnTo>
                    <a:pt x="2169" y="354"/>
                  </a:lnTo>
                  <a:lnTo>
                    <a:pt x="2164" y="360"/>
                  </a:lnTo>
                  <a:lnTo>
                    <a:pt x="2160" y="366"/>
                  </a:lnTo>
                  <a:lnTo>
                    <a:pt x="2153" y="380"/>
                  </a:lnTo>
                  <a:lnTo>
                    <a:pt x="2150" y="387"/>
                  </a:lnTo>
                  <a:lnTo>
                    <a:pt x="2147" y="394"/>
                  </a:lnTo>
                  <a:lnTo>
                    <a:pt x="2142" y="410"/>
                  </a:lnTo>
                  <a:lnTo>
                    <a:pt x="2140" y="419"/>
                  </a:lnTo>
                  <a:lnTo>
                    <a:pt x="2139" y="427"/>
                  </a:lnTo>
                  <a:lnTo>
                    <a:pt x="2137" y="436"/>
                  </a:lnTo>
                  <a:lnTo>
                    <a:pt x="2137" y="446"/>
                  </a:lnTo>
                  <a:lnTo>
                    <a:pt x="2136" y="466"/>
                  </a:lnTo>
                  <a:lnTo>
                    <a:pt x="2136" y="677"/>
                  </a:lnTo>
                  <a:lnTo>
                    <a:pt x="2046" y="677"/>
                  </a:lnTo>
                  <a:lnTo>
                    <a:pt x="2046" y="230"/>
                  </a:lnTo>
                  <a:lnTo>
                    <a:pt x="2133" y="230"/>
                  </a:lnTo>
                  <a:lnTo>
                    <a:pt x="2133" y="306"/>
                  </a:lnTo>
                  <a:lnTo>
                    <a:pt x="2138" y="296"/>
                  </a:lnTo>
                  <a:lnTo>
                    <a:pt x="2144" y="287"/>
                  </a:lnTo>
                  <a:lnTo>
                    <a:pt x="2151" y="278"/>
                  </a:lnTo>
                  <a:lnTo>
                    <a:pt x="2159" y="270"/>
                  </a:lnTo>
                  <a:lnTo>
                    <a:pt x="2163" y="266"/>
                  </a:lnTo>
                  <a:lnTo>
                    <a:pt x="2167" y="262"/>
                  </a:lnTo>
                  <a:lnTo>
                    <a:pt x="2177" y="255"/>
                  </a:lnTo>
                  <a:lnTo>
                    <a:pt x="2186" y="249"/>
                  </a:lnTo>
                  <a:lnTo>
                    <a:pt x="2196" y="243"/>
                  </a:lnTo>
                  <a:lnTo>
                    <a:pt x="2207" y="238"/>
                  </a:lnTo>
                  <a:lnTo>
                    <a:pt x="2218" y="234"/>
                  </a:lnTo>
                  <a:lnTo>
                    <a:pt x="2229" y="230"/>
                  </a:lnTo>
                  <a:lnTo>
                    <a:pt x="2241" y="227"/>
                  </a:lnTo>
                  <a:lnTo>
                    <a:pt x="2253" y="224"/>
                  </a:lnTo>
                  <a:lnTo>
                    <a:pt x="2264" y="222"/>
                  </a:lnTo>
                  <a:lnTo>
                    <a:pt x="2276" y="221"/>
                  </a:lnTo>
                  <a:lnTo>
                    <a:pt x="2288" y="221"/>
                  </a:lnTo>
                  <a:lnTo>
                    <a:pt x="2307" y="222"/>
                  </a:lnTo>
                  <a:lnTo>
                    <a:pt x="2326" y="224"/>
                  </a:lnTo>
                  <a:lnTo>
                    <a:pt x="2335" y="225"/>
                  </a:lnTo>
                  <a:lnTo>
                    <a:pt x="2344" y="228"/>
                  </a:lnTo>
                  <a:lnTo>
                    <a:pt x="2353" y="230"/>
                  </a:lnTo>
                  <a:lnTo>
                    <a:pt x="2362" y="233"/>
                  </a:lnTo>
                  <a:lnTo>
                    <a:pt x="2371" y="236"/>
                  </a:lnTo>
                  <a:lnTo>
                    <a:pt x="2380" y="240"/>
                  </a:lnTo>
                  <a:lnTo>
                    <a:pt x="2388" y="244"/>
                  </a:lnTo>
                  <a:lnTo>
                    <a:pt x="2397" y="249"/>
                  </a:lnTo>
                  <a:lnTo>
                    <a:pt x="2405" y="254"/>
                  </a:lnTo>
                  <a:lnTo>
                    <a:pt x="2413" y="259"/>
                  </a:lnTo>
                  <a:lnTo>
                    <a:pt x="2420" y="265"/>
                  </a:lnTo>
                  <a:lnTo>
                    <a:pt x="2427" y="271"/>
                  </a:lnTo>
                  <a:lnTo>
                    <a:pt x="2434" y="278"/>
                  </a:lnTo>
                  <a:lnTo>
                    <a:pt x="2441" y="285"/>
                  </a:lnTo>
                  <a:lnTo>
                    <a:pt x="2448" y="293"/>
                  </a:lnTo>
                  <a:lnTo>
                    <a:pt x="2454" y="301"/>
                  </a:lnTo>
                  <a:lnTo>
                    <a:pt x="2459" y="310"/>
                  </a:lnTo>
                  <a:lnTo>
                    <a:pt x="2464" y="319"/>
                  </a:lnTo>
                  <a:lnTo>
                    <a:pt x="2469" y="328"/>
                  </a:lnTo>
                  <a:lnTo>
                    <a:pt x="2474" y="339"/>
                  </a:lnTo>
                  <a:lnTo>
                    <a:pt x="2478" y="349"/>
                  </a:lnTo>
                  <a:lnTo>
                    <a:pt x="2481" y="360"/>
                  </a:lnTo>
                  <a:lnTo>
                    <a:pt x="2484" y="372"/>
                  </a:lnTo>
                  <a:lnTo>
                    <a:pt x="2487" y="384"/>
                  </a:lnTo>
                  <a:lnTo>
                    <a:pt x="2489" y="397"/>
                  </a:lnTo>
                  <a:lnTo>
                    <a:pt x="2490" y="410"/>
                  </a:lnTo>
                  <a:lnTo>
                    <a:pt x="2491" y="424"/>
                  </a:lnTo>
                  <a:lnTo>
                    <a:pt x="2491" y="438"/>
                  </a:lnTo>
                  <a:lnTo>
                    <a:pt x="2491" y="677"/>
                  </a:lnTo>
                  <a:close/>
                  <a:moveTo>
                    <a:pt x="1589" y="677"/>
                  </a:moveTo>
                  <a:lnTo>
                    <a:pt x="1499" y="677"/>
                  </a:lnTo>
                  <a:lnTo>
                    <a:pt x="1499" y="624"/>
                  </a:lnTo>
                  <a:lnTo>
                    <a:pt x="1496" y="627"/>
                  </a:lnTo>
                  <a:lnTo>
                    <a:pt x="1493" y="631"/>
                  </a:lnTo>
                  <a:lnTo>
                    <a:pt x="1487" y="637"/>
                  </a:lnTo>
                  <a:lnTo>
                    <a:pt x="1480" y="644"/>
                  </a:lnTo>
                  <a:lnTo>
                    <a:pt x="1473" y="649"/>
                  </a:lnTo>
                  <a:lnTo>
                    <a:pt x="1457" y="660"/>
                  </a:lnTo>
                  <a:lnTo>
                    <a:pt x="1449" y="665"/>
                  </a:lnTo>
                  <a:lnTo>
                    <a:pt x="1440" y="669"/>
                  </a:lnTo>
                  <a:lnTo>
                    <a:pt x="1431" y="673"/>
                  </a:lnTo>
                  <a:lnTo>
                    <a:pt x="1422" y="676"/>
                  </a:lnTo>
                  <a:lnTo>
                    <a:pt x="1412" y="679"/>
                  </a:lnTo>
                  <a:lnTo>
                    <a:pt x="1402" y="682"/>
                  </a:lnTo>
                  <a:lnTo>
                    <a:pt x="1392" y="684"/>
                  </a:lnTo>
                  <a:lnTo>
                    <a:pt x="1381" y="685"/>
                  </a:lnTo>
                  <a:lnTo>
                    <a:pt x="1370" y="686"/>
                  </a:lnTo>
                  <a:lnTo>
                    <a:pt x="1359" y="686"/>
                  </a:lnTo>
                  <a:lnTo>
                    <a:pt x="1347" y="686"/>
                  </a:lnTo>
                  <a:lnTo>
                    <a:pt x="1335" y="685"/>
                  </a:lnTo>
                  <a:lnTo>
                    <a:pt x="1323" y="684"/>
                  </a:lnTo>
                  <a:lnTo>
                    <a:pt x="1312" y="682"/>
                  </a:lnTo>
                  <a:lnTo>
                    <a:pt x="1301" y="679"/>
                  </a:lnTo>
                  <a:lnTo>
                    <a:pt x="1290" y="676"/>
                  </a:lnTo>
                  <a:lnTo>
                    <a:pt x="1280" y="672"/>
                  </a:lnTo>
                  <a:lnTo>
                    <a:pt x="1269" y="668"/>
                  </a:lnTo>
                  <a:lnTo>
                    <a:pt x="1259" y="663"/>
                  </a:lnTo>
                  <a:lnTo>
                    <a:pt x="1250" y="658"/>
                  </a:lnTo>
                  <a:lnTo>
                    <a:pt x="1240" y="653"/>
                  </a:lnTo>
                  <a:lnTo>
                    <a:pt x="1231" y="647"/>
                  </a:lnTo>
                  <a:lnTo>
                    <a:pt x="1223" y="640"/>
                  </a:lnTo>
                  <a:lnTo>
                    <a:pt x="1214" y="633"/>
                  </a:lnTo>
                  <a:lnTo>
                    <a:pt x="1206" y="626"/>
                  </a:lnTo>
                  <a:lnTo>
                    <a:pt x="1199" y="618"/>
                  </a:lnTo>
                  <a:lnTo>
                    <a:pt x="1191" y="610"/>
                  </a:lnTo>
                  <a:lnTo>
                    <a:pt x="1184" y="602"/>
                  </a:lnTo>
                  <a:lnTo>
                    <a:pt x="1178" y="593"/>
                  </a:lnTo>
                  <a:lnTo>
                    <a:pt x="1172" y="584"/>
                  </a:lnTo>
                  <a:lnTo>
                    <a:pt x="1166" y="575"/>
                  </a:lnTo>
                  <a:lnTo>
                    <a:pt x="1161" y="565"/>
                  </a:lnTo>
                  <a:lnTo>
                    <a:pt x="1156" y="555"/>
                  </a:lnTo>
                  <a:lnTo>
                    <a:pt x="1152" y="545"/>
                  </a:lnTo>
                  <a:lnTo>
                    <a:pt x="1148" y="534"/>
                  </a:lnTo>
                  <a:lnTo>
                    <a:pt x="1144" y="523"/>
                  </a:lnTo>
                  <a:lnTo>
                    <a:pt x="1142" y="512"/>
                  </a:lnTo>
                  <a:lnTo>
                    <a:pt x="1139" y="501"/>
                  </a:lnTo>
                  <a:lnTo>
                    <a:pt x="1137" y="489"/>
                  </a:lnTo>
                  <a:lnTo>
                    <a:pt x="1136" y="478"/>
                  </a:lnTo>
                  <a:lnTo>
                    <a:pt x="1135" y="466"/>
                  </a:lnTo>
                  <a:lnTo>
                    <a:pt x="1135" y="453"/>
                  </a:lnTo>
                  <a:lnTo>
                    <a:pt x="1135" y="441"/>
                  </a:lnTo>
                  <a:lnTo>
                    <a:pt x="1136" y="429"/>
                  </a:lnTo>
                  <a:lnTo>
                    <a:pt x="1137" y="417"/>
                  </a:lnTo>
                  <a:lnTo>
                    <a:pt x="1139" y="406"/>
                  </a:lnTo>
                  <a:lnTo>
                    <a:pt x="1142" y="395"/>
                  </a:lnTo>
                  <a:lnTo>
                    <a:pt x="1143" y="389"/>
                  </a:lnTo>
                  <a:lnTo>
                    <a:pt x="1144" y="384"/>
                  </a:lnTo>
                  <a:lnTo>
                    <a:pt x="1148" y="373"/>
                  </a:lnTo>
                  <a:lnTo>
                    <a:pt x="1152" y="362"/>
                  </a:lnTo>
                  <a:lnTo>
                    <a:pt x="1156" y="352"/>
                  </a:lnTo>
                  <a:lnTo>
                    <a:pt x="1161" y="342"/>
                  </a:lnTo>
                  <a:lnTo>
                    <a:pt x="1166" y="332"/>
                  </a:lnTo>
                  <a:lnTo>
                    <a:pt x="1172" y="323"/>
                  </a:lnTo>
                  <a:lnTo>
                    <a:pt x="1178" y="314"/>
                  </a:lnTo>
                  <a:lnTo>
                    <a:pt x="1184" y="305"/>
                  </a:lnTo>
                  <a:lnTo>
                    <a:pt x="1191" y="297"/>
                  </a:lnTo>
                  <a:lnTo>
                    <a:pt x="1199" y="289"/>
                  </a:lnTo>
                  <a:lnTo>
                    <a:pt x="1206" y="281"/>
                  </a:lnTo>
                  <a:lnTo>
                    <a:pt x="1214" y="274"/>
                  </a:lnTo>
                  <a:lnTo>
                    <a:pt x="1218" y="270"/>
                  </a:lnTo>
                  <a:lnTo>
                    <a:pt x="1223" y="267"/>
                  </a:lnTo>
                  <a:lnTo>
                    <a:pt x="1231" y="260"/>
                  </a:lnTo>
                  <a:lnTo>
                    <a:pt x="1240" y="254"/>
                  </a:lnTo>
                  <a:lnTo>
                    <a:pt x="1250" y="249"/>
                  </a:lnTo>
                  <a:lnTo>
                    <a:pt x="1259" y="244"/>
                  </a:lnTo>
                  <a:lnTo>
                    <a:pt x="1269" y="239"/>
                  </a:lnTo>
                  <a:lnTo>
                    <a:pt x="1280" y="235"/>
                  </a:lnTo>
                  <a:lnTo>
                    <a:pt x="1290" y="231"/>
                  </a:lnTo>
                  <a:lnTo>
                    <a:pt x="1301" y="228"/>
                  </a:lnTo>
                  <a:lnTo>
                    <a:pt x="1312" y="226"/>
                  </a:lnTo>
                  <a:lnTo>
                    <a:pt x="1323" y="224"/>
                  </a:lnTo>
                  <a:lnTo>
                    <a:pt x="1335" y="222"/>
                  </a:lnTo>
                  <a:lnTo>
                    <a:pt x="1347" y="221"/>
                  </a:lnTo>
                  <a:lnTo>
                    <a:pt x="1359" y="221"/>
                  </a:lnTo>
                  <a:lnTo>
                    <a:pt x="1370" y="221"/>
                  </a:lnTo>
                  <a:lnTo>
                    <a:pt x="1381" y="222"/>
                  </a:lnTo>
                  <a:lnTo>
                    <a:pt x="1392" y="223"/>
                  </a:lnTo>
                  <a:lnTo>
                    <a:pt x="1402" y="225"/>
                  </a:lnTo>
                  <a:lnTo>
                    <a:pt x="1412" y="228"/>
                  </a:lnTo>
                  <a:lnTo>
                    <a:pt x="1421" y="230"/>
                  </a:lnTo>
                  <a:lnTo>
                    <a:pt x="1431" y="234"/>
                  </a:lnTo>
                  <a:lnTo>
                    <a:pt x="1440" y="238"/>
                  </a:lnTo>
                  <a:lnTo>
                    <a:pt x="1448" y="242"/>
                  </a:lnTo>
                  <a:lnTo>
                    <a:pt x="1457" y="246"/>
                  </a:lnTo>
                  <a:lnTo>
                    <a:pt x="1465" y="251"/>
                  </a:lnTo>
                  <a:lnTo>
                    <a:pt x="1468" y="254"/>
                  </a:lnTo>
                  <a:lnTo>
                    <a:pt x="1472" y="257"/>
                  </a:lnTo>
                  <a:lnTo>
                    <a:pt x="1479" y="263"/>
                  </a:lnTo>
                  <a:lnTo>
                    <a:pt x="1486" y="269"/>
                  </a:lnTo>
                  <a:lnTo>
                    <a:pt x="1493" y="275"/>
                  </a:lnTo>
                  <a:lnTo>
                    <a:pt x="1499" y="282"/>
                  </a:lnTo>
                  <a:lnTo>
                    <a:pt x="1499" y="230"/>
                  </a:lnTo>
                  <a:lnTo>
                    <a:pt x="1589" y="230"/>
                  </a:lnTo>
                  <a:lnTo>
                    <a:pt x="1589" y="677"/>
                  </a:lnTo>
                  <a:close/>
                  <a:moveTo>
                    <a:pt x="466" y="686"/>
                  </a:moveTo>
                  <a:lnTo>
                    <a:pt x="452" y="686"/>
                  </a:lnTo>
                  <a:lnTo>
                    <a:pt x="438" y="685"/>
                  </a:lnTo>
                  <a:lnTo>
                    <a:pt x="424" y="684"/>
                  </a:lnTo>
                  <a:lnTo>
                    <a:pt x="410" y="682"/>
                  </a:lnTo>
                  <a:lnTo>
                    <a:pt x="395" y="679"/>
                  </a:lnTo>
                  <a:lnTo>
                    <a:pt x="380" y="676"/>
                  </a:lnTo>
                  <a:lnTo>
                    <a:pt x="365" y="672"/>
                  </a:lnTo>
                  <a:lnTo>
                    <a:pt x="350" y="667"/>
                  </a:lnTo>
                  <a:lnTo>
                    <a:pt x="335" y="662"/>
                  </a:lnTo>
                  <a:lnTo>
                    <a:pt x="319" y="655"/>
                  </a:lnTo>
                  <a:lnTo>
                    <a:pt x="304" y="648"/>
                  </a:lnTo>
                  <a:lnTo>
                    <a:pt x="290" y="640"/>
                  </a:lnTo>
                  <a:lnTo>
                    <a:pt x="275" y="632"/>
                  </a:lnTo>
                  <a:lnTo>
                    <a:pt x="261" y="622"/>
                  </a:lnTo>
                  <a:lnTo>
                    <a:pt x="247" y="611"/>
                  </a:lnTo>
                  <a:lnTo>
                    <a:pt x="240" y="606"/>
                  </a:lnTo>
                  <a:lnTo>
                    <a:pt x="233" y="600"/>
                  </a:lnTo>
                  <a:lnTo>
                    <a:pt x="241" y="590"/>
                  </a:lnTo>
                  <a:lnTo>
                    <a:pt x="258" y="567"/>
                  </a:lnTo>
                  <a:lnTo>
                    <a:pt x="283" y="534"/>
                  </a:lnTo>
                  <a:lnTo>
                    <a:pt x="286" y="537"/>
                  </a:lnTo>
                  <a:lnTo>
                    <a:pt x="296" y="545"/>
                  </a:lnTo>
                  <a:lnTo>
                    <a:pt x="303" y="551"/>
                  </a:lnTo>
                  <a:lnTo>
                    <a:pt x="311" y="557"/>
                  </a:lnTo>
                  <a:lnTo>
                    <a:pt x="321" y="563"/>
                  </a:lnTo>
                  <a:lnTo>
                    <a:pt x="332" y="570"/>
                  </a:lnTo>
                  <a:lnTo>
                    <a:pt x="345" y="577"/>
                  </a:lnTo>
                  <a:lnTo>
                    <a:pt x="358" y="583"/>
                  </a:lnTo>
                  <a:lnTo>
                    <a:pt x="365" y="586"/>
                  </a:lnTo>
                  <a:lnTo>
                    <a:pt x="373" y="589"/>
                  </a:lnTo>
                  <a:lnTo>
                    <a:pt x="388" y="595"/>
                  </a:lnTo>
                  <a:lnTo>
                    <a:pt x="396" y="597"/>
                  </a:lnTo>
                  <a:lnTo>
                    <a:pt x="405" y="599"/>
                  </a:lnTo>
                  <a:lnTo>
                    <a:pt x="414" y="601"/>
                  </a:lnTo>
                  <a:lnTo>
                    <a:pt x="423" y="603"/>
                  </a:lnTo>
                  <a:lnTo>
                    <a:pt x="432" y="604"/>
                  </a:lnTo>
                  <a:lnTo>
                    <a:pt x="441" y="605"/>
                  </a:lnTo>
                  <a:lnTo>
                    <a:pt x="460" y="606"/>
                  </a:lnTo>
                  <a:lnTo>
                    <a:pt x="478" y="606"/>
                  </a:lnTo>
                  <a:lnTo>
                    <a:pt x="494" y="605"/>
                  </a:lnTo>
                  <a:lnTo>
                    <a:pt x="508" y="603"/>
                  </a:lnTo>
                  <a:lnTo>
                    <a:pt x="521" y="600"/>
                  </a:lnTo>
                  <a:lnTo>
                    <a:pt x="533" y="597"/>
                  </a:lnTo>
                  <a:lnTo>
                    <a:pt x="543" y="594"/>
                  </a:lnTo>
                  <a:lnTo>
                    <a:pt x="551" y="590"/>
                  </a:lnTo>
                  <a:lnTo>
                    <a:pt x="559" y="585"/>
                  </a:lnTo>
                  <a:lnTo>
                    <a:pt x="565" y="581"/>
                  </a:lnTo>
                  <a:lnTo>
                    <a:pt x="568" y="579"/>
                  </a:lnTo>
                  <a:lnTo>
                    <a:pt x="571" y="576"/>
                  </a:lnTo>
                  <a:lnTo>
                    <a:pt x="575" y="571"/>
                  </a:lnTo>
                  <a:lnTo>
                    <a:pt x="578" y="567"/>
                  </a:lnTo>
                  <a:lnTo>
                    <a:pt x="580" y="562"/>
                  </a:lnTo>
                  <a:lnTo>
                    <a:pt x="582" y="557"/>
                  </a:lnTo>
                  <a:lnTo>
                    <a:pt x="583" y="552"/>
                  </a:lnTo>
                  <a:lnTo>
                    <a:pt x="583" y="548"/>
                  </a:lnTo>
                  <a:lnTo>
                    <a:pt x="583" y="544"/>
                  </a:lnTo>
                  <a:lnTo>
                    <a:pt x="583" y="540"/>
                  </a:lnTo>
                  <a:lnTo>
                    <a:pt x="582" y="537"/>
                  </a:lnTo>
                  <a:lnTo>
                    <a:pt x="580" y="534"/>
                  </a:lnTo>
                  <a:lnTo>
                    <a:pt x="577" y="527"/>
                  </a:lnTo>
                  <a:lnTo>
                    <a:pt x="575" y="525"/>
                  </a:lnTo>
                  <a:lnTo>
                    <a:pt x="572" y="522"/>
                  </a:lnTo>
                  <a:lnTo>
                    <a:pt x="569" y="520"/>
                  </a:lnTo>
                  <a:lnTo>
                    <a:pt x="566" y="517"/>
                  </a:lnTo>
                  <a:lnTo>
                    <a:pt x="559" y="513"/>
                  </a:lnTo>
                  <a:lnTo>
                    <a:pt x="551" y="510"/>
                  </a:lnTo>
                  <a:lnTo>
                    <a:pt x="542" y="507"/>
                  </a:lnTo>
                  <a:lnTo>
                    <a:pt x="532" y="504"/>
                  </a:lnTo>
                  <a:lnTo>
                    <a:pt x="521" y="502"/>
                  </a:lnTo>
                  <a:lnTo>
                    <a:pt x="498" y="498"/>
                  </a:lnTo>
                  <a:lnTo>
                    <a:pt x="447" y="491"/>
                  </a:lnTo>
                  <a:lnTo>
                    <a:pt x="412" y="486"/>
                  </a:lnTo>
                  <a:lnTo>
                    <a:pt x="394" y="484"/>
                  </a:lnTo>
                  <a:lnTo>
                    <a:pt x="376" y="480"/>
                  </a:lnTo>
                  <a:lnTo>
                    <a:pt x="358" y="476"/>
                  </a:lnTo>
                  <a:lnTo>
                    <a:pt x="341" y="472"/>
                  </a:lnTo>
                  <a:lnTo>
                    <a:pt x="324" y="466"/>
                  </a:lnTo>
                  <a:lnTo>
                    <a:pt x="308" y="460"/>
                  </a:lnTo>
                  <a:lnTo>
                    <a:pt x="301" y="456"/>
                  </a:lnTo>
                  <a:lnTo>
                    <a:pt x="293" y="451"/>
                  </a:lnTo>
                  <a:lnTo>
                    <a:pt x="280" y="442"/>
                  </a:lnTo>
                  <a:lnTo>
                    <a:pt x="274" y="437"/>
                  </a:lnTo>
                  <a:lnTo>
                    <a:pt x="268" y="432"/>
                  </a:lnTo>
                  <a:lnTo>
                    <a:pt x="262" y="426"/>
                  </a:lnTo>
                  <a:lnTo>
                    <a:pt x="257" y="420"/>
                  </a:lnTo>
                  <a:lnTo>
                    <a:pt x="253" y="414"/>
                  </a:lnTo>
                  <a:lnTo>
                    <a:pt x="249" y="407"/>
                  </a:lnTo>
                  <a:lnTo>
                    <a:pt x="246" y="400"/>
                  </a:lnTo>
                  <a:lnTo>
                    <a:pt x="243" y="392"/>
                  </a:lnTo>
                  <a:lnTo>
                    <a:pt x="240" y="384"/>
                  </a:lnTo>
                  <a:lnTo>
                    <a:pt x="239" y="375"/>
                  </a:lnTo>
                  <a:lnTo>
                    <a:pt x="238" y="366"/>
                  </a:lnTo>
                  <a:lnTo>
                    <a:pt x="237" y="356"/>
                  </a:lnTo>
                  <a:lnTo>
                    <a:pt x="238" y="349"/>
                  </a:lnTo>
                  <a:lnTo>
                    <a:pt x="239" y="342"/>
                  </a:lnTo>
                  <a:lnTo>
                    <a:pt x="240" y="335"/>
                  </a:lnTo>
                  <a:lnTo>
                    <a:pt x="242" y="328"/>
                  </a:lnTo>
                  <a:lnTo>
                    <a:pt x="244" y="321"/>
                  </a:lnTo>
                  <a:lnTo>
                    <a:pt x="247" y="315"/>
                  </a:lnTo>
                  <a:lnTo>
                    <a:pt x="250" y="308"/>
                  </a:lnTo>
                  <a:lnTo>
                    <a:pt x="254" y="302"/>
                  </a:lnTo>
                  <a:lnTo>
                    <a:pt x="258" y="296"/>
                  </a:lnTo>
                  <a:lnTo>
                    <a:pt x="263" y="290"/>
                  </a:lnTo>
                  <a:lnTo>
                    <a:pt x="268" y="285"/>
                  </a:lnTo>
                  <a:lnTo>
                    <a:pt x="274" y="279"/>
                  </a:lnTo>
                  <a:lnTo>
                    <a:pt x="280" y="274"/>
                  </a:lnTo>
                  <a:lnTo>
                    <a:pt x="286" y="269"/>
                  </a:lnTo>
                  <a:lnTo>
                    <a:pt x="292" y="264"/>
                  </a:lnTo>
                  <a:lnTo>
                    <a:pt x="299" y="260"/>
                  </a:lnTo>
                  <a:lnTo>
                    <a:pt x="314" y="251"/>
                  </a:lnTo>
                  <a:lnTo>
                    <a:pt x="322" y="247"/>
                  </a:lnTo>
                  <a:lnTo>
                    <a:pt x="330" y="244"/>
                  </a:lnTo>
                  <a:lnTo>
                    <a:pt x="347" y="237"/>
                  </a:lnTo>
                  <a:lnTo>
                    <a:pt x="365" y="232"/>
                  </a:lnTo>
                  <a:lnTo>
                    <a:pt x="383" y="227"/>
                  </a:lnTo>
                  <a:lnTo>
                    <a:pt x="402" y="224"/>
                  </a:lnTo>
                  <a:lnTo>
                    <a:pt x="422" y="222"/>
                  </a:lnTo>
                  <a:lnTo>
                    <a:pt x="443" y="222"/>
                  </a:lnTo>
                  <a:lnTo>
                    <a:pt x="459" y="222"/>
                  </a:lnTo>
                  <a:lnTo>
                    <a:pt x="474" y="223"/>
                  </a:lnTo>
                  <a:lnTo>
                    <a:pt x="489" y="224"/>
                  </a:lnTo>
                  <a:lnTo>
                    <a:pt x="504" y="226"/>
                  </a:lnTo>
                  <a:lnTo>
                    <a:pt x="518" y="229"/>
                  </a:lnTo>
                  <a:lnTo>
                    <a:pt x="532" y="232"/>
                  </a:lnTo>
                  <a:lnTo>
                    <a:pt x="545" y="235"/>
                  </a:lnTo>
                  <a:lnTo>
                    <a:pt x="559" y="239"/>
                  </a:lnTo>
                  <a:lnTo>
                    <a:pt x="571" y="244"/>
                  </a:lnTo>
                  <a:lnTo>
                    <a:pt x="584" y="249"/>
                  </a:lnTo>
                  <a:lnTo>
                    <a:pt x="596" y="255"/>
                  </a:lnTo>
                  <a:lnTo>
                    <a:pt x="607" y="261"/>
                  </a:lnTo>
                  <a:lnTo>
                    <a:pt x="619" y="268"/>
                  </a:lnTo>
                  <a:lnTo>
                    <a:pt x="630" y="275"/>
                  </a:lnTo>
                  <a:lnTo>
                    <a:pt x="641" y="283"/>
                  </a:lnTo>
                  <a:lnTo>
                    <a:pt x="651" y="291"/>
                  </a:lnTo>
                  <a:lnTo>
                    <a:pt x="649" y="294"/>
                  </a:lnTo>
                  <a:lnTo>
                    <a:pt x="644" y="302"/>
                  </a:lnTo>
                  <a:lnTo>
                    <a:pt x="627" y="326"/>
                  </a:lnTo>
                  <a:lnTo>
                    <a:pt x="602" y="360"/>
                  </a:lnTo>
                  <a:lnTo>
                    <a:pt x="599" y="357"/>
                  </a:lnTo>
                  <a:lnTo>
                    <a:pt x="591" y="351"/>
                  </a:lnTo>
                  <a:lnTo>
                    <a:pt x="578" y="341"/>
                  </a:lnTo>
                  <a:lnTo>
                    <a:pt x="570" y="336"/>
                  </a:lnTo>
                  <a:lnTo>
                    <a:pt x="560" y="330"/>
                  </a:lnTo>
                  <a:lnTo>
                    <a:pt x="550" y="325"/>
                  </a:lnTo>
                  <a:lnTo>
                    <a:pt x="538" y="320"/>
                  </a:lnTo>
                  <a:lnTo>
                    <a:pt x="525" y="315"/>
                  </a:lnTo>
                  <a:lnTo>
                    <a:pt x="511" y="310"/>
                  </a:lnTo>
                  <a:lnTo>
                    <a:pt x="503" y="308"/>
                  </a:lnTo>
                  <a:lnTo>
                    <a:pt x="496" y="307"/>
                  </a:lnTo>
                  <a:lnTo>
                    <a:pt x="479" y="304"/>
                  </a:lnTo>
                  <a:lnTo>
                    <a:pt x="471" y="303"/>
                  </a:lnTo>
                  <a:lnTo>
                    <a:pt x="462" y="302"/>
                  </a:lnTo>
                  <a:lnTo>
                    <a:pt x="453" y="301"/>
                  </a:lnTo>
                  <a:lnTo>
                    <a:pt x="444" y="301"/>
                  </a:lnTo>
                  <a:lnTo>
                    <a:pt x="430" y="301"/>
                  </a:lnTo>
                  <a:lnTo>
                    <a:pt x="416" y="303"/>
                  </a:lnTo>
                  <a:lnTo>
                    <a:pt x="404" y="304"/>
                  </a:lnTo>
                  <a:lnTo>
                    <a:pt x="392" y="307"/>
                  </a:lnTo>
                  <a:lnTo>
                    <a:pt x="382" y="310"/>
                  </a:lnTo>
                  <a:lnTo>
                    <a:pt x="372" y="313"/>
                  </a:lnTo>
                  <a:lnTo>
                    <a:pt x="363" y="317"/>
                  </a:lnTo>
                  <a:lnTo>
                    <a:pt x="356" y="321"/>
                  </a:lnTo>
                  <a:lnTo>
                    <a:pt x="349" y="325"/>
                  </a:lnTo>
                  <a:lnTo>
                    <a:pt x="343" y="329"/>
                  </a:lnTo>
                  <a:lnTo>
                    <a:pt x="338" y="334"/>
                  </a:lnTo>
                  <a:lnTo>
                    <a:pt x="334" y="338"/>
                  </a:lnTo>
                  <a:lnTo>
                    <a:pt x="331" y="343"/>
                  </a:lnTo>
                  <a:lnTo>
                    <a:pt x="328" y="347"/>
                  </a:lnTo>
                  <a:lnTo>
                    <a:pt x="327" y="351"/>
                  </a:lnTo>
                  <a:lnTo>
                    <a:pt x="327" y="355"/>
                  </a:lnTo>
                  <a:lnTo>
                    <a:pt x="327" y="363"/>
                  </a:lnTo>
                  <a:lnTo>
                    <a:pt x="328" y="366"/>
                  </a:lnTo>
                  <a:lnTo>
                    <a:pt x="330" y="369"/>
                  </a:lnTo>
                  <a:lnTo>
                    <a:pt x="333" y="375"/>
                  </a:lnTo>
                  <a:lnTo>
                    <a:pt x="335" y="378"/>
                  </a:lnTo>
                  <a:lnTo>
                    <a:pt x="338" y="380"/>
                  </a:lnTo>
                  <a:lnTo>
                    <a:pt x="344" y="385"/>
                  </a:lnTo>
                  <a:lnTo>
                    <a:pt x="351" y="389"/>
                  </a:lnTo>
                  <a:lnTo>
                    <a:pt x="360" y="392"/>
                  </a:lnTo>
                  <a:lnTo>
                    <a:pt x="369" y="395"/>
                  </a:lnTo>
                  <a:lnTo>
                    <a:pt x="380" y="397"/>
                  </a:lnTo>
                  <a:lnTo>
                    <a:pt x="391" y="400"/>
                  </a:lnTo>
                  <a:lnTo>
                    <a:pt x="416" y="403"/>
                  </a:lnTo>
                  <a:lnTo>
                    <a:pt x="443" y="407"/>
                  </a:lnTo>
                  <a:lnTo>
                    <a:pt x="473" y="411"/>
                  </a:lnTo>
                  <a:lnTo>
                    <a:pt x="513" y="416"/>
                  </a:lnTo>
                  <a:lnTo>
                    <a:pt x="532" y="420"/>
                  </a:lnTo>
                  <a:lnTo>
                    <a:pt x="550" y="424"/>
                  </a:lnTo>
                  <a:lnTo>
                    <a:pt x="568" y="428"/>
                  </a:lnTo>
                  <a:lnTo>
                    <a:pt x="584" y="433"/>
                  </a:lnTo>
                  <a:lnTo>
                    <a:pt x="600" y="439"/>
                  </a:lnTo>
                  <a:lnTo>
                    <a:pt x="607" y="442"/>
                  </a:lnTo>
                  <a:lnTo>
                    <a:pt x="614" y="446"/>
                  </a:lnTo>
                  <a:lnTo>
                    <a:pt x="627" y="453"/>
                  </a:lnTo>
                  <a:lnTo>
                    <a:pt x="634" y="458"/>
                  </a:lnTo>
                  <a:lnTo>
                    <a:pt x="639" y="463"/>
                  </a:lnTo>
                  <a:lnTo>
                    <a:pt x="645" y="468"/>
                  </a:lnTo>
                  <a:lnTo>
                    <a:pt x="649" y="473"/>
                  </a:lnTo>
                  <a:lnTo>
                    <a:pt x="654" y="479"/>
                  </a:lnTo>
                  <a:lnTo>
                    <a:pt x="658" y="484"/>
                  </a:lnTo>
                  <a:lnTo>
                    <a:pt x="662" y="491"/>
                  </a:lnTo>
                  <a:lnTo>
                    <a:pt x="665" y="497"/>
                  </a:lnTo>
                  <a:lnTo>
                    <a:pt x="668" y="504"/>
                  </a:lnTo>
                  <a:lnTo>
                    <a:pt x="670" y="512"/>
                  </a:lnTo>
                  <a:lnTo>
                    <a:pt x="672" y="519"/>
                  </a:lnTo>
                  <a:lnTo>
                    <a:pt x="673" y="528"/>
                  </a:lnTo>
                  <a:lnTo>
                    <a:pt x="674" y="536"/>
                  </a:lnTo>
                  <a:lnTo>
                    <a:pt x="674" y="545"/>
                  </a:lnTo>
                  <a:lnTo>
                    <a:pt x="674" y="553"/>
                  </a:lnTo>
                  <a:lnTo>
                    <a:pt x="673" y="560"/>
                  </a:lnTo>
                  <a:lnTo>
                    <a:pt x="672" y="567"/>
                  </a:lnTo>
                  <a:lnTo>
                    <a:pt x="670" y="574"/>
                  </a:lnTo>
                  <a:lnTo>
                    <a:pt x="668" y="581"/>
                  </a:lnTo>
                  <a:lnTo>
                    <a:pt x="666" y="588"/>
                  </a:lnTo>
                  <a:lnTo>
                    <a:pt x="663" y="594"/>
                  </a:lnTo>
                  <a:lnTo>
                    <a:pt x="659" y="601"/>
                  </a:lnTo>
                  <a:lnTo>
                    <a:pt x="655" y="607"/>
                  </a:lnTo>
                  <a:lnTo>
                    <a:pt x="651" y="613"/>
                  </a:lnTo>
                  <a:lnTo>
                    <a:pt x="646" y="619"/>
                  </a:lnTo>
                  <a:lnTo>
                    <a:pt x="641" y="625"/>
                  </a:lnTo>
                  <a:lnTo>
                    <a:pt x="635" y="630"/>
                  </a:lnTo>
                  <a:lnTo>
                    <a:pt x="629" y="635"/>
                  </a:lnTo>
                  <a:lnTo>
                    <a:pt x="623" y="640"/>
                  </a:lnTo>
                  <a:lnTo>
                    <a:pt x="616" y="645"/>
                  </a:lnTo>
                  <a:lnTo>
                    <a:pt x="609" y="650"/>
                  </a:lnTo>
                  <a:lnTo>
                    <a:pt x="602" y="654"/>
                  </a:lnTo>
                  <a:lnTo>
                    <a:pt x="586" y="662"/>
                  </a:lnTo>
                  <a:lnTo>
                    <a:pt x="569" y="669"/>
                  </a:lnTo>
                  <a:lnTo>
                    <a:pt x="560" y="673"/>
                  </a:lnTo>
                  <a:lnTo>
                    <a:pt x="550" y="675"/>
                  </a:lnTo>
                  <a:lnTo>
                    <a:pt x="531" y="680"/>
                  </a:lnTo>
                  <a:lnTo>
                    <a:pt x="510" y="683"/>
                  </a:lnTo>
                  <a:lnTo>
                    <a:pt x="499" y="685"/>
                  </a:lnTo>
                  <a:lnTo>
                    <a:pt x="488" y="686"/>
                  </a:lnTo>
                  <a:lnTo>
                    <a:pt x="466" y="686"/>
                  </a:lnTo>
                  <a:close/>
                  <a:moveTo>
                    <a:pt x="0" y="0"/>
                  </a:moveTo>
                  <a:lnTo>
                    <a:pt x="0" y="453"/>
                  </a:lnTo>
                  <a:lnTo>
                    <a:pt x="0" y="908"/>
                  </a:lnTo>
                  <a:lnTo>
                    <a:pt x="680" y="908"/>
                  </a:lnTo>
                  <a:lnTo>
                    <a:pt x="1361" y="908"/>
                  </a:lnTo>
                  <a:lnTo>
                    <a:pt x="2041" y="908"/>
                  </a:lnTo>
                  <a:lnTo>
                    <a:pt x="2723" y="908"/>
                  </a:lnTo>
                  <a:lnTo>
                    <a:pt x="3403" y="908"/>
                  </a:lnTo>
                  <a:lnTo>
                    <a:pt x="4084" y="908"/>
                  </a:lnTo>
                  <a:lnTo>
                    <a:pt x="4765" y="908"/>
                  </a:lnTo>
                  <a:lnTo>
                    <a:pt x="5446" y="908"/>
                  </a:lnTo>
                  <a:lnTo>
                    <a:pt x="5446" y="453"/>
                  </a:lnTo>
                  <a:lnTo>
                    <a:pt x="5446" y="0"/>
                  </a:lnTo>
                  <a:lnTo>
                    <a:pt x="4765" y="0"/>
                  </a:lnTo>
                  <a:lnTo>
                    <a:pt x="4084" y="0"/>
                  </a:lnTo>
                  <a:lnTo>
                    <a:pt x="3403" y="0"/>
                  </a:lnTo>
                  <a:lnTo>
                    <a:pt x="2723" y="0"/>
                  </a:lnTo>
                  <a:lnTo>
                    <a:pt x="2041" y="0"/>
                  </a:lnTo>
                  <a:lnTo>
                    <a:pt x="1361" y="0"/>
                  </a:lnTo>
                  <a:lnTo>
                    <a:pt x="680" y="0"/>
                  </a:lnTo>
                  <a:lnTo>
                    <a:pt x="0" y="0"/>
                  </a:lnTo>
                  <a:close/>
                  <a:moveTo>
                    <a:pt x="1367" y="297"/>
                  </a:moveTo>
                  <a:lnTo>
                    <a:pt x="1358" y="297"/>
                  </a:lnTo>
                  <a:lnTo>
                    <a:pt x="1349" y="298"/>
                  </a:lnTo>
                  <a:lnTo>
                    <a:pt x="1341" y="299"/>
                  </a:lnTo>
                  <a:lnTo>
                    <a:pt x="1333" y="300"/>
                  </a:lnTo>
                  <a:lnTo>
                    <a:pt x="1325" y="302"/>
                  </a:lnTo>
                  <a:lnTo>
                    <a:pt x="1318" y="305"/>
                  </a:lnTo>
                  <a:lnTo>
                    <a:pt x="1311" y="307"/>
                  </a:lnTo>
                  <a:lnTo>
                    <a:pt x="1304" y="311"/>
                  </a:lnTo>
                  <a:lnTo>
                    <a:pt x="1291" y="318"/>
                  </a:lnTo>
                  <a:lnTo>
                    <a:pt x="1279" y="327"/>
                  </a:lnTo>
                  <a:lnTo>
                    <a:pt x="1274" y="331"/>
                  </a:lnTo>
                  <a:lnTo>
                    <a:pt x="1269" y="336"/>
                  </a:lnTo>
                  <a:lnTo>
                    <a:pt x="1259" y="347"/>
                  </a:lnTo>
                  <a:lnTo>
                    <a:pt x="1255" y="353"/>
                  </a:lnTo>
                  <a:lnTo>
                    <a:pt x="1251" y="359"/>
                  </a:lnTo>
                  <a:lnTo>
                    <a:pt x="1244" y="371"/>
                  </a:lnTo>
                  <a:lnTo>
                    <a:pt x="1241" y="377"/>
                  </a:lnTo>
                  <a:lnTo>
                    <a:pt x="1238" y="384"/>
                  </a:lnTo>
                  <a:lnTo>
                    <a:pt x="1233" y="397"/>
                  </a:lnTo>
                  <a:lnTo>
                    <a:pt x="1229" y="411"/>
                  </a:lnTo>
                  <a:lnTo>
                    <a:pt x="1226" y="425"/>
                  </a:lnTo>
                  <a:lnTo>
                    <a:pt x="1225" y="439"/>
                  </a:lnTo>
                  <a:lnTo>
                    <a:pt x="1224" y="454"/>
                  </a:lnTo>
                  <a:lnTo>
                    <a:pt x="1225" y="469"/>
                  </a:lnTo>
                  <a:lnTo>
                    <a:pt x="1225" y="476"/>
                  </a:lnTo>
                  <a:lnTo>
                    <a:pt x="1226" y="483"/>
                  </a:lnTo>
                  <a:lnTo>
                    <a:pt x="1229" y="497"/>
                  </a:lnTo>
                  <a:lnTo>
                    <a:pt x="1231" y="504"/>
                  </a:lnTo>
                  <a:lnTo>
                    <a:pt x="1233" y="510"/>
                  </a:lnTo>
                  <a:lnTo>
                    <a:pt x="1235" y="517"/>
                  </a:lnTo>
                  <a:lnTo>
                    <a:pt x="1238" y="524"/>
                  </a:lnTo>
                  <a:lnTo>
                    <a:pt x="1241" y="530"/>
                  </a:lnTo>
                  <a:lnTo>
                    <a:pt x="1244" y="537"/>
                  </a:lnTo>
                  <a:lnTo>
                    <a:pt x="1247" y="543"/>
                  </a:lnTo>
                  <a:lnTo>
                    <a:pt x="1251" y="549"/>
                  </a:lnTo>
                  <a:lnTo>
                    <a:pt x="1255" y="555"/>
                  </a:lnTo>
                  <a:lnTo>
                    <a:pt x="1259" y="561"/>
                  </a:lnTo>
                  <a:lnTo>
                    <a:pt x="1264" y="566"/>
                  </a:lnTo>
                  <a:lnTo>
                    <a:pt x="1269" y="571"/>
                  </a:lnTo>
                  <a:lnTo>
                    <a:pt x="1274" y="576"/>
                  </a:lnTo>
                  <a:lnTo>
                    <a:pt x="1279" y="581"/>
                  </a:lnTo>
                  <a:lnTo>
                    <a:pt x="1285" y="585"/>
                  </a:lnTo>
                  <a:lnTo>
                    <a:pt x="1291" y="589"/>
                  </a:lnTo>
                  <a:lnTo>
                    <a:pt x="1297" y="593"/>
                  </a:lnTo>
                  <a:lnTo>
                    <a:pt x="1304" y="597"/>
                  </a:lnTo>
                  <a:lnTo>
                    <a:pt x="1311" y="600"/>
                  </a:lnTo>
                  <a:lnTo>
                    <a:pt x="1318" y="603"/>
                  </a:lnTo>
                  <a:lnTo>
                    <a:pt x="1325" y="605"/>
                  </a:lnTo>
                  <a:lnTo>
                    <a:pt x="1333" y="607"/>
                  </a:lnTo>
                  <a:lnTo>
                    <a:pt x="1341" y="608"/>
                  </a:lnTo>
                  <a:lnTo>
                    <a:pt x="1349" y="610"/>
                  </a:lnTo>
                  <a:lnTo>
                    <a:pt x="1358" y="610"/>
                  </a:lnTo>
                  <a:lnTo>
                    <a:pt x="1367" y="611"/>
                  </a:lnTo>
                  <a:lnTo>
                    <a:pt x="1379" y="610"/>
                  </a:lnTo>
                  <a:lnTo>
                    <a:pt x="1392" y="608"/>
                  </a:lnTo>
                  <a:lnTo>
                    <a:pt x="1405" y="605"/>
                  </a:lnTo>
                  <a:lnTo>
                    <a:pt x="1417" y="601"/>
                  </a:lnTo>
                  <a:lnTo>
                    <a:pt x="1423" y="599"/>
                  </a:lnTo>
                  <a:lnTo>
                    <a:pt x="1428" y="596"/>
                  </a:lnTo>
                  <a:lnTo>
                    <a:pt x="1440" y="589"/>
                  </a:lnTo>
                  <a:lnTo>
                    <a:pt x="1445" y="586"/>
                  </a:lnTo>
                  <a:lnTo>
                    <a:pt x="1450" y="582"/>
                  </a:lnTo>
                  <a:lnTo>
                    <a:pt x="1455" y="577"/>
                  </a:lnTo>
                  <a:lnTo>
                    <a:pt x="1460" y="573"/>
                  </a:lnTo>
                  <a:lnTo>
                    <a:pt x="1465" y="568"/>
                  </a:lnTo>
                  <a:lnTo>
                    <a:pt x="1469" y="562"/>
                  </a:lnTo>
                  <a:lnTo>
                    <a:pt x="1473" y="557"/>
                  </a:lnTo>
                  <a:lnTo>
                    <a:pt x="1477" y="551"/>
                  </a:lnTo>
                  <a:lnTo>
                    <a:pt x="1485" y="538"/>
                  </a:lnTo>
                  <a:lnTo>
                    <a:pt x="1488" y="531"/>
                  </a:lnTo>
                  <a:lnTo>
                    <a:pt x="1491" y="524"/>
                  </a:lnTo>
                  <a:lnTo>
                    <a:pt x="1495" y="509"/>
                  </a:lnTo>
                  <a:lnTo>
                    <a:pt x="1497" y="500"/>
                  </a:lnTo>
                  <a:lnTo>
                    <a:pt x="1499" y="492"/>
                  </a:lnTo>
                  <a:lnTo>
                    <a:pt x="1500" y="483"/>
                  </a:lnTo>
                  <a:lnTo>
                    <a:pt x="1501" y="474"/>
                  </a:lnTo>
                  <a:lnTo>
                    <a:pt x="1502" y="464"/>
                  </a:lnTo>
                  <a:lnTo>
                    <a:pt x="1502" y="454"/>
                  </a:lnTo>
                  <a:lnTo>
                    <a:pt x="1502" y="444"/>
                  </a:lnTo>
                  <a:lnTo>
                    <a:pt x="1501" y="434"/>
                  </a:lnTo>
                  <a:lnTo>
                    <a:pt x="1500" y="425"/>
                  </a:lnTo>
                  <a:lnTo>
                    <a:pt x="1499" y="416"/>
                  </a:lnTo>
                  <a:lnTo>
                    <a:pt x="1495" y="399"/>
                  </a:lnTo>
                  <a:lnTo>
                    <a:pt x="1493" y="391"/>
                  </a:lnTo>
                  <a:lnTo>
                    <a:pt x="1491" y="384"/>
                  </a:lnTo>
                  <a:lnTo>
                    <a:pt x="1488" y="376"/>
                  </a:lnTo>
                  <a:lnTo>
                    <a:pt x="1485" y="369"/>
                  </a:lnTo>
                  <a:lnTo>
                    <a:pt x="1481" y="363"/>
                  </a:lnTo>
                  <a:lnTo>
                    <a:pt x="1477" y="356"/>
                  </a:lnTo>
                  <a:lnTo>
                    <a:pt x="1473" y="351"/>
                  </a:lnTo>
                  <a:lnTo>
                    <a:pt x="1469" y="345"/>
                  </a:lnTo>
                  <a:lnTo>
                    <a:pt x="1460" y="335"/>
                  </a:lnTo>
                  <a:lnTo>
                    <a:pt x="1450" y="326"/>
                  </a:lnTo>
                  <a:lnTo>
                    <a:pt x="1440" y="318"/>
                  </a:lnTo>
                  <a:lnTo>
                    <a:pt x="1434" y="314"/>
                  </a:lnTo>
                  <a:lnTo>
                    <a:pt x="1428" y="311"/>
                  </a:lnTo>
                  <a:lnTo>
                    <a:pt x="1423" y="308"/>
                  </a:lnTo>
                  <a:lnTo>
                    <a:pt x="1417" y="306"/>
                  </a:lnTo>
                  <a:lnTo>
                    <a:pt x="1411" y="304"/>
                  </a:lnTo>
                  <a:lnTo>
                    <a:pt x="1405" y="302"/>
                  </a:lnTo>
                  <a:lnTo>
                    <a:pt x="1398" y="300"/>
                  </a:lnTo>
                  <a:lnTo>
                    <a:pt x="1392" y="299"/>
                  </a:lnTo>
                  <a:lnTo>
                    <a:pt x="1379" y="297"/>
                  </a:lnTo>
                  <a:lnTo>
                    <a:pt x="1373" y="297"/>
                  </a:lnTo>
                  <a:lnTo>
                    <a:pt x="1367" y="297"/>
                  </a:lnTo>
                  <a:close/>
                  <a:moveTo>
                    <a:pt x="3177" y="301"/>
                  </a:moveTo>
                  <a:lnTo>
                    <a:pt x="3162" y="302"/>
                  </a:lnTo>
                  <a:lnTo>
                    <a:pt x="3148" y="304"/>
                  </a:lnTo>
                  <a:lnTo>
                    <a:pt x="3141" y="305"/>
                  </a:lnTo>
                  <a:lnTo>
                    <a:pt x="3135" y="307"/>
                  </a:lnTo>
                  <a:lnTo>
                    <a:pt x="3128" y="310"/>
                  </a:lnTo>
                  <a:lnTo>
                    <a:pt x="3121" y="312"/>
                  </a:lnTo>
                  <a:lnTo>
                    <a:pt x="3115" y="315"/>
                  </a:lnTo>
                  <a:lnTo>
                    <a:pt x="3109" y="318"/>
                  </a:lnTo>
                  <a:lnTo>
                    <a:pt x="3103" y="321"/>
                  </a:lnTo>
                  <a:lnTo>
                    <a:pt x="3097" y="325"/>
                  </a:lnTo>
                  <a:lnTo>
                    <a:pt x="3092" y="329"/>
                  </a:lnTo>
                  <a:lnTo>
                    <a:pt x="3086" y="334"/>
                  </a:lnTo>
                  <a:lnTo>
                    <a:pt x="3081" y="338"/>
                  </a:lnTo>
                  <a:lnTo>
                    <a:pt x="3076" y="343"/>
                  </a:lnTo>
                  <a:lnTo>
                    <a:pt x="3071" y="348"/>
                  </a:lnTo>
                  <a:lnTo>
                    <a:pt x="3067" y="353"/>
                  </a:lnTo>
                  <a:lnTo>
                    <a:pt x="3063" y="359"/>
                  </a:lnTo>
                  <a:lnTo>
                    <a:pt x="3059" y="365"/>
                  </a:lnTo>
                  <a:lnTo>
                    <a:pt x="3052" y="377"/>
                  </a:lnTo>
                  <a:lnTo>
                    <a:pt x="3048" y="384"/>
                  </a:lnTo>
                  <a:lnTo>
                    <a:pt x="3046" y="391"/>
                  </a:lnTo>
                  <a:lnTo>
                    <a:pt x="3043" y="398"/>
                  </a:lnTo>
                  <a:lnTo>
                    <a:pt x="3041" y="405"/>
                  </a:lnTo>
                  <a:lnTo>
                    <a:pt x="3039" y="413"/>
                  </a:lnTo>
                  <a:lnTo>
                    <a:pt x="3037" y="420"/>
                  </a:lnTo>
                  <a:lnTo>
                    <a:pt x="3035" y="436"/>
                  </a:lnTo>
                  <a:lnTo>
                    <a:pt x="3034" y="453"/>
                  </a:lnTo>
                  <a:lnTo>
                    <a:pt x="3034" y="462"/>
                  </a:lnTo>
                  <a:lnTo>
                    <a:pt x="3035" y="470"/>
                  </a:lnTo>
                  <a:lnTo>
                    <a:pt x="3036" y="478"/>
                  </a:lnTo>
                  <a:lnTo>
                    <a:pt x="3037" y="486"/>
                  </a:lnTo>
                  <a:lnTo>
                    <a:pt x="3041" y="501"/>
                  </a:lnTo>
                  <a:lnTo>
                    <a:pt x="3046" y="515"/>
                  </a:lnTo>
                  <a:lnTo>
                    <a:pt x="3052" y="529"/>
                  </a:lnTo>
                  <a:lnTo>
                    <a:pt x="3055" y="535"/>
                  </a:lnTo>
                  <a:lnTo>
                    <a:pt x="3059" y="541"/>
                  </a:lnTo>
                  <a:lnTo>
                    <a:pt x="3063" y="547"/>
                  </a:lnTo>
                  <a:lnTo>
                    <a:pt x="3067" y="553"/>
                  </a:lnTo>
                  <a:lnTo>
                    <a:pt x="3071" y="558"/>
                  </a:lnTo>
                  <a:lnTo>
                    <a:pt x="3076" y="563"/>
                  </a:lnTo>
                  <a:lnTo>
                    <a:pt x="3081" y="568"/>
                  </a:lnTo>
                  <a:lnTo>
                    <a:pt x="3086" y="573"/>
                  </a:lnTo>
                  <a:lnTo>
                    <a:pt x="3092" y="577"/>
                  </a:lnTo>
                  <a:lnTo>
                    <a:pt x="3097" y="581"/>
                  </a:lnTo>
                  <a:lnTo>
                    <a:pt x="3109" y="588"/>
                  </a:lnTo>
                  <a:lnTo>
                    <a:pt x="3115" y="591"/>
                  </a:lnTo>
                  <a:lnTo>
                    <a:pt x="3121" y="594"/>
                  </a:lnTo>
                  <a:lnTo>
                    <a:pt x="3135" y="599"/>
                  </a:lnTo>
                  <a:lnTo>
                    <a:pt x="3148" y="602"/>
                  </a:lnTo>
                  <a:lnTo>
                    <a:pt x="3155" y="604"/>
                  </a:lnTo>
                  <a:lnTo>
                    <a:pt x="3162" y="604"/>
                  </a:lnTo>
                  <a:lnTo>
                    <a:pt x="3177" y="605"/>
                  </a:lnTo>
                  <a:lnTo>
                    <a:pt x="3192" y="604"/>
                  </a:lnTo>
                  <a:lnTo>
                    <a:pt x="3206" y="602"/>
                  </a:lnTo>
                  <a:lnTo>
                    <a:pt x="3213" y="601"/>
                  </a:lnTo>
                  <a:lnTo>
                    <a:pt x="3219" y="599"/>
                  </a:lnTo>
                  <a:lnTo>
                    <a:pt x="3226" y="597"/>
                  </a:lnTo>
                  <a:lnTo>
                    <a:pt x="3232" y="594"/>
                  </a:lnTo>
                  <a:lnTo>
                    <a:pt x="3239" y="591"/>
                  </a:lnTo>
                  <a:lnTo>
                    <a:pt x="3245" y="588"/>
                  </a:lnTo>
                  <a:lnTo>
                    <a:pt x="3251" y="585"/>
                  </a:lnTo>
                  <a:lnTo>
                    <a:pt x="3257" y="581"/>
                  </a:lnTo>
                  <a:lnTo>
                    <a:pt x="3262" y="577"/>
                  </a:lnTo>
                  <a:lnTo>
                    <a:pt x="3268" y="573"/>
                  </a:lnTo>
                  <a:lnTo>
                    <a:pt x="3273" y="568"/>
                  </a:lnTo>
                  <a:lnTo>
                    <a:pt x="3278" y="563"/>
                  </a:lnTo>
                  <a:lnTo>
                    <a:pt x="3282" y="558"/>
                  </a:lnTo>
                  <a:lnTo>
                    <a:pt x="3287" y="553"/>
                  </a:lnTo>
                  <a:lnTo>
                    <a:pt x="3291" y="547"/>
                  </a:lnTo>
                  <a:lnTo>
                    <a:pt x="3295" y="541"/>
                  </a:lnTo>
                  <a:lnTo>
                    <a:pt x="3302" y="529"/>
                  </a:lnTo>
                  <a:lnTo>
                    <a:pt x="3305" y="522"/>
                  </a:lnTo>
                  <a:lnTo>
                    <a:pt x="3308" y="515"/>
                  </a:lnTo>
                  <a:lnTo>
                    <a:pt x="3311" y="508"/>
                  </a:lnTo>
                  <a:lnTo>
                    <a:pt x="3313" y="501"/>
                  </a:lnTo>
                  <a:lnTo>
                    <a:pt x="3315" y="494"/>
                  </a:lnTo>
                  <a:lnTo>
                    <a:pt x="3317" y="486"/>
                  </a:lnTo>
                  <a:lnTo>
                    <a:pt x="3319" y="470"/>
                  </a:lnTo>
                  <a:lnTo>
                    <a:pt x="3320" y="453"/>
                  </a:lnTo>
                  <a:lnTo>
                    <a:pt x="3319" y="444"/>
                  </a:lnTo>
                  <a:lnTo>
                    <a:pt x="3319" y="436"/>
                  </a:lnTo>
                  <a:lnTo>
                    <a:pt x="3318" y="428"/>
                  </a:lnTo>
                  <a:lnTo>
                    <a:pt x="3317" y="420"/>
                  </a:lnTo>
                  <a:lnTo>
                    <a:pt x="3313" y="405"/>
                  </a:lnTo>
                  <a:lnTo>
                    <a:pt x="3308" y="391"/>
                  </a:lnTo>
                  <a:lnTo>
                    <a:pt x="3302" y="377"/>
                  </a:lnTo>
                  <a:lnTo>
                    <a:pt x="3299" y="371"/>
                  </a:lnTo>
                  <a:lnTo>
                    <a:pt x="3295" y="365"/>
                  </a:lnTo>
                  <a:lnTo>
                    <a:pt x="3291" y="359"/>
                  </a:lnTo>
                  <a:lnTo>
                    <a:pt x="3287" y="353"/>
                  </a:lnTo>
                  <a:lnTo>
                    <a:pt x="3282" y="348"/>
                  </a:lnTo>
                  <a:lnTo>
                    <a:pt x="3278" y="343"/>
                  </a:lnTo>
                  <a:lnTo>
                    <a:pt x="3273" y="338"/>
                  </a:lnTo>
                  <a:lnTo>
                    <a:pt x="3268" y="334"/>
                  </a:lnTo>
                  <a:lnTo>
                    <a:pt x="3262" y="329"/>
                  </a:lnTo>
                  <a:lnTo>
                    <a:pt x="3257" y="325"/>
                  </a:lnTo>
                  <a:lnTo>
                    <a:pt x="3245" y="318"/>
                  </a:lnTo>
                  <a:lnTo>
                    <a:pt x="3239" y="315"/>
                  </a:lnTo>
                  <a:lnTo>
                    <a:pt x="3232" y="312"/>
                  </a:lnTo>
                  <a:lnTo>
                    <a:pt x="3219" y="307"/>
                  </a:lnTo>
                  <a:lnTo>
                    <a:pt x="3206" y="304"/>
                  </a:lnTo>
                  <a:lnTo>
                    <a:pt x="3199" y="303"/>
                  </a:lnTo>
                  <a:lnTo>
                    <a:pt x="3192" y="302"/>
                  </a:lnTo>
                  <a:lnTo>
                    <a:pt x="3177" y="301"/>
                  </a:lnTo>
                  <a:close/>
                  <a:moveTo>
                    <a:pt x="4997" y="297"/>
                  </a:moveTo>
                  <a:lnTo>
                    <a:pt x="4988" y="297"/>
                  </a:lnTo>
                  <a:lnTo>
                    <a:pt x="4979" y="298"/>
                  </a:lnTo>
                  <a:lnTo>
                    <a:pt x="4971" y="299"/>
                  </a:lnTo>
                  <a:lnTo>
                    <a:pt x="4963" y="300"/>
                  </a:lnTo>
                  <a:lnTo>
                    <a:pt x="4955" y="302"/>
                  </a:lnTo>
                  <a:lnTo>
                    <a:pt x="4948" y="305"/>
                  </a:lnTo>
                  <a:lnTo>
                    <a:pt x="4941" y="307"/>
                  </a:lnTo>
                  <a:lnTo>
                    <a:pt x="4934" y="311"/>
                  </a:lnTo>
                  <a:lnTo>
                    <a:pt x="4921" y="318"/>
                  </a:lnTo>
                  <a:lnTo>
                    <a:pt x="4910" y="327"/>
                  </a:lnTo>
                  <a:lnTo>
                    <a:pt x="4904" y="331"/>
                  </a:lnTo>
                  <a:lnTo>
                    <a:pt x="4899" y="336"/>
                  </a:lnTo>
                  <a:lnTo>
                    <a:pt x="4890" y="347"/>
                  </a:lnTo>
                  <a:lnTo>
                    <a:pt x="4885" y="353"/>
                  </a:lnTo>
                  <a:lnTo>
                    <a:pt x="4881" y="359"/>
                  </a:lnTo>
                  <a:lnTo>
                    <a:pt x="4874" y="371"/>
                  </a:lnTo>
                  <a:lnTo>
                    <a:pt x="4871" y="377"/>
                  </a:lnTo>
                  <a:lnTo>
                    <a:pt x="4868" y="384"/>
                  </a:lnTo>
                  <a:lnTo>
                    <a:pt x="4863" y="397"/>
                  </a:lnTo>
                  <a:lnTo>
                    <a:pt x="4859" y="411"/>
                  </a:lnTo>
                  <a:lnTo>
                    <a:pt x="4856" y="425"/>
                  </a:lnTo>
                  <a:lnTo>
                    <a:pt x="4855" y="439"/>
                  </a:lnTo>
                  <a:lnTo>
                    <a:pt x="4854" y="454"/>
                  </a:lnTo>
                  <a:lnTo>
                    <a:pt x="4855" y="469"/>
                  </a:lnTo>
                  <a:lnTo>
                    <a:pt x="4856" y="476"/>
                  </a:lnTo>
                  <a:lnTo>
                    <a:pt x="4856" y="483"/>
                  </a:lnTo>
                  <a:lnTo>
                    <a:pt x="4859" y="497"/>
                  </a:lnTo>
                  <a:lnTo>
                    <a:pt x="4861" y="504"/>
                  </a:lnTo>
                  <a:lnTo>
                    <a:pt x="4863" y="510"/>
                  </a:lnTo>
                  <a:lnTo>
                    <a:pt x="4865" y="517"/>
                  </a:lnTo>
                  <a:lnTo>
                    <a:pt x="4868" y="524"/>
                  </a:lnTo>
                  <a:lnTo>
                    <a:pt x="4871" y="530"/>
                  </a:lnTo>
                  <a:lnTo>
                    <a:pt x="4874" y="537"/>
                  </a:lnTo>
                  <a:lnTo>
                    <a:pt x="4878" y="543"/>
                  </a:lnTo>
                  <a:lnTo>
                    <a:pt x="4881" y="549"/>
                  </a:lnTo>
                  <a:lnTo>
                    <a:pt x="4885" y="555"/>
                  </a:lnTo>
                  <a:lnTo>
                    <a:pt x="4890" y="561"/>
                  </a:lnTo>
                  <a:lnTo>
                    <a:pt x="4894" y="566"/>
                  </a:lnTo>
                  <a:lnTo>
                    <a:pt x="4899" y="571"/>
                  </a:lnTo>
                  <a:lnTo>
                    <a:pt x="4904" y="576"/>
                  </a:lnTo>
                  <a:lnTo>
                    <a:pt x="4910" y="581"/>
                  </a:lnTo>
                  <a:lnTo>
                    <a:pt x="4915" y="585"/>
                  </a:lnTo>
                  <a:lnTo>
                    <a:pt x="4921" y="589"/>
                  </a:lnTo>
                  <a:lnTo>
                    <a:pt x="4927" y="593"/>
                  </a:lnTo>
                  <a:lnTo>
                    <a:pt x="4934" y="597"/>
                  </a:lnTo>
                  <a:lnTo>
                    <a:pt x="4941" y="600"/>
                  </a:lnTo>
                  <a:lnTo>
                    <a:pt x="4948" y="603"/>
                  </a:lnTo>
                  <a:lnTo>
                    <a:pt x="4955" y="605"/>
                  </a:lnTo>
                  <a:lnTo>
                    <a:pt x="4963" y="607"/>
                  </a:lnTo>
                  <a:lnTo>
                    <a:pt x="4971" y="608"/>
                  </a:lnTo>
                  <a:lnTo>
                    <a:pt x="4979" y="610"/>
                  </a:lnTo>
                  <a:lnTo>
                    <a:pt x="4988" y="610"/>
                  </a:lnTo>
                  <a:lnTo>
                    <a:pt x="4997" y="611"/>
                  </a:lnTo>
                  <a:lnTo>
                    <a:pt x="5010" y="610"/>
                  </a:lnTo>
                  <a:lnTo>
                    <a:pt x="5022" y="608"/>
                  </a:lnTo>
                  <a:lnTo>
                    <a:pt x="5035" y="605"/>
                  </a:lnTo>
                  <a:lnTo>
                    <a:pt x="5047" y="601"/>
                  </a:lnTo>
                  <a:lnTo>
                    <a:pt x="5053" y="599"/>
                  </a:lnTo>
                  <a:lnTo>
                    <a:pt x="5059" y="596"/>
                  </a:lnTo>
                  <a:lnTo>
                    <a:pt x="5070" y="589"/>
                  </a:lnTo>
                  <a:lnTo>
                    <a:pt x="5075" y="586"/>
                  </a:lnTo>
                  <a:lnTo>
                    <a:pt x="5081" y="582"/>
                  </a:lnTo>
                  <a:lnTo>
                    <a:pt x="5086" y="577"/>
                  </a:lnTo>
                  <a:lnTo>
                    <a:pt x="5090" y="573"/>
                  </a:lnTo>
                  <a:lnTo>
                    <a:pt x="5095" y="568"/>
                  </a:lnTo>
                  <a:lnTo>
                    <a:pt x="5100" y="562"/>
                  </a:lnTo>
                  <a:lnTo>
                    <a:pt x="5104" y="557"/>
                  </a:lnTo>
                  <a:lnTo>
                    <a:pt x="5108" y="551"/>
                  </a:lnTo>
                  <a:lnTo>
                    <a:pt x="5115" y="538"/>
                  </a:lnTo>
                  <a:lnTo>
                    <a:pt x="5118" y="531"/>
                  </a:lnTo>
                  <a:lnTo>
                    <a:pt x="5121" y="524"/>
                  </a:lnTo>
                  <a:lnTo>
                    <a:pt x="5126" y="509"/>
                  </a:lnTo>
                  <a:lnTo>
                    <a:pt x="5128" y="500"/>
                  </a:lnTo>
                  <a:lnTo>
                    <a:pt x="5129" y="492"/>
                  </a:lnTo>
                  <a:lnTo>
                    <a:pt x="5131" y="483"/>
                  </a:lnTo>
                  <a:lnTo>
                    <a:pt x="5132" y="474"/>
                  </a:lnTo>
                  <a:lnTo>
                    <a:pt x="5132" y="464"/>
                  </a:lnTo>
                  <a:lnTo>
                    <a:pt x="5132" y="454"/>
                  </a:lnTo>
                  <a:lnTo>
                    <a:pt x="5132" y="444"/>
                  </a:lnTo>
                  <a:lnTo>
                    <a:pt x="5132" y="434"/>
                  </a:lnTo>
                  <a:lnTo>
                    <a:pt x="5131" y="425"/>
                  </a:lnTo>
                  <a:lnTo>
                    <a:pt x="5129" y="416"/>
                  </a:lnTo>
                  <a:lnTo>
                    <a:pt x="5126" y="399"/>
                  </a:lnTo>
                  <a:lnTo>
                    <a:pt x="5124" y="391"/>
                  </a:lnTo>
                  <a:lnTo>
                    <a:pt x="5121" y="384"/>
                  </a:lnTo>
                  <a:lnTo>
                    <a:pt x="5118" y="376"/>
                  </a:lnTo>
                  <a:lnTo>
                    <a:pt x="5115" y="369"/>
                  </a:lnTo>
                  <a:lnTo>
                    <a:pt x="5111" y="363"/>
                  </a:lnTo>
                  <a:lnTo>
                    <a:pt x="5108" y="356"/>
                  </a:lnTo>
                  <a:lnTo>
                    <a:pt x="5104" y="351"/>
                  </a:lnTo>
                  <a:lnTo>
                    <a:pt x="5100" y="345"/>
                  </a:lnTo>
                  <a:lnTo>
                    <a:pt x="5090" y="335"/>
                  </a:lnTo>
                  <a:lnTo>
                    <a:pt x="5081" y="326"/>
                  </a:lnTo>
                  <a:lnTo>
                    <a:pt x="5070" y="318"/>
                  </a:lnTo>
                  <a:lnTo>
                    <a:pt x="5064" y="314"/>
                  </a:lnTo>
                  <a:lnTo>
                    <a:pt x="5059" y="311"/>
                  </a:lnTo>
                  <a:lnTo>
                    <a:pt x="5053" y="308"/>
                  </a:lnTo>
                  <a:lnTo>
                    <a:pt x="5047" y="306"/>
                  </a:lnTo>
                  <a:lnTo>
                    <a:pt x="5041" y="304"/>
                  </a:lnTo>
                  <a:lnTo>
                    <a:pt x="5035" y="302"/>
                  </a:lnTo>
                  <a:lnTo>
                    <a:pt x="5029" y="300"/>
                  </a:lnTo>
                  <a:lnTo>
                    <a:pt x="5022" y="299"/>
                  </a:lnTo>
                  <a:lnTo>
                    <a:pt x="5010" y="297"/>
                  </a:lnTo>
                  <a:lnTo>
                    <a:pt x="5003" y="297"/>
                  </a:lnTo>
                  <a:lnTo>
                    <a:pt x="4997" y="29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grpSp>
          <p:nvGrpSpPr>
            <p:cNvPr id="24" name="Group 23"/>
            <p:cNvGrpSpPr>
              <a:grpSpLocks noChangeAspect="1"/>
            </p:cNvGrpSpPr>
            <p:nvPr userDrawn="1"/>
          </p:nvGrpSpPr>
          <p:grpSpPr>
            <a:xfrm>
              <a:off x="1900114" y="6364340"/>
              <a:ext cx="1052413" cy="162000"/>
              <a:chOff x="2160588" y="4324351"/>
              <a:chExt cx="7105649" cy="1093788"/>
            </a:xfrm>
            <a:solidFill>
              <a:schemeClr val="accent1"/>
            </a:solidFill>
          </p:grpSpPr>
          <p:sp>
            <p:nvSpPr>
              <p:cNvPr id="25" name="Freeform 7"/>
              <p:cNvSpPr>
                <a:spLocks noEditPoints="1"/>
              </p:cNvSpPr>
              <p:nvPr userDrawn="1"/>
            </p:nvSpPr>
            <p:spPr bwMode="auto">
              <a:xfrm>
                <a:off x="2160588" y="4527551"/>
                <a:ext cx="595312" cy="890588"/>
              </a:xfrm>
              <a:custGeom>
                <a:avLst/>
                <a:gdLst>
                  <a:gd name="T0" fmla="*/ 372 w 375"/>
                  <a:gd name="T1" fmla="*/ 420 h 561"/>
                  <a:gd name="T2" fmla="*/ 357 w 375"/>
                  <a:gd name="T3" fmla="*/ 465 h 561"/>
                  <a:gd name="T4" fmla="*/ 333 w 375"/>
                  <a:gd name="T5" fmla="*/ 502 h 561"/>
                  <a:gd name="T6" fmla="*/ 301 w 375"/>
                  <a:gd name="T7" fmla="*/ 530 h 561"/>
                  <a:gd name="T8" fmla="*/ 262 w 375"/>
                  <a:gd name="T9" fmla="*/ 549 h 561"/>
                  <a:gd name="T10" fmla="*/ 198 w 375"/>
                  <a:gd name="T11" fmla="*/ 561 h 561"/>
                  <a:gd name="T12" fmla="*/ 140 w 375"/>
                  <a:gd name="T13" fmla="*/ 557 h 561"/>
                  <a:gd name="T14" fmla="*/ 86 w 375"/>
                  <a:gd name="T15" fmla="*/ 540 h 561"/>
                  <a:gd name="T16" fmla="*/ 43 w 375"/>
                  <a:gd name="T17" fmla="*/ 515 h 561"/>
                  <a:gd name="T18" fmla="*/ 85 w 375"/>
                  <a:gd name="T19" fmla="*/ 469 h 561"/>
                  <a:gd name="T20" fmla="*/ 134 w 375"/>
                  <a:gd name="T21" fmla="*/ 494 h 561"/>
                  <a:gd name="T22" fmla="*/ 178 w 375"/>
                  <a:gd name="T23" fmla="*/ 502 h 561"/>
                  <a:gd name="T24" fmla="*/ 238 w 375"/>
                  <a:gd name="T25" fmla="*/ 494 h 561"/>
                  <a:gd name="T26" fmla="*/ 269 w 375"/>
                  <a:gd name="T27" fmla="*/ 478 h 561"/>
                  <a:gd name="T28" fmla="*/ 302 w 375"/>
                  <a:gd name="T29" fmla="*/ 437 h 561"/>
                  <a:gd name="T30" fmla="*/ 311 w 375"/>
                  <a:gd name="T31" fmla="*/ 406 h 561"/>
                  <a:gd name="T32" fmla="*/ 314 w 375"/>
                  <a:gd name="T33" fmla="*/ 342 h 561"/>
                  <a:gd name="T34" fmla="*/ 285 w 375"/>
                  <a:gd name="T35" fmla="*/ 375 h 561"/>
                  <a:gd name="T36" fmla="*/ 248 w 375"/>
                  <a:gd name="T37" fmla="*/ 397 h 561"/>
                  <a:gd name="T38" fmla="*/ 203 w 375"/>
                  <a:gd name="T39" fmla="*/ 410 h 561"/>
                  <a:gd name="T40" fmla="*/ 154 w 375"/>
                  <a:gd name="T41" fmla="*/ 409 h 561"/>
                  <a:gd name="T42" fmla="*/ 109 w 375"/>
                  <a:gd name="T43" fmla="*/ 396 h 561"/>
                  <a:gd name="T44" fmla="*/ 70 w 375"/>
                  <a:gd name="T45" fmla="*/ 372 h 561"/>
                  <a:gd name="T46" fmla="*/ 39 w 375"/>
                  <a:gd name="T47" fmla="*/ 339 h 561"/>
                  <a:gd name="T48" fmla="*/ 13 w 375"/>
                  <a:gd name="T49" fmla="*/ 290 h 561"/>
                  <a:gd name="T50" fmla="*/ 2 w 375"/>
                  <a:gd name="T51" fmla="*/ 241 h 561"/>
                  <a:gd name="T52" fmla="*/ 1 w 375"/>
                  <a:gd name="T53" fmla="*/ 187 h 561"/>
                  <a:gd name="T54" fmla="*/ 11 w 375"/>
                  <a:gd name="T55" fmla="*/ 136 h 561"/>
                  <a:gd name="T56" fmla="*/ 30 w 375"/>
                  <a:gd name="T57" fmla="*/ 91 h 561"/>
                  <a:gd name="T58" fmla="*/ 59 w 375"/>
                  <a:gd name="T59" fmla="*/ 53 h 561"/>
                  <a:gd name="T60" fmla="*/ 96 w 375"/>
                  <a:gd name="T61" fmla="*/ 25 h 561"/>
                  <a:gd name="T62" fmla="*/ 141 w 375"/>
                  <a:gd name="T63" fmla="*/ 6 h 561"/>
                  <a:gd name="T64" fmla="*/ 193 w 375"/>
                  <a:gd name="T65" fmla="*/ 0 h 561"/>
                  <a:gd name="T66" fmla="*/ 243 w 375"/>
                  <a:gd name="T67" fmla="*/ 9 h 561"/>
                  <a:gd name="T68" fmla="*/ 283 w 375"/>
                  <a:gd name="T69" fmla="*/ 30 h 561"/>
                  <a:gd name="T70" fmla="*/ 316 w 375"/>
                  <a:gd name="T71" fmla="*/ 63 h 561"/>
                  <a:gd name="T72" fmla="*/ 176 w 375"/>
                  <a:gd name="T73" fmla="*/ 60 h 561"/>
                  <a:gd name="T74" fmla="*/ 137 w 375"/>
                  <a:gd name="T75" fmla="*/ 71 h 561"/>
                  <a:gd name="T76" fmla="*/ 105 w 375"/>
                  <a:gd name="T77" fmla="*/ 93 h 561"/>
                  <a:gd name="T78" fmla="*/ 82 w 375"/>
                  <a:gd name="T79" fmla="*/ 125 h 561"/>
                  <a:gd name="T80" fmla="*/ 65 w 375"/>
                  <a:gd name="T81" fmla="*/ 179 h 561"/>
                  <a:gd name="T82" fmla="*/ 65 w 375"/>
                  <a:gd name="T83" fmla="*/ 239 h 561"/>
                  <a:gd name="T84" fmla="*/ 76 w 375"/>
                  <a:gd name="T85" fmla="*/ 279 h 561"/>
                  <a:gd name="T86" fmla="*/ 96 w 375"/>
                  <a:gd name="T87" fmla="*/ 312 h 561"/>
                  <a:gd name="T88" fmla="*/ 131 w 375"/>
                  <a:gd name="T89" fmla="*/ 339 h 561"/>
                  <a:gd name="T90" fmla="*/ 176 w 375"/>
                  <a:gd name="T91" fmla="*/ 352 h 561"/>
                  <a:gd name="T92" fmla="*/ 220 w 375"/>
                  <a:gd name="T93" fmla="*/ 350 h 561"/>
                  <a:gd name="T94" fmla="*/ 245 w 375"/>
                  <a:gd name="T95" fmla="*/ 340 h 561"/>
                  <a:gd name="T96" fmla="*/ 271 w 375"/>
                  <a:gd name="T97" fmla="*/ 321 h 561"/>
                  <a:gd name="T98" fmla="*/ 302 w 375"/>
                  <a:gd name="T99" fmla="*/ 272 h 561"/>
                  <a:gd name="T100" fmla="*/ 314 w 375"/>
                  <a:gd name="T101" fmla="*/ 208 h 561"/>
                  <a:gd name="T102" fmla="*/ 303 w 375"/>
                  <a:gd name="T103" fmla="*/ 143 h 561"/>
                  <a:gd name="T104" fmla="*/ 282 w 375"/>
                  <a:gd name="T105" fmla="*/ 102 h 561"/>
                  <a:gd name="T106" fmla="*/ 243 w 375"/>
                  <a:gd name="T107" fmla="*/ 70 h 561"/>
                  <a:gd name="T108" fmla="*/ 190 w 375"/>
                  <a:gd name="T109" fmla="*/ 59 h 5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75" h="561">
                    <a:moveTo>
                      <a:pt x="375" y="379"/>
                    </a:moveTo>
                    <a:lnTo>
                      <a:pt x="375" y="390"/>
                    </a:lnTo>
                    <a:lnTo>
                      <a:pt x="375" y="400"/>
                    </a:lnTo>
                    <a:lnTo>
                      <a:pt x="373" y="411"/>
                    </a:lnTo>
                    <a:lnTo>
                      <a:pt x="372" y="420"/>
                    </a:lnTo>
                    <a:lnTo>
                      <a:pt x="370" y="430"/>
                    </a:lnTo>
                    <a:lnTo>
                      <a:pt x="367" y="439"/>
                    </a:lnTo>
                    <a:lnTo>
                      <a:pt x="364" y="448"/>
                    </a:lnTo>
                    <a:lnTo>
                      <a:pt x="361" y="457"/>
                    </a:lnTo>
                    <a:lnTo>
                      <a:pt x="357" y="465"/>
                    </a:lnTo>
                    <a:lnTo>
                      <a:pt x="353" y="473"/>
                    </a:lnTo>
                    <a:lnTo>
                      <a:pt x="349" y="481"/>
                    </a:lnTo>
                    <a:lnTo>
                      <a:pt x="344" y="488"/>
                    </a:lnTo>
                    <a:lnTo>
                      <a:pt x="339" y="495"/>
                    </a:lnTo>
                    <a:lnTo>
                      <a:pt x="333" y="502"/>
                    </a:lnTo>
                    <a:lnTo>
                      <a:pt x="327" y="508"/>
                    </a:lnTo>
                    <a:lnTo>
                      <a:pt x="321" y="514"/>
                    </a:lnTo>
                    <a:lnTo>
                      <a:pt x="315" y="520"/>
                    </a:lnTo>
                    <a:lnTo>
                      <a:pt x="308" y="525"/>
                    </a:lnTo>
                    <a:lnTo>
                      <a:pt x="301" y="530"/>
                    </a:lnTo>
                    <a:lnTo>
                      <a:pt x="294" y="534"/>
                    </a:lnTo>
                    <a:lnTo>
                      <a:pt x="286" y="539"/>
                    </a:lnTo>
                    <a:lnTo>
                      <a:pt x="278" y="542"/>
                    </a:lnTo>
                    <a:lnTo>
                      <a:pt x="270" y="546"/>
                    </a:lnTo>
                    <a:lnTo>
                      <a:pt x="262" y="549"/>
                    </a:lnTo>
                    <a:lnTo>
                      <a:pt x="253" y="552"/>
                    </a:lnTo>
                    <a:lnTo>
                      <a:pt x="245" y="554"/>
                    </a:lnTo>
                    <a:lnTo>
                      <a:pt x="226" y="558"/>
                    </a:lnTo>
                    <a:lnTo>
                      <a:pt x="208" y="560"/>
                    </a:lnTo>
                    <a:lnTo>
                      <a:pt x="198" y="561"/>
                    </a:lnTo>
                    <a:lnTo>
                      <a:pt x="188" y="561"/>
                    </a:lnTo>
                    <a:lnTo>
                      <a:pt x="176" y="561"/>
                    </a:lnTo>
                    <a:lnTo>
                      <a:pt x="163" y="560"/>
                    </a:lnTo>
                    <a:lnTo>
                      <a:pt x="151" y="559"/>
                    </a:lnTo>
                    <a:lnTo>
                      <a:pt x="140" y="557"/>
                    </a:lnTo>
                    <a:lnTo>
                      <a:pt x="128" y="554"/>
                    </a:lnTo>
                    <a:lnTo>
                      <a:pt x="117" y="551"/>
                    </a:lnTo>
                    <a:lnTo>
                      <a:pt x="107" y="548"/>
                    </a:lnTo>
                    <a:lnTo>
                      <a:pt x="96" y="544"/>
                    </a:lnTo>
                    <a:lnTo>
                      <a:pt x="86" y="540"/>
                    </a:lnTo>
                    <a:lnTo>
                      <a:pt x="77" y="536"/>
                    </a:lnTo>
                    <a:lnTo>
                      <a:pt x="68" y="531"/>
                    </a:lnTo>
                    <a:lnTo>
                      <a:pt x="59" y="526"/>
                    </a:lnTo>
                    <a:lnTo>
                      <a:pt x="50" y="520"/>
                    </a:lnTo>
                    <a:lnTo>
                      <a:pt x="43" y="515"/>
                    </a:lnTo>
                    <a:lnTo>
                      <a:pt x="35" y="509"/>
                    </a:lnTo>
                    <a:lnTo>
                      <a:pt x="28" y="503"/>
                    </a:lnTo>
                    <a:lnTo>
                      <a:pt x="68" y="456"/>
                    </a:lnTo>
                    <a:lnTo>
                      <a:pt x="79" y="465"/>
                    </a:lnTo>
                    <a:lnTo>
                      <a:pt x="85" y="469"/>
                    </a:lnTo>
                    <a:lnTo>
                      <a:pt x="91" y="473"/>
                    </a:lnTo>
                    <a:lnTo>
                      <a:pt x="104" y="481"/>
                    </a:lnTo>
                    <a:lnTo>
                      <a:pt x="119" y="488"/>
                    </a:lnTo>
                    <a:lnTo>
                      <a:pt x="126" y="491"/>
                    </a:lnTo>
                    <a:lnTo>
                      <a:pt x="134" y="494"/>
                    </a:lnTo>
                    <a:lnTo>
                      <a:pt x="143" y="496"/>
                    </a:lnTo>
                    <a:lnTo>
                      <a:pt x="151" y="498"/>
                    </a:lnTo>
                    <a:lnTo>
                      <a:pt x="160" y="500"/>
                    </a:lnTo>
                    <a:lnTo>
                      <a:pt x="169" y="501"/>
                    </a:lnTo>
                    <a:lnTo>
                      <a:pt x="178" y="502"/>
                    </a:lnTo>
                    <a:lnTo>
                      <a:pt x="188" y="502"/>
                    </a:lnTo>
                    <a:lnTo>
                      <a:pt x="201" y="502"/>
                    </a:lnTo>
                    <a:lnTo>
                      <a:pt x="214" y="500"/>
                    </a:lnTo>
                    <a:lnTo>
                      <a:pt x="226" y="498"/>
                    </a:lnTo>
                    <a:lnTo>
                      <a:pt x="238" y="494"/>
                    </a:lnTo>
                    <a:lnTo>
                      <a:pt x="244" y="492"/>
                    </a:lnTo>
                    <a:lnTo>
                      <a:pt x="249" y="490"/>
                    </a:lnTo>
                    <a:lnTo>
                      <a:pt x="259" y="484"/>
                    </a:lnTo>
                    <a:lnTo>
                      <a:pt x="264" y="481"/>
                    </a:lnTo>
                    <a:lnTo>
                      <a:pt x="269" y="478"/>
                    </a:lnTo>
                    <a:lnTo>
                      <a:pt x="278" y="471"/>
                    </a:lnTo>
                    <a:lnTo>
                      <a:pt x="286" y="462"/>
                    </a:lnTo>
                    <a:lnTo>
                      <a:pt x="293" y="453"/>
                    </a:lnTo>
                    <a:lnTo>
                      <a:pt x="299" y="443"/>
                    </a:lnTo>
                    <a:lnTo>
                      <a:pt x="302" y="437"/>
                    </a:lnTo>
                    <a:lnTo>
                      <a:pt x="304" y="432"/>
                    </a:lnTo>
                    <a:lnTo>
                      <a:pt x="306" y="426"/>
                    </a:lnTo>
                    <a:lnTo>
                      <a:pt x="308" y="420"/>
                    </a:lnTo>
                    <a:lnTo>
                      <a:pt x="310" y="413"/>
                    </a:lnTo>
                    <a:lnTo>
                      <a:pt x="311" y="406"/>
                    </a:lnTo>
                    <a:lnTo>
                      <a:pt x="312" y="400"/>
                    </a:lnTo>
                    <a:lnTo>
                      <a:pt x="313" y="392"/>
                    </a:lnTo>
                    <a:lnTo>
                      <a:pt x="313" y="385"/>
                    </a:lnTo>
                    <a:lnTo>
                      <a:pt x="314" y="378"/>
                    </a:lnTo>
                    <a:lnTo>
                      <a:pt x="314" y="342"/>
                    </a:lnTo>
                    <a:lnTo>
                      <a:pt x="308" y="350"/>
                    </a:lnTo>
                    <a:lnTo>
                      <a:pt x="302" y="358"/>
                    </a:lnTo>
                    <a:lnTo>
                      <a:pt x="295" y="365"/>
                    </a:lnTo>
                    <a:lnTo>
                      <a:pt x="288" y="371"/>
                    </a:lnTo>
                    <a:lnTo>
                      <a:pt x="285" y="375"/>
                    </a:lnTo>
                    <a:lnTo>
                      <a:pt x="281" y="378"/>
                    </a:lnTo>
                    <a:lnTo>
                      <a:pt x="273" y="383"/>
                    </a:lnTo>
                    <a:lnTo>
                      <a:pt x="265" y="388"/>
                    </a:lnTo>
                    <a:lnTo>
                      <a:pt x="257" y="393"/>
                    </a:lnTo>
                    <a:lnTo>
                      <a:pt x="248" y="397"/>
                    </a:lnTo>
                    <a:lnTo>
                      <a:pt x="239" y="401"/>
                    </a:lnTo>
                    <a:lnTo>
                      <a:pt x="230" y="404"/>
                    </a:lnTo>
                    <a:lnTo>
                      <a:pt x="221" y="406"/>
                    </a:lnTo>
                    <a:lnTo>
                      <a:pt x="212" y="408"/>
                    </a:lnTo>
                    <a:lnTo>
                      <a:pt x="203" y="410"/>
                    </a:lnTo>
                    <a:lnTo>
                      <a:pt x="194" y="411"/>
                    </a:lnTo>
                    <a:lnTo>
                      <a:pt x="184" y="411"/>
                    </a:lnTo>
                    <a:lnTo>
                      <a:pt x="174" y="411"/>
                    </a:lnTo>
                    <a:lnTo>
                      <a:pt x="164" y="410"/>
                    </a:lnTo>
                    <a:lnTo>
                      <a:pt x="154" y="409"/>
                    </a:lnTo>
                    <a:lnTo>
                      <a:pt x="145" y="407"/>
                    </a:lnTo>
                    <a:lnTo>
                      <a:pt x="135" y="405"/>
                    </a:lnTo>
                    <a:lnTo>
                      <a:pt x="126" y="402"/>
                    </a:lnTo>
                    <a:lnTo>
                      <a:pt x="117" y="399"/>
                    </a:lnTo>
                    <a:lnTo>
                      <a:pt x="109" y="396"/>
                    </a:lnTo>
                    <a:lnTo>
                      <a:pt x="100" y="392"/>
                    </a:lnTo>
                    <a:lnTo>
                      <a:pt x="92" y="388"/>
                    </a:lnTo>
                    <a:lnTo>
                      <a:pt x="85" y="383"/>
                    </a:lnTo>
                    <a:lnTo>
                      <a:pt x="77" y="378"/>
                    </a:lnTo>
                    <a:lnTo>
                      <a:pt x="70" y="372"/>
                    </a:lnTo>
                    <a:lnTo>
                      <a:pt x="63" y="366"/>
                    </a:lnTo>
                    <a:lnTo>
                      <a:pt x="57" y="360"/>
                    </a:lnTo>
                    <a:lnTo>
                      <a:pt x="51" y="354"/>
                    </a:lnTo>
                    <a:lnTo>
                      <a:pt x="45" y="347"/>
                    </a:lnTo>
                    <a:lnTo>
                      <a:pt x="39" y="339"/>
                    </a:lnTo>
                    <a:lnTo>
                      <a:pt x="34" y="332"/>
                    </a:lnTo>
                    <a:lnTo>
                      <a:pt x="29" y="324"/>
                    </a:lnTo>
                    <a:lnTo>
                      <a:pt x="20" y="307"/>
                    </a:lnTo>
                    <a:lnTo>
                      <a:pt x="17" y="299"/>
                    </a:lnTo>
                    <a:lnTo>
                      <a:pt x="13" y="290"/>
                    </a:lnTo>
                    <a:lnTo>
                      <a:pt x="10" y="280"/>
                    </a:lnTo>
                    <a:lnTo>
                      <a:pt x="8" y="271"/>
                    </a:lnTo>
                    <a:lnTo>
                      <a:pt x="5" y="261"/>
                    </a:lnTo>
                    <a:lnTo>
                      <a:pt x="3" y="251"/>
                    </a:lnTo>
                    <a:lnTo>
                      <a:pt x="2" y="241"/>
                    </a:lnTo>
                    <a:lnTo>
                      <a:pt x="1" y="230"/>
                    </a:lnTo>
                    <a:lnTo>
                      <a:pt x="0" y="220"/>
                    </a:lnTo>
                    <a:lnTo>
                      <a:pt x="0" y="209"/>
                    </a:lnTo>
                    <a:lnTo>
                      <a:pt x="0" y="198"/>
                    </a:lnTo>
                    <a:lnTo>
                      <a:pt x="1" y="187"/>
                    </a:lnTo>
                    <a:lnTo>
                      <a:pt x="2" y="176"/>
                    </a:lnTo>
                    <a:lnTo>
                      <a:pt x="4" y="166"/>
                    </a:lnTo>
                    <a:lnTo>
                      <a:pt x="6" y="156"/>
                    </a:lnTo>
                    <a:lnTo>
                      <a:pt x="8" y="146"/>
                    </a:lnTo>
                    <a:lnTo>
                      <a:pt x="11" y="136"/>
                    </a:lnTo>
                    <a:lnTo>
                      <a:pt x="14" y="126"/>
                    </a:lnTo>
                    <a:lnTo>
                      <a:pt x="17" y="117"/>
                    </a:lnTo>
                    <a:lnTo>
                      <a:pt x="21" y="108"/>
                    </a:lnTo>
                    <a:lnTo>
                      <a:pt x="26" y="99"/>
                    </a:lnTo>
                    <a:lnTo>
                      <a:pt x="30" y="91"/>
                    </a:lnTo>
                    <a:lnTo>
                      <a:pt x="35" y="82"/>
                    </a:lnTo>
                    <a:lnTo>
                      <a:pt x="41" y="75"/>
                    </a:lnTo>
                    <a:lnTo>
                      <a:pt x="47" y="67"/>
                    </a:lnTo>
                    <a:lnTo>
                      <a:pt x="53" y="60"/>
                    </a:lnTo>
                    <a:lnTo>
                      <a:pt x="59" y="53"/>
                    </a:lnTo>
                    <a:lnTo>
                      <a:pt x="66" y="47"/>
                    </a:lnTo>
                    <a:lnTo>
                      <a:pt x="73" y="41"/>
                    </a:lnTo>
                    <a:lnTo>
                      <a:pt x="81" y="35"/>
                    </a:lnTo>
                    <a:lnTo>
                      <a:pt x="88" y="29"/>
                    </a:lnTo>
                    <a:lnTo>
                      <a:pt x="96" y="25"/>
                    </a:lnTo>
                    <a:lnTo>
                      <a:pt x="105" y="20"/>
                    </a:lnTo>
                    <a:lnTo>
                      <a:pt x="113" y="16"/>
                    </a:lnTo>
                    <a:lnTo>
                      <a:pt x="122" y="12"/>
                    </a:lnTo>
                    <a:lnTo>
                      <a:pt x="132" y="9"/>
                    </a:lnTo>
                    <a:lnTo>
                      <a:pt x="141" y="6"/>
                    </a:lnTo>
                    <a:lnTo>
                      <a:pt x="151" y="4"/>
                    </a:lnTo>
                    <a:lnTo>
                      <a:pt x="161" y="2"/>
                    </a:lnTo>
                    <a:lnTo>
                      <a:pt x="171" y="1"/>
                    </a:lnTo>
                    <a:lnTo>
                      <a:pt x="182" y="0"/>
                    </a:lnTo>
                    <a:lnTo>
                      <a:pt x="193" y="0"/>
                    </a:lnTo>
                    <a:lnTo>
                      <a:pt x="201" y="0"/>
                    </a:lnTo>
                    <a:lnTo>
                      <a:pt x="209" y="1"/>
                    </a:lnTo>
                    <a:lnTo>
                      <a:pt x="226" y="4"/>
                    </a:lnTo>
                    <a:lnTo>
                      <a:pt x="235" y="6"/>
                    </a:lnTo>
                    <a:lnTo>
                      <a:pt x="243" y="9"/>
                    </a:lnTo>
                    <a:lnTo>
                      <a:pt x="252" y="12"/>
                    </a:lnTo>
                    <a:lnTo>
                      <a:pt x="260" y="16"/>
                    </a:lnTo>
                    <a:lnTo>
                      <a:pt x="268" y="20"/>
                    </a:lnTo>
                    <a:lnTo>
                      <a:pt x="276" y="25"/>
                    </a:lnTo>
                    <a:lnTo>
                      <a:pt x="283" y="30"/>
                    </a:lnTo>
                    <a:lnTo>
                      <a:pt x="290" y="36"/>
                    </a:lnTo>
                    <a:lnTo>
                      <a:pt x="297" y="42"/>
                    </a:lnTo>
                    <a:lnTo>
                      <a:pt x="304" y="48"/>
                    </a:lnTo>
                    <a:lnTo>
                      <a:pt x="310" y="56"/>
                    </a:lnTo>
                    <a:lnTo>
                      <a:pt x="316" y="63"/>
                    </a:lnTo>
                    <a:lnTo>
                      <a:pt x="316" y="7"/>
                    </a:lnTo>
                    <a:lnTo>
                      <a:pt x="375" y="7"/>
                    </a:lnTo>
                    <a:lnTo>
                      <a:pt x="375" y="379"/>
                    </a:lnTo>
                    <a:close/>
                    <a:moveTo>
                      <a:pt x="190" y="59"/>
                    </a:moveTo>
                    <a:lnTo>
                      <a:pt x="176" y="60"/>
                    </a:lnTo>
                    <a:lnTo>
                      <a:pt x="169" y="61"/>
                    </a:lnTo>
                    <a:lnTo>
                      <a:pt x="162" y="62"/>
                    </a:lnTo>
                    <a:lnTo>
                      <a:pt x="155" y="64"/>
                    </a:lnTo>
                    <a:lnTo>
                      <a:pt x="149" y="66"/>
                    </a:lnTo>
                    <a:lnTo>
                      <a:pt x="137" y="71"/>
                    </a:lnTo>
                    <a:lnTo>
                      <a:pt x="125" y="77"/>
                    </a:lnTo>
                    <a:lnTo>
                      <a:pt x="120" y="81"/>
                    </a:lnTo>
                    <a:lnTo>
                      <a:pt x="115" y="85"/>
                    </a:lnTo>
                    <a:lnTo>
                      <a:pt x="110" y="89"/>
                    </a:lnTo>
                    <a:lnTo>
                      <a:pt x="105" y="93"/>
                    </a:lnTo>
                    <a:lnTo>
                      <a:pt x="101" y="98"/>
                    </a:lnTo>
                    <a:lnTo>
                      <a:pt x="97" y="103"/>
                    </a:lnTo>
                    <a:lnTo>
                      <a:pt x="89" y="113"/>
                    </a:lnTo>
                    <a:lnTo>
                      <a:pt x="85" y="119"/>
                    </a:lnTo>
                    <a:lnTo>
                      <a:pt x="82" y="125"/>
                    </a:lnTo>
                    <a:lnTo>
                      <a:pt x="76" y="137"/>
                    </a:lnTo>
                    <a:lnTo>
                      <a:pt x="71" y="151"/>
                    </a:lnTo>
                    <a:lnTo>
                      <a:pt x="69" y="157"/>
                    </a:lnTo>
                    <a:lnTo>
                      <a:pt x="68" y="164"/>
                    </a:lnTo>
                    <a:lnTo>
                      <a:pt x="65" y="179"/>
                    </a:lnTo>
                    <a:lnTo>
                      <a:pt x="63" y="194"/>
                    </a:lnTo>
                    <a:lnTo>
                      <a:pt x="63" y="209"/>
                    </a:lnTo>
                    <a:lnTo>
                      <a:pt x="63" y="224"/>
                    </a:lnTo>
                    <a:lnTo>
                      <a:pt x="64" y="231"/>
                    </a:lnTo>
                    <a:lnTo>
                      <a:pt x="65" y="239"/>
                    </a:lnTo>
                    <a:lnTo>
                      <a:pt x="66" y="246"/>
                    </a:lnTo>
                    <a:lnTo>
                      <a:pt x="68" y="253"/>
                    </a:lnTo>
                    <a:lnTo>
                      <a:pt x="69" y="259"/>
                    </a:lnTo>
                    <a:lnTo>
                      <a:pt x="71" y="266"/>
                    </a:lnTo>
                    <a:lnTo>
                      <a:pt x="76" y="279"/>
                    </a:lnTo>
                    <a:lnTo>
                      <a:pt x="82" y="291"/>
                    </a:lnTo>
                    <a:lnTo>
                      <a:pt x="85" y="296"/>
                    </a:lnTo>
                    <a:lnTo>
                      <a:pt x="89" y="302"/>
                    </a:lnTo>
                    <a:lnTo>
                      <a:pt x="92" y="307"/>
                    </a:lnTo>
                    <a:lnTo>
                      <a:pt x="96" y="312"/>
                    </a:lnTo>
                    <a:lnTo>
                      <a:pt x="105" y="321"/>
                    </a:lnTo>
                    <a:lnTo>
                      <a:pt x="110" y="325"/>
                    </a:lnTo>
                    <a:lnTo>
                      <a:pt x="115" y="329"/>
                    </a:lnTo>
                    <a:lnTo>
                      <a:pt x="125" y="336"/>
                    </a:lnTo>
                    <a:lnTo>
                      <a:pt x="131" y="339"/>
                    </a:lnTo>
                    <a:lnTo>
                      <a:pt x="137" y="342"/>
                    </a:lnTo>
                    <a:lnTo>
                      <a:pt x="149" y="347"/>
                    </a:lnTo>
                    <a:lnTo>
                      <a:pt x="162" y="350"/>
                    </a:lnTo>
                    <a:lnTo>
                      <a:pt x="169" y="351"/>
                    </a:lnTo>
                    <a:lnTo>
                      <a:pt x="176" y="352"/>
                    </a:lnTo>
                    <a:lnTo>
                      <a:pt x="191" y="353"/>
                    </a:lnTo>
                    <a:lnTo>
                      <a:pt x="199" y="353"/>
                    </a:lnTo>
                    <a:lnTo>
                      <a:pt x="206" y="352"/>
                    </a:lnTo>
                    <a:lnTo>
                      <a:pt x="213" y="351"/>
                    </a:lnTo>
                    <a:lnTo>
                      <a:pt x="220" y="350"/>
                    </a:lnTo>
                    <a:lnTo>
                      <a:pt x="227" y="348"/>
                    </a:lnTo>
                    <a:lnTo>
                      <a:pt x="233" y="345"/>
                    </a:lnTo>
                    <a:lnTo>
                      <a:pt x="239" y="343"/>
                    </a:lnTo>
                    <a:lnTo>
                      <a:pt x="242" y="342"/>
                    </a:lnTo>
                    <a:lnTo>
                      <a:pt x="245" y="340"/>
                    </a:lnTo>
                    <a:lnTo>
                      <a:pt x="251" y="337"/>
                    </a:lnTo>
                    <a:lnTo>
                      <a:pt x="256" y="333"/>
                    </a:lnTo>
                    <a:lnTo>
                      <a:pt x="261" y="329"/>
                    </a:lnTo>
                    <a:lnTo>
                      <a:pt x="266" y="325"/>
                    </a:lnTo>
                    <a:lnTo>
                      <a:pt x="271" y="321"/>
                    </a:lnTo>
                    <a:lnTo>
                      <a:pt x="275" y="316"/>
                    </a:lnTo>
                    <a:lnTo>
                      <a:pt x="283" y="307"/>
                    </a:lnTo>
                    <a:lnTo>
                      <a:pt x="290" y="296"/>
                    </a:lnTo>
                    <a:lnTo>
                      <a:pt x="296" y="284"/>
                    </a:lnTo>
                    <a:lnTo>
                      <a:pt x="302" y="272"/>
                    </a:lnTo>
                    <a:lnTo>
                      <a:pt x="306" y="260"/>
                    </a:lnTo>
                    <a:lnTo>
                      <a:pt x="309" y="247"/>
                    </a:lnTo>
                    <a:lnTo>
                      <a:pt x="312" y="234"/>
                    </a:lnTo>
                    <a:lnTo>
                      <a:pt x="313" y="221"/>
                    </a:lnTo>
                    <a:lnTo>
                      <a:pt x="314" y="208"/>
                    </a:lnTo>
                    <a:lnTo>
                      <a:pt x="313" y="193"/>
                    </a:lnTo>
                    <a:lnTo>
                      <a:pt x="311" y="178"/>
                    </a:lnTo>
                    <a:lnTo>
                      <a:pt x="309" y="163"/>
                    </a:lnTo>
                    <a:lnTo>
                      <a:pt x="305" y="150"/>
                    </a:lnTo>
                    <a:lnTo>
                      <a:pt x="303" y="143"/>
                    </a:lnTo>
                    <a:lnTo>
                      <a:pt x="301" y="136"/>
                    </a:lnTo>
                    <a:lnTo>
                      <a:pt x="295" y="124"/>
                    </a:lnTo>
                    <a:lnTo>
                      <a:pt x="289" y="113"/>
                    </a:lnTo>
                    <a:lnTo>
                      <a:pt x="285" y="107"/>
                    </a:lnTo>
                    <a:lnTo>
                      <a:pt x="282" y="102"/>
                    </a:lnTo>
                    <a:lnTo>
                      <a:pt x="273" y="93"/>
                    </a:lnTo>
                    <a:lnTo>
                      <a:pt x="264" y="84"/>
                    </a:lnTo>
                    <a:lnTo>
                      <a:pt x="259" y="80"/>
                    </a:lnTo>
                    <a:lnTo>
                      <a:pt x="254" y="77"/>
                    </a:lnTo>
                    <a:lnTo>
                      <a:pt x="243" y="70"/>
                    </a:lnTo>
                    <a:lnTo>
                      <a:pt x="231" y="65"/>
                    </a:lnTo>
                    <a:lnTo>
                      <a:pt x="225" y="64"/>
                    </a:lnTo>
                    <a:lnTo>
                      <a:pt x="218" y="62"/>
                    </a:lnTo>
                    <a:lnTo>
                      <a:pt x="205" y="60"/>
                    </a:lnTo>
                    <a:lnTo>
                      <a:pt x="190" y="5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26" name="Freeform 8"/>
              <p:cNvSpPr>
                <a:spLocks noEditPoints="1"/>
              </p:cNvSpPr>
              <p:nvPr userDrawn="1"/>
            </p:nvSpPr>
            <p:spPr bwMode="auto">
              <a:xfrm>
                <a:off x="2919413" y="4527551"/>
                <a:ext cx="552450" cy="676275"/>
              </a:xfrm>
              <a:custGeom>
                <a:avLst/>
                <a:gdLst>
                  <a:gd name="T0" fmla="*/ 65 w 348"/>
                  <a:gd name="T1" fmla="*/ 246 h 426"/>
                  <a:gd name="T2" fmla="*/ 71 w 348"/>
                  <a:gd name="T3" fmla="*/ 272 h 426"/>
                  <a:gd name="T4" fmla="*/ 83 w 348"/>
                  <a:gd name="T5" fmla="*/ 302 h 426"/>
                  <a:gd name="T6" fmla="*/ 98 w 348"/>
                  <a:gd name="T7" fmla="*/ 323 h 426"/>
                  <a:gd name="T8" fmla="*/ 120 w 348"/>
                  <a:gd name="T9" fmla="*/ 345 h 426"/>
                  <a:gd name="T10" fmla="*/ 142 w 348"/>
                  <a:gd name="T11" fmla="*/ 358 h 426"/>
                  <a:gd name="T12" fmla="*/ 161 w 348"/>
                  <a:gd name="T13" fmla="*/ 364 h 426"/>
                  <a:gd name="T14" fmla="*/ 188 w 348"/>
                  <a:gd name="T15" fmla="*/ 367 h 426"/>
                  <a:gd name="T16" fmla="*/ 220 w 348"/>
                  <a:gd name="T17" fmla="*/ 364 h 426"/>
                  <a:gd name="T18" fmla="*/ 247 w 348"/>
                  <a:gd name="T19" fmla="*/ 355 h 426"/>
                  <a:gd name="T20" fmla="*/ 269 w 348"/>
                  <a:gd name="T21" fmla="*/ 343 h 426"/>
                  <a:gd name="T22" fmla="*/ 295 w 348"/>
                  <a:gd name="T23" fmla="*/ 320 h 426"/>
                  <a:gd name="T24" fmla="*/ 342 w 348"/>
                  <a:gd name="T25" fmla="*/ 356 h 426"/>
                  <a:gd name="T26" fmla="*/ 322 w 348"/>
                  <a:gd name="T27" fmla="*/ 377 h 426"/>
                  <a:gd name="T28" fmla="*/ 296 w 348"/>
                  <a:gd name="T29" fmla="*/ 396 h 426"/>
                  <a:gd name="T30" fmla="*/ 263 w 348"/>
                  <a:gd name="T31" fmla="*/ 412 h 426"/>
                  <a:gd name="T32" fmla="*/ 226 w 348"/>
                  <a:gd name="T33" fmla="*/ 422 h 426"/>
                  <a:gd name="T34" fmla="*/ 183 w 348"/>
                  <a:gd name="T35" fmla="*/ 426 h 426"/>
                  <a:gd name="T36" fmla="*/ 154 w 348"/>
                  <a:gd name="T37" fmla="*/ 424 h 426"/>
                  <a:gd name="T38" fmla="*/ 126 w 348"/>
                  <a:gd name="T39" fmla="*/ 417 h 426"/>
                  <a:gd name="T40" fmla="*/ 101 w 348"/>
                  <a:gd name="T41" fmla="*/ 406 h 426"/>
                  <a:gd name="T42" fmla="*/ 78 w 348"/>
                  <a:gd name="T43" fmla="*/ 391 h 426"/>
                  <a:gd name="T44" fmla="*/ 57 w 348"/>
                  <a:gd name="T45" fmla="*/ 373 h 426"/>
                  <a:gd name="T46" fmla="*/ 39 w 348"/>
                  <a:gd name="T47" fmla="*/ 351 h 426"/>
                  <a:gd name="T48" fmla="*/ 20 w 348"/>
                  <a:gd name="T49" fmla="*/ 317 h 426"/>
                  <a:gd name="T50" fmla="*/ 10 w 348"/>
                  <a:gd name="T51" fmla="*/ 288 h 426"/>
                  <a:gd name="T52" fmla="*/ 3 w 348"/>
                  <a:gd name="T53" fmla="*/ 257 h 426"/>
                  <a:gd name="T54" fmla="*/ 0 w 348"/>
                  <a:gd name="T55" fmla="*/ 224 h 426"/>
                  <a:gd name="T56" fmla="*/ 1 w 348"/>
                  <a:gd name="T57" fmla="*/ 191 h 426"/>
                  <a:gd name="T58" fmla="*/ 6 w 348"/>
                  <a:gd name="T59" fmla="*/ 159 h 426"/>
                  <a:gd name="T60" fmla="*/ 14 w 348"/>
                  <a:gd name="T61" fmla="*/ 129 h 426"/>
                  <a:gd name="T62" fmla="*/ 27 w 348"/>
                  <a:gd name="T63" fmla="*/ 102 h 426"/>
                  <a:gd name="T64" fmla="*/ 42 w 348"/>
                  <a:gd name="T65" fmla="*/ 77 h 426"/>
                  <a:gd name="T66" fmla="*/ 67 w 348"/>
                  <a:gd name="T67" fmla="*/ 48 h 426"/>
                  <a:gd name="T68" fmla="*/ 89 w 348"/>
                  <a:gd name="T69" fmla="*/ 30 h 426"/>
                  <a:gd name="T70" fmla="*/ 113 w 348"/>
                  <a:gd name="T71" fmla="*/ 17 h 426"/>
                  <a:gd name="T72" fmla="*/ 138 w 348"/>
                  <a:gd name="T73" fmla="*/ 7 h 426"/>
                  <a:gd name="T74" fmla="*/ 165 w 348"/>
                  <a:gd name="T75" fmla="*/ 1 h 426"/>
                  <a:gd name="T76" fmla="*/ 194 w 348"/>
                  <a:gd name="T77" fmla="*/ 0 h 426"/>
                  <a:gd name="T78" fmla="*/ 224 w 348"/>
                  <a:gd name="T79" fmla="*/ 4 h 426"/>
                  <a:gd name="T80" fmla="*/ 250 w 348"/>
                  <a:gd name="T81" fmla="*/ 13 h 426"/>
                  <a:gd name="T82" fmla="*/ 274 w 348"/>
                  <a:gd name="T83" fmla="*/ 25 h 426"/>
                  <a:gd name="T84" fmla="*/ 294 w 348"/>
                  <a:gd name="T85" fmla="*/ 41 h 426"/>
                  <a:gd name="T86" fmla="*/ 310 w 348"/>
                  <a:gd name="T87" fmla="*/ 60 h 426"/>
                  <a:gd name="T88" fmla="*/ 331 w 348"/>
                  <a:gd name="T89" fmla="*/ 96 h 426"/>
                  <a:gd name="T90" fmla="*/ 339 w 348"/>
                  <a:gd name="T91" fmla="*/ 121 h 426"/>
                  <a:gd name="T92" fmla="*/ 345 w 348"/>
                  <a:gd name="T93" fmla="*/ 146 h 426"/>
                  <a:gd name="T94" fmla="*/ 348 w 348"/>
                  <a:gd name="T95" fmla="*/ 189 h 426"/>
                  <a:gd name="T96" fmla="*/ 65 w 348"/>
                  <a:gd name="T97" fmla="*/ 176 h 426"/>
                  <a:gd name="T98" fmla="*/ 288 w 348"/>
                  <a:gd name="T99" fmla="*/ 157 h 426"/>
                  <a:gd name="T100" fmla="*/ 281 w 348"/>
                  <a:gd name="T101" fmla="*/ 129 h 426"/>
                  <a:gd name="T102" fmla="*/ 272 w 348"/>
                  <a:gd name="T103" fmla="*/ 109 h 426"/>
                  <a:gd name="T104" fmla="*/ 251 w 348"/>
                  <a:gd name="T105" fmla="*/ 84 h 426"/>
                  <a:gd name="T106" fmla="*/ 226 w 348"/>
                  <a:gd name="T107" fmla="*/ 68 h 426"/>
                  <a:gd name="T108" fmla="*/ 195 w 348"/>
                  <a:gd name="T109" fmla="*/ 59 h 426"/>
                  <a:gd name="T110" fmla="*/ 160 w 348"/>
                  <a:gd name="T111" fmla="*/ 61 h 426"/>
                  <a:gd name="T112" fmla="*/ 139 w 348"/>
                  <a:gd name="T113" fmla="*/ 68 h 426"/>
                  <a:gd name="T114" fmla="*/ 112 w 348"/>
                  <a:gd name="T115" fmla="*/ 86 h 426"/>
                  <a:gd name="T116" fmla="*/ 91 w 348"/>
                  <a:gd name="T117" fmla="*/ 111 h 426"/>
                  <a:gd name="T118" fmla="*/ 77 w 348"/>
                  <a:gd name="T119" fmla="*/ 136 h 426"/>
                  <a:gd name="T120" fmla="*/ 68 w 348"/>
                  <a:gd name="T121" fmla="*/ 164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48" h="426">
                    <a:moveTo>
                      <a:pt x="64" y="227"/>
                    </a:moveTo>
                    <a:lnTo>
                      <a:pt x="64" y="240"/>
                    </a:lnTo>
                    <a:lnTo>
                      <a:pt x="65" y="246"/>
                    </a:lnTo>
                    <a:lnTo>
                      <a:pt x="66" y="253"/>
                    </a:lnTo>
                    <a:lnTo>
                      <a:pt x="69" y="266"/>
                    </a:lnTo>
                    <a:lnTo>
                      <a:pt x="71" y="272"/>
                    </a:lnTo>
                    <a:lnTo>
                      <a:pt x="73" y="278"/>
                    </a:lnTo>
                    <a:lnTo>
                      <a:pt x="77" y="290"/>
                    </a:lnTo>
                    <a:lnTo>
                      <a:pt x="83" y="302"/>
                    </a:lnTo>
                    <a:lnTo>
                      <a:pt x="86" y="307"/>
                    </a:lnTo>
                    <a:lnTo>
                      <a:pt x="90" y="313"/>
                    </a:lnTo>
                    <a:lnTo>
                      <a:pt x="98" y="323"/>
                    </a:lnTo>
                    <a:lnTo>
                      <a:pt x="106" y="332"/>
                    </a:lnTo>
                    <a:lnTo>
                      <a:pt x="115" y="341"/>
                    </a:lnTo>
                    <a:lnTo>
                      <a:pt x="120" y="345"/>
                    </a:lnTo>
                    <a:lnTo>
                      <a:pt x="126" y="349"/>
                    </a:lnTo>
                    <a:lnTo>
                      <a:pt x="137" y="355"/>
                    </a:lnTo>
                    <a:lnTo>
                      <a:pt x="142" y="358"/>
                    </a:lnTo>
                    <a:lnTo>
                      <a:pt x="148" y="360"/>
                    </a:lnTo>
                    <a:lnTo>
                      <a:pt x="154" y="362"/>
                    </a:lnTo>
                    <a:lnTo>
                      <a:pt x="161" y="364"/>
                    </a:lnTo>
                    <a:lnTo>
                      <a:pt x="167" y="365"/>
                    </a:lnTo>
                    <a:lnTo>
                      <a:pt x="174" y="366"/>
                    </a:lnTo>
                    <a:lnTo>
                      <a:pt x="188" y="367"/>
                    </a:lnTo>
                    <a:lnTo>
                      <a:pt x="199" y="367"/>
                    </a:lnTo>
                    <a:lnTo>
                      <a:pt x="210" y="366"/>
                    </a:lnTo>
                    <a:lnTo>
                      <a:pt x="220" y="364"/>
                    </a:lnTo>
                    <a:lnTo>
                      <a:pt x="230" y="361"/>
                    </a:lnTo>
                    <a:lnTo>
                      <a:pt x="239" y="359"/>
                    </a:lnTo>
                    <a:lnTo>
                      <a:pt x="247" y="355"/>
                    </a:lnTo>
                    <a:lnTo>
                      <a:pt x="254" y="352"/>
                    </a:lnTo>
                    <a:lnTo>
                      <a:pt x="261" y="348"/>
                    </a:lnTo>
                    <a:lnTo>
                      <a:pt x="269" y="343"/>
                    </a:lnTo>
                    <a:lnTo>
                      <a:pt x="275" y="339"/>
                    </a:lnTo>
                    <a:lnTo>
                      <a:pt x="286" y="330"/>
                    </a:lnTo>
                    <a:lnTo>
                      <a:pt x="295" y="320"/>
                    </a:lnTo>
                    <a:lnTo>
                      <a:pt x="302" y="312"/>
                    </a:lnTo>
                    <a:lnTo>
                      <a:pt x="347" y="349"/>
                    </a:lnTo>
                    <a:lnTo>
                      <a:pt x="342" y="356"/>
                    </a:lnTo>
                    <a:lnTo>
                      <a:pt x="336" y="363"/>
                    </a:lnTo>
                    <a:lnTo>
                      <a:pt x="329" y="370"/>
                    </a:lnTo>
                    <a:lnTo>
                      <a:pt x="322" y="377"/>
                    </a:lnTo>
                    <a:lnTo>
                      <a:pt x="314" y="384"/>
                    </a:lnTo>
                    <a:lnTo>
                      <a:pt x="305" y="390"/>
                    </a:lnTo>
                    <a:lnTo>
                      <a:pt x="296" y="396"/>
                    </a:lnTo>
                    <a:lnTo>
                      <a:pt x="286" y="402"/>
                    </a:lnTo>
                    <a:lnTo>
                      <a:pt x="276" y="407"/>
                    </a:lnTo>
                    <a:lnTo>
                      <a:pt x="263" y="412"/>
                    </a:lnTo>
                    <a:lnTo>
                      <a:pt x="252" y="416"/>
                    </a:lnTo>
                    <a:lnTo>
                      <a:pt x="239" y="419"/>
                    </a:lnTo>
                    <a:lnTo>
                      <a:pt x="226" y="422"/>
                    </a:lnTo>
                    <a:lnTo>
                      <a:pt x="212" y="424"/>
                    </a:lnTo>
                    <a:lnTo>
                      <a:pt x="198" y="426"/>
                    </a:lnTo>
                    <a:lnTo>
                      <a:pt x="183" y="426"/>
                    </a:lnTo>
                    <a:lnTo>
                      <a:pt x="173" y="426"/>
                    </a:lnTo>
                    <a:lnTo>
                      <a:pt x="163" y="425"/>
                    </a:lnTo>
                    <a:lnTo>
                      <a:pt x="154" y="424"/>
                    </a:lnTo>
                    <a:lnTo>
                      <a:pt x="144" y="422"/>
                    </a:lnTo>
                    <a:lnTo>
                      <a:pt x="135" y="420"/>
                    </a:lnTo>
                    <a:lnTo>
                      <a:pt x="126" y="417"/>
                    </a:lnTo>
                    <a:lnTo>
                      <a:pt x="117" y="414"/>
                    </a:lnTo>
                    <a:lnTo>
                      <a:pt x="109" y="410"/>
                    </a:lnTo>
                    <a:lnTo>
                      <a:pt x="101" y="406"/>
                    </a:lnTo>
                    <a:lnTo>
                      <a:pt x="93" y="401"/>
                    </a:lnTo>
                    <a:lnTo>
                      <a:pt x="85" y="397"/>
                    </a:lnTo>
                    <a:lnTo>
                      <a:pt x="78" y="391"/>
                    </a:lnTo>
                    <a:lnTo>
                      <a:pt x="70" y="385"/>
                    </a:lnTo>
                    <a:lnTo>
                      <a:pt x="64" y="379"/>
                    </a:lnTo>
                    <a:lnTo>
                      <a:pt x="57" y="373"/>
                    </a:lnTo>
                    <a:lnTo>
                      <a:pt x="51" y="366"/>
                    </a:lnTo>
                    <a:lnTo>
                      <a:pt x="45" y="359"/>
                    </a:lnTo>
                    <a:lnTo>
                      <a:pt x="39" y="351"/>
                    </a:lnTo>
                    <a:lnTo>
                      <a:pt x="29" y="335"/>
                    </a:lnTo>
                    <a:lnTo>
                      <a:pt x="25" y="326"/>
                    </a:lnTo>
                    <a:lnTo>
                      <a:pt x="20" y="317"/>
                    </a:lnTo>
                    <a:lnTo>
                      <a:pt x="17" y="308"/>
                    </a:lnTo>
                    <a:lnTo>
                      <a:pt x="13" y="298"/>
                    </a:lnTo>
                    <a:lnTo>
                      <a:pt x="10" y="288"/>
                    </a:lnTo>
                    <a:lnTo>
                      <a:pt x="7" y="278"/>
                    </a:lnTo>
                    <a:lnTo>
                      <a:pt x="5" y="268"/>
                    </a:lnTo>
                    <a:lnTo>
                      <a:pt x="3" y="257"/>
                    </a:lnTo>
                    <a:lnTo>
                      <a:pt x="2" y="247"/>
                    </a:lnTo>
                    <a:lnTo>
                      <a:pt x="1" y="235"/>
                    </a:lnTo>
                    <a:lnTo>
                      <a:pt x="0" y="224"/>
                    </a:lnTo>
                    <a:lnTo>
                      <a:pt x="0" y="213"/>
                    </a:lnTo>
                    <a:lnTo>
                      <a:pt x="0" y="202"/>
                    </a:lnTo>
                    <a:lnTo>
                      <a:pt x="1" y="191"/>
                    </a:lnTo>
                    <a:lnTo>
                      <a:pt x="2" y="180"/>
                    </a:lnTo>
                    <a:lnTo>
                      <a:pt x="3" y="169"/>
                    </a:lnTo>
                    <a:lnTo>
                      <a:pt x="6" y="159"/>
                    </a:lnTo>
                    <a:lnTo>
                      <a:pt x="8" y="149"/>
                    </a:lnTo>
                    <a:lnTo>
                      <a:pt x="11" y="139"/>
                    </a:lnTo>
                    <a:lnTo>
                      <a:pt x="14" y="129"/>
                    </a:lnTo>
                    <a:lnTo>
                      <a:pt x="18" y="120"/>
                    </a:lnTo>
                    <a:lnTo>
                      <a:pt x="22" y="111"/>
                    </a:lnTo>
                    <a:lnTo>
                      <a:pt x="27" y="102"/>
                    </a:lnTo>
                    <a:lnTo>
                      <a:pt x="32" y="93"/>
                    </a:lnTo>
                    <a:lnTo>
                      <a:pt x="37" y="85"/>
                    </a:lnTo>
                    <a:lnTo>
                      <a:pt x="42" y="77"/>
                    </a:lnTo>
                    <a:lnTo>
                      <a:pt x="48" y="69"/>
                    </a:lnTo>
                    <a:lnTo>
                      <a:pt x="54" y="62"/>
                    </a:lnTo>
                    <a:lnTo>
                      <a:pt x="67" y="48"/>
                    </a:lnTo>
                    <a:lnTo>
                      <a:pt x="74" y="42"/>
                    </a:lnTo>
                    <a:lnTo>
                      <a:pt x="82" y="36"/>
                    </a:lnTo>
                    <a:lnTo>
                      <a:pt x="89" y="30"/>
                    </a:lnTo>
                    <a:lnTo>
                      <a:pt x="97" y="25"/>
                    </a:lnTo>
                    <a:lnTo>
                      <a:pt x="105" y="21"/>
                    </a:lnTo>
                    <a:lnTo>
                      <a:pt x="113" y="17"/>
                    </a:lnTo>
                    <a:lnTo>
                      <a:pt x="121" y="13"/>
                    </a:lnTo>
                    <a:lnTo>
                      <a:pt x="129" y="9"/>
                    </a:lnTo>
                    <a:lnTo>
                      <a:pt x="138" y="7"/>
                    </a:lnTo>
                    <a:lnTo>
                      <a:pt x="147" y="4"/>
                    </a:lnTo>
                    <a:lnTo>
                      <a:pt x="156" y="2"/>
                    </a:lnTo>
                    <a:lnTo>
                      <a:pt x="165" y="1"/>
                    </a:lnTo>
                    <a:lnTo>
                      <a:pt x="174" y="0"/>
                    </a:lnTo>
                    <a:lnTo>
                      <a:pt x="183" y="0"/>
                    </a:lnTo>
                    <a:lnTo>
                      <a:pt x="194" y="0"/>
                    </a:lnTo>
                    <a:lnTo>
                      <a:pt x="204" y="1"/>
                    </a:lnTo>
                    <a:lnTo>
                      <a:pt x="214" y="2"/>
                    </a:lnTo>
                    <a:lnTo>
                      <a:pt x="224" y="4"/>
                    </a:lnTo>
                    <a:lnTo>
                      <a:pt x="233" y="7"/>
                    </a:lnTo>
                    <a:lnTo>
                      <a:pt x="242" y="9"/>
                    </a:lnTo>
                    <a:lnTo>
                      <a:pt x="250" y="13"/>
                    </a:lnTo>
                    <a:lnTo>
                      <a:pt x="258" y="16"/>
                    </a:lnTo>
                    <a:lnTo>
                      <a:pt x="266" y="21"/>
                    </a:lnTo>
                    <a:lnTo>
                      <a:pt x="274" y="25"/>
                    </a:lnTo>
                    <a:lnTo>
                      <a:pt x="281" y="30"/>
                    </a:lnTo>
                    <a:lnTo>
                      <a:pt x="288" y="35"/>
                    </a:lnTo>
                    <a:lnTo>
                      <a:pt x="294" y="41"/>
                    </a:lnTo>
                    <a:lnTo>
                      <a:pt x="300" y="47"/>
                    </a:lnTo>
                    <a:lnTo>
                      <a:pt x="305" y="53"/>
                    </a:lnTo>
                    <a:lnTo>
                      <a:pt x="310" y="60"/>
                    </a:lnTo>
                    <a:lnTo>
                      <a:pt x="319" y="74"/>
                    </a:lnTo>
                    <a:lnTo>
                      <a:pt x="327" y="89"/>
                    </a:lnTo>
                    <a:lnTo>
                      <a:pt x="331" y="96"/>
                    </a:lnTo>
                    <a:lnTo>
                      <a:pt x="334" y="104"/>
                    </a:lnTo>
                    <a:lnTo>
                      <a:pt x="337" y="112"/>
                    </a:lnTo>
                    <a:lnTo>
                      <a:pt x="339" y="121"/>
                    </a:lnTo>
                    <a:lnTo>
                      <a:pt x="341" y="129"/>
                    </a:lnTo>
                    <a:lnTo>
                      <a:pt x="343" y="137"/>
                    </a:lnTo>
                    <a:lnTo>
                      <a:pt x="345" y="146"/>
                    </a:lnTo>
                    <a:lnTo>
                      <a:pt x="346" y="155"/>
                    </a:lnTo>
                    <a:lnTo>
                      <a:pt x="348" y="172"/>
                    </a:lnTo>
                    <a:lnTo>
                      <a:pt x="348" y="189"/>
                    </a:lnTo>
                    <a:lnTo>
                      <a:pt x="348" y="227"/>
                    </a:lnTo>
                    <a:lnTo>
                      <a:pt x="64" y="227"/>
                    </a:lnTo>
                    <a:close/>
                    <a:moveTo>
                      <a:pt x="65" y="176"/>
                    </a:moveTo>
                    <a:lnTo>
                      <a:pt x="289" y="176"/>
                    </a:lnTo>
                    <a:lnTo>
                      <a:pt x="288" y="163"/>
                    </a:lnTo>
                    <a:lnTo>
                      <a:pt x="288" y="157"/>
                    </a:lnTo>
                    <a:lnTo>
                      <a:pt x="287" y="151"/>
                    </a:lnTo>
                    <a:lnTo>
                      <a:pt x="284" y="140"/>
                    </a:lnTo>
                    <a:lnTo>
                      <a:pt x="281" y="129"/>
                    </a:lnTo>
                    <a:lnTo>
                      <a:pt x="279" y="124"/>
                    </a:lnTo>
                    <a:lnTo>
                      <a:pt x="277" y="118"/>
                    </a:lnTo>
                    <a:lnTo>
                      <a:pt x="272" y="109"/>
                    </a:lnTo>
                    <a:lnTo>
                      <a:pt x="265" y="100"/>
                    </a:lnTo>
                    <a:lnTo>
                      <a:pt x="259" y="92"/>
                    </a:lnTo>
                    <a:lnTo>
                      <a:pt x="251" y="84"/>
                    </a:lnTo>
                    <a:lnTo>
                      <a:pt x="244" y="78"/>
                    </a:lnTo>
                    <a:lnTo>
                      <a:pt x="235" y="72"/>
                    </a:lnTo>
                    <a:lnTo>
                      <a:pt x="226" y="68"/>
                    </a:lnTo>
                    <a:lnTo>
                      <a:pt x="216" y="64"/>
                    </a:lnTo>
                    <a:lnTo>
                      <a:pt x="206" y="61"/>
                    </a:lnTo>
                    <a:lnTo>
                      <a:pt x="195" y="59"/>
                    </a:lnTo>
                    <a:lnTo>
                      <a:pt x="183" y="59"/>
                    </a:lnTo>
                    <a:lnTo>
                      <a:pt x="171" y="60"/>
                    </a:lnTo>
                    <a:lnTo>
                      <a:pt x="160" y="61"/>
                    </a:lnTo>
                    <a:lnTo>
                      <a:pt x="155" y="63"/>
                    </a:lnTo>
                    <a:lnTo>
                      <a:pt x="149" y="64"/>
                    </a:lnTo>
                    <a:lnTo>
                      <a:pt x="139" y="68"/>
                    </a:lnTo>
                    <a:lnTo>
                      <a:pt x="130" y="73"/>
                    </a:lnTo>
                    <a:lnTo>
                      <a:pt x="121" y="79"/>
                    </a:lnTo>
                    <a:lnTo>
                      <a:pt x="112" y="86"/>
                    </a:lnTo>
                    <a:lnTo>
                      <a:pt x="104" y="94"/>
                    </a:lnTo>
                    <a:lnTo>
                      <a:pt x="97" y="102"/>
                    </a:lnTo>
                    <a:lnTo>
                      <a:pt x="91" y="111"/>
                    </a:lnTo>
                    <a:lnTo>
                      <a:pt x="85" y="121"/>
                    </a:lnTo>
                    <a:lnTo>
                      <a:pt x="79" y="131"/>
                    </a:lnTo>
                    <a:lnTo>
                      <a:pt x="77" y="136"/>
                    </a:lnTo>
                    <a:lnTo>
                      <a:pt x="75" y="142"/>
                    </a:lnTo>
                    <a:lnTo>
                      <a:pt x="71" y="153"/>
                    </a:lnTo>
                    <a:lnTo>
                      <a:pt x="68" y="164"/>
                    </a:lnTo>
                    <a:lnTo>
                      <a:pt x="65" y="17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27" name="Freeform 9"/>
              <p:cNvSpPr>
                <a:spLocks/>
              </p:cNvSpPr>
              <p:nvPr userDrawn="1"/>
            </p:nvSpPr>
            <p:spPr bwMode="auto">
              <a:xfrm>
                <a:off x="3554413" y="4386263"/>
                <a:ext cx="350837" cy="806450"/>
              </a:xfrm>
              <a:custGeom>
                <a:avLst/>
                <a:gdLst>
                  <a:gd name="T0" fmla="*/ 221 w 221"/>
                  <a:gd name="T1" fmla="*/ 508 h 508"/>
                  <a:gd name="T2" fmla="*/ 183 w 221"/>
                  <a:gd name="T3" fmla="*/ 508 h 508"/>
                  <a:gd name="T4" fmla="*/ 163 w 221"/>
                  <a:gd name="T5" fmla="*/ 507 h 508"/>
                  <a:gd name="T6" fmla="*/ 152 w 221"/>
                  <a:gd name="T7" fmla="*/ 506 h 508"/>
                  <a:gd name="T8" fmla="*/ 142 w 221"/>
                  <a:gd name="T9" fmla="*/ 504 h 508"/>
                  <a:gd name="T10" fmla="*/ 132 w 221"/>
                  <a:gd name="T11" fmla="*/ 502 h 508"/>
                  <a:gd name="T12" fmla="*/ 127 w 221"/>
                  <a:gd name="T13" fmla="*/ 500 h 508"/>
                  <a:gd name="T14" fmla="*/ 122 w 221"/>
                  <a:gd name="T15" fmla="*/ 498 h 508"/>
                  <a:gd name="T16" fmla="*/ 117 w 221"/>
                  <a:gd name="T17" fmla="*/ 496 h 508"/>
                  <a:gd name="T18" fmla="*/ 112 w 221"/>
                  <a:gd name="T19" fmla="*/ 494 h 508"/>
                  <a:gd name="T20" fmla="*/ 103 w 221"/>
                  <a:gd name="T21" fmla="*/ 488 h 508"/>
                  <a:gd name="T22" fmla="*/ 99 w 221"/>
                  <a:gd name="T23" fmla="*/ 485 h 508"/>
                  <a:gd name="T24" fmla="*/ 94 w 221"/>
                  <a:gd name="T25" fmla="*/ 481 h 508"/>
                  <a:gd name="T26" fmla="*/ 90 w 221"/>
                  <a:gd name="T27" fmla="*/ 477 h 508"/>
                  <a:gd name="T28" fmla="*/ 87 w 221"/>
                  <a:gd name="T29" fmla="*/ 473 h 508"/>
                  <a:gd name="T30" fmla="*/ 83 w 221"/>
                  <a:gd name="T31" fmla="*/ 468 h 508"/>
                  <a:gd name="T32" fmla="*/ 80 w 221"/>
                  <a:gd name="T33" fmla="*/ 463 h 508"/>
                  <a:gd name="T34" fmla="*/ 77 w 221"/>
                  <a:gd name="T35" fmla="*/ 458 h 508"/>
                  <a:gd name="T36" fmla="*/ 74 w 221"/>
                  <a:gd name="T37" fmla="*/ 452 h 508"/>
                  <a:gd name="T38" fmla="*/ 71 w 221"/>
                  <a:gd name="T39" fmla="*/ 445 h 508"/>
                  <a:gd name="T40" fmla="*/ 69 w 221"/>
                  <a:gd name="T41" fmla="*/ 439 h 508"/>
                  <a:gd name="T42" fmla="*/ 67 w 221"/>
                  <a:gd name="T43" fmla="*/ 431 h 508"/>
                  <a:gd name="T44" fmla="*/ 66 w 221"/>
                  <a:gd name="T45" fmla="*/ 423 h 508"/>
                  <a:gd name="T46" fmla="*/ 64 w 221"/>
                  <a:gd name="T47" fmla="*/ 415 h 508"/>
                  <a:gd name="T48" fmla="*/ 63 w 221"/>
                  <a:gd name="T49" fmla="*/ 406 h 508"/>
                  <a:gd name="T50" fmla="*/ 63 w 221"/>
                  <a:gd name="T51" fmla="*/ 397 h 508"/>
                  <a:gd name="T52" fmla="*/ 63 w 221"/>
                  <a:gd name="T53" fmla="*/ 387 h 508"/>
                  <a:gd name="T54" fmla="*/ 63 w 221"/>
                  <a:gd name="T55" fmla="*/ 150 h 508"/>
                  <a:gd name="T56" fmla="*/ 0 w 221"/>
                  <a:gd name="T57" fmla="*/ 150 h 508"/>
                  <a:gd name="T58" fmla="*/ 0 w 221"/>
                  <a:gd name="T59" fmla="*/ 96 h 508"/>
                  <a:gd name="T60" fmla="*/ 63 w 221"/>
                  <a:gd name="T61" fmla="*/ 96 h 508"/>
                  <a:gd name="T62" fmla="*/ 63 w 221"/>
                  <a:gd name="T63" fmla="*/ 0 h 508"/>
                  <a:gd name="T64" fmla="*/ 124 w 221"/>
                  <a:gd name="T65" fmla="*/ 0 h 508"/>
                  <a:gd name="T66" fmla="*/ 124 w 221"/>
                  <a:gd name="T67" fmla="*/ 96 h 508"/>
                  <a:gd name="T68" fmla="*/ 219 w 221"/>
                  <a:gd name="T69" fmla="*/ 96 h 508"/>
                  <a:gd name="T70" fmla="*/ 219 w 221"/>
                  <a:gd name="T71" fmla="*/ 150 h 508"/>
                  <a:gd name="T72" fmla="*/ 124 w 221"/>
                  <a:gd name="T73" fmla="*/ 150 h 508"/>
                  <a:gd name="T74" fmla="*/ 124 w 221"/>
                  <a:gd name="T75" fmla="*/ 376 h 508"/>
                  <a:gd name="T76" fmla="*/ 125 w 221"/>
                  <a:gd name="T77" fmla="*/ 389 h 508"/>
                  <a:gd name="T78" fmla="*/ 126 w 221"/>
                  <a:gd name="T79" fmla="*/ 400 h 508"/>
                  <a:gd name="T80" fmla="*/ 128 w 221"/>
                  <a:gd name="T81" fmla="*/ 410 h 508"/>
                  <a:gd name="T82" fmla="*/ 131 w 221"/>
                  <a:gd name="T83" fmla="*/ 418 h 508"/>
                  <a:gd name="T84" fmla="*/ 134 w 221"/>
                  <a:gd name="T85" fmla="*/ 425 h 508"/>
                  <a:gd name="T86" fmla="*/ 137 w 221"/>
                  <a:gd name="T87" fmla="*/ 432 h 508"/>
                  <a:gd name="T88" fmla="*/ 140 w 221"/>
                  <a:gd name="T89" fmla="*/ 434 h 508"/>
                  <a:gd name="T90" fmla="*/ 142 w 221"/>
                  <a:gd name="T91" fmla="*/ 437 h 508"/>
                  <a:gd name="T92" fmla="*/ 147 w 221"/>
                  <a:gd name="T93" fmla="*/ 441 h 508"/>
                  <a:gd name="T94" fmla="*/ 152 w 221"/>
                  <a:gd name="T95" fmla="*/ 445 h 508"/>
                  <a:gd name="T96" fmla="*/ 157 w 221"/>
                  <a:gd name="T97" fmla="*/ 447 h 508"/>
                  <a:gd name="T98" fmla="*/ 163 w 221"/>
                  <a:gd name="T99" fmla="*/ 450 h 508"/>
                  <a:gd name="T100" fmla="*/ 169 w 221"/>
                  <a:gd name="T101" fmla="*/ 451 h 508"/>
                  <a:gd name="T102" fmla="*/ 182 w 221"/>
                  <a:gd name="T103" fmla="*/ 453 h 508"/>
                  <a:gd name="T104" fmla="*/ 195 w 221"/>
                  <a:gd name="T105" fmla="*/ 453 h 508"/>
                  <a:gd name="T106" fmla="*/ 221 w 221"/>
                  <a:gd name="T107" fmla="*/ 453 h 508"/>
                  <a:gd name="T108" fmla="*/ 221 w 221"/>
                  <a:gd name="T109" fmla="*/ 508 h 5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21" h="508">
                    <a:moveTo>
                      <a:pt x="221" y="508"/>
                    </a:moveTo>
                    <a:lnTo>
                      <a:pt x="183" y="508"/>
                    </a:lnTo>
                    <a:lnTo>
                      <a:pt x="163" y="507"/>
                    </a:lnTo>
                    <a:lnTo>
                      <a:pt x="152" y="506"/>
                    </a:lnTo>
                    <a:lnTo>
                      <a:pt x="142" y="504"/>
                    </a:lnTo>
                    <a:lnTo>
                      <a:pt x="132" y="502"/>
                    </a:lnTo>
                    <a:lnTo>
                      <a:pt x="127" y="500"/>
                    </a:lnTo>
                    <a:lnTo>
                      <a:pt x="122" y="498"/>
                    </a:lnTo>
                    <a:lnTo>
                      <a:pt x="117" y="496"/>
                    </a:lnTo>
                    <a:lnTo>
                      <a:pt x="112" y="494"/>
                    </a:lnTo>
                    <a:lnTo>
                      <a:pt x="103" y="488"/>
                    </a:lnTo>
                    <a:lnTo>
                      <a:pt x="99" y="485"/>
                    </a:lnTo>
                    <a:lnTo>
                      <a:pt x="94" y="481"/>
                    </a:lnTo>
                    <a:lnTo>
                      <a:pt x="90" y="477"/>
                    </a:lnTo>
                    <a:lnTo>
                      <a:pt x="87" y="473"/>
                    </a:lnTo>
                    <a:lnTo>
                      <a:pt x="83" y="468"/>
                    </a:lnTo>
                    <a:lnTo>
                      <a:pt x="80" y="463"/>
                    </a:lnTo>
                    <a:lnTo>
                      <a:pt x="77" y="458"/>
                    </a:lnTo>
                    <a:lnTo>
                      <a:pt x="74" y="452"/>
                    </a:lnTo>
                    <a:lnTo>
                      <a:pt x="71" y="445"/>
                    </a:lnTo>
                    <a:lnTo>
                      <a:pt x="69" y="439"/>
                    </a:lnTo>
                    <a:lnTo>
                      <a:pt x="67" y="431"/>
                    </a:lnTo>
                    <a:lnTo>
                      <a:pt x="66" y="423"/>
                    </a:lnTo>
                    <a:lnTo>
                      <a:pt x="64" y="415"/>
                    </a:lnTo>
                    <a:lnTo>
                      <a:pt x="63" y="406"/>
                    </a:lnTo>
                    <a:lnTo>
                      <a:pt x="63" y="397"/>
                    </a:lnTo>
                    <a:lnTo>
                      <a:pt x="63" y="387"/>
                    </a:lnTo>
                    <a:lnTo>
                      <a:pt x="63" y="150"/>
                    </a:lnTo>
                    <a:lnTo>
                      <a:pt x="0" y="150"/>
                    </a:lnTo>
                    <a:lnTo>
                      <a:pt x="0" y="96"/>
                    </a:lnTo>
                    <a:lnTo>
                      <a:pt x="63" y="96"/>
                    </a:lnTo>
                    <a:lnTo>
                      <a:pt x="63" y="0"/>
                    </a:lnTo>
                    <a:lnTo>
                      <a:pt x="124" y="0"/>
                    </a:lnTo>
                    <a:lnTo>
                      <a:pt x="124" y="96"/>
                    </a:lnTo>
                    <a:lnTo>
                      <a:pt x="219" y="96"/>
                    </a:lnTo>
                    <a:lnTo>
                      <a:pt x="219" y="150"/>
                    </a:lnTo>
                    <a:lnTo>
                      <a:pt x="124" y="150"/>
                    </a:lnTo>
                    <a:lnTo>
                      <a:pt x="124" y="376"/>
                    </a:lnTo>
                    <a:lnTo>
                      <a:pt x="125" y="389"/>
                    </a:lnTo>
                    <a:lnTo>
                      <a:pt x="126" y="400"/>
                    </a:lnTo>
                    <a:lnTo>
                      <a:pt x="128" y="410"/>
                    </a:lnTo>
                    <a:lnTo>
                      <a:pt x="131" y="418"/>
                    </a:lnTo>
                    <a:lnTo>
                      <a:pt x="134" y="425"/>
                    </a:lnTo>
                    <a:lnTo>
                      <a:pt x="137" y="432"/>
                    </a:lnTo>
                    <a:lnTo>
                      <a:pt x="140" y="434"/>
                    </a:lnTo>
                    <a:lnTo>
                      <a:pt x="142" y="437"/>
                    </a:lnTo>
                    <a:lnTo>
                      <a:pt x="147" y="441"/>
                    </a:lnTo>
                    <a:lnTo>
                      <a:pt x="152" y="445"/>
                    </a:lnTo>
                    <a:lnTo>
                      <a:pt x="157" y="447"/>
                    </a:lnTo>
                    <a:lnTo>
                      <a:pt x="163" y="450"/>
                    </a:lnTo>
                    <a:lnTo>
                      <a:pt x="169" y="451"/>
                    </a:lnTo>
                    <a:lnTo>
                      <a:pt x="182" y="453"/>
                    </a:lnTo>
                    <a:lnTo>
                      <a:pt x="195" y="453"/>
                    </a:lnTo>
                    <a:lnTo>
                      <a:pt x="221" y="453"/>
                    </a:lnTo>
                    <a:lnTo>
                      <a:pt x="221" y="50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28" name="Freeform 10"/>
              <p:cNvSpPr>
                <a:spLocks/>
              </p:cNvSpPr>
              <p:nvPr userDrawn="1"/>
            </p:nvSpPr>
            <p:spPr bwMode="auto">
              <a:xfrm>
                <a:off x="4187825" y="4386263"/>
                <a:ext cx="350837" cy="806450"/>
              </a:xfrm>
              <a:custGeom>
                <a:avLst/>
                <a:gdLst>
                  <a:gd name="T0" fmla="*/ 221 w 221"/>
                  <a:gd name="T1" fmla="*/ 508 h 508"/>
                  <a:gd name="T2" fmla="*/ 184 w 221"/>
                  <a:gd name="T3" fmla="*/ 508 h 508"/>
                  <a:gd name="T4" fmla="*/ 163 w 221"/>
                  <a:gd name="T5" fmla="*/ 507 h 508"/>
                  <a:gd name="T6" fmla="*/ 153 w 221"/>
                  <a:gd name="T7" fmla="*/ 506 h 508"/>
                  <a:gd name="T8" fmla="*/ 142 w 221"/>
                  <a:gd name="T9" fmla="*/ 504 h 508"/>
                  <a:gd name="T10" fmla="*/ 132 w 221"/>
                  <a:gd name="T11" fmla="*/ 502 h 508"/>
                  <a:gd name="T12" fmla="*/ 127 w 221"/>
                  <a:gd name="T13" fmla="*/ 500 h 508"/>
                  <a:gd name="T14" fmla="*/ 122 w 221"/>
                  <a:gd name="T15" fmla="*/ 498 h 508"/>
                  <a:gd name="T16" fmla="*/ 117 w 221"/>
                  <a:gd name="T17" fmla="*/ 496 h 508"/>
                  <a:gd name="T18" fmla="*/ 112 w 221"/>
                  <a:gd name="T19" fmla="*/ 494 h 508"/>
                  <a:gd name="T20" fmla="*/ 103 w 221"/>
                  <a:gd name="T21" fmla="*/ 488 h 508"/>
                  <a:gd name="T22" fmla="*/ 99 w 221"/>
                  <a:gd name="T23" fmla="*/ 485 h 508"/>
                  <a:gd name="T24" fmla="*/ 95 w 221"/>
                  <a:gd name="T25" fmla="*/ 481 h 508"/>
                  <a:gd name="T26" fmla="*/ 91 w 221"/>
                  <a:gd name="T27" fmla="*/ 477 h 508"/>
                  <a:gd name="T28" fmla="*/ 87 w 221"/>
                  <a:gd name="T29" fmla="*/ 473 h 508"/>
                  <a:gd name="T30" fmla="*/ 83 w 221"/>
                  <a:gd name="T31" fmla="*/ 468 h 508"/>
                  <a:gd name="T32" fmla="*/ 80 w 221"/>
                  <a:gd name="T33" fmla="*/ 463 h 508"/>
                  <a:gd name="T34" fmla="*/ 77 w 221"/>
                  <a:gd name="T35" fmla="*/ 458 h 508"/>
                  <a:gd name="T36" fmla="*/ 74 w 221"/>
                  <a:gd name="T37" fmla="*/ 452 h 508"/>
                  <a:gd name="T38" fmla="*/ 72 w 221"/>
                  <a:gd name="T39" fmla="*/ 445 h 508"/>
                  <a:gd name="T40" fmla="*/ 69 w 221"/>
                  <a:gd name="T41" fmla="*/ 439 h 508"/>
                  <a:gd name="T42" fmla="*/ 67 w 221"/>
                  <a:gd name="T43" fmla="*/ 431 h 508"/>
                  <a:gd name="T44" fmla="*/ 66 w 221"/>
                  <a:gd name="T45" fmla="*/ 423 h 508"/>
                  <a:gd name="T46" fmla="*/ 64 w 221"/>
                  <a:gd name="T47" fmla="*/ 415 h 508"/>
                  <a:gd name="T48" fmla="*/ 64 w 221"/>
                  <a:gd name="T49" fmla="*/ 406 h 508"/>
                  <a:gd name="T50" fmla="*/ 63 w 221"/>
                  <a:gd name="T51" fmla="*/ 397 h 508"/>
                  <a:gd name="T52" fmla="*/ 63 w 221"/>
                  <a:gd name="T53" fmla="*/ 387 h 508"/>
                  <a:gd name="T54" fmla="*/ 63 w 221"/>
                  <a:gd name="T55" fmla="*/ 150 h 508"/>
                  <a:gd name="T56" fmla="*/ 0 w 221"/>
                  <a:gd name="T57" fmla="*/ 150 h 508"/>
                  <a:gd name="T58" fmla="*/ 0 w 221"/>
                  <a:gd name="T59" fmla="*/ 96 h 508"/>
                  <a:gd name="T60" fmla="*/ 63 w 221"/>
                  <a:gd name="T61" fmla="*/ 96 h 508"/>
                  <a:gd name="T62" fmla="*/ 63 w 221"/>
                  <a:gd name="T63" fmla="*/ 0 h 508"/>
                  <a:gd name="T64" fmla="*/ 125 w 221"/>
                  <a:gd name="T65" fmla="*/ 0 h 508"/>
                  <a:gd name="T66" fmla="*/ 125 w 221"/>
                  <a:gd name="T67" fmla="*/ 96 h 508"/>
                  <a:gd name="T68" fmla="*/ 219 w 221"/>
                  <a:gd name="T69" fmla="*/ 96 h 508"/>
                  <a:gd name="T70" fmla="*/ 219 w 221"/>
                  <a:gd name="T71" fmla="*/ 150 h 508"/>
                  <a:gd name="T72" fmla="*/ 125 w 221"/>
                  <a:gd name="T73" fmla="*/ 150 h 508"/>
                  <a:gd name="T74" fmla="*/ 125 w 221"/>
                  <a:gd name="T75" fmla="*/ 376 h 508"/>
                  <a:gd name="T76" fmla="*/ 125 w 221"/>
                  <a:gd name="T77" fmla="*/ 389 h 508"/>
                  <a:gd name="T78" fmla="*/ 126 w 221"/>
                  <a:gd name="T79" fmla="*/ 400 h 508"/>
                  <a:gd name="T80" fmla="*/ 128 w 221"/>
                  <a:gd name="T81" fmla="*/ 410 h 508"/>
                  <a:gd name="T82" fmla="*/ 131 w 221"/>
                  <a:gd name="T83" fmla="*/ 418 h 508"/>
                  <a:gd name="T84" fmla="*/ 134 w 221"/>
                  <a:gd name="T85" fmla="*/ 425 h 508"/>
                  <a:gd name="T86" fmla="*/ 138 w 221"/>
                  <a:gd name="T87" fmla="*/ 432 h 508"/>
                  <a:gd name="T88" fmla="*/ 140 w 221"/>
                  <a:gd name="T89" fmla="*/ 434 h 508"/>
                  <a:gd name="T90" fmla="*/ 142 w 221"/>
                  <a:gd name="T91" fmla="*/ 437 h 508"/>
                  <a:gd name="T92" fmla="*/ 147 w 221"/>
                  <a:gd name="T93" fmla="*/ 441 h 508"/>
                  <a:gd name="T94" fmla="*/ 152 w 221"/>
                  <a:gd name="T95" fmla="*/ 445 h 508"/>
                  <a:gd name="T96" fmla="*/ 157 w 221"/>
                  <a:gd name="T97" fmla="*/ 447 h 508"/>
                  <a:gd name="T98" fmla="*/ 163 w 221"/>
                  <a:gd name="T99" fmla="*/ 450 h 508"/>
                  <a:gd name="T100" fmla="*/ 169 w 221"/>
                  <a:gd name="T101" fmla="*/ 451 h 508"/>
                  <a:gd name="T102" fmla="*/ 182 w 221"/>
                  <a:gd name="T103" fmla="*/ 453 h 508"/>
                  <a:gd name="T104" fmla="*/ 196 w 221"/>
                  <a:gd name="T105" fmla="*/ 453 h 508"/>
                  <a:gd name="T106" fmla="*/ 221 w 221"/>
                  <a:gd name="T107" fmla="*/ 453 h 508"/>
                  <a:gd name="T108" fmla="*/ 221 w 221"/>
                  <a:gd name="T109" fmla="*/ 508 h 5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21" h="508">
                    <a:moveTo>
                      <a:pt x="221" y="508"/>
                    </a:moveTo>
                    <a:lnTo>
                      <a:pt x="184" y="508"/>
                    </a:lnTo>
                    <a:lnTo>
                      <a:pt x="163" y="507"/>
                    </a:lnTo>
                    <a:lnTo>
                      <a:pt x="153" y="506"/>
                    </a:lnTo>
                    <a:lnTo>
                      <a:pt x="142" y="504"/>
                    </a:lnTo>
                    <a:lnTo>
                      <a:pt x="132" y="502"/>
                    </a:lnTo>
                    <a:lnTo>
                      <a:pt x="127" y="500"/>
                    </a:lnTo>
                    <a:lnTo>
                      <a:pt x="122" y="498"/>
                    </a:lnTo>
                    <a:lnTo>
                      <a:pt x="117" y="496"/>
                    </a:lnTo>
                    <a:lnTo>
                      <a:pt x="112" y="494"/>
                    </a:lnTo>
                    <a:lnTo>
                      <a:pt x="103" y="488"/>
                    </a:lnTo>
                    <a:lnTo>
                      <a:pt x="99" y="485"/>
                    </a:lnTo>
                    <a:lnTo>
                      <a:pt x="95" y="481"/>
                    </a:lnTo>
                    <a:lnTo>
                      <a:pt x="91" y="477"/>
                    </a:lnTo>
                    <a:lnTo>
                      <a:pt x="87" y="473"/>
                    </a:lnTo>
                    <a:lnTo>
                      <a:pt x="83" y="468"/>
                    </a:lnTo>
                    <a:lnTo>
                      <a:pt x="80" y="463"/>
                    </a:lnTo>
                    <a:lnTo>
                      <a:pt x="77" y="458"/>
                    </a:lnTo>
                    <a:lnTo>
                      <a:pt x="74" y="452"/>
                    </a:lnTo>
                    <a:lnTo>
                      <a:pt x="72" y="445"/>
                    </a:lnTo>
                    <a:lnTo>
                      <a:pt x="69" y="439"/>
                    </a:lnTo>
                    <a:lnTo>
                      <a:pt x="67" y="431"/>
                    </a:lnTo>
                    <a:lnTo>
                      <a:pt x="66" y="423"/>
                    </a:lnTo>
                    <a:lnTo>
                      <a:pt x="64" y="415"/>
                    </a:lnTo>
                    <a:lnTo>
                      <a:pt x="64" y="406"/>
                    </a:lnTo>
                    <a:lnTo>
                      <a:pt x="63" y="397"/>
                    </a:lnTo>
                    <a:lnTo>
                      <a:pt x="63" y="387"/>
                    </a:lnTo>
                    <a:lnTo>
                      <a:pt x="63" y="150"/>
                    </a:lnTo>
                    <a:lnTo>
                      <a:pt x="0" y="150"/>
                    </a:lnTo>
                    <a:lnTo>
                      <a:pt x="0" y="96"/>
                    </a:lnTo>
                    <a:lnTo>
                      <a:pt x="63" y="96"/>
                    </a:lnTo>
                    <a:lnTo>
                      <a:pt x="63" y="0"/>
                    </a:lnTo>
                    <a:lnTo>
                      <a:pt x="125" y="0"/>
                    </a:lnTo>
                    <a:lnTo>
                      <a:pt x="125" y="96"/>
                    </a:lnTo>
                    <a:lnTo>
                      <a:pt x="219" y="96"/>
                    </a:lnTo>
                    <a:lnTo>
                      <a:pt x="219" y="150"/>
                    </a:lnTo>
                    <a:lnTo>
                      <a:pt x="125" y="150"/>
                    </a:lnTo>
                    <a:lnTo>
                      <a:pt x="125" y="376"/>
                    </a:lnTo>
                    <a:lnTo>
                      <a:pt x="125" y="389"/>
                    </a:lnTo>
                    <a:lnTo>
                      <a:pt x="126" y="400"/>
                    </a:lnTo>
                    <a:lnTo>
                      <a:pt x="128" y="410"/>
                    </a:lnTo>
                    <a:lnTo>
                      <a:pt x="131" y="418"/>
                    </a:lnTo>
                    <a:lnTo>
                      <a:pt x="134" y="425"/>
                    </a:lnTo>
                    <a:lnTo>
                      <a:pt x="138" y="432"/>
                    </a:lnTo>
                    <a:lnTo>
                      <a:pt x="140" y="434"/>
                    </a:lnTo>
                    <a:lnTo>
                      <a:pt x="142" y="437"/>
                    </a:lnTo>
                    <a:lnTo>
                      <a:pt x="147" y="441"/>
                    </a:lnTo>
                    <a:lnTo>
                      <a:pt x="152" y="445"/>
                    </a:lnTo>
                    <a:lnTo>
                      <a:pt x="157" y="447"/>
                    </a:lnTo>
                    <a:lnTo>
                      <a:pt x="163" y="450"/>
                    </a:lnTo>
                    <a:lnTo>
                      <a:pt x="169" y="451"/>
                    </a:lnTo>
                    <a:lnTo>
                      <a:pt x="182" y="453"/>
                    </a:lnTo>
                    <a:lnTo>
                      <a:pt x="196" y="453"/>
                    </a:lnTo>
                    <a:lnTo>
                      <a:pt x="221" y="453"/>
                    </a:lnTo>
                    <a:lnTo>
                      <a:pt x="221" y="50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29" name="Freeform 11"/>
              <p:cNvSpPr>
                <a:spLocks/>
              </p:cNvSpPr>
              <p:nvPr userDrawn="1"/>
            </p:nvSpPr>
            <p:spPr bwMode="auto">
              <a:xfrm>
                <a:off x="4662488" y="4324351"/>
                <a:ext cx="511175" cy="868363"/>
              </a:xfrm>
              <a:custGeom>
                <a:avLst/>
                <a:gdLst>
                  <a:gd name="T0" fmla="*/ 259 w 322"/>
                  <a:gd name="T1" fmla="*/ 547 h 547"/>
                  <a:gd name="T2" fmla="*/ 259 w 322"/>
                  <a:gd name="T3" fmla="*/ 285 h 547"/>
                  <a:gd name="T4" fmla="*/ 258 w 322"/>
                  <a:gd name="T5" fmla="*/ 269 h 547"/>
                  <a:gd name="T6" fmla="*/ 255 w 322"/>
                  <a:gd name="T7" fmla="*/ 254 h 547"/>
                  <a:gd name="T8" fmla="*/ 249 w 322"/>
                  <a:gd name="T9" fmla="*/ 235 h 547"/>
                  <a:gd name="T10" fmla="*/ 240 w 322"/>
                  <a:gd name="T11" fmla="*/ 219 h 547"/>
                  <a:gd name="T12" fmla="*/ 228 w 322"/>
                  <a:gd name="T13" fmla="*/ 205 h 547"/>
                  <a:gd name="T14" fmla="*/ 220 w 322"/>
                  <a:gd name="T15" fmla="*/ 199 h 547"/>
                  <a:gd name="T16" fmla="*/ 203 w 322"/>
                  <a:gd name="T17" fmla="*/ 190 h 547"/>
                  <a:gd name="T18" fmla="*/ 193 w 322"/>
                  <a:gd name="T19" fmla="*/ 187 h 547"/>
                  <a:gd name="T20" fmla="*/ 181 w 322"/>
                  <a:gd name="T21" fmla="*/ 185 h 547"/>
                  <a:gd name="T22" fmla="*/ 169 w 322"/>
                  <a:gd name="T23" fmla="*/ 185 h 547"/>
                  <a:gd name="T24" fmla="*/ 147 w 322"/>
                  <a:gd name="T25" fmla="*/ 187 h 547"/>
                  <a:gd name="T26" fmla="*/ 126 w 322"/>
                  <a:gd name="T27" fmla="*/ 194 h 547"/>
                  <a:gd name="T28" fmla="*/ 112 w 322"/>
                  <a:gd name="T29" fmla="*/ 202 h 547"/>
                  <a:gd name="T30" fmla="*/ 100 w 322"/>
                  <a:gd name="T31" fmla="*/ 212 h 547"/>
                  <a:gd name="T32" fmla="*/ 86 w 322"/>
                  <a:gd name="T33" fmla="*/ 228 h 547"/>
                  <a:gd name="T34" fmla="*/ 74 w 322"/>
                  <a:gd name="T35" fmla="*/ 248 h 547"/>
                  <a:gd name="T36" fmla="*/ 67 w 322"/>
                  <a:gd name="T37" fmla="*/ 271 h 547"/>
                  <a:gd name="T38" fmla="*/ 63 w 322"/>
                  <a:gd name="T39" fmla="*/ 290 h 547"/>
                  <a:gd name="T40" fmla="*/ 62 w 322"/>
                  <a:gd name="T41" fmla="*/ 310 h 547"/>
                  <a:gd name="T42" fmla="*/ 0 w 322"/>
                  <a:gd name="T43" fmla="*/ 547 h 547"/>
                  <a:gd name="T44" fmla="*/ 59 w 322"/>
                  <a:gd name="T45" fmla="*/ 0 h 547"/>
                  <a:gd name="T46" fmla="*/ 63 w 322"/>
                  <a:gd name="T47" fmla="*/ 183 h 547"/>
                  <a:gd name="T48" fmla="*/ 71 w 322"/>
                  <a:gd name="T49" fmla="*/ 171 h 547"/>
                  <a:gd name="T50" fmla="*/ 82 w 322"/>
                  <a:gd name="T51" fmla="*/ 160 h 547"/>
                  <a:gd name="T52" fmla="*/ 96 w 322"/>
                  <a:gd name="T53" fmla="*/ 150 h 547"/>
                  <a:gd name="T54" fmla="*/ 111 w 322"/>
                  <a:gd name="T55" fmla="*/ 142 h 547"/>
                  <a:gd name="T56" fmla="*/ 129 w 322"/>
                  <a:gd name="T57" fmla="*/ 135 h 547"/>
                  <a:gd name="T58" fmla="*/ 149 w 322"/>
                  <a:gd name="T59" fmla="*/ 131 h 547"/>
                  <a:gd name="T60" fmla="*/ 170 w 322"/>
                  <a:gd name="T61" fmla="*/ 128 h 547"/>
                  <a:gd name="T62" fmla="*/ 190 w 322"/>
                  <a:gd name="T63" fmla="*/ 128 h 547"/>
                  <a:gd name="T64" fmla="*/ 208 w 322"/>
                  <a:gd name="T65" fmla="*/ 130 h 547"/>
                  <a:gd name="T66" fmla="*/ 224 w 322"/>
                  <a:gd name="T67" fmla="*/ 133 h 547"/>
                  <a:gd name="T68" fmla="*/ 239 w 322"/>
                  <a:gd name="T69" fmla="*/ 138 h 547"/>
                  <a:gd name="T70" fmla="*/ 253 w 322"/>
                  <a:gd name="T71" fmla="*/ 145 h 547"/>
                  <a:gd name="T72" fmla="*/ 265 w 322"/>
                  <a:gd name="T73" fmla="*/ 152 h 547"/>
                  <a:gd name="T74" fmla="*/ 276 w 322"/>
                  <a:gd name="T75" fmla="*/ 161 h 547"/>
                  <a:gd name="T76" fmla="*/ 286 w 322"/>
                  <a:gd name="T77" fmla="*/ 172 h 547"/>
                  <a:gd name="T78" fmla="*/ 294 w 322"/>
                  <a:gd name="T79" fmla="*/ 183 h 547"/>
                  <a:gd name="T80" fmla="*/ 304 w 322"/>
                  <a:gd name="T81" fmla="*/ 202 h 547"/>
                  <a:gd name="T82" fmla="*/ 314 w 322"/>
                  <a:gd name="T83" fmla="*/ 230 h 547"/>
                  <a:gd name="T84" fmla="*/ 318 w 322"/>
                  <a:gd name="T85" fmla="*/ 246 h 547"/>
                  <a:gd name="T86" fmla="*/ 320 w 322"/>
                  <a:gd name="T87" fmla="*/ 262 h 547"/>
                  <a:gd name="T88" fmla="*/ 322 w 322"/>
                  <a:gd name="T89" fmla="*/ 295 h 5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322" h="547">
                    <a:moveTo>
                      <a:pt x="322" y="547"/>
                    </a:moveTo>
                    <a:lnTo>
                      <a:pt x="259" y="547"/>
                    </a:lnTo>
                    <a:lnTo>
                      <a:pt x="259" y="296"/>
                    </a:lnTo>
                    <a:lnTo>
                      <a:pt x="259" y="285"/>
                    </a:lnTo>
                    <a:lnTo>
                      <a:pt x="258" y="275"/>
                    </a:lnTo>
                    <a:lnTo>
                      <a:pt x="258" y="269"/>
                    </a:lnTo>
                    <a:lnTo>
                      <a:pt x="257" y="264"/>
                    </a:lnTo>
                    <a:lnTo>
                      <a:pt x="255" y="254"/>
                    </a:lnTo>
                    <a:lnTo>
                      <a:pt x="252" y="245"/>
                    </a:lnTo>
                    <a:lnTo>
                      <a:pt x="249" y="235"/>
                    </a:lnTo>
                    <a:lnTo>
                      <a:pt x="245" y="227"/>
                    </a:lnTo>
                    <a:lnTo>
                      <a:pt x="240" y="219"/>
                    </a:lnTo>
                    <a:lnTo>
                      <a:pt x="234" y="211"/>
                    </a:lnTo>
                    <a:lnTo>
                      <a:pt x="228" y="205"/>
                    </a:lnTo>
                    <a:lnTo>
                      <a:pt x="224" y="202"/>
                    </a:lnTo>
                    <a:lnTo>
                      <a:pt x="220" y="199"/>
                    </a:lnTo>
                    <a:lnTo>
                      <a:pt x="212" y="194"/>
                    </a:lnTo>
                    <a:lnTo>
                      <a:pt x="203" y="190"/>
                    </a:lnTo>
                    <a:lnTo>
                      <a:pt x="198" y="188"/>
                    </a:lnTo>
                    <a:lnTo>
                      <a:pt x="193" y="187"/>
                    </a:lnTo>
                    <a:lnTo>
                      <a:pt x="187" y="186"/>
                    </a:lnTo>
                    <a:lnTo>
                      <a:pt x="181" y="185"/>
                    </a:lnTo>
                    <a:lnTo>
                      <a:pt x="175" y="185"/>
                    </a:lnTo>
                    <a:lnTo>
                      <a:pt x="169" y="185"/>
                    </a:lnTo>
                    <a:lnTo>
                      <a:pt x="158" y="185"/>
                    </a:lnTo>
                    <a:lnTo>
                      <a:pt x="147" y="187"/>
                    </a:lnTo>
                    <a:lnTo>
                      <a:pt x="136" y="190"/>
                    </a:lnTo>
                    <a:lnTo>
                      <a:pt x="126" y="194"/>
                    </a:lnTo>
                    <a:lnTo>
                      <a:pt x="117" y="199"/>
                    </a:lnTo>
                    <a:lnTo>
                      <a:pt x="112" y="202"/>
                    </a:lnTo>
                    <a:lnTo>
                      <a:pt x="108" y="205"/>
                    </a:lnTo>
                    <a:lnTo>
                      <a:pt x="100" y="212"/>
                    </a:lnTo>
                    <a:lnTo>
                      <a:pt x="92" y="220"/>
                    </a:lnTo>
                    <a:lnTo>
                      <a:pt x="86" y="228"/>
                    </a:lnTo>
                    <a:lnTo>
                      <a:pt x="80" y="238"/>
                    </a:lnTo>
                    <a:lnTo>
                      <a:pt x="74" y="248"/>
                    </a:lnTo>
                    <a:lnTo>
                      <a:pt x="70" y="259"/>
                    </a:lnTo>
                    <a:lnTo>
                      <a:pt x="67" y="271"/>
                    </a:lnTo>
                    <a:lnTo>
                      <a:pt x="64" y="283"/>
                    </a:lnTo>
                    <a:lnTo>
                      <a:pt x="63" y="290"/>
                    </a:lnTo>
                    <a:lnTo>
                      <a:pt x="63" y="296"/>
                    </a:lnTo>
                    <a:lnTo>
                      <a:pt x="62" y="310"/>
                    </a:lnTo>
                    <a:lnTo>
                      <a:pt x="62" y="547"/>
                    </a:lnTo>
                    <a:lnTo>
                      <a:pt x="0" y="547"/>
                    </a:lnTo>
                    <a:lnTo>
                      <a:pt x="0" y="0"/>
                    </a:lnTo>
                    <a:lnTo>
                      <a:pt x="59" y="0"/>
                    </a:lnTo>
                    <a:lnTo>
                      <a:pt x="59" y="189"/>
                    </a:lnTo>
                    <a:lnTo>
                      <a:pt x="63" y="183"/>
                    </a:lnTo>
                    <a:lnTo>
                      <a:pt x="66" y="177"/>
                    </a:lnTo>
                    <a:lnTo>
                      <a:pt x="71" y="171"/>
                    </a:lnTo>
                    <a:lnTo>
                      <a:pt x="76" y="165"/>
                    </a:lnTo>
                    <a:lnTo>
                      <a:pt x="82" y="160"/>
                    </a:lnTo>
                    <a:lnTo>
                      <a:pt x="89" y="155"/>
                    </a:lnTo>
                    <a:lnTo>
                      <a:pt x="96" y="150"/>
                    </a:lnTo>
                    <a:lnTo>
                      <a:pt x="103" y="146"/>
                    </a:lnTo>
                    <a:lnTo>
                      <a:pt x="111" y="142"/>
                    </a:lnTo>
                    <a:lnTo>
                      <a:pt x="120" y="138"/>
                    </a:lnTo>
                    <a:lnTo>
                      <a:pt x="129" y="135"/>
                    </a:lnTo>
                    <a:lnTo>
                      <a:pt x="139" y="133"/>
                    </a:lnTo>
                    <a:lnTo>
                      <a:pt x="149" y="131"/>
                    </a:lnTo>
                    <a:lnTo>
                      <a:pt x="159" y="129"/>
                    </a:lnTo>
                    <a:lnTo>
                      <a:pt x="170" y="128"/>
                    </a:lnTo>
                    <a:lnTo>
                      <a:pt x="181" y="128"/>
                    </a:lnTo>
                    <a:lnTo>
                      <a:pt x="190" y="128"/>
                    </a:lnTo>
                    <a:lnTo>
                      <a:pt x="199" y="129"/>
                    </a:lnTo>
                    <a:lnTo>
                      <a:pt x="208" y="130"/>
                    </a:lnTo>
                    <a:lnTo>
                      <a:pt x="216" y="131"/>
                    </a:lnTo>
                    <a:lnTo>
                      <a:pt x="224" y="133"/>
                    </a:lnTo>
                    <a:lnTo>
                      <a:pt x="232" y="136"/>
                    </a:lnTo>
                    <a:lnTo>
                      <a:pt x="239" y="138"/>
                    </a:lnTo>
                    <a:lnTo>
                      <a:pt x="246" y="141"/>
                    </a:lnTo>
                    <a:lnTo>
                      <a:pt x="253" y="145"/>
                    </a:lnTo>
                    <a:lnTo>
                      <a:pt x="259" y="148"/>
                    </a:lnTo>
                    <a:lnTo>
                      <a:pt x="265" y="152"/>
                    </a:lnTo>
                    <a:lnTo>
                      <a:pt x="271" y="157"/>
                    </a:lnTo>
                    <a:lnTo>
                      <a:pt x="276" y="161"/>
                    </a:lnTo>
                    <a:lnTo>
                      <a:pt x="281" y="166"/>
                    </a:lnTo>
                    <a:lnTo>
                      <a:pt x="286" y="172"/>
                    </a:lnTo>
                    <a:lnTo>
                      <a:pt x="290" y="177"/>
                    </a:lnTo>
                    <a:lnTo>
                      <a:pt x="294" y="183"/>
                    </a:lnTo>
                    <a:lnTo>
                      <a:pt x="298" y="189"/>
                    </a:lnTo>
                    <a:lnTo>
                      <a:pt x="304" y="202"/>
                    </a:lnTo>
                    <a:lnTo>
                      <a:pt x="310" y="216"/>
                    </a:lnTo>
                    <a:lnTo>
                      <a:pt x="314" y="230"/>
                    </a:lnTo>
                    <a:lnTo>
                      <a:pt x="316" y="238"/>
                    </a:lnTo>
                    <a:lnTo>
                      <a:pt x="318" y="246"/>
                    </a:lnTo>
                    <a:lnTo>
                      <a:pt x="319" y="254"/>
                    </a:lnTo>
                    <a:lnTo>
                      <a:pt x="320" y="262"/>
                    </a:lnTo>
                    <a:lnTo>
                      <a:pt x="321" y="278"/>
                    </a:lnTo>
                    <a:lnTo>
                      <a:pt x="322" y="295"/>
                    </a:lnTo>
                    <a:lnTo>
                      <a:pt x="322" y="54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30" name="Freeform 12"/>
              <p:cNvSpPr>
                <a:spLocks noEditPoints="1"/>
              </p:cNvSpPr>
              <p:nvPr userDrawn="1"/>
            </p:nvSpPr>
            <p:spPr bwMode="auto">
              <a:xfrm>
                <a:off x="5335588" y="4527551"/>
                <a:ext cx="554037" cy="676275"/>
              </a:xfrm>
              <a:custGeom>
                <a:avLst/>
                <a:gdLst>
                  <a:gd name="T0" fmla="*/ 66 w 349"/>
                  <a:gd name="T1" fmla="*/ 246 h 426"/>
                  <a:gd name="T2" fmla="*/ 71 w 349"/>
                  <a:gd name="T3" fmla="*/ 272 h 426"/>
                  <a:gd name="T4" fmla="*/ 84 w 349"/>
                  <a:gd name="T5" fmla="*/ 302 h 426"/>
                  <a:gd name="T6" fmla="*/ 98 w 349"/>
                  <a:gd name="T7" fmla="*/ 323 h 426"/>
                  <a:gd name="T8" fmla="*/ 121 w 349"/>
                  <a:gd name="T9" fmla="*/ 345 h 426"/>
                  <a:gd name="T10" fmla="*/ 143 w 349"/>
                  <a:gd name="T11" fmla="*/ 358 h 426"/>
                  <a:gd name="T12" fmla="*/ 161 w 349"/>
                  <a:gd name="T13" fmla="*/ 364 h 426"/>
                  <a:gd name="T14" fmla="*/ 188 w 349"/>
                  <a:gd name="T15" fmla="*/ 367 h 426"/>
                  <a:gd name="T16" fmla="*/ 221 w 349"/>
                  <a:gd name="T17" fmla="*/ 364 h 426"/>
                  <a:gd name="T18" fmla="*/ 248 w 349"/>
                  <a:gd name="T19" fmla="*/ 355 h 426"/>
                  <a:gd name="T20" fmla="*/ 269 w 349"/>
                  <a:gd name="T21" fmla="*/ 343 h 426"/>
                  <a:gd name="T22" fmla="*/ 295 w 349"/>
                  <a:gd name="T23" fmla="*/ 320 h 426"/>
                  <a:gd name="T24" fmla="*/ 342 w 349"/>
                  <a:gd name="T25" fmla="*/ 356 h 426"/>
                  <a:gd name="T26" fmla="*/ 322 w 349"/>
                  <a:gd name="T27" fmla="*/ 377 h 426"/>
                  <a:gd name="T28" fmla="*/ 296 w 349"/>
                  <a:gd name="T29" fmla="*/ 396 h 426"/>
                  <a:gd name="T30" fmla="*/ 265 w 349"/>
                  <a:gd name="T31" fmla="*/ 412 h 426"/>
                  <a:gd name="T32" fmla="*/ 227 w 349"/>
                  <a:gd name="T33" fmla="*/ 422 h 426"/>
                  <a:gd name="T34" fmla="*/ 184 w 349"/>
                  <a:gd name="T35" fmla="*/ 426 h 426"/>
                  <a:gd name="T36" fmla="*/ 154 w 349"/>
                  <a:gd name="T37" fmla="*/ 424 h 426"/>
                  <a:gd name="T38" fmla="*/ 127 w 349"/>
                  <a:gd name="T39" fmla="*/ 417 h 426"/>
                  <a:gd name="T40" fmla="*/ 101 w 349"/>
                  <a:gd name="T41" fmla="*/ 406 h 426"/>
                  <a:gd name="T42" fmla="*/ 78 w 349"/>
                  <a:gd name="T43" fmla="*/ 391 h 426"/>
                  <a:gd name="T44" fmla="*/ 58 w 349"/>
                  <a:gd name="T45" fmla="*/ 373 h 426"/>
                  <a:gd name="T46" fmla="*/ 40 w 349"/>
                  <a:gd name="T47" fmla="*/ 351 h 426"/>
                  <a:gd name="T48" fmla="*/ 21 w 349"/>
                  <a:gd name="T49" fmla="*/ 317 h 426"/>
                  <a:gd name="T50" fmla="*/ 11 w 349"/>
                  <a:gd name="T51" fmla="*/ 288 h 426"/>
                  <a:gd name="T52" fmla="*/ 4 w 349"/>
                  <a:gd name="T53" fmla="*/ 257 h 426"/>
                  <a:gd name="T54" fmla="*/ 0 w 349"/>
                  <a:gd name="T55" fmla="*/ 224 h 426"/>
                  <a:gd name="T56" fmla="*/ 1 w 349"/>
                  <a:gd name="T57" fmla="*/ 191 h 426"/>
                  <a:gd name="T58" fmla="*/ 6 w 349"/>
                  <a:gd name="T59" fmla="*/ 159 h 426"/>
                  <a:gd name="T60" fmla="*/ 15 w 349"/>
                  <a:gd name="T61" fmla="*/ 129 h 426"/>
                  <a:gd name="T62" fmla="*/ 27 w 349"/>
                  <a:gd name="T63" fmla="*/ 102 h 426"/>
                  <a:gd name="T64" fmla="*/ 43 w 349"/>
                  <a:gd name="T65" fmla="*/ 77 h 426"/>
                  <a:gd name="T66" fmla="*/ 68 w 349"/>
                  <a:gd name="T67" fmla="*/ 48 h 426"/>
                  <a:gd name="T68" fmla="*/ 89 w 349"/>
                  <a:gd name="T69" fmla="*/ 30 h 426"/>
                  <a:gd name="T70" fmla="*/ 113 w 349"/>
                  <a:gd name="T71" fmla="*/ 17 h 426"/>
                  <a:gd name="T72" fmla="*/ 139 w 349"/>
                  <a:gd name="T73" fmla="*/ 7 h 426"/>
                  <a:gd name="T74" fmla="*/ 165 w 349"/>
                  <a:gd name="T75" fmla="*/ 1 h 426"/>
                  <a:gd name="T76" fmla="*/ 194 w 349"/>
                  <a:gd name="T77" fmla="*/ 0 h 426"/>
                  <a:gd name="T78" fmla="*/ 224 w 349"/>
                  <a:gd name="T79" fmla="*/ 4 h 426"/>
                  <a:gd name="T80" fmla="*/ 252 w 349"/>
                  <a:gd name="T81" fmla="*/ 13 h 426"/>
                  <a:gd name="T82" fmla="*/ 275 w 349"/>
                  <a:gd name="T83" fmla="*/ 25 h 426"/>
                  <a:gd name="T84" fmla="*/ 294 w 349"/>
                  <a:gd name="T85" fmla="*/ 41 h 426"/>
                  <a:gd name="T86" fmla="*/ 311 w 349"/>
                  <a:gd name="T87" fmla="*/ 60 h 426"/>
                  <a:gd name="T88" fmla="*/ 331 w 349"/>
                  <a:gd name="T89" fmla="*/ 96 h 426"/>
                  <a:gd name="T90" fmla="*/ 340 w 349"/>
                  <a:gd name="T91" fmla="*/ 121 h 426"/>
                  <a:gd name="T92" fmla="*/ 345 w 349"/>
                  <a:gd name="T93" fmla="*/ 146 h 426"/>
                  <a:gd name="T94" fmla="*/ 349 w 349"/>
                  <a:gd name="T95" fmla="*/ 189 h 426"/>
                  <a:gd name="T96" fmla="*/ 66 w 349"/>
                  <a:gd name="T97" fmla="*/ 176 h 426"/>
                  <a:gd name="T98" fmla="*/ 288 w 349"/>
                  <a:gd name="T99" fmla="*/ 157 h 426"/>
                  <a:gd name="T100" fmla="*/ 282 w 349"/>
                  <a:gd name="T101" fmla="*/ 129 h 426"/>
                  <a:gd name="T102" fmla="*/ 272 w 349"/>
                  <a:gd name="T103" fmla="*/ 109 h 426"/>
                  <a:gd name="T104" fmla="*/ 253 w 349"/>
                  <a:gd name="T105" fmla="*/ 84 h 426"/>
                  <a:gd name="T106" fmla="*/ 226 w 349"/>
                  <a:gd name="T107" fmla="*/ 68 h 426"/>
                  <a:gd name="T108" fmla="*/ 195 w 349"/>
                  <a:gd name="T109" fmla="*/ 59 h 426"/>
                  <a:gd name="T110" fmla="*/ 161 w 349"/>
                  <a:gd name="T111" fmla="*/ 61 h 426"/>
                  <a:gd name="T112" fmla="*/ 140 w 349"/>
                  <a:gd name="T113" fmla="*/ 68 h 426"/>
                  <a:gd name="T114" fmla="*/ 113 w 349"/>
                  <a:gd name="T115" fmla="*/ 86 h 426"/>
                  <a:gd name="T116" fmla="*/ 91 w 349"/>
                  <a:gd name="T117" fmla="*/ 111 h 426"/>
                  <a:gd name="T118" fmla="*/ 78 w 349"/>
                  <a:gd name="T119" fmla="*/ 136 h 426"/>
                  <a:gd name="T120" fmla="*/ 68 w 349"/>
                  <a:gd name="T121" fmla="*/ 164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49" h="426">
                    <a:moveTo>
                      <a:pt x="64" y="227"/>
                    </a:moveTo>
                    <a:lnTo>
                      <a:pt x="65" y="240"/>
                    </a:lnTo>
                    <a:lnTo>
                      <a:pt x="66" y="246"/>
                    </a:lnTo>
                    <a:lnTo>
                      <a:pt x="67" y="253"/>
                    </a:lnTo>
                    <a:lnTo>
                      <a:pt x="69" y="266"/>
                    </a:lnTo>
                    <a:lnTo>
                      <a:pt x="71" y="272"/>
                    </a:lnTo>
                    <a:lnTo>
                      <a:pt x="73" y="278"/>
                    </a:lnTo>
                    <a:lnTo>
                      <a:pt x="78" y="290"/>
                    </a:lnTo>
                    <a:lnTo>
                      <a:pt x="84" y="302"/>
                    </a:lnTo>
                    <a:lnTo>
                      <a:pt x="87" y="307"/>
                    </a:lnTo>
                    <a:lnTo>
                      <a:pt x="90" y="313"/>
                    </a:lnTo>
                    <a:lnTo>
                      <a:pt x="98" y="323"/>
                    </a:lnTo>
                    <a:lnTo>
                      <a:pt x="107" y="332"/>
                    </a:lnTo>
                    <a:lnTo>
                      <a:pt x="116" y="341"/>
                    </a:lnTo>
                    <a:lnTo>
                      <a:pt x="121" y="345"/>
                    </a:lnTo>
                    <a:lnTo>
                      <a:pt x="126" y="349"/>
                    </a:lnTo>
                    <a:lnTo>
                      <a:pt x="137" y="355"/>
                    </a:lnTo>
                    <a:lnTo>
                      <a:pt x="143" y="358"/>
                    </a:lnTo>
                    <a:lnTo>
                      <a:pt x="149" y="360"/>
                    </a:lnTo>
                    <a:lnTo>
                      <a:pt x="155" y="362"/>
                    </a:lnTo>
                    <a:lnTo>
                      <a:pt x="161" y="364"/>
                    </a:lnTo>
                    <a:lnTo>
                      <a:pt x="168" y="365"/>
                    </a:lnTo>
                    <a:lnTo>
                      <a:pt x="174" y="366"/>
                    </a:lnTo>
                    <a:lnTo>
                      <a:pt x="188" y="367"/>
                    </a:lnTo>
                    <a:lnTo>
                      <a:pt x="200" y="367"/>
                    </a:lnTo>
                    <a:lnTo>
                      <a:pt x="211" y="366"/>
                    </a:lnTo>
                    <a:lnTo>
                      <a:pt x="221" y="364"/>
                    </a:lnTo>
                    <a:lnTo>
                      <a:pt x="230" y="361"/>
                    </a:lnTo>
                    <a:lnTo>
                      <a:pt x="240" y="359"/>
                    </a:lnTo>
                    <a:lnTo>
                      <a:pt x="248" y="355"/>
                    </a:lnTo>
                    <a:lnTo>
                      <a:pt x="256" y="352"/>
                    </a:lnTo>
                    <a:lnTo>
                      <a:pt x="263" y="348"/>
                    </a:lnTo>
                    <a:lnTo>
                      <a:pt x="269" y="343"/>
                    </a:lnTo>
                    <a:lnTo>
                      <a:pt x="275" y="339"/>
                    </a:lnTo>
                    <a:lnTo>
                      <a:pt x="286" y="330"/>
                    </a:lnTo>
                    <a:lnTo>
                      <a:pt x="295" y="320"/>
                    </a:lnTo>
                    <a:lnTo>
                      <a:pt x="303" y="312"/>
                    </a:lnTo>
                    <a:lnTo>
                      <a:pt x="347" y="349"/>
                    </a:lnTo>
                    <a:lnTo>
                      <a:pt x="342" y="356"/>
                    </a:lnTo>
                    <a:lnTo>
                      <a:pt x="336" y="363"/>
                    </a:lnTo>
                    <a:lnTo>
                      <a:pt x="329" y="370"/>
                    </a:lnTo>
                    <a:lnTo>
                      <a:pt x="322" y="377"/>
                    </a:lnTo>
                    <a:lnTo>
                      <a:pt x="314" y="384"/>
                    </a:lnTo>
                    <a:lnTo>
                      <a:pt x="306" y="390"/>
                    </a:lnTo>
                    <a:lnTo>
                      <a:pt x="296" y="396"/>
                    </a:lnTo>
                    <a:lnTo>
                      <a:pt x="286" y="402"/>
                    </a:lnTo>
                    <a:lnTo>
                      <a:pt x="276" y="407"/>
                    </a:lnTo>
                    <a:lnTo>
                      <a:pt x="265" y="412"/>
                    </a:lnTo>
                    <a:lnTo>
                      <a:pt x="253" y="416"/>
                    </a:lnTo>
                    <a:lnTo>
                      <a:pt x="241" y="419"/>
                    </a:lnTo>
                    <a:lnTo>
                      <a:pt x="227" y="422"/>
                    </a:lnTo>
                    <a:lnTo>
                      <a:pt x="213" y="424"/>
                    </a:lnTo>
                    <a:lnTo>
                      <a:pt x="199" y="426"/>
                    </a:lnTo>
                    <a:lnTo>
                      <a:pt x="184" y="426"/>
                    </a:lnTo>
                    <a:lnTo>
                      <a:pt x="174" y="426"/>
                    </a:lnTo>
                    <a:lnTo>
                      <a:pt x="164" y="425"/>
                    </a:lnTo>
                    <a:lnTo>
                      <a:pt x="154" y="424"/>
                    </a:lnTo>
                    <a:lnTo>
                      <a:pt x="145" y="422"/>
                    </a:lnTo>
                    <a:lnTo>
                      <a:pt x="136" y="420"/>
                    </a:lnTo>
                    <a:lnTo>
                      <a:pt x="127" y="417"/>
                    </a:lnTo>
                    <a:lnTo>
                      <a:pt x="118" y="414"/>
                    </a:lnTo>
                    <a:lnTo>
                      <a:pt x="109" y="410"/>
                    </a:lnTo>
                    <a:lnTo>
                      <a:pt x="101" y="406"/>
                    </a:lnTo>
                    <a:lnTo>
                      <a:pt x="93" y="401"/>
                    </a:lnTo>
                    <a:lnTo>
                      <a:pt x="85" y="397"/>
                    </a:lnTo>
                    <a:lnTo>
                      <a:pt x="78" y="391"/>
                    </a:lnTo>
                    <a:lnTo>
                      <a:pt x="71" y="385"/>
                    </a:lnTo>
                    <a:lnTo>
                      <a:pt x="64" y="379"/>
                    </a:lnTo>
                    <a:lnTo>
                      <a:pt x="58" y="373"/>
                    </a:lnTo>
                    <a:lnTo>
                      <a:pt x="51" y="366"/>
                    </a:lnTo>
                    <a:lnTo>
                      <a:pt x="45" y="359"/>
                    </a:lnTo>
                    <a:lnTo>
                      <a:pt x="40" y="351"/>
                    </a:lnTo>
                    <a:lnTo>
                      <a:pt x="30" y="335"/>
                    </a:lnTo>
                    <a:lnTo>
                      <a:pt x="25" y="326"/>
                    </a:lnTo>
                    <a:lnTo>
                      <a:pt x="21" y="317"/>
                    </a:lnTo>
                    <a:lnTo>
                      <a:pt x="17" y="308"/>
                    </a:lnTo>
                    <a:lnTo>
                      <a:pt x="14" y="298"/>
                    </a:lnTo>
                    <a:lnTo>
                      <a:pt x="11" y="288"/>
                    </a:lnTo>
                    <a:lnTo>
                      <a:pt x="8" y="278"/>
                    </a:lnTo>
                    <a:lnTo>
                      <a:pt x="5" y="268"/>
                    </a:lnTo>
                    <a:lnTo>
                      <a:pt x="4" y="257"/>
                    </a:lnTo>
                    <a:lnTo>
                      <a:pt x="2" y="247"/>
                    </a:lnTo>
                    <a:lnTo>
                      <a:pt x="1" y="235"/>
                    </a:lnTo>
                    <a:lnTo>
                      <a:pt x="0" y="224"/>
                    </a:lnTo>
                    <a:lnTo>
                      <a:pt x="0" y="213"/>
                    </a:lnTo>
                    <a:lnTo>
                      <a:pt x="0" y="202"/>
                    </a:lnTo>
                    <a:lnTo>
                      <a:pt x="1" y="191"/>
                    </a:lnTo>
                    <a:lnTo>
                      <a:pt x="2" y="180"/>
                    </a:lnTo>
                    <a:lnTo>
                      <a:pt x="4" y="169"/>
                    </a:lnTo>
                    <a:lnTo>
                      <a:pt x="6" y="159"/>
                    </a:lnTo>
                    <a:lnTo>
                      <a:pt x="9" y="149"/>
                    </a:lnTo>
                    <a:lnTo>
                      <a:pt x="12" y="139"/>
                    </a:lnTo>
                    <a:lnTo>
                      <a:pt x="15" y="129"/>
                    </a:lnTo>
                    <a:lnTo>
                      <a:pt x="19" y="120"/>
                    </a:lnTo>
                    <a:lnTo>
                      <a:pt x="23" y="111"/>
                    </a:lnTo>
                    <a:lnTo>
                      <a:pt x="27" y="102"/>
                    </a:lnTo>
                    <a:lnTo>
                      <a:pt x="32" y="93"/>
                    </a:lnTo>
                    <a:lnTo>
                      <a:pt x="37" y="85"/>
                    </a:lnTo>
                    <a:lnTo>
                      <a:pt x="43" y="77"/>
                    </a:lnTo>
                    <a:lnTo>
                      <a:pt x="49" y="69"/>
                    </a:lnTo>
                    <a:lnTo>
                      <a:pt x="55" y="62"/>
                    </a:lnTo>
                    <a:lnTo>
                      <a:pt x="68" y="48"/>
                    </a:lnTo>
                    <a:lnTo>
                      <a:pt x="75" y="42"/>
                    </a:lnTo>
                    <a:lnTo>
                      <a:pt x="82" y="36"/>
                    </a:lnTo>
                    <a:lnTo>
                      <a:pt x="89" y="30"/>
                    </a:lnTo>
                    <a:lnTo>
                      <a:pt x="97" y="25"/>
                    </a:lnTo>
                    <a:lnTo>
                      <a:pt x="105" y="21"/>
                    </a:lnTo>
                    <a:lnTo>
                      <a:pt x="113" y="17"/>
                    </a:lnTo>
                    <a:lnTo>
                      <a:pt x="121" y="13"/>
                    </a:lnTo>
                    <a:lnTo>
                      <a:pt x="130" y="9"/>
                    </a:lnTo>
                    <a:lnTo>
                      <a:pt x="139" y="7"/>
                    </a:lnTo>
                    <a:lnTo>
                      <a:pt x="147" y="4"/>
                    </a:lnTo>
                    <a:lnTo>
                      <a:pt x="156" y="2"/>
                    </a:lnTo>
                    <a:lnTo>
                      <a:pt x="165" y="1"/>
                    </a:lnTo>
                    <a:lnTo>
                      <a:pt x="174" y="0"/>
                    </a:lnTo>
                    <a:lnTo>
                      <a:pt x="184" y="0"/>
                    </a:lnTo>
                    <a:lnTo>
                      <a:pt x="194" y="0"/>
                    </a:lnTo>
                    <a:lnTo>
                      <a:pt x="205" y="1"/>
                    </a:lnTo>
                    <a:lnTo>
                      <a:pt x="215" y="2"/>
                    </a:lnTo>
                    <a:lnTo>
                      <a:pt x="224" y="4"/>
                    </a:lnTo>
                    <a:lnTo>
                      <a:pt x="234" y="7"/>
                    </a:lnTo>
                    <a:lnTo>
                      <a:pt x="243" y="9"/>
                    </a:lnTo>
                    <a:lnTo>
                      <a:pt x="252" y="13"/>
                    </a:lnTo>
                    <a:lnTo>
                      <a:pt x="260" y="16"/>
                    </a:lnTo>
                    <a:lnTo>
                      <a:pt x="267" y="21"/>
                    </a:lnTo>
                    <a:lnTo>
                      <a:pt x="275" y="25"/>
                    </a:lnTo>
                    <a:lnTo>
                      <a:pt x="282" y="30"/>
                    </a:lnTo>
                    <a:lnTo>
                      <a:pt x="288" y="35"/>
                    </a:lnTo>
                    <a:lnTo>
                      <a:pt x="294" y="41"/>
                    </a:lnTo>
                    <a:lnTo>
                      <a:pt x="300" y="47"/>
                    </a:lnTo>
                    <a:lnTo>
                      <a:pt x="306" y="53"/>
                    </a:lnTo>
                    <a:lnTo>
                      <a:pt x="311" y="60"/>
                    </a:lnTo>
                    <a:lnTo>
                      <a:pt x="320" y="74"/>
                    </a:lnTo>
                    <a:lnTo>
                      <a:pt x="328" y="89"/>
                    </a:lnTo>
                    <a:lnTo>
                      <a:pt x="331" y="96"/>
                    </a:lnTo>
                    <a:lnTo>
                      <a:pt x="334" y="104"/>
                    </a:lnTo>
                    <a:lnTo>
                      <a:pt x="337" y="112"/>
                    </a:lnTo>
                    <a:lnTo>
                      <a:pt x="340" y="121"/>
                    </a:lnTo>
                    <a:lnTo>
                      <a:pt x="342" y="129"/>
                    </a:lnTo>
                    <a:lnTo>
                      <a:pt x="344" y="137"/>
                    </a:lnTo>
                    <a:lnTo>
                      <a:pt x="345" y="146"/>
                    </a:lnTo>
                    <a:lnTo>
                      <a:pt x="347" y="155"/>
                    </a:lnTo>
                    <a:lnTo>
                      <a:pt x="348" y="172"/>
                    </a:lnTo>
                    <a:lnTo>
                      <a:pt x="349" y="189"/>
                    </a:lnTo>
                    <a:lnTo>
                      <a:pt x="349" y="227"/>
                    </a:lnTo>
                    <a:lnTo>
                      <a:pt x="64" y="227"/>
                    </a:lnTo>
                    <a:close/>
                    <a:moveTo>
                      <a:pt x="66" y="176"/>
                    </a:moveTo>
                    <a:lnTo>
                      <a:pt x="289" y="176"/>
                    </a:lnTo>
                    <a:lnTo>
                      <a:pt x="289" y="163"/>
                    </a:lnTo>
                    <a:lnTo>
                      <a:pt x="288" y="157"/>
                    </a:lnTo>
                    <a:lnTo>
                      <a:pt x="287" y="151"/>
                    </a:lnTo>
                    <a:lnTo>
                      <a:pt x="285" y="140"/>
                    </a:lnTo>
                    <a:lnTo>
                      <a:pt x="282" y="129"/>
                    </a:lnTo>
                    <a:lnTo>
                      <a:pt x="280" y="124"/>
                    </a:lnTo>
                    <a:lnTo>
                      <a:pt x="277" y="118"/>
                    </a:lnTo>
                    <a:lnTo>
                      <a:pt x="272" y="109"/>
                    </a:lnTo>
                    <a:lnTo>
                      <a:pt x="267" y="100"/>
                    </a:lnTo>
                    <a:lnTo>
                      <a:pt x="260" y="92"/>
                    </a:lnTo>
                    <a:lnTo>
                      <a:pt x="253" y="84"/>
                    </a:lnTo>
                    <a:lnTo>
                      <a:pt x="245" y="78"/>
                    </a:lnTo>
                    <a:lnTo>
                      <a:pt x="235" y="72"/>
                    </a:lnTo>
                    <a:lnTo>
                      <a:pt x="226" y="68"/>
                    </a:lnTo>
                    <a:lnTo>
                      <a:pt x="216" y="64"/>
                    </a:lnTo>
                    <a:lnTo>
                      <a:pt x="206" y="61"/>
                    </a:lnTo>
                    <a:lnTo>
                      <a:pt x="195" y="59"/>
                    </a:lnTo>
                    <a:lnTo>
                      <a:pt x="184" y="59"/>
                    </a:lnTo>
                    <a:lnTo>
                      <a:pt x="172" y="60"/>
                    </a:lnTo>
                    <a:lnTo>
                      <a:pt x="161" y="61"/>
                    </a:lnTo>
                    <a:lnTo>
                      <a:pt x="155" y="63"/>
                    </a:lnTo>
                    <a:lnTo>
                      <a:pt x="150" y="64"/>
                    </a:lnTo>
                    <a:lnTo>
                      <a:pt x="140" y="68"/>
                    </a:lnTo>
                    <a:lnTo>
                      <a:pt x="130" y="73"/>
                    </a:lnTo>
                    <a:lnTo>
                      <a:pt x="121" y="79"/>
                    </a:lnTo>
                    <a:lnTo>
                      <a:pt x="113" y="86"/>
                    </a:lnTo>
                    <a:lnTo>
                      <a:pt x="105" y="94"/>
                    </a:lnTo>
                    <a:lnTo>
                      <a:pt x="98" y="102"/>
                    </a:lnTo>
                    <a:lnTo>
                      <a:pt x="91" y="111"/>
                    </a:lnTo>
                    <a:lnTo>
                      <a:pt x="85" y="121"/>
                    </a:lnTo>
                    <a:lnTo>
                      <a:pt x="80" y="131"/>
                    </a:lnTo>
                    <a:lnTo>
                      <a:pt x="78" y="136"/>
                    </a:lnTo>
                    <a:lnTo>
                      <a:pt x="75" y="142"/>
                    </a:lnTo>
                    <a:lnTo>
                      <a:pt x="71" y="153"/>
                    </a:lnTo>
                    <a:lnTo>
                      <a:pt x="68" y="164"/>
                    </a:lnTo>
                    <a:lnTo>
                      <a:pt x="66" y="17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31" name="Freeform 13"/>
              <p:cNvSpPr>
                <a:spLocks/>
              </p:cNvSpPr>
              <p:nvPr userDrawn="1"/>
            </p:nvSpPr>
            <p:spPr bwMode="auto">
              <a:xfrm>
                <a:off x="6226175" y="4538663"/>
                <a:ext cx="908050" cy="652463"/>
              </a:xfrm>
              <a:custGeom>
                <a:avLst/>
                <a:gdLst>
                  <a:gd name="T0" fmla="*/ 448 w 572"/>
                  <a:gd name="T1" fmla="*/ 411 h 411"/>
                  <a:gd name="T2" fmla="*/ 377 w 572"/>
                  <a:gd name="T3" fmla="*/ 411 h 411"/>
                  <a:gd name="T4" fmla="*/ 285 w 572"/>
                  <a:gd name="T5" fmla="*/ 80 h 411"/>
                  <a:gd name="T6" fmla="*/ 194 w 572"/>
                  <a:gd name="T7" fmla="*/ 411 h 411"/>
                  <a:gd name="T8" fmla="*/ 124 w 572"/>
                  <a:gd name="T9" fmla="*/ 411 h 411"/>
                  <a:gd name="T10" fmla="*/ 0 w 572"/>
                  <a:gd name="T11" fmla="*/ 0 h 411"/>
                  <a:gd name="T12" fmla="*/ 68 w 572"/>
                  <a:gd name="T13" fmla="*/ 0 h 411"/>
                  <a:gd name="T14" fmla="*/ 161 w 572"/>
                  <a:gd name="T15" fmla="*/ 340 h 411"/>
                  <a:gd name="T16" fmla="*/ 256 w 572"/>
                  <a:gd name="T17" fmla="*/ 0 h 411"/>
                  <a:gd name="T18" fmla="*/ 319 w 572"/>
                  <a:gd name="T19" fmla="*/ 0 h 411"/>
                  <a:gd name="T20" fmla="*/ 415 w 572"/>
                  <a:gd name="T21" fmla="*/ 340 h 411"/>
                  <a:gd name="T22" fmla="*/ 507 w 572"/>
                  <a:gd name="T23" fmla="*/ 0 h 411"/>
                  <a:gd name="T24" fmla="*/ 572 w 572"/>
                  <a:gd name="T25" fmla="*/ 0 h 411"/>
                  <a:gd name="T26" fmla="*/ 448 w 572"/>
                  <a:gd name="T27" fmla="*/ 411 h 4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72" h="411">
                    <a:moveTo>
                      <a:pt x="448" y="411"/>
                    </a:moveTo>
                    <a:lnTo>
                      <a:pt x="377" y="411"/>
                    </a:lnTo>
                    <a:lnTo>
                      <a:pt x="285" y="80"/>
                    </a:lnTo>
                    <a:lnTo>
                      <a:pt x="194" y="411"/>
                    </a:lnTo>
                    <a:lnTo>
                      <a:pt x="124" y="411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161" y="340"/>
                    </a:lnTo>
                    <a:lnTo>
                      <a:pt x="256" y="0"/>
                    </a:lnTo>
                    <a:lnTo>
                      <a:pt x="319" y="0"/>
                    </a:lnTo>
                    <a:lnTo>
                      <a:pt x="415" y="340"/>
                    </a:lnTo>
                    <a:lnTo>
                      <a:pt x="507" y="0"/>
                    </a:lnTo>
                    <a:lnTo>
                      <a:pt x="572" y="0"/>
                    </a:lnTo>
                    <a:lnTo>
                      <a:pt x="448" y="41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32" name="Freeform 14"/>
              <p:cNvSpPr>
                <a:spLocks noEditPoints="1"/>
              </p:cNvSpPr>
              <p:nvPr userDrawn="1"/>
            </p:nvSpPr>
            <p:spPr bwMode="auto">
              <a:xfrm>
                <a:off x="7207250" y="4527551"/>
                <a:ext cx="584200" cy="676275"/>
              </a:xfrm>
              <a:custGeom>
                <a:avLst/>
                <a:gdLst>
                  <a:gd name="T0" fmla="*/ 152 w 368"/>
                  <a:gd name="T1" fmla="*/ 424 h 426"/>
                  <a:gd name="T2" fmla="*/ 114 w 368"/>
                  <a:gd name="T3" fmla="*/ 413 h 426"/>
                  <a:gd name="T4" fmla="*/ 82 w 368"/>
                  <a:gd name="T5" fmla="*/ 395 h 426"/>
                  <a:gd name="T6" fmla="*/ 54 w 368"/>
                  <a:gd name="T7" fmla="*/ 370 h 426"/>
                  <a:gd name="T8" fmla="*/ 37 w 368"/>
                  <a:gd name="T9" fmla="*/ 348 h 426"/>
                  <a:gd name="T10" fmla="*/ 19 w 368"/>
                  <a:gd name="T11" fmla="*/ 314 h 426"/>
                  <a:gd name="T12" fmla="*/ 7 w 368"/>
                  <a:gd name="T13" fmla="*/ 276 h 426"/>
                  <a:gd name="T14" fmla="*/ 0 w 368"/>
                  <a:gd name="T15" fmla="*/ 213 h 426"/>
                  <a:gd name="T16" fmla="*/ 4 w 368"/>
                  <a:gd name="T17" fmla="*/ 160 h 426"/>
                  <a:gd name="T18" fmla="*/ 15 w 368"/>
                  <a:gd name="T19" fmla="*/ 121 h 426"/>
                  <a:gd name="T20" fmla="*/ 32 w 368"/>
                  <a:gd name="T21" fmla="*/ 86 h 426"/>
                  <a:gd name="T22" fmla="*/ 54 w 368"/>
                  <a:gd name="T23" fmla="*/ 55 h 426"/>
                  <a:gd name="T24" fmla="*/ 82 w 368"/>
                  <a:gd name="T25" fmla="*/ 31 h 426"/>
                  <a:gd name="T26" fmla="*/ 114 w 368"/>
                  <a:gd name="T27" fmla="*/ 13 h 426"/>
                  <a:gd name="T28" fmla="*/ 152 w 368"/>
                  <a:gd name="T29" fmla="*/ 2 h 426"/>
                  <a:gd name="T30" fmla="*/ 195 w 368"/>
                  <a:gd name="T31" fmla="*/ 0 h 426"/>
                  <a:gd name="T32" fmla="*/ 235 w 368"/>
                  <a:gd name="T33" fmla="*/ 7 h 426"/>
                  <a:gd name="T34" fmla="*/ 271 w 368"/>
                  <a:gd name="T35" fmla="*/ 21 h 426"/>
                  <a:gd name="T36" fmla="*/ 301 w 368"/>
                  <a:gd name="T37" fmla="*/ 42 h 426"/>
                  <a:gd name="T38" fmla="*/ 326 w 368"/>
                  <a:gd name="T39" fmla="*/ 70 h 426"/>
                  <a:gd name="T40" fmla="*/ 345 w 368"/>
                  <a:gd name="T41" fmla="*/ 102 h 426"/>
                  <a:gd name="T42" fmla="*/ 359 w 368"/>
                  <a:gd name="T43" fmla="*/ 140 h 426"/>
                  <a:gd name="T44" fmla="*/ 368 w 368"/>
                  <a:gd name="T45" fmla="*/ 202 h 426"/>
                  <a:gd name="T46" fmla="*/ 365 w 368"/>
                  <a:gd name="T47" fmla="*/ 255 h 426"/>
                  <a:gd name="T48" fmla="*/ 356 w 368"/>
                  <a:gd name="T49" fmla="*/ 295 h 426"/>
                  <a:gd name="T50" fmla="*/ 336 w 368"/>
                  <a:gd name="T51" fmla="*/ 340 h 426"/>
                  <a:gd name="T52" fmla="*/ 308 w 368"/>
                  <a:gd name="T53" fmla="*/ 377 h 426"/>
                  <a:gd name="T54" fmla="*/ 279 w 368"/>
                  <a:gd name="T55" fmla="*/ 400 h 426"/>
                  <a:gd name="T56" fmla="*/ 244 w 368"/>
                  <a:gd name="T57" fmla="*/ 416 h 426"/>
                  <a:gd name="T58" fmla="*/ 205 w 368"/>
                  <a:gd name="T59" fmla="*/ 425 h 426"/>
                  <a:gd name="T60" fmla="*/ 176 w 368"/>
                  <a:gd name="T61" fmla="*/ 59 h 426"/>
                  <a:gd name="T62" fmla="*/ 148 w 368"/>
                  <a:gd name="T63" fmla="*/ 64 h 426"/>
                  <a:gd name="T64" fmla="*/ 125 w 368"/>
                  <a:gd name="T65" fmla="*/ 75 h 426"/>
                  <a:gd name="T66" fmla="*/ 104 w 368"/>
                  <a:gd name="T67" fmla="*/ 90 h 426"/>
                  <a:gd name="T68" fmla="*/ 79 w 368"/>
                  <a:gd name="T69" fmla="*/ 128 h 426"/>
                  <a:gd name="T70" fmla="*/ 66 w 368"/>
                  <a:gd name="T71" fmla="*/ 168 h 426"/>
                  <a:gd name="T72" fmla="*/ 62 w 368"/>
                  <a:gd name="T73" fmla="*/ 213 h 426"/>
                  <a:gd name="T74" fmla="*/ 69 w 368"/>
                  <a:gd name="T75" fmla="*/ 271 h 426"/>
                  <a:gd name="T76" fmla="*/ 88 w 368"/>
                  <a:gd name="T77" fmla="*/ 315 h 426"/>
                  <a:gd name="T78" fmla="*/ 109 w 368"/>
                  <a:gd name="T79" fmla="*/ 340 h 426"/>
                  <a:gd name="T80" fmla="*/ 136 w 368"/>
                  <a:gd name="T81" fmla="*/ 357 h 426"/>
                  <a:gd name="T82" fmla="*/ 162 w 368"/>
                  <a:gd name="T83" fmla="*/ 365 h 426"/>
                  <a:gd name="T84" fmla="*/ 191 w 368"/>
                  <a:gd name="T85" fmla="*/ 367 h 426"/>
                  <a:gd name="T86" fmla="*/ 219 w 368"/>
                  <a:gd name="T87" fmla="*/ 362 h 426"/>
                  <a:gd name="T88" fmla="*/ 243 w 368"/>
                  <a:gd name="T89" fmla="*/ 351 h 426"/>
                  <a:gd name="T90" fmla="*/ 263 w 368"/>
                  <a:gd name="T91" fmla="*/ 335 h 426"/>
                  <a:gd name="T92" fmla="*/ 283 w 368"/>
                  <a:gd name="T93" fmla="*/ 310 h 426"/>
                  <a:gd name="T94" fmla="*/ 299 w 368"/>
                  <a:gd name="T95" fmla="*/ 271 h 426"/>
                  <a:gd name="T96" fmla="*/ 306 w 368"/>
                  <a:gd name="T97" fmla="*/ 228 h 426"/>
                  <a:gd name="T98" fmla="*/ 302 w 368"/>
                  <a:gd name="T99" fmla="*/ 168 h 426"/>
                  <a:gd name="T100" fmla="*/ 283 w 368"/>
                  <a:gd name="T101" fmla="*/ 116 h 426"/>
                  <a:gd name="T102" fmla="*/ 263 w 368"/>
                  <a:gd name="T103" fmla="*/ 90 h 426"/>
                  <a:gd name="T104" fmla="*/ 238 w 368"/>
                  <a:gd name="T105" fmla="*/ 71 h 426"/>
                  <a:gd name="T106" fmla="*/ 199 w 368"/>
                  <a:gd name="T107" fmla="*/ 60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68" h="426">
                    <a:moveTo>
                      <a:pt x="184" y="426"/>
                    </a:moveTo>
                    <a:lnTo>
                      <a:pt x="173" y="426"/>
                    </a:lnTo>
                    <a:lnTo>
                      <a:pt x="163" y="425"/>
                    </a:lnTo>
                    <a:lnTo>
                      <a:pt x="152" y="424"/>
                    </a:lnTo>
                    <a:lnTo>
                      <a:pt x="142" y="422"/>
                    </a:lnTo>
                    <a:lnTo>
                      <a:pt x="133" y="419"/>
                    </a:lnTo>
                    <a:lnTo>
                      <a:pt x="123" y="416"/>
                    </a:lnTo>
                    <a:lnTo>
                      <a:pt x="114" y="413"/>
                    </a:lnTo>
                    <a:lnTo>
                      <a:pt x="106" y="409"/>
                    </a:lnTo>
                    <a:lnTo>
                      <a:pt x="97" y="405"/>
                    </a:lnTo>
                    <a:lnTo>
                      <a:pt x="89" y="400"/>
                    </a:lnTo>
                    <a:lnTo>
                      <a:pt x="82" y="395"/>
                    </a:lnTo>
                    <a:lnTo>
                      <a:pt x="74" y="389"/>
                    </a:lnTo>
                    <a:lnTo>
                      <a:pt x="67" y="383"/>
                    </a:lnTo>
                    <a:lnTo>
                      <a:pt x="60" y="377"/>
                    </a:lnTo>
                    <a:lnTo>
                      <a:pt x="54" y="370"/>
                    </a:lnTo>
                    <a:lnTo>
                      <a:pt x="48" y="363"/>
                    </a:lnTo>
                    <a:lnTo>
                      <a:pt x="42" y="356"/>
                    </a:lnTo>
                    <a:lnTo>
                      <a:pt x="39" y="352"/>
                    </a:lnTo>
                    <a:lnTo>
                      <a:pt x="37" y="348"/>
                    </a:lnTo>
                    <a:lnTo>
                      <a:pt x="32" y="340"/>
                    </a:lnTo>
                    <a:lnTo>
                      <a:pt x="27" y="332"/>
                    </a:lnTo>
                    <a:lnTo>
                      <a:pt x="23" y="323"/>
                    </a:lnTo>
                    <a:lnTo>
                      <a:pt x="19" y="314"/>
                    </a:lnTo>
                    <a:lnTo>
                      <a:pt x="15" y="305"/>
                    </a:lnTo>
                    <a:lnTo>
                      <a:pt x="12" y="295"/>
                    </a:lnTo>
                    <a:lnTo>
                      <a:pt x="9" y="286"/>
                    </a:lnTo>
                    <a:lnTo>
                      <a:pt x="7" y="276"/>
                    </a:lnTo>
                    <a:lnTo>
                      <a:pt x="4" y="266"/>
                    </a:lnTo>
                    <a:lnTo>
                      <a:pt x="3" y="255"/>
                    </a:lnTo>
                    <a:lnTo>
                      <a:pt x="0" y="234"/>
                    </a:lnTo>
                    <a:lnTo>
                      <a:pt x="0" y="213"/>
                    </a:lnTo>
                    <a:lnTo>
                      <a:pt x="0" y="191"/>
                    </a:lnTo>
                    <a:lnTo>
                      <a:pt x="1" y="180"/>
                    </a:lnTo>
                    <a:lnTo>
                      <a:pt x="3" y="170"/>
                    </a:lnTo>
                    <a:lnTo>
                      <a:pt x="4" y="160"/>
                    </a:lnTo>
                    <a:lnTo>
                      <a:pt x="7" y="150"/>
                    </a:lnTo>
                    <a:lnTo>
                      <a:pt x="9" y="140"/>
                    </a:lnTo>
                    <a:lnTo>
                      <a:pt x="12" y="130"/>
                    </a:lnTo>
                    <a:lnTo>
                      <a:pt x="15" y="121"/>
                    </a:lnTo>
                    <a:lnTo>
                      <a:pt x="19" y="111"/>
                    </a:lnTo>
                    <a:lnTo>
                      <a:pt x="23" y="102"/>
                    </a:lnTo>
                    <a:lnTo>
                      <a:pt x="27" y="94"/>
                    </a:lnTo>
                    <a:lnTo>
                      <a:pt x="32" y="86"/>
                    </a:lnTo>
                    <a:lnTo>
                      <a:pt x="37" y="77"/>
                    </a:lnTo>
                    <a:lnTo>
                      <a:pt x="42" y="70"/>
                    </a:lnTo>
                    <a:lnTo>
                      <a:pt x="48" y="62"/>
                    </a:lnTo>
                    <a:lnTo>
                      <a:pt x="54" y="55"/>
                    </a:lnTo>
                    <a:lnTo>
                      <a:pt x="60" y="49"/>
                    </a:lnTo>
                    <a:lnTo>
                      <a:pt x="67" y="42"/>
                    </a:lnTo>
                    <a:lnTo>
                      <a:pt x="74" y="36"/>
                    </a:lnTo>
                    <a:lnTo>
                      <a:pt x="82" y="31"/>
                    </a:lnTo>
                    <a:lnTo>
                      <a:pt x="89" y="26"/>
                    </a:lnTo>
                    <a:lnTo>
                      <a:pt x="97" y="21"/>
                    </a:lnTo>
                    <a:lnTo>
                      <a:pt x="106" y="17"/>
                    </a:lnTo>
                    <a:lnTo>
                      <a:pt x="114" y="13"/>
                    </a:lnTo>
                    <a:lnTo>
                      <a:pt x="123" y="10"/>
                    </a:lnTo>
                    <a:lnTo>
                      <a:pt x="133" y="7"/>
                    </a:lnTo>
                    <a:lnTo>
                      <a:pt x="142" y="4"/>
                    </a:lnTo>
                    <a:lnTo>
                      <a:pt x="152" y="2"/>
                    </a:lnTo>
                    <a:lnTo>
                      <a:pt x="163" y="1"/>
                    </a:lnTo>
                    <a:lnTo>
                      <a:pt x="173" y="0"/>
                    </a:lnTo>
                    <a:lnTo>
                      <a:pt x="184" y="0"/>
                    </a:lnTo>
                    <a:lnTo>
                      <a:pt x="195" y="0"/>
                    </a:lnTo>
                    <a:lnTo>
                      <a:pt x="205" y="1"/>
                    </a:lnTo>
                    <a:lnTo>
                      <a:pt x="216" y="2"/>
                    </a:lnTo>
                    <a:lnTo>
                      <a:pt x="225" y="4"/>
                    </a:lnTo>
                    <a:lnTo>
                      <a:pt x="235" y="7"/>
                    </a:lnTo>
                    <a:lnTo>
                      <a:pt x="244" y="10"/>
                    </a:lnTo>
                    <a:lnTo>
                      <a:pt x="253" y="13"/>
                    </a:lnTo>
                    <a:lnTo>
                      <a:pt x="262" y="17"/>
                    </a:lnTo>
                    <a:lnTo>
                      <a:pt x="271" y="21"/>
                    </a:lnTo>
                    <a:lnTo>
                      <a:pt x="279" y="26"/>
                    </a:lnTo>
                    <a:lnTo>
                      <a:pt x="286" y="31"/>
                    </a:lnTo>
                    <a:lnTo>
                      <a:pt x="294" y="36"/>
                    </a:lnTo>
                    <a:lnTo>
                      <a:pt x="301" y="42"/>
                    </a:lnTo>
                    <a:lnTo>
                      <a:pt x="308" y="49"/>
                    </a:lnTo>
                    <a:lnTo>
                      <a:pt x="314" y="55"/>
                    </a:lnTo>
                    <a:lnTo>
                      <a:pt x="320" y="62"/>
                    </a:lnTo>
                    <a:lnTo>
                      <a:pt x="326" y="70"/>
                    </a:lnTo>
                    <a:lnTo>
                      <a:pt x="331" y="77"/>
                    </a:lnTo>
                    <a:lnTo>
                      <a:pt x="336" y="86"/>
                    </a:lnTo>
                    <a:lnTo>
                      <a:pt x="341" y="94"/>
                    </a:lnTo>
                    <a:lnTo>
                      <a:pt x="345" y="102"/>
                    </a:lnTo>
                    <a:lnTo>
                      <a:pt x="349" y="111"/>
                    </a:lnTo>
                    <a:lnTo>
                      <a:pt x="353" y="121"/>
                    </a:lnTo>
                    <a:lnTo>
                      <a:pt x="356" y="130"/>
                    </a:lnTo>
                    <a:lnTo>
                      <a:pt x="359" y="140"/>
                    </a:lnTo>
                    <a:lnTo>
                      <a:pt x="361" y="150"/>
                    </a:lnTo>
                    <a:lnTo>
                      <a:pt x="365" y="170"/>
                    </a:lnTo>
                    <a:lnTo>
                      <a:pt x="367" y="191"/>
                    </a:lnTo>
                    <a:lnTo>
                      <a:pt x="368" y="202"/>
                    </a:lnTo>
                    <a:lnTo>
                      <a:pt x="368" y="213"/>
                    </a:lnTo>
                    <a:lnTo>
                      <a:pt x="367" y="234"/>
                    </a:lnTo>
                    <a:lnTo>
                      <a:pt x="366" y="245"/>
                    </a:lnTo>
                    <a:lnTo>
                      <a:pt x="365" y="255"/>
                    </a:lnTo>
                    <a:lnTo>
                      <a:pt x="363" y="266"/>
                    </a:lnTo>
                    <a:lnTo>
                      <a:pt x="361" y="276"/>
                    </a:lnTo>
                    <a:lnTo>
                      <a:pt x="359" y="286"/>
                    </a:lnTo>
                    <a:lnTo>
                      <a:pt x="356" y="295"/>
                    </a:lnTo>
                    <a:lnTo>
                      <a:pt x="349" y="314"/>
                    </a:lnTo>
                    <a:lnTo>
                      <a:pt x="345" y="323"/>
                    </a:lnTo>
                    <a:lnTo>
                      <a:pt x="341" y="332"/>
                    </a:lnTo>
                    <a:lnTo>
                      <a:pt x="336" y="340"/>
                    </a:lnTo>
                    <a:lnTo>
                      <a:pt x="331" y="348"/>
                    </a:lnTo>
                    <a:lnTo>
                      <a:pt x="320" y="363"/>
                    </a:lnTo>
                    <a:lnTo>
                      <a:pt x="314" y="370"/>
                    </a:lnTo>
                    <a:lnTo>
                      <a:pt x="308" y="377"/>
                    </a:lnTo>
                    <a:lnTo>
                      <a:pt x="301" y="383"/>
                    </a:lnTo>
                    <a:lnTo>
                      <a:pt x="294" y="389"/>
                    </a:lnTo>
                    <a:lnTo>
                      <a:pt x="286" y="395"/>
                    </a:lnTo>
                    <a:lnTo>
                      <a:pt x="279" y="400"/>
                    </a:lnTo>
                    <a:lnTo>
                      <a:pt x="271" y="405"/>
                    </a:lnTo>
                    <a:lnTo>
                      <a:pt x="262" y="409"/>
                    </a:lnTo>
                    <a:lnTo>
                      <a:pt x="253" y="413"/>
                    </a:lnTo>
                    <a:lnTo>
                      <a:pt x="244" y="416"/>
                    </a:lnTo>
                    <a:lnTo>
                      <a:pt x="235" y="419"/>
                    </a:lnTo>
                    <a:lnTo>
                      <a:pt x="225" y="422"/>
                    </a:lnTo>
                    <a:lnTo>
                      <a:pt x="216" y="424"/>
                    </a:lnTo>
                    <a:lnTo>
                      <a:pt x="205" y="425"/>
                    </a:lnTo>
                    <a:lnTo>
                      <a:pt x="195" y="426"/>
                    </a:lnTo>
                    <a:lnTo>
                      <a:pt x="184" y="426"/>
                    </a:lnTo>
                    <a:close/>
                    <a:moveTo>
                      <a:pt x="184" y="59"/>
                    </a:moveTo>
                    <a:lnTo>
                      <a:pt x="176" y="59"/>
                    </a:lnTo>
                    <a:lnTo>
                      <a:pt x="169" y="60"/>
                    </a:lnTo>
                    <a:lnTo>
                      <a:pt x="162" y="61"/>
                    </a:lnTo>
                    <a:lnTo>
                      <a:pt x="155" y="62"/>
                    </a:lnTo>
                    <a:lnTo>
                      <a:pt x="148" y="64"/>
                    </a:lnTo>
                    <a:lnTo>
                      <a:pt x="142" y="66"/>
                    </a:lnTo>
                    <a:lnTo>
                      <a:pt x="136" y="69"/>
                    </a:lnTo>
                    <a:lnTo>
                      <a:pt x="130" y="71"/>
                    </a:lnTo>
                    <a:lnTo>
                      <a:pt x="125" y="75"/>
                    </a:lnTo>
                    <a:lnTo>
                      <a:pt x="119" y="78"/>
                    </a:lnTo>
                    <a:lnTo>
                      <a:pt x="114" y="82"/>
                    </a:lnTo>
                    <a:lnTo>
                      <a:pt x="109" y="86"/>
                    </a:lnTo>
                    <a:lnTo>
                      <a:pt x="104" y="90"/>
                    </a:lnTo>
                    <a:lnTo>
                      <a:pt x="100" y="95"/>
                    </a:lnTo>
                    <a:lnTo>
                      <a:pt x="92" y="105"/>
                    </a:lnTo>
                    <a:lnTo>
                      <a:pt x="85" y="116"/>
                    </a:lnTo>
                    <a:lnTo>
                      <a:pt x="79" y="128"/>
                    </a:lnTo>
                    <a:lnTo>
                      <a:pt x="76" y="134"/>
                    </a:lnTo>
                    <a:lnTo>
                      <a:pt x="73" y="141"/>
                    </a:lnTo>
                    <a:lnTo>
                      <a:pt x="69" y="154"/>
                    </a:lnTo>
                    <a:lnTo>
                      <a:pt x="66" y="168"/>
                    </a:lnTo>
                    <a:lnTo>
                      <a:pt x="65" y="175"/>
                    </a:lnTo>
                    <a:lnTo>
                      <a:pt x="63" y="182"/>
                    </a:lnTo>
                    <a:lnTo>
                      <a:pt x="62" y="197"/>
                    </a:lnTo>
                    <a:lnTo>
                      <a:pt x="62" y="213"/>
                    </a:lnTo>
                    <a:lnTo>
                      <a:pt x="62" y="228"/>
                    </a:lnTo>
                    <a:lnTo>
                      <a:pt x="63" y="243"/>
                    </a:lnTo>
                    <a:lnTo>
                      <a:pt x="66" y="257"/>
                    </a:lnTo>
                    <a:lnTo>
                      <a:pt x="69" y="271"/>
                    </a:lnTo>
                    <a:lnTo>
                      <a:pt x="73" y="285"/>
                    </a:lnTo>
                    <a:lnTo>
                      <a:pt x="79" y="298"/>
                    </a:lnTo>
                    <a:lnTo>
                      <a:pt x="85" y="310"/>
                    </a:lnTo>
                    <a:lnTo>
                      <a:pt x="88" y="315"/>
                    </a:lnTo>
                    <a:lnTo>
                      <a:pt x="92" y="321"/>
                    </a:lnTo>
                    <a:lnTo>
                      <a:pt x="100" y="331"/>
                    </a:lnTo>
                    <a:lnTo>
                      <a:pt x="104" y="335"/>
                    </a:lnTo>
                    <a:lnTo>
                      <a:pt x="109" y="340"/>
                    </a:lnTo>
                    <a:lnTo>
                      <a:pt x="119" y="348"/>
                    </a:lnTo>
                    <a:lnTo>
                      <a:pt x="125" y="351"/>
                    </a:lnTo>
                    <a:lnTo>
                      <a:pt x="130" y="354"/>
                    </a:lnTo>
                    <a:lnTo>
                      <a:pt x="136" y="357"/>
                    </a:lnTo>
                    <a:lnTo>
                      <a:pt x="142" y="360"/>
                    </a:lnTo>
                    <a:lnTo>
                      <a:pt x="148" y="362"/>
                    </a:lnTo>
                    <a:lnTo>
                      <a:pt x="155" y="364"/>
                    </a:lnTo>
                    <a:lnTo>
                      <a:pt x="162" y="365"/>
                    </a:lnTo>
                    <a:lnTo>
                      <a:pt x="169" y="366"/>
                    </a:lnTo>
                    <a:lnTo>
                      <a:pt x="176" y="367"/>
                    </a:lnTo>
                    <a:lnTo>
                      <a:pt x="184" y="367"/>
                    </a:lnTo>
                    <a:lnTo>
                      <a:pt x="191" y="367"/>
                    </a:lnTo>
                    <a:lnTo>
                      <a:pt x="199" y="366"/>
                    </a:lnTo>
                    <a:lnTo>
                      <a:pt x="206" y="365"/>
                    </a:lnTo>
                    <a:lnTo>
                      <a:pt x="213" y="364"/>
                    </a:lnTo>
                    <a:lnTo>
                      <a:pt x="219" y="362"/>
                    </a:lnTo>
                    <a:lnTo>
                      <a:pt x="226" y="360"/>
                    </a:lnTo>
                    <a:lnTo>
                      <a:pt x="232" y="357"/>
                    </a:lnTo>
                    <a:lnTo>
                      <a:pt x="238" y="354"/>
                    </a:lnTo>
                    <a:lnTo>
                      <a:pt x="243" y="351"/>
                    </a:lnTo>
                    <a:lnTo>
                      <a:pt x="249" y="348"/>
                    </a:lnTo>
                    <a:lnTo>
                      <a:pt x="254" y="344"/>
                    </a:lnTo>
                    <a:lnTo>
                      <a:pt x="259" y="340"/>
                    </a:lnTo>
                    <a:lnTo>
                      <a:pt x="263" y="335"/>
                    </a:lnTo>
                    <a:lnTo>
                      <a:pt x="268" y="331"/>
                    </a:lnTo>
                    <a:lnTo>
                      <a:pt x="272" y="326"/>
                    </a:lnTo>
                    <a:lnTo>
                      <a:pt x="276" y="321"/>
                    </a:lnTo>
                    <a:lnTo>
                      <a:pt x="283" y="310"/>
                    </a:lnTo>
                    <a:lnTo>
                      <a:pt x="289" y="298"/>
                    </a:lnTo>
                    <a:lnTo>
                      <a:pt x="292" y="291"/>
                    </a:lnTo>
                    <a:lnTo>
                      <a:pt x="294" y="285"/>
                    </a:lnTo>
                    <a:lnTo>
                      <a:pt x="299" y="271"/>
                    </a:lnTo>
                    <a:lnTo>
                      <a:pt x="302" y="257"/>
                    </a:lnTo>
                    <a:lnTo>
                      <a:pt x="303" y="250"/>
                    </a:lnTo>
                    <a:lnTo>
                      <a:pt x="304" y="243"/>
                    </a:lnTo>
                    <a:lnTo>
                      <a:pt x="306" y="228"/>
                    </a:lnTo>
                    <a:lnTo>
                      <a:pt x="306" y="213"/>
                    </a:lnTo>
                    <a:lnTo>
                      <a:pt x="306" y="197"/>
                    </a:lnTo>
                    <a:lnTo>
                      <a:pt x="304" y="182"/>
                    </a:lnTo>
                    <a:lnTo>
                      <a:pt x="302" y="168"/>
                    </a:lnTo>
                    <a:lnTo>
                      <a:pt x="299" y="154"/>
                    </a:lnTo>
                    <a:lnTo>
                      <a:pt x="294" y="141"/>
                    </a:lnTo>
                    <a:lnTo>
                      <a:pt x="289" y="128"/>
                    </a:lnTo>
                    <a:lnTo>
                      <a:pt x="283" y="116"/>
                    </a:lnTo>
                    <a:lnTo>
                      <a:pt x="280" y="110"/>
                    </a:lnTo>
                    <a:lnTo>
                      <a:pt x="276" y="105"/>
                    </a:lnTo>
                    <a:lnTo>
                      <a:pt x="268" y="95"/>
                    </a:lnTo>
                    <a:lnTo>
                      <a:pt x="263" y="90"/>
                    </a:lnTo>
                    <a:lnTo>
                      <a:pt x="259" y="86"/>
                    </a:lnTo>
                    <a:lnTo>
                      <a:pt x="249" y="78"/>
                    </a:lnTo>
                    <a:lnTo>
                      <a:pt x="243" y="75"/>
                    </a:lnTo>
                    <a:lnTo>
                      <a:pt x="238" y="71"/>
                    </a:lnTo>
                    <a:lnTo>
                      <a:pt x="232" y="69"/>
                    </a:lnTo>
                    <a:lnTo>
                      <a:pt x="226" y="66"/>
                    </a:lnTo>
                    <a:lnTo>
                      <a:pt x="213" y="62"/>
                    </a:lnTo>
                    <a:lnTo>
                      <a:pt x="199" y="60"/>
                    </a:lnTo>
                    <a:lnTo>
                      <a:pt x="191" y="59"/>
                    </a:lnTo>
                    <a:lnTo>
                      <a:pt x="184" y="5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33" name="Freeform 15"/>
              <p:cNvSpPr>
                <a:spLocks/>
              </p:cNvSpPr>
              <p:nvPr userDrawn="1"/>
            </p:nvSpPr>
            <p:spPr bwMode="auto">
              <a:xfrm>
                <a:off x="7953375" y="4525963"/>
                <a:ext cx="328612" cy="666750"/>
              </a:xfrm>
              <a:custGeom>
                <a:avLst/>
                <a:gdLst>
                  <a:gd name="T0" fmla="*/ 207 w 207"/>
                  <a:gd name="T1" fmla="*/ 67 h 420"/>
                  <a:gd name="T2" fmla="*/ 192 w 207"/>
                  <a:gd name="T3" fmla="*/ 63 h 420"/>
                  <a:gd name="T4" fmla="*/ 185 w 207"/>
                  <a:gd name="T5" fmla="*/ 61 h 420"/>
                  <a:gd name="T6" fmla="*/ 178 w 207"/>
                  <a:gd name="T7" fmla="*/ 60 h 420"/>
                  <a:gd name="T8" fmla="*/ 171 w 207"/>
                  <a:gd name="T9" fmla="*/ 60 h 420"/>
                  <a:gd name="T10" fmla="*/ 164 w 207"/>
                  <a:gd name="T11" fmla="*/ 60 h 420"/>
                  <a:gd name="T12" fmla="*/ 157 w 207"/>
                  <a:gd name="T13" fmla="*/ 60 h 420"/>
                  <a:gd name="T14" fmla="*/ 150 w 207"/>
                  <a:gd name="T15" fmla="*/ 61 h 420"/>
                  <a:gd name="T16" fmla="*/ 138 w 207"/>
                  <a:gd name="T17" fmla="*/ 64 h 420"/>
                  <a:gd name="T18" fmla="*/ 132 w 207"/>
                  <a:gd name="T19" fmla="*/ 66 h 420"/>
                  <a:gd name="T20" fmla="*/ 126 w 207"/>
                  <a:gd name="T21" fmla="*/ 68 h 420"/>
                  <a:gd name="T22" fmla="*/ 120 w 207"/>
                  <a:gd name="T23" fmla="*/ 71 h 420"/>
                  <a:gd name="T24" fmla="*/ 115 w 207"/>
                  <a:gd name="T25" fmla="*/ 75 h 420"/>
                  <a:gd name="T26" fmla="*/ 110 w 207"/>
                  <a:gd name="T27" fmla="*/ 78 h 420"/>
                  <a:gd name="T28" fmla="*/ 105 w 207"/>
                  <a:gd name="T29" fmla="*/ 82 h 420"/>
                  <a:gd name="T30" fmla="*/ 100 w 207"/>
                  <a:gd name="T31" fmla="*/ 86 h 420"/>
                  <a:gd name="T32" fmla="*/ 95 w 207"/>
                  <a:gd name="T33" fmla="*/ 91 h 420"/>
                  <a:gd name="T34" fmla="*/ 91 w 207"/>
                  <a:gd name="T35" fmla="*/ 96 h 420"/>
                  <a:gd name="T36" fmla="*/ 87 w 207"/>
                  <a:gd name="T37" fmla="*/ 101 h 420"/>
                  <a:gd name="T38" fmla="*/ 84 w 207"/>
                  <a:gd name="T39" fmla="*/ 107 h 420"/>
                  <a:gd name="T40" fmla="*/ 79 w 207"/>
                  <a:gd name="T41" fmla="*/ 112 h 420"/>
                  <a:gd name="T42" fmla="*/ 76 w 207"/>
                  <a:gd name="T43" fmla="*/ 119 h 420"/>
                  <a:gd name="T44" fmla="*/ 73 w 207"/>
                  <a:gd name="T45" fmla="*/ 125 h 420"/>
                  <a:gd name="T46" fmla="*/ 69 w 207"/>
                  <a:gd name="T47" fmla="*/ 138 h 420"/>
                  <a:gd name="T48" fmla="*/ 65 w 207"/>
                  <a:gd name="T49" fmla="*/ 152 h 420"/>
                  <a:gd name="T50" fmla="*/ 64 w 207"/>
                  <a:gd name="T51" fmla="*/ 160 h 420"/>
                  <a:gd name="T52" fmla="*/ 63 w 207"/>
                  <a:gd name="T53" fmla="*/ 167 h 420"/>
                  <a:gd name="T54" fmla="*/ 63 w 207"/>
                  <a:gd name="T55" fmla="*/ 175 h 420"/>
                  <a:gd name="T56" fmla="*/ 62 w 207"/>
                  <a:gd name="T57" fmla="*/ 183 h 420"/>
                  <a:gd name="T58" fmla="*/ 62 w 207"/>
                  <a:gd name="T59" fmla="*/ 420 h 420"/>
                  <a:gd name="T60" fmla="*/ 0 w 207"/>
                  <a:gd name="T61" fmla="*/ 420 h 420"/>
                  <a:gd name="T62" fmla="*/ 0 w 207"/>
                  <a:gd name="T63" fmla="*/ 8 h 420"/>
                  <a:gd name="T64" fmla="*/ 59 w 207"/>
                  <a:gd name="T65" fmla="*/ 8 h 420"/>
                  <a:gd name="T66" fmla="*/ 59 w 207"/>
                  <a:gd name="T67" fmla="*/ 64 h 420"/>
                  <a:gd name="T68" fmla="*/ 63 w 207"/>
                  <a:gd name="T69" fmla="*/ 57 h 420"/>
                  <a:gd name="T70" fmla="*/ 69 w 207"/>
                  <a:gd name="T71" fmla="*/ 49 h 420"/>
                  <a:gd name="T72" fmla="*/ 71 w 207"/>
                  <a:gd name="T73" fmla="*/ 46 h 420"/>
                  <a:gd name="T74" fmla="*/ 74 w 207"/>
                  <a:gd name="T75" fmla="*/ 42 h 420"/>
                  <a:gd name="T76" fmla="*/ 82 w 207"/>
                  <a:gd name="T77" fmla="*/ 35 h 420"/>
                  <a:gd name="T78" fmla="*/ 86 w 207"/>
                  <a:gd name="T79" fmla="*/ 32 h 420"/>
                  <a:gd name="T80" fmla="*/ 90 w 207"/>
                  <a:gd name="T81" fmla="*/ 28 h 420"/>
                  <a:gd name="T82" fmla="*/ 94 w 207"/>
                  <a:gd name="T83" fmla="*/ 25 h 420"/>
                  <a:gd name="T84" fmla="*/ 98 w 207"/>
                  <a:gd name="T85" fmla="*/ 22 h 420"/>
                  <a:gd name="T86" fmla="*/ 107 w 207"/>
                  <a:gd name="T87" fmla="*/ 17 h 420"/>
                  <a:gd name="T88" fmla="*/ 116 w 207"/>
                  <a:gd name="T89" fmla="*/ 12 h 420"/>
                  <a:gd name="T90" fmla="*/ 126 w 207"/>
                  <a:gd name="T91" fmla="*/ 8 h 420"/>
                  <a:gd name="T92" fmla="*/ 136 w 207"/>
                  <a:gd name="T93" fmla="*/ 4 h 420"/>
                  <a:gd name="T94" fmla="*/ 147 w 207"/>
                  <a:gd name="T95" fmla="*/ 2 h 420"/>
                  <a:gd name="T96" fmla="*/ 159 w 207"/>
                  <a:gd name="T97" fmla="*/ 0 h 420"/>
                  <a:gd name="T98" fmla="*/ 171 w 207"/>
                  <a:gd name="T99" fmla="*/ 0 h 420"/>
                  <a:gd name="T100" fmla="*/ 183 w 207"/>
                  <a:gd name="T101" fmla="*/ 1 h 420"/>
                  <a:gd name="T102" fmla="*/ 195 w 207"/>
                  <a:gd name="T103" fmla="*/ 2 h 420"/>
                  <a:gd name="T104" fmla="*/ 207 w 207"/>
                  <a:gd name="T105" fmla="*/ 5 h 420"/>
                  <a:gd name="T106" fmla="*/ 207 w 207"/>
                  <a:gd name="T107" fmla="*/ 67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07" h="420">
                    <a:moveTo>
                      <a:pt x="207" y="67"/>
                    </a:moveTo>
                    <a:lnTo>
                      <a:pt x="192" y="63"/>
                    </a:lnTo>
                    <a:lnTo>
                      <a:pt x="185" y="61"/>
                    </a:lnTo>
                    <a:lnTo>
                      <a:pt x="178" y="60"/>
                    </a:lnTo>
                    <a:lnTo>
                      <a:pt x="171" y="60"/>
                    </a:lnTo>
                    <a:lnTo>
                      <a:pt x="164" y="60"/>
                    </a:lnTo>
                    <a:lnTo>
                      <a:pt x="157" y="60"/>
                    </a:lnTo>
                    <a:lnTo>
                      <a:pt x="150" y="61"/>
                    </a:lnTo>
                    <a:lnTo>
                      <a:pt x="138" y="64"/>
                    </a:lnTo>
                    <a:lnTo>
                      <a:pt x="132" y="66"/>
                    </a:lnTo>
                    <a:lnTo>
                      <a:pt x="126" y="68"/>
                    </a:lnTo>
                    <a:lnTo>
                      <a:pt x="120" y="71"/>
                    </a:lnTo>
                    <a:lnTo>
                      <a:pt x="115" y="75"/>
                    </a:lnTo>
                    <a:lnTo>
                      <a:pt x="110" y="78"/>
                    </a:lnTo>
                    <a:lnTo>
                      <a:pt x="105" y="82"/>
                    </a:lnTo>
                    <a:lnTo>
                      <a:pt x="100" y="86"/>
                    </a:lnTo>
                    <a:lnTo>
                      <a:pt x="95" y="91"/>
                    </a:lnTo>
                    <a:lnTo>
                      <a:pt x="91" y="96"/>
                    </a:lnTo>
                    <a:lnTo>
                      <a:pt x="87" y="101"/>
                    </a:lnTo>
                    <a:lnTo>
                      <a:pt x="84" y="107"/>
                    </a:lnTo>
                    <a:lnTo>
                      <a:pt x="79" y="112"/>
                    </a:lnTo>
                    <a:lnTo>
                      <a:pt x="76" y="119"/>
                    </a:lnTo>
                    <a:lnTo>
                      <a:pt x="73" y="125"/>
                    </a:lnTo>
                    <a:lnTo>
                      <a:pt x="69" y="138"/>
                    </a:lnTo>
                    <a:lnTo>
                      <a:pt x="65" y="152"/>
                    </a:lnTo>
                    <a:lnTo>
                      <a:pt x="64" y="160"/>
                    </a:lnTo>
                    <a:lnTo>
                      <a:pt x="63" y="167"/>
                    </a:lnTo>
                    <a:lnTo>
                      <a:pt x="63" y="175"/>
                    </a:lnTo>
                    <a:lnTo>
                      <a:pt x="62" y="183"/>
                    </a:lnTo>
                    <a:lnTo>
                      <a:pt x="62" y="420"/>
                    </a:lnTo>
                    <a:lnTo>
                      <a:pt x="0" y="420"/>
                    </a:lnTo>
                    <a:lnTo>
                      <a:pt x="0" y="8"/>
                    </a:lnTo>
                    <a:lnTo>
                      <a:pt x="59" y="8"/>
                    </a:lnTo>
                    <a:lnTo>
                      <a:pt x="59" y="64"/>
                    </a:lnTo>
                    <a:lnTo>
                      <a:pt x="63" y="57"/>
                    </a:lnTo>
                    <a:lnTo>
                      <a:pt x="69" y="49"/>
                    </a:lnTo>
                    <a:lnTo>
                      <a:pt x="71" y="46"/>
                    </a:lnTo>
                    <a:lnTo>
                      <a:pt x="74" y="42"/>
                    </a:lnTo>
                    <a:lnTo>
                      <a:pt x="82" y="35"/>
                    </a:lnTo>
                    <a:lnTo>
                      <a:pt x="86" y="32"/>
                    </a:lnTo>
                    <a:lnTo>
                      <a:pt x="90" y="28"/>
                    </a:lnTo>
                    <a:lnTo>
                      <a:pt x="94" y="25"/>
                    </a:lnTo>
                    <a:lnTo>
                      <a:pt x="98" y="22"/>
                    </a:lnTo>
                    <a:lnTo>
                      <a:pt x="107" y="17"/>
                    </a:lnTo>
                    <a:lnTo>
                      <a:pt x="116" y="12"/>
                    </a:lnTo>
                    <a:lnTo>
                      <a:pt x="126" y="8"/>
                    </a:lnTo>
                    <a:lnTo>
                      <a:pt x="136" y="4"/>
                    </a:lnTo>
                    <a:lnTo>
                      <a:pt x="147" y="2"/>
                    </a:lnTo>
                    <a:lnTo>
                      <a:pt x="159" y="0"/>
                    </a:lnTo>
                    <a:lnTo>
                      <a:pt x="171" y="0"/>
                    </a:lnTo>
                    <a:lnTo>
                      <a:pt x="183" y="1"/>
                    </a:lnTo>
                    <a:lnTo>
                      <a:pt x="195" y="2"/>
                    </a:lnTo>
                    <a:lnTo>
                      <a:pt x="207" y="5"/>
                    </a:lnTo>
                    <a:lnTo>
                      <a:pt x="207" y="6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34" name="Rectangle 16"/>
              <p:cNvSpPr>
                <a:spLocks noChangeArrowheads="1"/>
              </p:cNvSpPr>
              <p:nvPr userDrawn="1"/>
            </p:nvSpPr>
            <p:spPr bwMode="auto">
              <a:xfrm>
                <a:off x="8415338" y="4324351"/>
                <a:ext cx="98425" cy="8667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35" name="Freeform 17"/>
              <p:cNvSpPr>
                <a:spLocks noEditPoints="1"/>
              </p:cNvSpPr>
              <p:nvPr userDrawn="1"/>
            </p:nvSpPr>
            <p:spPr bwMode="auto">
              <a:xfrm>
                <a:off x="8683625" y="4324351"/>
                <a:ext cx="582612" cy="879475"/>
              </a:xfrm>
              <a:custGeom>
                <a:avLst/>
                <a:gdLst>
                  <a:gd name="T0" fmla="*/ 308 w 367"/>
                  <a:gd name="T1" fmla="*/ 547 h 554"/>
                  <a:gd name="T2" fmla="*/ 290 w 367"/>
                  <a:gd name="T3" fmla="*/ 505 h 554"/>
                  <a:gd name="T4" fmla="*/ 261 w 367"/>
                  <a:gd name="T5" fmla="*/ 530 h 554"/>
                  <a:gd name="T6" fmla="*/ 236 w 367"/>
                  <a:gd name="T7" fmla="*/ 543 h 554"/>
                  <a:gd name="T8" fmla="*/ 197 w 367"/>
                  <a:gd name="T9" fmla="*/ 553 h 554"/>
                  <a:gd name="T10" fmla="*/ 155 w 367"/>
                  <a:gd name="T11" fmla="*/ 553 h 554"/>
                  <a:gd name="T12" fmla="*/ 119 w 367"/>
                  <a:gd name="T13" fmla="*/ 544 h 554"/>
                  <a:gd name="T14" fmla="*/ 87 w 367"/>
                  <a:gd name="T15" fmla="*/ 528 h 554"/>
                  <a:gd name="T16" fmla="*/ 66 w 367"/>
                  <a:gd name="T17" fmla="*/ 512 h 554"/>
                  <a:gd name="T18" fmla="*/ 42 w 367"/>
                  <a:gd name="T19" fmla="*/ 484 h 554"/>
                  <a:gd name="T20" fmla="*/ 19 w 367"/>
                  <a:gd name="T21" fmla="*/ 443 h 554"/>
                  <a:gd name="T22" fmla="*/ 7 w 367"/>
                  <a:gd name="T23" fmla="*/ 404 h 554"/>
                  <a:gd name="T24" fmla="*/ 0 w 367"/>
                  <a:gd name="T25" fmla="*/ 341 h 554"/>
                  <a:gd name="T26" fmla="*/ 5 w 367"/>
                  <a:gd name="T27" fmla="*/ 288 h 554"/>
                  <a:gd name="T28" fmla="*/ 19 w 367"/>
                  <a:gd name="T29" fmla="*/ 240 h 554"/>
                  <a:gd name="T30" fmla="*/ 37 w 367"/>
                  <a:gd name="T31" fmla="*/ 206 h 554"/>
                  <a:gd name="T32" fmla="*/ 61 w 367"/>
                  <a:gd name="T33" fmla="*/ 177 h 554"/>
                  <a:gd name="T34" fmla="*/ 89 w 367"/>
                  <a:gd name="T35" fmla="*/ 154 h 554"/>
                  <a:gd name="T36" fmla="*/ 123 w 367"/>
                  <a:gd name="T37" fmla="*/ 138 h 554"/>
                  <a:gd name="T38" fmla="*/ 161 w 367"/>
                  <a:gd name="T39" fmla="*/ 129 h 554"/>
                  <a:gd name="T40" fmla="*/ 202 w 367"/>
                  <a:gd name="T41" fmla="*/ 129 h 554"/>
                  <a:gd name="T42" fmla="*/ 238 w 367"/>
                  <a:gd name="T43" fmla="*/ 139 h 554"/>
                  <a:gd name="T44" fmla="*/ 269 w 367"/>
                  <a:gd name="T45" fmla="*/ 156 h 554"/>
                  <a:gd name="T46" fmla="*/ 286 w 367"/>
                  <a:gd name="T47" fmla="*/ 170 h 554"/>
                  <a:gd name="T48" fmla="*/ 305 w 367"/>
                  <a:gd name="T49" fmla="*/ 194 h 554"/>
                  <a:gd name="T50" fmla="*/ 169 w 367"/>
                  <a:gd name="T51" fmla="*/ 188 h 554"/>
                  <a:gd name="T52" fmla="*/ 143 w 367"/>
                  <a:gd name="T53" fmla="*/ 194 h 554"/>
                  <a:gd name="T54" fmla="*/ 120 w 367"/>
                  <a:gd name="T55" fmla="*/ 206 h 554"/>
                  <a:gd name="T56" fmla="*/ 101 w 367"/>
                  <a:gd name="T57" fmla="*/ 223 h 554"/>
                  <a:gd name="T58" fmla="*/ 80 w 367"/>
                  <a:gd name="T59" fmla="*/ 256 h 554"/>
                  <a:gd name="T60" fmla="*/ 64 w 367"/>
                  <a:gd name="T61" fmla="*/ 311 h 554"/>
                  <a:gd name="T62" fmla="*/ 64 w 367"/>
                  <a:gd name="T63" fmla="*/ 372 h 554"/>
                  <a:gd name="T64" fmla="*/ 74 w 367"/>
                  <a:gd name="T65" fmla="*/ 413 h 554"/>
                  <a:gd name="T66" fmla="*/ 93 w 367"/>
                  <a:gd name="T67" fmla="*/ 449 h 554"/>
                  <a:gd name="T68" fmla="*/ 115 w 367"/>
                  <a:gd name="T69" fmla="*/ 472 h 554"/>
                  <a:gd name="T70" fmla="*/ 137 w 367"/>
                  <a:gd name="T71" fmla="*/ 485 h 554"/>
                  <a:gd name="T72" fmla="*/ 183 w 367"/>
                  <a:gd name="T73" fmla="*/ 495 h 554"/>
                  <a:gd name="T74" fmla="*/ 220 w 367"/>
                  <a:gd name="T75" fmla="*/ 490 h 554"/>
                  <a:gd name="T76" fmla="*/ 244 w 367"/>
                  <a:gd name="T77" fmla="*/ 479 h 554"/>
                  <a:gd name="T78" fmla="*/ 264 w 367"/>
                  <a:gd name="T79" fmla="*/ 464 h 554"/>
                  <a:gd name="T80" fmla="*/ 287 w 367"/>
                  <a:gd name="T81" fmla="*/ 432 h 554"/>
                  <a:gd name="T82" fmla="*/ 302 w 367"/>
                  <a:gd name="T83" fmla="*/ 386 h 554"/>
                  <a:gd name="T84" fmla="*/ 306 w 367"/>
                  <a:gd name="T85" fmla="*/ 341 h 554"/>
                  <a:gd name="T86" fmla="*/ 298 w 367"/>
                  <a:gd name="T87" fmla="*/ 283 h 554"/>
                  <a:gd name="T88" fmla="*/ 282 w 367"/>
                  <a:gd name="T89" fmla="*/ 244 h 554"/>
                  <a:gd name="T90" fmla="*/ 262 w 367"/>
                  <a:gd name="T91" fmla="*/ 219 h 554"/>
                  <a:gd name="T92" fmla="*/ 236 w 367"/>
                  <a:gd name="T93" fmla="*/ 199 h 554"/>
                  <a:gd name="T94" fmla="*/ 211 w 367"/>
                  <a:gd name="T95" fmla="*/ 190 h 5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367" h="554">
                    <a:moveTo>
                      <a:pt x="305" y="0"/>
                    </a:moveTo>
                    <a:lnTo>
                      <a:pt x="367" y="0"/>
                    </a:lnTo>
                    <a:lnTo>
                      <a:pt x="367" y="547"/>
                    </a:lnTo>
                    <a:lnTo>
                      <a:pt x="308" y="547"/>
                    </a:lnTo>
                    <a:lnTo>
                      <a:pt x="308" y="481"/>
                    </a:lnTo>
                    <a:lnTo>
                      <a:pt x="303" y="489"/>
                    </a:lnTo>
                    <a:lnTo>
                      <a:pt x="297" y="498"/>
                    </a:lnTo>
                    <a:lnTo>
                      <a:pt x="290" y="505"/>
                    </a:lnTo>
                    <a:lnTo>
                      <a:pt x="284" y="512"/>
                    </a:lnTo>
                    <a:lnTo>
                      <a:pt x="277" y="519"/>
                    </a:lnTo>
                    <a:lnTo>
                      <a:pt x="269" y="525"/>
                    </a:lnTo>
                    <a:lnTo>
                      <a:pt x="261" y="530"/>
                    </a:lnTo>
                    <a:lnTo>
                      <a:pt x="253" y="535"/>
                    </a:lnTo>
                    <a:lnTo>
                      <a:pt x="245" y="539"/>
                    </a:lnTo>
                    <a:lnTo>
                      <a:pt x="240" y="541"/>
                    </a:lnTo>
                    <a:lnTo>
                      <a:pt x="236" y="543"/>
                    </a:lnTo>
                    <a:lnTo>
                      <a:pt x="226" y="547"/>
                    </a:lnTo>
                    <a:lnTo>
                      <a:pt x="217" y="549"/>
                    </a:lnTo>
                    <a:lnTo>
                      <a:pt x="207" y="551"/>
                    </a:lnTo>
                    <a:lnTo>
                      <a:pt x="197" y="553"/>
                    </a:lnTo>
                    <a:lnTo>
                      <a:pt x="186" y="554"/>
                    </a:lnTo>
                    <a:lnTo>
                      <a:pt x="175" y="554"/>
                    </a:lnTo>
                    <a:lnTo>
                      <a:pt x="165" y="554"/>
                    </a:lnTo>
                    <a:lnTo>
                      <a:pt x="155" y="553"/>
                    </a:lnTo>
                    <a:lnTo>
                      <a:pt x="146" y="552"/>
                    </a:lnTo>
                    <a:lnTo>
                      <a:pt x="137" y="550"/>
                    </a:lnTo>
                    <a:lnTo>
                      <a:pt x="128" y="547"/>
                    </a:lnTo>
                    <a:lnTo>
                      <a:pt x="119" y="544"/>
                    </a:lnTo>
                    <a:lnTo>
                      <a:pt x="110" y="541"/>
                    </a:lnTo>
                    <a:lnTo>
                      <a:pt x="102" y="537"/>
                    </a:lnTo>
                    <a:lnTo>
                      <a:pt x="94" y="533"/>
                    </a:lnTo>
                    <a:lnTo>
                      <a:pt x="87" y="528"/>
                    </a:lnTo>
                    <a:lnTo>
                      <a:pt x="83" y="526"/>
                    </a:lnTo>
                    <a:lnTo>
                      <a:pt x="79" y="523"/>
                    </a:lnTo>
                    <a:lnTo>
                      <a:pt x="72" y="518"/>
                    </a:lnTo>
                    <a:lnTo>
                      <a:pt x="66" y="512"/>
                    </a:lnTo>
                    <a:lnTo>
                      <a:pt x="59" y="505"/>
                    </a:lnTo>
                    <a:lnTo>
                      <a:pt x="53" y="499"/>
                    </a:lnTo>
                    <a:lnTo>
                      <a:pt x="47" y="492"/>
                    </a:lnTo>
                    <a:lnTo>
                      <a:pt x="42" y="484"/>
                    </a:lnTo>
                    <a:lnTo>
                      <a:pt x="37" y="477"/>
                    </a:lnTo>
                    <a:lnTo>
                      <a:pt x="27" y="460"/>
                    </a:lnTo>
                    <a:lnTo>
                      <a:pt x="23" y="452"/>
                    </a:lnTo>
                    <a:lnTo>
                      <a:pt x="19" y="443"/>
                    </a:lnTo>
                    <a:lnTo>
                      <a:pt x="16" y="433"/>
                    </a:lnTo>
                    <a:lnTo>
                      <a:pt x="12" y="424"/>
                    </a:lnTo>
                    <a:lnTo>
                      <a:pt x="10" y="414"/>
                    </a:lnTo>
                    <a:lnTo>
                      <a:pt x="7" y="404"/>
                    </a:lnTo>
                    <a:lnTo>
                      <a:pt x="3" y="384"/>
                    </a:lnTo>
                    <a:lnTo>
                      <a:pt x="1" y="363"/>
                    </a:lnTo>
                    <a:lnTo>
                      <a:pt x="1" y="352"/>
                    </a:lnTo>
                    <a:lnTo>
                      <a:pt x="0" y="341"/>
                    </a:lnTo>
                    <a:lnTo>
                      <a:pt x="1" y="320"/>
                    </a:lnTo>
                    <a:lnTo>
                      <a:pt x="2" y="309"/>
                    </a:lnTo>
                    <a:lnTo>
                      <a:pt x="3" y="299"/>
                    </a:lnTo>
                    <a:lnTo>
                      <a:pt x="5" y="288"/>
                    </a:lnTo>
                    <a:lnTo>
                      <a:pt x="7" y="278"/>
                    </a:lnTo>
                    <a:lnTo>
                      <a:pt x="10" y="268"/>
                    </a:lnTo>
                    <a:lnTo>
                      <a:pt x="13" y="259"/>
                    </a:lnTo>
                    <a:lnTo>
                      <a:pt x="19" y="240"/>
                    </a:lnTo>
                    <a:lnTo>
                      <a:pt x="23" y="231"/>
                    </a:lnTo>
                    <a:lnTo>
                      <a:pt x="28" y="222"/>
                    </a:lnTo>
                    <a:lnTo>
                      <a:pt x="32" y="214"/>
                    </a:lnTo>
                    <a:lnTo>
                      <a:pt x="37" y="206"/>
                    </a:lnTo>
                    <a:lnTo>
                      <a:pt x="43" y="198"/>
                    </a:lnTo>
                    <a:lnTo>
                      <a:pt x="48" y="191"/>
                    </a:lnTo>
                    <a:lnTo>
                      <a:pt x="54" y="184"/>
                    </a:lnTo>
                    <a:lnTo>
                      <a:pt x="61" y="177"/>
                    </a:lnTo>
                    <a:lnTo>
                      <a:pt x="67" y="171"/>
                    </a:lnTo>
                    <a:lnTo>
                      <a:pt x="74" y="165"/>
                    </a:lnTo>
                    <a:lnTo>
                      <a:pt x="82" y="159"/>
                    </a:lnTo>
                    <a:lnTo>
                      <a:pt x="89" y="154"/>
                    </a:lnTo>
                    <a:lnTo>
                      <a:pt x="97" y="149"/>
                    </a:lnTo>
                    <a:lnTo>
                      <a:pt x="105" y="145"/>
                    </a:lnTo>
                    <a:lnTo>
                      <a:pt x="114" y="141"/>
                    </a:lnTo>
                    <a:lnTo>
                      <a:pt x="123" y="138"/>
                    </a:lnTo>
                    <a:lnTo>
                      <a:pt x="132" y="135"/>
                    </a:lnTo>
                    <a:lnTo>
                      <a:pt x="142" y="132"/>
                    </a:lnTo>
                    <a:lnTo>
                      <a:pt x="151" y="130"/>
                    </a:lnTo>
                    <a:lnTo>
                      <a:pt x="161" y="129"/>
                    </a:lnTo>
                    <a:lnTo>
                      <a:pt x="172" y="128"/>
                    </a:lnTo>
                    <a:lnTo>
                      <a:pt x="182" y="128"/>
                    </a:lnTo>
                    <a:lnTo>
                      <a:pt x="192" y="128"/>
                    </a:lnTo>
                    <a:lnTo>
                      <a:pt x="202" y="129"/>
                    </a:lnTo>
                    <a:lnTo>
                      <a:pt x="212" y="131"/>
                    </a:lnTo>
                    <a:lnTo>
                      <a:pt x="221" y="133"/>
                    </a:lnTo>
                    <a:lnTo>
                      <a:pt x="230" y="135"/>
                    </a:lnTo>
                    <a:lnTo>
                      <a:pt x="238" y="139"/>
                    </a:lnTo>
                    <a:lnTo>
                      <a:pt x="247" y="142"/>
                    </a:lnTo>
                    <a:lnTo>
                      <a:pt x="254" y="146"/>
                    </a:lnTo>
                    <a:lnTo>
                      <a:pt x="262" y="151"/>
                    </a:lnTo>
                    <a:lnTo>
                      <a:pt x="269" y="156"/>
                    </a:lnTo>
                    <a:lnTo>
                      <a:pt x="273" y="158"/>
                    </a:lnTo>
                    <a:lnTo>
                      <a:pt x="276" y="161"/>
                    </a:lnTo>
                    <a:lnTo>
                      <a:pt x="283" y="167"/>
                    </a:lnTo>
                    <a:lnTo>
                      <a:pt x="286" y="170"/>
                    </a:lnTo>
                    <a:lnTo>
                      <a:pt x="289" y="173"/>
                    </a:lnTo>
                    <a:lnTo>
                      <a:pt x="294" y="180"/>
                    </a:lnTo>
                    <a:lnTo>
                      <a:pt x="300" y="186"/>
                    </a:lnTo>
                    <a:lnTo>
                      <a:pt x="305" y="194"/>
                    </a:lnTo>
                    <a:lnTo>
                      <a:pt x="305" y="0"/>
                    </a:lnTo>
                    <a:close/>
                    <a:moveTo>
                      <a:pt x="183" y="187"/>
                    </a:moveTo>
                    <a:lnTo>
                      <a:pt x="176" y="187"/>
                    </a:lnTo>
                    <a:lnTo>
                      <a:pt x="169" y="188"/>
                    </a:lnTo>
                    <a:lnTo>
                      <a:pt x="162" y="189"/>
                    </a:lnTo>
                    <a:lnTo>
                      <a:pt x="155" y="190"/>
                    </a:lnTo>
                    <a:lnTo>
                      <a:pt x="149" y="192"/>
                    </a:lnTo>
                    <a:lnTo>
                      <a:pt x="143" y="194"/>
                    </a:lnTo>
                    <a:lnTo>
                      <a:pt x="137" y="197"/>
                    </a:lnTo>
                    <a:lnTo>
                      <a:pt x="131" y="199"/>
                    </a:lnTo>
                    <a:lnTo>
                      <a:pt x="126" y="203"/>
                    </a:lnTo>
                    <a:lnTo>
                      <a:pt x="120" y="206"/>
                    </a:lnTo>
                    <a:lnTo>
                      <a:pt x="115" y="210"/>
                    </a:lnTo>
                    <a:lnTo>
                      <a:pt x="110" y="214"/>
                    </a:lnTo>
                    <a:lnTo>
                      <a:pt x="106" y="219"/>
                    </a:lnTo>
                    <a:lnTo>
                      <a:pt x="101" y="223"/>
                    </a:lnTo>
                    <a:lnTo>
                      <a:pt x="97" y="228"/>
                    </a:lnTo>
                    <a:lnTo>
                      <a:pt x="93" y="233"/>
                    </a:lnTo>
                    <a:lnTo>
                      <a:pt x="86" y="244"/>
                    </a:lnTo>
                    <a:lnTo>
                      <a:pt x="80" y="256"/>
                    </a:lnTo>
                    <a:lnTo>
                      <a:pt x="75" y="269"/>
                    </a:lnTo>
                    <a:lnTo>
                      <a:pt x="70" y="283"/>
                    </a:lnTo>
                    <a:lnTo>
                      <a:pt x="67" y="297"/>
                    </a:lnTo>
                    <a:lnTo>
                      <a:pt x="64" y="311"/>
                    </a:lnTo>
                    <a:lnTo>
                      <a:pt x="63" y="326"/>
                    </a:lnTo>
                    <a:lnTo>
                      <a:pt x="62" y="341"/>
                    </a:lnTo>
                    <a:lnTo>
                      <a:pt x="63" y="357"/>
                    </a:lnTo>
                    <a:lnTo>
                      <a:pt x="64" y="372"/>
                    </a:lnTo>
                    <a:lnTo>
                      <a:pt x="67" y="386"/>
                    </a:lnTo>
                    <a:lnTo>
                      <a:pt x="68" y="393"/>
                    </a:lnTo>
                    <a:lnTo>
                      <a:pt x="70" y="400"/>
                    </a:lnTo>
                    <a:lnTo>
                      <a:pt x="74" y="413"/>
                    </a:lnTo>
                    <a:lnTo>
                      <a:pt x="80" y="426"/>
                    </a:lnTo>
                    <a:lnTo>
                      <a:pt x="86" y="438"/>
                    </a:lnTo>
                    <a:lnTo>
                      <a:pt x="89" y="444"/>
                    </a:lnTo>
                    <a:lnTo>
                      <a:pt x="93" y="449"/>
                    </a:lnTo>
                    <a:lnTo>
                      <a:pt x="101" y="459"/>
                    </a:lnTo>
                    <a:lnTo>
                      <a:pt x="105" y="464"/>
                    </a:lnTo>
                    <a:lnTo>
                      <a:pt x="110" y="468"/>
                    </a:lnTo>
                    <a:lnTo>
                      <a:pt x="115" y="472"/>
                    </a:lnTo>
                    <a:lnTo>
                      <a:pt x="120" y="476"/>
                    </a:lnTo>
                    <a:lnTo>
                      <a:pt x="125" y="479"/>
                    </a:lnTo>
                    <a:lnTo>
                      <a:pt x="131" y="483"/>
                    </a:lnTo>
                    <a:lnTo>
                      <a:pt x="137" y="485"/>
                    </a:lnTo>
                    <a:lnTo>
                      <a:pt x="143" y="488"/>
                    </a:lnTo>
                    <a:lnTo>
                      <a:pt x="155" y="492"/>
                    </a:lnTo>
                    <a:lnTo>
                      <a:pt x="169" y="494"/>
                    </a:lnTo>
                    <a:lnTo>
                      <a:pt x="183" y="495"/>
                    </a:lnTo>
                    <a:lnTo>
                      <a:pt x="199" y="494"/>
                    </a:lnTo>
                    <a:lnTo>
                      <a:pt x="206" y="493"/>
                    </a:lnTo>
                    <a:lnTo>
                      <a:pt x="213" y="492"/>
                    </a:lnTo>
                    <a:lnTo>
                      <a:pt x="220" y="490"/>
                    </a:lnTo>
                    <a:lnTo>
                      <a:pt x="226" y="488"/>
                    </a:lnTo>
                    <a:lnTo>
                      <a:pt x="232" y="485"/>
                    </a:lnTo>
                    <a:lnTo>
                      <a:pt x="238" y="483"/>
                    </a:lnTo>
                    <a:lnTo>
                      <a:pt x="244" y="479"/>
                    </a:lnTo>
                    <a:lnTo>
                      <a:pt x="249" y="476"/>
                    </a:lnTo>
                    <a:lnTo>
                      <a:pt x="255" y="472"/>
                    </a:lnTo>
                    <a:lnTo>
                      <a:pt x="259" y="468"/>
                    </a:lnTo>
                    <a:lnTo>
                      <a:pt x="264" y="464"/>
                    </a:lnTo>
                    <a:lnTo>
                      <a:pt x="269" y="459"/>
                    </a:lnTo>
                    <a:lnTo>
                      <a:pt x="277" y="449"/>
                    </a:lnTo>
                    <a:lnTo>
                      <a:pt x="284" y="438"/>
                    </a:lnTo>
                    <a:lnTo>
                      <a:pt x="287" y="432"/>
                    </a:lnTo>
                    <a:lnTo>
                      <a:pt x="290" y="426"/>
                    </a:lnTo>
                    <a:lnTo>
                      <a:pt x="295" y="413"/>
                    </a:lnTo>
                    <a:lnTo>
                      <a:pt x="299" y="400"/>
                    </a:lnTo>
                    <a:lnTo>
                      <a:pt x="302" y="386"/>
                    </a:lnTo>
                    <a:lnTo>
                      <a:pt x="303" y="379"/>
                    </a:lnTo>
                    <a:lnTo>
                      <a:pt x="304" y="372"/>
                    </a:lnTo>
                    <a:lnTo>
                      <a:pt x="306" y="357"/>
                    </a:lnTo>
                    <a:lnTo>
                      <a:pt x="306" y="341"/>
                    </a:lnTo>
                    <a:lnTo>
                      <a:pt x="306" y="326"/>
                    </a:lnTo>
                    <a:lnTo>
                      <a:pt x="304" y="311"/>
                    </a:lnTo>
                    <a:lnTo>
                      <a:pt x="302" y="297"/>
                    </a:lnTo>
                    <a:lnTo>
                      <a:pt x="298" y="283"/>
                    </a:lnTo>
                    <a:lnTo>
                      <a:pt x="294" y="269"/>
                    </a:lnTo>
                    <a:lnTo>
                      <a:pt x="288" y="256"/>
                    </a:lnTo>
                    <a:lnTo>
                      <a:pt x="285" y="250"/>
                    </a:lnTo>
                    <a:lnTo>
                      <a:pt x="282" y="244"/>
                    </a:lnTo>
                    <a:lnTo>
                      <a:pt x="275" y="233"/>
                    </a:lnTo>
                    <a:lnTo>
                      <a:pt x="271" y="228"/>
                    </a:lnTo>
                    <a:lnTo>
                      <a:pt x="266" y="223"/>
                    </a:lnTo>
                    <a:lnTo>
                      <a:pt x="262" y="219"/>
                    </a:lnTo>
                    <a:lnTo>
                      <a:pt x="257" y="214"/>
                    </a:lnTo>
                    <a:lnTo>
                      <a:pt x="247" y="206"/>
                    </a:lnTo>
                    <a:lnTo>
                      <a:pt x="242" y="203"/>
                    </a:lnTo>
                    <a:lnTo>
                      <a:pt x="236" y="199"/>
                    </a:lnTo>
                    <a:lnTo>
                      <a:pt x="230" y="197"/>
                    </a:lnTo>
                    <a:lnTo>
                      <a:pt x="224" y="194"/>
                    </a:lnTo>
                    <a:lnTo>
                      <a:pt x="218" y="192"/>
                    </a:lnTo>
                    <a:lnTo>
                      <a:pt x="211" y="190"/>
                    </a:lnTo>
                    <a:lnTo>
                      <a:pt x="205" y="189"/>
                    </a:lnTo>
                    <a:lnTo>
                      <a:pt x="198" y="188"/>
                    </a:lnTo>
                    <a:lnTo>
                      <a:pt x="183" y="18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1089230733"/>
      </p:ext>
    </p:extLst>
  </p:cSld>
  <p:clrMapOvr>
    <a:masterClrMapping/>
  </p:clrMapOvr>
  <p:transition spd="med"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B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7561039" y="6191895"/>
            <a:ext cx="2808511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16" name="Rectangle 15"/>
          <p:cNvSpPr/>
          <p:nvPr userDrawn="1"/>
        </p:nvSpPr>
        <p:spPr>
          <a:xfrm>
            <a:off x="9649550" y="4032051"/>
            <a:ext cx="720000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17" name="Rectangle 16"/>
          <p:cNvSpPr/>
          <p:nvPr userDrawn="1"/>
        </p:nvSpPr>
        <p:spPr>
          <a:xfrm>
            <a:off x="8929191" y="4752727"/>
            <a:ext cx="720000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18" name="Rectangle 17"/>
          <p:cNvSpPr/>
          <p:nvPr userDrawn="1"/>
        </p:nvSpPr>
        <p:spPr>
          <a:xfrm>
            <a:off x="9649550" y="5472211"/>
            <a:ext cx="720000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20" name="Rectangle 19"/>
          <p:cNvSpPr/>
          <p:nvPr userDrawn="1"/>
        </p:nvSpPr>
        <p:spPr>
          <a:xfrm>
            <a:off x="1440359" y="719683"/>
            <a:ext cx="720000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51F651D-C496-4CA1-BAE0-A67C09B72761}" type="datetime3">
              <a:rPr lang="en-US" smtClean="0"/>
              <a:pPr/>
              <a:t>5 January 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smtClean="0"/>
              <a:t>Presentation name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0" y="1223739"/>
            <a:ext cx="8642350" cy="2232249"/>
          </a:xfrm>
        </p:spPr>
        <p:txBody>
          <a:bodyPr anchor="b" anchorCtr="0"/>
          <a:lstStyle>
            <a:lvl1pPr algn="ctr">
              <a:lnSpc>
                <a:spcPct val="85000"/>
              </a:lnSpc>
              <a:defRPr sz="64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0" y="3600003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1" name="Rectangle 20"/>
          <p:cNvSpPr/>
          <p:nvPr userDrawn="1"/>
        </p:nvSpPr>
        <p:spPr>
          <a:xfrm>
            <a:off x="0" y="7274"/>
            <a:ext cx="1440279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grpSp>
        <p:nvGrpSpPr>
          <p:cNvPr id="22" name="Group 21"/>
          <p:cNvGrpSpPr>
            <a:grpSpLocks noChangeAspect="1"/>
          </p:cNvGrpSpPr>
          <p:nvPr userDrawn="1"/>
        </p:nvGrpSpPr>
        <p:grpSpPr>
          <a:xfrm>
            <a:off x="7921079" y="6455139"/>
            <a:ext cx="1979146" cy="169200"/>
            <a:chOff x="425958" y="6336331"/>
            <a:chExt cx="2526569" cy="216000"/>
          </a:xfrm>
        </p:grpSpPr>
        <p:sp>
          <p:nvSpPr>
            <p:cNvPr id="23" name="Freeform 6"/>
            <p:cNvSpPr>
              <a:spLocks noChangeAspect="1" noEditPoints="1"/>
            </p:cNvSpPr>
            <p:nvPr userDrawn="1"/>
          </p:nvSpPr>
          <p:spPr bwMode="auto">
            <a:xfrm>
              <a:off x="425958" y="6336331"/>
              <a:ext cx="1295526" cy="216000"/>
            </a:xfrm>
            <a:custGeom>
              <a:avLst/>
              <a:gdLst>
                <a:gd name="T0" fmla="*/ 4989 w 5446"/>
                <a:gd name="T1" fmla="*/ 686 h 908"/>
                <a:gd name="T2" fmla="*/ 4808 w 5446"/>
                <a:gd name="T3" fmla="*/ 593 h 908"/>
                <a:gd name="T4" fmla="*/ 4773 w 5446"/>
                <a:gd name="T5" fmla="*/ 389 h 908"/>
                <a:gd name="T6" fmla="*/ 4890 w 5446"/>
                <a:gd name="T7" fmla="*/ 244 h 908"/>
                <a:gd name="T8" fmla="*/ 5087 w 5446"/>
                <a:gd name="T9" fmla="*/ 246 h 908"/>
                <a:gd name="T10" fmla="*/ 4275 w 5446"/>
                <a:gd name="T11" fmla="*/ 348 h 908"/>
                <a:gd name="T12" fmla="*/ 4169 w 5446"/>
                <a:gd name="T13" fmla="*/ 308 h 908"/>
                <a:gd name="T14" fmla="*/ 4039 w 5446"/>
                <a:gd name="T15" fmla="*/ 382 h 908"/>
                <a:gd name="T16" fmla="*/ 3947 w 5446"/>
                <a:gd name="T17" fmla="*/ 299 h 908"/>
                <a:gd name="T18" fmla="*/ 3885 w 5446"/>
                <a:gd name="T19" fmla="*/ 230 h 908"/>
                <a:gd name="T20" fmla="*/ 4026 w 5446"/>
                <a:gd name="T21" fmla="*/ 225 h 908"/>
                <a:gd name="T22" fmla="*/ 4157 w 5446"/>
                <a:gd name="T23" fmla="*/ 240 h 908"/>
                <a:gd name="T24" fmla="*/ 4327 w 5446"/>
                <a:gd name="T25" fmla="*/ 258 h 908"/>
                <a:gd name="T26" fmla="*/ 3153 w 5446"/>
                <a:gd name="T27" fmla="*/ 684 h 908"/>
                <a:gd name="T28" fmla="*/ 2979 w 5446"/>
                <a:gd name="T29" fmla="*/ 574 h 908"/>
                <a:gd name="T30" fmla="*/ 2963 w 5446"/>
                <a:gd name="T31" fmla="*/ 362 h 908"/>
                <a:gd name="T32" fmla="*/ 3119 w 5446"/>
                <a:gd name="T33" fmla="*/ 228 h 908"/>
                <a:gd name="T34" fmla="*/ 3325 w 5446"/>
                <a:gd name="T35" fmla="*/ 274 h 908"/>
                <a:gd name="T36" fmla="*/ 3408 w 5446"/>
                <a:gd name="T37" fmla="*/ 466 h 908"/>
                <a:gd name="T38" fmla="*/ 3307 w 5446"/>
                <a:gd name="T39" fmla="*/ 646 h 908"/>
                <a:gd name="T40" fmla="*/ 2400 w 5446"/>
                <a:gd name="T41" fmla="*/ 420 h 908"/>
                <a:gd name="T42" fmla="*/ 2307 w 5446"/>
                <a:gd name="T43" fmla="*/ 305 h 908"/>
                <a:gd name="T44" fmla="*/ 2173 w 5446"/>
                <a:gd name="T45" fmla="*/ 348 h 908"/>
                <a:gd name="T46" fmla="*/ 2144 w 5446"/>
                <a:gd name="T47" fmla="*/ 287 h 908"/>
                <a:gd name="T48" fmla="*/ 2344 w 5446"/>
                <a:gd name="T49" fmla="*/ 228 h 908"/>
                <a:gd name="T50" fmla="*/ 2478 w 5446"/>
                <a:gd name="T51" fmla="*/ 349 h 908"/>
                <a:gd name="T52" fmla="*/ 1440 w 5446"/>
                <a:gd name="T53" fmla="*/ 669 h 908"/>
                <a:gd name="T54" fmla="*/ 1240 w 5446"/>
                <a:gd name="T55" fmla="*/ 653 h 908"/>
                <a:gd name="T56" fmla="*/ 1136 w 5446"/>
                <a:gd name="T57" fmla="*/ 478 h 908"/>
                <a:gd name="T58" fmla="*/ 1199 w 5446"/>
                <a:gd name="T59" fmla="*/ 289 h 908"/>
                <a:gd name="T60" fmla="*/ 1381 w 5446"/>
                <a:gd name="T61" fmla="*/ 222 h 908"/>
                <a:gd name="T62" fmla="*/ 466 w 5446"/>
                <a:gd name="T63" fmla="*/ 686 h 908"/>
                <a:gd name="T64" fmla="*/ 258 w 5446"/>
                <a:gd name="T65" fmla="*/ 567 h 908"/>
                <a:gd name="T66" fmla="*/ 460 w 5446"/>
                <a:gd name="T67" fmla="*/ 606 h 908"/>
                <a:gd name="T68" fmla="*/ 583 w 5446"/>
                <a:gd name="T69" fmla="*/ 540 h 908"/>
                <a:gd name="T70" fmla="*/ 341 w 5446"/>
                <a:gd name="T71" fmla="*/ 472 h 908"/>
                <a:gd name="T72" fmla="*/ 239 w 5446"/>
                <a:gd name="T73" fmla="*/ 342 h 908"/>
                <a:gd name="T74" fmla="*/ 365 w 5446"/>
                <a:gd name="T75" fmla="*/ 232 h 908"/>
                <a:gd name="T76" fmla="*/ 641 w 5446"/>
                <a:gd name="T77" fmla="*/ 283 h 908"/>
                <a:gd name="T78" fmla="*/ 462 w 5446"/>
                <a:gd name="T79" fmla="*/ 302 h 908"/>
                <a:gd name="T80" fmla="*/ 327 w 5446"/>
                <a:gd name="T81" fmla="*/ 363 h 908"/>
                <a:gd name="T82" fmla="*/ 584 w 5446"/>
                <a:gd name="T83" fmla="*/ 433 h 908"/>
                <a:gd name="T84" fmla="*/ 674 w 5446"/>
                <a:gd name="T85" fmla="*/ 553 h 908"/>
                <a:gd name="T86" fmla="*/ 569 w 5446"/>
                <a:gd name="T87" fmla="*/ 669 h 908"/>
                <a:gd name="T88" fmla="*/ 5446 w 5446"/>
                <a:gd name="T89" fmla="*/ 453 h 908"/>
                <a:gd name="T90" fmla="*/ 1291 w 5446"/>
                <a:gd name="T91" fmla="*/ 318 h 908"/>
                <a:gd name="T92" fmla="*/ 1231 w 5446"/>
                <a:gd name="T93" fmla="*/ 504 h 908"/>
                <a:gd name="T94" fmla="*/ 1318 w 5446"/>
                <a:gd name="T95" fmla="*/ 603 h 908"/>
                <a:gd name="T96" fmla="*/ 1469 w 5446"/>
                <a:gd name="T97" fmla="*/ 562 h 908"/>
                <a:gd name="T98" fmla="*/ 1491 w 5446"/>
                <a:gd name="T99" fmla="*/ 384 h 908"/>
                <a:gd name="T100" fmla="*/ 1373 w 5446"/>
                <a:gd name="T101" fmla="*/ 297 h 908"/>
                <a:gd name="T102" fmla="*/ 3063 w 5446"/>
                <a:gd name="T103" fmla="*/ 359 h 908"/>
                <a:gd name="T104" fmla="*/ 3059 w 5446"/>
                <a:gd name="T105" fmla="*/ 541 h 908"/>
                <a:gd name="T106" fmla="*/ 3213 w 5446"/>
                <a:gd name="T107" fmla="*/ 601 h 908"/>
                <a:gd name="T108" fmla="*/ 3311 w 5446"/>
                <a:gd name="T109" fmla="*/ 508 h 908"/>
                <a:gd name="T110" fmla="*/ 3273 w 5446"/>
                <a:gd name="T111" fmla="*/ 338 h 908"/>
                <a:gd name="T112" fmla="*/ 4941 w 5446"/>
                <a:gd name="T113" fmla="*/ 307 h 908"/>
                <a:gd name="T114" fmla="*/ 4856 w 5446"/>
                <a:gd name="T115" fmla="*/ 483 h 908"/>
                <a:gd name="T116" fmla="*/ 4934 w 5446"/>
                <a:gd name="T117" fmla="*/ 597 h 908"/>
                <a:gd name="T118" fmla="*/ 5090 w 5446"/>
                <a:gd name="T119" fmla="*/ 573 h 908"/>
                <a:gd name="T120" fmla="*/ 5126 w 5446"/>
                <a:gd name="T121" fmla="*/ 399 h 908"/>
                <a:gd name="T122" fmla="*/ 5022 w 5446"/>
                <a:gd name="T123" fmla="*/ 299 h 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446" h="908">
                  <a:moveTo>
                    <a:pt x="5219" y="677"/>
                  </a:moveTo>
                  <a:lnTo>
                    <a:pt x="5130" y="677"/>
                  </a:lnTo>
                  <a:lnTo>
                    <a:pt x="5130" y="624"/>
                  </a:lnTo>
                  <a:lnTo>
                    <a:pt x="5127" y="627"/>
                  </a:lnTo>
                  <a:lnTo>
                    <a:pt x="5124" y="631"/>
                  </a:lnTo>
                  <a:lnTo>
                    <a:pt x="5117" y="637"/>
                  </a:lnTo>
                  <a:lnTo>
                    <a:pt x="5110" y="644"/>
                  </a:lnTo>
                  <a:lnTo>
                    <a:pt x="5103" y="649"/>
                  </a:lnTo>
                  <a:lnTo>
                    <a:pt x="5087" y="660"/>
                  </a:lnTo>
                  <a:lnTo>
                    <a:pt x="5079" y="665"/>
                  </a:lnTo>
                  <a:lnTo>
                    <a:pt x="5070" y="669"/>
                  </a:lnTo>
                  <a:lnTo>
                    <a:pt x="5061" y="673"/>
                  </a:lnTo>
                  <a:lnTo>
                    <a:pt x="5052" y="676"/>
                  </a:lnTo>
                  <a:lnTo>
                    <a:pt x="5042" y="679"/>
                  </a:lnTo>
                  <a:lnTo>
                    <a:pt x="5032" y="682"/>
                  </a:lnTo>
                  <a:lnTo>
                    <a:pt x="5022" y="684"/>
                  </a:lnTo>
                  <a:lnTo>
                    <a:pt x="5011" y="685"/>
                  </a:lnTo>
                  <a:lnTo>
                    <a:pt x="5000" y="686"/>
                  </a:lnTo>
                  <a:lnTo>
                    <a:pt x="4989" y="686"/>
                  </a:lnTo>
                  <a:lnTo>
                    <a:pt x="4977" y="686"/>
                  </a:lnTo>
                  <a:lnTo>
                    <a:pt x="4965" y="685"/>
                  </a:lnTo>
                  <a:lnTo>
                    <a:pt x="4954" y="684"/>
                  </a:lnTo>
                  <a:lnTo>
                    <a:pt x="4942" y="682"/>
                  </a:lnTo>
                  <a:lnTo>
                    <a:pt x="4931" y="679"/>
                  </a:lnTo>
                  <a:lnTo>
                    <a:pt x="4921" y="676"/>
                  </a:lnTo>
                  <a:lnTo>
                    <a:pt x="4910" y="672"/>
                  </a:lnTo>
                  <a:lnTo>
                    <a:pt x="4900" y="668"/>
                  </a:lnTo>
                  <a:lnTo>
                    <a:pt x="4890" y="663"/>
                  </a:lnTo>
                  <a:lnTo>
                    <a:pt x="4880" y="658"/>
                  </a:lnTo>
                  <a:lnTo>
                    <a:pt x="4871" y="653"/>
                  </a:lnTo>
                  <a:lnTo>
                    <a:pt x="4862" y="647"/>
                  </a:lnTo>
                  <a:lnTo>
                    <a:pt x="4853" y="640"/>
                  </a:lnTo>
                  <a:lnTo>
                    <a:pt x="4845" y="633"/>
                  </a:lnTo>
                  <a:lnTo>
                    <a:pt x="4837" y="626"/>
                  </a:lnTo>
                  <a:lnTo>
                    <a:pt x="4829" y="618"/>
                  </a:lnTo>
                  <a:lnTo>
                    <a:pt x="4822" y="610"/>
                  </a:lnTo>
                  <a:lnTo>
                    <a:pt x="4815" y="602"/>
                  </a:lnTo>
                  <a:lnTo>
                    <a:pt x="4808" y="593"/>
                  </a:lnTo>
                  <a:lnTo>
                    <a:pt x="4802" y="584"/>
                  </a:lnTo>
                  <a:lnTo>
                    <a:pt x="4796" y="575"/>
                  </a:lnTo>
                  <a:lnTo>
                    <a:pt x="4791" y="565"/>
                  </a:lnTo>
                  <a:lnTo>
                    <a:pt x="4786" y="555"/>
                  </a:lnTo>
                  <a:lnTo>
                    <a:pt x="4782" y="545"/>
                  </a:lnTo>
                  <a:lnTo>
                    <a:pt x="4778" y="534"/>
                  </a:lnTo>
                  <a:lnTo>
                    <a:pt x="4775" y="523"/>
                  </a:lnTo>
                  <a:lnTo>
                    <a:pt x="4772" y="512"/>
                  </a:lnTo>
                  <a:lnTo>
                    <a:pt x="4770" y="501"/>
                  </a:lnTo>
                  <a:lnTo>
                    <a:pt x="4768" y="489"/>
                  </a:lnTo>
                  <a:lnTo>
                    <a:pt x="4766" y="478"/>
                  </a:lnTo>
                  <a:lnTo>
                    <a:pt x="4765" y="466"/>
                  </a:lnTo>
                  <a:lnTo>
                    <a:pt x="4765" y="453"/>
                  </a:lnTo>
                  <a:lnTo>
                    <a:pt x="4765" y="441"/>
                  </a:lnTo>
                  <a:lnTo>
                    <a:pt x="4766" y="429"/>
                  </a:lnTo>
                  <a:lnTo>
                    <a:pt x="4768" y="417"/>
                  </a:lnTo>
                  <a:lnTo>
                    <a:pt x="4770" y="406"/>
                  </a:lnTo>
                  <a:lnTo>
                    <a:pt x="4772" y="395"/>
                  </a:lnTo>
                  <a:lnTo>
                    <a:pt x="4773" y="389"/>
                  </a:lnTo>
                  <a:lnTo>
                    <a:pt x="4775" y="384"/>
                  </a:lnTo>
                  <a:lnTo>
                    <a:pt x="4778" y="373"/>
                  </a:lnTo>
                  <a:lnTo>
                    <a:pt x="4782" y="362"/>
                  </a:lnTo>
                  <a:lnTo>
                    <a:pt x="4786" y="352"/>
                  </a:lnTo>
                  <a:lnTo>
                    <a:pt x="4791" y="342"/>
                  </a:lnTo>
                  <a:lnTo>
                    <a:pt x="4796" y="332"/>
                  </a:lnTo>
                  <a:lnTo>
                    <a:pt x="4802" y="323"/>
                  </a:lnTo>
                  <a:lnTo>
                    <a:pt x="4808" y="314"/>
                  </a:lnTo>
                  <a:lnTo>
                    <a:pt x="4815" y="305"/>
                  </a:lnTo>
                  <a:lnTo>
                    <a:pt x="4822" y="297"/>
                  </a:lnTo>
                  <a:lnTo>
                    <a:pt x="4829" y="289"/>
                  </a:lnTo>
                  <a:lnTo>
                    <a:pt x="4837" y="281"/>
                  </a:lnTo>
                  <a:lnTo>
                    <a:pt x="4845" y="274"/>
                  </a:lnTo>
                  <a:lnTo>
                    <a:pt x="4849" y="270"/>
                  </a:lnTo>
                  <a:lnTo>
                    <a:pt x="4853" y="267"/>
                  </a:lnTo>
                  <a:lnTo>
                    <a:pt x="4862" y="260"/>
                  </a:lnTo>
                  <a:lnTo>
                    <a:pt x="4871" y="254"/>
                  </a:lnTo>
                  <a:lnTo>
                    <a:pt x="4880" y="249"/>
                  </a:lnTo>
                  <a:lnTo>
                    <a:pt x="4890" y="244"/>
                  </a:lnTo>
                  <a:lnTo>
                    <a:pt x="4900" y="239"/>
                  </a:lnTo>
                  <a:lnTo>
                    <a:pt x="4910" y="235"/>
                  </a:lnTo>
                  <a:lnTo>
                    <a:pt x="4921" y="231"/>
                  </a:lnTo>
                  <a:lnTo>
                    <a:pt x="4931" y="228"/>
                  </a:lnTo>
                  <a:lnTo>
                    <a:pt x="4942" y="226"/>
                  </a:lnTo>
                  <a:lnTo>
                    <a:pt x="4954" y="224"/>
                  </a:lnTo>
                  <a:lnTo>
                    <a:pt x="4965" y="222"/>
                  </a:lnTo>
                  <a:lnTo>
                    <a:pt x="4977" y="221"/>
                  </a:lnTo>
                  <a:lnTo>
                    <a:pt x="4989" y="221"/>
                  </a:lnTo>
                  <a:lnTo>
                    <a:pt x="5000" y="221"/>
                  </a:lnTo>
                  <a:lnTo>
                    <a:pt x="5011" y="222"/>
                  </a:lnTo>
                  <a:lnTo>
                    <a:pt x="5022" y="223"/>
                  </a:lnTo>
                  <a:lnTo>
                    <a:pt x="5032" y="225"/>
                  </a:lnTo>
                  <a:lnTo>
                    <a:pt x="5042" y="228"/>
                  </a:lnTo>
                  <a:lnTo>
                    <a:pt x="5052" y="230"/>
                  </a:lnTo>
                  <a:lnTo>
                    <a:pt x="5061" y="234"/>
                  </a:lnTo>
                  <a:lnTo>
                    <a:pt x="5070" y="238"/>
                  </a:lnTo>
                  <a:lnTo>
                    <a:pt x="5079" y="242"/>
                  </a:lnTo>
                  <a:lnTo>
                    <a:pt x="5087" y="246"/>
                  </a:lnTo>
                  <a:lnTo>
                    <a:pt x="5095" y="251"/>
                  </a:lnTo>
                  <a:lnTo>
                    <a:pt x="5099" y="254"/>
                  </a:lnTo>
                  <a:lnTo>
                    <a:pt x="5102" y="257"/>
                  </a:lnTo>
                  <a:lnTo>
                    <a:pt x="5110" y="263"/>
                  </a:lnTo>
                  <a:lnTo>
                    <a:pt x="5117" y="269"/>
                  </a:lnTo>
                  <a:lnTo>
                    <a:pt x="5123" y="275"/>
                  </a:lnTo>
                  <a:lnTo>
                    <a:pt x="5130" y="282"/>
                  </a:lnTo>
                  <a:lnTo>
                    <a:pt x="5130" y="230"/>
                  </a:lnTo>
                  <a:lnTo>
                    <a:pt x="5219" y="230"/>
                  </a:lnTo>
                  <a:lnTo>
                    <a:pt x="5219" y="677"/>
                  </a:lnTo>
                  <a:close/>
                  <a:moveTo>
                    <a:pt x="4372" y="408"/>
                  </a:moveTo>
                  <a:lnTo>
                    <a:pt x="4372" y="676"/>
                  </a:lnTo>
                  <a:lnTo>
                    <a:pt x="4283" y="676"/>
                  </a:lnTo>
                  <a:lnTo>
                    <a:pt x="4283" y="409"/>
                  </a:lnTo>
                  <a:lnTo>
                    <a:pt x="4282" y="391"/>
                  </a:lnTo>
                  <a:lnTo>
                    <a:pt x="4282" y="382"/>
                  </a:lnTo>
                  <a:lnTo>
                    <a:pt x="4281" y="374"/>
                  </a:lnTo>
                  <a:lnTo>
                    <a:pt x="4278" y="360"/>
                  </a:lnTo>
                  <a:lnTo>
                    <a:pt x="4275" y="348"/>
                  </a:lnTo>
                  <a:lnTo>
                    <a:pt x="4271" y="337"/>
                  </a:lnTo>
                  <a:lnTo>
                    <a:pt x="4266" y="328"/>
                  </a:lnTo>
                  <a:lnTo>
                    <a:pt x="4261" y="320"/>
                  </a:lnTo>
                  <a:lnTo>
                    <a:pt x="4255" y="314"/>
                  </a:lnTo>
                  <a:lnTo>
                    <a:pt x="4249" y="309"/>
                  </a:lnTo>
                  <a:lnTo>
                    <a:pt x="4243" y="305"/>
                  </a:lnTo>
                  <a:lnTo>
                    <a:pt x="4237" y="302"/>
                  </a:lnTo>
                  <a:lnTo>
                    <a:pt x="4231" y="300"/>
                  </a:lnTo>
                  <a:lnTo>
                    <a:pt x="4225" y="298"/>
                  </a:lnTo>
                  <a:lnTo>
                    <a:pt x="4220" y="297"/>
                  </a:lnTo>
                  <a:lnTo>
                    <a:pt x="4214" y="297"/>
                  </a:lnTo>
                  <a:lnTo>
                    <a:pt x="4210" y="297"/>
                  </a:lnTo>
                  <a:lnTo>
                    <a:pt x="4206" y="297"/>
                  </a:lnTo>
                  <a:lnTo>
                    <a:pt x="4201" y="297"/>
                  </a:lnTo>
                  <a:lnTo>
                    <a:pt x="4195" y="298"/>
                  </a:lnTo>
                  <a:lnTo>
                    <a:pt x="4189" y="299"/>
                  </a:lnTo>
                  <a:lnTo>
                    <a:pt x="4183" y="301"/>
                  </a:lnTo>
                  <a:lnTo>
                    <a:pt x="4176" y="304"/>
                  </a:lnTo>
                  <a:lnTo>
                    <a:pt x="4169" y="308"/>
                  </a:lnTo>
                  <a:lnTo>
                    <a:pt x="4163" y="313"/>
                  </a:lnTo>
                  <a:lnTo>
                    <a:pt x="4156" y="320"/>
                  </a:lnTo>
                  <a:lnTo>
                    <a:pt x="4150" y="327"/>
                  </a:lnTo>
                  <a:lnTo>
                    <a:pt x="4147" y="332"/>
                  </a:lnTo>
                  <a:lnTo>
                    <a:pt x="4144" y="337"/>
                  </a:lnTo>
                  <a:lnTo>
                    <a:pt x="4142" y="342"/>
                  </a:lnTo>
                  <a:lnTo>
                    <a:pt x="4139" y="348"/>
                  </a:lnTo>
                  <a:lnTo>
                    <a:pt x="4137" y="354"/>
                  </a:lnTo>
                  <a:lnTo>
                    <a:pt x="4135" y="361"/>
                  </a:lnTo>
                  <a:lnTo>
                    <a:pt x="4134" y="368"/>
                  </a:lnTo>
                  <a:lnTo>
                    <a:pt x="4132" y="375"/>
                  </a:lnTo>
                  <a:lnTo>
                    <a:pt x="4130" y="392"/>
                  </a:lnTo>
                  <a:lnTo>
                    <a:pt x="4130" y="402"/>
                  </a:lnTo>
                  <a:lnTo>
                    <a:pt x="4129" y="412"/>
                  </a:lnTo>
                  <a:lnTo>
                    <a:pt x="4129" y="676"/>
                  </a:lnTo>
                  <a:lnTo>
                    <a:pt x="4040" y="676"/>
                  </a:lnTo>
                  <a:lnTo>
                    <a:pt x="4040" y="409"/>
                  </a:lnTo>
                  <a:lnTo>
                    <a:pt x="4040" y="391"/>
                  </a:lnTo>
                  <a:lnTo>
                    <a:pt x="4039" y="382"/>
                  </a:lnTo>
                  <a:lnTo>
                    <a:pt x="4038" y="374"/>
                  </a:lnTo>
                  <a:lnTo>
                    <a:pt x="4036" y="360"/>
                  </a:lnTo>
                  <a:lnTo>
                    <a:pt x="4032" y="348"/>
                  </a:lnTo>
                  <a:lnTo>
                    <a:pt x="4028" y="337"/>
                  </a:lnTo>
                  <a:lnTo>
                    <a:pt x="4023" y="328"/>
                  </a:lnTo>
                  <a:lnTo>
                    <a:pt x="4018" y="320"/>
                  </a:lnTo>
                  <a:lnTo>
                    <a:pt x="4012" y="314"/>
                  </a:lnTo>
                  <a:lnTo>
                    <a:pt x="4007" y="309"/>
                  </a:lnTo>
                  <a:lnTo>
                    <a:pt x="4001" y="305"/>
                  </a:lnTo>
                  <a:lnTo>
                    <a:pt x="3994" y="302"/>
                  </a:lnTo>
                  <a:lnTo>
                    <a:pt x="3988" y="300"/>
                  </a:lnTo>
                  <a:lnTo>
                    <a:pt x="3983" y="298"/>
                  </a:lnTo>
                  <a:lnTo>
                    <a:pt x="3977" y="297"/>
                  </a:lnTo>
                  <a:lnTo>
                    <a:pt x="3972" y="297"/>
                  </a:lnTo>
                  <a:lnTo>
                    <a:pt x="3967" y="297"/>
                  </a:lnTo>
                  <a:lnTo>
                    <a:pt x="3963" y="297"/>
                  </a:lnTo>
                  <a:lnTo>
                    <a:pt x="3959" y="297"/>
                  </a:lnTo>
                  <a:lnTo>
                    <a:pt x="3953" y="298"/>
                  </a:lnTo>
                  <a:lnTo>
                    <a:pt x="3947" y="299"/>
                  </a:lnTo>
                  <a:lnTo>
                    <a:pt x="3941" y="301"/>
                  </a:lnTo>
                  <a:lnTo>
                    <a:pt x="3934" y="304"/>
                  </a:lnTo>
                  <a:lnTo>
                    <a:pt x="3928" y="308"/>
                  </a:lnTo>
                  <a:lnTo>
                    <a:pt x="3921" y="313"/>
                  </a:lnTo>
                  <a:lnTo>
                    <a:pt x="3915" y="320"/>
                  </a:lnTo>
                  <a:lnTo>
                    <a:pt x="3909" y="327"/>
                  </a:lnTo>
                  <a:lnTo>
                    <a:pt x="3906" y="332"/>
                  </a:lnTo>
                  <a:lnTo>
                    <a:pt x="3903" y="337"/>
                  </a:lnTo>
                  <a:lnTo>
                    <a:pt x="3898" y="348"/>
                  </a:lnTo>
                  <a:lnTo>
                    <a:pt x="3894" y="361"/>
                  </a:lnTo>
                  <a:lnTo>
                    <a:pt x="3893" y="368"/>
                  </a:lnTo>
                  <a:lnTo>
                    <a:pt x="3891" y="375"/>
                  </a:lnTo>
                  <a:lnTo>
                    <a:pt x="3889" y="392"/>
                  </a:lnTo>
                  <a:lnTo>
                    <a:pt x="3889" y="402"/>
                  </a:lnTo>
                  <a:lnTo>
                    <a:pt x="3889" y="412"/>
                  </a:lnTo>
                  <a:lnTo>
                    <a:pt x="3889" y="676"/>
                  </a:lnTo>
                  <a:lnTo>
                    <a:pt x="3800" y="676"/>
                  </a:lnTo>
                  <a:lnTo>
                    <a:pt x="3800" y="230"/>
                  </a:lnTo>
                  <a:lnTo>
                    <a:pt x="3885" y="230"/>
                  </a:lnTo>
                  <a:lnTo>
                    <a:pt x="3885" y="281"/>
                  </a:lnTo>
                  <a:lnTo>
                    <a:pt x="3890" y="272"/>
                  </a:lnTo>
                  <a:lnTo>
                    <a:pt x="3895" y="264"/>
                  </a:lnTo>
                  <a:lnTo>
                    <a:pt x="3901" y="258"/>
                  </a:lnTo>
                  <a:lnTo>
                    <a:pt x="3907" y="251"/>
                  </a:lnTo>
                  <a:lnTo>
                    <a:pt x="3914" y="246"/>
                  </a:lnTo>
                  <a:lnTo>
                    <a:pt x="3921" y="241"/>
                  </a:lnTo>
                  <a:lnTo>
                    <a:pt x="3928" y="237"/>
                  </a:lnTo>
                  <a:lnTo>
                    <a:pt x="3935" y="233"/>
                  </a:lnTo>
                  <a:lnTo>
                    <a:pt x="3942" y="230"/>
                  </a:lnTo>
                  <a:lnTo>
                    <a:pt x="3950" y="227"/>
                  </a:lnTo>
                  <a:lnTo>
                    <a:pt x="3964" y="224"/>
                  </a:lnTo>
                  <a:lnTo>
                    <a:pt x="3971" y="222"/>
                  </a:lnTo>
                  <a:lnTo>
                    <a:pt x="3978" y="221"/>
                  </a:lnTo>
                  <a:lnTo>
                    <a:pt x="3990" y="221"/>
                  </a:lnTo>
                  <a:lnTo>
                    <a:pt x="4000" y="221"/>
                  </a:lnTo>
                  <a:lnTo>
                    <a:pt x="4008" y="222"/>
                  </a:lnTo>
                  <a:lnTo>
                    <a:pt x="4017" y="223"/>
                  </a:lnTo>
                  <a:lnTo>
                    <a:pt x="4026" y="225"/>
                  </a:lnTo>
                  <a:lnTo>
                    <a:pt x="4034" y="228"/>
                  </a:lnTo>
                  <a:lnTo>
                    <a:pt x="4042" y="231"/>
                  </a:lnTo>
                  <a:lnTo>
                    <a:pt x="4050" y="234"/>
                  </a:lnTo>
                  <a:lnTo>
                    <a:pt x="4057" y="238"/>
                  </a:lnTo>
                  <a:lnTo>
                    <a:pt x="4064" y="243"/>
                  </a:lnTo>
                  <a:lnTo>
                    <a:pt x="4071" y="248"/>
                  </a:lnTo>
                  <a:lnTo>
                    <a:pt x="4078" y="254"/>
                  </a:lnTo>
                  <a:lnTo>
                    <a:pt x="4084" y="261"/>
                  </a:lnTo>
                  <a:lnTo>
                    <a:pt x="4090" y="268"/>
                  </a:lnTo>
                  <a:lnTo>
                    <a:pt x="4096" y="275"/>
                  </a:lnTo>
                  <a:lnTo>
                    <a:pt x="4101" y="283"/>
                  </a:lnTo>
                  <a:lnTo>
                    <a:pt x="4105" y="292"/>
                  </a:lnTo>
                  <a:lnTo>
                    <a:pt x="4111" y="282"/>
                  </a:lnTo>
                  <a:lnTo>
                    <a:pt x="4118" y="273"/>
                  </a:lnTo>
                  <a:lnTo>
                    <a:pt x="4125" y="265"/>
                  </a:lnTo>
                  <a:lnTo>
                    <a:pt x="4133" y="257"/>
                  </a:lnTo>
                  <a:lnTo>
                    <a:pt x="4140" y="251"/>
                  </a:lnTo>
                  <a:lnTo>
                    <a:pt x="4148" y="245"/>
                  </a:lnTo>
                  <a:lnTo>
                    <a:pt x="4157" y="240"/>
                  </a:lnTo>
                  <a:lnTo>
                    <a:pt x="4165" y="235"/>
                  </a:lnTo>
                  <a:lnTo>
                    <a:pt x="4174" y="232"/>
                  </a:lnTo>
                  <a:lnTo>
                    <a:pt x="4182" y="229"/>
                  </a:lnTo>
                  <a:lnTo>
                    <a:pt x="4191" y="226"/>
                  </a:lnTo>
                  <a:lnTo>
                    <a:pt x="4199" y="224"/>
                  </a:lnTo>
                  <a:lnTo>
                    <a:pt x="4207" y="223"/>
                  </a:lnTo>
                  <a:lnTo>
                    <a:pt x="4214" y="222"/>
                  </a:lnTo>
                  <a:lnTo>
                    <a:pt x="4228" y="221"/>
                  </a:lnTo>
                  <a:lnTo>
                    <a:pt x="4241" y="221"/>
                  </a:lnTo>
                  <a:lnTo>
                    <a:pt x="4254" y="223"/>
                  </a:lnTo>
                  <a:lnTo>
                    <a:pt x="4267" y="225"/>
                  </a:lnTo>
                  <a:lnTo>
                    <a:pt x="4280" y="229"/>
                  </a:lnTo>
                  <a:lnTo>
                    <a:pt x="4292" y="234"/>
                  </a:lnTo>
                  <a:lnTo>
                    <a:pt x="4298" y="237"/>
                  </a:lnTo>
                  <a:lnTo>
                    <a:pt x="4304" y="241"/>
                  </a:lnTo>
                  <a:lnTo>
                    <a:pt x="4310" y="244"/>
                  </a:lnTo>
                  <a:lnTo>
                    <a:pt x="4316" y="249"/>
                  </a:lnTo>
                  <a:lnTo>
                    <a:pt x="4321" y="253"/>
                  </a:lnTo>
                  <a:lnTo>
                    <a:pt x="4327" y="258"/>
                  </a:lnTo>
                  <a:lnTo>
                    <a:pt x="4332" y="264"/>
                  </a:lnTo>
                  <a:lnTo>
                    <a:pt x="4337" y="270"/>
                  </a:lnTo>
                  <a:lnTo>
                    <a:pt x="4341" y="276"/>
                  </a:lnTo>
                  <a:lnTo>
                    <a:pt x="4346" y="283"/>
                  </a:lnTo>
                  <a:lnTo>
                    <a:pt x="4350" y="290"/>
                  </a:lnTo>
                  <a:lnTo>
                    <a:pt x="4354" y="298"/>
                  </a:lnTo>
                  <a:lnTo>
                    <a:pt x="4357" y="307"/>
                  </a:lnTo>
                  <a:lnTo>
                    <a:pt x="4360" y="316"/>
                  </a:lnTo>
                  <a:lnTo>
                    <a:pt x="4363" y="325"/>
                  </a:lnTo>
                  <a:lnTo>
                    <a:pt x="4366" y="335"/>
                  </a:lnTo>
                  <a:lnTo>
                    <a:pt x="4368" y="346"/>
                  </a:lnTo>
                  <a:lnTo>
                    <a:pt x="4370" y="357"/>
                  </a:lnTo>
                  <a:lnTo>
                    <a:pt x="4371" y="369"/>
                  </a:lnTo>
                  <a:lnTo>
                    <a:pt x="4372" y="381"/>
                  </a:lnTo>
                  <a:lnTo>
                    <a:pt x="4372" y="394"/>
                  </a:lnTo>
                  <a:lnTo>
                    <a:pt x="4372" y="408"/>
                  </a:lnTo>
                  <a:close/>
                  <a:moveTo>
                    <a:pt x="3177" y="685"/>
                  </a:moveTo>
                  <a:lnTo>
                    <a:pt x="3165" y="685"/>
                  </a:lnTo>
                  <a:lnTo>
                    <a:pt x="3153" y="684"/>
                  </a:lnTo>
                  <a:lnTo>
                    <a:pt x="3142" y="683"/>
                  </a:lnTo>
                  <a:lnTo>
                    <a:pt x="3130" y="681"/>
                  </a:lnTo>
                  <a:lnTo>
                    <a:pt x="3119" y="678"/>
                  </a:lnTo>
                  <a:lnTo>
                    <a:pt x="3108" y="675"/>
                  </a:lnTo>
                  <a:lnTo>
                    <a:pt x="3097" y="671"/>
                  </a:lnTo>
                  <a:lnTo>
                    <a:pt x="3087" y="667"/>
                  </a:lnTo>
                  <a:lnTo>
                    <a:pt x="3076" y="663"/>
                  </a:lnTo>
                  <a:lnTo>
                    <a:pt x="3066" y="658"/>
                  </a:lnTo>
                  <a:lnTo>
                    <a:pt x="3057" y="652"/>
                  </a:lnTo>
                  <a:lnTo>
                    <a:pt x="3047" y="646"/>
                  </a:lnTo>
                  <a:lnTo>
                    <a:pt x="3038" y="639"/>
                  </a:lnTo>
                  <a:lnTo>
                    <a:pt x="3029" y="633"/>
                  </a:lnTo>
                  <a:lnTo>
                    <a:pt x="3021" y="625"/>
                  </a:lnTo>
                  <a:lnTo>
                    <a:pt x="3013" y="618"/>
                  </a:lnTo>
                  <a:lnTo>
                    <a:pt x="3005" y="610"/>
                  </a:lnTo>
                  <a:lnTo>
                    <a:pt x="2998" y="601"/>
                  </a:lnTo>
                  <a:lnTo>
                    <a:pt x="2991" y="592"/>
                  </a:lnTo>
                  <a:lnTo>
                    <a:pt x="2985" y="583"/>
                  </a:lnTo>
                  <a:lnTo>
                    <a:pt x="2979" y="574"/>
                  </a:lnTo>
                  <a:lnTo>
                    <a:pt x="2973" y="564"/>
                  </a:lnTo>
                  <a:lnTo>
                    <a:pt x="2968" y="554"/>
                  </a:lnTo>
                  <a:lnTo>
                    <a:pt x="2963" y="544"/>
                  </a:lnTo>
                  <a:lnTo>
                    <a:pt x="2959" y="533"/>
                  </a:lnTo>
                  <a:lnTo>
                    <a:pt x="2956" y="523"/>
                  </a:lnTo>
                  <a:lnTo>
                    <a:pt x="2952" y="512"/>
                  </a:lnTo>
                  <a:lnTo>
                    <a:pt x="2950" y="500"/>
                  </a:lnTo>
                  <a:lnTo>
                    <a:pt x="2948" y="489"/>
                  </a:lnTo>
                  <a:lnTo>
                    <a:pt x="2946" y="477"/>
                  </a:lnTo>
                  <a:lnTo>
                    <a:pt x="2945" y="466"/>
                  </a:lnTo>
                  <a:lnTo>
                    <a:pt x="2945" y="453"/>
                  </a:lnTo>
                  <a:lnTo>
                    <a:pt x="2945" y="441"/>
                  </a:lnTo>
                  <a:lnTo>
                    <a:pt x="2946" y="429"/>
                  </a:lnTo>
                  <a:lnTo>
                    <a:pt x="2948" y="417"/>
                  </a:lnTo>
                  <a:lnTo>
                    <a:pt x="2950" y="406"/>
                  </a:lnTo>
                  <a:lnTo>
                    <a:pt x="2952" y="395"/>
                  </a:lnTo>
                  <a:lnTo>
                    <a:pt x="2956" y="384"/>
                  </a:lnTo>
                  <a:lnTo>
                    <a:pt x="2959" y="373"/>
                  </a:lnTo>
                  <a:lnTo>
                    <a:pt x="2963" y="362"/>
                  </a:lnTo>
                  <a:lnTo>
                    <a:pt x="2968" y="352"/>
                  </a:lnTo>
                  <a:lnTo>
                    <a:pt x="2973" y="342"/>
                  </a:lnTo>
                  <a:lnTo>
                    <a:pt x="2979" y="332"/>
                  </a:lnTo>
                  <a:lnTo>
                    <a:pt x="2985" y="323"/>
                  </a:lnTo>
                  <a:lnTo>
                    <a:pt x="2991" y="314"/>
                  </a:lnTo>
                  <a:lnTo>
                    <a:pt x="2998" y="305"/>
                  </a:lnTo>
                  <a:lnTo>
                    <a:pt x="3005" y="297"/>
                  </a:lnTo>
                  <a:lnTo>
                    <a:pt x="3013" y="289"/>
                  </a:lnTo>
                  <a:lnTo>
                    <a:pt x="3021" y="281"/>
                  </a:lnTo>
                  <a:lnTo>
                    <a:pt x="3029" y="274"/>
                  </a:lnTo>
                  <a:lnTo>
                    <a:pt x="3038" y="267"/>
                  </a:lnTo>
                  <a:lnTo>
                    <a:pt x="3047" y="260"/>
                  </a:lnTo>
                  <a:lnTo>
                    <a:pt x="3057" y="254"/>
                  </a:lnTo>
                  <a:lnTo>
                    <a:pt x="3066" y="249"/>
                  </a:lnTo>
                  <a:lnTo>
                    <a:pt x="3076" y="244"/>
                  </a:lnTo>
                  <a:lnTo>
                    <a:pt x="3087" y="239"/>
                  </a:lnTo>
                  <a:lnTo>
                    <a:pt x="3097" y="235"/>
                  </a:lnTo>
                  <a:lnTo>
                    <a:pt x="3108" y="231"/>
                  </a:lnTo>
                  <a:lnTo>
                    <a:pt x="3119" y="228"/>
                  </a:lnTo>
                  <a:lnTo>
                    <a:pt x="3130" y="226"/>
                  </a:lnTo>
                  <a:lnTo>
                    <a:pt x="3142" y="224"/>
                  </a:lnTo>
                  <a:lnTo>
                    <a:pt x="3153" y="222"/>
                  </a:lnTo>
                  <a:lnTo>
                    <a:pt x="3165" y="221"/>
                  </a:lnTo>
                  <a:lnTo>
                    <a:pt x="3177" y="221"/>
                  </a:lnTo>
                  <a:lnTo>
                    <a:pt x="3189" y="221"/>
                  </a:lnTo>
                  <a:lnTo>
                    <a:pt x="3201" y="222"/>
                  </a:lnTo>
                  <a:lnTo>
                    <a:pt x="3212" y="224"/>
                  </a:lnTo>
                  <a:lnTo>
                    <a:pt x="3224" y="226"/>
                  </a:lnTo>
                  <a:lnTo>
                    <a:pt x="3235" y="228"/>
                  </a:lnTo>
                  <a:lnTo>
                    <a:pt x="3246" y="231"/>
                  </a:lnTo>
                  <a:lnTo>
                    <a:pt x="3257" y="235"/>
                  </a:lnTo>
                  <a:lnTo>
                    <a:pt x="3267" y="239"/>
                  </a:lnTo>
                  <a:lnTo>
                    <a:pt x="3278" y="244"/>
                  </a:lnTo>
                  <a:lnTo>
                    <a:pt x="3288" y="249"/>
                  </a:lnTo>
                  <a:lnTo>
                    <a:pt x="3297" y="254"/>
                  </a:lnTo>
                  <a:lnTo>
                    <a:pt x="3307" y="260"/>
                  </a:lnTo>
                  <a:lnTo>
                    <a:pt x="3316" y="267"/>
                  </a:lnTo>
                  <a:lnTo>
                    <a:pt x="3325" y="274"/>
                  </a:lnTo>
                  <a:lnTo>
                    <a:pt x="3333" y="281"/>
                  </a:lnTo>
                  <a:lnTo>
                    <a:pt x="3341" y="289"/>
                  </a:lnTo>
                  <a:lnTo>
                    <a:pt x="3349" y="297"/>
                  </a:lnTo>
                  <a:lnTo>
                    <a:pt x="3356" y="305"/>
                  </a:lnTo>
                  <a:lnTo>
                    <a:pt x="3363" y="314"/>
                  </a:lnTo>
                  <a:lnTo>
                    <a:pt x="3369" y="323"/>
                  </a:lnTo>
                  <a:lnTo>
                    <a:pt x="3375" y="332"/>
                  </a:lnTo>
                  <a:lnTo>
                    <a:pt x="3381" y="342"/>
                  </a:lnTo>
                  <a:lnTo>
                    <a:pt x="3386" y="352"/>
                  </a:lnTo>
                  <a:lnTo>
                    <a:pt x="3391" y="362"/>
                  </a:lnTo>
                  <a:lnTo>
                    <a:pt x="3395" y="373"/>
                  </a:lnTo>
                  <a:lnTo>
                    <a:pt x="3398" y="384"/>
                  </a:lnTo>
                  <a:lnTo>
                    <a:pt x="3401" y="395"/>
                  </a:lnTo>
                  <a:lnTo>
                    <a:pt x="3404" y="406"/>
                  </a:lnTo>
                  <a:lnTo>
                    <a:pt x="3406" y="417"/>
                  </a:lnTo>
                  <a:lnTo>
                    <a:pt x="3408" y="429"/>
                  </a:lnTo>
                  <a:lnTo>
                    <a:pt x="3408" y="441"/>
                  </a:lnTo>
                  <a:lnTo>
                    <a:pt x="3409" y="453"/>
                  </a:lnTo>
                  <a:lnTo>
                    <a:pt x="3408" y="466"/>
                  </a:lnTo>
                  <a:lnTo>
                    <a:pt x="3408" y="477"/>
                  </a:lnTo>
                  <a:lnTo>
                    <a:pt x="3406" y="489"/>
                  </a:lnTo>
                  <a:lnTo>
                    <a:pt x="3404" y="500"/>
                  </a:lnTo>
                  <a:lnTo>
                    <a:pt x="3401" y="512"/>
                  </a:lnTo>
                  <a:lnTo>
                    <a:pt x="3398" y="523"/>
                  </a:lnTo>
                  <a:lnTo>
                    <a:pt x="3395" y="533"/>
                  </a:lnTo>
                  <a:lnTo>
                    <a:pt x="3391" y="544"/>
                  </a:lnTo>
                  <a:lnTo>
                    <a:pt x="3386" y="554"/>
                  </a:lnTo>
                  <a:lnTo>
                    <a:pt x="3381" y="564"/>
                  </a:lnTo>
                  <a:lnTo>
                    <a:pt x="3375" y="574"/>
                  </a:lnTo>
                  <a:lnTo>
                    <a:pt x="3369" y="583"/>
                  </a:lnTo>
                  <a:lnTo>
                    <a:pt x="3363" y="592"/>
                  </a:lnTo>
                  <a:lnTo>
                    <a:pt x="3356" y="601"/>
                  </a:lnTo>
                  <a:lnTo>
                    <a:pt x="3349" y="610"/>
                  </a:lnTo>
                  <a:lnTo>
                    <a:pt x="3341" y="618"/>
                  </a:lnTo>
                  <a:lnTo>
                    <a:pt x="3333" y="625"/>
                  </a:lnTo>
                  <a:lnTo>
                    <a:pt x="3325" y="633"/>
                  </a:lnTo>
                  <a:lnTo>
                    <a:pt x="3316" y="639"/>
                  </a:lnTo>
                  <a:lnTo>
                    <a:pt x="3307" y="646"/>
                  </a:lnTo>
                  <a:lnTo>
                    <a:pt x="3297" y="652"/>
                  </a:lnTo>
                  <a:lnTo>
                    <a:pt x="3288" y="658"/>
                  </a:lnTo>
                  <a:lnTo>
                    <a:pt x="3278" y="663"/>
                  </a:lnTo>
                  <a:lnTo>
                    <a:pt x="3267" y="667"/>
                  </a:lnTo>
                  <a:lnTo>
                    <a:pt x="3257" y="671"/>
                  </a:lnTo>
                  <a:lnTo>
                    <a:pt x="3246" y="675"/>
                  </a:lnTo>
                  <a:lnTo>
                    <a:pt x="3235" y="678"/>
                  </a:lnTo>
                  <a:lnTo>
                    <a:pt x="3224" y="681"/>
                  </a:lnTo>
                  <a:lnTo>
                    <a:pt x="3212" y="683"/>
                  </a:lnTo>
                  <a:lnTo>
                    <a:pt x="3201" y="684"/>
                  </a:lnTo>
                  <a:lnTo>
                    <a:pt x="3189" y="685"/>
                  </a:lnTo>
                  <a:lnTo>
                    <a:pt x="3177" y="685"/>
                  </a:lnTo>
                  <a:close/>
                  <a:moveTo>
                    <a:pt x="2491" y="677"/>
                  </a:moveTo>
                  <a:lnTo>
                    <a:pt x="2402" y="677"/>
                  </a:lnTo>
                  <a:lnTo>
                    <a:pt x="2402" y="453"/>
                  </a:lnTo>
                  <a:lnTo>
                    <a:pt x="2402" y="444"/>
                  </a:lnTo>
                  <a:lnTo>
                    <a:pt x="2402" y="436"/>
                  </a:lnTo>
                  <a:lnTo>
                    <a:pt x="2401" y="428"/>
                  </a:lnTo>
                  <a:lnTo>
                    <a:pt x="2400" y="420"/>
                  </a:lnTo>
                  <a:lnTo>
                    <a:pt x="2398" y="412"/>
                  </a:lnTo>
                  <a:lnTo>
                    <a:pt x="2397" y="404"/>
                  </a:lnTo>
                  <a:lnTo>
                    <a:pt x="2395" y="397"/>
                  </a:lnTo>
                  <a:lnTo>
                    <a:pt x="2392" y="390"/>
                  </a:lnTo>
                  <a:lnTo>
                    <a:pt x="2390" y="383"/>
                  </a:lnTo>
                  <a:lnTo>
                    <a:pt x="2387" y="377"/>
                  </a:lnTo>
                  <a:lnTo>
                    <a:pt x="2381" y="364"/>
                  </a:lnTo>
                  <a:lnTo>
                    <a:pt x="2374" y="353"/>
                  </a:lnTo>
                  <a:lnTo>
                    <a:pt x="2370" y="347"/>
                  </a:lnTo>
                  <a:lnTo>
                    <a:pt x="2365" y="342"/>
                  </a:lnTo>
                  <a:lnTo>
                    <a:pt x="2361" y="337"/>
                  </a:lnTo>
                  <a:lnTo>
                    <a:pt x="2357" y="333"/>
                  </a:lnTo>
                  <a:lnTo>
                    <a:pt x="2347" y="325"/>
                  </a:lnTo>
                  <a:lnTo>
                    <a:pt x="2336" y="318"/>
                  </a:lnTo>
                  <a:lnTo>
                    <a:pt x="2331" y="314"/>
                  </a:lnTo>
                  <a:lnTo>
                    <a:pt x="2325" y="312"/>
                  </a:lnTo>
                  <a:lnTo>
                    <a:pt x="2319" y="309"/>
                  </a:lnTo>
                  <a:lnTo>
                    <a:pt x="2313" y="307"/>
                  </a:lnTo>
                  <a:lnTo>
                    <a:pt x="2307" y="305"/>
                  </a:lnTo>
                  <a:lnTo>
                    <a:pt x="2301" y="304"/>
                  </a:lnTo>
                  <a:lnTo>
                    <a:pt x="2295" y="303"/>
                  </a:lnTo>
                  <a:lnTo>
                    <a:pt x="2288" y="302"/>
                  </a:lnTo>
                  <a:lnTo>
                    <a:pt x="2275" y="301"/>
                  </a:lnTo>
                  <a:lnTo>
                    <a:pt x="2261" y="302"/>
                  </a:lnTo>
                  <a:lnTo>
                    <a:pt x="2254" y="303"/>
                  </a:lnTo>
                  <a:lnTo>
                    <a:pt x="2247" y="304"/>
                  </a:lnTo>
                  <a:lnTo>
                    <a:pt x="2234" y="307"/>
                  </a:lnTo>
                  <a:lnTo>
                    <a:pt x="2228" y="309"/>
                  </a:lnTo>
                  <a:lnTo>
                    <a:pt x="2222" y="312"/>
                  </a:lnTo>
                  <a:lnTo>
                    <a:pt x="2216" y="314"/>
                  </a:lnTo>
                  <a:lnTo>
                    <a:pt x="2210" y="318"/>
                  </a:lnTo>
                  <a:lnTo>
                    <a:pt x="2204" y="321"/>
                  </a:lnTo>
                  <a:lnTo>
                    <a:pt x="2198" y="325"/>
                  </a:lnTo>
                  <a:lnTo>
                    <a:pt x="2193" y="329"/>
                  </a:lnTo>
                  <a:lnTo>
                    <a:pt x="2188" y="333"/>
                  </a:lnTo>
                  <a:lnTo>
                    <a:pt x="2183" y="338"/>
                  </a:lnTo>
                  <a:lnTo>
                    <a:pt x="2178" y="343"/>
                  </a:lnTo>
                  <a:lnTo>
                    <a:pt x="2173" y="348"/>
                  </a:lnTo>
                  <a:lnTo>
                    <a:pt x="2169" y="354"/>
                  </a:lnTo>
                  <a:lnTo>
                    <a:pt x="2164" y="360"/>
                  </a:lnTo>
                  <a:lnTo>
                    <a:pt x="2160" y="366"/>
                  </a:lnTo>
                  <a:lnTo>
                    <a:pt x="2153" y="380"/>
                  </a:lnTo>
                  <a:lnTo>
                    <a:pt x="2150" y="387"/>
                  </a:lnTo>
                  <a:lnTo>
                    <a:pt x="2147" y="394"/>
                  </a:lnTo>
                  <a:lnTo>
                    <a:pt x="2142" y="410"/>
                  </a:lnTo>
                  <a:lnTo>
                    <a:pt x="2140" y="419"/>
                  </a:lnTo>
                  <a:lnTo>
                    <a:pt x="2139" y="427"/>
                  </a:lnTo>
                  <a:lnTo>
                    <a:pt x="2137" y="436"/>
                  </a:lnTo>
                  <a:lnTo>
                    <a:pt x="2137" y="446"/>
                  </a:lnTo>
                  <a:lnTo>
                    <a:pt x="2136" y="466"/>
                  </a:lnTo>
                  <a:lnTo>
                    <a:pt x="2136" y="677"/>
                  </a:lnTo>
                  <a:lnTo>
                    <a:pt x="2046" y="677"/>
                  </a:lnTo>
                  <a:lnTo>
                    <a:pt x="2046" y="230"/>
                  </a:lnTo>
                  <a:lnTo>
                    <a:pt x="2133" y="230"/>
                  </a:lnTo>
                  <a:lnTo>
                    <a:pt x="2133" y="306"/>
                  </a:lnTo>
                  <a:lnTo>
                    <a:pt x="2138" y="296"/>
                  </a:lnTo>
                  <a:lnTo>
                    <a:pt x="2144" y="287"/>
                  </a:lnTo>
                  <a:lnTo>
                    <a:pt x="2151" y="278"/>
                  </a:lnTo>
                  <a:lnTo>
                    <a:pt x="2159" y="270"/>
                  </a:lnTo>
                  <a:lnTo>
                    <a:pt x="2163" y="266"/>
                  </a:lnTo>
                  <a:lnTo>
                    <a:pt x="2167" y="262"/>
                  </a:lnTo>
                  <a:lnTo>
                    <a:pt x="2177" y="255"/>
                  </a:lnTo>
                  <a:lnTo>
                    <a:pt x="2186" y="249"/>
                  </a:lnTo>
                  <a:lnTo>
                    <a:pt x="2196" y="243"/>
                  </a:lnTo>
                  <a:lnTo>
                    <a:pt x="2207" y="238"/>
                  </a:lnTo>
                  <a:lnTo>
                    <a:pt x="2218" y="234"/>
                  </a:lnTo>
                  <a:lnTo>
                    <a:pt x="2229" y="230"/>
                  </a:lnTo>
                  <a:lnTo>
                    <a:pt x="2241" y="227"/>
                  </a:lnTo>
                  <a:lnTo>
                    <a:pt x="2253" y="224"/>
                  </a:lnTo>
                  <a:lnTo>
                    <a:pt x="2264" y="222"/>
                  </a:lnTo>
                  <a:lnTo>
                    <a:pt x="2276" y="221"/>
                  </a:lnTo>
                  <a:lnTo>
                    <a:pt x="2288" y="221"/>
                  </a:lnTo>
                  <a:lnTo>
                    <a:pt x="2307" y="222"/>
                  </a:lnTo>
                  <a:lnTo>
                    <a:pt x="2326" y="224"/>
                  </a:lnTo>
                  <a:lnTo>
                    <a:pt x="2335" y="225"/>
                  </a:lnTo>
                  <a:lnTo>
                    <a:pt x="2344" y="228"/>
                  </a:lnTo>
                  <a:lnTo>
                    <a:pt x="2353" y="230"/>
                  </a:lnTo>
                  <a:lnTo>
                    <a:pt x="2362" y="233"/>
                  </a:lnTo>
                  <a:lnTo>
                    <a:pt x="2371" y="236"/>
                  </a:lnTo>
                  <a:lnTo>
                    <a:pt x="2380" y="240"/>
                  </a:lnTo>
                  <a:lnTo>
                    <a:pt x="2388" y="244"/>
                  </a:lnTo>
                  <a:lnTo>
                    <a:pt x="2397" y="249"/>
                  </a:lnTo>
                  <a:lnTo>
                    <a:pt x="2405" y="254"/>
                  </a:lnTo>
                  <a:lnTo>
                    <a:pt x="2413" y="259"/>
                  </a:lnTo>
                  <a:lnTo>
                    <a:pt x="2420" y="265"/>
                  </a:lnTo>
                  <a:lnTo>
                    <a:pt x="2427" y="271"/>
                  </a:lnTo>
                  <a:lnTo>
                    <a:pt x="2434" y="278"/>
                  </a:lnTo>
                  <a:lnTo>
                    <a:pt x="2441" y="285"/>
                  </a:lnTo>
                  <a:lnTo>
                    <a:pt x="2448" y="293"/>
                  </a:lnTo>
                  <a:lnTo>
                    <a:pt x="2454" y="301"/>
                  </a:lnTo>
                  <a:lnTo>
                    <a:pt x="2459" y="310"/>
                  </a:lnTo>
                  <a:lnTo>
                    <a:pt x="2464" y="319"/>
                  </a:lnTo>
                  <a:lnTo>
                    <a:pt x="2469" y="328"/>
                  </a:lnTo>
                  <a:lnTo>
                    <a:pt x="2474" y="339"/>
                  </a:lnTo>
                  <a:lnTo>
                    <a:pt x="2478" y="349"/>
                  </a:lnTo>
                  <a:lnTo>
                    <a:pt x="2481" y="360"/>
                  </a:lnTo>
                  <a:lnTo>
                    <a:pt x="2484" y="372"/>
                  </a:lnTo>
                  <a:lnTo>
                    <a:pt x="2487" y="384"/>
                  </a:lnTo>
                  <a:lnTo>
                    <a:pt x="2489" y="397"/>
                  </a:lnTo>
                  <a:lnTo>
                    <a:pt x="2490" y="410"/>
                  </a:lnTo>
                  <a:lnTo>
                    <a:pt x="2491" y="424"/>
                  </a:lnTo>
                  <a:lnTo>
                    <a:pt x="2491" y="438"/>
                  </a:lnTo>
                  <a:lnTo>
                    <a:pt x="2491" y="677"/>
                  </a:lnTo>
                  <a:close/>
                  <a:moveTo>
                    <a:pt x="1589" y="677"/>
                  </a:moveTo>
                  <a:lnTo>
                    <a:pt x="1499" y="677"/>
                  </a:lnTo>
                  <a:lnTo>
                    <a:pt x="1499" y="624"/>
                  </a:lnTo>
                  <a:lnTo>
                    <a:pt x="1496" y="627"/>
                  </a:lnTo>
                  <a:lnTo>
                    <a:pt x="1493" y="631"/>
                  </a:lnTo>
                  <a:lnTo>
                    <a:pt x="1487" y="637"/>
                  </a:lnTo>
                  <a:lnTo>
                    <a:pt x="1480" y="644"/>
                  </a:lnTo>
                  <a:lnTo>
                    <a:pt x="1473" y="649"/>
                  </a:lnTo>
                  <a:lnTo>
                    <a:pt x="1457" y="660"/>
                  </a:lnTo>
                  <a:lnTo>
                    <a:pt x="1449" y="665"/>
                  </a:lnTo>
                  <a:lnTo>
                    <a:pt x="1440" y="669"/>
                  </a:lnTo>
                  <a:lnTo>
                    <a:pt x="1431" y="673"/>
                  </a:lnTo>
                  <a:lnTo>
                    <a:pt x="1422" y="676"/>
                  </a:lnTo>
                  <a:lnTo>
                    <a:pt x="1412" y="679"/>
                  </a:lnTo>
                  <a:lnTo>
                    <a:pt x="1402" y="682"/>
                  </a:lnTo>
                  <a:lnTo>
                    <a:pt x="1392" y="684"/>
                  </a:lnTo>
                  <a:lnTo>
                    <a:pt x="1381" y="685"/>
                  </a:lnTo>
                  <a:lnTo>
                    <a:pt x="1370" y="686"/>
                  </a:lnTo>
                  <a:lnTo>
                    <a:pt x="1359" y="686"/>
                  </a:lnTo>
                  <a:lnTo>
                    <a:pt x="1347" y="686"/>
                  </a:lnTo>
                  <a:lnTo>
                    <a:pt x="1335" y="685"/>
                  </a:lnTo>
                  <a:lnTo>
                    <a:pt x="1323" y="684"/>
                  </a:lnTo>
                  <a:lnTo>
                    <a:pt x="1312" y="682"/>
                  </a:lnTo>
                  <a:lnTo>
                    <a:pt x="1301" y="679"/>
                  </a:lnTo>
                  <a:lnTo>
                    <a:pt x="1290" y="676"/>
                  </a:lnTo>
                  <a:lnTo>
                    <a:pt x="1280" y="672"/>
                  </a:lnTo>
                  <a:lnTo>
                    <a:pt x="1269" y="668"/>
                  </a:lnTo>
                  <a:lnTo>
                    <a:pt x="1259" y="663"/>
                  </a:lnTo>
                  <a:lnTo>
                    <a:pt x="1250" y="658"/>
                  </a:lnTo>
                  <a:lnTo>
                    <a:pt x="1240" y="653"/>
                  </a:lnTo>
                  <a:lnTo>
                    <a:pt x="1231" y="647"/>
                  </a:lnTo>
                  <a:lnTo>
                    <a:pt x="1223" y="640"/>
                  </a:lnTo>
                  <a:lnTo>
                    <a:pt x="1214" y="633"/>
                  </a:lnTo>
                  <a:lnTo>
                    <a:pt x="1206" y="626"/>
                  </a:lnTo>
                  <a:lnTo>
                    <a:pt x="1199" y="618"/>
                  </a:lnTo>
                  <a:lnTo>
                    <a:pt x="1191" y="610"/>
                  </a:lnTo>
                  <a:lnTo>
                    <a:pt x="1184" y="602"/>
                  </a:lnTo>
                  <a:lnTo>
                    <a:pt x="1178" y="593"/>
                  </a:lnTo>
                  <a:lnTo>
                    <a:pt x="1172" y="584"/>
                  </a:lnTo>
                  <a:lnTo>
                    <a:pt x="1166" y="575"/>
                  </a:lnTo>
                  <a:lnTo>
                    <a:pt x="1161" y="565"/>
                  </a:lnTo>
                  <a:lnTo>
                    <a:pt x="1156" y="555"/>
                  </a:lnTo>
                  <a:lnTo>
                    <a:pt x="1152" y="545"/>
                  </a:lnTo>
                  <a:lnTo>
                    <a:pt x="1148" y="534"/>
                  </a:lnTo>
                  <a:lnTo>
                    <a:pt x="1144" y="523"/>
                  </a:lnTo>
                  <a:lnTo>
                    <a:pt x="1142" y="512"/>
                  </a:lnTo>
                  <a:lnTo>
                    <a:pt x="1139" y="501"/>
                  </a:lnTo>
                  <a:lnTo>
                    <a:pt x="1137" y="489"/>
                  </a:lnTo>
                  <a:lnTo>
                    <a:pt x="1136" y="478"/>
                  </a:lnTo>
                  <a:lnTo>
                    <a:pt x="1135" y="466"/>
                  </a:lnTo>
                  <a:lnTo>
                    <a:pt x="1135" y="453"/>
                  </a:lnTo>
                  <a:lnTo>
                    <a:pt x="1135" y="441"/>
                  </a:lnTo>
                  <a:lnTo>
                    <a:pt x="1136" y="429"/>
                  </a:lnTo>
                  <a:lnTo>
                    <a:pt x="1137" y="417"/>
                  </a:lnTo>
                  <a:lnTo>
                    <a:pt x="1139" y="406"/>
                  </a:lnTo>
                  <a:lnTo>
                    <a:pt x="1142" y="395"/>
                  </a:lnTo>
                  <a:lnTo>
                    <a:pt x="1143" y="389"/>
                  </a:lnTo>
                  <a:lnTo>
                    <a:pt x="1144" y="384"/>
                  </a:lnTo>
                  <a:lnTo>
                    <a:pt x="1148" y="373"/>
                  </a:lnTo>
                  <a:lnTo>
                    <a:pt x="1152" y="362"/>
                  </a:lnTo>
                  <a:lnTo>
                    <a:pt x="1156" y="352"/>
                  </a:lnTo>
                  <a:lnTo>
                    <a:pt x="1161" y="342"/>
                  </a:lnTo>
                  <a:lnTo>
                    <a:pt x="1166" y="332"/>
                  </a:lnTo>
                  <a:lnTo>
                    <a:pt x="1172" y="323"/>
                  </a:lnTo>
                  <a:lnTo>
                    <a:pt x="1178" y="314"/>
                  </a:lnTo>
                  <a:lnTo>
                    <a:pt x="1184" y="305"/>
                  </a:lnTo>
                  <a:lnTo>
                    <a:pt x="1191" y="297"/>
                  </a:lnTo>
                  <a:lnTo>
                    <a:pt x="1199" y="289"/>
                  </a:lnTo>
                  <a:lnTo>
                    <a:pt x="1206" y="281"/>
                  </a:lnTo>
                  <a:lnTo>
                    <a:pt x="1214" y="274"/>
                  </a:lnTo>
                  <a:lnTo>
                    <a:pt x="1218" y="270"/>
                  </a:lnTo>
                  <a:lnTo>
                    <a:pt x="1223" y="267"/>
                  </a:lnTo>
                  <a:lnTo>
                    <a:pt x="1231" y="260"/>
                  </a:lnTo>
                  <a:lnTo>
                    <a:pt x="1240" y="254"/>
                  </a:lnTo>
                  <a:lnTo>
                    <a:pt x="1250" y="249"/>
                  </a:lnTo>
                  <a:lnTo>
                    <a:pt x="1259" y="244"/>
                  </a:lnTo>
                  <a:lnTo>
                    <a:pt x="1269" y="239"/>
                  </a:lnTo>
                  <a:lnTo>
                    <a:pt x="1280" y="235"/>
                  </a:lnTo>
                  <a:lnTo>
                    <a:pt x="1290" y="231"/>
                  </a:lnTo>
                  <a:lnTo>
                    <a:pt x="1301" y="228"/>
                  </a:lnTo>
                  <a:lnTo>
                    <a:pt x="1312" y="226"/>
                  </a:lnTo>
                  <a:lnTo>
                    <a:pt x="1323" y="224"/>
                  </a:lnTo>
                  <a:lnTo>
                    <a:pt x="1335" y="222"/>
                  </a:lnTo>
                  <a:lnTo>
                    <a:pt x="1347" y="221"/>
                  </a:lnTo>
                  <a:lnTo>
                    <a:pt x="1359" y="221"/>
                  </a:lnTo>
                  <a:lnTo>
                    <a:pt x="1370" y="221"/>
                  </a:lnTo>
                  <a:lnTo>
                    <a:pt x="1381" y="222"/>
                  </a:lnTo>
                  <a:lnTo>
                    <a:pt x="1392" y="223"/>
                  </a:lnTo>
                  <a:lnTo>
                    <a:pt x="1402" y="225"/>
                  </a:lnTo>
                  <a:lnTo>
                    <a:pt x="1412" y="228"/>
                  </a:lnTo>
                  <a:lnTo>
                    <a:pt x="1421" y="230"/>
                  </a:lnTo>
                  <a:lnTo>
                    <a:pt x="1431" y="234"/>
                  </a:lnTo>
                  <a:lnTo>
                    <a:pt x="1440" y="238"/>
                  </a:lnTo>
                  <a:lnTo>
                    <a:pt x="1448" y="242"/>
                  </a:lnTo>
                  <a:lnTo>
                    <a:pt x="1457" y="246"/>
                  </a:lnTo>
                  <a:lnTo>
                    <a:pt x="1465" y="251"/>
                  </a:lnTo>
                  <a:lnTo>
                    <a:pt x="1468" y="254"/>
                  </a:lnTo>
                  <a:lnTo>
                    <a:pt x="1472" y="257"/>
                  </a:lnTo>
                  <a:lnTo>
                    <a:pt x="1479" y="263"/>
                  </a:lnTo>
                  <a:lnTo>
                    <a:pt x="1486" y="269"/>
                  </a:lnTo>
                  <a:lnTo>
                    <a:pt x="1493" y="275"/>
                  </a:lnTo>
                  <a:lnTo>
                    <a:pt x="1499" y="282"/>
                  </a:lnTo>
                  <a:lnTo>
                    <a:pt x="1499" y="230"/>
                  </a:lnTo>
                  <a:lnTo>
                    <a:pt x="1589" y="230"/>
                  </a:lnTo>
                  <a:lnTo>
                    <a:pt x="1589" y="677"/>
                  </a:lnTo>
                  <a:close/>
                  <a:moveTo>
                    <a:pt x="466" y="686"/>
                  </a:moveTo>
                  <a:lnTo>
                    <a:pt x="452" y="686"/>
                  </a:lnTo>
                  <a:lnTo>
                    <a:pt x="438" y="685"/>
                  </a:lnTo>
                  <a:lnTo>
                    <a:pt x="424" y="684"/>
                  </a:lnTo>
                  <a:lnTo>
                    <a:pt x="410" y="682"/>
                  </a:lnTo>
                  <a:lnTo>
                    <a:pt x="395" y="679"/>
                  </a:lnTo>
                  <a:lnTo>
                    <a:pt x="380" y="676"/>
                  </a:lnTo>
                  <a:lnTo>
                    <a:pt x="365" y="672"/>
                  </a:lnTo>
                  <a:lnTo>
                    <a:pt x="350" y="667"/>
                  </a:lnTo>
                  <a:lnTo>
                    <a:pt x="335" y="662"/>
                  </a:lnTo>
                  <a:lnTo>
                    <a:pt x="319" y="655"/>
                  </a:lnTo>
                  <a:lnTo>
                    <a:pt x="304" y="648"/>
                  </a:lnTo>
                  <a:lnTo>
                    <a:pt x="290" y="640"/>
                  </a:lnTo>
                  <a:lnTo>
                    <a:pt x="275" y="632"/>
                  </a:lnTo>
                  <a:lnTo>
                    <a:pt x="261" y="622"/>
                  </a:lnTo>
                  <a:lnTo>
                    <a:pt x="247" y="611"/>
                  </a:lnTo>
                  <a:lnTo>
                    <a:pt x="240" y="606"/>
                  </a:lnTo>
                  <a:lnTo>
                    <a:pt x="233" y="600"/>
                  </a:lnTo>
                  <a:lnTo>
                    <a:pt x="241" y="590"/>
                  </a:lnTo>
                  <a:lnTo>
                    <a:pt x="258" y="567"/>
                  </a:lnTo>
                  <a:lnTo>
                    <a:pt x="283" y="534"/>
                  </a:lnTo>
                  <a:lnTo>
                    <a:pt x="286" y="537"/>
                  </a:lnTo>
                  <a:lnTo>
                    <a:pt x="296" y="545"/>
                  </a:lnTo>
                  <a:lnTo>
                    <a:pt x="303" y="551"/>
                  </a:lnTo>
                  <a:lnTo>
                    <a:pt x="311" y="557"/>
                  </a:lnTo>
                  <a:lnTo>
                    <a:pt x="321" y="563"/>
                  </a:lnTo>
                  <a:lnTo>
                    <a:pt x="332" y="570"/>
                  </a:lnTo>
                  <a:lnTo>
                    <a:pt x="345" y="577"/>
                  </a:lnTo>
                  <a:lnTo>
                    <a:pt x="358" y="583"/>
                  </a:lnTo>
                  <a:lnTo>
                    <a:pt x="365" y="586"/>
                  </a:lnTo>
                  <a:lnTo>
                    <a:pt x="373" y="589"/>
                  </a:lnTo>
                  <a:lnTo>
                    <a:pt x="388" y="595"/>
                  </a:lnTo>
                  <a:lnTo>
                    <a:pt x="396" y="597"/>
                  </a:lnTo>
                  <a:lnTo>
                    <a:pt x="405" y="599"/>
                  </a:lnTo>
                  <a:lnTo>
                    <a:pt x="414" y="601"/>
                  </a:lnTo>
                  <a:lnTo>
                    <a:pt x="423" y="603"/>
                  </a:lnTo>
                  <a:lnTo>
                    <a:pt x="432" y="604"/>
                  </a:lnTo>
                  <a:lnTo>
                    <a:pt x="441" y="605"/>
                  </a:lnTo>
                  <a:lnTo>
                    <a:pt x="460" y="606"/>
                  </a:lnTo>
                  <a:lnTo>
                    <a:pt x="478" y="606"/>
                  </a:lnTo>
                  <a:lnTo>
                    <a:pt x="494" y="605"/>
                  </a:lnTo>
                  <a:lnTo>
                    <a:pt x="508" y="603"/>
                  </a:lnTo>
                  <a:lnTo>
                    <a:pt x="521" y="600"/>
                  </a:lnTo>
                  <a:lnTo>
                    <a:pt x="533" y="597"/>
                  </a:lnTo>
                  <a:lnTo>
                    <a:pt x="543" y="594"/>
                  </a:lnTo>
                  <a:lnTo>
                    <a:pt x="551" y="590"/>
                  </a:lnTo>
                  <a:lnTo>
                    <a:pt x="559" y="585"/>
                  </a:lnTo>
                  <a:lnTo>
                    <a:pt x="565" y="581"/>
                  </a:lnTo>
                  <a:lnTo>
                    <a:pt x="568" y="579"/>
                  </a:lnTo>
                  <a:lnTo>
                    <a:pt x="571" y="576"/>
                  </a:lnTo>
                  <a:lnTo>
                    <a:pt x="575" y="571"/>
                  </a:lnTo>
                  <a:lnTo>
                    <a:pt x="578" y="567"/>
                  </a:lnTo>
                  <a:lnTo>
                    <a:pt x="580" y="562"/>
                  </a:lnTo>
                  <a:lnTo>
                    <a:pt x="582" y="557"/>
                  </a:lnTo>
                  <a:lnTo>
                    <a:pt x="583" y="552"/>
                  </a:lnTo>
                  <a:lnTo>
                    <a:pt x="583" y="548"/>
                  </a:lnTo>
                  <a:lnTo>
                    <a:pt x="583" y="544"/>
                  </a:lnTo>
                  <a:lnTo>
                    <a:pt x="583" y="540"/>
                  </a:lnTo>
                  <a:lnTo>
                    <a:pt x="582" y="537"/>
                  </a:lnTo>
                  <a:lnTo>
                    <a:pt x="580" y="534"/>
                  </a:lnTo>
                  <a:lnTo>
                    <a:pt x="577" y="527"/>
                  </a:lnTo>
                  <a:lnTo>
                    <a:pt x="575" y="525"/>
                  </a:lnTo>
                  <a:lnTo>
                    <a:pt x="572" y="522"/>
                  </a:lnTo>
                  <a:lnTo>
                    <a:pt x="569" y="520"/>
                  </a:lnTo>
                  <a:lnTo>
                    <a:pt x="566" y="517"/>
                  </a:lnTo>
                  <a:lnTo>
                    <a:pt x="559" y="513"/>
                  </a:lnTo>
                  <a:lnTo>
                    <a:pt x="551" y="510"/>
                  </a:lnTo>
                  <a:lnTo>
                    <a:pt x="542" y="507"/>
                  </a:lnTo>
                  <a:lnTo>
                    <a:pt x="532" y="504"/>
                  </a:lnTo>
                  <a:lnTo>
                    <a:pt x="521" y="502"/>
                  </a:lnTo>
                  <a:lnTo>
                    <a:pt x="498" y="498"/>
                  </a:lnTo>
                  <a:lnTo>
                    <a:pt x="447" y="491"/>
                  </a:lnTo>
                  <a:lnTo>
                    <a:pt x="412" y="486"/>
                  </a:lnTo>
                  <a:lnTo>
                    <a:pt x="394" y="484"/>
                  </a:lnTo>
                  <a:lnTo>
                    <a:pt x="376" y="480"/>
                  </a:lnTo>
                  <a:lnTo>
                    <a:pt x="358" y="476"/>
                  </a:lnTo>
                  <a:lnTo>
                    <a:pt x="341" y="472"/>
                  </a:lnTo>
                  <a:lnTo>
                    <a:pt x="324" y="466"/>
                  </a:lnTo>
                  <a:lnTo>
                    <a:pt x="308" y="460"/>
                  </a:lnTo>
                  <a:lnTo>
                    <a:pt x="301" y="456"/>
                  </a:lnTo>
                  <a:lnTo>
                    <a:pt x="293" y="451"/>
                  </a:lnTo>
                  <a:lnTo>
                    <a:pt x="280" y="442"/>
                  </a:lnTo>
                  <a:lnTo>
                    <a:pt x="274" y="437"/>
                  </a:lnTo>
                  <a:lnTo>
                    <a:pt x="268" y="432"/>
                  </a:lnTo>
                  <a:lnTo>
                    <a:pt x="262" y="426"/>
                  </a:lnTo>
                  <a:lnTo>
                    <a:pt x="257" y="420"/>
                  </a:lnTo>
                  <a:lnTo>
                    <a:pt x="253" y="414"/>
                  </a:lnTo>
                  <a:lnTo>
                    <a:pt x="249" y="407"/>
                  </a:lnTo>
                  <a:lnTo>
                    <a:pt x="246" y="400"/>
                  </a:lnTo>
                  <a:lnTo>
                    <a:pt x="243" y="392"/>
                  </a:lnTo>
                  <a:lnTo>
                    <a:pt x="240" y="384"/>
                  </a:lnTo>
                  <a:lnTo>
                    <a:pt x="239" y="375"/>
                  </a:lnTo>
                  <a:lnTo>
                    <a:pt x="238" y="366"/>
                  </a:lnTo>
                  <a:lnTo>
                    <a:pt x="237" y="356"/>
                  </a:lnTo>
                  <a:lnTo>
                    <a:pt x="238" y="349"/>
                  </a:lnTo>
                  <a:lnTo>
                    <a:pt x="239" y="342"/>
                  </a:lnTo>
                  <a:lnTo>
                    <a:pt x="240" y="335"/>
                  </a:lnTo>
                  <a:lnTo>
                    <a:pt x="242" y="328"/>
                  </a:lnTo>
                  <a:lnTo>
                    <a:pt x="244" y="321"/>
                  </a:lnTo>
                  <a:lnTo>
                    <a:pt x="247" y="315"/>
                  </a:lnTo>
                  <a:lnTo>
                    <a:pt x="250" y="308"/>
                  </a:lnTo>
                  <a:lnTo>
                    <a:pt x="254" y="302"/>
                  </a:lnTo>
                  <a:lnTo>
                    <a:pt x="258" y="296"/>
                  </a:lnTo>
                  <a:lnTo>
                    <a:pt x="263" y="290"/>
                  </a:lnTo>
                  <a:lnTo>
                    <a:pt x="268" y="285"/>
                  </a:lnTo>
                  <a:lnTo>
                    <a:pt x="274" y="279"/>
                  </a:lnTo>
                  <a:lnTo>
                    <a:pt x="280" y="274"/>
                  </a:lnTo>
                  <a:lnTo>
                    <a:pt x="286" y="269"/>
                  </a:lnTo>
                  <a:lnTo>
                    <a:pt x="292" y="264"/>
                  </a:lnTo>
                  <a:lnTo>
                    <a:pt x="299" y="260"/>
                  </a:lnTo>
                  <a:lnTo>
                    <a:pt x="314" y="251"/>
                  </a:lnTo>
                  <a:lnTo>
                    <a:pt x="322" y="247"/>
                  </a:lnTo>
                  <a:lnTo>
                    <a:pt x="330" y="244"/>
                  </a:lnTo>
                  <a:lnTo>
                    <a:pt x="347" y="237"/>
                  </a:lnTo>
                  <a:lnTo>
                    <a:pt x="365" y="232"/>
                  </a:lnTo>
                  <a:lnTo>
                    <a:pt x="383" y="227"/>
                  </a:lnTo>
                  <a:lnTo>
                    <a:pt x="402" y="224"/>
                  </a:lnTo>
                  <a:lnTo>
                    <a:pt x="422" y="222"/>
                  </a:lnTo>
                  <a:lnTo>
                    <a:pt x="443" y="222"/>
                  </a:lnTo>
                  <a:lnTo>
                    <a:pt x="459" y="222"/>
                  </a:lnTo>
                  <a:lnTo>
                    <a:pt x="474" y="223"/>
                  </a:lnTo>
                  <a:lnTo>
                    <a:pt x="489" y="224"/>
                  </a:lnTo>
                  <a:lnTo>
                    <a:pt x="504" y="226"/>
                  </a:lnTo>
                  <a:lnTo>
                    <a:pt x="518" y="229"/>
                  </a:lnTo>
                  <a:lnTo>
                    <a:pt x="532" y="232"/>
                  </a:lnTo>
                  <a:lnTo>
                    <a:pt x="545" y="235"/>
                  </a:lnTo>
                  <a:lnTo>
                    <a:pt x="559" y="239"/>
                  </a:lnTo>
                  <a:lnTo>
                    <a:pt x="571" y="244"/>
                  </a:lnTo>
                  <a:lnTo>
                    <a:pt x="584" y="249"/>
                  </a:lnTo>
                  <a:lnTo>
                    <a:pt x="596" y="255"/>
                  </a:lnTo>
                  <a:lnTo>
                    <a:pt x="607" y="261"/>
                  </a:lnTo>
                  <a:lnTo>
                    <a:pt x="619" y="268"/>
                  </a:lnTo>
                  <a:lnTo>
                    <a:pt x="630" y="275"/>
                  </a:lnTo>
                  <a:lnTo>
                    <a:pt x="641" y="283"/>
                  </a:lnTo>
                  <a:lnTo>
                    <a:pt x="651" y="291"/>
                  </a:lnTo>
                  <a:lnTo>
                    <a:pt x="649" y="294"/>
                  </a:lnTo>
                  <a:lnTo>
                    <a:pt x="644" y="302"/>
                  </a:lnTo>
                  <a:lnTo>
                    <a:pt x="627" y="326"/>
                  </a:lnTo>
                  <a:lnTo>
                    <a:pt x="602" y="360"/>
                  </a:lnTo>
                  <a:lnTo>
                    <a:pt x="599" y="357"/>
                  </a:lnTo>
                  <a:lnTo>
                    <a:pt x="591" y="351"/>
                  </a:lnTo>
                  <a:lnTo>
                    <a:pt x="578" y="341"/>
                  </a:lnTo>
                  <a:lnTo>
                    <a:pt x="570" y="336"/>
                  </a:lnTo>
                  <a:lnTo>
                    <a:pt x="560" y="330"/>
                  </a:lnTo>
                  <a:lnTo>
                    <a:pt x="550" y="325"/>
                  </a:lnTo>
                  <a:lnTo>
                    <a:pt x="538" y="320"/>
                  </a:lnTo>
                  <a:lnTo>
                    <a:pt x="525" y="315"/>
                  </a:lnTo>
                  <a:lnTo>
                    <a:pt x="511" y="310"/>
                  </a:lnTo>
                  <a:lnTo>
                    <a:pt x="503" y="308"/>
                  </a:lnTo>
                  <a:lnTo>
                    <a:pt x="496" y="307"/>
                  </a:lnTo>
                  <a:lnTo>
                    <a:pt x="479" y="304"/>
                  </a:lnTo>
                  <a:lnTo>
                    <a:pt x="471" y="303"/>
                  </a:lnTo>
                  <a:lnTo>
                    <a:pt x="462" y="302"/>
                  </a:lnTo>
                  <a:lnTo>
                    <a:pt x="453" y="301"/>
                  </a:lnTo>
                  <a:lnTo>
                    <a:pt x="444" y="301"/>
                  </a:lnTo>
                  <a:lnTo>
                    <a:pt x="430" y="301"/>
                  </a:lnTo>
                  <a:lnTo>
                    <a:pt x="416" y="303"/>
                  </a:lnTo>
                  <a:lnTo>
                    <a:pt x="404" y="304"/>
                  </a:lnTo>
                  <a:lnTo>
                    <a:pt x="392" y="307"/>
                  </a:lnTo>
                  <a:lnTo>
                    <a:pt x="382" y="310"/>
                  </a:lnTo>
                  <a:lnTo>
                    <a:pt x="372" y="313"/>
                  </a:lnTo>
                  <a:lnTo>
                    <a:pt x="363" y="317"/>
                  </a:lnTo>
                  <a:lnTo>
                    <a:pt x="356" y="321"/>
                  </a:lnTo>
                  <a:lnTo>
                    <a:pt x="349" y="325"/>
                  </a:lnTo>
                  <a:lnTo>
                    <a:pt x="343" y="329"/>
                  </a:lnTo>
                  <a:lnTo>
                    <a:pt x="338" y="334"/>
                  </a:lnTo>
                  <a:lnTo>
                    <a:pt x="334" y="338"/>
                  </a:lnTo>
                  <a:lnTo>
                    <a:pt x="331" y="343"/>
                  </a:lnTo>
                  <a:lnTo>
                    <a:pt x="328" y="347"/>
                  </a:lnTo>
                  <a:lnTo>
                    <a:pt x="327" y="351"/>
                  </a:lnTo>
                  <a:lnTo>
                    <a:pt x="327" y="355"/>
                  </a:lnTo>
                  <a:lnTo>
                    <a:pt x="327" y="363"/>
                  </a:lnTo>
                  <a:lnTo>
                    <a:pt x="328" y="366"/>
                  </a:lnTo>
                  <a:lnTo>
                    <a:pt x="330" y="369"/>
                  </a:lnTo>
                  <a:lnTo>
                    <a:pt x="333" y="375"/>
                  </a:lnTo>
                  <a:lnTo>
                    <a:pt x="335" y="378"/>
                  </a:lnTo>
                  <a:lnTo>
                    <a:pt x="338" y="380"/>
                  </a:lnTo>
                  <a:lnTo>
                    <a:pt x="344" y="385"/>
                  </a:lnTo>
                  <a:lnTo>
                    <a:pt x="351" y="389"/>
                  </a:lnTo>
                  <a:lnTo>
                    <a:pt x="360" y="392"/>
                  </a:lnTo>
                  <a:lnTo>
                    <a:pt x="369" y="395"/>
                  </a:lnTo>
                  <a:lnTo>
                    <a:pt x="380" y="397"/>
                  </a:lnTo>
                  <a:lnTo>
                    <a:pt x="391" y="400"/>
                  </a:lnTo>
                  <a:lnTo>
                    <a:pt x="416" y="403"/>
                  </a:lnTo>
                  <a:lnTo>
                    <a:pt x="443" y="407"/>
                  </a:lnTo>
                  <a:lnTo>
                    <a:pt x="473" y="411"/>
                  </a:lnTo>
                  <a:lnTo>
                    <a:pt x="513" y="416"/>
                  </a:lnTo>
                  <a:lnTo>
                    <a:pt x="532" y="420"/>
                  </a:lnTo>
                  <a:lnTo>
                    <a:pt x="550" y="424"/>
                  </a:lnTo>
                  <a:lnTo>
                    <a:pt x="568" y="428"/>
                  </a:lnTo>
                  <a:lnTo>
                    <a:pt x="584" y="433"/>
                  </a:lnTo>
                  <a:lnTo>
                    <a:pt x="600" y="439"/>
                  </a:lnTo>
                  <a:lnTo>
                    <a:pt x="607" y="442"/>
                  </a:lnTo>
                  <a:lnTo>
                    <a:pt x="614" y="446"/>
                  </a:lnTo>
                  <a:lnTo>
                    <a:pt x="627" y="453"/>
                  </a:lnTo>
                  <a:lnTo>
                    <a:pt x="634" y="458"/>
                  </a:lnTo>
                  <a:lnTo>
                    <a:pt x="639" y="463"/>
                  </a:lnTo>
                  <a:lnTo>
                    <a:pt x="645" y="468"/>
                  </a:lnTo>
                  <a:lnTo>
                    <a:pt x="649" y="473"/>
                  </a:lnTo>
                  <a:lnTo>
                    <a:pt x="654" y="479"/>
                  </a:lnTo>
                  <a:lnTo>
                    <a:pt x="658" y="484"/>
                  </a:lnTo>
                  <a:lnTo>
                    <a:pt x="662" y="491"/>
                  </a:lnTo>
                  <a:lnTo>
                    <a:pt x="665" y="497"/>
                  </a:lnTo>
                  <a:lnTo>
                    <a:pt x="668" y="504"/>
                  </a:lnTo>
                  <a:lnTo>
                    <a:pt x="670" y="512"/>
                  </a:lnTo>
                  <a:lnTo>
                    <a:pt x="672" y="519"/>
                  </a:lnTo>
                  <a:lnTo>
                    <a:pt x="673" y="528"/>
                  </a:lnTo>
                  <a:lnTo>
                    <a:pt x="674" y="536"/>
                  </a:lnTo>
                  <a:lnTo>
                    <a:pt x="674" y="545"/>
                  </a:lnTo>
                  <a:lnTo>
                    <a:pt x="674" y="553"/>
                  </a:lnTo>
                  <a:lnTo>
                    <a:pt x="673" y="560"/>
                  </a:lnTo>
                  <a:lnTo>
                    <a:pt x="672" y="567"/>
                  </a:lnTo>
                  <a:lnTo>
                    <a:pt x="670" y="574"/>
                  </a:lnTo>
                  <a:lnTo>
                    <a:pt x="668" y="581"/>
                  </a:lnTo>
                  <a:lnTo>
                    <a:pt x="666" y="588"/>
                  </a:lnTo>
                  <a:lnTo>
                    <a:pt x="663" y="594"/>
                  </a:lnTo>
                  <a:lnTo>
                    <a:pt x="659" y="601"/>
                  </a:lnTo>
                  <a:lnTo>
                    <a:pt x="655" y="607"/>
                  </a:lnTo>
                  <a:lnTo>
                    <a:pt x="651" y="613"/>
                  </a:lnTo>
                  <a:lnTo>
                    <a:pt x="646" y="619"/>
                  </a:lnTo>
                  <a:lnTo>
                    <a:pt x="641" y="625"/>
                  </a:lnTo>
                  <a:lnTo>
                    <a:pt x="635" y="630"/>
                  </a:lnTo>
                  <a:lnTo>
                    <a:pt x="629" y="635"/>
                  </a:lnTo>
                  <a:lnTo>
                    <a:pt x="623" y="640"/>
                  </a:lnTo>
                  <a:lnTo>
                    <a:pt x="616" y="645"/>
                  </a:lnTo>
                  <a:lnTo>
                    <a:pt x="609" y="650"/>
                  </a:lnTo>
                  <a:lnTo>
                    <a:pt x="602" y="654"/>
                  </a:lnTo>
                  <a:lnTo>
                    <a:pt x="586" y="662"/>
                  </a:lnTo>
                  <a:lnTo>
                    <a:pt x="569" y="669"/>
                  </a:lnTo>
                  <a:lnTo>
                    <a:pt x="560" y="673"/>
                  </a:lnTo>
                  <a:lnTo>
                    <a:pt x="550" y="675"/>
                  </a:lnTo>
                  <a:lnTo>
                    <a:pt x="531" y="680"/>
                  </a:lnTo>
                  <a:lnTo>
                    <a:pt x="510" y="683"/>
                  </a:lnTo>
                  <a:lnTo>
                    <a:pt x="499" y="685"/>
                  </a:lnTo>
                  <a:lnTo>
                    <a:pt x="488" y="686"/>
                  </a:lnTo>
                  <a:lnTo>
                    <a:pt x="466" y="686"/>
                  </a:lnTo>
                  <a:close/>
                  <a:moveTo>
                    <a:pt x="0" y="0"/>
                  </a:moveTo>
                  <a:lnTo>
                    <a:pt x="0" y="453"/>
                  </a:lnTo>
                  <a:lnTo>
                    <a:pt x="0" y="908"/>
                  </a:lnTo>
                  <a:lnTo>
                    <a:pt x="680" y="908"/>
                  </a:lnTo>
                  <a:lnTo>
                    <a:pt x="1361" y="908"/>
                  </a:lnTo>
                  <a:lnTo>
                    <a:pt x="2041" y="908"/>
                  </a:lnTo>
                  <a:lnTo>
                    <a:pt x="2723" y="908"/>
                  </a:lnTo>
                  <a:lnTo>
                    <a:pt x="3403" y="908"/>
                  </a:lnTo>
                  <a:lnTo>
                    <a:pt x="4084" y="908"/>
                  </a:lnTo>
                  <a:lnTo>
                    <a:pt x="4765" y="908"/>
                  </a:lnTo>
                  <a:lnTo>
                    <a:pt x="5446" y="908"/>
                  </a:lnTo>
                  <a:lnTo>
                    <a:pt x="5446" y="453"/>
                  </a:lnTo>
                  <a:lnTo>
                    <a:pt x="5446" y="0"/>
                  </a:lnTo>
                  <a:lnTo>
                    <a:pt x="4765" y="0"/>
                  </a:lnTo>
                  <a:lnTo>
                    <a:pt x="4084" y="0"/>
                  </a:lnTo>
                  <a:lnTo>
                    <a:pt x="3403" y="0"/>
                  </a:lnTo>
                  <a:lnTo>
                    <a:pt x="2723" y="0"/>
                  </a:lnTo>
                  <a:lnTo>
                    <a:pt x="2041" y="0"/>
                  </a:lnTo>
                  <a:lnTo>
                    <a:pt x="1361" y="0"/>
                  </a:lnTo>
                  <a:lnTo>
                    <a:pt x="680" y="0"/>
                  </a:lnTo>
                  <a:lnTo>
                    <a:pt x="0" y="0"/>
                  </a:lnTo>
                  <a:close/>
                  <a:moveTo>
                    <a:pt x="1367" y="297"/>
                  </a:moveTo>
                  <a:lnTo>
                    <a:pt x="1358" y="297"/>
                  </a:lnTo>
                  <a:lnTo>
                    <a:pt x="1349" y="298"/>
                  </a:lnTo>
                  <a:lnTo>
                    <a:pt x="1341" y="299"/>
                  </a:lnTo>
                  <a:lnTo>
                    <a:pt x="1333" y="300"/>
                  </a:lnTo>
                  <a:lnTo>
                    <a:pt x="1325" y="302"/>
                  </a:lnTo>
                  <a:lnTo>
                    <a:pt x="1318" y="305"/>
                  </a:lnTo>
                  <a:lnTo>
                    <a:pt x="1311" y="307"/>
                  </a:lnTo>
                  <a:lnTo>
                    <a:pt x="1304" y="311"/>
                  </a:lnTo>
                  <a:lnTo>
                    <a:pt x="1291" y="318"/>
                  </a:lnTo>
                  <a:lnTo>
                    <a:pt x="1279" y="327"/>
                  </a:lnTo>
                  <a:lnTo>
                    <a:pt x="1274" y="331"/>
                  </a:lnTo>
                  <a:lnTo>
                    <a:pt x="1269" y="336"/>
                  </a:lnTo>
                  <a:lnTo>
                    <a:pt x="1259" y="347"/>
                  </a:lnTo>
                  <a:lnTo>
                    <a:pt x="1255" y="353"/>
                  </a:lnTo>
                  <a:lnTo>
                    <a:pt x="1251" y="359"/>
                  </a:lnTo>
                  <a:lnTo>
                    <a:pt x="1244" y="371"/>
                  </a:lnTo>
                  <a:lnTo>
                    <a:pt x="1241" y="377"/>
                  </a:lnTo>
                  <a:lnTo>
                    <a:pt x="1238" y="384"/>
                  </a:lnTo>
                  <a:lnTo>
                    <a:pt x="1233" y="397"/>
                  </a:lnTo>
                  <a:lnTo>
                    <a:pt x="1229" y="411"/>
                  </a:lnTo>
                  <a:lnTo>
                    <a:pt x="1226" y="425"/>
                  </a:lnTo>
                  <a:lnTo>
                    <a:pt x="1225" y="439"/>
                  </a:lnTo>
                  <a:lnTo>
                    <a:pt x="1224" y="454"/>
                  </a:lnTo>
                  <a:lnTo>
                    <a:pt x="1225" y="469"/>
                  </a:lnTo>
                  <a:lnTo>
                    <a:pt x="1225" y="476"/>
                  </a:lnTo>
                  <a:lnTo>
                    <a:pt x="1226" y="483"/>
                  </a:lnTo>
                  <a:lnTo>
                    <a:pt x="1229" y="497"/>
                  </a:lnTo>
                  <a:lnTo>
                    <a:pt x="1231" y="504"/>
                  </a:lnTo>
                  <a:lnTo>
                    <a:pt x="1233" y="510"/>
                  </a:lnTo>
                  <a:lnTo>
                    <a:pt x="1235" y="517"/>
                  </a:lnTo>
                  <a:lnTo>
                    <a:pt x="1238" y="524"/>
                  </a:lnTo>
                  <a:lnTo>
                    <a:pt x="1241" y="530"/>
                  </a:lnTo>
                  <a:lnTo>
                    <a:pt x="1244" y="537"/>
                  </a:lnTo>
                  <a:lnTo>
                    <a:pt x="1247" y="543"/>
                  </a:lnTo>
                  <a:lnTo>
                    <a:pt x="1251" y="549"/>
                  </a:lnTo>
                  <a:lnTo>
                    <a:pt x="1255" y="555"/>
                  </a:lnTo>
                  <a:lnTo>
                    <a:pt x="1259" y="561"/>
                  </a:lnTo>
                  <a:lnTo>
                    <a:pt x="1264" y="566"/>
                  </a:lnTo>
                  <a:lnTo>
                    <a:pt x="1269" y="571"/>
                  </a:lnTo>
                  <a:lnTo>
                    <a:pt x="1274" y="576"/>
                  </a:lnTo>
                  <a:lnTo>
                    <a:pt x="1279" y="581"/>
                  </a:lnTo>
                  <a:lnTo>
                    <a:pt x="1285" y="585"/>
                  </a:lnTo>
                  <a:lnTo>
                    <a:pt x="1291" y="589"/>
                  </a:lnTo>
                  <a:lnTo>
                    <a:pt x="1297" y="593"/>
                  </a:lnTo>
                  <a:lnTo>
                    <a:pt x="1304" y="597"/>
                  </a:lnTo>
                  <a:lnTo>
                    <a:pt x="1311" y="600"/>
                  </a:lnTo>
                  <a:lnTo>
                    <a:pt x="1318" y="603"/>
                  </a:lnTo>
                  <a:lnTo>
                    <a:pt x="1325" y="605"/>
                  </a:lnTo>
                  <a:lnTo>
                    <a:pt x="1333" y="607"/>
                  </a:lnTo>
                  <a:lnTo>
                    <a:pt x="1341" y="608"/>
                  </a:lnTo>
                  <a:lnTo>
                    <a:pt x="1349" y="610"/>
                  </a:lnTo>
                  <a:lnTo>
                    <a:pt x="1358" y="610"/>
                  </a:lnTo>
                  <a:lnTo>
                    <a:pt x="1367" y="611"/>
                  </a:lnTo>
                  <a:lnTo>
                    <a:pt x="1379" y="610"/>
                  </a:lnTo>
                  <a:lnTo>
                    <a:pt x="1392" y="608"/>
                  </a:lnTo>
                  <a:lnTo>
                    <a:pt x="1405" y="605"/>
                  </a:lnTo>
                  <a:lnTo>
                    <a:pt x="1417" y="601"/>
                  </a:lnTo>
                  <a:lnTo>
                    <a:pt x="1423" y="599"/>
                  </a:lnTo>
                  <a:lnTo>
                    <a:pt x="1428" y="596"/>
                  </a:lnTo>
                  <a:lnTo>
                    <a:pt x="1440" y="589"/>
                  </a:lnTo>
                  <a:lnTo>
                    <a:pt x="1445" y="586"/>
                  </a:lnTo>
                  <a:lnTo>
                    <a:pt x="1450" y="582"/>
                  </a:lnTo>
                  <a:lnTo>
                    <a:pt x="1455" y="577"/>
                  </a:lnTo>
                  <a:lnTo>
                    <a:pt x="1460" y="573"/>
                  </a:lnTo>
                  <a:lnTo>
                    <a:pt x="1465" y="568"/>
                  </a:lnTo>
                  <a:lnTo>
                    <a:pt x="1469" y="562"/>
                  </a:lnTo>
                  <a:lnTo>
                    <a:pt x="1473" y="557"/>
                  </a:lnTo>
                  <a:lnTo>
                    <a:pt x="1477" y="551"/>
                  </a:lnTo>
                  <a:lnTo>
                    <a:pt x="1485" y="538"/>
                  </a:lnTo>
                  <a:lnTo>
                    <a:pt x="1488" y="531"/>
                  </a:lnTo>
                  <a:lnTo>
                    <a:pt x="1491" y="524"/>
                  </a:lnTo>
                  <a:lnTo>
                    <a:pt x="1495" y="509"/>
                  </a:lnTo>
                  <a:lnTo>
                    <a:pt x="1497" y="500"/>
                  </a:lnTo>
                  <a:lnTo>
                    <a:pt x="1499" y="492"/>
                  </a:lnTo>
                  <a:lnTo>
                    <a:pt x="1500" y="483"/>
                  </a:lnTo>
                  <a:lnTo>
                    <a:pt x="1501" y="474"/>
                  </a:lnTo>
                  <a:lnTo>
                    <a:pt x="1502" y="464"/>
                  </a:lnTo>
                  <a:lnTo>
                    <a:pt x="1502" y="454"/>
                  </a:lnTo>
                  <a:lnTo>
                    <a:pt x="1502" y="444"/>
                  </a:lnTo>
                  <a:lnTo>
                    <a:pt x="1501" y="434"/>
                  </a:lnTo>
                  <a:lnTo>
                    <a:pt x="1500" y="425"/>
                  </a:lnTo>
                  <a:lnTo>
                    <a:pt x="1499" y="416"/>
                  </a:lnTo>
                  <a:lnTo>
                    <a:pt x="1495" y="399"/>
                  </a:lnTo>
                  <a:lnTo>
                    <a:pt x="1493" y="391"/>
                  </a:lnTo>
                  <a:lnTo>
                    <a:pt x="1491" y="384"/>
                  </a:lnTo>
                  <a:lnTo>
                    <a:pt x="1488" y="376"/>
                  </a:lnTo>
                  <a:lnTo>
                    <a:pt x="1485" y="369"/>
                  </a:lnTo>
                  <a:lnTo>
                    <a:pt x="1481" y="363"/>
                  </a:lnTo>
                  <a:lnTo>
                    <a:pt x="1477" y="356"/>
                  </a:lnTo>
                  <a:lnTo>
                    <a:pt x="1473" y="351"/>
                  </a:lnTo>
                  <a:lnTo>
                    <a:pt x="1469" y="345"/>
                  </a:lnTo>
                  <a:lnTo>
                    <a:pt x="1460" y="335"/>
                  </a:lnTo>
                  <a:lnTo>
                    <a:pt x="1450" y="326"/>
                  </a:lnTo>
                  <a:lnTo>
                    <a:pt x="1440" y="318"/>
                  </a:lnTo>
                  <a:lnTo>
                    <a:pt x="1434" y="314"/>
                  </a:lnTo>
                  <a:lnTo>
                    <a:pt x="1428" y="311"/>
                  </a:lnTo>
                  <a:lnTo>
                    <a:pt x="1423" y="308"/>
                  </a:lnTo>
                  <a:lnTo>
                    <a:pt x="1417" y="306"/>
                  </a:lnTo>
                  <a:lnTo>
                    <a:pt x="1411" y="304"/>
                  </a:lnTo>
                  <a:lnTo>
                    <a:pt x="1405" y="302"/>
                  </a:lnTo>
                  <a:lnTo>
                    <a:pt x="1398" y="300"/>
                  </a:lnTo>
                  <a:lnTo>
                    <a:pt x="1392" y="299"/>
                  </a:lnTo>
                  <a:lnTo>
                    <a:pt x="1379" y="297"/>
                  </a:lnTo>
                  <a:lnTo>
                    <a:pt x="1373" y="297"/>
                  </a:lnTo>
                  <a:lnTo>
                    <a:pt x="1367" y="297"/>
                  </a:lnTo>
                  <a:close/>
                  <a:moveTo>
                    <a:pt x="3177" y="301"/>
                  </a:moveTo>
                  <a:lnTo>
                    <a:pt x="3162" y="302"/>
                  </a:lnTo>
                  <a:lnTo>
                    <a:pt x="3148" y="304"/>
                  </a:lnTo>
                  <a:lnTo>
                    <a:pt x="3141" y="305"/>
                  </a:lnTo>
                  <a:lnTo>
                    <a:pt x="3135" y="307"/>
                  </a:lnTo>
                  <a:lnTo>
                    <a:pt x="3128" y="310"/>
                  </a:lnTo>
                  <a:lnTo>
                    <a:pt x="3121" y="312"/>
                  </a:lnTo>
                  <a:lnTo>
                    <a:pt x="3115" y="315"/>
                  </a:lnTo>
                  <a:lnTo>
                    <a:pt x="3109" y="318"/>
                  </a:lnTo>
                  <a:lnTo>
                    <a:pt x="3103" y="321"/>
                  </a:lnTo>
                  <a:lnTo>
                    <a:pt x="3097" y="325"/>
                  </a:lnTo>
                  <a:lnTo>
                    <a:pt x="3092" y="329"/>
                  </a:lnTo>
                  <a:lnTo>
                    <a:pt x="3086" y="334"/>
                  </a:lnTo>
                  <a:lnTo>
                    <a:pt x="3081" y="338"/>
                  </a:lnTo>
                  <a:lnTo>
                    <a:pt x="3076" y="343"/>
                  </a:lnTo>
                  <a:lnTo>
                    <a:pt x="3071" y="348"/>
                  </a:lnTo>
                  <a:lnTo>
                    <a:pt x="3067" y="353"/>
                  </a:lnTo>
                  <a:lnTo>
                    <a:pt x="3063" y="359"/>
                  </a:lnTo>
                  <a:lnTo>
                    <a:pt x="3059" y="365"/>
                  </a:lnTo>
                  <a:lnTo>
                    <a:pt x="3052" y="377"/>
                  </a:lnTo>
                  <a:lnTo>
                    <a:pt x="3048" y="384"/>
                  </a:lnTo>
                  <a:lnTo>
                    <a:pt x="3046" y="391"/>
                  </a:lnTo>
                  <a:lnTo>
                    <a:pt x="3043" y="398"/>
                  </a:lnTo>
                  <a:lnTo>
                    <a:pt x="3041" y="405"/>
                  </a:lnTo>
                  <a:lnTo>
                    <a:pt x="3039" y="413"/>
                  </a:lnTo>
                  <a:lnTo>
                    <a:pt x="3037" y="420"/>
                  </a:lnTo>
                  <a:lnTo>
                    <a:pt x="3035" y="436"/>
                  </a:lnTo>
                  <a:lnTo>
                    <a:pt x="3034" y="453"/>
                  </a:lnTo>
                  <a:lnTo>
                    <a:pt x="3034" y="462"/>
                  </a:lnTo>
                  <a:lnTo>
                    <a:pt x="3035" y="470"/>
                  </a:lnTo>
                  <a:lnTo>
                    <a:pt x="3036" y="478"/>
                  </a:lnTo>
                  <a:lnTo>
                    <a:pt x="3037" y="486"/>
                  </a:lnTo>
                  <a:lnTo>
                    <a:pt x="3041" y="501"/>
                  </a:lnTo>
                  <a:lnTo>
                    <a:pt x="3046" y="515"/>
                  </a:lnTo>
                  <a:lnTo>
                    <a:pt x="3052" y="529"/>
                  </a:lnTo>
                  <a:lnTo>
                    <a:pt x="3055" y="535"/>
                  </a:lnTo>
                  <a:lnTo>
                    <a:pt x="3059" y="541"/>
                  </a:lnTo>
                  <a:lnTo>
                    <a:pt x="3063" y="547"/>
                  </a:lnTo>
                  <a:lnTo>
                    <a:pt x="3067" y="553"/>
                  </a:lnTo>
                  <a:lnTo>
                    <a:pt x="3071" y="558"/>
                  </a:lnTo>
                  <a:lnTo>
                    <a:pt x="3076" y="563"/>
                  </a:lnTo>
                  <a:lnTo>
                    <a:pt x="3081" y="568"/>
                  </a:lnTo>
                  <a:lnTo>
                    <a:pt x="3086" y="573"/>
                  </a:lnTo>
                  <a:lnTo>
                    <a:pt x="3092" y="577"/>
                  </a:lnTo>
                  <a:lnTo>
                    <a:pt x="3097" y="581"/>
                  </a:lnTo>
                  <a:lnTo>
                    <a:pt x="3109" y="588"/>
                  </a:lnTo>
                  <a:lnTo>
                    <a:pt x="3115" y="591"/>
                  </a:lnTo>
                  <a:lnTo>
                    <a:pt x="3121" y="594"/>
                  </a:lnTo>
                  <a:lnTo>
                    <a:pt x="3135" y="599"/>
                  </a:lnTo>
                  <a:lnTo>
                    <a:pt x="3148" y="602"/>
                  </a:lnTo>
                  <a:lnTo>
                    <a:pt x="3155" y="604"/>
                  </a:lnTo>
                  <a:lnTo>
                    <a:pt x="3162" y="604"/>
                  </a:lnTo>
                  <a:lnTo>
                    <a:pt x="3177" y="605"/>
                  </a:lnTo>
                  <a:lnTo>
                    <a:pt x="3192" y="604"/>
                  </a:lnTo>
                  <a:lnTo>
                    <a:pt x="3206" y="602"/>
                  </a:lnTo>
                  <a:lnTo>
                    <a:pt x="3213" y="601"/>
                  </a:lnTo>
                  <a:lnTo>
                    <a:pt x="3219" y="599"/>
                  </a:lnTo>
                  <a:lnTo>
                    <a:pt x="3226" y="597"/>
                  </a:lnTo>
                  <a:lnTo>
                    <a:pt x="3232" y="594"/>
                  </a:lnTo>
                  <a:lnTo>
                    <a:pt x="3239" y="591"/>
                  </a:lnTo>
                  <a:lnTo>
                    <a:pt x="3245" y="588"/>
                  </a:lnTo>
                  <a:lnTo>
                    <a:pt x="3251" y="585"/>
                  </a:lnTo>
                  <a:lnTo>
                    <a:pt x="3257" y="581"/>
                  </a:lnTo>
                  <a:lnTo>
                    <a:pt x="3262" y="577"/>
                  </a:lnTo>
                  <a:lnTo>
                    <a:pt x="3268" y="573"/>
                  </a:lnTo>
                  <a:lnTo>
                    <a:pt x="3273" y="568"/>
                  </a:lnTo>
                  <a:lnTo>
                    <a:pt x="3278" y="563"/>
                  </a:lnTo>
                  <a:lnTo>
                    <a:pt x="3282" y="558"/>
                  </a:lnTo>
                  <a:lnTo>
                    <a:pt x="3287" y="553"/>
                  </a:lnTo>
                  <a:lnTo>
                    <a:pt x="3291" y="547"/>
                  </a:lnTo>
                  <a:lnTo>
                    <a:pt x="3295" y="541"/>
                  </a:lnTo>
                  <a:lnTo>
                    <a:pt x="3302" y="529"/>
                  </a:lnTo>
                  <a:lnTo>
                    <a:pt x="3305" y="522"/>
                  </a:lnTo>
                  <a:lnTo>
                    <a:pt x="3308" y="515"/>
                  </a:lnTo>
                  <a:lnTo>
                    <a:pt x="3311" y="508"/>
                  </a:lnTo>
                  <a:lnTo>
                    <a:pt x="3313" y="501"/>
                  </a:lnTo>
                  <a:lnTo>
                    <a:pt x="3315" y="494"/>
                  </a:lnTo>
                  <a:lnTo>
                    <a:pt x="3317" y="486"/>
                  </a:lnTo>
                  <a:lnTo>
                    <a:pt x="3319" y="470"/>
                  </a:lnTo>
                  <a:lnTo>
                    <a:pt x="3320" y="453"/>
                  </a:lnTo>
                  <a:lnTo>
                    <a:pt x="3319" y="444"/>
                  </a:lnTo>
                  <a:lnTo>
                    <a:pt x="3319" y="436"/>
                  </a:lnTo>
                  <a:lnTo>
                    <a:pt x="3318" y="428"/>
                  </a:lnTo>
                  <a:lnTo>
                    <a:pt x="3317" y="420"/>
                  </a:lnTo>
                  <a:lnTo>
                    <a:pt x="3313" y="405"/>
                  </a:lnTo>
                  <a:lnTo>
                    <a:pt x="3308" y="391"/>
                  </a:lnTo>
                  <a:lnTo>
                    <a:pt x="3302" y="377"/>
                  </a:lnTo>
                  <a:lnTo>
                    <a:pt x="3299" y="371"/>
                  </a:lnTo>
                  <a:lnTo>
                    <a:pt x="3295" y="365"/>
                  </a:lnTo>
                  <a:lnTo>
                    <a:pt x="3291" y="359"/>
                  </a:lnTo>
                  <a:lnTo>
                    <a:pt x="3287" y="353"/>
                  </a:lnTo>
                  <a:lnTo>
                    <a:pt x="3282" y="348"/>
                  </a:lnTo>
                  <a:lnTo>
                    <a:pt x="3278" y="343"/>
                  </a:lnTo>
                  <a:lnTo>
                    <a:pt x="3273" y="338"/>
                  </a:lnTo>
                  <a:lnTo>
                    <a:pt x="3268" y="334"/>
                  </a:lnTo>
                  <a:lnTo>
                    <a:pt x="3262" y="329"/>
                  </a:lnTo>
                  <a:lnTo>
                    <a:pt x="3257" y="325"/>
                  </a:lnTo>
                  <a:lnTo>
                    <a:pt x="3245" y="318"/>
                  </a:lnTo>
                  <a:lnTo>
                    <a:pt x="3239" y="315"/>
                  </a:lnTo>
                  <a:lnTo>
                    <a:pt x="3232" y="312"/>
                  </a:lnTo>
                  <a:lnTo>
                    <a:pt x="3219" y="307"/>
                  </a:lnTo>
                  <a:lnTo>
                    <a:pt x="3206" y="304"/>
                  </a:lnTo>
                  <a:lnTo>
                    <a:pt x="3199" y="303"/>
                  </a:lnTo>
                  <a:lnTo>
                    <a:pt x="3192" y="302"/>
                  </a:lnTo>
                  <a:lnTo>
                    <a:pt x="3177" y="301"/>
                  </a:lnTo>
                  <a:close/>
                  <a:moveTo>
                    <a:pt x="4997" y="297"/>
                  </a:moveTo>
                  <a:lnTo>
                    <a:pt x="4988" y="297"/>
                  </a:lnTo>
                  <a:lnTo>
                    <a:pt x="4979" y="298"/>
                  </a:lnTo>
                  <a:lnTo>
                    <a:pt x="4971" y="299"/>
                  </a:lnTo>
                  <a:lnTo>
                    <a:pt x="4963" y="300"/>
                  </a:lnTo>
                  <a:lnTo>
                    <a:pt x="4955" y="302"/>
                  </a:lnTo>
                  <a:lnTo>
                    <a:pt x="4948" y="305"/>
                  </a:lnTo>
                  <a:lnTo>
                    <a:pt x="4941" y="307"/>
                  </a:lnTo>
                  <a:lnTo>
                    <a:pt x="4934" y="311"/>
                  </a:lnTo>
                  <a:lnTo>
                    <a:pt x="4921" y="318"/>
                  </a:lnTo>
                  <a:lnTo>
                    <a:pt x="4910" y="327"/>
                  </a:lnTo>
                  <a:lnTo>
                    <a:pt x="4904" y="331"/>
                  </a:lnTo>
                  <a:lnTo>
                    <a:pt x="4899" y="336"/>
                  </a:lnTo>
                  <a:lnTo>
                    <a:pt x="4890" y="347"/>
                  </a:lnTo>
                  <a:lnTo>
                    <a:pt x="4885" y="353"/>
                  </a:lnTo>
                  <a:lnTo>
                    <a:pt x="4881" y="359"/>
                  </a:lnTo>
                  <a:lnTo>
                    <a:pt x="4874" y="371"/>
                  </a:lnTo>
                  <a:lnTo>
                    <a:pt x="4871" y="377"/>
                  </a:lnTo>
                  <a:lnTo>
                    <a:pt x="4868" y="384"/>
                  </a:lnTo>
                  <a:lnTo>
                    <a:pt x="4863" y="397"/>
                  </a:lnTo>
                  <a:lnTo>
                    <a:pt x="4859" y="411"/>
                  </a:lnTo>
                  <a:lnTo>
                    <a:pt x="4856" y="425"/>
                  </a:lnTo>
                  <a:lnTo>
                    <a:pt x="4855" y="439"/>
                  </a:lnTo>
                  <a:lnTo>
                    <a:pt x="4854" y="454"/>
                  </a:lnTo>
                  <a:lnTo>
                    <a:pt x="4855" y="469"/>
                  </a:lnTo>
                  <a:lnTo>
                    <a:pt x="4856" y="476"/>
                  </a:lnTo>
                  <a:lnTo>
                    <a:pt x="4856" y="483"/>
                  </a:lnTo>
                  <a:lnTo>
                    <a:pt x="4859" y="497"/>
                  </a:lnTo>
                  <a:lnTo>
                    <a:pt x="4861" y="504"/>
                  </a:lnTo>
                  <a:lnTo>
                    <a:pt x="4863" y="510"/>
                  </a:lnTo>
                  <a:lnTo>
                    <a:pt x="4865" y="517"/>
                  </a:lnTo>
                  <a:lnTo>
                    <a:pt x="4868" y="524"/>
                  </a:lnTo>
                  <a:lnTo>
                    <a:pt x="4871" y="530"/>
                  </a:lnTo>
                  <a:lnTo>
                    <a:pt x="4874" y="537"/>
                  </a:lnTo>
                  <a:lnTo>
                    <a:pt x="4878" y="543"/>
                  </a:lnTo>
                  <a:lnTo>
                    <a:pt x="4881" y="549"/>
                  </a:lnTo>
                  <a:lnTo>
                    <a:pt x="4885" y="555"/>
                  </a:lnTo>
                  <a:lnTo>
                    <a:pt x="4890" y="561"/>
                  </a:lnTo>
                  <a:lnTo>
                    <a:pt x="4894" y="566"/>
                  </a:lnTo>
                  <a:lnTo>
                    <a:pt x="4899" y="571"/>
                  </a:lnTo>
                  <a:lnTo>
                    <a:pt x="4904" y="576"/>
                  </a:lnTo>
                  <a:lnTo>
                    <a:pt x="4910" y="581"/>
                  </a:lnTo>
                  <a:lnTo>
                    <a:pt x="4915" y="585"/>
                  </a:lnTo>
                  <a:lnTo>
                    <a:pt x="4921" y="589"/>
                  </a:lnTo>
                  <a:lnTo>
                    <a:pt x="4927" y="593"/>
                  </a:lnTo>
                  <a:lnTo>
                    <a:pt x="4934" y="597"/>
                  </a:lnTo>
                  <a:lnTo>
                    <a:pt x="4941" y="600"/>
                  </a:lnTo>
                  <a:lnTo>
                    <a:pt x="4948" y="603"/>
                  </a:lnTo>
                  <a:lnTo>
                    <a:pt x="4955" y="605"/>
                  </a:lnTo>
                  <a:lnTo>
                    <a:pt x="4963" y="607"/>
                  </a:lnTo>
                  <a:lnTo>
                    <a:pt x="4971" y="608"/>
                  </a:lnTo>
                  <a:lnTo>
                    <a:pt x="4979" y="610"/>
                  </a:lnTo>
                  <a:lnTo>
                    <a:pt x="4988" y="610"/>
                  </a:lnTo>
                  <a:lnTo>
                    <a:pt x="4997" y="611"/>
                  </a:lnTo>
                  <a:lnTo>
                    <a:pt x="5010" y="610"/>
                  </a:lnTo>
                  <a:lnTo>
                    <a:pt x="5022" y="608"/>
                  </a:lnTo>
                  <a:lnTo>
                    <a:pt x="5035" y="605"/>
                  </a:lnTo>
                  <a:lnTo>
                    <a:pt x="5047" y="601"/>
                  </a:lnTo>
                  <a:lnTo>
                    <a:pt x="5053" y="599"/>
                  </a:lnTo>
                  <a:lnTo>
                    <a:pt x="5059" y="596"/>
                  </a:lnTo>
                  <a:lnTo>
                    <a:pt x="5070" y="589"/>
                  </a:lnTo>
                  <a:lnTo>
                    <a:pt x="5075" y="586"/>
                  </a:lnTo>
                  <a:lnTo>
                    <a:pt x="5081" y="582"/>
                  </a:lnTo>
                  <a:lnTo>
                    <a:pt x="5086" y="577"/>
                  </a:lnTo>
                  <a:lnTo>
                    <a:pt x="5090" y="573"/>
                  </a:lnTo>
                  <a:lnTo>
                    <a:pt x="5095" y="568"/>
                  </a:lnTo>
                  <a:lnTo>
                    <a:pt x="5100" y="562"/>
                  </a:lnTo>
                  <a:lnTo>
                    <a:pt x="5104" y="557"/>
                  </a:lnTo>
                  <a:lnTo>
                    <a:pt x="5108" y="551"/>
                  </a:lnTo>
                  <a:lnTo>
                    <a:pt x="5115" y="538"/>
                  </a:lnTo>
                  <a:lnTo>
                    <a:pt x="5118" y="531"/>
                  </a:lnTo>
                  <a:lnTo>
                    <a:pt x="5121" y="524"/>
                  </a:lnTo>
                  <a:lnTo>
                    <a:pt x="5126" y="509"/>
                  </a:lnTo>
                  <a:lnTo>
                    <a:pt x="5128" y="500"/>
                  </a:lnTo>
                  <a:lnTo>
                    <a:pt x="5129" y="492"/>
                  </a:lnTo>
                  <a:lnTo>
                    <a:pt x="5131" y="483"/>
                  </a:lnTo>
                  <a:lnTo>
                    <a:pt x="5132" y="474"/>
                  </a:lnTo>
                  <a:lnTo>
                    <a:pt x="5132" y="464"/>
                  </a:lnTo>
                  <a:lnTo>
                    <a:pt x="5132" y="454"/>
                  </a:lnTo>
                  <a:lnTo>
                    <a:pt x="5132" y="444"/>
                  </a:lnTo>
                  <a:lnTo>
                    <a:pt x="5132" y="434"/>
                  </a:lnTo>
                  <a:lnTo>
                    <a:pt x="5131" y="425"/>
                  </a:lnTo>
                  <a:lnTo>
                    <a:pt x="5129" y="416"/>
                  </a:lnTo>
                  <a:lnTo>
                    <a:pt x="5126" y="399"/>
                  </a:lnTo>
                  <a:lnTo>
                    <a:pt x="5124" y="391"/>
                  </a:lnTo>
                  <a:lnTo>
                    <a:pt x="5121" y="384"/>
                  </a:lnTo>
                  <a:lnTo>
                    <a:pt x="5118" y="376"/>
                  </a:lnTo>
                  <a:lnTo>
                    <a:pt x="5115" y="369"/>
                  </a:lnTo>
                  <a:lnTo>
                    <a:pt x="5111" y="363"/>
                  </a:lnTo>
                  <a:lnTo>
                    <a:pt x="5108" y="356"/>
                  </a:lnTo>
                  <a:lnTo>
                    <a:pt x="5104" y="351"/>
                  </a:lnTo>
                  <a:lnTo>
                    <a:pt x="5100" y="345"/>
                  </a:lnTo>
                  <a:lnTo>
                    <a:pt x="5090" y="335"/>
                  </a:lnTo>
                  <a:lnTo>
                    <a:pt x="5081" y="326"/>
                  </a:lnTo>
                  <a:lnTo>
                    <a:pt x="5070" y="318"/>
                  </a:lnTo>
                  <a:lnTo>
                    <a:pt x="5064" y="314"/>
                  </a:lnTo>
                  <a:lnTo>
                    <a:pt x="5059" y="311"/>
                  </a:lnTo>
                  <a:lnTo>
                    <a:pt x="5053" y="308"/>
                  </a:lnTo>
                  <a:lnTo>
                    <a:pt x="5047" y="306"/>
                  </a:lnTo>
                  <a:lnTo>
                    <a:pt x="5041" y="304"/>
                  </a:lnTo>
                  <a:lnTo>
                    <a:pt x="5035" y="302"/>
                  </a:lnTo>
                  <a:lnTo>
                    <a:pt x="5029" y="300"/>
                  </a:lnTo>
                  <a:lnTo>
                    <a:pt x="5022" y="299"/>
                  </a:lnTo>
                  <a:lnTo>
                    <a:pt x="5010" y="297"/>
                  </a:lnTo>
                  <a:lnTo>
                    <a:pt x="5003" y="297"/>
                  </a:lnTo>
                  <a:lnTo>
                    <a:pt x="4997" y="29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grpSp>
          <p:nvGrpSpPr>
            <p:cNvPr id="24" name="Group 23"/>
            <p:cNvGrpSpPr>
              <a:grpSpLocks noChangeAspect="1"/>
            </p:cNvGrpSpPr>
            <p:nvPr userDrawn="1"/>
          </p:nvGrpSpPr>
          <p:grpSpPr>
            <a:xfrm>
              <a:off x="1900114" y="6364340"/>
              <a:ext cx="1052413" cy="162000"/>
              <a:chOff x="2160588" y="4324351"/>
              <a:chExt cx="7105649" cy="1093788"/>
            </a:xfrm>
            <a:solidFill>
              <a:schemeClr val="accent1"/>
            </a:solidFill>
          </p:grpSpPr>
          <p:sp>
            <p:nvSpPr>
              <p:cNvPr id="25" name="Freeform 7"/>
              <p:cNvSpPr>
                <a:spLocks noEditPoints="1"/>
              </p:cNvSpPr>
              <p:nvPr userDrawn="1"/>
            </p:nvSpPr>
            <p:spPr bwMode="auto">
              <a:xfrm>
                <a:off x="2160588" y="4527551"/>
                <a:ext cx="595312" cy="890588"/>
              </a:xfrm>
              <a:custGeom>
                <a:avLst/>
                <a:gdLst>
                  <a:gd name="T0" fmla="*/ 372 w 375"/>
                  <a:gd name="T1" fmla="*/ 420 h 561"/>
                  <a:gd name="T2" fmla="*/ 357 w 375"/>
                  <a:gd name="T3" fmla="*/ 465 h 561"/>
                  <a:gd name="T4" fmla="*/ 333 w 375"/>
                  <a:gd name="T5" fmla="*/ 502 h 561"/>
                  <a:gd name="T6" fmla="*/ 301 w 375"/>
                  <a:gd name="T7" fmla="*/ 530 h 561"/>
                  <a:gd name="T8" fmla="*/ 262 w 375"/>
                  <a:gd name="T9" fmla="*/ 549 h 561"/>
                  <a:gd name="T10" fmla="*/ 198 w 375"/>
                  <a:gd name="T11" fmla="*/ 561 h 561"/>
                  <a:gd name="T12" fmla="*/ 140 w 375"/>
                  <a:gd name="T13" fmla="*/ 557 h 561"/>
                  <a:gd name="T14" fmla="*/ 86 w 375"/>
                  <a:gd name="T15" fmla="*/ 540 h 561"/>
                  <a:gd name="T16" fmla="*/ 43 w 375"/>
                  <a:gd name="T17" fmla="*/ 515 h 561"/>
                  <a:gd name="T18" fmla="*/ 85 w 375"/>
                  <a:gd name="T19" fmla="*/ 469 h 561"/>
                  <a:gd name="T20" fmla="*/ 134 w 375"/>
                  <a:gd name="T21" fmla="*/ 494 h 561"/>
                  <a:gd name="T22" fmla="*/ 178 w 375"/>
                  <a:gd name="T23" fmla="*/ 502 h 561"/>
                  <a:gd name="T24" fmla="*/ 238 w 375"/>
                  <a:gd name="T25" fmla="*/ 494 h 561"/>
                  <a:gd name="T26" fmla="*/ 269 w 375"/>
                  <a:gd name="T27" fmla="*/ 478 h 561"/>
                  <a:gd name="T28" fmla="*/ 302 w 375"/>
                  <a:gd name="T29" fmla="*/ 437 h 561"/>
                  <a:gd name="T30" fmla="*/ 311 w 375"/>
                  <a:gd name="T31" fmla="*/ 406 h 561"/>
                  <a:gd name="T32" fmla="*/ 314 w 375"/>
                  <a:gd name="T33" fmla="*/ 342 h 561"/>
                  <a:gd name="T34" fmla="*/ 285 w 375"/>
                  <a:gd name="T35" fmla="*/ 375 h 561"/>
                  <a:gd name="T36" fmla="*/ 248 w 375"/>
                  <a:gd name="T37" fmla="*/ 397 h 561"/>
                  <a:gd name="T38" fmla="*/ 203 w 375"/>
                  <a:gd name="T39" fmla="*/ 410 h 561"/>
                  <a:gd name="T40" fmla="*/ 154 w 375"/>
                  <a:gd name="T41" fmla="*/ 409 h 561"/>
                  <a:gd name="T42" fmla="*/ 109 w 375"/>
                  <a:gd name="T43" fmla="*/ 396 h 561"/>
                  <a:gd name="T44" fmla="*/ 70 w 375"/>
                  <a:gd name="T45" fmla="*/ 372 h 561"/>
                  <a:gd name="T46" fmla="*/ 39 w 375"/>
                  <a:gd name="T47" fmla="*/ 339 h 561"/>
                  <a:gd name="T48" fmla="*/ 13 w 375"/>
                  <a:gd name="T49" fmla="*/ 290 h 561"/>
                  <a:gd name="T50" fmla="*/ 2 w 375"/>
                  <a:gd name="T51" fmla="*/ 241 h 561"/>
                  <a:gd name="T52" fmla="*/ 1 w 375"/>
                  <a:gd name="T53" fmla="*/ 187 h 561"/>
                  <a:gd name="T54" fmla="*/ 11 w 375"/>
                  <a:gd name="T55" fmla="*/ 136 h 561"/>
                  <a:gd name="T56" fmla="*/ 30 w 375"/>
                  <a:gd name="T57" fmla="*/ 91 h 561"/>
                  <a:gd name="T58" fmla="*/ 59 w 375"/>
                  <a:gd name="T59" fmla="*/ 53 h 561"/>
                  <a:gd name="T60" fmla="*/ 96 w 375"/>
                  <a:gd name="T61" fmla="*/ 25 h 561"/>
                  <a:gd name="T62" fmla="*/ 141 w 375"/>
                  <a:gd name="T63" fmla="*/ 6 h 561"/>
                  <a:gd name="T64" fmla="*/ 193 w 375"/>
                  <a:gd name="T65" fmla="*/ 0 h 561"/>
                  <a:gd name="T66" fmla="*/ 243 w 375"/>
                  <a:gd name="T67" fmla="*/ 9 h 561"/>
                  <a:gd name="T68" fmla="*/ 283 w 375"/>
                  <a:gd name="T69" fmla="*/ 30 h 561"/>
                  <a:gd name="T70" fmla="*/ 316 w 375"/>
                  <a:gd name="T71" fmla="*/ 63 h 561"/>
                  <a:gd name="T72" fmla="*/ 176 w 375"/>
                  <a:gd name="T73" fmla="*/ 60 h 561"/>
                  <a:gd name="T74" fmla="*/ 137 w 375"/>
                  <a:gd name="T75" fmla="*/ 71 h 561"/>
                  <a:gd name="T76" fmla="*/ 105 w 375"/>
                  <a:gd name="T77" fmla="*/ 93 h 561"/>
                  <a:gd name="T78" fmla="*/ 82 w 375"/>
                  <a:gd name="T79" fmla="*/ 125 h 561"/>
                  <a:gd name="T80" fmla="*/ 65 w 375"/>
                  <a:gd name="T81" fmla="*/ 179 h 561"/>
                  <a:gd name="T82" fmla="*/ 65 w 375"/>
                  <a:gd name="T83" fmla="*/ 239 h 561"/>
                  <a:gd name="T84" fmla="*/ 76 w 375"/>
                  <a:gd name="T85" fmla="*/ 279 h 561"/>
                  <a:gd name="T86" fmla="*/ 96 w 375"/>
                  <a:gd name="T87" fmla="*/ 312 h 561"/>
                  <a:gd name="T88" fmla="*/ 131 w 375"/>
                  <a:gd name="T89" fmla="*/ 339 h 561"/>
                  <a:gd name="T90" fmla="*/ 176 w 375"/>
                  <a:gd name="T91" fmla="*/ 352 h 561"/>
                  <a:gd name="T92" fmla="*/ 220 w 375"/>
                  <a:gd name="T93" fmla="*/ 350 h 561"/>
                  <a:gd name="T94" fmla="*/ 245 w 375"/>
                  <a:gd name="T95" fmla="*/ 340 h 561"/>
                  <a:gd name="T96" fmla="*/ 271 w 375"/>
                  <a:gd name="T97" fmla="*/ 321 h 561"/>
                  <a:gd name="T98" fmla="*/ 302 w 375"/>
                  <a:gd name="T99" fmla="*/ 272 h 561"/>
                  <a:gd name="T100" fmla="*/ 314 w 375"/>
                  <a:gd name="T101" fmla="*/ 208 h 561"/>
                  <a:gd name="T102" fmla="*/ 303 w 375"/>
                  <a:gd name="T103" fmla="*/ 143 h 561"/>
                  <a:gd name="T104" fmla="*/ 282 w 375"/>
                  <a:gd name="T105" fmla="*/ 102 h 561"/>
                  <a:gd name="T106" fmla="*/ 243 w 375"/>
                  <a:gd name="T107" fmla="*/ 70 h 561"/>
                  <a:gd name="T108" fmla="*/ 190 w 375"/>
                  <a:gd name="T109" fmla="*/ 59 h 5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75" h="561">
                    <a:moveTo>
                      <a:pt x="375" y="379"/>
                    </a:moveTo>
                    <a:lnTo>
                      <a:pt x="375" y="390"/>
                    </a:lnTo>
                    <a:lnTo>
                      <a:pt x="375" y="400"/>
                    </a:lnTo>
                    <a:lnTo>
                      <a:pt x="373" y="411"/>
                    </a:lnTo>
                    <a:lnTo>
                      <a:pt x="372" y="420"/>
                    </a:lnTo>
                    <a:lnTo>
                      <a:pt x="370" y="430"/>
                    </a:lnTo>
                    <a:lnTo>
                      <a:pt x="367" y="439"/>
                    </a:lnTo>
                    <a:lnTo>
                      <a:pt x="364" y="448"/>
                    </a:lnTo>
                    <a:lnTo>
                      <a:pt x="361" y="457"/>
                    </a:lnTo>
                    <a:lnTo>
                      <a:pt x="357" y="465"/>
                    </a:lnTo>
                    <a:lnTo>
                      <a:pt x="353" y="473"/>
                    </a:lnTo>
                    <a:lnTo>
                      <a:pt x="349" y="481"/>
                    </a:lnTo>
                    <a:lnTo>
                      <a:pt x="344" y="488"/>
                    </a:lnTo>
                    <a:lnTo>
                      <a:pt x="339" y="495"/>
                    </a:lnTo>
                    <a:lnTo>
                      <a:pt x="333" y="502"/>
                    </a:lnTo>
                    <a:lnTo>
                      <a:pt x="327" y="508"/>
                    </a:lnTo>
                    <a:lnTo>
                      <a:pt x="321" y="514"/>
                    </a:lnTo>
                    <a:lnTo>
                      <a:pt x="315" y="520"/>
                    </a:lnTo>
                    <a:lnTo>
                      <a:pt x="308" y="525"/>
                    </a:lnTo>
                    <a:lnTo>
                      <a:pt x="301" y="530"/>
                    </a:lnTo>
                    <a:lnTo>
                      <a:pt x="294" y="534"/>
                    </a:lnTo>
                    <a:lnTo>
                      <a:pt x="286" y="539"/>
                    </a:lnTo>
                    <a:lnTo>
                      <a:pt x="278" y="542"/>
                    </a:lnTo>
                    <a:lnTo>
                      <a:pt x="270" y="546"/>
                    </a:lnTo>
                    <a:lnTo>
                      <a:pt x="262" y="549"/>
                    </a:lnTo>
                    <a:lnTo>
                      <a:pt x="253" y="552"/>
                    </a:lnTo>
                    <a:lnTo>
                      <a:pt x="245" y="554"/>
                    </a:lnTo>
                    <a:lnTo>
                      <a:pt x="226" y="558"/>
                    </a:lnTo>
                    <a:lnTo>
                      <a:pt x="208" y="560"/>
                    </a:lnTo>
                    <a:lnTo>
                      <a:pt x="198" y="561"/>
                    </a:lnTo>
                    <a:lnTo>
                      <a:pt x="188" y="561"/>
                    </a:lnTo>
                    <a:lnTo>
                      <a:pt x="176" y="561"/>
                    </a:lnTo>
                    <a:lnTo>
                      <a:pt x="163" y="560"/>
                    </a:lnTo>
                    <a:lnTo>
                      <a:pt x="151" y="559"/>
                    </a:lnTo>
                    <a:lnTo>
                      <a:pt x="140" y="557"/>
                    </a:lnTo>
                    <a:lnTo>
                      <a:pt x="128" y="554"/>
                    </a:lnTo>
                    <a:lnTo>
                      <a:pt x="117" y="551"/>
                    </a:lnTo>
                    <a:lnTo>
                      <a:pt x="107" y="548"/>
                    </a:lnTo>
                    <a:lnTo>
                      <a:pt x="96" y="544"/>
                    </a:lnTo>
                    <a:lnTo>
                      <a:pt x="86" y="540"/>
                    </a:lnTo>
                    <a:lnTo>
                      <a:pt x="77" y="536"/>
                    </a:lnTo>
                    <a:lnTo>
                      <a:pt x="68" y="531"/>
                    </a:lnTo>
                    <a:lnTo>
                      <a:pt x="59" y="526"/>
                    </a:lnTo>
                    <a:lnTo>
                      <a:pt x="50" y="520"/>
                    </a:lnTo>
                    <a:lnTo>
                      <a:pt x="43" y="515"/>
                    </a:lnTo>
                    <a:lnTo>
                      <a:pt x="35" y="509"/>
                    </a:lnTo>
                    <a:lnTo>
                      <a:pt x="28" y="503"/>
                    </a:lnTo>
                    <a:lnTo>
                      <a:pt x="68" y="456"/>
                    </a:lnTo>
                    <a:lnTo>
                      <a:pt x="79" y="465"/>
                    </a:lnTo>
                    <a:lnTo>
                      <a:pt x="85" y="469"/>
                    </a:lnTo>
                    <a:lnTo>
                      <a:pt x="91" y="473"/>
                    </a:lnTo>
                    <a:lnTo>
                      <a:pt x="104" y="481"/>
                    </a:lnTo>
                    <a:lnTo>
                      <a:pt x="119" y="488"/>
                    </a:lnTo>
                    <a:lnTo>
                      <a:pt x="126" y="491"/>
                    </a:lnTo>
                    <a:lnTo>
                      <a:pt x="134" y="494"/>
                    </a:lnTo>
                    <a:lnTo>
                      <a:pt x="143" y="496"/>
                    </a:lnTo>
                    <a:lnTo>
                      <a:pt x="151" y="498"/>
                    </a:lnTo>
                    <a:lnTo>
                      <a:pt x="160" y="500"/>
                    </a:lnTo>
                    <a:lnTo>
                      <a:pt x="169" y="501"/>
                    </a:lnTo>
                    <a:lnTo>
                      <a:pt x="178" y="502"/>
                    </a:lnTo>
                    <a:lnTo>
                      <a:pt x="188" y="502"/>
                    </a:lnTo>
                    <a:lnTo>
                      <a:pt x="201" y="502"/>
                    </a:lnTo>
                    <a:lnTo>
                      <a:pt x="214" y="500"/>
                    </a:lnTo>
                    <a:lnTo>
                      <a:pt x="226" y="498"/>
                    </a:lnTo>
                    <a:lnTo>
                      <a:pt x="238" y="494"/>
                    </a:lnTo>
                    <a:lnTo>
                      <a:pt x="244" y="492"/>
                    </a:lnTo>
                    <a:lnTo>
                      <a:pt x="249" y="490"/>
                    </a:lnTo>
                    <a:lnTo>
                      <a:pt x="259" y="484"/>
                    </a:lnTo>
                    <a:lnTo>
                      <a:pt x="264" y="481"/>
                    </a:lnTo>
                    <a:lnTo>
                      <a:pt x="269" y="478"/>
                    </a:lnTo>
                    <a:lnTo>
                      <a:pt x="278" y="471"/>
                    </a:lnTo>
                    <a:lnTo>
                      <a:pt x="286" y="462"/>
                    </a:lnTo>
                    <a:lnTo>
                      <a:pt x="293" y="453"/>
                    </a:lnTo>
                    <a:lnTo>
                      <a:pt x="299" y="443"/>
                    </a:lnTo>
                    <a:lnTo>
                      <a:pt x="302" y="437"/>
                    </a:lnTo>
                    <a:lnTo>
                      <a:pt x="304" y="432"/>
                    </a:lnTo>
                    <a:lnTo>
                      <a:pt x="306" y="426"/>
                    </a:lnTo>
                    <a:lnTo>
                      <a:pt x="308" y="420"/>
                    </a:lnTo>
                    <a:lnTo>
                      <a:pt x="310" y="413"/>
                    </a:lnTo>
                    <a:lnTo>
                      <a:pt x="311" y="406"/>
                    </a:lnTo>
                    <a:lnTo>
                      <a:pt x="312" y="400"/>
                    </a:lnTo>
                    <a:lnTo>
                      <a:pt x="313" y="392"/>
                    </a:lnTo>
                    <a:lnTo>
                      <a:pt x="313" y="385"/>
                    </a:lnTo>
                    <a:lnTo>
                      <a:pt x="314" y="378"/>
                    </a:lnTo>
                    <a:lnTo>
                      <a:pt x="314" y="342"/>
                    </a:lnTo>
                    <a:lnTo>
                      <a:pt x="308" y="350"/>
                    </a:lnTo>
                    <a:lnTo>
                      <a:pt x="302" y="358"/>
                    </a:lnTo>
                    <a:lnTo>
                      <a:pt x="295" y="365"/>
                    </a:lnTo>
                    <a:lnTo>
                      <a:pt x="288" y="371"/>
                    </a:lnTo>
                    <a:lnTo>
                      <a:pt x="285" y="375"/>
                    </a:lnTo>
                    <a:lnTo>
                      <a:pt x="281" y="378"/>
                    </a:lnTo>
                    <a:lnTo>
                      <a:pt x="273" y="383"/>
                    </a:lnTo>
                    <a:lnTo>
                      <a:pt x="265" y="388"/>
                    </a:lnTo>
                    <a:lnTo>
                      <a:pt x="257" y="393"/>
                    </a:lnTo>
                    <a:lnTo>
                      <a:pt x="248" y="397"/>
                    </a:lnTo>
                    <a:lnTo>
                      <a:pt x="239" y="401"/>
                    </a:lnTo>
                    <a:lnTo>
                      <a:pt x="230" y="404"/>
                    </a:lnTo>
                    <a:lnTo>
                      <a:pt x="221" y="406"/>
                    </a:lnTo>
                    <a:lnTo>
                      <a:pt x="212" y="408"/>
                    </a:lnTo>
                    <a:lnTo>
                      <a:pt x="203" y="410"/>
                    </a:lnTo>
                    <a:lnTo>
                      <a:pt x="194" y="411"/>
                    </a:lnTo>
                    <a:lnTo>
                      <a:pt x="184" y="411"/>
                    </a:lnTo>
                    <a:lnTo>
                      <a:pt x="174" y="411"/>
                    </a:lnTo>
                    <a:lnTo>
                      <a:pt x="164" y="410"/>
                    </a:lnTo>
                    <a:lnTo>
                      <a:pt x="154" y="409"/>
                    </a:lnTo>
                    <a:lnTo>
                      <a:pt x="145" y="407"/>
                    </a:lnTo>
                    <a:lnTo>
                      <a:pt x="135" y="405"/>
                    </a:lnTo>
                    <a:lnTo>
                      <a:pt x="126" y="402"/>
                    </a:lnTo>
                    <a:lnTo>
                      <a:pt x="117" y="399"/>
                    </a:lnTo>
                    <a:lnTo>
                      <a:pt x="109" y="396"/>
                    </a:lnTo>
                    <a:lnTo>
                      <a:pt x="100" y="392"/>
                    </a:lnTo>
                    <a:lnTo>
                      <a:pt x="92" y="388"/>
                    </a:lnTo>
                    <a:lnTo>
                      <a:pt x="85" y="383"/>
                    </a:lnTo>
                    <a:lnTo>
                      <a:pt x="77" y="378"/>
                    </a:lnTo>
                    <a:lnTo>
                      <a:pt x="70" y="372"/>
                    </a:lnTo>
                    <a:lnTo>
                      <a:pt x="63" y="366"/>
                    </a:lnTo>
                    <a:lnTo>
                      <a:pt x="57" y="360"/>
                    </a:lnTo>
                    <a:lnTo>
                      <a:pt x="51" y="354"/>
                    </a:lnTo>
                    <a:lnTo>
                      <a:pt x="45" y="347"/>
                    </a:lnTo>
                    <a:lnTo>
                      <a:pt x="39" y="339"/>
                    </a:lnTo>
                    <a:lnTo>
                      <a:pt x="34" y="332"/>
                    </a:lnTo>
                    <a:lnTo>
                      <a:pt x="29" y="324"/>
                    </a:lnTo>
                    <a:lnTo>
                      <a:pt x="20" y="307"/>
                    </a:lnTo>
                    <a:lnTo>
                      <a:pt x="17" y="299"/>
                    </a:lnTo>
                    <a:lnTo>
                      <a:pt x="13" y="290"/>
                    </a:lnTo>
                    <a:lnTo>
                      <a:pt x="10" y="280"/>
                    </a:lnTo>
                    <a:lnTo>
                      <a:pt x="8" y="271"/>
                    </a:lnTo>
                    <a:lnTo>
                      <a:pt x="5" y="261"/>
                    </a:lnTo>
                    <a:lnTo>
                      <a:pt x="3" y="251"/>
                    </a:lnTo>
                    <a:lnTo>
                      <a:pt x="2" y="241"/>
                    </a:lnTo>
                    <a:lnTo>
                      <a:pt x="1" y="230"/>
                    </a:lnTo>
                    <a:lnTo>
                      <a:pt x="0" y="220"/>
                    </a:lnTo>
                    <a:lnTo>
                      <a:pt x="0" y="209"/>
                    </a:lnTo>
                    <a:lnTo>
                      <a:pt x="0" y="198"/>
                    </a:lnTo>
                    <a:lnTo>
                      <a:pt x="1" y="187"/>
                    </a:lnTo>
                    <a:lnTo>
                      <a:pt x="2" y="176"/>
                    </a:lnTo>
                    <a:lnTo>
                      <a:pt x="4" y="166"/>
                    </a:lnTo>
                    <a:lnTo>
                      <a:pt x="6" y="156"/>
                    </a:lnTo>
                    <a:lnTo>
                      <a:pt x="8" y="146"/>
                    </a:lnTo>
                    <a:lnTo>
                      <a:pt x="11" y="136"/>
                    </a:lnTo>
                    <a:lnTo>
                      <a:pt x="14" y="126"/>
                    </a:lnTo>
                    <a:lnTo>
                      <a:pt x="17" y="117"/>
                    </a:lnTo>
                    <a:lnTo>
                      <a:pt x="21" y="108"/>
                    </a:lnTo>
                    <a:lnTo>
                      <a:pt x="26" y="99"/>
                    </a:lnTo>
                    <a:lnTo>
                      <a:pt x="30" y="91"/>
                    </a:lnTo>
                    <a:lnTo>
                      <a:pt x="35" y="82"/>
                    </a:lnTo>
                    <a:lnTo>
                      <a:pt x="41" y="75"/>
                    </a:lnTo>
                    <a:lnTo>
                      <a:pt x="47" y="67"/>
                    </a:lnTo>
                    <a:lnTo>
                      <a:pt x="53" y="60"/>
                    </a:lnTo>
                    <a:lnTo>
                      <a:pt x="59" y="53"/>
                    </a:lnTo>
                    <a:lnTo>
                      <a:pt x="66" y="47"/>
                    </a:lnTo>
                    <a:lnTo>
                      <a:pt x="73" y="41"/>
                    </a:lnTo>
                    <a:lnTo>
                      <a:pt x="81" y="35"/>
                    </a:lnTo>
                    <a:lnTo>
                      <a:pt x="88" y="29"/>
                    </a:lnTo>
                    <a:lnTo>
                      <a:pt x="96" y="25"/>
                    </a:lnTo>
                    <a:lnTo>
                      <a:pt x="105" y="20"/>
                    </a:lnTo>
                    <a:lnTo>
                      <a:pt x="113" y="16"/>
                    </a:lnTo>
                    <a:lnTo>
                      <a:pt x="122" y="12"/>
                    </a:lnTo>
                    <a:lnTo>
                      <a:pt x="132" y="9"/>
                    </a:lnTo>
                    <a:lnTo>
                      <a:pt x="141" y="6"/>
                    </a:lnTo>
                    <a:lnTo>
                      <a:pt x="151" y="4"/>
                    </a:lnTo>
                    <a:lnTo>
                      <a:pt x="161" y="2"/>
                    </a:lnTo>
                    <a:lnTo>
                      <a:pt x="171" y="1"/>
                    </a:lnTo>
                    <a:lnTo>
                      <a:pt x="182" y="0"/>
                    </a:lnTo>
                    <a:lnTo>
                      <a:pt x="193" y="0"/>
                    </a:lnTo>
                    <a:lnTo>
                      <a:pt x="201" y="0"/>
                    </a:lnTo>
                    <a:lnTo>
                      <a:pt x="209" y="1"/>
                    </a:lnTo>
                    <a:lnTo>
                      <a:pt x="226" y="4"/>
                    </a:lnTo>
                    <a:lnTo>
                      <a:pt x="235" y="6"/>
                    </a:lnTo>
                    <a:lnTo>
                      <a:pt x="243" y="9"/>
                    </a:lnTo>
                    <a:lnTo>
                      <a:pt x="252" y="12"/>
                    </a:lnTo>
                    <a:lnTo>
                      <a:pt x="260" y="16"/>
                    </a:lnTo>
                    <a:lnTo>
                      <a:pt x="268" y="20"/>
                    </a:lnTo>
                    <a:lnTo>
                      <a:pt x="276" y="25"/>
                    </a:lnTo>
                    <a:lnTo>
                      <a:pt x="283" y="30"/>
                    </a:lnTo>
                    <a:lnTo>
                      <a:pt x="290" y="36"/>
                    </a:lnTo>
                    <a:lnTo>
                      <a:pt x="297" y="42"/>
                    </a:lnTo>
                    <a:lnTo>
                      <a:pt x="304" y="48"/>
                    </a:lnTo>
                    <a:lnTo>
                      <a:pt x="310" y="56"/>
                    </a:lnTo>
                    <a:lnTo>
                      <a:pt x="316" y="63"/>
                    </a:lnTo>
                    <a:lnTo>
                      <a:pt x="316" y="7"/>
                    </a:lnTo>
                    <a:lnTo>
                      <a:pt x="375" y="7"/>
                    </a:lnTo>
                    <a:lnTo>
                      <a:pt x="375" y="379"/>
                    </a:lnTo>
                    <a:close/>
                    <a:moveTo>
                      <a:pt x="190" y="59"/>
                    </a:moveTo>
                    <a:lnTo>
                      <a:pt x="176" y="60"/>
                    </a:lnTo>
                    <a:lnTo>
                      <a:pt x="169" y="61"/>
                    </a:lnTo>
                    <a:lnTo>
                      <a:pt x="162" y="62"/>
                    </a:lnTo>
                    <a:lnTo>
                      <a:pt x="155" y="64"/>
                    </a:lnTo>
                    <a:lnTo>
                      <a:pt x="149" y="66"/>
                    </a:lnTo>
                    <a:lnTo>
                      <a:pt x="137" y="71"/>
                    </a:lnTo>
                    <a:lnTo>
                      <a:pt x="125" y="77"/>
                    </a:lnTo>
                    <a:lnTo>
                      <a:pt x="120" y="81"/>
                    </a:lnTo>
                    <a:lnTo>
                      <a:pt x="115" y="85"/>
                    </a:lnTo>
                    <a:lnTo>
                      <a:pt x="110" y="89"/>
                    </a:lnTo>
                    <a:lnTo>
                      <a:pt x="105" y="93"/>
                    </a:lnTo>
                    <a:lnTo>
                      <a:pt x="101" y="98"/>
                    </a:lnTo>
                    <a:lnTo>
                      <a:pt x="97" y="103"/>
                    </a:lnTo>
                    <a:lnTo>
                      <a:pt x="89" y="113"/>
                    </a:lnTo>
                    <a:lnTo>
                      <a:pt x="85" y="119"/>
                    </a:lnTo>
                    <a:lnTo>
                      <a:pt x="82" y="125"/>
                    </a:lnTo>
                    <a:lnTo>
                      <a:pt x="76" y="137"/>
                    </a:lnTo>
                    <a:lnTo>
                      <a:pt x="71" y="151"/>
                    </a:lnTo>
                    <a:lnTo>
                      <a:pt x="69" y="157"/>
                    </a:lnTo>
                    <a:lnTo>
                      <a:pt x="68" y="164"/>
                    </a:lnTo>
                    <a:lnTo>
                      <a:pt x="65" y="179"/>
                    </a:lnTo>
                    <a:lnTo>
                      <a:pt x="63" y="194"/>
                    </a:lnTo>
                    <a:lnTo>
                      <a:pt x="63" y="209"/>
                    </a:lnTo>
                    <a:lnTo>
                      <a:pt x="63" y="224"/>
                    </a:lnTo>
                    <a:lnTo>
                      <a:pt x="64" y="231"/>
                    </a:lnTo>
                    <a:lnTo>
                      <a:pt x="65" y="239"/>
                    </a:lnTo>
                    <a:lnTo>
                      <a:pt x="66" y="246"/>
                    </a:lnTo>
                    <a:lnTo>
                      <a:pt x="68" y="253"/>
                    </a:lnTo>
                    <a:lnTo>
                      <a:pt x="69" y="259"/>
                    </a:lnTo>
                    <a:lnTo>
                      <a:pt x="71" y="266"/>
                    </a:lnTo>
                    <a:lnTo>
                      <a:pt x="76" y="279"/>
                    </a:lnTo>
                    <a:lnTo>
                      <a:pt x="82" y="291"/>
                    </a:lnTo>
                    <a:lnTo>
                      <a:pt x="85" y="296"/>
                    </a:lnTo>
                    <a:lnTo>
                      <a:pt x="89" y="302"/>
                    </a:lnTo>
                    <a:lnTo>
                      <a:pt x="92" y="307"/>
                    </a:lnTo>
                    <a:lnTo>
                      <a:pt x="96" y="312"/>
                    </a:lnTo>
                    <a:lnTo>
                      <a:pt x="105" y="321"/>
                    </a:lnTo>
                    <a:lnTo>
                      <a:pt x="110" y="325"/>
                    </a:lnTo>
                    <a:lnTo>
                      <a:pt x="115" y="329"/>
                    </a:lnTo>
                    <a:lnTo>
                      <a:pt x="125" y="336"/>
                    </a:lnTo>
                    <a:lnTo>
                      <a:pt x="131" y="339"/>
                    </a:lnTo>
                    <a:lnTo>
                      <a:pt x="137" y="342"/>
                    </a:lnTo>
                    <a:lnTo>
                      <a:pt x="149" y="347"/>
                    </a:lnTo>
                    <a:lnTo>
                      <a:pt x="162" y="350"/>
                    </a:lnTo>
                    <a:lnTo>
                      <a:pt x="169" y="351"/>
                    </a:lnTo>
                    <a:lnTo>
                      <a:pt x="176" y="352"/>
                    </a:lnTo>
                    <a:lnTo>
                      <a:pt x="191" y="353"/>
                    </a:lnTo>
                    <a:lnTo>
                      <a:pt x="199" y="353"/>
                    </a:lnTo>
                    <a:lnTo>
                      <a:pt x="206" y="352"/>
                    </a:lnTo>
                    <a:lnTo>
                      <a:pt x="213" y="351"/>
                    </a:lnTo>
                    <a:lnTo>
                      <a:pt x="220" y="350"/>
                    </a:lnTo>
                    <a:lnTo>
                      <a:pt x="227" y="348"/>
                    </a:lnTo>
                    <a:lnTo>
                      <a:pt x="233" y="345"/>
                    </a:lnTo>
                    <a:lnTo>
                      <a:pt x="239" y="343"/>
                    </a:lnTo>
                    <a:lnTo>
                      <a:pt x="242" y="342"/>
                    </a:lnTo>
                    <a:lnTo>
                      <a:pt x="245" y="340"/>
                    </a:lnTo>
                    <a:lnTo>
                      <a:pt x="251" y="337"/>
                    </a:lnTo>
                    <a:lnTo>
                      <a:pt x="256" y="333"/>
                    </a:lnTo>
                    <a:lnTo>
                      <a:pt x="261" y="329"/>
                    </a:lnTo>
                    <a:lnTo>
                      <a:pt x="266" y="325"/>
                    </a:lnTo>
                    <a:lnTo>
                      <a:pt x="271" y="321"/>
                    </a:lnTo>
                    <a:lnTo>
                      <a:pt x="275" y="316"/>
                    </a:lnTo>
                    <a:lnTo>
                      <a:pt x="283" y="307"/>
                    </a:lnTo>
                    <a:lnTo>
                      <a:pt x="290" y="296"/>
                    </a:lnTo>
                    <a:lnTo>
                      <a:pt x="296" y="284"/>
                    </a:lnTo>
                    <a:lnTo>
                      <a:pt x="302" y="272"/>
                    </a:lnTo>
                    <a:lnTo>
                      <a:pt x="306" y="260"/>
                    </a:lnTo>
                    <a:lnTo>
                      <a:pt x="309" y="247"/>
                    </a:lnTo>
                    <a:lnTo>
                      <a:pt x="312" y="234"/>
                    </a:lnTo>
                    <a:lnTo>
                      <a:pt x="313" y="221"/>
                    </a:lnTo>
                    <a:lnTo>
                      <a:pt x="314" y="208"/>
                    </a:lnTo>
                    <a:lnTo>
                      <a:pt x="313" y="193"/>
                    </a:lnTo>
                    <a:lnTo>
                      <a:pt x="311" y="178"/>
                    </a:lnTo>
                    <a:lnTo>
                      <a:pt x="309" y="163"/>
                    </a:lnTo>
                    <a:lnTo>
                      <a:pt x="305" y="150"/>
                    </a:lnTo>
                    <a:lnTo>
                      <a:pt x="303" y="143"/>
                    </a:lnTo>
                    <a:lnTo>
                      <a:pt x="301" y="136"/>
                    </a:lnTo>
                    <a:lnTo>
                      <a:pt x="295" y="124"/>
                    </a:lnTo>
                    <a:lnTo>
                      <a:pt x="289" y="113"/>
                    </a:lnTo>
                    <a:lnTo>
                      <a:pt x="285" y="107"/>
                    </a:lnTo>
                    <a:lnTo>
                      <a:pt x="282" y="102"/>
                    </a:lnTo>
                    <a:lnTo>
                      <a:pt x="273" y="93"/>
                    </a:lnTo>
                    <a:lnTo>
                      <a:pt x="264" y="84"/>
                    </a:lnTo>
                    <a:lnTo>
                      <a:pt x="259" y="80"/>
                    </a:lnTo>
                    <a:lnTo>
                      <a:pt x="254" y="77"/>
                    </a:lnTo>
                    <a:lnTo>
                      <a:pt x="243" y="70"/>
                    </a:lnTo>
                    <a:lnTo>
                      <a:pt x="231" y="65"/>
                    </a:lnTo>
                    <a:lnTo>
                      <a:pt x="225" y="64"/>
                    </a:lnTo>
                    <a:lnTo>
                      <a:pt x="218" y="62"/>
                    </a:lnTo>
                    <a:lnTo>
                      <a:pt x="205" y="60"/>
                    </a:lnTo>
                    <a:lnTo>
                      <a:pt x="190" y="5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26" name="Freeform 8"/>
              <p:cNvSpPr>
                <a:spLocks noEditPoints="1"/>
              </p:cNvSpPr>
              <p:nvPr userDrawn="1"/>
            </p:nvSpPr>
            <p:spPr bwMode="auto">
              <a:xfrm>
                <a:off x="2919413" y="4527551"/>
                <a:ext cx="552450" cy="676275"/>
              </a:xfrm>
              <a:custGeom>
                <a:avLst/>
                <a:gdLst>
                  <a:gd name="T0" fmla="*/ 65 w 348"/>
                  <a:gd name="T1" fmla="*/ 246 h 426"/>
                  <a:gd name="T2" fmla="*/ 71 w 348"/>
                  <a:gd name="T3" fmla="*/ 272 h 426"/>
                  <a:gd name="T4" fmla="*/ 83 w 348"/>
                  <a:gd name="T5" fmla="*/ 302 h 426"/>
                  <a:gd name="T6" fmla="*/ 98 w 348"/>
                  <a:gd name="T7" fmla="*/ 323 h 426"/>
                  <a:gd name="T8" fmla="*/ 120 w 348"/>
                  <a:gd name="T9" fmla="*/ 345 h 426"/>
                  <a:gd name="T10" fmla="*/ 142 w 348"/>
                  <a:gd name="T11" fmla="*/ 358 h 426"/>
                  <a:gd name="T12" fmla="*/ 161 w 348"/>
                  <a:gd name="T13" fmla="*/ 364 h 426"/>
                  <a:gd name="T14" fmla="*/ 188 w 348"/>
                  <a:gd name="T15" fmla="*/ 367 h 426"/>
                  <a:gd name="T16" fmla="*/ 220 w 348"/>
                  <a:gd name="T17" fmla="*/ 364 h 426"/>
                  <a:gd name="T18" fmla="*/ 247 w 348"/>
                  <a:gd name="T19" fmla="*/ 355 h 426"/>
                  <a:gd name="T20" fmla="*/ 269 w 348"/>
                  <a:gd name="T21" fmla="*/ 343 h 426"/>
                  <a:gd name="T22" fmla="*/ 295 w 348"/>
                  <a:gd name="T23" fmla="*/ 320 h 426"/>
                  <a:gd name="T24" fmla="*/ 342 w 348"/>
                  <a:gd name="T25" fmla="*/ 356 h 426"/>
                  <a:gd name="T26" fmla="*/ 322 w 348"/>
                  <a:gd name="T27" fmla="*/ 377 h 426"/>
                  <a:gd name="T28" fmla="*/ 296 w 348"/>
                  <a:gd name="T29" fmla="*/ 396 h 426"/>
                  <a:gd name="T30" fmla="*/ 263 w 348"/>
                  <a:gd name="T31" fmla="*/ 412 h 426"/>
                  <a:gd name="T32" fmla="*/ 226 w 348"/>
                  <a:gd name="T33" fmla="*/ 422 h 426"/>
                  <a:gd name="T34" fmla="*/ 183 w 348"/>
                  <a:gd name="T35" fmla="*/ 426 h 426"/>
                  <a:gd name="T36" fmla="*/ 154 w 348"/>
                  <a:gd name="T37" fmla="*/ 424 h 426"/>
                  <a:gd name="T38" fmla="*/ 126 w 348"/>
                  <a:gd name="T39" fmla="*/ 417 h 426"/>
                  <a:gd name="T40" fmla="*/ 101 w 348"/>
                  <a:gd name="T41" fmla="*/ 406 h 426"/>
                  <a:gd name="T42" fmla="*/ 78 w 348"/>
                  <a:gd name="T43" fmla="*/ 391 h 426"/>
                  <a:gd name="T44" fmla="*/ 57 w 348"/>
                  <a:gd name="T45" fmla="*/ 373 h 426"/>
                  <a:gd name="T46" fmla="*/ 39 w 348"/>
                  <a:gd name="T47" fmla="*/ 351 h 426"/>
                  <a:gd name="T48" fmla="*/ 20 w 348"/>
                  <a:gd name="T49" fmla="*/ 317 h 426"/>
                  <a:gd name="T50" fmla="*/ 10 w 348"/>
                  <a:gd name="T51" fmla="*/ 288 h 426"/>
                  <a:gd name="T52" fmla="*/ 3 w 348"/>
                  <a:gd name="T53" fmla="*/ 257 h 426"/>
                  <a:gd name="T54" fmla="*/ 0 w 348"/>
                  <a:gd name="T55" fmla="*/ 224 h 426"/>
                  <a:gd name="T56" fmla="*/ 1 w 348"/>
                  <a:gd name="T57" fmla="*/ 191 h 426"/>
                  <a:gd name="T58" fmla="*/ 6 w 348"/>
                  <a:gd name="T59" fmla="*/ 159 h 426"/>
                  <a:gd name="T60" fmla="*/ 14 w 348"/>
                  <a:gd name="T61" fmla="*/ 129 h 426"/>
                  <a:gd name="T62" fmla="*/ 27 w 348"/>
                  <a:gd name="T63" fmla="*/ 102 h 426"/>
                  <a:gd name="T64" fmla="*/ 42 w 348"/>
                  <a:gd name="T65" fmla="*/ 77 h 426"/>
                  <a:gd name="T66" fmla="*/ 67 w 348"/>
                  <a:gd name="T67" fmla="*/ 48 h 426"/>
                  <a:gd name="T68" fmla="*/ 89 w 348"/>
                  <a:gd name="T69" fmla="*/ 30 h 426"/>
                  <a:gd name="T70" fmla="*/ 113 w 348"/>
                  <a:gd name="T71" fmla="*/ 17 h 426"/>
                  <a:gd name="T72" fmla="*/ 138 w 348"/>
                  <a:gd name="T73" fmla="*/ 7 h 426"/>
                  <a:gd name="T74" fmla="*/ 165 w 348"/>
                  <a:gd name="T75" fmla="*/ 1 h 426"/>
                  <a:gd name="T76" fmla="*/ 194 w 348"/>
                  <a:gd name="T77" fmla="*/ 0 h 426"/>
                  <a:gd name="T78" fmla="*/ 224 w 348"/>
                  <a:gd name="T79" fmla="*/ 4 h 426"/>
                  <a:gd name="T80" fmla="*/ 250 w 348"/>
                  <a:gd name="T81" fmla="*/ 13 h 426"/>
                  <a:gd name="T82" fmla="*/ 274 w 348"/>
                  <a:gd name="T83" fmla="*/ 25 h 426"/>
                  <a:gd name="T84" fmla="*/ 294 w 348"/>
                  <a:gd name="T85" fmla="*/ 41 h 426"/>
                  <a:gd name="T86" fmla="*/ 310 w 348"/>
                  <a:gd name="T87" fmla="*/ 60 h 426"/>
                  <a:gd name="T88" fmla="*/ 331 w 348"/>
                  <a:gd name="T89" fmla="*/ 96 h 426"/>
                  <a:gd name="T90" fmla="*/ 339 w 348"/>
                  <a:gd name="T91" fmla="*/ 121 h 426"/>
                  <a:gd name="T92" fmla="*/ 345 w 348"/>
                  <a:gd name="T93" fmla="*/ 146 h 426"/>
                  <a:gd name="T94" fmla="*/ 348 w 348"/>
                  <a:gd name="T95" fmla="*/ 189 h 426"/>
                  <a:gd name="T96" fmla="*/ 65 w 348"/>
                  <a:gd name="T97" fmla="*/ 176 h 426"/>
                  <a:gd name="T98" fmla="*/ 288 w 348"/>
                  <a:gd name="T99" fmla="*/ 157 h 426"/>
                  <a:gd name="T100" fmla="*/ 281 w 348"/>
                  <a:gd name="T101" fmla="*/ 129 h 426"/>
                  <a:gd name="T102" fmla="*/ 272 w 348"/>
                  <a:gd name="T103" fmla="*/ 109 h 426"/>
                  <a:gd name="T104" fmla="*/ 251 w 348"/>
                  <a:gd name="T105" fmla="*/ 84 h 426"/>
                  <a:gd name="T106" fmla="*/ 226 w 348"/>
                  <a:gd name="T107" fmla="*/ 68 h 426"/>
                  <a:gd name="T108" fmla="*/ 195 w 348"/>
                  <a:gd name="T109" fmla="*/ 59 h 426"/>
                  <a:gd name="T110" fmla="*/ 160 w 348"/>
                  <a:gd name="T111" fmla="*/ 61 h 426"/>
                  <a:gd name="T112" fmla="*/ 139 w 348"/>
                  <a:gd name="T113" fmla="*/ 68 h 426"/>
                  <a:gd name="T114" fmla="*/ 112 w 348"/>
                  <a:gd name="T115" fmla="*/ 86 h 426"/>
                  <a:gd name="T116" fmla="*/ 91 w 348"/>
                  <a:gd name="T117" fmla="*/ 111 h 426"/>
                  <a:gd name="T118" fmla="*/ 77 w 348"/>
                  <a:gd name="T119" fmla="*/ 136 h 426"/>
                  <a:gd name="T120" fmla="*/ 68 w 348"/>
                  <a:gd name="T121" fmla="*/ 164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48" h="426">
                    <a:moveTo>
                      <a:pt x="64" y="227"/>
                    </a:moveTo>
                    <a:lnTo>
                      <a:pt x="64" y="240"/>
                    </a:lnTo>
                    <a:lnTo>
                      <a:pt x="65" y="246"/>
                    </a:lnTo>
                    <a:lnTo>
                      <a:pt x="66" y="253"/>
                    </a:lnTo>
                    <a:lnTo>
                      <a:pt x="69" y="266"/>
                    </a:lnTo>
                    <a:lnTo>
                      <a:pt x="71" y="272"/>
                    </a:lnTo>
                    <a:lnTo>
                      <a:pt x="73" y="278"/>
                    </a:lnTo>
                    <a:lnTo>
                      <a:pt x="77" y="290"/>
                    </a:lnTo>
                    <a:lnTo>
                      <a:pt x="83" y="302"/>
                    </a:lnTo>
                    <a:lnTo>
                      <a:pt x="86" y="307"/>
                    </a:lnTo>
                    <a:lnTo>
                      <a:pt x="90" y="313"/>
                    </a:lnTo>
                    <a:lnTo>
                      <a:pt x="98" y="323"/>
                    </a:lnTo>
                    <a:lnTo>
                      <a:pt x="106" y="332"/>
                    </a:lnTo>
                    <a:lnTo>
                      <a:pt x="115" y="341"/>
                    </a:lnTo>
                    <a:lnTo>
                      <a:pt x="120" y="345"/>
                    </a:lnTo>
                    <a:lnTo>
                      <a:pt x="126" y="349"/>
                    </a:lnTo>
                    <a:lnTo>
                      <a:pt x="137" y="355"/>
                    </a:lnTo>
                    <a:lnTo>
                      <a:pt x="142" y="358"/>
                    </a:lnTo>
                    <a:lnTo>
                      <a:pt x="148" y="360"/>
                    </a:lnTo>
                    <a:lnTo>
                      <a:pt x="154" y="362"/>
                    </a:lnTo>
                    <a:lnTo>
                      <a:pt x="161" y="364"/>
                    </a:lnTo>
                    <a:lnTo>
                      <a:pt x="167" y="365"/>
                    </a:lnTo>
                    <a:lnTo>
                      <a:pt x="174" y="366"/>
                    </a:lnTo>
                    <a:lnTo>
                      <a:pt x="188" y="367"/>
                    </a:lnTo>
                    <a:lnTo>
                      <a:pt x="199" y="367"/>
                    </a:lnTo>
                    <a:lnTo>
                      <a:pt x="210" y="366"/>
                    </a:lnTo>
                    <a:lnTo>
                      <a:pt x="220" y="364"/>
                    </a:lnTo>
                    <a:lnTo>
                      <a:pt x="230" y="361"/>
                    </a:lnTo>
                    <a:lnTo>
                      <a:pt x="239" y="359"/>
                    </a:lnTo>
                    <a:lnTo>
                      <a:pt x="247" y="355"/>
                    </a:lnTo>
                    <a:lnTo>
                      <a:pt x="254" y="352"/>
                    </a:lnTo>
                    <a:lnTo>
                      <a:pt x="261" y="348"/>
                    </a:lnTo>
                    <a:lnTo>
                      <a:pt x="269" y="343"/>
                    </a:lnTo>
                    <a:lnTo>
                      <a:pt x="275" y="339"/>
                    </a:lnTo>
                    <a:lnTo>
                      <a:pt x="286" y="330"/>
                    </a:lnTo>
                    <a:lnTo>
                      <a:pt x="295" y="320"/>
                    </a:lnTo>
                    <a:lnTo>
                      <a:pt x="302" y="312"/>
                    </a:lnTo>
                    <a:lnTo>
                      <a:pt x="347" y="349"/>
                    </a:lnTo>
                    <a:lnTo>
                      <a:pt x="342" y="356"/>
                    </a:lnTo>
                    <a:lnTo>
                      <a:pt x="336" y="363"/>
                    </a:lnTo>
                    <a:lnTo>
                      <a:pt x="329" y="370"/>
                    </a:lnTo>
                    <a:lnTo>
                      <a:pt x="322" y="377"/>
                    </a:lnTo>
                    <a:lnTo>
                      <a:pt x="314" y="384"/>
                    </a:lnTo>
                    <a:lnTo>
                      <a:pt x="305" y="390"/>
                    </a:lnTo>
                    <a:lnTo>
                      <a:pt x="296" y="396"/>
                    </a:lnTo>
                    <a:lnTo>
                      <a:pt x="286" y="402"/>
                    </a:lnTo>
                    <a:lnTo>
                      <a:pt x="276" y="407"/>
                    </a:lnTo>
                    <a:lnTo>
                      <a:pt x="263" y="412"/>
                    </a:lnTo>
                    <a:lnTo>
                      <a:pt x="252" y="416"/>
                    </a:lnTo>
                    <a:lnTo>
                      <a:pt x="239" y="419"/>
                    </a:lnTo>
                    <a:lnTo>
                      <a:pt x="226" y="422"/>
                    </a:lnTo>
                    <a:lnTo>
                      <a:pt x="212" y="424"/>
                    </a:lnTo>
                    <a:lnTo>
                      <a:pt x="198" y="426"/>
                    </a:lnTo>
                    <a:lnTo>
                      <a:pt x="183" y="426"/>
                    </a:lnTo>
                    <a:lnTo>
                      <a:pt x="173" y="426"/>
                    </a:lnTo>
                    <a:lnTo>
                      <a:pt x="163" y="425"/>
                    </a:lnTo>
                    <a:lnTo>
                      <a:pt x="154" y="424"/>
                    </a:lnTo>
                    <a:lnTo>
                      <a:pt x="144" y="422"/>
                    </a:lnTo>
                    <a:lnTo>
                      <a:pt x="135" y="420"/>
                    </a:lnTo>
                    <a:lnTo>
                      <a:pt x="126" y="417"/>
                    </a:lnTo>
                    <a:lnTo>
                      <a:pt x="117" y="414"/>
                    </a:lnTo>
                    <a:lnTo>
                      <a:pt x="109" y="410"/>
                    </a:lnTo>
                    <a:lnTo>
                      <a:pt x="101" y="406"/>
                    </a:lnTo>
                    <a:lnTo>
                      <a:pt x="93" y="401"/>
                    </a:lnTo>
                    <a:lnTo>
                      <a:pt x="85" y="397"/>
                    </a:lnTo>
                    <a:lnTo>
                      <a:pt x="78" y="391"/>
                    </a:lnTo>
                    <a:lnTo>
                      <a:pt x="70" y="385"/>
                    </a:lnTo>
                    <a:lnTo>
                      <a:pt x="64" y="379"/>
                    </a:lnTo>
                    <a:lnTo>
                      <a:pt x="57" y="373"/>
                    </a:lnTo>
                    <a:lnTo>
                      <a:pt x="51" y="366"/>
                    </a:lnTo>
                    <a:lnTo>
                      <a:pt x="45" y="359"/>
                    </a:lnTo>
                    <a:lnTo>
                      <a:pt x="39" y="351"/>
                    </a:lnTo>
                    <a:lnTo>
                      <a:pt x="29" y="335"/>
                    </a:lnTo>
                    <a:lnTo>
                      <a:pt x="25" y="326"/>
                    </a:lnTo>
                    <a:lnTo>
                      <a:pt x="20" y="317"/>
                    </a:lnTo>
                    <a:lnTo>
                      <a:pt x="17" y="308"/>
                    </a:lnTo>
                    <a:lnTo>
                      <a:pt x="13" y="298"/>
                    </a:lnTo>
                    <a:lnTo>
                      <a:pt x="10" y="288"/>
                    </a:lnTo>
                    <a:lnTo>
                      <a:pt x="7" y="278"/>
                    </a:lnTo>
                    <a:lnTo>
                      <a:pt x="5" y="268"/>
                    </a:lnTo>
                    <a:lnTo>
                      <a:pt x="3" y="257"/>
                    </a:lnTo>
                    <a:lnTo>
                      <a:pt x="2" y="247"/>
                    </a:lnTo>
                    <a:lnTo>
                      <a:pt x="1" y="235"/>
                    </a:lnTo>
                    <a:lnTo>
                      <a:pt x="0" y="224"/>
                    </a:lnTo>
                    <a:lnTo>
                      <a:pt x="0" y="213"/>
                    </a:lnTo>
                    <a:lnTo>
                      <a:pt x="0" y="202"/>
                    </a:lnTo>
                    <a:lnTo>
                      <a:pt x="1" y="191"/>
                    </a:lnTo>
                    <a:lnTo>
                      <a:pt x="2" y="180"/>
                    </a:lnTo>
                    <a:lnTo>
                      <a:pt x="3" y="169"/>
                    </a:lnTo>
                    <a:lnTo>
                      <a:pt x="6" y="159"/>
                    </a:lnTo>
                    <a:lnTo>
                      <a:pt x="8" y="149"/>
                    </a:lnTo>
                    <a:lnTo>
                      <a:pt x="11" y="139"/>
                    </a:lnTo>
                    <a:lnTo>
                      <a:pt x="14" y="129"/>
                    </a:lnTo>
                    <a:lnTo>
                      <a:pt x="18" y="120"/>
                    </a:lnTo>
                    <a:lnTo>
                      <a:pt x="22" y="111"/>
                    </a:lnTo>
                    <a:lnTo>
                      <a:pt x="27" y="102"/>
                    </a:lnTo>
                    <a:lnTo>
                      <a:pt x="32" y="93"/>
                    </a:lnTo>
                    <a:lnTo>
                      <a:pt x="37" y="85"/>
                    </a:lnTo>
                    <a:lnTo>
                      <a:pt x="42" y="77"/>
                    </a:lnTo>
                    <a:lnTo>
                      <a:pt x="48" y="69"/>
                    </a:lnTo>
                    <a:lnTo>
                      <a:pt x="54" y="62"/>
                    </a:lnTo>
                    <a:lnTo>
                      <a:pt x="67" y="48"/>
                    </a:lnTo>
                    <a:lnTo>
                      <a:pt x="74" y="42"/>
                    </a:lnTo>
                    <a:lnTo>
                      <a:pt x="82" y="36"/>
                    </a:lnTo>
                    <a:lnTo>
                      <a:pt x="89" y="30"/>
                    </a:lnTo>
                    <a:lnTo>
                      <a:pt x="97" y="25"/>
                    </a:lnTo>
                    <a:lnTo>
                      <a:pt x="105" y="21"/>
                    </a:lnTo>
                    <a:lnTo>
                      <a:pt x="113" y="17"/>
                    </a:lnTo>
                    <a:lnTo>
                      <a:pt x="121" y="13"/>
                    </a:lnTo>
                    <a:lnTo>
                      <a:pt x="129" y="9"/>
                    </a:lnTo>
                    <a:lnTo>
                      <a:pt x="138" y="7"/>
                    </a:lnTo>
                    <a:lnTo>
                      <a:pt x="147" y="4"/>
                    </a:lnTo>
                    <a:lnTo>
                      <a:pt x="156" y="2"/>
                    </a:lnTo>
                    <a:lnTo>
                      <a:pt x="165" y="1"/>
                    </a:lnTo>
                    <a:lnTo>
                      <a:pt x="174" y="0"/>
                    </a:lnTo>
                    <a:lnTo>
                      <a:pt x="183" y="0"/>
                    </a:lnTo>
                    <a:lnTo>
                      <a:pt x="194" y="0"/>
                    </a:lnTo>
                    <a:lnTo>
                      <a:pt x="204" y="1"/>
                    </a:lnTo>
                    <a:lnTo>
                      <a:pt x="214" y="2"/>
                    </a:lnTo>
                    <a:lnTo>
                      <a:pt x="224" y="4"/>
                    </a:lnTo>
                    <a:lnTo>
                      <a:pt x="233" y="7"/>
                    </a:lnTo>
                    <a:lnTo>
                      <a:pt x="242" y="9"/>
                    </a:lnTo>
                    <a:lnTo>
                      <a:pt x="250" y="13"/>
                    </a:lnTo>
                    <a:lnTo>
                      <a:pt x="258" y="16"/>
                    </a:lnTo>
                    <a:lnTo>
                      <a:pt x="266" y="21"/>
                    </a:lnTo>
                    <a:lnTo>
                      <a:pt x="274" y="25"/>
                    </a:lnTo>
                    <a:lnTo>
                      <a:pt x="281" y="30"/>
                    </a:lnTo>
                    <a:lnTo>
                      <a:pt x="288" y="35"/>
                    </a:lnTo>
                    <a:lnTo>
                      <a:pt x="294" y="41"/>
                    </a:lnTo>
                    <a:lnTo>
                      <a:pt x="300" y="47"/>
                    </a:lnTo>
                    <a:lnTo>
                      <a:pt x="305" y="53"/>
                    </a:lnTo>
                    <a:lnTo>
                      <a:pt x="310" y="60"/>
                    </a:lnTo>
                    <a:lnTo>
                      <a:pt x="319" y="74"/>
                    </a:lnTo>
                    <a:lnTo>
                      <a:pt x="327" y="89"/>
                    </a:lnTo>
                    <a:lnTo>
                      <a:pt x="331" y="96"/>
                    </a:lnTo>
                    <a:lnTo>
                      <a:pt x="334" y="104"/>
                    </a:lnTo>
                    <a:lnTo>
                      <a:pt x="337" y="112"/>
                    </a:lnTo>
                    <a:lnTo>
                      <a:pt x="339" y="121"/>
                    </a:lnTo>
                    <a:lnTo>
                      <a:pt x="341" y="129"/>
                    </a:lnTo>
                    <a:lnTo>
                      <a:pt x="343" y="137"/>
                    </a:lnTo>
                    <a:lnTo>
                      <a:pt x="345" y="146"/>
                    </a:lnTo>
                    <a:lnTo>
                      <a:pt x="346" y="155"/>
                    </a:lnTo>
                    <a:lnTo>
                      <a:pt x="348" y="172"/>
                    </a:lnTo>
                    <a:lnTo>
                      <a:pt x="348" y="189"/>
                    </a:lnTo>
                    <a:lnTo>
                      <a:pt x="348" y="227"/>
                    </a:lnTo>
                    <a:lnTo>
                      <a:pt x="64" y="227"/>
                    </a:lnTo>
                    <a:close/>
                    <a:moveTo>
                      <a:pt x="65" y="176"/>
                    </a:moveTo>
                    <a:lnTo>
                      <a:pt x="289" y="176"/>
                    </a:lnTo>
                    <a:lnTo>
                      <a:pt x="288" y="163"/>
                    </a:lnTo>
                    <a:lnTo>
                      <a:pt x="288" y="157"/>
                    </a:lnTo>
                    <a:lnTo>
                      <a:pt x="287" y="151"/>
                    </a:lnTo>
                    <a:lnTo>
                      <a:pt x="284" y="140"/>
                    </a:lnTo>
                    <a:lnTo>
                      <a:pt x="281" y="129"/>
                    </a:lnTo>
                    <a:lnTo>
                      <a:pt x="279" y="124"/>
                    </a:lnTo>
                    <a:lnTo>
                      <a:pt x="277" y="118"/>
                    </a:lnTo>
                    <a:lnTo>
                      <a:pt x="272" y="109"/>
                    </a:lnTo>
                    <a:lnTo>
                      <a:pt x="265" y="100"/>
                    </a:lnTo>
                    <a:lnTo>
                      <a:pt x="259" y="92"/>
                    </a:lnTo>
                    <a:lnTo>
                      <a:pt x="251" y="84"/>
                    </a:lnTo>
                    <a:lnTo>
                      <a:pt x="244" y="78"/>
                    </a:lnTo>
                    <a:lnTo>
                      <a:pt x="235" y="72"/>
                    </a:lnTo>
                    <a:lnTo>
                      <a:pt x="226" y="68"/>
                    </a:lnTo>
                    <a:lnTo>
                      <a:pt x="216" y="64"/>
                    </a:lnTo>
                    <a:lnTo>
                      <a:pt x="206" y="61"/>
                    </a:lnTo>
                    <a:lnTo>
                      <a:pt x="195" y="59"/>
                    </a:lnTo>
                    <a:lnTo>
                      <a:pt x="183" y="59"/>
                    </a:lnTo>
                    <a:lnTo>
                      <a:pt x="171" y="60"/>
                    </a:lnTo>
                    <a:lnTo>
                      <a:pt x="160" y="61"/>
                    </a:lnTo>
                    <a:lnTo>
                      <a:pt x="155" y="63"/>
                    </a:lnTo>
                    <a:lnTo>
                      <a:pt x="149" y="64"/>
                    </a:lnTo>
                    <a:lnTo>
                      <a:pt x="139" y="68"/>
                    </a:lnTo>
                    <a:lnTo>
                      <a:pt x="130" y="73"/>
                    </a:lnTo>
                    <a:lnTo>
                      <a:pt x="121" y="79"/>
                    </a:lnTo>
                    <a:lnTo>
                      <a:pt x="112" y="86"/>
                    </a:lnTo>
                    <a:lnTo>
                      <a:pt x="104" y="94"/>
                    </a:lnTo>
                    <a:lnTo>
                      <a:pt x="97" y="102"/>
                    </a:lnTo>
                    <a:lnTo>
                      <a:pt x="91" y="111"/>
                    </a:lnTo>
                    <a:lnTo>
                      <a:pt x="85" y="121"/>
                    </a:lnTo>
                    <a:lnTo>
                      <a:pt x="79" y="131"/>
                    </a:lnTo>
                    <a:lnTo>
                      <a:pt x="77" y="136"/>
                    </a:lnTo>
                    <a:lnTo>
                      <a:pt x="75" y="142"/>
                    </a:lnTo>
                    <a:lnTo>
                      <a:pt x="71" y="153"/>
                    </a:lnTo>
                    <a:lnTo>
                      <a:pt x="68" y="164"/>
                    </a:lnTo>
                    <a:lnTo>
                      <a:pt x="65" y="17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27" name="Freeform 9"/>
              <p:cNvSpPr>
                <a:spLocks/>
              </p:cNvSpPr>
              <p:nvPr userDrawn="1"/>
            </p:nvSpPr>
            <p:spPr bwMode="auto">
              <a:xfrm>
                <a:off x="3554413" y="4386263"/>
                <a:ext cx="350837" cy="806450"/>
              </a:xfrm>
              <a:custGeom>
                <a:avLst/>
                <a:gdLst>
                  <a:gd name="T0" fmla="*/ 221 w 221"/>
                  <a:gd name="T1" fmla="*/ 508 h 508"/>
                  <a:gd name="T2" fmla="*/ 183 w 221"/>
                  <a:gd name="T3" fmla="*/ 508 h 508"/>
                  <a:gd name="T4" fmla="*/ 163 w 221"/>
                  <a:gd name="T5" fmla="*/ 507 h 508"/>
                  <a:gd name="T6" fmla="*/ 152 w 221"/>
                  <a:gd name="T7" fmla="*/ 506 h 508"/>
                  <a:gd name="T8" fmla="*/ 142 w 221"/>
                  <a:gd name="T9" fmla="*/ 504 h 508"/>
                  <a:gd name="T10" fmla="*/ 132 w 221"/>
                  <a:gd name="T11" fmla="*/ 502 h 508"/>
                  <a:gd name="T12" fmla="*/ 127 w 221"/>
                  <a:gd name="T13" fmla="*/ 500 h 508"/>
                  <a:gd name="T14" fmla="*/ 122 w 221"/>
                  <a:gd name="T15" fmla="*/ 498 h 508"/>
                  <a:gd name="T16" fmla="*/ 117 w 221"/>
                  <a:gd name="T17" fmla="*/ 496 h 508"/>
                  <a:gd name="T18" fmla="*/ 112 w 221"/>
                  <a:gd name="T19" fmla="*/ 494 h 508"/>
                  <a:gd name="T20" fmla="*/ 103 w 221"/>
                  <a:gd name="T21" fmla="*/ 488 h 508"/>
                  <a:gd name="T22" fmla="*/ 99 w 221"/>
                  <a:gd name="T23" fmla="*/ 485 h 508"/>
                  <a:gd name="T24" fmla="*/ 94 w 221"/>
                  <a:gd name="T25" fmla="*/ 481 h 508"/>
                  <a:gd name="T26" fmla="*/ 90 w 221"/>
                  <a:gd name="T27" fmla="*/ 477 h 508"/>
                  <a:gd name="T28" fmla="*/ 87 w 221"/>
                  <a:gd name="T29" fmla="*/ 473 h 508"/>
                  <a:gd name="T30" fmla="*/ 83 w 221"/>
                  <a:gd name="T31" fmla="*/ 468 h 508"/>
                  <a:gd name="T32" fmla="*/ 80 w 221"/>
                  <a:gd name="T33" fmla="*/ 463 h 508"/>
                  <a:gd name="T34" fmla="*/ 77 w 221"/>
                  <a:gd name="T35" fmla="*/ 458 h 508"/>
                  <a:gd name="T36" fmla="*/ 74 w 221"/>
                  <a:gd name="T37" fmla="*/ 452 h 508"/>
                  <a:gd name="T38" fmla="*/ 71 w 221"/>
                  <a:gd name="T39" fmla="*/ 445 h 508"/>
                  <a:gd name="T40" fmla="*/ 69 w 221"/>
                  <a:gd name="T41" fmla="*/ 439 h 508"/>
                  <a:gd name="T42" fmla="*/ 67 w 221"/>
                  <a:gd name="T43" fmla="*/ 431 h 508"/>
                  <a:gd name="T44" fmla="*/ 66 w 221"/>
                  <a:gd name="T45" fmla="*/ 423 h 508"/>
                  <a:gd name="T46" fmla="*/ 64 w 221"/>
                  <a:gd name="T47" fmla="*/ 415 h 508"/>
                  <a:gd name="T48" fmla="*/ 63 w 221"/>
                  <a:gd name="T49" fmla="*/ 406 h 508"/>
                  <a:gd name="T50" fmla="*/ 63 w 221"/>
                  <a:gd name="T51" fmla="*/ 397 h 508"/>
                  <a:gd name="T52" fmla="*/ 63 w 221"/>
                  <a:gd name="T53" fmla="*/ 387 h 508"/>
                  <a:gd name="T54" fmla="*/ 63 w 221"/>
                  <a:gd name="T55" fmla="*/ 150 h 508"/>
                  <a:gd name="T56" fmla="*/ 0 w 221"/>
                  <a:gd name="T57" fmla="*/ 150 h 508"/>
                  <a:gd name="T58" fmla="*/ 0 w 221"/>
                  <a:gd name="T59" fmla="*/ 96 h 508"/>
                  <a:gd name="T60" fmla="*/ 63 w 221"/>
                  <a:gd name="T61" fmla="*/ 96 h 508"/>
                  <a:gd name="T62" fmla="*/ 63 w 221"/>
                  <a:gd name="T63" fmla="*/ 0 h 508"/>
                  <a:gd name="T64" fmla="*/ 124 w 221"/>
                  <a:gd name="T65" fmla="*/ 0 h 508"/>
                  <a:gd name="T66" fmla="*/ 124 w 221"/>
                  <a:gd name="T67" fmla="*/ 96 h 508"/>
                  <a:gd name="T68" fmla="*/ 219 w 221"/>
                  <a:gd name="T69" fmla="*/ 96 h 508"/>
                  <a:gd name="T70" fmla="*/ 219 w 221"/>
                  <a:gd name="T71" fmla="*/ 150 h 508"/>
                  <a:gd name="T72" fmla="*/ 124 w 221"/>
                  <a:gd name="T73" fmla="*/ 150 h 508"/>
                  <a:gd name="T74" fmla="*/ 124 w 221"/>
                  <a:gd name="T75" fmla="*/ 376 h 508"/>
                  <a:gd name="T76" fmla="*/ 125 w 221"/>
                  <a:gd name="T77" fmla="*/ 389 h 508"/>
                  <a:gd name="T78" fmla="*/ 126 w 221"/>
                  <a:gd name="T79" fmla="*/ 400 h 508"/>
                  <a:gd name="T80" fmla="*/ 128 w 221"/>
                  <a:gd name="T81" fmla="*/ 410 h 508"/>
                  <a:gd name="T82" fmla="*/ 131 w 221"/>
                  <a:gd name="T83" fmla="*/ 418 h 508"/>
                  <a:gd name="T84" fmla="*/ 134 w 221"/>
                  <a:gd name="T85" fmla="*/ 425 h 508"/>
                  <a:gd name="T86" fmla="*/ 137 w 221"/>
                  <a:gd name="T87" fmla="*/ 432 h 508"/>
                  <a:gd name="T88" fmla="*/ 140 w 221"/>
                  <a:gd name="T89" fmla="*/ 434 h 508"/>
                  <a:gd name="T90" fmla="*/ 142 w 221"/>
                  <a:gd name="T91" fmla="*/ 437 h 508"/>
                  <a:gd name="T92" fmla="*/ 147 w 221"/>
                  <a:gd name="T93" fmla="*/ 441 h 508"/>
                  <a:gd name="T94" fmla="*/ 152 w 221"/>
                  <a:gd name="T95" fmla="*/ 445 h 508"/>
                  <a:gd name="T96" fmla="*/ 157 w 221"/>
                  <a:gd name="T97" fmla="*/ 447 h 508"/>
                  <a:gd name="T98" fmla="*/ 163 w 221"/>
                  <a:gd name="T99" fmla="*/ 450 h 508"/>
                  <a:gd name="T100" fmla="*/ 169 w 221"/>
                  <a:gd name="T101" fmla="*/ 451 h 508"/>
                  <a:gd name="T102" fmla="*/ 182 w 221"/>
                  <a:gd name="T103" fmla="*/ 453 h 508"/>
                  <a:gd name="T104" fmla="*/ 195 w 221"/>
                  <a:gd name="T105" fmla="*/ 453 h 508"/>
                  <a:gd name="T106" fmla="*/ 221 w 221"/>
                  <a:gd name="T107" fmla="*/ 453 h 508"/>
                  <a:gd name="T108" fmla="*/ 221 w 221"/>
                  <a:gd name="T109" fmla="*/ 508 h 5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21" h="508">
                    <a:moveTo>
                      <a:pt x="221" y="508"/>
                    </a:moveTo>
                    <a:lnTo>
                      <a:pt x="183" y="508"/>
                    </a:lnTo>
                    <a:lnTo>
                      <a:pt x="163" y="507"/>
                    </a:lnTo>
                    <a:lnTo>
                      <a:pt x="152" y="506"/>
                    </a:lnTo>
                    <a:lnTo>
                      <a:pt x="142" y="504"/>
                    </a:lnTo>
                    <a:lnTo>
                      <a:pt x="132" y="502"/>
                    </a:lnTo>
                    <a:lnTo>
                      <a:pt x="127" y="500"/>
                    </a:lnTo>
                    <a:lnTo>
                      <a:pt x="122" y="498"/>
                    </a:lnTo>
                    <a:lnTo>
                      <a:pt x="117" y="496"/>
                    </a:lnTo>
                    <a:lnTo>
                      <a:pt x="112" y="494"/>
                    </a:lnTo>
                    <a:lnTo>
                      <a:pt x="103" y="488"/>
                    </a:lnTo>
                    <a:lnTo>
                      <a:pt x="99" y="485"/>
                    </a:lnTo>
                    <a:lnTo>
                      <a:pt x="94" y="481"/>
                    </a:lnTo>
                    <a:lnTo>
                      <a:pt x="90" y="477"/>
                    </a:lnTo>
                    <a:lnTo>
                      <a:pt x="87" y="473"/>
                    </a:lnTo>
                    <a:lnTo>
                      <a:pt x="83" y="468"/>
                    </a:lnTo>
                    <a:lnTo>
                      <a:pt x="80" y="463"/>
                    </a:lnTo>
                    <a:lnTo>
                      <a:pt x="77" y="458"/>
                    </a:lnTo>
                    <a:lnTo>
                      <a:pt x="74" y="452"/>
                    </a:lnTo>
                    <a:lnTo>
                      <a:pt x="71" y="445"/>
                    </a:lnTo>
                    <a:lnTo>
                      <a:pt x="69" y="439"/>
                    </a:lnTo>
                    <a:lnTo>
                      <a:pt x="67" y="431"/>
                    </a:lnTo>
                    <a:lnTo>
                      <a:pt x="66" y="423"/>
                    </a:lnTo>
                    <a:lnTo>
                      <a:pt x="64" y="415"/>
                    </a:lnTo>
                    <a:lnTo>
                      <a:pt x="63" y="406"/>
                    </a:lnTo>
                    <a:lnTo>
                      <a:pt x="63" y="397"/>
                    </a:lnTo>
                    <a:lnTo>
                      <a:pt x="63" y="387"/>
                    </a:lnTo>
                    <a:lnTo>
                      <a:pt x="63" y="150"/>
                    </a:lnTo>
                    <a:lnTo>
                      <a:pt x="0" y="150"/>
                    </a:lnTo>
                    <a:lnTo>
                      <a:pt x="0" y="96"/>
                    </a:lnTo>
                    <a:lnTo>
                      <a:pt x="63" y="96"/>
                    </a:lnTo>
                    <a:lnTo>
                      <a:pt x="63" y="0"/>
                    </a:lnTo>
                    <a:lnTo>
                      <a:pt x="124" y="0"/>
                    </a:lnTo>
                    <a:lnTo>
                      <a:pt x="124" y="96"/>
                    </a:lnTo>
                    <a:lnTo>
                      <a:pt x="219" y="96"/>
                    </a:lnTo>
                    <a:lnTo>
                      <a:pt x="219" y="150"/>
                    </a:lnTo>
                    <a:lnTo>
                      <a:pt x="124" y="150"/>
                    </a:lnTo>
                    <a:lnTo>
                      <a:pt x="124" y="376"/>
                    </a:lnTo>
                    <a:lnTo>
                      <a:pt x="125" y="389"/>
                    </a:lnTo>
                    <a:lnTo>
                      <a:pt x="126" y="400"/>
                    </a:lnTo>
                    <a:lnTo>
                      <a:pt x="128" y="410"/>
                    </a:lnTo>
                    <a:lnTo>
                      <a:pt x="131" y="418"/>
                    </a:lnTo>
                    <a:lnTo>
                      <a:pt x="134" y="425"/>
                    </a:lnTo>
                    <a:lnTo>
                      <a:pt x="137" y="432"/>
                    </a:lnTo>
                    <a:lnTo>
                      <a:pt x="140" y="434"/>
                    </a:lnTo>
                    <a:lnTo>
                      <a:pt x="142" y="437"/>
                    </a:lnTo>
                    <a:lnTo>
                      <a:pt x="147" y="441"/>
                    </a:lnTo>
                    <a:lnTo>
                      <a:pt x="152" y="445"/>
                    </a:lnTo>
                    <a:lnTo>
                      <a:pt x="157" y="447"/>
                    </a:lnTo>
                    <a:lnTo>
                      <a:pt x="163" y="450"/>
                    </a:lnTo>
                    <a:lnTo>
                      <a:pt x="169" y="451"/>
                    </a:lnTo>
                    <a:lnTo>
                      <a:pt x="182" y="453"/>
                    </a:lnTo>
                    <a:lnTo>
                      <a:pt x="195" y="453"/>
                    </a:lnTo>
                    <a:lnTo>
                      <a:pt x="221" y="453"/>
                    </a:lnTo>
                    <a:lnTo>
                      <a:pt x="221" y="50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28" name="Freeform 10"/>
              <p:cNvSpPr>
                <a:spLocks/>
              </p:cNvSpPr>
              <p:nvPr userDrawn="1"/>
            </p:nvSpPr>
            <p:spPr bwMode="auto">
              <a:xfrm>
                <a:off x="4187825" y="4386263"/>
                <a:ext cx="350837" cy="806450"/>
              </a:xfrm>
              <a:custGeom>
                <a:avLst/>
                <a:gdLst>
                  <a:gd name="T0" fmla="*/ 221 w 221"/>
                  <a:gd name="T1" fmla="*/ 508 h 508"/>
                  <a:gd name="T2" fmla="*/ 184 w 221"/>
                  <a:gd name="T3" fmla="*/ 508 h 508"/>
                  <a:gd name="T4" fmla="*/ 163 w 221"/>
                  <a:gd name="T5" fmla="*/ 507 h 508"/>
                  <a:gd name="T6" fmla="*/ 153 w 221"/>
                  <a:gd name="T7" fmla="*/ 506 h 508"/>
                  <a:gd name="T8" fmla="*/ 142 w 221"/>
                  <a:gd name="T9" fmla="*/ 504 h 508"/>
                  <a:gd name="T10" fmla="*/ 132 w 221"/>
                  <a:gd name="T11" fmla="*/ 502 h 508"/>
                  <a:gd name="T12" fmla="*/ 127 w 221"/>
                  <a:gd name="T13" fmla="*/ 500 h 508"/>
                  <a:gd name="T14" fmla="*/ 122 w 221"/>
                  <a:gd name="T15" fmla="*/ 498 h 508"/>
                  <a:gd name="T16" fmla="*/ 117 w 221"/>
                  <a:gd name="T17" fmla="*/ 496 h 508"/>
                  <a:gd name="T18" fmla="*/ 112 w 221"/>
                  <a:gd name="T19" fmla="*/ 494 h 508"/>
                  <a:gd name="T20" fmla="*/ 103 w 221"/>
                  <a:gd name="T21" fmla="*/ 488 h 508"/>
                  <a:gd name="T22" fmla="*/ 99 w 221"/>
                  <a:gd name="T23" fmla="*/ 485 h 508"/>
                  <a:gd name="T24" fmla="*/ 95 w 221"/>
                  <a:gd name="T25" fmla="*/ 481 h 508"/>
                  <a:gd name="T26" fmla="*/ 91 w 221"/>
                  <a:gd name="T27" fmla="*/ 477 h 508"/>
                  <a:gd name="T28" fmla="*/ 87 w 221"/>
                  <a:gd name="T29" fmla="*/ 473 h 508"/>
                  <a:gd name="T30" fmla="*/ 83 w 221"/>
                  <a:gd name="T31" fmla="*/ 468 h 508"/>
                  <a:gd name="T32" fmla="*/ 80 w 221"/>
                  <a:gd name="T33" fmla="*/ 463 h 508"/>
                  <a:gd name="T34" fmla="*/ 77 w 221"/>
                  <a:gd name="T35" fmla="*/ 458 h 508"/>
                  <a:gd name="T36" fmla="*/ 74 w 221"/>
                  <a:gd name="T37" fmla="*/ 452 h 508"/>
                  <a:gd name="T38" fmla="*/ 72 w 221"/>
                  <a:gd name="T39" fmla="*/ 445 h 508"/>
                  <a:gd name="T40" fmla="*/ 69 w 221"/>
                  <a:gd name="T41" fmla="*/ 439 h 508"/>
                  <a:gd name="T42" fmla="*/ 67 w 221"/>
                  <a:gd name="T43" fmla="*/ 431 h 508"/>
                  <a:gd name="T44" fmla="*/ 66 w 221"/>
                  <a:gd name="T45" fmla="*/ 423 h 508"/>
                  <a:gd name="T46" fmla="*/ 64 w 221"/>
                  <a:gd name="T47" fmla="*/ 415 h 508"/>
                  <a:gd name="T48" fmla="*/ 64 w 221"/>
                  <a:gd name="T49" fmla="*/ 406 h 508"/>
                  <a:gd name="T50" fmla="*/ 63 w 221"/>
                  <a:gd name="T51" fmla="*/ 397 h 508"/>
                  <a:gd name="T52" fmla="*/ 63 w 221"/>
                  <a:gd name="T53" fmla="*/ 387 h 508"/>
                  <a:gd name="T54" fmla="*/ 63 w 221"/>
                  <a:gd name="T55" fmla="*/ 150 h 508"/>
                  <a:gd name="T56" fmla="*/ 0 w 221"/>
                  <a:gd name="T57" fmla="*/ 150 h 508"/>
                  <a:gd name="T58" fmla="*/ 0 w 221"/>
                  <a:gd name="T59" fmla="*/ 96 h 508"/>
                  <a:gd name="T60" fmla="*/ 63 w 221"/>
                  <a:gd name="T61" fmla="*/ 96 h 508"/>
                  <a:gd name="T62" fmla="*/ 63 w 221"/>
                  <a:gd name="T63" fmla="*/ 0 h 508"/>
                  <a:gd name="T64" fmla="*/ 125 w 221"/>
                  <a:gd name="T65" fmla="*/ 0 h 508"/>
                  <a:gd name="T66" fmla="*/ 125 w 221"/>
                  <a:gd name="T67" fmla="*/ 96 h 508"/>
                  <a:gd name="T68" fmla="*/ 219 w 221"/>
                  <a:gd name="T69" fmla="*/ 96 h 508"/>
                  <a:gd name="T70" fmla="*/ 219 w 221"/>
                  <a:gd name="T71" fmla="*/ 150 h 508"/>
                  <a:gd name="T72" fmla="*/ 125 w 221"/>
                  <a:gd name="T73" fmla="*/ 150 h 508"/>
                  <a:gd name="T74" fmla="*/ 125 w 221"/>
                  <a:gd name="T75" fmla="*/ 376 h 508"/>
                  <a:gd name="T76" fmla="*/ 125 w 221"/>
                  <a:gd name="T77" fmla="*/ 389 h 508"/>
                  <a:gd name="T78" fmla="*/ 126 w 221"/>
                  <a:gd name="T79" fmla="*/ 400 h 508"/>
                  <a:gd name="T80" fmla="*/ 128 w 221"/>
                  <a:gd name="T81" fmla="*/ 410 h 508"/>
                  <a:gd name="T82" fmla="*/ 131 w 221"/>
                  <a:gd name="T83" fmla="*/ 418 h 508"/>
                  <a:gd name="T84" fmla="*/ 134 w 221"/>
                  <a:gd name="T85" fmla="*/ 425 h 508"/>
                  <a:gd name="T86" fmla="*/ 138 w 221"/>
                  <a:gd name="T87" fmla="*/ 432 h 508"/>
                  <a:gd name="T88" fmla="*/ 140 w 221"/>
                  <a:gd name="T89" fmla="*/ 434 h 508"/>
                  <a:gd name="T90" fmla="*/ 142 w 221"/>
                  <a:gd name="T91" fmla="*/ 437 h 508"/>
                  <a:gd name="T92" fmla="*/ 147 w 221"/>
                  <a:gd name="T93" fmla="*/ 441 h 508"/>
                  <a:gd name="T94" fmla="*/ 152 w 221"/>
                  <a:gd name="T95" fmla="*/ 445 h 508"/>
                  <a:gd name="T96" fmla="*/ 157 w 221"/>
                  <a:gd name="T97" fmla="*/ 447 h 508"/>
                  <a:gd name="T98" fmla="*/ 163 w 221"/>
                  <a:gd name="T99" fmla="*/ 450 h 508"/>
                  <a:gd name="T100" fmla="*/ 169 w 221"/>
                  <a:gd name="T101" fmla="*/ 451 h 508"/>
                  <a:gd name="T102" fmla="*/ 182 w 221"/>
                  <a:gd name="T103" fmla="*/ 453 h 508"/>
                  <a:gd name="T104" fmla="*/ 196 w 221"/>
                  <a:gd name="T105" fmla="*/ 453 h 508"/>
                  <a:gd name="T106" fmla="*/ 221 w 221"/>
                  <a:gd name="T107" fmla="*/ 453 h 508"/>
                  <a:gd name="T108" fmla="*/ 221 w 221"/>
                  <a:gd name="T109" fmla="*/ 508 h 5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21" h="508">
                    <a:moveTo>
                      <a:pt x="221" y="508"/>
                    </a:moveTo>
                    <a:lnTo>
                      <a:pt x="184" y="508"/>
                    </a:lnTo>
                    <a:lnTo>
                      <a:pt x="163" y="507"/>
                    </a:lnTo>
                    <a:lnTo>
                      <a:pt x="153" y="506"/>
                    </a:lnTo>
                    <a:lnTo>
                      <a:pt x="142" y="504"/>
                    </a:lnTo>
                    <a:lnTo>
                      <a:pt x="132" y="502"/>
                    </a:lnTo>
                    <a:lnTo>
                      <a:pt x="127" y="500"/>
                    </a:lnTo>
                    <a:lnTo>
                      <a:pt x="122" y="498"/>
                    </a:lnTo>
                    <a:lnTo>
                      <a:pt x="117" y="496"/>
                    </a:lnTo>
                    <a:lnTo>
                      <a:pt x="112" y="494"/>
                    </a:lnTo>
                    <a:lnTo>
                      <a:pt x="103" y="488"/>
                    </a:lnTo>
                    <a:lnTo>
                      <a:pt x="99" y="485"/>
                    </a:lnTo>
                    <a:lnTo>
                      <a:pt x="95" y="481"/>
                    </a:lnTo>
                    <a:lnTo>
                      <a:pt x="91" y="477"/>
                    </a:lnTo>
                    <a:lnTo>
                      <a:pt x="87" y="473"/>
                    </a:lnTo>
                    <a:lnTo>
                      <a:pt x="83" y="468"/>
                    </a:lnTo>
                    <a:lnTo>
                      <a:pt x="80" y="463"/>
                    </a:lnTo>
                    <a:lnTo>
                      <a:pt x="77" y="458"/>
                    </a:lnTo>
                    <a:lnTo>
                      <a:pt x="74" y="452"/>
                    </a:lnTo>
                    <a:lnTo>
                      <a:pt x="72" y="445"/>
                    </a:lnTo>
                    <a:lnTo>
                      <a:pt x="69" y="439"/>
                    </a:lnTo>
                    <a:lnTo>
                      <a:pt x="67" y="431"/>
                    </a:lnTo>
                    <a:lnTo>
                      <a:pt x="66" y="423"/>
                    </a:lnTo>
                    <a:lnTo>
                      <a:pt x="64" y="415"/>
                    </a:lnTo>
                    <a:lnTo>
                      <a:pt x="64" y="406"/>
                    </a:lnTo>
                    <a:lnTo>
                      <a:pt x="63" y="397"/>
                    </a:lnTo>
                    <a:lnTo>
                      <a:pt x="63" y="387"/>
                    </a:lnTo>
                    <a:lnTo>
                      <a:pt x="63" y="150"/>
                    </a:lnTo>
                    <a:lnTo>
                      <a:pt x="0" y="150"/>
                    </a:lnTo>
                    <a:lnTo>
                      <a:pt x="0" y="96"/>
                    </a:lnTo>
                    <a:lnTo>
                      <a:pt x="63" y="96"/>
                    </a:lnTo>
                    <a:lnTo>
                      <a:pt x="63" y="0"/>
                    </a:lnTo>
                    <a:lnTo>
                      <a:pt x="125" y="0"/>
                    </a:lnTo>
                    <a:lnTo>
                      <a:pt x="125" y="96"/>
                    </a:lnTo>
                    <a:lnTo>
                      <a:pt x="219" y="96"/>
                    </a:lnTo>
                    <a:lnTo>
                      <a:pt x="219" y="150"/>
                    </a:lnTo>
                    <a:lnTo>
                      <a:pt x="125" y="150"/>
                    </a:lnTo>
                    <a:lnTo>
                      <a:pt x="125" y="376"/>
                    </a:lnTo>
                    <a:lnTo>
                      <a:pt x="125" y="389"/>
                    </a:lnTo>
                    <a:lnTo>
                      <a:pt x="126" y="400"/>
                    </a:lnTo>
                    <a:lnTo>
                      <a:pt x="128" y="410"/>
                    </a:lnTo>
                    <a:lnTo>
                      <a:pt x="131" y="418"/>
                    </a:lnTo>
                    <a:lnTo>
                      <a:pt x="134" y="425"/>
                    </a:lnTo>
                    <a:lnTo>
                      <a:pt x="138" y="432"/>
                    </a:lnTo>
                    <a:lnTo>
                      <a:pt x="140" y="434"/>
                    </a:lnTo>
                    <a:lnTo>
                      <a:pt x="142" y="437"/>
                    </a:lnTo>
                    <a:lnTo>
                      <a:pt x="147" y="441"/>
                    </a:lnTo>
                    <a:lnTo>
                      <a:pt x="152" y="445"/>
                    </a:lnTo>
                    <a:lnTo>
                      <a:pt x="157" y="447"/>
                    </a:lnTo>
                    <a:lnTo>
                      <a:pt x="163" y="450"/>
                    </a:lnTo>
                    <a:lnTo>
                      <a:pt x="169" y="451"/>
                    </a:lnTo>
                    <a:lnTo>
                      <a:pt x="182" y="453"/>
                    </a:lnTo>
                    <a:lnTo>
                      <a:pt x="196" y="453"/>
                    </a:lnTo>
                    <a:lnTo>
                      <a:pt x="221" y="453"/>
                    </a:lnTo>
                    <a:lnTo>
                      <a:pt x="221" y="50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29" name="Freeform 11"/>
              <p:cNvSpPr>
                <a:spLocks/>
              </p:cNvSpPr>
              <p:nvPr userDrawn="1"/>
            </p:nvSpPr>
            <p:spPr bwMode="auto">
              <a:xfrm>
                <a:off x="4662488" y="4324351"/>
                <a:ext cx="511175" cy="868363"/>
              </a:xfrm>
              <a:custGeom>
                <a:avLst/>
                <a:gdLst>
                  <a:gd name="T0" fmla="*/ 259 w 322"/>
                  <a:gd name="T1" fmla="*/ 547 h 547"/>
                  <a:gd name="T2" fmla="*/ 259 w 322"/>
                  <a:gd name="T3" fmla="*/ 285 h 547"/>
                  <a:gd name="T4" fmla="*/ 258 w 322"/>
                  <a:gd name="T5" fmla="*/ 269 h 547"/>
                  <a:gd name="T6" fmla="*/ 255 w 322"/>
                  <a:gd name="T7" fmla="*/ 254 h 547"/>
                  <a:gd name="T8" fmla="*/ 249 w 322"/>
                  <a:gd name="T9" fmla="*/ 235 h 547"/>
                  <a:gd name="T10" fmla="*/ 240 w 322"/>
                  <a:gd name="T11" fmla="*/ 219 h 547"/>
                  <a:gd name="T12" fmla="*/ 228 w 322"/>
                  <a:gd name="T13" fmla="*/ 205 h 547"/>
                  <a:gd name="T14" fmla="*/ 220 w 322"/>
                  <a:gd name="T15" fmla="*/ 199 h 547"/>
                  <a:gd name="T16" fmla="*/ 203 w 322"/>
                  <a:gd name="T17" fmla="*/ 190 h 547"/>
                  <a:gd name="T18" fmla="*/ 193 w 322"/>
                  <a:gd name="T19" fmla="*/ 187 h 547"/>
                  <a:gd name="T20" fmla="*/ 181 w 322"/>
                  <a:gd name="T21" fmla="*/ 185 h 547"/>
                  <a:gd name="T22" fmla="*/ 169 w 322"/>
                  <a:gd name="T23" fmla="*/ 185 h 547"/>
                  <a:gd name="T24" fmla="*/ 147 w 322"/>
                  <a:gd name="T25" fmla="*/ 187 h 547"/>
                  <a:gd name="T26" fmla="*/ 126 w 322"/>
                  <a:gd name="T27" fmla="*/ 194 h 547"/>
                  <a:gd name="T28" fmla="*/ 112 w 322"/>
                  <a:gd name="T29" fmla="*/ 202 h 547"/>
                  <a:gd name="T30" fmla="*/ 100 w 322"/>
                  <a:gd name="T31" fmla="*/ 212 h 547"/>
                  <a:gd name="T32" fmla="*/ 86 w 322"/>
                  <a:gd name="T33" fmla="*/ 228 h 547"/>
                  <a:gd name="T34" fmla="*/ 74 w 322"/>
                  <a:gd name="T35" fmla="*/ 248 h 547"/>
                  <a:gd name="T36" fmla="*/ 67 w 322"/>
                  <a:gd name="T37" fmla="*/ 271 h 547"/>
                  <a:gd name="T38" fmla="*/ 63 w 322"/>
                  <a:gd name="T39" fmla="*/ 290 h 547"/>
                  <a:gd name="T40" fmla="*/ 62 w 322"/>
                  <a:gd name="T41" fmla="*/ 310 h 547"/>
                  <a:gd name="T42" fmla="*/ 0 w 322"/>
                  <a:gd name="T43" fmla="*/ 547 h 547"/>
                  <a:gd name="T44" fmla="*/ 59 w 322"/>
                  <a:gd name="T45" fmla="*/ 0 h 547"/>
                  <a:gd name="T46" fmla="*/ 63 w 322"/>
                  <a:gd name="T47" fmla="*/ 183 h 547"/>
                  <a:gd name="T48" fmla="*/ 71 w 322"/>
                  <a:gd name="T49" fmla="*/ 171 h 547"/>
                  <a:gd name="T50" fmla="*/ 82 w 322"/>
                  <a:gd name="T51" fmla="*/ 160 h 547"/>
                  <a:gd name="T52" fmla="*/ 96 w 322"/>
                  <a:gd name="T53" fmla="*/ 150 h 547"/>
                  <a:gd name="T54" fmla="*/ 111 w 322"/>
                  <a:gd name="T55" fmla="*/ 142 h 547"/>
                  <a:gd name="T56" fmla="*/ 129 w 322"/>
                  <a:gd name="T57" fmla="*/ 135 h 547"/>
                  <a:gd name="T58" fmla="*/ 149 w 322"/>
                  <a:gd name="T59" fmla="*/ 131 h 547"/>
                  <a:gd name="T60" fmla="*/ 170 w 322"/>
                  <a:gd name="T61" fmla="*/ 128 h 547"/>
                  <a:gd name="T62" fmla="*/ 190 w 322"/>
                  <a:gd name="T63" fmla="*/ 128 h 547"/>
                  <a:gd name="T64" fmla="*/ 208 w 322"/>
                  <a:gd name="T65" fmla="*/ 130 h 547"/>
                  <a:gd name="T66" fmla="*/ 224 w 322"/>
                  <a:gd name="T67" fmla="*/ 133 h 547"/>
                  <a:gd name="T68" fmla="*/ 239 w 322"/>
                  <a:gd name="T69" fmla="*/ 138 h 547"/>
                  <a:gd name="T70" fmla="*/ 253 w 322"/>
                  <a:gd name="T71" fmla="*/ 145 h 547"/>
                  <a:gd name="T72" fmla="*/ 265 w 322"/>
                  <a:gd name="T73" fmla="*/ 152 h 547"/>
                  <a:gd name="T74" fmla="*/ 276 w 322"/>
                  <a:gd name="T75" fmla="*/ 161 h 547"/>
                  <a:gd name="T76" fmla="*/ 286 w 322"/>
                  <a:gd name="T77" fmla="*/ 172 h 547"/>
                  <a:gd name="T78" fmla="*/ 294 w 322"/>
                  <a:gd name="T79" fmla="*/ 183 h 547"/>
                  <a:gd name="T80" fmla="*/ 304 w 322"/>
                  <a:gd name="T81" fmla="*/ 202 h 547"/>
                  <a:gd name="T82" fmla="*/ 314 w 322"/>
                  <a:gd name="T83" fmla="*/ 230 h 547"/>
                  <a:gd name="T84" fmla="*/ 318 w 322"/>
                  <a:gd name="T85" fmla="*/ 246 h 547"/>
                  <a:gd name="T86" fmla="*/ 320 w 322"/>
                  <a:gd name="T87" fmla="*/ 262 h 547"/>
                  <a:gd name="T88" fmla="*/ 322 w 322"/>
                  <a:gd name="T89" fmla="*/ 295 h 5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322" h="547">
                    <a:moveTo>
                      <a:pt x="322" y="547"/>
                    </a:moveTo>
                    <a:lnTo>
                      <a:pt x="259" y="547"/>
                    </a:lnTo>
                    <a:lnTo>
                      <a:pt x="259" y="296"/>
                    </a:lnTo>
                    <a:lnTo>
                      <a:pt x="259" y="285"/>
                    </a:lnTo>
                    <a:lnTo>
                      <a:pt x="258" y="275"/>
                    </a:lnTo>
                    <a:lnTo>
                      <a:pt x="258" y="269"/>
                    </a:lnTo>
                    <a:lnTo>
                      <a:pt x="257" y="264"/>
                    </a:lnTo>
                    <a:lnTo>
                      <a:pt x="255" y="254"/>
                    </a:lnTo>
                    <a:lnTo>
                      <a:pt x="252" y="245"/>
                    </a:lnTo>
                    <a:lnTo>
                      <a:pt x="249" y="235"/>
                    </a:lnTo>
                    <a:lnTo>
                      <a:pt x="245" y="227"/>
                    </a:lnTo>
                    <a:lnTo>
                      <a:pt x="240" y="219"/>
                    </a:lnTo>
                    <a:lnTo>
                      <a:pt x="234" y="211"/>
                    </a:lnTo>
                    <a:lnTo>
                      <a:pt x="228" y="205"/>
                    </a:lnTo>
                    <a:lnTo>
                      <a:pt x="224" y="202"/>
                    </a:lnTo>
                    <a:lnTo>
                      <a:pt x="220" y="199"/>
                    </a:lnTo>
                    <a:lnTo>
                      <a:pt x="212" y="194"/>
                    </a:lnTo>
                    <a:lnTo>
                      <a:pt x="203" y="190"/>
                    </a:lnTo>
                    <a:lnTo>
                      <a:pt x="198" y="188"/>
                    </a:lnTo>
                    <a:lnTo>
                      <a:pt x="193" y="187"/>
                    </a:lnTo>
                    <a:lnTo>
                      <a:pt x="187" y="186"/>
                    </a:lnTo>
                    <a:lnTo>
                      <a:pt x="181" y="185"/>
                    </a:lnTo>
                    <a:lnTo>
                      <a:pt x="175" y="185"/>
                    </a:lnTo>
                    <a:lnTo>
                      <a:pt x="169" y="185"/>
                    </a:lnTo>
                    <a:lnTo>
                      <a:pt x="158" y="185"/>
                    </a:lnTo>
                    <a:lnTo>
                      <a:pt x="147" y="187"/>
                    </a:lnTo>
                    <a:lnTo>
                      <a:pt x="136" y="190"/>
                    </a:lnTo>
                    <a:lnTo>
                      <a:pt x="126" y="194"/>
                    </a:lnTo>
                    <a:lnTo>
                      <a:pt x="117" y="199"/>
                    </a:lnTo>
                    <a:lnTo>
                      <a:pt x="112" y="202"/>
                    </a:lnTo>
                    <a:lnTo>
                      <a:pt x="108" y="205"/>
                    </a:lnTo>
                    <a:lnTo>
                      <a:pt x="100" y="212"/>
                    </a:lnTo>
                    <a:lnTo>
                      <a:pt x="92" y="220"/>
                    </a:lnTo>
                    <a:lnTo>
                      <a:pt x="86" y="228"/>
                    </a:lnTo>
                    <a:lnTo>
                      <a:pt x="80" y="238"/>
                    </a:lnTo>
                    <a:lnTo>
                      <a:pt x="74" y="248"/>
                    </a:lnTo>
                    <a:lnTo>
                      <a:pt x="70" y="259"/>
                    </a:lnTo>
                    <a:lnTo>
                      <a:pt x="67" y="271"/>
                    </a:lnTo>
                    <a:lnTo>
                      <a:pt x="64" y="283"/>
                    </a:lnTo>
                    <a:lnTo>
                      <a:pt x="63" y="290"/>
                    </a:lnTo>
                    <a:lnTo>
                      <a:pt x="63" y="296"/>
                    </a:lnTo>
                    <a:lnTo>
                      <a:pt x="62" y="310"/>
                    </a:lnTo>
                    <a:lnTo>
                      <a:pt x="62" y="547"/>
                    </a:lnTo>
                    <a:lnTo>
                      <a:pt x="0" y="547"/>
                    </a:lnTo>
                    <a:lnTo>
                      <a:pt x="0" y="0"/>
                    </a:lnTo>
                    <a:lnTo>
                      <a:pt x="59" y="0"/>
                    </a:lnTo>
                    <a:lnTo>
                      <a:pt x="59" y="189"/>
                    </a:lnTo>
                    <a:lnTo>
                      <a:pt x="63" y="183"/>
                    </a:lnTo>
                    <a:lnTo>
                      <a:pt x="66" y="177"/>
                    </a:lnTo>
                    <a:lnTo>
                      <a:pt x="71" y="171"/>
                    </a:lnTo>
                    <a:lnTo>
                      <a:pt x="76" y="165"/>
                    </a:lnTo>
                    <a:lnTo>
                      <a:pt x="82" y="160"/>
                    </a:lnTo>
                    <a:lnTo>
                      <a:pt x="89" y="155"/>
                    </a:lnTo>
                    <a:lnTo>
                      <a:pt x="96" y="150"/>
                    </a:lnTo>
                    <a:lnTo>
                      <a:pt x="103" y="146"/>
                    </a:lnTo>
                    <a:lnTo>
                      <a:pt x="111" y="142"/>
                    </a:lnTo>
                    <a:lnTo>
                      <a:pt x="120" y="138"/>
                    </a:lnTo>
                    <a:lnTo>
                      <a:pt x="129" y="135"/>
                    </a:lnTo>
                    <a:lnTo>
                      <a:pt x="139" y="133"/>
                    </a:lnTo>
                    <a:lnTo>
                      <a:pt x="149" y="131"/>
                    </a:lnTo>
                    <a:lnTo>
                      <a:pt x="159" y="129"/>
                    </a:lnTo>
                    <a:lnTo>
                      <a:pt x="170" y="128"/>
                    </a:lnTo>
                    <a:lnTo>
                      <a:pt x="181" y="128"/>
                    </a:lnTo>
                    <a:lnTo>
                      <a:pt x="190" y="128"/>
                    </a:lnTo>
                    <a:lnTo>
                      <a:pt x="199" y="129"/>
                    </a:lnTo>
                    <a:lnTo>
                      <a:pt x="208" y="130"/>
                    </a:lnTo>
                    <a:lnTo>
                      <a:pt x="216" y="131"/>
                    </a:lnTo>
                    <a:lnTo>
                      <a:pt x="224" y="133"/>
                    </a:lnTo>
                    <a:lnTo>
                      <a:pt x="232" y="136"/>
                    </a:lnTo>
                    <a:lnTo>
                      <a:pt x="239" y="138"/>
                    </a:lnTo>
                    <a:lnTo>
                      <a:pt x="246" y="141"/>
                    </a:lnTo>
                    <a:lnTo>
                      <a:pt x="253" y="145"/>
                    </a:lnTo>
                    <a:lnTo>
                      <a:pt x="259" y="148"/>
                    </a:lnTo>
                    <a:lnTo>
                      <a:pt x="265" y="152"/>
                    </a:lnTo>
                    <a:lnTo>
                      <a:pt x="271" y="157"/>
                    </a:lnTo>
                    <a:lnTo>
                      <a:pt x="276" y="161"/>
                    </a:lnTo>
                    <a:lnTo>
                      <a:pt x="281" y="166"/>
                    </a:lnTo>
                    <a:lnTo>
                      <a:pt x="286" y="172"/>
                    </a:lnTo>
                    <a:lnTo>
                      <a:pt x="290" y="177"/>
                    </a:lnTo>
                    <a:lnTo>
                      <a:pt x="294" y="183"/>
                    </a:lnTo>
                    <a:lnTo>
                      <a:pt x="298" y="189"/>
                    </a:lnTo>
                    <a:lnTo>
                      <a:pt x="304" y="202"/>
                    </a:lnTo>
                    <a:lnTo>
                      <a:pt x="310" y="216"/>
                    </a:lnTo>
                    <a:lnTo>
                      <a:pt x="314" y="230"/>
                    </a:lnTo>
                    <a:lnTo>
                      <a:pt x="316" y="238"/>
                    </a:lnTo>
                    <a:lnTo>
                      <a:pt x="318" y="246"/>
                    </a:lnTo>
                    <a:lnTo>
                      <a:pt x="319" y="254"/>
                    </a:lnTo>
                    <a:lnTo>
                      <a:pt x="320" y="262"/>
                    </a:lnTo>
                    <a:lnTo>
                      <a:pt x="321" y="278"/>
                    </a:lnTo>
                    <a:lnTo>
                      <a:pt x="322" y="295"/>
                    </a:lnTo>
                    <a:lnTo>
                      <a:pt x="322" y="54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30" name="Freeform 12"/>
              <p:cNvSpPr>
                <a:spLocks noEditPoints="1"/>
              </p:cNvSpPr>
              <p:nvPr userDrawn="1"/>
            </p:nvSpPr>
            <p:spPr bwMode="auto">
              <a:xfrm>
                <a:off x="5335588" y="4527551"/>
                <a:ext cx="554037" cy="676275"/>
              </a:xfrm>
              <a:custGeom>
                <a:avLst/>
                <a:gdLst>
                  <a:gd name="T0" fmla="*/ 66 w 349"/>
                  <a:gd name="T1" fmla="*/ 246 h 426"/>
                  <a:gd name="T2" fmla="*/ 71 w 349"/>
                  <a:gd name="T3" fmla="*/ 272 h 426"/>
                  <a:gd name="T4" fmla="*/ 84 w 349"/>
                  <a:gd name="T5" fmla="*/ 302 h 426"/>
                  <a:gd name="T6" fmla="*/ 98 w 349"/>
                  <a:gd name="T7" fmla="*/ 323 h 426"/>
                  <a:gd name="T8" fmla="*/ 121 w 349"/>
                  <a:gd name="T9" fmla="*/ 345 h 426"/>
                  <a:gd name="T10" fmla="*/ 143 w 349"/>
                  <a:gd name="T11" fmla="*/ 358 h 426"/>
                  <a:gd name="T12" fmla="*/ 161 w 349"/>
                  <a:gd name="T13" fmla="*/ 364 h 426"/>
                  <a:gd name="T14" fmla="*/ 188 w 349"/>
                  <a:gd name="T15" fmla="*/ 367 h 426"/>
                  <a:gd name="T16" fmla="*/ 221 w 349"/>
                  <a:gd name="T17" fmla="*/ 364 h 426"/>
                  <a:gd name="T18" fmla="*/ 248 w 349"/>
                  <a:gd name="T19" fmla="*/ 355 h 426"/>
                  <a:gd name="T20" fmla="*/ 269 w 349"/>
                  <a:gd name="T21" fmla="*/ 343 h 426"/>
                  <a:gd name="T22" fmla="*/ 295 w 349"/>
                  <a:gd name="T23" fmla="*/ 320 h 426"/>
                  <a:gd name="T24" fmla="*/ 342 w 349"/>
                  <a:gd name="T25" fmla="*/ 356 h 426"/>
                  <a:gd name="T26" fmla="*/ 322 w 349"/>
                  <a:gd name="T27" fmla="*/ 377 h 426"/>
                  <a:gd name="T28" fmla="*/ 296 w 349"/>
                  <a:gd name="T29" fmla="*/ 396 h 426"/>
                  <a:gd name="T30" fmla="*/ 265 w 349"/>
                  <a:gd name="T31" fmla="*/ 412 h 426"/>
                  <a:gd name="T32" fmla="*/ 227 w 349"/>
                  <a:gd name="T33" fmla="*/ 422 h 426"/>
                  <a:gd name="T34" fmla="*/ 184 w 349"/>
                  <a:gd name="T35" fmla="*/ 426 h 426"/>
                  <a:gd name="T36" fmla="*/ 154 w 349"/>
                  <a:gd name="T37" fmla="*/ 424 h 426"/>
                  <a:gd name="T38" fmla="*/ 127 w 349"/>
                  <a:gd name="T39" fmla="*/ 417 h 426"/>
                  <a:gd name="T40" fmla="*/ 101 w 349"/>
                  <a:gd name="T41" fmla="*/ 406 h 426"/>
                  <a:gd name="T42" fmla="*/ 78 w 349"/>
                  <a:gd name="T43" fmla="*/ 391 h 426"/>
                  <a:gd name="T44" fmla="*/ 58 w 349"/>
                  <a:gd name="T45" fmla="*/ 373 h 426"/>
                  <a:gd name="T46" fmla="*/ 40 w 349"/>
                  <a:gd name="T47" fmla="*/ 351 h 426"/>
                  <a:gd name="T48" fmla="*/ 21 w 349"/>
                  <a:gd name="T49" fmla="*/ 317 h 426"/>
                  <a:gd name="T50" fmla="*/ 11 w 349"/>
                  <a:gd name="T51" fmla="*/ 288 h 426"/>
                  <a:gd name="T52" fmla="*/ 4 w 349"/>
                  <a:gd name="T53" fmla="*/ 257 h 426"/>
                  <a:gd name="T54" fmla="*/ 0 w 349"/>
                  <a:gd name="T55" fmla="*/ 224 h 426"/>
                  <a:gd name="T56" fmla="*/ 1 w 349"/>
                  <a:gd name="T57" fmla="*/ 191 h 426"/>
                  <a:gd name="T58" fmla="*/ 6 w 349"/>
                  <a:gd name="T59" fmla="*/ 159 h 426"/>
                  <a:gd name="T60" fmla="*/ 15 w 349"/>
                  <a:gd name="T61" fmla="*/ 129 h 426"/>
                  <a:gd name="T62" fmla="*/ 27 w 349"/>
                  <a:gd name="T63" fmla="*/ 102 h 426"/>
                  <a:gd name="T64" fmla="*/ 43 w 349"/>
                  <a:gd name="T65" fmla="*/ 77 h 426"/>
                  <a:gd name="T66" fmla="*/ 68 w 349"/>
                  <a:gd name="T67" fmla="*/ 48 h 426"/>
                  <a:gd name="T68" fmla="*/ 89 w 349"/>
                  <a:gd name="T69" fmla="*/ 30 h 426"/>
                  <a:gd name="T70" fmla="*/ 113 w 349"/>
                  <a:gd name="T71" fmla="*/ 17 h 426"/>
                  <a:gd name="T72" fmla="*/ 139 w 349"/>
                  <a:gd name="T73" fmla="*/ 7 h 426"/>
                  <a:gd name="T74" fmla="*/ 165 w 349"/>
                  <a:gd name="T75" fmla="*/ 1 h 426"/>
                  <a:gd name="T76" fmla="*/ 194 w 349"/>
                  <a:gd name="T77" fmla="*/ 0 h 426"/>
                  <a:gd name="T78" fmla="*/ 224 w 349"/>
                  <a:gd name="T79" fmla="*/ 4 h 426"/>
                  <a:gd name="T80" fmla="*/ 252 w 349"/>
                  <a:gd name="T81" fmla="*/ 13 h 426"/>
                  <a:gd name="T82" fmla="*/ 275 w 349"/>
                  <a:gd name="T83" fmla="*/ 25 h 426"/>
                  <a:gd name="T84" fmla="*/ 294 w 349"/>
                  <a:gd name="T85" fmla="*/ 41 h 426"/>
                  <a:gd name="T86" fmla="*/ 311 w 349"/>
                  <a:gd name="T87" fmla="*/ 60 h 426"/>
                  <a:gd name="T88" fmla="*/ 331 w 349"/>
                  <a:gd name="T89" fmla="*/ 96 h 426"/>
                  <a:gd name="T90" fmla="*/ 340 w 349"/>
                  <a:gd name="T91" fmla="*/ 121 h 426"/>
                  <a:gd name="T92" fmla="*/ 345 w 349"/>
                  <a:gd name="T93" fmla="*/ 146 h 426"/>
                  <a:gd name="T94" fmla="*/ 349 w 349"/>
                  <a:gd name="T95" fmla="*/ 189 h 426"/>
                  <a:gd name="T96" fmla="*/ 66 w 349"/>
                  <a:gd name="T97" fmla="*/ 176 h 426"/>
                  <a:gd name="T98" fmla="*/ 288 w 349"/>
                  <a:gd name="T99" fmla="*/ 157 h 426"/>
                  <a:gd name="T100" fmla="*/ 282 w 349"/>
                  <a:gd name="T101" fmla="*/ 129 h 426"/>
                  <a:gd name="T102" fmla="*/ 272 w 349"/>
                  <a:gd name="T103" fmla="*/ 109 h 426"/>
                  <a:gd name="T104" fmla="*/ 253 w 349"/>
                  <a:gd name="T105" fmla="*/ 84 h 426"/>
                  <a:gd name="T106" fmla="*/ 226 w 349"/>
                  <a:gd name="T107" fmla="*/ 68 h 426"/>
                  <a:gd name="T108" fmla="*/ 195 w 349"/>
                  <a:gd name="T109" fmla="*/ 59 h 426"/>
                  <a:gd name="T110" fmla="*/ 161 w 349"/>
                  <a:gd name="T111" fmla="*/ 61 h 426"/>
                  <a:gd name="T112" fmla="*/ 140 w 349"/>
                  <a:gd name="T113" fmla="*/ 68 h 426"/>
                  <a:gd name="T114" fmla="*/ 113 w 349"/>
                  <a:gd name="T115" fmla="*/ 86 h 426"/>
                  <a:gd name="T116" fmla="*/ 91 w 349"/>
                  <a:gd name="T117" fmla="*/ 111 h 426"/>
                  <a:gd name="T118" fmla="*/ 78 w 349"/>
                  <a:gd name="T119" fmla="*/ 136 h 426"/>
                  <a:gd name="T120" fmla="*/ 68 w 349"/>
                  <a:gd name="T121" fmla="*/ 164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49" h="426">
                    <a:moveTo>
                      <a:pt x="64" y="227"/>
                    </a:moveTo>
                    <a:lnTo>
                      <a:pt x="65" y="240"/>
                    </a:lnTo>
                    <a:lnTo>
                      <a:pt x="66" y="246"/>
                    </a:lnTo>
                    <a:lnTo>
                      <a:pt x="67" y="253"/>
                    </a:lnTo>
                    <a:lnTo>
                      <a:pt x="69" y="266"/>
                    </a:lnTo>
                    <a:lnTo>
                      <a:pt x="71" y="272"/>
                    </a:lnTo>
                    <a:lnTo>
                      <a:pt x="73" y="278"/>
                    </a:lnTo>
                    <a:lnTo>
                      <a:pt x="78" y="290"/>
                    </a:lnTo>
                    <a:lnTo>
                      <a:pt x="84" y="302"/>
                    </a:lnTo>
                    <a:lnTo>
                      <a:pt x="87" y="307"/>
                    </a:lnTo>
                    <a:lnTo>
                      <a:pt x="90" y="313"/>
                    </a:lnTo>
                    <a:lnTo>
                      <a:pt x="98" y="323"/>
                    </a:lnTo>
                    <a:lnTo>
                      <a:pt x="107" y="332"/>
                    </a:lnTo>
                    <a:lnTo>
                      <a:pt x="116" y="341"/>
                    </a:lnTo>
                    <a:lnTo>
                      <a:pt x="121" y="345"/>
                    </a:lnTo>
                    <a:lnTo>
                      <a:pt x="126" y="349"/>
                    </a:lnTo>
                    <a:lnTo>
                      <a:pt x="137" y="355"/>
                    </a:lnTo>
                    <a:lnTo>
                      <a:pt x="143" y="358"/>
                    </a:lnTo>
                    <a:lnTo>
                      <a:pt x="149" y="360"/>
                    </a:lnTo>
                    <a:lnTo>
                      <a:pt x="155" y="362"/>
                    </a:lnTo>
                    <a:lnTo>
                      <a:pt x="161" y="364"/>
                    </a:lnTo>
                    <a:lnTo>
                      <a:pt x="168" y="365"/>
                    </a:lnTo>
                    <a:lnTo>
                      <a:pt x="174" y="366"/>
                    </a:lnTo>
                    <a:lnTo>
                      <a:pt x="188" y="367"/>
                    </a:lnTo>
                    <a:lnTo>
                      <a:pt x="200" y="367"/>
                    </a:lnTo>
                    <a:lnTo>
                      <a:pt x="211" y="366"/>
                    </a:lnTo>
                    <a:lnTo>
                      <a:pt x="221" y="364"/>
                    </a:lnTo>
                    <a:lnTo>
                      <a:pt x="230" y="361"/>
                    </a:lnTo>
                    <a:lnTo>
                      <a:pt x="240" y="359"/>
                    </a:lnTo>
                    <a:lnTo>
                      <a:pt x="248" y="355"/>
                    </a:lnTo>
                    <a:lnTo>
                      <a:pt x="256" y="352"/>
                    </a:lnTo>
                    <a:lnTo>
                      <a:pt x="263" y="348"/>
                    </a:lnTo>
                    <a:lnTo>
                      <a:pt x="269" y="343"/>
                    </a:lnTo>
                    <a:lnTo>
                      <a:pt x="275" y="339"/>
                    </a:lnTo>
                    <a:lnTo>
                      <a:pt x="286" y="330"/>
                    </a:lnTo>
                    <a:lnTo>
                      <a:pt x="295" y="320"/>
                    </a:lnTo>
                    <a:lnTo>
                      <a:pt x="303" y="312"/>
                    </a:lnTo>
                    <a:lnTo>
                      <a:pt x="347" y="349"/>
                    </a:lnTo>
                    <a:lnTo>
                      <a:pt x="342" y="356"/>
                    </a:lnTo>
                    <a:lnTo>
                      <a:pt x="336" y="363"/>
                    </a:lnTo>
                    <a:lnTo>
                      <a:pt x="329" y="370"/>
                    </a:lnTo>
                    <a:lnTo>
                      <a:pt x="322" y="377"/>
                    </a:lnTo>
                    <a:lnTo>
                      <a:pt x="314" y="384"/>
                    </a:lnTo>
                    <a:lnTo>
                      <a:pt x="306" y="390"/>
                    </a:lnTo>
                    <a:lnTo>
                      <a:pt x="296" y="396"/>
                    </a:lnTo>
                    <a:lnTo>
                      <a:pt x="286" y="402"/>
                    </a:lnTo>
                    <a:lnTo>
                      <a:pt x="276" y="407"/>
                    </a:lnTo>
                    <a:lnTo>
                      <a:pt x="265" y="412"/>
                    </a:lnTo>
                    <a:lnTo>
                      <a:pt x="253" y="416"/>
                    </a:lnTo>
                    <a:lnTo>
                      <a:pt x="241" y="419"/>
                    </a:lnTo>
                    <a:lnTo>
                      <a:pt x="227" y="422"/>
                    </a:lnTo>
                    <a:lnTo>
                      <a:pt x="213" y="424"/>
                    </a:lnTo>
                    <a:lnTo>
                      <a:pt x="199" y="426"/>
                    </a:lnTo>
                    <a:lnTo>
                      <a:pt x="184" y="426"/>
                    </a:lnTo>
                    <a:lnTo>
                      <a:pt x="174" y="426"/>
                    </a:lnTo>
                    <a:lnTo>
                      <a:pt x="164" y="425"/>
                    </a:lnTo>
                    <a:lnTo>
                      <a:pt x="154" y="424"/>
                    </a:lnTo>
                    <a:lnTo>
                      <a:pt x="145" y="422"/>
                    </a:lnTo>
                    <a:lnTo>
                      <a:pt x="136" y="420"/>
                    </a:lnTo>
                    <a:lnTo>
                      <a:pt x="127" y="417"/>
                    </a:lnTo>
                    <a:lnTo>
                      <a:pt x="118" y="414"/>
                    </a:lnTo>
                    <a:lnTo>
                      <a:pt x="109" y="410"/>
                    </a:lnTo>
                    <a:lnTo>
                      <a:pt x="101" y="406"/>
                    </a:lnTo>
                    <a:lnTo>
                      <a:pt x="93" y="401"/>
                    </a:lnTo>
                    <a:lnTo>
                      <a:pt x="85" y="397"/>
                    </a:lnTo>
                    <a:lnTo>
                      <a:pt x="78" y="391"/>
                    </a:lnTo>
                    <a:lnTo>
                      <a:pt x="71" y="385"/>
                    </a:lnTo>
                    <a:lnTo>
                      <a:pt x="64" y="379"/>
                    </a:lnTo>
                    <a:lnTo>
                      <a:pt x="58" y="373"/>
                    </a:lnTo>
                    <a:lnTo>
                      <a:pt x="51" y="366"/>
                    </a:lnTo>
                    <a:lnTo>
                      <a:pt x="45" y="359"/>
                    </a:lnTo>
                    <a:lnTo>
                      <a:pt x="40" y="351"/>
                    </a:lnTo>
                    <a:lnTo>
                      <a:pt x="30" y="335"/>
                    </a:lnTo>
                    <a:lnTo>
                      <a:pt x="25" y="326"/>
                    </a:lnTo>
                    <a:lnTo>
                      <a:pt x="21" y="317"/>
                    </a:lnTo>
                    <a:lnTo>
                      <a:pt x="17" y="308"/>
                    </a:lnTo>
                    <a:lnTo>
                      <a:pt x="14" y="298"/>
                    </a:lnTo>
                    <a:lnTo>
                      <a:pt x="11" y="288"/>
                    </a:lnTo>
                    <a:lnTo>
                      <a:pt x="8" y="278"/>
                    </a:lnTo>
                    <a:lnTo>
                      <a:pt x="5" y="268"/>
                    </a:lnTo>
                    <a:lnTo>
                      <a:pt x="4" y="257"/>
                    </a:lnTo>
                    <a:lnTo>
                      <a:pt x="2" y="247"/>
                    </a:lnTo>
                    <a:lnTo>
                      <a:pt x="1" y="235"/>
                    </a:lnTo>
                    <a:lnTo>
                      <a:pt x="0" y="224"/>
                    </a:lnTo>
                    <a:lnTo>
                      <a:pt x="0" y="213"/>
                    </a:lnTo>
                    <a:lnTo>
                      <a:pt x="0" y="202"/>
                    </a:lnTo>
                    <a:lnTo>
                      <a:pt x="1" y="191"/>
                    </a:lnTo>
                    <a:lnTo>
                      <a:pt x="2" y="180"/>
                    </a:lnTo>
                    <a:lnTo>
                      <a:pt x="4" y="169"/>
                    </a:lnTo>
                    <a:lnTo>
                      <a:pt x="6" y="159"/>
                    </a:lnTo>
                    <a:lnTo>
                      <a:pt x="9" y="149"/>
                    </a:lnTo>
                    <a:lnTo>
                      <a:pt x="12" y="139"/>
                    </a:lnTo>
                    <a:lnTo>
                      <a:pt x="15" y="129"/>
                    </a:lnTo>
                    <a:lnTo>
                      <a:pt x="19" y="120"/>
                    </a:lnTo>
                    <a:lnTo>
                      <a:pt x="23" y="111"/>
                    </a:lnTo>
                    <a:lnTo>
                      <a:pt x="27" y="102"/>
                    </a:lnTo>
                    <a:lnTo>
                      <a:pt x="32" y="93"/>
                    </a:lnTo>
                    <a:lnTo>
                      <a:pt x="37" y="85"/>
                    </a:lnTo>
                    <a:lnTo>
                      <a:pt x="43" y="77"/>
                    </a:lnTo>
                    <a:lnTo>
                      <a:pt x="49" y="69"/>
                    </a:lnTo>
                    <a:lnTo>
                      <a:pt x="55" y="62"/>
                    </a:lnTo>
                    <a:lnTo>
                      <a:pt x="68" y="48"/>
                    </a:lnTo>
                    <a:lnTo>
                      <a:pt x="75" y="42"/>
                    </a:lnTo>
                    <a:lnTo>
                      <a:pt x="82" y="36"/>
                    </a:lnTo>
                    <a:lnTo>
                      <a:pt x="89" y="30"/>
                    </a:lnTo>
                    <a:lnTo>
                      <a:pt x="97" y="25"/>
                    </a:lnTo>
                    <a:lnTo>
                      <a:pt x="105" y="21"/>
                    </a:lnTo>
                    <a:lnTo>
                      <a:pt x="113" y="17"/>
                    </a:lnTo>
                    <a:lnTo>
                      <a:pt x="121" y="13"/>
                    </a:lnTo>
                    <a:lnTo>
                      <a:pt x="130" y="9"/>
                    </a:lnTo>
                    <a:lnTo>
                      <a:pt x="139" y="7"/>
                    </a:lnTo>
                    <a:lnTo>
                      <a:pt x="147" y="4"/>
                    </a:lnTo>
                    <a:lnTo>
                      <a:pt x="156" y="2"/>
                    </a:lnTo>
                    <a:lnTo>
                      <a:pt x="165" y="1"/>
                    </a:lnTo>
                    <a:lnTo>
                      <a:pt x="174" y="0"/>
                    </a:lnTo>
                    <a:lnTo>
                      <a:pt x="184" y="0"/>
                    </a:lnTo>
                    <a:lnTo>
                      <a:pt x="194" y="0"/>
                    </a:lnTo>
                    <a:lnTo>
                      <a:pt x="205" y="1"/>
                    </a:lnTo>
                    <a:lnTo>
                      <a:pt x="215" y="2"/>
                    </a:lnTo>
                    <a:lnTo>
                      <a:pt x="224" y="4"/>
                    </a:lnTo>
                    <a:lnTo>
                      <a:pt x="234" y="7"/>
                    </a:lnTo>
                    <a:lnTo>
                      <a:pt x="243" y="9"/>
                    </a:lnTo>
                    <a:lnTo>
                      <a:pt x="252" y="13"/>
                    </a:lnTo>
                    <a:lnTo>
                      <a:pt x="260" y="16"/>
                    </a:lnTo>
                    <a:lnTo>
                      <a:pt x="267" y="21"/>
                    </a:lnTo>
                    <a:lnTo>
                      <a:pt x="275" y="25"/>
                    </a:lnTo>
                    <a:lnTo>
                      <a:pt x="282" y="30"/>
                    </a:lnTo>
                    <a:lnTo>
                      <a:pt x="288" y="35"/>
                    </a:lnTo>
                    <a:lnTo>
                      <a:pt x="294" y="41"/>
                    </a:lnTo>
                    <a:lnTo>
                      <a:pt x="300" y="47"/>
                    </a:lnTo>
                    <a:lnTo>
                      <a:pt x="306" y="53"/>
                    </a:lnTo>
                    <a:lnTo>
                      <a:pt x="311" y="60"/>
                    </a:lnTo>
                    <a:lnTo>
                      <a:pt x="320" y="74"/>
                    </a:lnTo>
                    <a:lnTo>
                      <a:pt x="328" y="89"/>
                    </a:lnTo>
                    <a:lnTo>
                      <a:pt x="331" y="96"/>
                    </a:lnTo>
                    <a:lnTo>
                      <a:pt x="334" y="104"/>
                    </a:lnTo>
                    <a:lnTo>
                      <a:pt x="337" y="112"/>
                    </a:lnTo>
                    <a:lnTo>
                      <a:pt x="340" y="121"/>
                    </a:lnTo>
                    <a:lnTo>
                      <a:pt x="342" y="129"/>
                    </a:lnTo>
                    <a:lnTo>
                      <a:pt x="344" y="137"/>
                    </a:lnTo>
                    <a:lnTo>
                      <a:pt x="345" y="146"/>
                    </a:lnTo>
                    <a:lnTo>
                      <a:pt x="347" y="155"/>
                    </a:lnTo>
                    <a:lnTo>
                      <a:pt x="348" y="172"/>
                    </a:lnTo>
                    <a:lnTo>
                      <a:pt x="349" y="189"/>
                    </a:lnTo>
                    <a:lnTo>
                      <a:pt x="349" y="227"/>
                    </a:lnTo>
                    <a:lnTo>
                      <a:pt x="64" y="227"/>
                    </a:lnTo>
                    <a:close/>
                    <a:moveTo>
                      <a:pt x="66" y="176"/>
                    </a:moveTo>
                    <a:lnTo>
                      <a:pt x="289" y="176"/>
                    </a:lnTo>
                    <a:lnTo>
                      <a:pt x="289" y="163"/>
                    </a:lnTo>
                    <a:lnTo>
                      <a:pt x="288" y="157"/>
                    </a:lnTo>
                    <a:lnTo>
                      <a:pt x="287" y="151"/>
                    </a:lnTo>
                    <a:lnTo>
                      <a:pt x="285" y="140"/>
                    </a:lnTo>
                    <a:lnTo>
                      <a:pt x="282" y="129"/>
                    </a:lnTo>
                    <a:lnTo>
                      <a:pt x="280" y="124"/>
                    </a:lnTo>
                    <a:lnTo>
                      <a:pt x="277" y="118"/>
                    </a:lnTo>
                    <a:lnTo>
                      <a:pt x="272" y="109"/>
                    </a:lnTo>
                    <a:lnTo>
                      <a:pt x="267" y="100"/>
                    </a:lnTo>
                    <a:lnTo>
                      <a:pt x="260" y="92"/>
                    </a:lnTo>
                    <a:lnTo>
                      <a:pt x="253" y="84"/>
                    </a:lnTo>
                    <a:lnTo>
                      <a:pt x="245" y="78"/>
                    </a:lnTo>
                    <a:lnTo>
                      <a:pt x="235" y="72"/>
                    </a:lnTo>
                    <a:lnTo>
                      <a:pt x="226" y="68"/>
                    </a:lnTo>
                    <a:lnTo>
                      <a:pt x="216" y="64"/>
                    </a:lnTo>
                    <a:lnTo>
                      <a:pt x="206" y="61"/>
                    </a:lnTo>
                    <a:lnTo>
                      <a:pt x="195" y="59"/>
                    </a:lnTo>
                    <a:lnTo>
                      <a:pt x="184" y="59"/>
                    </a:lnTo>
                    <a:lnTo>
                      <a:pt x="172" y="60"/>
                    </a:lnTo>
                    <a:lnTo>
                      <a:pt x="161" y="61"/>
                    </a:lnTo>
                    <a:lnTo>
                      <a:pt x="155" y="63"/>
                    </a:lnTo>
                    <a:lnTo>
                      <a:pt x="150" y="64"/>
                    </a:lnTo>
                    <a:lnTo>
                      <a:pt x="140" y="68"/>
                    </a:lnTo>
                    <a:lnTo>
                      <a:pt x="130" y="73"/>
                    </a:lnTo>
                    <a:lnTo>
                      <a:pt x="121" y="79"/>
                    </a:lnTo>
                    <a:lnTo>
                      <a:pt x="113" y="86"/>
                    </a:lnTo>
                    <a:lnTo>
                      <a:pt x="105" y="94"/>
                    </a:lnTo>
                    <a:lnTo>
                      <a:pt x="98" y="102"/>
                    </a:lnTo>
                    <a:lnTo>
                      <a:pt x="91" y="111"/>
                    </a:lnTo>
                    <a:lnTo>
                      <a:pt x="85" y="121"/>
                    </a:lnTo>
                    <a:lnTo>
                      <a:pt x="80" y="131"/>
                    </a:lnTo>
                    <a:lnTo>
                      <a:pt x="78" y="136"/>
                    </a:lnTo>
                    <a:lnTo>
                      <a:pt x="75" y="142"/>
                    </a:lnTo>
                    <a:lnTo>
                      <a:pt x="71" y="153"/>
                    </a:lnTo>
                    <a:lnTo>
                      <a:pt x="68" y="164"/>
                    </a:lnTo>
                    <a:lnTo>
                      <a:pt x="66" y="17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31" name="Freeform 13"/>
              <p:cNvSpPr>
                <a:spLocks/>
              </p:cNvSpPr>
              <p:nvPr userDrawn="1"/>
            </p:nvSpPr>
            <p:spPr bwMode="auto">
              <a:xfrm>
                <a:off x="6226175" y="4538663"/>
                <a:ext cx="908050" cy="652463"/>
              </a:xfrm>
              <a:custGeom>
                <a:avLst/>
                <a:gdLst>
                  <a:gd name="T0" fmla="*/ 448 w 572"/>
                  <a:gd name="T1" fmla="*/ 411 h 411"/>
                  <a:gd name="T2" fmla="*/ 377 w 572"/>
                  <a:gd name="T3" fmla="*/ 411 h 411"/>
                  <a:gd name="T4" fmla="*/ 285 w 572"/>
                  <a:gd name="T5" fmla="*/ 80 h 411"/>
                  <a:gd name="T6" fmla="*/ 194 w 572"/>
                  <a:gd name="T7" fmla="*/ 411 h 411"/>
                  <a:gd name="T8" fmla="*/ 124 w 572"/>
                  <a:gd name="T9" fmla="*/ 411 h 411"/>
                  <a:gd name="T10" fmla="*/ 0 w 572"/>
                  <a:gd name="T11" fmla="*/ 0 h 411"/>
                  <a:gd name="T12" fmla="*/ 68 w 572"/>
                  <a:gd name="T13" fmla="*/ 0 h 411"/>
                  <a:gd name="T14" fmla="*/ 161 w 572"/>
                  <a:gd name="T15" fmla="*/ 340 h 411"/>
                  <a:gd name="T16" fmla="*/ 256 w 572"/>
                  <a:gd name="T17" fmla="*/ 0 h 411"/>
                  <a:gd name="T18" fmla="*/ 319 w 572"/>
                  <a:gd name="T19" fmla="*/ 0 h 411"/>
                  <a:gd name="T20" fmla="*/ 415 w 572"/>
                  <a:gd name="T21" fmla="*/ 340 h 411"/>
                  <a:gd name="T22" fmla="*/ 507 w 572"/>
                  <a:gd name="T23" fmla="*/ 0 h 411"/>
                  <a:gd name="T24" fmla="*/ 572 w 572"/>
                  <a:gd name="T25" fmla="*/ 0 h 411"/>
                  <a:gd name="T26" fmla="*/ 448 w 572"/>
                  <a:gd name="T27" fmla="*/ 411 h 4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72" h="411">
                    <a:moveTo>
                      <a:pt x="448" y="411"/>
                    </a:moveTo>
                    <a:lnTo>
                      <a:pt x="377" y="411"/>
                    </a:lnTo>
                    <a:lnTo>
                      <a:pt x="285" y="80"/>
                    </a:lnTo>
                    <a:lnTo>
                      <a:pt x="194" y="411"/>
                    </a:lnTo>
                    <a:lnTo>
                      <a:pt x="124" y="411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161" y="340"/>
                    </a:lnTo>
                    <a:lnTo>
                      <a:pt x="256" y="0"/>
                    </a:lnTo>
                    <a:lnTo>
                      <a:pt x="319" y="0"/>
                    </a:lnTo>
                    <a:lnTo>
                      <a:pt x="415" y="340"/>
                    </a:lnTo>
                    <a:lnTo>
                      <a:pt x="507" y="0"/>
                    </a:lnTo>
                    <a:lnTo>
                      <a:pt x="572" y="0"/>
                    </a:lnTo>
                    <a:lnTo>
                      <a:pt x="448" y="41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32" name="Freeform 14"/>
              <p:cNvSpPr>
                <a:spLocks noEditPoints="1"/>
              </p:cNvSpPr>
              <p:nvPr userDrawn="1"/>
            </p:nvSpPr>
            <p:spPr bwMode="auto">
              <a:xfrm>
                <a:off x="7207250" y="4527551"/>
                <a:ext cx="584200" cy="676275"/>
              </a:xfrm>
              <a:custGeom>
                <a:avLst/>
                <a:gdLst>
                  <a:gd name="T0" fmla="*/ 152 w 368"/>
                  <a:gd name="T1" fmla="*/ 424 h 426"/>
                  <a:gd name="T2" fmla="*/ 114 w 368"/>
                  <a:gd name="T3" fmla="*/ 413 h 426"/>
                  <a:gd name="T4" fmla="*/ 82 w 368"/>
                  <a:gd name="T5" fmla="*/ 395 h 426"/>
                  <a:gd name="T6" fmla="*/ 54 w 368"/>
                  <a:gd name="T7" fmla="*/ 370 h 426"/>
                  <a:gd name="T8" fmla="*/ 37 w 368"/>
                  <a:gd name="T9" fmla="*/ 348 h 426"/>
                  <a:gd name="T10" fmla="*/ 19 w 368"/>
                  <a:gd name="T11" fmla="*/ 314 h 426"/>
                  <a:gd name="T12" fmla="*/ 7 w 368"/>
                  <a:gd name="T13" fmla="*/ 276 h 426"/>
                  <a:gd name="T14" fmla="*/ 0 w 368"/>
                  <a:gd name="T15" fmla="*/ 213 h 426"/>
                  <a:gd name="T16" fmla="*/ 4 w 368"/>
                  <a:gd name="T17" fmla="*/ 160 h 426"/>
                  <a:gd name="T18" fmla="*/ 15 w 368"/>
                  <a:gd name="T19" fmla="*/ 121 h 426"/>
                  <a:gd name="T20" fmla="*/ 32 w 368"/>
                  <a:gd name="T21" fmla="*/ 86 h 426"/>
                  <a:gd name="T22" fmla="*/ 54 w 368"/>
                  <a:gd name="T23" fmla="*/ 55 h 426"/>
                  <a:gd name="T24" fmla="*/ 82 w 368"/>
                  <a:gd name="T25" fmla="*/ 31 h 426"/>
                  <a:gd name="T26" fmla="*/ 114 w 368"/>
                  <a:gd name="T27" fmla="*/ 13 h 426"/>
                  <a:gd name="T28" fmla="*/ 152 w 368"/>
                  <a:gd name="T29" fmla="*/ 2 h 426"/>
                  <a:gd name="T30" fmla="*/ 195 w 368"/>
                  <a:gd name="T31" fmla="*/ 0 h 426"/>
                  <a:gd name="T32" fmla="*/ 235 w 368"/>
                  <a:gd name="T33" fmla="*/ 7 h 426"/>
                  <a:gd name="T34" fmla="*/ 271 w 368"/>
                  <a:gd name="T35" fmla="*/ 21 h 426"/>
                  <a:gd name="T36" fmla="*/ 301 w 368"/>
                  <a:gd name="T37" fmla="*/ 42 h 426"/>
                  <a:gd name="T38" fmla="*/ 326 w 368"/>
                  <a:gd name="T39" fmla="*/ 70 h 426"/>
                  <a:gd name="T40" fmla="*/ 345 w 368"/>
                  <a:gd name="T41" fmla="*/ 102 h 426"/>
                  <a:gd name="T42" fmla="*/ 359 w 368"/>
                  <a:gd name="T43" fmla="*/ 140 h 426"/>
                  <a:gd name="T44" fmla="*/ 368 w 368"/>
                  <a:gd name="T45" fmla="*/ 202 h 426"/>
                  <a:gd name="T46" fmla="*/ 365 w 368"/>
                  <a:gd name="T47" fmla="*/ 255 h 426"/>
                  <a:gd name="T48" fmla="*/ 356 w 368"/>
                  <a:gd name="T49" fmla="*/ 295 h 426"/>
                  <a:gd name="T50" fmla="*/ 336 w 368"/>
                  <a:gd name="T51" fmla="*/ 340 h 426"/>
                  <a:gd name="T52" fmla="*/ 308 w 368"/>
                  <a:gd name="T53" fmla="*/ 377 h 426"/>
                  <a:gd name="T54" fmla="*/ 279 w 368"/>
                  <a:gd name="T55" fmla="*/ 400 h 426"/>
                  <a:gd name="T56" fmla="*/ 244 w 368"/>
                  <a:gd name="T57" fmla="*/ 416 h 426"/>
                  <a:gd name="T58" fmla="*/ 205 w 368"/>
                  <a:gd name="T59" fmla="*/ 425 h 426"/>
                  <a:gd name="T60" fmla="*/ 176 w 368"/>
                  <a:gd name="T61" fmla="*/ 59 h 426"/>
                  <a:gd name="T62" fmla="*/ 148 w 368"/>
                  <a:gd name="T63" fmla="*/ 64 h 426"/>
                  <a:gd name="T64" fmla="*/ 125 w 368"/>
                  <a:gd name="T65" fmla="*/ 75 h 426"/>
                  <a:gd name="T66" fmla="*/ 104 w 368"/>
                  <a:gd name="T67" fmla="*/ 90 h 426"/>
                  <a:gd name="T68" fmla="*/ 79 w 368"/>
                  <a:gd name="T69" fmla="*/ 128 h 426"/>
                  <a:gd name="T70" fmla="*/ 66 w 368"/>
                  <a:gd name="T71" fmla="*/ 168 h 426"/>
                  <a:gd name="T72" fmla="*/ 62 w 368"/>
                  <a:gd name="T73" fmla="*/ 213 h 426"/>
                  <a:gd name="T74" fmla="*/ 69 w 368"/>
                  <a:gd name="T75" fmla="*/ 271 h 426"/>
                  <a:gd name="T76" fmla="*/ 88 w 368"/>
                  <a:gd name="T77" fmla="*/ 315 h 426"/>
                  <a:gd name="T78" fmla="*/ 109 w 368"/>
                  <a:gd name="T79" fmla="*/ 340 h 426"/>
                  <a:gd name="T80" fmla="*/ 136 w 368"/>
                  <a:gd name="T81" fmla="*/ 357 h 426"/>
                  <a:gd name="T82" fmla="*/ 162 w 368"/>
                  <a:gd name="T83" fmla="*/ 365 h 426"/>
                  <a:gd name="T84" fmla="*/ 191 w 368"/>
                  <a:gd name="T85" fmla="*/ 367 h 426"/>
                  <a:gd name="T86" fmla="*/ 219 w 368"/>
                  <a:gd name="T87" fmla="*/ 362 h 426"/>
                  <a:gd name="T88" fmla="*/ 243 w 368"/>
                  <a:gd name="T89" fmla="*/ 351 h 426"/>
                  <a:gd name="T90" fmla="*/ 263 w 368"/>
                  <a:gd name="T91" fmla="*/ 335 h 426"/>
                  <a:gd name="T92" fmla="*/ 283 w 368"/>
                  <a:gd name="T93" fmla="*/ 310 h 426"/>
                  <a:gd name="T94" fmla="*/ 299 w 368"/>
                  <a:gd name="T95" fmla="*/ 271 h 426"/>
                  <a:gd name="T96" fmla="*/ 306 w 368"/>
                  <a:gd name="T97" fmla="*/ 228 h 426"/>
                  <a:gd name="T98" fmla="*/ 302 w 368"/>
                  <a:gd name="T99" fmla="*/ 168 h 426"/>
                  <a:gd name="T100" fmla="*/ 283 w 368"/>
                  <a:gd name="T101" fmla="*/ 116 h 426"/>
                  <a:gd name="T102" fmla="*/ 263 w 368"/>
                  <a:gd name="T103" fmla="*/ 90 h 426"/>
                  <a:gd name="T104" fmla="*/ 238 w 368"/>
                  <a:gd name="T105" fmla="*/ 71 h 426"/>
                  <a:gd name="T106" fmla="*/ 199 w 368"/>
                  <a:gd name="T107" fmla="*/ 60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68" h="426">
                    <a:moveTo>
                      <a:pt x="184" y="426"/>
                    </a:moveTo>
                    <a:lnTo>
                      <a:pt x="173" y="426"/>
                    </a:lnTo>
                    <a:lnTo>
                      <a:pt x="163" y="425"/>
                    </a:lnTo>
                    <a:lnTo>
                      <a:pt x="152" y="424"/>
                    </a:lnTo>
                    <a:lnTo>
                      <a:pt x="142" y="422"/>
                    </a:lnTo>
                    <a:lnTo>
                      <a:pt x="133" y="419"/>
                    </a:lnTo>
                    <a:lnTo>
                      <a:pt x="123" y="416"/>
                    </a:lnTo>
                    <a:lnTo>
                      <a:pt x="114" y="413"/>
                    </a:lnTo>
                    <a:lnTo>
                      <a:pt x="106" y="409"/>
                    </a:lnTo>
                    <a:lnTo>
                      <a:pt x="97" y="405"/>
                    </a:lnTo>
                    <a:lnTo>
                      <a:pt x="89" y="400"/>
                    </a:lnTo>
                    <a:lnTo>
                      <a:pt x="82" y="395"/>
                    </a:lnTo>
                    <a:lnTo>
                      <a:pt x="74" y="389"/>
                    </a:lnTo>
                    <a:lnTo>
                      <a:pt x="67" y="383"/>
                    </a:lnTo>
                    <a:lnTo>
                      <a:pt x="60" y="377"/>
                    </a:lnTo>
                    <a:lnTo>
                      <a:pt x="54" y="370"/>
                    </a:lnTo>
                    <a:lnTo>
                      <a:pt x="48" y="363"/>
                    </a:lnTo>
                    <a:lnTo>
                      <a:pt x="42" y="356"/>
                    </a:lnTo>
                    <a:lnTo>
                      <a:pt x="39" y="352"/>
                    </a:lnTo>
                    <a:lnTo>
                      <a:pt x="37" y="348"/>
                    </a:lnTo>
                    <a:lnTo>
                      <a:pt x="32" y="340"/>
                    </a:lnTo>
                    <a:lnTo>
                      <a:pt x="27" y="332"/>
                    </a:lnTo>
                    <a:lnTo>
                      <a:pt x="23" y="323"/>
                    </a:lnTo>
                    <a:lnTo>
                      <a:pt x="19" y="314"/>
                    </a:lnTo>
                    <a:lnTo>
                      <a:pt x="15" y="305"/>
                    </a:lnTo>
                    <a:lnTo>
                      <a:pt x="12" y="295"/>
                    </a:lnTo>
                    <a:lnTo>
                      <a:pt x="9" y="286"/>
                    </a:lnTo>
                    <a:lnTo>
                      <a:pt x="7" y="276"/>
                    </a:lnTo>
                    <a:lnTo>
                      <a:pt x="4" y="266"/>
                    </a:lnTo>
                    <a:lnTo>
                      <a:pt x="3" y="255"/>
                    </a:lnTo>
                    <a:lnTo>
                      <a:pt x="0" y="234"/>
                    </a:lnTo>
                    <a:lnTo>
                      <a:pt x="0" y="213"/>
                    </a:lnTo>
                    <a:lnTo>
                      <a:pt x="0" y="191"/>
                    </a:lnTo>
                    <a:lnTo>
                      <a:pt x="1" y="180"/>
                    </a:lnTo>
                    <a:lnTo>
                      <a:pt x="3" y="170"/>
                    </a:lnTo>
                    <a:lnTo>
                      <a:pt x="4" y="160"/>
                    </a:lnTo>
                    <a:lnTo>
                      <a:pt x="7" y="150"/>
                    </a:lnTo>
                    <a:lnTo>
                      <a:pt x="9" y="140"/>
                    </a:lnTo>
                    <a:lnTo>
                      <a:pt x="12" y="130"/>
                    </a:lnTo>
                    <a:lnTo>
                      <a:pt x="15" y="121"/>
                    </a:lnTo>
                    <a:lnTo>
                      <a:pt x="19" y="111"/>
                    </a:lnTo>
                    <a:lnTo>
                      <a:pt x="23" y="102"/>
                    </a:lnTo>
                    <a:lnTo>
                      <a:pt x="27" y="94"/>
                    </a:lnTo>
                    <a:lnTo>
                      <a:pt x="32" y="86"/>
                    </a:lnTo>
                    <a:lnTo>
                      <a:pt x="37" y="77"/>
                    </a:lnTo>
                    <a:lnTo>
                      <a:pt x="42" y="70"/>
                    </a:lnTo>
                    <a:lnTo>
                      <a:pt x="48" y="62"/>
                    </a:lnTo>
                    <a:lnTo>
                      <a:pt x="54" y="55"/>
                    </a:lnTo>
                    <a:lnTo>
                      <a:pt x="60" y="49"/>
                    </a:lnTo>
                    <a:lnTo>
                      <a:pt x="67" y="42"/>
                    </a:lnTo>
                    <a:lnTo>
                      <a:pt x="74" y="36"/>
                    </a:lnTo>
                    <a:lnTo>
                      <a:pt x="82" y="31"/>
                    </a:lnTo>
                    <a:lnTo>
                      <a:pt x="89" y="26"/>
                    </a:lnTo>
                    <a:lnTo>
                      <a:pt x="97" y="21"/>
                    </a:lnTo>
                    <a:lnTo>
                      <a:pt x="106" y="17"/>
                    </a:lnTo>
                    <a:lnTo>
                      <a:pt x="114" y="13"/>
                    </a:lnTo>
                    <a:lnTo>
                      <a:pt x="123" y="10"/>
                    </a:lnTo>
                    <a:lnTo>
                      <a:pt x="133" y="7"/>
                    </a:lnTo>
                    <a:lnTo>
                      <a:pt x="142" y="4"/>
                    </a:lnTo>
                    <a:lnTo>
                      <a:pt x="152" y="2"/>
                    </a:lnTo>
                    <a:lnTo>
                      <a:pt x="163" y="1"/>
                    </a:lnTo>
                    <a:lnTo>
                      <a:pt x="173" y="0"/>
                    </a:lnTo>
                    <a:lnTo>
                      <a:pt x="184" y="0"/>
                    </a:lnTo>
                    <a:lnTo>
                      <a:pt x="195" y="0"/>
                    </a:lnTo>
                    <a:lnTo>
                      <a:pt x="205" y="1"/>
                    </a:lnTo>
                    <a:lnTo>
                      <a:pt x="216" y="2"/>
                    </a:lnTo>
                    <a:lnTo>
                      <a:pt x="225" y="4"/>
                    </a:lnTo>
                    <a:lnTo>
                      <a:pt x="235" y="7"/>
                    </a:lnTo>
                    <a:lnTo>
                      <a:pt x="244" y="10"/>
                    </a:lnTo>
                    <a:lnTo>
                      <a:pt x="253" y="13"/>
                    </a:lnTo>
                    <a:lnTo>
                      <a:pt x="262" y="17"/>
                    </a:lnTo>
                    <a:lnTo>
                      <a:pt x="271" y="21"/>
                    </a:lnTo>
                    <a:lnTo>
                      <a:pt x="279" y="26"/>
                    </a:lnTo>
                    <a:lnTo>
                      <a:pt x="286" y="31"/>
                    </a:lnTo>
                    <a:lnTo>
                      <a:pt x="294" y="36"/>
                    </a:lnTo>
                    <a:lnTo>
                      <a:pt x="301" y="42"/>
                    </a:lnTo>
                    <a:lnTo>
                      <a:pt x="308" y="49"/>
                    </a:lnTo>
                    <a:lnTo>
                      <a:pt x="314" y="55"/>
                    </a:lnTo>
                    <a:lnTo>
                      <a:pt x="320" y="62"/>
                    </a:lnTo>
                    <a:lnTo>
                      <a:pt x="326" y="70"/>
                    </a:lnTo>
                    <a:lnTo>
                      <a:pt x="331" y="77"/>
                    </a:lnTo>
                    <a:lnTo>
                      <a:pt x="336" y="86"/>
                    </a:lnTo>
                    <a:lnTo>
                      <a:pt x="341" y="94"/>
                    </a:lnTo>
                    <a:lnTo>
                      <a:pt x="345" y="102"/>
                    </a:lnTo>
                    <a:lnTo>
                      <a:pt x="349" y="111"/>
                    </a:lnTo>
                    <a:lnTo>
                      <a:pt x="353" y="121"/>
                    </a:lnTo>
                    <a:lnTo>
                      <a:pt x="356" y="130"/>
                    </a:lnTo>
                    <a:lnTo>
                      <a:pt x="359" y="140"/>
                    </a:lnTo>
                    <a:lnTo>
                      <a:pt x="361" y="150"/>
                    </a:lnTo>
                    <a:lnTo>
                      <a:pt x="365" y="170"/>
                    </a:lnTo>
                    <a:lnTo>
                      <a:pt x="367" y="191"/>
                    </a:lnTo>
                    <a:lnTo>
                      <a:pt x="368" y="202"/>
                    </a:lnTo>
                    <a:lnTo>
                      <a:pt x="368" y="213"/>
                    </a:lnTo>
                    <a:lnTo>
                      <a:pt x="367" y="234"/>
                    </a:lnTo>
                    <a:lnTo>
                      <a:pt x="366" y="245"/>
                    </a:lnTo>
                    <a:lnTo>
                      <a:pt x="365" y="255"/>
                    </a:lnTo>
                    <a:lnTo>
                      <a:pt x="363" y="266"/>
                    </a:lnTo>
                    <a:lnTo>
                      <a:pt x="361" y="276"/>
                    </a:lnTo>
                    <a:lnTo>
                      <a:pt x="359" y="286"/>
                    </a:lnTo>
                    <a:lnTo>
                      <a:pt x="356" y="295"/>
                    </a:lnTo>
                    <a:lnTo>
                      <a:pt x="349" y="314"/>
                    </a:lnTo>
                    <a:lnTo>
                      <a:pt x="345" y="323"/>
                    </a:lnTo>
                    <a:lnTo>
                      <a:pt x="341" y="332"/>
                    </a:lnTo>
                    <a:lnTo>
                      <a:pt x="336" y="340"/>
                    </a:lnTo>
                    <a:lnTo>
                      <a:pt x="331" y="348"/>
                    </a:lnTo>
                    <a:lnTo>
                      <a:pt x="320" y="363"/>
                    </a:lnTo>
                    <a:lnTo>
                      <a:pt x="314" y="370"/>
                    </a:lnTo>
                    <a:lnTo>
                      <a:pt x="308" y="377"/>
                    </a:lnTo>
                    <a:lnTo>
                      <a:pt x="301" y="383"/>
                    </a:lnTo>
                    <a:lnTo>
                      <a:pt x="294" y="389"/>
                    </a:lnTo>
                    <a:lnTo>
                      <a:pt x="286" y="395"/>
                    </a:lnTo>
                    <a:lnTo>
                      <a:pt x="279" y="400"/>
                    </a:lnTo>
                    <a:lnTo>
                      <a:pt x="271" y="405"/>
                    </a:lnTo>
                    <a:lnTo>
                      <a:pt x="262" y="409"/>
                    </a:lnTo>
                    <a:lnTo>
                      <a:pt x="253" y="413"/>
                    </a:lnTo>
                    <a:lnTo>
                      <a:pt x="244" y="416"/>
                    </a:lnTo>
                    <a:lnTo>
                      <a:pt x="235" y="419"/>
                    </a:lnTo>
                    <a:lnTo>
                      <a:pt x="225" y="422"/>
                    </a:lnTo>
                    <a:lnTo>
                      <a:pt x="216" y="424"/>
                    </a:lnTo>
                    <a:lnTo>
                      <a:pt x="205" y="425"/>
                    </a:lnTo>
                    <a:lnTo>
                      <a:pt x="195" y="426"/>
                    </a:lnTo>
                    <a:lnTo>
                      <a:pt x="184" y="426"/>
                    </a:lnTo>
                    <a:close/>
                    <a:moveTo>
                      <a:pt x="184" y="59"/>
                    </a:moveTo>
                    <a:lnTo>
                      <a:pt x="176" y="59"/>
                    </a:lnTo>
                    <a:lnTo>
                      <a:pt x="169" y="60"/>
                    </a:lnTo>
                    <a:lnTo>
                      <a:pt x="162" y="61"/>
                    </a:lnTo>
                    <a:lnTo>
                      <a:pt x="155" y="62"/>
                    </a:lnTo>
                    <a:lnTo>
                      <a:pt x="148" y="64"/>
                    </a:lnTo>
                    <a:lnTo>
                      <a:pt x="142" y="66"/>
                    </a:lnTo>
                    <a:lnTo>
                      <a:pt x="136" y="69"/>
                    </a:lnTo>
                    <a:lnTo>
                      <a:pt x="130" y="71"/>
                    </a:lnTo>
                    <a:lnTo>
                      <a:pt x="125" y="75"/>
                    </a:lnTo>
                    <a:lnTo>
                      <a:pt x="119" y="78"/>
                    </a:lnTo>
                    <a:lnTo>
                      <a:pt x="114" y="82"/>
                    </a:lnTo>
                    <a:lnTo>
                      <a:pt x="109" y="86"/>
                    </a:lnTo>
                    <a:lnTo>
                      <a:pt x="104" y="90"/>
                    </a:lnTo>
                    <a:lnTo>
                      <a:pt x="100" y="95"/>
                    </a:lnTo>
                    <a:lnTo>
                      <a:pt x="92" y="105"/>
                    </a:lnTo>
                    <a:lnTo>
                      <a:pt x="85" y="116"/>
                    </a:lnTo>
                    <a:lnTo>
                      <a:pt x="79" y="128"/>
                    </a:lnTo>
                    <a:lnTo>
                      <a:pt x="76" y="134"/>
                    </a:lnTo>
                    <a:lnTo>
                      <a:pt x="73" y="141"/>
                    </a:lnTo>
                    <a:lnTo>
                      <a:pt x="69" y="154"/>
                    </a:lnTo>
                    <a:lnTo>
                      <a:pt x="66" y="168"/>
                    </a:lnTo>
                    <a:lnTo>
                      <a:pt x="65" y="175"/>
                    </a:lnTo>
                    <a:lnTo>
                      <a:pt x="63" y="182"/>
                    </a:lnTo>
                    <a:lnTo>
                      <a:pt x="62" y="197"/>
                    </a:lnTo>
                    <a:lnTo>
                      <a:pt x="62" y="213"/>
                    </a:lnTo>
                    <a:lnTo>
                      <a:pt x="62" y="228"/>
                    </a:lnTo>
                    <a:lnTo>
                      <a:pt x="63" y="243"/>
                    </a:lnTo>
                    <a:lnTo>
                      <a:pt x="66" y="257"/>
                    </a:lnTo>
                    <a:lnTo>
                      <a:pt x="69" y="271"/>
                    </a:lnTo>
                    <a:lnTo>
                      <a:pt x="73" y="285"/>
                    </a:lnTo>
                    <a:lnTo>
                      <a:pt x="79" y="298"/>
                    </a:lnTo>
                    <a:lnTo>
                      <a:pt x="85" y="310"/>
                    </a:lnTo>
                    <a:lnTo>
                      <a:pt x="88" y="315"/>
                    </a:lnTo>
                    <a:lnTo>
                      <a:pt x="92" y="321"/>
                    </a:lnTo>
                    <a:lnTo>
                      <a:pt x="100" y="331"/>
                    </a:lnTo>
                    <a:lnTo>
                      <a:pt x="104" y="335"/>
                    </a:lnTo>
                    <a:lnTo>
                      <a:pt x="109" y="340"/>
                    </a:lnTo>
                    <a:lnTo>
                      <a:pt x="119" y="348"/>
                    </a:lnTo>
                    <a:lnTo>
                      <a:pt x="125" y="351"/>
                    </a:lnTo>
                    <a:lnTo>
                      <a:pt x="130" y="354"/>
                    </a:lnTo>
                    <a:lnTo>
                      <a:pt x="136" y="357"/>
                    </a:lnTo>
                    <a:lnTo>
                      <a:pt x="142" y="360"/>
                    </a:lnTo>
                    <a:lnTo>
                      <a:pt x="148" y="362"/>
                    </a:lnTo>
                    <a:lnTo>
                      <a:pt x="155" y="364"/>
                    </a:lnTo>
                    <a:lnTo>
                      <a:pt x="162" y="365"/>
                    </a:lnTo>
                    <a:lnTo>
                      <a:pt x="169" y="366"/>
                    </a:lnTo>
                    <a:lnTo>
                      <a:pt x="176" y="367"/>
                    </a:lnTo>
                    <a:lnTo>
                      <a:pt x="184" y="367"/>
                    </a:lnTo>
                    <a:lnTo>
                      <a:pt x="191" y="367"/>
                    </a:lnTo>
                    <a:lnTo>
                      <a:pt x="199" y="366"/>
                    </a:lnTo>
                    <a:lnTo>
                      <a:pt x="206" y="365"/>
                    </a:lnTo>
                    <a:lnTo>
                      <a:pt x="213" y="364"/>
                    </a:lnTo>
                    <a:lnTo>
                      <a:pt x="219" y="362"/>
                    </a:lnTo>
                    <a:lnTo>
                      <a:pt x="226" y="360"/>
                    </a:lnTo>
                    <a:lnTo>
                      <a:pt x="232" y="357"/>
                    </a:lnTo>
                    <a:lnTo>
                      <a:pt x="238" y="354"/>
                    </a:lnTo>
                    <a:lnTo>
                      <a:pt x="243" y="351"/>
                    </a:lnTo>
                    <a:lnTo>
                      <a:pt x="249" y="348"/>
                    </a:lnTo>
                    <a:lnTo>
                      <a:pt x="254" y="344"/>
                    </a:lnTo>
                    <a:lnTo>
                      <a:pt x="259" y="340"/>
                    </a:lnTo>
                    <a:lnTo>
                      <a:pt x="263" y="335"/>
                    </a:lnTo>
                    <a:lnTo>
                      <a:pt x="268" y="331"/>
                    </a:lnTo>
                    <a:lnTo>
                      <a:pt x="272" y="326"/>
                    </a:lnTo>
                    <a:lnTo>
                      <a:pt x="276" y="321"/>
                    </a:lnTo>
                    <a:lnTo>
                      <a:pt x="283" y="310"/>
                    </a:lnTo>
                    <a:lnTo>
                      <a:pt x="289" y="298"/>
                    </a:lnTo>
                    <a:lnTo>
                      <a:pt x="292" y="291"/>
                    </a:lnTo>
                    <a:lnTo>
                      <a:pt x="294" y="285"/>
                    </a:lnTo>
                    <a:lnTo>
                      <a:pt x="299" y="271"/>
                    </a:lnTo>
                    <a:lnTo>
                      <a:pt x="302" y="257"/>
                    </a:lnTo>
                    <a:lnTo>
                      <a:pt x="303" y="250"/>
                    </a:lnTo>
                    <a:lnTo>
                      <a:pt x="304" y="243"/>
                    </a:lnTo>
                    <a:lnTo>
                      <a:pt x="306" y="228"/>
                    </a:lnTo>
                    <a:lnTo>
                      <a:pt x="306" y="213"/>
                    </a:lnTo>
                    <a:lnTo>
                      <a:pt x="306" y="197"/>
                    </a:lnTo>
                    <a:lnTo>
                      <a:pt x="304" y="182"/>
                    </a:lnTo>
                    <a:lnTo>
                      <a:pt x="302" y="168"/>
                    </a:lnTo>
                    <a:lnTo>
                      <a:pt x="299" y="154"/>
                    </a:lnTo>
                    <a:lnTo>
                      <a:pt x="294" y="141"/>
                    </a:lnTo>
                    <a:lnTo>
                      <a:pt x="289" y="128"/>
                    </a:lnTo>
                    <a:lnTo>
                      <a:pt x="283" y="116"/>
                    </a:lnTo>
                    <a:lnTo>
                      <a:pt x="280" y="110"/>
                    </a:lnTo>
                    <a:lnTo>
                      <a:pt x="276" y="105"/>
                    </a:lnTo>
                    <a:lnTo>
                      <a:pt x="268" y="95"/>
                    </a:lnTo>
                    <a:lnTo>
                      <a:pt x="263" y="90"/>
                    </a:lnTo>
                    <a:lnTo>
                      <a:pt x="259" y="86"/>
                    </a:lnTo>
                    <a:lnTo>
                      <a:pt x="249" y="78"/>
                    </a:lnTo>
                    <a:lnTo>
                      <a:pt x="243" y="75"/>
                    </a:lnTo>
                    <a:lnTo>
                      <a:pt x="238" y="71"/>
                    </a:lnTo>
                    <a:lnTo>
                      <a:pt x="232" y="69"/>
                    </a:lnTo>
                    <a:lnTo>
                      <a:pt x="226" y="66"/>
                    </a:lnTo>
                    <a:lnTo>
                      <a:pt x="213" y="62"/>
                    </a:lnTo>
                    <a:lnTo>
                      <a:pt x="199" y="60"/>
                    </a:lnTo>
                    <a:lnTo>
                      <a:pt x="191" y="59"/>
                    </a:lnTo>
                    <a:lnTo>
                      <a:pt x="184" y="5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33" name="Freeform 15"/>
              <p:cNvSpPr>
                <a:spLocks/>
              </p:cNvSpPr>
              <p:nvPr userDrawn="1"/>
            </p:nvSpPr>
            <p:spPr bwMode="auto">
              <a:xfrm>
                <a:off x="7953375" y="4525963"/>
                <a:ext cx="328612" cy="666750"/>
              </a:xfrm>
              <a:custGeom>
                <a:avLst/>
                <a:gdLst>
                  <a:gd name="T0" fmla="*/ 207 w 207"/>
                  <a:gd name="T1" fmla="*/ 67 h 420"/>
                  <a:gd name="T2" fmla="*/ 192 w 207"/>
                  <a:gd name="T3" fmla="*/ 63 h 420"/>
                  <a:gd name="T4" fmla="*/ 185 w 207"/>
                  <a:gd name="T5" fmla="*/ 61 h 420"/>
                  <a:gd name="T6" fmla="*/ 178 w 207"/>
                  <a:gd name="T7" fmla="*/ 60 h 420"/>
                  <a:gd name="T8" fmla="*/ 171 w 207"/>
                  <a:gd name="T9" fmla="*/ 60 h 420"/>
                  <a:gd name="T10" fmla="*/ 164 w 207"/>
                  <a:gd name="T11" fmla="*/ 60 h 420"/>
                  <a:gd name="T12" fmla="*/ 157 w 207"/>
                  <a:gd name="T13" fmla="*/ 60 h 420"/>
                  <a:gd name="T14" fmla="*/ 150 w 207"/>
                  <a:gd name="T15" fmla="*/ 61 h 420"/>
                  <a:gd name="T16" fmla="*/ 138 w 207"/>
                  <a:gd name="T17" fmla="*/ 64 h 420"/>
                  <a:gd name="T18" fmla="*/ 132 w 207"/>
                  <a:gd name="T19" fmla="*/ 66 h 420"/>
                  <a:gd name="T20" fmla="*/ 126 w 207"/>
                  <a:gd name="T21" fmla="*/ 68 h 420"/>
                  <a:gd name="T22" fmla="*/ 120 w 207"/>
                  <a:gd name="T23" fmla="*/ 71 h 420"/>
                  <a:gd name="T24" fmla="*/ 115 w 207"/>
                  <a:gd name="T25" fmla="*/ 75 h 420"/>
                  <a:gd name="T26" fmla="*/ 110 w 207"/>
                  <a:gd name="T27" fmla="*/ 78 h 420"/>
                  <a:gd name="T28" fmla="*/ 105 w 207"/>
                  <a:gd name="T29" fmla="*/ 82 h 420"/>
                  <a:gd name="T30" fmla="*/ 100 w 207"/>
                  <a:gd name="T31" fmla="*/ 86 h 420"/>
                  <a:gd name="T32" fmla="*/ 95 w 207"/>
                  <a:gd name="T33" fmla="*/ 91 h 420"/>
                  <a:gd name="T34" fmla="*/ 91 w 207"/>
                  <a:gd name="T35" fmla="*/ 96 h 420"/>
                  <a:gd name="T36" fmla="*/ 87 w 207"/>
                  <a:gd name="T37" fmla="*/ 101 h 420"/>
                  <a:gd name="T38" fmla="*/ 84 w 207"/>
                  <a:gd name="T39" fmla="*/ 107 h 420"/>
                  <a:gd name="T40" fmla="*/ 79 w 207"/>
                  <a:gd name="T41" fmla="*/ 112 h 420"/>
                  <a:gd name="T42" fmla="*/ 76 w 207"/>
                  <a:gd name="T43" fmla="*/ 119 h 420"/>
                  <a:gd name="T44" fmla="*/ 73 w 207"/>
                  <a:gd name="T45" fmla="*/ 125 h 420"/>
                  <a:gd name="T46" fmla="*/ 69 w 207"/>
                  <a:gd name="T47" fmla="*/ 138 h 420"/>
                  <a:gd name="T48" fmla="*/ 65 w 207"/>
                  <a:gd name="T49" fmla="*/ 152 h 420"/>
                  <a:gd name="T50" fmla="*/ 64 w 207"/>
                  <a:gd name="T51" fmla="*/ 160 h 420"/>
                  <a:gd name="T52" fmla="*/ 63 w 207"/>
                  <a:gd name="T53" fmla="*/ 167 h 420"/>
                  <a:gd name="T54" fmla="*/ 63 w 207"/>
                  <a:gd name="T55" fmla="*/ 175 h 420"/>
                  <a:gd name="T56" fmla="*/ 62 w 207"/>
                  <a:gd name="T57" fmla="*/ 183 h 420"/>
                  <a:gd name="T58" fmla="*/ 62 w 207"/>
                  <a:gd name="T59" fmla="*/ 420 h 420"/>
                  <a:gd name="T60" fmla="*/ 0 w 207"/>
                  <a:gd name="T61" fmla="*/ 420 h 420"/>
                  <a:gd name="T62" fmla="*/ 0 w 207"/>
                  <a:gd name="T63" fmla="*/ 8 h 420"/>
                  <a:gd name="T64" fmla="*/ 59 w 207"/>
                  <a:gd name="T65" fmla="*/ 8 h 420"/>
                  <a:gd name="T66" fmla="*/ 59 w 207"/>
                  <a:gd name="T67" fmla="*/ 64 h 420"/>
                  <a:gd name="T68" fmla="*/ 63 w 207"/>
                  <a:gd name="T69" fmla="*/ 57 h 420"/>
                  <a:gd name="T70" fmla="*/ 69 w 207"/>
                  <a:gd name="T71" fmla="*/ 49 h 420"/>
                  <a:gd name="T72" fmla="*/ 71 w 207"/>
                  <a:gd name="T73" fmla="*/ 46 h 420"/>
                  <a:gd name="T74" fmla="*/ 74 w 207"/>
                  <a:gd name="T75" fmla="*/ 42 h 420"/>
                  <a:gd name="T76" fmla="*/ 82 w 207"/>
                  <a:gd name="T77" fmla="*/ 35 h 420"/>
                  <a:gd name="T78" fmla="*/ 86 w 207"/>
                  <a:gd name="T79" fmla="*/ 32 h 420"/>
                  <a:gd name="T80" fmla="*/ 90 w 207"/>
                  <a:gd name="T81" fmla="*/ 28 h 420"/>
                  <a:gd name="T82" fmla="*/ 94 w 207"/>
                  <a:gd name="T83" fmla="*/ 25 h 420"/>
                  <a:gd name="T84" fmla="*/ 98 w 207"/>
                  <a:gd name="T85" fmla="*/ 22 h 420"/>
                  <a:gd name="T86" fmla="*/ 107 w 207"/>
                  <a:gd name="T87" fmla="*/ 17 h 420"/>
                  <a:gd name="T88" fmla="*/ 116 w 207"/>
                  <a:gd name="T89" fmla="*/ 12 h 420"/>
                  <a:gd name="T90" fmla="*/ 126 w 207"/>
                  <a:gd name="T91" fmla="*/ 8 h 420"/>
                  <a:gd name="T92" fmla="*/ 136 w 207"/>
                  <a:gd name="T93" fmla="*/ 4 h 420"/>
                  <a:gd name="T94" fmla="*/ 147 w 207"/>
                  <a:gd name="T95" fmla="*/ 2 h 420"/>
                  <a:gd name="T96" fmla="*/ 159 w 207"/>
                  <a:gd name="T97" fmla="*/ 0 h 420"/>
                  <a:gd name="T98" fmla="*/ 171 w 207"/>
                  <a:gd name="T99" fmla="*/ 0 h 420"/>
                  <a:gd name="T100" fmla="*/ 183 w 207"/>
                  <a:gd name="T101" fmla="*/ 1 h 420"/>
                  <a:gd name="T102" fmla="*/ 195 w 207"/>
                  <a:gd name="T103" fmla="*/ 2 h 420"/>
                  <a:gd name="T104" fmla="*/ 207 w 207"/>
                  <a:gd name="T105" fmla="*/ 5 h 420"/>
                  <a:gd name="T106" fmla="*/ 207 w 207"/>
                  <a:gd name="T107" fmla="*/ 67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07" h="420">
                    <a:moveTo>
                      <a:pt x="207" y="67"/>
                    </a:moveTo>
                    <a:lnTo>
                      <a:pt x="192" y="63"/>
                    </a:lnTo>
                    <a:lnTo>
                      <a:pt x="185" y="61"/>
                    </a:lnTo>
                    <a:lnTo>
                      <a:pt x="178" y="60"/>
                    </a:lnTo>
                    <a:lnTo>
                      <a:pt x="171" y="60"/>
                    </a:lnTo>
                    <a:lnTo>
                      <a:pt x="164" y="60"/>
                    </a:lnTo>
                    <a:lnTo>
                      <a:pt x="157" y="60"/>
                    </a:lnTo>
                    <a:lnTo>
                      <a:pt x="150" y="61"/>
                    </a:lnTo>
                    <a:lnTo>
                      <a:pt x="138" y="64"/>
                    </a:lnTo>
                    <a:lnTo>
                      <a:pt x="132" y="66"/>
                    </a:lnTo>
                    <a:lnTo>
                      <a:pt x="126" y="68"/>
                    </a:lnTo>
                    <a:lnTo>
                      <a:pt x="120" y="71"/>
                    </a:lnTo>
                    <a:lnTo>
                      <a:pt x="115" y="75"/>
                    </a:lnTo>
                    <a:lnTo>
                      <a:pt x="110" y="78"/>
                    </a:lnTo>
                    <a:lnTo>
                      <a:pt x="105" y="82"/>
                    </a:lnTo>
                    <a:lnTo>
                      <a:pt x="100" y="86"/>
                    </a:lnTo>
                    <a:lnTo>
                      <a:pt x="95" y="91"/>
                    </a:lnTo>
                    <a:lnTo>
                      <a:pt x="91" y="96"/>
                    </a:lnTo>
                    <a:lnTo>
                      <a:pt x="87" y="101"/>
                    </a:lnTo>
                    <a:lnTo>
                      <a:pt x="84" y="107"/>
                    </a:lnTo>
                    <a:lnTo>
                      <a:pt x="79" y="112"/>
                    </a:lnTo>
                    <a:lnTo>
                      <a:pt x="76" y="119"/>
                    </a:lnTo>
                    <a:lnTo>
                      <a:pt x="73" y="125"/>
                    </a:lnTo>
                    <a:lnTo>
                      <a:pt x="69" y="138"/>
                    </a:lnTo>
                    <a:lnTo>
                      <a:pt x="65" y="152"/>
                    </a:lnTo>
                    <a:lnTo>
                      <a:pt x="64" y="160"/>
                    </a:lnTo>
                    <a:lnTo>
                      <a:pt x="63" y="167"/>
                    </a:lnTo>
                    <a:lnTo>
                      <a:pt x="63" y="175"/>
                    </a:lnTo>
                    <a:lnTo>
                      <a:pt x="62" y="183"/>
                    </a:lnTo>
                    <a:lnTo>
                      <a:pt x="62" y="420"/>
                    </a:lnTo>
                    <a:lnTo>
                      <a:pt x="0" y="420"/>
                    </a:lnTo>
                    <a:lnTo>
                      <a:pt x="0" y="8"/>
                    </a:lnTo>
                    <a:lnTo>
                      <a:pt x="59" y="8"/>
                    </a:lnTo>
                    <a:lnTo>
                      <a:pt x="59" y="64"/>
                    </a:lnTo>
                    <a:lnTo>
                      <a:pt x="63" y="57"/>
                    </a:lnTo>
                    <a:lnTo>
                      <a:pt x="69" y="49"/>
                    </a:lnTo>
                    <a:lnTo>
                      <a:pt x="71" y="46"/>
                    </a:lnTo>
                    <a:lnTo>
                      <a:pt x="74" y="42"/>
                    </a:lnTo>
                    <a:lnTo>
                      <a:pt x="82" y="35"/>
                    </a:lnTo>
                    <a:lnTo>
                      <a:pt x="86" y="32"/>
                    </a:lnTo>
                    <a:lnTo>
                      <a:pt x="90" y="28"/>
                    </a:lnTo>
                    <a:lnTo>
                      <a:pt x="94" y="25"/>
                    </a:lnTo>
                    <a:lnTo>
                      <a:pt x="98" y="22"/>
                    </a:lnTo>
                    <a:lnTo>
                      <a:pt x="107" y="17"/>
                    </a:lnTo>
                    <a:lnTo>
                      <a:pt x="116" y="12"/>
                    </a:lnTo>
                    <a:lnTo>
                      <a:pt x="126" y="8"/>
                    </a:lnTo>
                    <a:lnTo>
                      <a:pt x="136" y="4"/>
                    </a:lnTo>
                    <a:lnTo>
                      <a:pt x="147" y="2"/>
                    </a:lnTo>
                    <a:lnTo>
                      <a:pt x="159" y="0"/>
                    </a:lnTo>
                    <a:lnTo>
                      <a:pt x="171" y="0"/>
                    </a:lnTo>
                    <a:lnTo>
                      <a:pt x="183" y="1"/>
                    </a:lnTo>
                    <a:lnTo>
                      <a:pt x="195" y="2"/>
                    </a:lnTo>
                    <a:lnTo>
                      <a:pt x="207" y="5"/>
                    </a:lnTo>
                    <a:lnTo>
                      <a:pt x="207" y="6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34" name="Rectangle 16"/>
              <p:cNvSpPr>
                <a:spLocks noChangeArrowheads="1"/>
              </p:cNvSpPr>
              <p:nvPr userDrawn="1"/>
            </p:nvSpPr>
            <p:spPr bwMode="auto">
              <a:xfrm>
                <a:off x="8415338" y="4324351"/>
                <a:ext cx="98425" cy="8667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35" name="Freeform 17"/>
              <p:cNvSpPr>
                <a:spLocks noEditPoints="1"/>
              </p:cNvSpPr>
              <p:nvPr userDrawn="1"/>
            </p:nvSpPr>
            <p:spPr bwMode="auto">
              <a:xfrm>
                <a:off x="8683625" y="4324351"/>
                <a:ext cx="582612" cy="879475"/>
              </a:xfrm>
              <a:custGeom>
                <a:avLst/>
                <a:gdLst>
                  <a:gd name="T0" fmla="*/ 308 w 367"/>
                  <a:gd name="T1" fmla="*/ 547 h 554"/>
                  <a:gd name="T2" fmla="*/ 290 w 367"/>
                  <a:gd name="T3" fmla="*/ 505 h 554"/>
                  <a:gd name="T4" fmla="*/ 261 w 367"/>
                  <a:gd name="T5" fmla="*/ 530 h 554"/>
                  <a:gd name="T6" fmla="*/ 236 w 367"/>
                  <a:gd name="T7" fmla="*/ 543 h 554"/>
                  <a:gd name="T8" fmla="*/ 197 w 367"/>
                  <a:gd name="T9" fmla="*/ 553 h 554"/>
                  <a:gd name="T10" fmla="*/ 155 w 367"/>
                  <a:gd name="T11" fmla="*/ 553 h 554"/>
                  <a:gd name="T12" fmla="*/ 119 w 367"/>
                  <a:gd name="T13" fmla="*/ 544 h 554"/>
                  <a:gd name="T14" fmla="*/ 87 w 367"/>
                  <a:gd name="T15" fmla="*/ 528 h 554"/>
                  <a:gd name="T16" fmla="*/ 66 w 367"/>
                  <a:gd name="T17" fmla="*/ 512 h 554"/>
                  <a:gd name="T18" fmla="*/ 42 w 367"/>
                  <a:gd name="T19" fmla="*/ 484 h 554"/>
                  <a:gd name="T20" fmla="*/ 19 w 367"/>
                  <a:gd name="T21" fmla="*/ 443 h 554"/>
                  <a:gd name="T22" fmla="*/ 7 w 367"/>
                  <a:gd name="T23" fmla="*/ 404 h 554"/>
                  <a:gd name="T24" fmla="*/ 0 w 367"/>
                  <a:gd name="T25" fmla="*/ 341 h 554"/>
                  <a:gd name="T26" fmla="*/ 5 w 367"/>
                  <a:gd name="T27" fmla="*/ 288 h 554"/>
                  <a:gd name="T28" fmla="*/ 19 w 367"/>
                  <a:gd name="T29" fmla="*/ 240 h 554"/>
                  <a:gd name="T30" fmla="*/ 37 w 367"/>
                  <a:gd name="T31" fmla="*/ 206 h 554"/>
                  <a:gd name="T32" fmla="*/ 61 w 367"/>
                  <a:gd name="T33" fmla="*/ 177 h 554"/>
                  <a:gd name="T34" fmla="*/ 89 w 367"/>
                  <a:gd name="T35" fmla="*/ 154 h 554"/>
                  <a:gd name="T36" fmla="*/ 123 w 367"/>
                  <a:gd name="T37" fmla="*/ 138 h 554"/>
                  <a:gd name="T38" fmla="*/ 161 w 367"/>
                  <a:gd name="T39" fmla="*/ 129 h 554"/>
                  <a:gd name="T40" fmla="*/ 202 w 367"/>
                  <a:gd name="T41" fmla="*/ 129 h 554"/>
                  <a:gd name="T42" fmla="*/ 238 w 367"/>
                  <a:gd name="T43" fmla="*/ 139 h 554"/>
                  <a:gd name="T44" fmla="*/ 269 w 367"/>
                  <a:gd name="T45" fmla="*/ 156 h 554"/>
                  <a:gd name="T46" fmla="*/ 286 w 367"/>
                  <a:gd name="T47" fmla="*/ 170 h 554"/>
                  <a:gd name="T48" fmla="*/ 305 w 367"/>
                  <a:gd name="T49" fmla="*/ 194 h 554"/>
                  <a:gd name="T50" fmla="*/ 169 w 367"/>
                  <a:gd name="T51" fmla="*/ 188 h 554"/>
                  <a:gd name="T52" fmla="*/ 143 w 367"/>
                  <a:gd name="T53" fmla="*/ 194 h 554"/>
                  <a:gd name="T54" fmla="*/ 120 w 367"/>
                  <a:gd name="T55" fmla="*/ 206 h 554"/>
                  <a:gd name="T56" fmla="*/ 101 w 367"/>
                  <a:gd name="T57" fmla="*/ 223 h 554"/>
                  <a:gd name="T58" fmla="*/ 80 w 367"/>
                  <a:gd name="T59" fmla="*/ 256 h 554"/>
                  <a:gd name="T60" fmla="*/ 64 w 367"/>
                  <a:gd name="T61" fmla="*/ 311 h 554"/>
                  <a:gd name="T62" fmla="*/ 64 w 367"/>
                  <a:gd name="T63" fmla="*/ 372 h 554"/>
                  <a:gd name="T64" fmla="*/ 74 w 367"/>
                  <a:gd name="T65" fmla="*/ 413 h 554"/>
                  <a:gd name="T66" fmla="*/ 93 w 367"/>
                  <a:gd name="T67" fmla="*/ 449 h 554"/>
                  <a:gd name="T68" fmla="*/ 115 w 367"/>
                  <a:gd name="T69" fmla="*/ 472 h 554"/>
                  <a:gd name="T70" fmla="*/ 137 w 367"/>
                  <a:gd name="T71" fmla="*/ 485 h 554"/>
                  <a:gd name="T72" fmla="*/ 183 w 367"/>
                  <a:gd name="T73" fmla="*/ 495 h 554"/>
                  <a:gd name="T74" fmla="*/ 220 w 367"/>
                  <a:gd name="T75" fmla="*/ 490 h 554"/>
                  <a:gd name="T76" fmla="*/ 244 w 367"/>
                  <a:gd name="T77" fmla="*/ 479 h 554"/>
                  <a:gd name="T78" fmla="*/ 264 w 367"/>
                  <a:gd name="T79" fmla="*/ 464 h 554"/>
                  <a:gd name="T80" fmla="*/ 287 w 367"/>
                  <a:gd name="T81" fmla="*/ 432 h 554"/>
                  <a:gd name="T82" fmla="*/ 302 w 367"/>
                  <a:gd name="T83" fmla="*/ 386 h 554"/>
                  <a:gd name="T84" fmla="*/ 306 w 367"/>
                  <a:gd name="T85" fmla="*/ 341 h 554"/>
                  <a:gd name="T86" fmla="*/ 298 w 367"/>
                  <a:gd name="T87" fmla="*/ 283 h 554"/>
                  <a:gd name="T88" fmla="*/ 282 w 367"/>
                  <a:gd name="T89" fmla="*/ 244 h 554"/>
                  <a:gd name="T90" fmla="*/ 262 w 367"/>
                  <a:gd name="T91" fmla="*/ 219 h 554"/>
                  <a:gd name="T92" fmla="*/ 236 w 367"/>
                  <a:gd name="T93" fmla="*/ 199 h 554"/>
                  <a:gd name="T94" fmla="*/ 211 w 367"/>
                  <a:gd name="T95" fmla="*/ 190 h 5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367" h="554">
                    <a:moveTo>
                      <a:pt x="305" y="0"/>
                    </a:moveTo>
                    <a:lnTo>
                      <a:pt x="367" y="0"/>
                    </a:lnTo>
                    <a:lnTo>
                      <a:pt x="367" y="547"/>
                    </a:lnTo>
                    <a:lnTo>
                      <a:pt x="308" y="547"/>
                    </a:lnTo>
                    <a:lnTo>
                      <a:pt x="308" y="481"/>
                    </a:lnTo>
                    <a:lnTo>
                      <a:pt x="303" y="489"/>
                    </a:lnTo>
                    <a:lnTo>
                      <a:pt x="297" y="498"/>
                    </a:lnTo>
                    <a:lnTo>
                      <a:pt x="290" y="505"/>
                    </a:lnTo>
                    <a:lnTo>
                      <a:pt x="284" y="512"/>
                    </a:lnTo>
                    <a:lnTo>
                      <a:pt x="277" y="519"/>
                    </a:lnTo>
                    <a:lnTo>
                      <a:pt x="269" y="525"/>
                    </a:lnTo>
                    <a:lnTo>
                      <a:pt x="261" y="530"/>
                    </a:lnTo>
                    <a:lnTo>
                      <a:pt x="253" y="535"/>
                    </a:lnTo>
                    <a:lnTo>
                      <a:pt x="245" y="539"/>
                    </a:lnTo>
                    <a:lnTo>
                      <a:pt x="240" y="541"/>
                    </a:lnTo>
                    <a:lnTo>
                      <a:pt x="236" y="543"/>
                    </a:lnTo>
                    <a:lnTo>
                      <a:pt x="226" y="547"/>
                    </a:lnTo>
                    <a:lnTo>
                      <a:pt x="217" y="549"/>
                    </a:lnTo>
                    <a:lnTo>
                      <a:pt x="207" y="551"/>
                    </a:lnTo>
                    <a:lnTo>
                      <a:pt x="197" y="553"/>
                    </a:lnTo>
                    <a:lnTo>
                      <a:pt x="186" y="554"/>
                    </a:lnTo>
                    <a:lnTo>
                      <a:pt x="175" y="554"/>
                    </a:lnTo>
                    <a:lnTo>
                      <a:pt x="165" y="554"/>
                    </a:lnTo>
                    <a:lnTo>
                      <a:pt x="155" y="553"/>
                    </a:lnTo>
                    <a:lnTo>
                      <a:pt x="146" y="552"/>
                    </a:lnTo>
                    <a:lnTo>
                      <a:pt x="137" y="550"/>
                    </a:lnTo>
                    <a:lnTo>
                      <a:pt x="128" y="547"/>
                    </a:lnTo>
                    <a:lnTo>
                      <a:pt x="119" y="544"/>
                    </a:lnTo>
                    <a:lnTo>
                      <a:pt x="110" y="541"/>
                    </a:lnTo>
                    <a:lnTo>
                      <a:pt x="102" y="537"/>
                    </a:lnTo>
                    <a:lnTo>
                      <a:pt x="94" y="533"/>
                    </a:lnTo>
                    <a:lnTo>
                      <a:pt x="87" y="528"/>
                    </a:lnTo>
                    <a:lnTo>
                      <a:pt x="83" y="526"/>
                    </a:lnTo>
                    <a:lnTo>
                      <a:pt x="79" y="523"/>
                    </a:lnTo>
                    <a:lnTo>
                      <a:pt x="72" y="518"/>
                    </a:lnTo>
                    <a:lnTo>
                      <a:pt x="66" y="512"/>
                    </a:lnTo>
                    <a:lnTo>
                      <a:pt x="59" y="505"/>
                    </a:lnTo>
                    <a:lnTo>
                      <a:pt x="53" y="499"/>
                    </a:lnTo>
                    <a:lnTo>
                      <a:pt x="47" y="492"/>
                    </a:lnTo>
                    <a:lnTo>
                      <a:pt x="42" y="484"/>
                    </a:lnTo>
                    <a:lnTo>
                      <a:pt x="37" y="477"/>
                    </a:lnTo>
                    <a:lnTo>
                      <a:pt x="27" y="460"/>
                    </a:lnTo>
                    <a:lnTo>
                      <a:pt x="23" y="452"/>
                    </a:lnTo>
                    <a:lnTo>
                      <a:pt x="19" y="443"/>
                    </a:lnTo>
                    <a:lnTo>
                      <a:pt x="16" y="433"/>
                    </a:lnTo>
                    <a:lnTo>
                      <a:pt x="12" y="424"/>
                    </a:lnTo>
                    <a:lnTo>
                      <a:pt x="10" y="414"/>
                    </a:lnTo>
                    <a:lnTo>
                      <a:pt x="7" y="404"/>
                    </a:lnTo>
                    <a:lnTo>
                      <a:pt x="3" y="384"/>
                    </a:lnTo>
                    <a:lnTo>
                      <a:pt x="1" y="363"/>
                    </a:lnTo>
                    <a:lnTo>
                      <a:pt x="1" y="352"/>
                    </a:lnTo>
                    <a:lnTo>
                      <a:pt x="0" y="341"/>
                    </a:lnTo>
                    <a:lnTo>
                      <a:pt x="1" y="320"/>
                    </a:lnTo>
                    <a:lnTo>
                      <a:pt x="2" y="309"/>
                    </a:lnTo>
                    <a:lnTo>
                      <a:pt x="3" y="299"/>
                    </a:lnTo>
                    <a:lnTo>
                      <a:pt x="5" y="288"/>
                    </a:lnTo>
                    <a:lnTo>
                      <a:pt x="7" y="278"/>
                    </a:lnTo>
                    <a:lnTo>
                      <a:pt x="10" y="268"/>
                    </a:lnTo>
                    <a:lnTo>
                      <a:pt x="13" y="259"/>
                    </a:lnTo>
                    <a:lnTo>
                      <a:pt x="19" y="240"/>
                    </a:lnTo>
                    <a:lnTo>
                      <a:pt x="23" y="231"/>
                    </a:lnTo>
                    <a:lnTo>
                      <a:pt x="28" y="222"/>
                    </a:lnTo>
                    <a:lnTo>
                      <a:pt x="32" y="214"/>
                    </a:lnTo>
                    <a:lnTo>
                      <a:pt x="37" y="206"/>
                    </a:lnTo>
                    <a:lnTo>
                      <a:pt x="43" y="198"/>
                    </a:lnTo>
                    <a:lnTo>
                      <a:pt x="48" y="191"/>
                    </a:lnTo>
                    <a:lnTo>
                      <a:pt x="54" y="184"/>
                    </a:lnTo>
                    <a:lnTo>
                      <a:pt x="61" y="177"/>
                    </a:lnTo>
                    <a:lnTo>
                      <a:pt x="67" y="171"/>
                    </a:lnTo>
                    <a:lnTo>
                      <a:pt x="74" y="165"/>
                    </a:lnTo>
                    <a:lnTo>
                      <a:pt x="82" y="159"/>
                    </a:lnTo>
                    <a:lnTo>
                      <a:pt x="89" y="154"/>
                    </a:lnTo>
                    <a:lnTo>
                      <a:pt x="97" y="149"/>
                    </a:lnTo>
                    <a:lnTo>
                      <a:pt x="105" y="145"/>
                    </a:lnTo>
                    <a:lnTo>
                      <a:pt x="114" y="141"/>
                    </a:lnTo>
                    <a:lnTo>
                      <a:pt x="123" y="138"/>
                    </a:lnTo>
                    <a:lnTo>
                      <a:pt x="132" y="135"/>
                    </a:lnTo>
                    <a:lnTo>
                      <a:pt x="142" y="132"/>
                    </a:lnTo>
                    <a:lnTo>
                      <a:pt x="151" y="130"/>
                    </a:lnTo>
                    <a:lnTo>
                      <a:pt x="161" y="129"/>
                    </a:lnTo>
                    <a:lnTo>
                      <a:pt x="172" y="128"/>
                    </a:lnTo>
                    <a:lnTo>
                      <a:pt x="182" y="128"/>
                    </a:lnTo>
                    <a:lnTo>
                      <a:pt x="192" y="128"/>
                    </a:lnTo>
                    <a:lnTo>
                      <a:pt x="202" y="129"/>
                    </a:lnTo>
                    <a:lnTo>
                      <a:pt x="212" y="131"/>
                    </a:lnTo>
                    <a:lnTo>
                      <a:pt x="221" y="133"/>
                    </a:lnTo>
                    <a:lnTo>
                      <a:pt x="230" y="135"/>
                    </a:lnTo>
                    <a:lnTo>
                      <a:pt x="238" y="139"/>
                    </a:lnTo>
                    <a:lnTo>
                      <a:pt x="247" y="142"/>
                    </a:lnTo>
                    <a:lnTo>
                      <a:pt x="254" y="146"/>
                    </a:lnTo>
                    <a:lnTo>
                      <a:pt x="262" y="151"/>
                    </a:lnTo>
                    <a:lnTo>
                      <a:pt x="269" y="156"/>
                    </a:lnTo>
                    <a:lnTo>
                      <a:pt x="273" y="158"/>
                    </a:lnTo>
                    <a:lnTo>
                      <a:pt x="276" y="161"/>
                    </a:lnTo>
                    <a:lnTo>
                      <a:pt x="283" y="167"/>
                    </a:lnTo>
                    <a:lnTo>
                      <a:pt x="286" y="170"/>
                    </a:lnTo>
                    <a:lnTo>
                      <a:pt x="289" y="173"/>
                    </a:lnTo>
                    <a:lnTo>
                      <a:pt x="294" y="180"/>
                    </a:lnTo>
                    <a:lnTo>
                      <a:pt x="300" y="186"/>
                    </a:lnTo>
                    <a:lnTo>
                      <a:pt x="305" y="194"/>
                    </a:lnTo>
                    <a:lnTo>
                      <a:pt x="305" y="0"/>
                    </a:lnTo>
                    <a:close/>
                    <a:moveTo>
                      <a:pt x="183" y="187"/>
                    </a:moveTo>
                    <a:lnTo>
                      <a:pt x="176" y="187"/>
                    </a:lnTo>
                    <a:lnTo>
                      <a:pt x="169" y="188"/>
                    </a:lnTo>
                    <a:lnTo>
                      <a:pt x="162" y="189"/>
                    </a:lnTo>
                    <a:lnTo>
                      <a:pt x="155" y="190"/>
                    </a:lnTo>
                    <a:lnTo>
                      <a:pt x="149" y="192"/>
                    </a:lnTo>
                    <a:lnTo>
                      <a:pt x="143" y="194"/>
                    </a:lnTo>
                    <a:lnTo>
                      <a:pt x="137" y="197"/>
                    </a:lnTo>
                    <a:lnTo>
                      <a:pt x="131" y="199"/>
                    </a:lnTo>
                    <a:lnTo>
                      <a:pt x="126" y="203"/>
                    </a:lnTo>
                    <a:lnTo>
                      <a:pt x="120" y="206"/>
                    </a:lnTo>
                    <a:lnTo>
                      <a:pt x="115" y="210"/>
                    </a:lnTo>
                    <a:lnTo>
                      <a:pt x="110" y="214"/>
                    </a:lnTo>
                    <a:lnTo>
                      <a:pt x="106" y="219"/>
                    </a:lnTo>
                    <a:lnTo>
                      <a:pt x="101" y="223"/>
                    </a:lnTo>
                    <a:lnTo>
                      <a:pt x="97" y="228"/>
                    </a:lnTo>
                    <a:lnTo>
                      <a:pt x="93" y="233"/>
                    </a:lnTo>
                    <a:lnTo>
                      <a:pt x="86" y="244"/>
                    </a:lnTo>
                    <a:lnTo>
                      <a:pt x="80" y="256"/>
                    </a:lnTo>
                    <a:lnTo>
                      <a:pt x="75" y="269"/>
                    </a:lnTo>
                    <a:lnTo>
                      <a:pt x="70" y="283"/>
                    </a:lnTo>
                    <a:lnTo>
                      <a:pt x="67" y="297"/>
                    </a:lnTo>
                    <a:lnTo>
                      <a:pt x="64" y="311"/>
                    </a:lnTo>
                    <a:lnTo>
                      <a:pt x="63" y="326"/>
                    </a:lnTo>
                    <a:lnTo>
                      <a:pt x="62" y="341"/>
                    </a:lnTo>
                    <a:lnTo>
                      <a:pt x="63" y="357"/>
                    </a:lnTo>
                    <a:lnTo>
                      <a:pt x="64" y="372"/>
                    </a:lnTo>
                    <a:lnTo>
                      <a:pt x="67" y="386"/>
                    </a:lnTo>
                    <a:lnTo>
                      <a:pt x="68" y="393"/>
                    </a:lnTo>
                    <a:lnTo>
                      <a:pt x="70" y="400"/>
                    </a:lnTo>
                    <a:lnTo>
                      <a:pt x="74" y="413"/>
                    </a:lnTo>
                    <a:lnTo>
                      <a:pt x="80" y="426"/>
                    </a:lnTo>
                    <a:lnTo>
                      <a:pt x="86" y="438"/>
                    </a:lnTo>
                    <a:lnTo>
                      <a:pt x="89" y="444"/>
                    </a:lnTo>
                    <a:lnTo>
                      <a:pt x="93" y="449"/>
                    </a:lnTo>
                    <a:lnTo>
                      <a:pt x="101" y="459"/>
                    </a:lnTo>
                    <a:lnTo>
                      <a:pt x="105" y="464"/>
                    </a:lnTo>
                    <a:lnTo>
                      <a:pt x="110" y="468"/>
                    </a:lnTo>
                    <a:lnTo>
                      <a:pt x="115" y="472"/>
                    </a:lnTo>
                    <a:lnTo>
                      <a:pt x="120" y="476"/>
                    </a:lnTo>
                    <a:lnTo>
                      <a:pt x="125" y="479"/>
                    </a:lnTo>
                    <a:lnTo>
                      <a:pt x="131" y="483"/>
                    </a:lnTo>
                    <a:lnTo>
                      <a:pt x="137" y="485"/>
                    </a:lnTo>
                    <a:lnTo>
                      <a:pt x="143" y="488"/>
                    </a:lnTo>
                    <a:lnTo>
                      <a:pt x="155" y="492"/>
                    </a:lnTo>
                    <a:lnTo>
                      <a:pt x="169" y="494"/>
                    </a:lnTo>
                    <a:lnTo>
                      <a:pt x="183" y="495"/>
                    </a:lnTo>
                    <a:lnTo>
                      <a:pt x="199" y="494"/>
                    </a:lnTo>
                    <a:lnTo>
                      <a:pt x="206" y="493"/>
                    </a:lnTo>
                    <a:lnTo>
                      <a:pt x="213" y="492"/>
                    </a:lnTo>
                    <a:lnTo>
                      <a:pt x="220" y="490"/>
                    </a:lnTo>
                    <a:lnTo>
                      <a:pt x="226" y="488"/>
                    </a:lnTo>
                    <a:lnTo>
                      <a:pt x="232" y="485"/>
                    </a:lnTo>
                    <a:lnTo>
                      <a:pt x="238" y="483"/>
                    </a:lnTo>
                    <a:lnTo>
                      <a:pt x="244" y="479"/>
                    </a:lnTo>
                    <a:lnTo>
                      <a:pt x="249" y="476"/>
                    </a:lnTo>
                    <a:lnTo>
                      <a:pt x="255" y="472"/>
                    </a:lnTo>
                    <a:lnTo>
                      <a:pt x="259" y="468"/>
                    </a:lnTo>
                    <a:lnTo>
                      <a:pt x="264" y="464"/>
                    </a:lnTo>
                    <a:lnTo>
                      <a:pt x="269" y="459"/>
                    </a:lnTo>
                    <a:lnTo>
                      <a:pt x="277" y="449"/>
                    </a:lnTo>
                    <a:lnTo>
                      <a:pt x="284" y="438"/>
                    </a:lnTo>
                    <a:lnTo>
                      <a:pt x="287" y="432"/>
                    </a:lnTo>
                    <a:lnTo>
                      <a:pt x="290" y="426"/>
                    </a:lnTo>
                    <a:lnTo>
                      <a:pt x="295" y="413"/>
                    </a:lnTo>
                    <a:lnTo>
                      <a:pt x="299" y="400"/>
                    </a:lnTo>
                    <a:lnTo>
                      <a:pt x="302" y="386"/>
                    </a:lnTo>
                    <a:lnTo>
                      <a:pt x="303" y="379"/>
                    </a:lnTo>
                    <a:lnTo>
                      <a:pt x="304" y="372"/>
                    </a:lnTo>
                    <a:lnTo>
                      <a:pt x="306" y="357"/>
                    </a:lnTo>
                    <a:lnTo>
                      <a:pt x="306" y="341"/>
                    </a:lnTo>
                    <a:lnTo>
                      <a:pt x="306" y="326"/>
                    </a:lnTo>
                    <a:lnTo>
                      <a:pt x="304" y="311"/>
                    </a:lnTo>
                    <a:lnTo>
                      <a:pt x="302" y="297"/>
                    </a:lnTo>
                    <a:lnTo>
                      <a:pt x="298" y="283"/>
                    </a:lnTo>
                    <a:lnTo>
                      <a:pt x="294" y="269"/>
                    </a:lnTo>
                    <a:lnTo>
                      <a:pt x="288" y="256"/>
                    </a:lnTo>
                    <a:lnTo>
                      <a:pt x="285" y="250"/>
                    </a:lnTo>
                    <a:lnTo>
                      <a:pt x="282" y="244"/>
                    </a:lnTo>
                    <a:lnTo>
                      <a:pt x="275" y="233"/>
                    </a:lnTo>
                    <a:lnTo>
                      <a:pt x="271" y="228"/>
                    </a:lnTo>
                    <a:lnTo>
                      <a:pt x="266" y="223"/>
                    </a:lnTo>
                    <a:lnTo>
                      <a:pt x="262" y="219"/>
                    </a:lnTo>
                    <a:lnTo>
                      <a:pt x="257" y="214"/>
                    </a:lnTo>
                    <a:lnTo>
                      <a:pt x="247" y="206"/>
                    </a:lnTo>
                    <a:lnTo>
                      <a:pt x="242" y="203"/>
                    </a:lnTo>
                    <a:lnTo>
                      <a:pt x="236" y="199"/>
                    </a:lnTo>
                    <a:lnTo>
                      <a:pt x="230" y="197"/>
                    </a:lnTo>
                    <a:lnTo>
                      <a:pt x="224" y="194"/>
                    </a:lnTo>
                    <a:lnTo>
                      <a:pt x="218" y="192"/>
                    </a:lnTo>
                    <a:lnTo>
                      <a:pt x="211" y="190"/>
                    </a:lnTo>
                    <a:lnTo>
                      <a:pt x="205" y="189"/>
                    </a:lnTo>
                    <a:lnTo>
                      <a:pt x="198" y="188"/>
                    </a:lnTo>
                    <a:lnTo>
                      <a:pt x="183" y="18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783518346"/>
      </p:ext>
    </p:extLst>
  </p:cSld>
  <p:clrMapOvr>
    <a:masterClrMapping/>
  </p:clrMapOvr>
  <p:transition spd="med"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ub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1" y="1727200"/>
            <a:ext cx="9502362" cy="432117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0BAD9-1B0A-488D-B593-6527745204A7}" type="datetime3">
              <a:rPr lang="en-US" smtClean="0"/>
              <a:pPr/>
              <a:t>5 January 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Presentation name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31800" y="863600"/>
            <a:ext cx="9502775" cy="576163"/>
          </a:xfrm>
        </p:spPr>
        <p:txBody>
          <a:bodyPr/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fi-FI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650" y="360363"/>
            <a:ext cx="9506249" cy="503237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xmlns="" val="1332316047"/>
      </p:ext>
    </p:extLst>
  </p:cSld>
  <p:clrMapOvr>
    <a:masterClrMapping/>
  </p:clrMapOvr>
  <p:transition spd="med"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1727200"/>
            <a:ext cx="4608959" cy="432117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28791" y="1727200"/>
            <a:ext cx="4608958" cy="432117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8C145-A6BF-4FA2-A159-6D3CEBD233BE}" type="datetime3">
              <a:rPr lang="en-US" smtClean="0"/>
              <a:pPr/>
              <a:t>5 January 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Presentation name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4134218916"/>
      </p:ext>
    </p:extLst>
  </p:cSld>
  <p:clrMapOvr>
    <a:masterClrMapping/>
  </p:clrMapOvr>
  <p:transition spd="med"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4976" y="1727200"/>
            <a:ext cx="4605784" cy="360188"/>
          </a:xfrm>
        </p:spPr>
        <p:txBody>
          <a:bodyPr anchor="t" anchorCtr="0"/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800" y="2231852"/>
            <a:ext cx="4608959" cy="3816524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28790" y="1727200"/>
            <a:ext cx="4608960" cy="360188"/>
          </a:xfrm>
        </p:spPr>
        <p:txBody>
          <a:bodyPr anchor="t" anchorCtr="0"/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28790" y="2231852"/>
            <a:ext cx="4608960" cy="3816524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i-FI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9BCB4-F7B8-43AD-AF05-3DFAA1564AC6}" type="datetime3">
              <a:rPr lang="en-US" smtClean="0"/>
              <a:pPr/>
              <a:t>5 January 2017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Presentation name</a:t>
            </a:r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825934496"/>
      </p:ext>
    </p:extLst>
  </p:cSld>
  <p:clrMapOvr>
    <a:masterClrMapping/>
  </p:clrMapOvr>
  <p:transition spd="med"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(sub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4976" y="1727200"/>
            <a:ext cx="4605784" cy="360188"/>
          </a:xfrm>
        </p:spPr>
        <p:txBody>
          <a:bodyPr anchor="t" anchorCtr="0"/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800" y="2231852"/>
            <a:ext cx="4608959" cy="3816524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28790" y="1727200"/>
            <a:ext cx="4608960" cy="360188"/>
          </a:xfrm>
        </p:spPr>
        <p:txBody>
          <a:bodyPr anchor="t" anchorCtr="0"/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28790" y="2231852"/>
            <a:ext cx="4608960" cy="3816524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i-FI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AB384-8957-4CC7-AE07-3FF319F8614B}" type="datetime3">
              <a:rPr lang="en-US" smtClean="0"/>
              <a:pPr/>
              <a:t>5 January 2017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Presentation name</a:t>
            </a:r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31800" y="863600"/>
            <a:ext cx="9502775" cy="576163"/>
          </a:xfrm>
        </p:spPr>
        <p:txBody>
          <a:bodyPr/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fi-FI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31650" y="360363"/>
            <a:ext cx="9506249" cy="503237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xmlns="" val="193334455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7561039" y="6191895"/>
            <a:ext cx="2808511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16" name="Rectangle 15"/>
          <p:cNvSpPr/>
          <p:nvPr userDrawn="1"/>
        </p:nvSpPr>
        <p:spPr>
          <a:xfrm>
            <a:off x="9649550" y="4032051"/>
            <a:ext cx="720000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17" name="Rectangle 16"/>
          <p:cNvSpPr/>
          <p:nvPr userDrawn="1"/>
        </p:nvSpPr>
        <p:spPr>
          <a:xfrm>
            <a:off x="8929191" y="4752727"/>
            <a:ext cx="720000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18" name="Rectangle 17"/>
          <p:cNvSpPr/>
          <p:nvPr userDrawn="1"/>
        </p:nvSpPr>
        <p:spPr>
          <a:xfrm>
            <a:off x="9649550" y="5472211"/>
            <a:ext cx="720000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20" name="Rectangle 19"/>
          <p:cNvSpPr/>
          <p:nvPr userDrawn="1"/>
        </p:nvSpPr>
        <p:spPr>
          <a:xfrm>
            <a:off x="1440359" y="719683"/>
            <a:ext cx="720000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51F651D-C496-4CA1-BAE0-A67C09B72761}" type="datetime3">
              <a:rPr lang="en-US" smtClean="0"/>
              <a:pPr/>
              <a:t>5 January 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smtClean="0"/>
              <a:t>Presentation name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0" y="1223739"/>
            <a:ext cx="8642350" cy="2232249"/>
          </a:xfrm>
        </p:spPr>
        <p:txBody>
          <a:bodyPr anchor="b" anchorCtr="0"/>
          <a:lstStyle>
            <a:lvl1pPr algn="ctr">
              <a:lnSpc>
                <a:spcPct val="85000"/>
              </a:lnSpc>
              <a:defRPr sz="6400" b="1"/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0" y="3600003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Rectangle 20"/>
          <p:cNvSpPr/>
          <p:nvPr userDrawn="1"/>
        </p:nvSpPr>
        <p:spPr>
          <a:xfrm>
            <a:off x="0" y="7274"/>
            <a:ext cx="1440279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grpSp>
        <p:nvGrpSpPr>
          <p:cNvPr id="22" name="Group 21"/>
          <p:cNvGrpSpPr>
            <a:grpSpLocks noChangeAspect="1"/>
          </p:cNvGrpSpPr>
          <p:nvPr userDrawn="1"/>
        </p:nvGrpSpPr>
        <p:grpSpPr>
          <a:xfrm>
            <a:off x="7921079" y="6455139"/>
            <a:ext cx="1979146" cy="169200"/>
            <a:chOff x="425958" y="6336331"/>
            <a:chExt cx="2526569" cy="216000"/>
          </a:xfrm>
        </p:grpSpPr>
        <p:sp>
          <p:nvSpPr>
            <p:cNvPr id="23" name="Freeform 6"/>
            <p:cNvSpPr>
              <a:spLocks noChangeAspect="1" noEditPoints="1"/>
            </p:cNvSpPr>
            <p:nvPr userDrawn="1"/>
          </p:nvSpPr>
          <p:spPr bwMode="auto">
            <a:xfrm>
              <a:off x="425958" y="6336331"/>
              <a:ext cx="1295526" cy="216000"/>
            </a:xfrm>
            <a:custGeom>
              <a:avLst/>
              <a:gdLst>
                <a:gd name="T0" fmla="*/ 4989 w 5446"/>
                <a:gd name="T1" fmla="*/ 686 h 908"/>
                <a:gd name="T2" fmla="*/ 4808 w 5446"/>
                <a:gd name="T3" fmla="*/ 593 h 908"/>
                <a:gd name="T4" fmla="*/ 4773 w 5446"/>
                <a:gd name="T5" fmla="*/ 389 h 908"/>
                <a:gd name="T6" fmla="*/ 4890 w 5446"/>
                <a:gd name="T7" fmla="*/ 244 h 908"/>
                <a:gd name="T8" fmla="*/ 5087 w 5446"/>
                <a:gd name="T9" fmla="*/ 246 h 908"/>
                <a:gd name="T10" fmla="*/ 4275 w 5446"/>
                <a:gd name="T11" fmla="*/ 348 h 908"/>
                <a:gd name="T12" fmla="*/ 4169 w 5446"/>
                <a:gd name="T13" fmla="*/ 308 h 908"/>
                <a:gd name="T14" fmla="*/ 4039 w 5446"/>
                <a:gd name="T15" fmla="*/ 382 h 908"/>
                <a:gd name="T16" fmla="*/ 3947 w 5446"/>
                <a:gd name="T17" fmla="*/ 299 h 908"/>
                <a:gd name="T18" fmla="*/ 3885 w 5446"/>
                <a:gd name="T19" fmla="*/ 230 h 908"/>
                <a:gd name="T20" fmla="*/ 4026 w 5446"/>
                <a:gd name="T21" fmla="*/ 225 h 908"/>
                <a:gd name="T22" fmla="*/ 4157 w 5446"/>
                <a:gd name="T23" fmla="*/ 240 h 908"/>
                <a:gd name="T24" fmla="*/ 4327 w 5446"/>
                <a:gd name="T25" fmla="*/ 258 h 908"/>
                <a:gd name="T26" fmla="*/ 3153 w 5446"/>
                <a:gd name="T27" fmla="*/ 684 h 908"/>
                <a:gd name="T28" fmla="*/ 2979 w 5446"/>
                <a:gd name="T29" fmla="*/ 574 h 908"/>
                <a:gd name="T30" fmla="*/ 2963 w 5446"/>
                <a:gd name="T31" fmla="*/ 362 h 908"/>
                <a:gd name="T32" fmla="*/ 3119 w 5446"/>
                <a:gd name="T33" fmla="*/ 228 h 908"/>
                <a:gd name="T34" fmla="*/ 3325 w 5446"/>
                <a:gd name="T35" fmla="*/ 274 h 908"/>
                <a:gd name="T36" fmla="*/ 3408 w 5446"/>
                <a:gd name="T37" fmla="*/ 466 h 908"/>
                <a:gd name="T38" fmla="*/ 3307 w 5446"/>
                <a:gd name="T39" fmla="*/ 646 h 908"/>
                <a:gd name="T40" fmla="*/ 2400 w 5446"/>
                <a:gd name="T41" fmla="*/ 420 h 908"/>
                <a:gd name="T42" fmla="*/ 2307 w 5446"/>
                <a:gd name="T43" fmla="*/ 305 h 908"/>
                <a:gd name="T44" fmla="*/ 2173 w 5446"/>
                <a:gd name="T45" fmla="*/ 348 h 908"/>
                <a:gd name="T46" fmla="*/ 2144 w 5446"/>
                <a:gd name="T47" fmla="*/ 287 h 908"/>
                <a:gd name="T48" fmla="*/ 2344 w 5446"/>
                <a:gd name="T49" fmla="*/ 228 h 908"/>
                <a:gd name="T50" fmla="*/ 2478 w 5446"/>
                <a:gd name="T51" fmla="*/ 349 h 908"/>
                <a:gd name="T52" fmla="*/ 1440 w 5446"/>
                <a:gd name="T53" fmla="*/ 669 h 908"/>
                <a:gd name="T54" fmla="*/ 1240 w 5446"/>
                <a:gd name="T55" fmla="*/ 653 h 908"/>
                <a:gd name="T56" fmla="*/ 1136 w 5446"/>
                <a:gd name="T57" fmla="*/ 478 h 908"/>
                <a:gd name="T58" fmla="*/ 1199 w 5446"/>
                <a:gd name="T59" fmla="*/ 289 h 908"/>
                <a:gd name="T60" fmla="*/ 1381 w 5446"/>
                <a:gd name="T61" fmla="*/ 222 h 908"/>
                <a:gd name="T62" fmla="*/ 466 w 5446"/>
                <a:gd name="T63" fmla="*/ 686 h 908"/>
                <a:gd name="T64" fmla="*/ 258 w 5446"/>
                <a:gd name="T65" fmla="*/ 567 h 908"/>
                <a:gd name="T66" fmla="*/ 460 w 5446"/>
                <a:gd name="T67" fmla="*/ 606 h 908"/>
                <a:gd name="T68" fmla="*/ 583 w 5446"/>
                <a:gd name="T69" fmla="*/ 540 h 908"/>
                <a:gd name="T70" fmla="*/ 341 w 5446"/>
                <a:gd name="T71" fmla="*/ 472 h 908"/>
                <a:gd name="T72" fmla="*/ 239 w 5446"/>
                <a:gd name="T73" fmla="*/ 342 h 908"/>
                <a:gd name="T74" fmla="*/ 365 w 5446"/>
                <a:gd name="T75" fmla="*/ 232 h 908"/>
                <a:gd name="T76" fmla="*/ 641 w 5446"/>
                <a:gd name="T77" fmla="*/ 283 h 908"/>
                <a:gd name="T78" fmla="*/ 462 w 5446"/>
                <a:gd name="T79" fmla="*/ 302 h 908"/>
                <a:gd name="T80" fmla="*/ 327 w 5446"/>
                <a:gd name="T81" fmla="*/ 363 h 908"/>
                <a:gd name="T82" fmla="*/ 584 w 5446"/>
                <a:gd name="T83" fmla="*/ 433 h 908"/>
                <a:gd name="T84" fmla="*/ 674 w 5446"/>
                <a:gd name="T85" fmla="*/ 553 h 908"/>
                <a:gd name="T86" fmla="*/ 569 w 5446"/>
                <a:gd name="T87" fmla="*/ 669 h 908"/>
                <a:gd name="T88" fmla="*/ 5446 w 5446"/>
                <a:gd name="T89" fmla="*/ 453 h 908"/>
                <a:gd name="T90" fmla="*/ 1291 w 5446"/>
                <a:gd name="T91" fmla="*/ 318 h 908"/>
                <a:gd name="T92" fmla="*/ 1231 w 5446"/>
                <a:gd name="T93" fmla="*/ 504 h 908"/>
                <a:gd name="T94" fmla="*/ 1318 w 5446"/>
                <a:gd name="T95" fmla="*/ 603 h 908"/>
                <a:gd name="T96" fmla="*/ 1469 w 5446"/>
                <a:gd name="T97" fmla="*/ 562 h 908"/>
                <a:gd name="T98" fmla="*/ 1491 w 5446"/>
                <a:gd name="T99" fmla="*/ 384 h 908"/>
                <a:gd name="T100" fmla="*/ 1373 w 5446"/>
                <a:gd name="T101" fmla="*/ 297 h 908"/>
                <a:gd name="T102" fmla="*/ 3063 w 5446"/>
                <a:gd name="T103" fmla="*/ 359 h 908"/>
                <a:gd name="T104" fmla="*/ 3059 w 5446"/>
                <a:gd name="T105" fmla="*/ 541 h 908"/>
                <a:gd name="T106" fmla="*/ 3213 w 5446"/>
                <a:gd name="T107" fmla="*/ 601 h 908"/>
                <a:gd name="T108" fmla="*/ 3311 w 5446"/>
                <a:gd name="T109" fmla="*/ 508 h 908"/>
                <a:gd name="T110" fmla="*/ 3273 w 5446"/>
                <a:gd name="T111" fmla="*/ 338 h 908"/>
                <a:gd name="T112" fmla="*/ 4941 w 5446"/>
                <a:gd name="T113" fmla="*/ 307 h 908"/>
                <a:gd name="T114" fmla="*/ 4856 w 5446"/>
                <a:gd name="T115" fmla="*/ 483 h 908"/>
                <a:gd name="T116" fmla="*/ 4934 w 5446"/>
                <a:gd name="T117" fmla="*/ 597 h 908"/>
                <a:gd name="T118" fmla="*/ 5090 w 5446"/>
                <a:gd name="T119" fmla="*/ 573 h 908"/>
                <a:gd name="T120" fmla="*/ 5126 w 5446"/>
                <a:gd name="T121" fmla="*/ 399 h 908"/>
                <a:gd name="T122" fmla="*/ 5022 w 5446"/>
                <a:gd name="T123" fmla="*/ 299 h 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446" h="908">
                  <a:moveTo>
                    <a:pt x="5219" y="677"/>
                  </a:moveTo>
                  <a:lnTo>
                    <a:pt x="5130" y="677"/>
                  </a:lnTo>
                  <a:lnTo>
                    <a:pt x="5130" y="624"/>
                  </a:lnTo>
                  <a:lnTo>
                    <a:pt x="5127" y="627"/>
                  </a:lnTo>
                  <a:lnTo>
                    <a:pt x="5124" y="631"/>
                  </a:lnTo>
                  <a:lnTo>
                    <a:pt x="5117" y="637"/>
                  </a:lnTo>
                  <a:lnTo>
                    <a:pt x="5110" y="644"/>
                  </a:lnTo>
                  <a:lnTo>
                    <a:pt x="5103" y="649"/>
                  </a:lnTo>
                  <a:lnTo>
                    <a:pt x="5087" y="660"/>
                  </a:lnTo>
                  <a:lnTo>
                    <a:pt x="5079" y="665"/>
                  </a:lnTo>
                  <a:lnTo>
                    <a:pt x="5070" y="669"/>
                  </a:lnTo>
                  <a:lnTo>
                    <a:pt x="5061" y="673"/>
                  </a:lnTo>
                  <a:lnTo>
                    <a:pt x="5052" y="676"/>
                  </a:lnTo>
                  <a:lnTo>
                    <a:pt x="5042" y="679"/>
                  </a:lnTo>
                  <a:lnTo>
                    <a:pt x="5032" y="682"/>
                  </a:lnTo>
                  <a:lnTo>
                    <a:pt x="5022" y="684"/>
                  </a:lnTo>
                  <a:lnTo>
                    <a:pt x="5011" y="685"/>
                  </a:lnTo>
                  <a:lnTo>
                    <a:pt x="5000" y="686"/>
                  </a:lnTo>
                  <a:lnTo>
                    <a:pt x="4989" y="686"/>
                  </a:lnTo>
                  <a:lnTo>
                    <a:pt x="4977" y="686"/>
                  </a:lnTo>
                  <a:lnTo>
                    <a:pt x="4965" y="685"/>
                  </a:lnTo>
                  <a:lnTo>
                    <a:pt x="4954" y="684"/>
                  </a:lnTo>
                  <a:lnTo>
                    <a:pt x="4942" y="682"/>
                  </a:lnTo>
                  <a:lnTo>
                    <a:pt x="4931" y="679"/>
                  </a:lnTo>
                  <a:lnTo>
                    <a:pt x="4921" y="676"/>
                  </a:lnTo>
                  <a:lnTo>
                    <a:pt x="4910" y="672"/>
                  </a:lnTo>
                  <a:lnTo>
                    <a:pt x="4900" y="668"/>
                  </a:lnTo>
                  <a:lnTo>
                    <a:pt x="4890" y="663"/>
                  </a:lnTo>
                  <a:lnTo>
                    <a:pt x="4880" y="658"/>
                  </a:lnTo>
                  <a:lnTo>
                    <a:pt x="4871" y="653"/>
                  </a:lnTo>
                  <a:lnTo>
                    <a:pt x="4862" y="647"/>
                  </a:lnTo>
                  <a:lnTo>
                    <a:pt x="4853" y="640"/>
                  </a:lnTo>
                  <a:lnTo>
                    <a:pt x="4845" y="633"/>
                  </a:lnTo>
                  <a:lnTo>
                    <a:pt x="4837" y="626"/>
                  </a:lnTo>
                  <a:lnTo>
                    <a:pt x="4829" y="618"/>
                  </a:lnTo>
                  <a:lnTo>
                    <a:pt x="4822" y="610"/>
                  </a:lnTo>
                  <a:lnTo>
                    <a:pt x="4815" y="602"/>
                  </a:lnTo>
                  <a:lnTo>
                    <a:pt x="4808" y="593"/>
                  </a:lnTo>
                  <a:lnTo>
                    <a:pt x="4802" y="584"/>
                  </a:lnTo>
                  <a:lnTo>
                    <a:pt x="4796" y="575"/>
                  </a:lnTo>
                  <a:lnTo>
                    <a:pt x="4791" y="565"/>
                  </a:lnTo>
                  <a:lnTo>
                    <a:pt x="4786" y="555"/>
                  </a:lnTo>
                  <a:lnTo>
                    <a:pt x="4782" y="545"/>
                  </a:lnTo>
                  <a:lnTo>
                    <a:pt x="4778" y="534"/>
                  </a:lnTo>
                  <a:lnTo>
                    <a:pt x="4775" y="523"/>
                  </a:lnTo>
                  <a:lnTo>
                    <a:pt x="4772" y="512"/>
                  </a:lnTo>
                  <a:lnTo>
                    <a:pt x="4770" y="501"/>
                  </a:lnTo>
                  <a:lnTo>
                    <a:pt x="4768" y="489"/>
                  </a:lnTo>
                  <a:lnTo>
                    <a:pt x="4766" y="478"/>
                  </a:lnTo>
                  <a:lnTo>
                    <a:pt x="4765" y="466"/>
                  </a:lnTo>
                  <a:lnTo>
                    <a:pt x="4765" y="453"/>
                  </a:lnTo>
                  <a:lnTo>
                    <a:pt x="4765" y="441"/>
                  </a:lnTo>
                  <a:lnTo>
                    <a:pt x="4766" y="429"/>
                  </a:lnTo>
                  <a:lnTo>
                    <a:pt x="4768" y="417"/>
                  </a:lnTo>
                  <a:lnTo>
                    <a:pt x="4770" y="406"/>
                  </a:lnTo>
                  <a:lnTo>
                    <a:pt x="4772" y="395"/>
                  </a:lnTo>
                  <a:lnTo>
                    <a:pt x="4773" y="389"/>
                  </a:lnTo>
                  <a:lnTo>
                    <a:pt x="4775" y="384"/>
                  </a:lnTo>
                  <a:lnTo>
                    <a:pt x="4778" y="373"/>
                  </a:lnTo>
                  <a:lnTo>
                    <a:pt x="4782" y="362"/>
                  </a:lnTo>
                  <a:lnTo>
                    <a:pt x="4786" y="352"/>
                  </a:lnTo>
                  <a:lnTo>
                    <a:pt x="4791" y="342"/>
                  </a:lnTo>
                  <a:lnTo>
                    <a:pt x="4796" y="332"/>
                  </a:lnTo>
                  <a:lnTo>
                    <a:pt x="4802" y="323"/>
                  </a:lnTo>
                  <a:lnTo>
                    <a:pt x="4808" y="314"/>
                  </a:lnTo>
                  <a:lnTo>
                    <a:pt x="4815" y="305"/>
                  </a:lnTo>
                  <a:lnTo>
                    <a:pt x="4822" y="297"/>
                  </a:lnTo>
                  <a:lnTo>
                    <a:pt x="4829" y="289"/>
                  </a:lnTo>
                  <a:lnTo>
                    <a:pt x="4837" y="281"/>
                  </a:lnTo>
                  <a:lnTo>
                    <a:pt x="4845" y="274"/>
                  </a:lnTo>
                  <a:lnTo>
                    <a:pt x="4849" y="270"/>
                  </a:lnTo>
                  <a:lnTo>
                    <a:pt x="4853" y="267"/>
                  </a:lnTo>
                  <a:lnTo>
                    <a:pt x="4862" y="260"/>
                  </a:lnTo>
                  <a:lnTo>
                    <a:pt x="4871" y="254"/>
                  </a:lnTo>
                  <a:lnTo>
                    <a:pt x="4880" y="249"/>
                  </a:lnTo>
                  <a:lnTo>
                    <a:pt x="4890" y="244"/>
                  </a:lnTo>
                  <a:lnTo>
                    <a:pt x="4900" y="239"/>
                  </a:lnTo>
                  <a:lnTo>
                    <a:pt x="4910" y="235"/>
                  </a:lnTo>
                  <a:lnTo>
                    <a:pt x="4921" y="231"/>
                  </a:lnTo>
                  <a:lnTo>
                    <a:pt x="4931" y="228"/>
                  </a:lnTo>
                  <a:lnTo>
                    <a:pt x="4942" y="226"/>
                  </a:lnTo>
                  <a:lnTo>
                    <a:pt x="4954" y="224"/>
                  </a:lnTo>
                  <a:lnTo>
                    <a:pt x="4965" y="222"/>
                  </a:lnTo>
                  <a:lnTo>
                    <a:pt x="4977" y="221"/>
                  </a:lnTo>
                  <a:lnTo>
                    <a:pt x="4989" y="221"/>
                  </a:lnTo>
                  <a:lnTo>
                    <a:pt x="5000" y="221"/>
                  </a:lnTo>
                  <a:lnTo>
                    <a:pt x="5011" y="222"/>
                  </a:lnTo>
                  <a:lnTo>
                    <a:pt x="5022" y="223"/>
                  </a:lnTo>
                  <a:lnTo>
                    <a:pt x="5032" y="225"/>
                  </a:lnTo>
                  <a:lnTo>
                    <a:pt x="5042" y="228"/>
                  </a:lnTo>
                  <a:lnTo>
                    <a:pt x="5052" y="230"/>
                  </a:lnTo>
                  <a:lnTo>
                    <a:pt x="5061" y="234"/>
                  </a:lnTo>
                  <a:lnTo>
                    <a:pt x="5070" y="238"/>
                  </a:lnTo>
                  <a:lnTo>
                    <a:pt x="5079" y="242"/>
                  </a:lnTo>
                  <a:lnTo>
                    <a:pt x="5087" y="246"/>
                  </a:lnTo>
                  <a:lnTo>
                    <a:pt x="5095" y="251"/>
                  </a:lnTo>
                  <a:lnTo>
                    <a:pt x="5099" y="254"/>
                  </a:lnTo>
                  <a:lnTo>
                    <a:pt x="5102" y="257"/>
                  </a:lnTo>
                  <a:lnTo>
                    <a:pt x="5110" y="263"/>
                  </a:lnTo>
                  <a:lnTo>
                    <a:pt x="5117" y="269"/>
                  </a:lnTo>
                  <a:lnTo>
                    <a:pt x="5123" y="275"/>
                  </a:lnTo>
                  <a:lnTo>
                    <a:pt x="5130" y="282"/>
                  </a:lnTo>
                  <a:lnTo>
                    <a:pt x="5130" y="230"/>
                  </a:lnTo>
                  <a:lnTo>
                    <a:pt x="5219" y="230"/>
                  </a:lnTo>
                  <a:lnTo>
                    <a:pt x="5219" y="677"/>
                  </a:lnTo>
                  <a:close/>
                  <a:moveTo>
                    <a:pt x="4372" y="408"/>
                  </a:moveTo>
                  <a:lnTo>
                    <a:pt x="4372" y="676"/>
                  </a:lnTo>
                  <a:lnTo>
                    <a:pt x="4283" y="676"/>
                  </a:lnTo>
                  <a:lnTo>
                    <a:pt x="4283" y="409"/>
                  </a:lnTo>
                  <a:lnTo>
                    <a:pt x="4282" y="391"/>
                  </a:lnTo>
                  <a:lnTo>
                    <a:pt x="4282" y="382"/>
                  </a:lnTo>
                  <a:lnTo>
                    <a:pt x="4281" y="374"/>
                  </a:lnTo>
                  <a:lnTo>
                    <a:pt x="4278" y="360"/>
                  </a:lnTo>
                  <a:lnTo>
                    <a:pt x="4275" y="348"/>
                  </a:lnTo>
                  <a:lnTo>
                    <a:pt x="4271" y="337"/>
                  </a:lnTo>
                  <a:lnTo>
                    <a:pt x="4266" y="328"/>
                  </a:lnTo>
                  <a:lnTo>
                    <a:pt x="4261" y="320"/>
                  </a:lnTo>
                  <a:lnTo>
                    <a:pt x="4255" y="314"/>
                  </a:lnTo>
                  <a:lnTo>
                    <a:pt x="4249" y="309"/>
                  </a:lnTo>
                  <a:lnTo>
                    <a:pt x="4243" y="305"/>
                  </a:lnTo>
                  <a:lnTo>
                    <a:pt x="4237" y="302"/>
                  </a:lnTo>
                  <a:lnTo>
                    <a:pt x="4231" y="300"/>
                  </a:lnTo>
                  <a:lnTo>
                    <a:pt x="4225" y="298"/>
                  </a:lnTo>
                  <a:lnTo>
                    <a:pt x="4220" y="297"/>
                  </a:lnTo>
                  <a:lnTo>
                    <a:pt x="4214" y="297"/>
                  </a:lnTo>
                  <a:lnTo>
                    <a:pt x="4210" y="297"/>
                  </a:lnTo>
                  <a:lnTo>
                    <a:pt x="4206" y="297"/>
                  </a:lnTo>
                  <a:lnTo>
                    <a:pt x="4201" y="297"/>
                  </a:lnTo>
                  <a:lnTo>
                    <a:pt x="4195" y="298"/>
                  </a:lnTo>
                  <a:lnTo>
                    <a:pt x="4189" y="299"/>
                  </a:lnTo>
                  <a:lnTo>
                    <a:pt x="4183" y="301"/>
                  </a:lnTo>
                  <a:lnTo>
                    <a:pt x="4176" y="304"/>
                  </a:lnTo>
                  <a:lnTo>
                    <a:pt x="4169" y="308"/>
                  </a:lnTo>
                  <a:lnTo>
                    <a:pt x="4163" y="313"/>
                  </a:lnTo>
                  <a:lnTo>
                    <a:pt x="4156" y="320"/>
                  </a:lnTo>
                  <a:lnTo>
                    <a:pt x="4150" y="327"/>
                  </a:lnTo>
                  <a:lnTo>
                    <a:pt x="4147" y="332"/>
                  </a:lnTo>
                  <a:lnTo>
                    <a:pt x="4144" y="337"/>
                  </a:lnTo>
                  <a:lnTo>
                    <a:pt x="4142" y="342"/>
                  </a:lnTo>
                  <a:lnTo>
                    <a:pt x="4139" y="348"/>
                  </a:lnTo>
                  <a:lnTo>
                    <a:pt x="4137" y="354"/>
                  </a:lnTo>
                  <a:lnTo>
                    <a:pt x="4135" y="361"/>
                  </a:lnTo>
                  <a:lnTo>
                    <a:pt x="4134" y="368"/>
                  </a:lnTo>
                  <a:lnTo>
                    <a:pt x="4132" y="375"/>
                  </a:lnTo>
                  <a:lnTo>
                    <a:pt x="4130" y="392"/>
                  </a:lnTo>
                  <a:lnTo>
                    <a:pt x="4130" y="402"/>
                  </a:lnTo>
                  <a:lnTo>
                    <a:pt x="4129" y="412"/>
                  </a:lnTo>
                  <a:lnTo>
                    <a:pt x="4129" y="676"/>
                  </a:lnTo>
                  <a:lnTo>
                    <a:pt x="4040" y="676"/>
                  </a:lnTo>
                  <a:lnTo>
                    <a:pt x="4040" y="409"/>
                  </a:lnTo>
                  <a:lnTo>
                    <a:pt x="4040" y="391"/>
                  </a:lnTo>
                  <a:lnTo>
                    <a:pt x="4039" y="382"/>
                  </a:lnTo>
                  <a:lnTo>
                    <a:pt x="4038" y="374"/>
                  </a:lnTo>
                  <a:lnTo>
                    <a:pt x="4036" y="360"/>
                  </a:lnTo>
                  <a:lnTo>
                    <a:pt x="4032" y="348"/>
                  </a:lnTo>
                  <a:lnTo>
                    <a:pt x="4028" y="337"/>
                  </a:lnTo>
                  <a:lnTo>
                    <a:pt x="4023" y="328"/>
                  </a:lnTo>
                  <a:lnTo>
                    <a:pt x="4018" y="320"/>
                  </a:lnTo>
                  <a:lnTo>
                    <a:pt x="4012" y="314"/>
                  </a:lnTo>
                  <a:lnTo>
                    <a:pt x="4007" y="309"/>
                  </a:lnTo>
                  <a:lnTo>
                    <a:pt x="4001" y="305"/>
                  </a:lnTo>
                  <a:lnTo>
                    <a:pt x="3994" y="302"/>
                  </a:lnTo>
                  <a:lnTo>
                    <a:pt x="3988" y="300"/>
                  </a:lnTo>
                  <a:lnTo>
                    <a:pt x="3983" y="298"/>
                  </a:lnTo>
                  <a:lnTo>
                    <a:pt x="3977" y="297"/>
                  </a:lnTo>
                  <a:lnTo>
                    <a:pt x="3972" y="297"/>
                  </a:lnTo>
                  <a:lnTo>
                    <a:pt x="3967" y="297"/>
                  </a:lnTo>
                  <a:lnTo>
                    <a:pt x="3963" y="297"/>
                  </a:lnTo>
                  <a:lnTo>
                    <a:pt x="3959" y="297"/>
                  </a:lnTo>
                  <a:lnTo>
                    <a:pt x="3953" y="298"/>
                  </a:lnTo>
                  <a:lnTo>
                    <a:pt x="3947" y="299"/>
                  </a:lnTo>
                  <a:lnTo>
                    <a:pt x="3941" y="301"/>
                  </a:lnTo>
                  <a:lnTo>
                    <a:pt x="3934" y="304"/>
                  </a:lnTo>
                  <a:lnTo>
                    <a:pt x="3928" y="308"/>
                  </a:lnTo>
                  <a:lnTo>
                    <a:pt x="3921" y="313"/>
                  </a:lnTo>
                  <a:lnTo>
                    <a:pt x="3915" y="320"/>
                  </a:lnTo>
                  <a:lnTo>
                    <a:pt x="3909" y="327"/>
                  </a:lnTo>
                  <a:lnTo>
                    <a:pt x="3906" y="332"/>
                  </a:lnTo>
                  <a:lnTo>
                    <a:pt x="3903" y="337"/>
                  </a:lnTo>
                  <a:lnTo>
                    <a:pt x="3898" y="348"/>
                  </a:lnTo>
                  <a:lnTo>
                    <a:pt x="3894" y="361"/>
                  </a:lnTo>
                  <a:lnTo>
                    <a:pt x="3893" y="368"/>
                  </a:lnTo>
                  <a:lnTo>
                    <a:pt x="3891" y="375"/>
                  </a:lnTo>
                  <a:lnTo>
                    <a:pt x="3889" y="392"/>
                  </a:lnTo>
                  <a:lnTo>
                    <a:pt x="3889" y="402"/>
                  </a:lnTo>
                  <a:lnTo>
                    <a:pt x="3889" y="412"/>
                  </a:lnTo>
                  <a:lnTo>
                    <a:pt x="3889" y="676"/>
                  </a:lnTo>
                  <a:lnTo>
                    <a:pt x="3800" y="676"/>
                  </a:lnTo>
                  <a:lnTo>
                    <a:pt x="3800" y="230"/>
                  </a:lnTo>
                  <a:lnTo>
                    <a:pt x="3885" y="230"/>
                  </a:lnTo>
                  <a:lnTo>
                    <a:pt x="3885" y="281"/>
                  </a:lnTo>
                  <a:lnTo>
                    <a:pt x="3890" y="272"/>
                  </a:lnTo>
                  <a:lnTo>
                    <a:pt x="3895" y="264"/>
                  </a:lnTo>
                  <a:lnTo>
                    <a:pt x="3901" y="258"/>
                  </a:lnTo>
                  <a:lnTo>
                    <a:pt x="3907" y="251"/>
                  </a:lnTo>
                  <a:lnTo>
                    <a:pt x="3914" y="246"/>
                  </a:lnTo>
                  <a:lnTo>
                    <a:pt x="3921" y="241"/>
                  </a:lnTo>
                  <a:lnTo>
                    <a:pt x="3928" y="237"/>
                  </a:lnTo>
                  <a:lnTo>
                    <a:pt x="3935" y="233"/>
                  </a:lnTo>
                  <a:lnTo>
                    <a:pt x="3942" y="230"/>
                  </a:lnTo>
                  <a:lnTo>
                    <a:pt x="3950" y="227"/>
                  </a:lnTo>
                  <a:lnTo>
                    <a:pt x="3964" y="224"/>
                  </a:lnTo>
                  <a:lnTo>
                    <a:pt x="3971" y="222"/>
                  </a:lnTo>
                  <a:lnTo>
                    <a:pt x="3978" y="221"/>
                  </a:lnTo>
                  <a:lnTo>
                    <a:pt x="3990" y="221"/>
                  </a:lnTo>
                  <a:lnTo>
                    <a:pt x="4000" y="221"/>
                  </a:lnTo>
                  <a:lnTo>
                    <a:pt x="4008" y="222"/>
                  </a:lnTo>
                  <a:lnTo>
                    <a:pt x="4017" y="223"/>
                  </a:lnTo>
                  <a:lnTo>
                    <a:pt x="4026" y="225"/>
                  </a:lnTo>
                  <a:lnTo>
                    <a:pt x="4034" y="228"/>
                  </a:lnTo>
                  <a:lnTo>
                    <a:pt x="4042" y="231"/>
                  </a:lnTo>
                  <a:lnTo>
                    <a:pt x="4050" y="234"/>
                  </a:lnTo>
                  <a:lnTo>
                    <a:pt x="4057" y="238"/>
                  </a:lnTo>
                  <a:lnTo>
                    <a:pt x="4064" y="243"/>
                  </a:lnTo>
                  <a:lnTo>
                    <a:pt x="4071" y="248"/>
                  </a:lnTo>
                  <a:lnTo>
                    <a:pt x="4078" y="254"/>
                  </a:lnTo>
                  <a:lnTo>
                    <a:pt x="4084" y="261"/>
                  </a:lnTo>
                  <a:lnTo>
                    <a:pt x="4090" y="268"/>
                  </a:lnTo>
                  <a:lnTo>
                    <a:pt x="4096" y="275"/>
                  </a:lnTo>
                  <a:lnTo>
                    <a:pt x="4101" y="283"/>
                  </a:lnTo>
                  <a:lnTo>
                    <a:pt x="4105" y="292"/>
                  </a:lnTo>
                  <a:lnTo>
                    <a:pt x="4111" y="282"/>
                  </a:lnTo>
                  <a:lnTo>
                    <a:pt x="4118" y="273"/>
                  </a:lnTo>
                  <a:lnTo>
                    <a:pt x="4125" y="265"/>
                  </a:lnTo>
                  <a:lnTo>
                    <a:pt x="4133" y="257"/>
                  </a:lnTo>
                  <a:lnTo>
                    <a:pt x="4140" y="251"/>
                  </a:lnTo>
                  <a:lnTo>
                    <a:pt x="4148" y="245"/>
                  </a:lnTo>
                  <a:lnTo>
                    <a:pt x="4157" y="240"/>
                  </a:lnTo>
                  <a:lnTo>
                    <a:pt x="4165" y="235"/>
                  </a:lnTo>
                  <a:lnTo>
                    <a:pt x="4174" y="232"/>
                  </a:lnTo>
                  <a:lnTo>
                    <a:pt x="4182" y="229"/>
                  </a:lnTo>
                  <a:lnTo>
                    <a:pt x="4191" y="226"/>
                  </a:lnTo>
                  <a:lnTo>
                    <a:pt x="4199" y="224"/>
                  </a:lnTo>
                  <a:lnTo>
                    <a:pt x="4207" y="223"/>
                  </a:lnTo>
                  <a:lnTo>
                    <a:pt x="4214" y="222"/>
                  </a:lnTo>
                  <a:lnTo>
                    <a:pt x="4228" y="221"/>
                  </a:lnTo>
                  <a:lnTo>
                    <a:pt x="4241" y="221"/>
                  </a:lnTo>
                  <a:lnTo>
                    <a:pt x="4254" y="223"/>
                  </a:lnTo>
                  <a:lnTo>
                    <a:pt x="4267" y="225"/>
                  </a:lnTo>
                  <a:lnTo>
                    <a:pt x="4280" y="229"/>
                  </a:lnTo>
                  <a:lnTo>
                    <a:pt x="4292" y="234"/>
                  </a:lnTo>
                  <a:lnTo>
                    <a:pt x="4298" y="237"/>
                  </a:lnTo>
                  <a:lnTo>
                    <a:pt x="4304" y="241"/>
                  </a:lnTo>
                  <a:lnTo>
                    <a:pt x="4310" y="244"/>
                  </a:lnTo>
                  <a:lnTo>
                    <a:pt x="4316" y="249"/>
                  </a:lnTo>
                  <a:lnTo>
                    <a:pt x="4321" y="253"/>
                  </a:lnTo>
                  <a:lnTo>
                    <a:pt x="4327" y="258"/>
                  </a:lnTo>
                  <a:lnTo>
                    <a:pt x="4332" y="264"/>
                  </a:lnTo>
                  <a:lnTo>
                    <a:pt x="4337" y="270"/>
                  </a:lnTo>
                  <a:lnTo>
                    <a:pt x="4341" y="276"/>
                  </a:lnTo>
                  <a:lnTo>
                    <a:pt x="4346" y="283"/>
                  </a:lnTo>
                  <a:lnTo>
                    <a:pt x="4350" y="290"/>
                  </a:lnTo>
                  <a:lnTo>
                    <a:pt x="4354" y="298"/>
                  </a:lnTo>
                  <a:lnTo>
                    <a:pt x="4357" y="307"/>
                  </a:lnTo>
                  <a:lnTo>
                    <a:pt x="4360" y="316"/>
                  </a:lnTo>
                  <a:lnTo>
                    <a:pt x="4363" y="325"/>
                  </a:lnTo>
                  <a:lnTo>
                    <a:pt x="4366" y="335"/>
                  </a:lnTo>
                  <a:lnTo>
                    <a:pt x="4368" y="346"/>
                  </a:lnTo>
                  <a:lnTo>
                    <a:pt x="4370" y="357"/>
                  </a:lnTo>
                  <a:lnTo>
                    <a:pt x="4371" y="369"/>
                  </a:lnTo>
                  <a:lnTo>
                    <a:pt x="4372" y="381"/>
                  </a:lnTo>
                  <a:lnTo>
                    <a:pt x="4372" y="394"/>
                  </a:lnTo>
                  <a:lnTo>
                    <a:pt x="4372" y="408"/>
                  </a:lnTo>
                  <a:close/>
                  <a:moveTo>
                    <a:pt x="3177" y="685"/>
                  </a:moveTo>
                  <a:lnTo>
                    <a:pt x="3165" y="685"/>
                  </a:lnTo>
                  <a:lnTo>
                    <a:pt x="3153" y="684"/>
                  </a:lnTo>
                  <a:lnTo>
                    <a:pt x="3142" y="683"/>
                  </a:lnTo>
                  <a:lnTo>
                    <a:pt x="3130" y="681"/>
                  </a:lnTo>
                  <a:lnTo>
                    <a:pt x="3119" y="678"/>
                  </a:lnTo>
                  <a:lnTo>
                    <a:pt x="3108" y="675"/>
                  </a:lnTo>
                  <a:lnTo>
                    <a:pt x="3097" y="671"/>
                  </a:lnTo>
                  <a:lnTo>
                    <a:pt x="3087" y="667"/>
                  </a:lnTo>
                  <a:lnTo>
                    <a:pt x="3076" y="663"/>
                  </a:lnTo>
                  <a:lnTo>
                    <a:pt x="3066" y="658"/>
                  </a:lnTo>
                  <a:lnTo>
                    <a:pt x="3057" y="652"/>
                  </a:lnTo>
                  <a:lnTo>
                    <a:pt x="3047" y="646"/>
                  </a:lnTo>
                  <a:lnTo>
                    <a:pt x="3038" y="639"/>
                  </a:lnTo>
                  <a:lnTo>
                    <a:pt x="3029" y="633"/>
                  </a:lnTo>
                  <a:lnTo>
                    <a:pt x="3021" y="625"/>
                  </a:lnTo>
                  <a:lnTo>
                    <a:pt x="3013" y="618"/>
                  </a:lnTo>
                  <a:lnTo>
                    <a:pt x="3005" y="610"/>
                  </a:lnTo>
                  <a:lnTo>
                    <a:pt x="2998" y="601"/>
                  </a:lnTo>
                  <a:lnTo>
                    <a:pt x="2991" y="592"/>
                  </a:lnTo>
                  <a:lnTo>
                    <a:pt x="2985" y="583"/>
                  </a:lnTo>
                  <a:lnTo>
                    <a:pt x="2979" y="574"/>
                  </a:lnTo>
                  <a:lnTo>
                    <a:pt x="2973" y="564"/>
                  </a:lnTo>
                  <a:lnTo>
                    <a:pt x="2968" y="554"/>
                  </a:lnTo>
                  <a:lnTo>
                    <a:pt x="2963" y="544"/>
                  </a:lnTo>
                  <a:lnTo>
                    <a:pt x="2959" y="533"/>
                  </a:lnTo>
                  <a:lnTo>
                    <a:pt x="2956" y="523"/>
                  </a:lnTo>
                  <a:lnTo>
                    <a:pt x="2952" y="512"/>
                  </a:lnTo>
                  <a:lnTo>
                    <a:pt x="2950" y="500"/>
                  </a:lnTo>
                  <a:lnTo>
                    <a:pt x="2948" y="489"/>
                  </a:lnTo>
                  <a:lnTo>
                    <a:pt x="2946" y="477"/>
                  </a:lnTo>
                  <a:lnTo>
                    <a:pt x="2945" y="466"/>
                  </a:lnTo>
                  <a:lnTo>
                    <a:pt x="2945" y="453"/>
                  </a:lnTo>
                  <a:lnTo>
                    <a:pt x="2945" y="441"/>
                  </a:lnTo>
                  <a:lnTo>
                    <a:pt x="2946" y="429"/>
                  </a:lnTo>
                  <a:lnTo>
                    <a:pt x="2948" y="417"/>
                  </a:lnTo>
                  <a:lnTo>
                    <a:pt x="2950" y="406"/>
                  </a:lnTo>
                  <a:lnTo>
                    <a:pt x="2952" y="395"/>
                  </a:lnTo>
                  <a:lnTo>
                    <a:pt x="2956" y="384"/>
                  </a:lnTo>
                  <a:lnTo>
                    <a:pt x="2959" y="373"/>
                  </a:lnTo>
                  <a:lnTo>
                    <a:pt x="2963" y="362"/>
                  </a:lnTo>
                  <a:lnTo>
                    <a:pt x="2968" y="352"/>
                  </a:lnTo>
                  <a:lnTo>
                    <a:pt x="2973" y="342"/>
                  </a:lnTo>
                  <a:lnTo>
                    <a:pt x="2979" y="332"/>
                  </a:lnTo>
                  <a:lnTo>
                    <a:pt x="2985" y="323"/>
                  </a:lnTo>
                  <a:lnTo>
                    <a:pt x="2991" y="314"/>
                  </a:lnTo>
                  <a:lnTo>
                    <a:pt x="2998" y="305"/>
                  </a:lnTo>
                  <a:lnTo>
                    <a:pt x="3005" y="297"/>
                  </a:lnTo>
                  <a:lnTo>
                    <a:pt x="3013" y="289"/>
                  </a:lnTo>
                  <a:lnTo>
                    <a:pt x="3021" y="281"/>
                  </a:lnTo>
                  <a:lnTo>
                    <a:pt x="3029" y="274"/>
                  </a:lnTo>
                  <a:lnTo>
                    <a:pt x="3038" y="267"/>
                  </a:lnTo>
                  <a:lnTo>
                    <a:pt x="3047" y="260"/>
                  </a:lnTo>
                  <a:lnTo>
                    <a:pt x="3057" y="254"/>
                  </a:lnTo>
                  <a:lnTo>
                    <a:pt x="3066" y="249"/>
                  </a:lnTo>
                  <a:lnTo>
                    <a:pt x="3076" y="244"/>
                  </a:lnTo>
                  <a:lnTo>
                    <a:pt x="3087" y="239"/>
                  </a:lnTo>
                  <a:lnTo>
                    <a:pt x="3097" y="235"/>
                  </a:lnTo>
                  <a:lnTo>
                    <a:pt x="3108" y="231"/>
                  </a:lnTo>
                  <a:lnTo>
                    <a:pt x="3119" y="228"/>
                  </a:lnTo>
                  <a:lnTo>
                    <a:pt x="3130" y="226"/>
                  </a:lnTo>
                  <a:lnTo>
                    <a:pt x="3142" y="224"/>
                  </a:lnTo>
                  <a:lnTo>
                    <a:pt x="3153" y="222"/>
                  </a:lnTo>
                  <a:lnTo>
                    <a:pt x="3165" y="221"/>
                  </a:lnTo>
                  <a:lnTo>
                    <a:pt x="3177" y="221"/>
                  </a:lnTo>
                  <a:lnTo>
                    <a:pt x="3189" y="221"/>
                  </a:lnTo>
                  <a:lnTo>
                    <a:pt x="3201" y="222"/>
                  </a:lnTo>
                  <a:lnTo>
                    <a:pt x="3212" y="224"/>
                  </a:lnTo>
                  <a:lnTo>
                    <a:pt x="3224" y="226"/>
                  </a:lnTo>
                  <a:lnTo>
                    <a:pt x="3235" y="228"/>
                  </a:lnTo>
                  <a:lnTo>
                    <a:pt x="3246" y="231"/>
                  </a:lnTo>
                  <a:lnTo>
                    <a:pt x="3257" y="235"/>
                  </a:lnTo>
                  <a:lnTo>
                    <a:pt x="3267" y="239"/>
                  </a:lnTo>
                  <a:lnTo>
                    <a:pt x="3278" y="244"/>
                  </a:lnTo>
                  <a:lnTo>
                    <a:pt x="3288" y="249"/>
                  </a:lnTo>
                  <a:lnTo>
                    <a:pt x="3297" y="254"/>
                  </a:lnTo>
                  <a:lnTo>
                    <a:pt x="3307" y="260"/>
                  </a:lnTo>
                  <a:lnTo>
                    <a:pt x="3316" y="267"/>
                  </a:lnTo>
                  <a:lnTo>
                    <a:pt x="3325" y="274"/>
                  </a:lnTo>
                  <a:lnTo>
                    <a:pt x="3333" y="281"/>
                  </a:lnTo>
                  <a:lnTo>
                    <a:pt x="3341" y="289"/>
                  </a:lnTo>
                  <a:lnTo>
                    <a:pt x="3349" y="297"/>
                  </a:lnTo>
                  <a:lnTo>
                    <a:pt x="3356" y="305"/>
                  </a:lnTo>
                  <a:lnTo>
                    <a:pt x="3363" y="314"/>
                  </a:lnTo>
                  <a:lnTo>
                    <a:pt x="3369" y="323"/>
                  </a:lnTo>
                  <a:lnTo>
                    <a:pt x="3375" y="332"/>
                  </a:lnTo>
                  <a:lnTo>
                    <a:pt x="3381" y="342"/>
                  </a:lnTo>
                  <a:lnTo>
                    <a:pt x="3386" y="352"/>
                  </a:lnTo>
                  <a:lnTo>
                    <a:pt x="3391" y="362"/>
                  </a:lnTo>
                  <a:lnTo>
                    <a:pt x="3395" y="373"/>
                  </a:lnTo>
                  <a:lnTo>
                    <a:pt x="3398" y="384"/>
                  </a:lnTo>
                  <a:lnTo>
                    <a:pt x="3401" y="395"/>
                  </a:lnTo>
                  <a:lnTo>
                    <a:pt x="3404" y="406"/>
                  </a:lnTo>
                  <a:lnTo>
                    <a:pt x="3406" y="417"/>
                  </a:lnTo>
                  <a:lnTo>
                    <a:pt x="3408" y="429"/>
                  </a:lnTo>
                  <a:lnTo>
                    <a:pt x="3408" y="441"/>
                  </a:lnTo>
                  <a:lnTo>
                    <a:pt x="3409" y="453"/>
                  </a:lnTo>
                  <a:lnTo>
                    <a:pt x="3408" y="466"/>
                  </a:lnTo>
                  <a:lnTo>
                    <a:pt x="3408" y="477"/>
                  </a:lnTo>
                  <a:lnTo>
                    <a:pt x="3406" y="489"/>
                  </a:lnTo>
                  <a:lnTo>
                    <a:pt x="3404" y="500"/>
                  </a:lnTo>
                  <a:lnTo>
                    <a:pt x="3401" y="512"/>
                  </a:lnTo>
                  <a:lnTo>
                    <a:pt x="3398" y="523"/>
                  </a:lnTo>
                  <a:lnTo>
                    <a:pt x="3395" y="533"/>
                  </a:lnTo>
                  <a:lnTo>
                    <a:pt x="3391" y="544"/>
                  </a:lnTo>
                  <a:lnTo>
                    <a:pt x="3386" y="554"/>
                  </a:lnTo>
                  <a:lnTo>
                    <a:pt x="3381" y="564"/>
                  </a:lnTo>
                  <a:lnTo>
                    <a:pt x="3375" y="574"/>
                  </a:lnTo>
                  <a:lnTo>
                    <a:pt x="3369" y="583"/>
                  </a:lnTo>
                  <a:lnTo>
                    <a:pt x="3363" y="592"/>
                  </a:lnTo>
                  <a:lnTo>
                    <a:pt x="3356" y="601"/>
                  </a:lnTo>
                  <a:lnTo>
                    <a:pt x="3349" y="610"/>
                  </a:lnTo>
                  <a:lnTo>
                    <a:pt x="3341" y="618"/>
                  </a:lnTo>
                  <a:lnTo>
                    <a:pt x="3333" y="625"/>
                  </a:lnTo>
                  <a:lnTo>
                    <a:pt x="3325" y="633"/>
                  </a:lnTo>
                  <a:lnTo>
                    <a:pt x="3316" y="639"/>
                  </a:lnTo>
                  <a:lnTo>
                    <a:pt x="3307" y="646"/>
                  </a:lnTo>
                  <a:lnTo>
                    <a:pt x="3297" y="652"/>
                  </a:lnTo>
                  <a:lnTo>
                    <a:pt x="3288" y="658"/>
                  </a:lnTo>
                  <a:lnTo>
                    <a:pt x="3278" y="663"/>
                  </a:lnTo>
                  <a:lnTo>
                    <a:pt x="3267" y="667"/>
                  </a:lnTo>
                  <a:lnTo>
                    <a:pt x="3257" y="671"/>
                  </a:lnTo>
                  <a:lnTo>
                    <a:pt x="3246" y="675"/>
                  </a:lnTo>
                  <a:lnTo>
                    <a:pt x="3235" y="678"/>
                  </a:lnTo>
                  <a:lnTo>
                    <a:pt x="3224" y="681"/>
                  </a:lnTo>
                  <a:lnTo>
                    <a:pt x="3212" y="683"/>
                  </a:lnTo>
                  <a:lnTo>
                    <a:pt x="3201" y="684"/>
                  </a:lnTo>
                  <a:lnTo>
                    <a:pt x="3189" y="685"/>
                  </a:lnTo>
                  <a:lnTo>
                    <a:pt x="3177" y="685"/>
                  </a:lnTo>
                  <a:close/>
                  <a:moveTo>
                    <a:pt x="2491" y="677"/>
                  </a:moveTo>
                  <a:lnTo>
                    <a:pt x="2402" y="677"/>
                  </a:lnTo>
                  <a:lnTo>
                    <a:pt x="2402" y="453"/>
                  </a:lnTo>
                  <a:lnTo>
                    <a:pt x="2402" y="444"/>
                  </a:lnTo>
                  <a:lnTo>
                    <a:pt x="2402" y="436"/>
                  </a:lnTo>
                  <a:lnTo>
                    <a:pt x="2401" y="428"/>
                  </a:lnTo>
                  <a:lnTo>
                    <a:pt x="2400" y="420"/>
                  </a:lnTo>
                  <a:lnTo>
                    <a:pt x="2398" y="412"/>
                  </a:lnTo>
                  <a:lnTo>
                    <a:pt x="2397" y="404"/>
                  </a:lnTo>
                  <a:lnTo>
                    <a:pt x="2395" y="397"/>
                  </a:lnTo>
                  <a:lnTo>
                    <a:pt x="2392" y="390"/>
                  </a:lnTo>
                  <a:lnTo>
                    <a:pt x="2390" y="383"/>
                  </a:lnTo>
                  <a:lnTo>
                    <a:pt x="2387" y="377"/>
                  </a:lnTo>
                  <a:lnTo>
                    <a:pt x="2381" y="364"/>
                  </a:lnTo>
                  <a:lnTo>
                    <a:pt x="2374" y="353"/>
                  </a:lnTo>
                  <a:lnTo>
                    <a:pt x="2370" y="347"/>
                  </a:lnTo>
                  <a:lnTo>
                    <a:pt x="2365" y="342"/>
                  </a:lnTo>
                  <a:lnTo>
                    <a:pt x="2361" y="337"/>
                  </a:lnTo>
                  <a:lnTo>
                    <a:pt x="2357" y="333"/>
                  </a:lnTo>
                  <a:lnTo>
                    <a:pt x="2347" y="325"/>
                  </a:lnTo>
                  <a:lnTo>
                    <a:pt x="2336" y="318"/>
                  </a:lnTo>
                  <a:lnTo>
                    <a:pt x="2331" y="314"/>
                  </a:lnTo>
                  <a:lnTo>
                    <a:pt x="2325" y="312"/>
                  </a:lnTo>
                  <a:lnTo>
                    <a:pt x="2319" y="309"/>
                  </a:lnTo>
                  <a:lnTo>
                    <a:pt x="2313" y="307"/>
                  </a:lnTo>
                  <a:lnTo>
                    <a:pt x="2307" y="305"/>
                  </a:lnTo>
                  <a:lnTo>
                    <a:pt x="2301" y="304"/>
                  </a:lnTo>
                  <a:lnTo>
                    <a:pt x="2295" y="303"/>
                  </a:lnTo>
                  <a:lnTo>
                    <a:pt x="2288" y="302"/>
                  </a:lnTo>
                  <a:lnTo>
                    <a:pt x="2275" y="301"/>
                  </a:lnTo>
                  <a:lnTo>
                    <a:pt x="2261" y="302"/>
                  </a:lnTo>
                  <a:lnTo>
                    <a:pt x="2254" y="303"/>
                  </a:lnTo>
                  <a:lnTo>
                    <a:pt x="2247" y="304"/>
                  </a:lnTo>
                  <a:lnTo>
                    <a:pt x="2234" y="307"/>
                  </a:lnTo>
                  <a:lnTo>
                    <a:pt x="2228" y="309"/>
                  </a:lnTo>
                  <a:lnTo>
                    <a:pt x="2222" y="312"/>
                  </a:lnTo>
                  <a:lnTo>
                    <a:pt x="2216" y="314"/>
                  </a:lnTo>
                  <a:lnTo>
                    <a:pt x="2210" y="318"/>
                  </a:lnTo>
                  <a:lnTo>
                    <a:pt x="2204" y="321"/>
                  </a:lnTo>
                  <a:lnTo>
                    <a:pt x="2198" y="325"/>
                  </a:lnTo>
                  <a:lnTo>
                    <a:pt x="2193" y="329"/>
                  </a:lnTo>
                  <a:lnTo>
                    <a:pt x="2188" y="333"/>
                  </a:lnTo>
                  <a:lnTo>
                    <a:pt x="2183" y="338"/>
                  </a:lnTo>
                  <a:lnTo>
                    <a:pt x="2178" y="343"/>
                  </a:lnTo>
                  <a:lnTo>
                    <a:pt x="2173" y="348"/>
                  </a:lnTo>
                  <a:lnTo>
                    <a:pt x="2169" y="354"/>
                  </a:lnTo>
                  <a:lnTo>
                    <a:pt x="2164" y="360"/>
                  </a:lnTo>
                  <a:lnTo>
                    <a:pt x="2160" y="366"/>
                  </a:lnTo>
                  <a:lnTo>
                    <a:pt x="2153" y="380"/>
                  </a:lnTo>
                  <a:lnTo>
                    <a:pt x="2150" y="387"/>
                  </a:lnTo>
                  <a:lnTo>
                    <a:pt x="2147" y="394"/>
                  </a:lnTo>
                  <a:lnTo>
                    <a:pt x="2142" y="410"/>
                  </a:lnTo>
                  <a:lnTo>
                    <a:pt x="2140" y="419"/>
                  </a:lnTo>
                  <a:lnTo>
                    <a:pt x="2139" y="427"/>
                  </a:lnTo>
                  <a:lnTo>
                    <a:pt x="2137" y="436"/>
                  </a:lnTo>
                  <a:lnTo>
                    <a:pt x="2137" y="446"/>
                  </a:lnTo>
                  <a:lnTo>
                    <a:pt x="2136" y="466"/>
                  </a:lnTo>
                  <a:lnTo>
                    <a:pt x="2136" y="677"/>
                  </a:lnTo>
                  <a:lnTo>
                    <a:pt x="2046" y="677"/>
                  </a:lnTo>
                  <a:lnTo>
                    <a:pt x="2046" y="230"/>
                  </a:lnTo>
                  <a:lnTo>
                    <a:pt x="2133" y="230"/>
                  </a:lnTo>
                  <a:lnTo>
                    <a:pt x="2133" y="306"/>
                  </a:lnTo>
                  <a:lnTo>
                    <a:pt x="2138" y="296"/>
                  </a:lnTo>
                  <a:lnTo>
                    <a:pt x="2144" y="287"/>
                  </a:lnTo>
                  <a:lnTo>
                    <a:pt x="2151" y="278"/>
                  </a:lnTo>
                  <a:lnTo>
                    <a:pt x="2159" y="270"/>
                  </a:lnTo>
                  <a:lnTo>
                    <a:pt x="2163" y="266"/>
                  </a:lnTo>
                  <a:lnTo>
                    <a:pt x="2167" y="262"/>
                  </a:lnTo>
                  <a:lnTo>
                    <a:pt x="2177" y="255"/>
                  </a:lnTo>
                  <a:lnTo>
                    <a:pt x="2186" y="249"/>
                  </a:lnTo>
                  <a:lnTo>
                    <a:pt x="2196" y="243"/>
                  </a:lnTo>
                  <a:lnTo>
                    <a:pt x="2207" y="238"/>
                  </a:lnTo>
                  <a:lnTo>
                    <a:pt x="2218" y="234"/>
                  </a:lnTo>
                  <a:lnTo>
                    <a:pt x="2229" y="230"/>
                  </a:lnTo>
                  <a:lnTo>
                    <a:pt x="2241" y="227"/>
                  </a:lnTo>
                  <a:lnTo>
                    <a:pt x="2253" y="224"/>
                  </a:lnTo>
                  <a:lnTo>
                    <a:pt x="2264" y="222"/>
                  </a:lnTo>
                  <a:lnTo>
                    <a:pt x="2276" y="221"/>
                  </a:lnTo>
                  <a:lnTo>
                    <a:pt x="2288" y="221"/>
                  </a:lnTo>
                  <a:lnTo>
                    <a:pt x="2307" y="222"/>
                  </a:lnTo>
                  <a:lnTo>
                    <a:pt x="2326" y="224"/>
                  </a:lnTo>
                  <a:lnTo>
                    <a:pt x="2335" y="225"/>
                  </a:lnTo>
                  <a:lnTo>
                    <a:pt x="2344" y="228"/>
                  </a:lnTo>
                  <a:lnTo>
                    <a:pt x="2353" y="230"/>
                  </a:lnTo>
                  <a:lnTo>
                    <a:pt x="2362" y="233"/>
                  </a:lnTo>
                  <a:lnTo>
                    <a:pt x="2371" y="236"/>
                  </a:lnTo>
                  <a:lnTo>
                    <a:pt x="2380" y="240"/>
                  </a:lnTo>
                  <a:lnTo>
                    <a:pt x="2388" y="244"/>
                  </a:lnTo>
                  <a:lnTo>
                    <a:pt x="2397" y="249"/>
                  </a:lnTo>
                  <a:lnTo>
                    <a:pt x="2405" y="254"/>
                  </a:lnTo>
                  <a:lnTo>
                    <a:pt x="2413" y="259"/>
                  </a:lnTo>
                  <a:lnTo>
                    <a:pt x="2420" y="265"/>
                  </a:lnTo>
                  <a:lnTo>
                    <a:pt x="2427" y="271"/>
                  </a:lnTo>
                  <a:lnTo>
                    <a:pt x="2434" y="278"/>
                  </a:lnTo>
                  <a:lnTo>
                    <a:pt x="2441" y="285"/>
                  </a:lnTo>
                  <a:lnTo>
                    <a:pt x="2448" y="293"/>
                  </a:lnTo>
                  <a:lnTo>
                    <a:pt x="2454" y="301"/>
                  </a:lnTo>
                  <a:lnTo>
                    <a:pt x="2459" y="310"/>
                  </a:lnTo>
                  <a:lnTo>
                    <a:pt x="2464" y="319"/>
                  </a:lnTo>
                  <a:lnTo>
                    <a:pt x="2469" y="328"/>
                  </a:lnTo>
                  <a:lnTo>
                    <a:pt x="2474" y="339"/>
                  </a:lnTo>
                  <a:lnTo>
                    <a:pt x="2478" y="349"/>
                  </a:lnTo>
                  <a:lnTo>
                    <a:pt x="2481" y="360"/>
                  </a:lnTo>
                  <a:lnTo>
                    <a:pt x="2484" y="372"/>
                  </a:lnTo>
                  <a:lnTo>
                    <a:pt x="2487" y="384"/>
                  </a:lnTo>
                  <a:lnTo>
                    <a:pt x="2489" y="397"/>
                  </a:lnTo>
                  <a:lnTo>
                    <a:pt x="2490" y="410"/>
                  </a:lnTo>
                  <a:lnTo>
                    <a:pt x="2491" y="424"/>
                  </a:lnTo>
                  <a:lnTo>
                    <a:pt x="2491" y="438"/>
                  </a:lnTo>
                  <a:lnTo>
                    <a:pt x="2491" y="677"/>
                  </a:lnTo>
                  <a:close/>
                  <a:moveTo>
                    <a:pt x="1589" y="677"/>
                  </a:moveTo>
                  <a:lnTo>
                    <a:pt x="1499" y="677"/>
                  </a:lnTo>
                  <a:lnTo>
                    <a:pt x="1499" y="624"/>
                  </a:lnTo>
                  <a:lnTo>
                    <a:pt x="1496" y="627"/>
                  </a:lnTo>
                  <a:lnTo>
                    <a:pt x="1493" y="631"/>
                  </a:lnTo>
                  <a:lnTo>
                    <a:pt x="1487" y="637"/>
                  </a:lnTo>
                  <a:lnTo>
                    <a:pt x="1480" y="644"/>
                  </a:lnTo>
                  <a:lnTo>
                    <a:pt x="1473" y="649"/>
                  </a:lnTo>
                  <a:lnTo>
                    <a:pt x="1457" y="660"/>
                  </a:lnTo>
                  <a:lnTo>
                    <a:pt x="1449" y="665"/>
                  </a:lnTo>
                  <a:lnTo>
                    <a:pt x="1440" y="669"/>
                  </a:lnTo>
                  <a:lnTo>
                    <a:pt x="1431" y="673"/>
                  </a:lnTo>
                  <a:lnTo>
                    <a:pt x="1422" y="676"/>
                  </a:lnTo>
                  <a:lnTo>
                    <a:pt x="1412" y="679"/>
                  </a:lnTo>
                  <a:lnTo>
                    <a:pt x="1402" y="682"/>
                  </a:lnTo>
                  <a:lnTo>
                    <a:pt x="1392" y="684"/>
                  </a:lnTo>
                  <a:lnTo>
                    <a:pt x="1381" y="685"/>
                  </a:lnTo>
                  <a:lnTo>
                    <a:pt x="1370" y="686"/>
                  </a:lnTo>
                  <a:lnTo>
                    <a:pt x="1359" y="686"/>
                  </a:lnTo>
                  <a:lnTo>
                    <a:pt x="1347" y="686"/>
                  </a:lnTo>
                  <a:lnTo>
                    <a:pt x="1335" y="685"/>
                  </a:lnTo>
                  <a:lnTo>
                    <a:pt x="1323" y="684"/>
                  </a:lnTo>
                  <a:lnTo>
                    <a:pt x="1312" y="682"/>
                  </a:lnTo>
                  <a:lnTo>
                    <a:pt x="1301" y="679"/>
                  </a:lnTo>
                  <a:lnTo>
                    <a:pt x="1290" y="676"/>
                  </a:lnTo>
                  <a:lnTo>
                    <a:pt x="1280" y="672"/>
                  </a:lnTo>
                  <a:lnTo>
                    <a:pt x="1269" y="668"/>
                  </a:lnTo>
                  <a:lnTo>
                    <a:pt x="1259" y="663"/>
                  </a:lnTo>
                  <a:lnTo>
                    <a:pt x="1250" y="658"/>
                  </a:lnTo>
                  <a:lnTo>
                    <a:pt x="1240" y="653"/>
                  </a:lnTo>
                  <a:lnTo>
                    <a:pt x="1231" y="647"/>
                  </a:lnTo>
                  <a:lnTo>
                    <a:pt x="1223" y="640"/>
                  </a:lnTo>
                  <a:lnTo>
                    <a:pt x="1214" y="633"/>
                  </a:lnTo>
                  <a:lnTo>
                    <a:pt x="1206" y="626"/>
                  </a:lnTo>
                  <a:lnTo>
                    <a:pt x="1199" y="618"/>
                  </a:lnTo>
                  <a:lnTo>
                    <a:pt x="1191" y="610"/>
                  </a:lnTo>
                  <a:lnTo>
                    <a:pt x="1184" y="602"/>
                  </a:lnTo>
                  <a:lnTo>
                    <a:pt x="1178" y="593"/>
                  </a:lnTo>
                  <a:lnTo>
                    <a:pt x="1172" y="584"/>
                  </a:lnTo>
                  <a:lnTo>
                    <a:pt x="1166" y="575"/>
                  </a:lnTo>
                  <a:lnTo>
                    <a:pt x="1161" y="565"/>
                  </a:lnTo>
                  <a:lnTo>
                    <a:pt x="1156" y="555"/>
                  </a:lnTo>
                  <a:lnTo>
                    <a:pt x="1152" y="545"/>
                  </a:lnTo>
                  <a:lnTo>
                    <a:pt x="1148" y="534"/>
                  </a:lnTo>
                  <a:lnTo>
                    <a:pt x="1144" y="523"/>
                  </a:lnTo>
                  <a:lnTo>
                    <a:pt x="1142" y="512"/>
                  </a:lnTo>
                  <a:lnTo>
                    <a:pt x="1139" y="501"/>
                  </a:lnTo>
                  <a:lnTo>
                    <a:pt x="1137" y="489"/>
                  </a:lnTo>
                  <a:lnTo>
                    <a:pt x="1136" y="478"/>
                  </a:lnTo>
                  <a:lnTo>
                    <a:pt x="1135" y="466"/>
                  </a:lnTo>
                  <a:lnTo>
                    <a:pt x="1135" y="453"/>
                  </a:lnTo>
                  <a:lnTo>
                    <a:pt x="1135" y="441"/>
                  </a:lnTo>
                  <a:lnTo>
                    <a:pt x="1136" y="429"/>
                  </a:lnTo>
                  <a:lnTo>
                    <a:pt x="1137" y="417"/>
                  </a:lnTo>
                  <a:lnTo>
                    <a:pt x="1139" y="406"/>
                  </a:lnTo>
                  <a:lnTo>
                    <a:pt x="1142" y="395"/>
                  </a:lnTo>
                  <a:lnTo>
                    <a:pt x="1143" y="389"/>
                  </a:lnTo>
                  <a:lnTo>
                    <a:pt x="1144" y="384"/>
                  </a:lnTo>
                  <a:lnTo>
                    <a:pt x="1148" y="373"/>
                  </a:lnTo>
                  <a:lnTo>
                    <a:pt x="1152" y="362"/>
                  </a:lnTo>
                  <a:lnTo>
                    <a:pt x="1156" y="352"/>
                  </a:lnTo>
                  <a:lnTo>
                    <a:pt x="1161" y="342"/>
                  </a:lnTo>
                  <a:lnTo>
                    <a:pt x="1166" y="332"/>
                  </a:lnTo>
                  <a:lnTo>
                    <a:pt x="1172" y="323"/>
                  </a:lnTo>
                  <a:lnTo>
                    <a:pt x="1178" y="314"/>
                  </a:lnTo>
                  <a:lnTo>
                    <a:pt x="1184" y="305"/>
                  </a:lnTo>
                  <a:lnTo>
                    <a:pt x="1191" y="297"/>
                  </a:lnTo>
                  <a:lnTo>
                    <a:pt x="1199" y="289"/>
                  </a:lnTo>
                  <a:lnTo>
                    <a:pt x="1206" y="281"/>
                  </a:lnTo>
                  <a:lnTo>
                    <a:pt x="1214" y="274"/>
                  </a:lnTo>
                  <a:lnTo>
                    <a:pt x="1218" y="270"/>
                  </a:lnTo>
                  <a:lnTo>
                    <a:pt x="1223" y="267"/>
                  </a:lnTo>
                  <a:lnTo>
                    <a:pt x="1231" y="260"/>
                  </a:lnTo>
                  <a:lnTo>
                    <a:pt x="1240" y="254"/>
                  </a:lnTo>
                  <a:lnTo>
                    <a:pt x="1250" y="249"/>
                  </a:lnTo>
                  <a:lnTo>
                    <a:pt x="1259" y="244"/>
                  </a:lnTo>
                  <a:lnTo>
                    <a:pt x="1269" y="239"/>
                  </a:lnTo>
                  <a:lnTo>
                    <a:pt x="1280" y="235"/>
                  </a:lnTo>
                  <a:lnTo>
                    <a:pt x="1290" y="231"/>
                  </a:lnTo>
                  <a:lnTo>
                    <a:pt x="1301" y="228"/>
                  </a:lnTo>
                  <a:lnTo>
                    <a:pt x="1312" y="226"/>
                  </a:lnTo>
                  <a:lnTo>
                    <a:pt x="1323" y="224"/>
                  </a:lnTo>
                  <a:lnTo>
                    <a:pt x="1335" y="222"/>
                  </a:lnTo>
                  <a:lnTo>
                    <a:pt x="1347" y="221"/>
                  </a:lnTo>
                  <a:lnTo>
                    <a:pt x="1359" y="221"/>
                  </a:lnTo>
                  <a:lnTo>
                    <a:pt x="1370" y="221"/>
                  </a:lnTo>
                  <a:lnTo>
                    <a:pt x="1381" y="222"/>
                  </a:lnTo>
                  <a:lnTo>
                    <a:pt x="1392" y="223"/>
                  </a:lnTo>
                  <a:lnTo>
                    <a:pt x="1402" y="225"/>
                  </a:lnTo>
                  <a:lnTo>
                    <a:pt x="1412" y="228"/>
                  </a:lnTo>
                  <a:lnTo>
                    <a:pt x="1421" y="230"/>
                  </a:lnTo>
                  <a:lnTo>
                    <a:pt x="1431" y="234"/>
                  </a:lnTo>
                  <a:lnTo>
                    <a:pt x="1440" y="238"/>
                  </a:lnTo>
                  <a:lnTo>
                    <a:pt x="1448" y="242"/>
                  </a:lnTo>
                  <a:lnTo>
                    <a:pt x="1457" y="246"/>
                  </a:lnTo>
                  <a:lnTo>
                    <a:pt x="1465" y="251"/>
                  </a:lnTo>
                  <a:lnTo>
                    <a:pt x="1468" y="254"/>
                  </a:lnTo>
                  <a:lnTo>
                    <a:pt x="1472" y="257"/>
                  </a:lnTo>
                  <a:lnTo>
                    <a:pt x="1479" y="263"/>
                  </a:lnTo>
                  <a:lnTo>
                    <a:pt x="1486" y="269"/>
                  </a:lnTo>
                  <a:lnTo>
                    <a:pt x="1493" y="275"/>
                  </a:lnTo>
                  <a:lnTo>
                    <a:pt x="1499" y="282"/>
                  </a:lnTo>
                  <a:lnTo>
                    <a:pt x="1499" y="230"/>
                  </a:lnTo>
                  <a:lnTo>
                    <a:pt x="1589" y="230"/>
                  </a:lnTo>
                  <a:lnTo>
                    <a:pt x="1589" y="677"/>
                  </a:lnTo>
                  <a:close/>
                  <a:moveTo>
                    <a:pt x="466" y="686"/>
                  </a:moveTo>
                  <a:lnTo>
                    <a:pt x="452" y="686"/>
                  </a:lnTo>
                  <a:lnTo>
                    <a:pt x="438" y="685"/>
                  </a:lnTo>
                  <a:lnTo>
                    <a:pt x="424" y="684"/>
                  </a:lnTo>
                  <a:lnTo>
                    <a:pt x="410" y="682"/>
                  </a:lnTo>
                  <a:lnTo>
                    <a:pt x="395" y="679"/>
                  </a:lnTo>
                  <a:lnTo>
                    <a:pt x="380" y="676"/>
                  </a:lnTo>
                  <a:lnTo>
                    <a:pt x="365" y="672"/>
                  </a:lnTo>
                  <a:lnTo>
                    <a:pt x="350" y="667"/>
                  </a:lnTo>
                  <a:lnTo>
                    <a:pt x="335" y="662"/>
                  </a:lnTo>
                  <a:lnTo>
                    <a:pt x="319" y="655"/>
                  </a:lnTo>
                  <a:lnTo>
                    <a:pt x="304" y="648"/>
                  </a:lnTo>
                  <a:lnTo>
                    <a:pt x="290" y="640"/>
                  </a:lnTo>
                  <a:lnTo>
                    <a:pt x="275" y="632"/>
                  </a:lnTo>
                  <a:lnTo>
                    <a:pt x="261" y="622"/>
                  </a:lnTo>
                  <a:lnTo>
                    <a:pt x="247" y="611"/>
                  </a:lnTo>
                  <a:lnTo>
                    <a:pt x="240" y="606"/>
                  </a:lnTo>
                  <a:lnTo>
                    <a:pt x="233" y="600"/>
                  </a:lnTo>
                  <a:lnTo>
                    <a:pt x="241" y="590"/>
                  </a:lnTo>
                  <a:lnTo>
                    <a:pt x="258" y="567"/>
                  </a:lnTo>
                  <a:lnTo>
                    <a:pt x="283" y="534"/>
                  </a:lnTo>
                  <a:lnTo>
                    <a:pt x="286" y="537"/>
                  </a:lnTo>
                  <a:lnTo>
                    <a:pt x="296" y="545"/>
                  </a:lnTo>
                  <a:lnTo>
                    <a:pt x="303" y="551"/>
                  </a:lnTo>
                  <a:lnTo>
                    <a:pt x="311" y="557"/>
                  </a:lnTo>
                  <a:lnTo>
                    <a:pt x="321" y="563"/>
                  </a:lnTo>
                  <a:lnTo>
                    <a:pt x="332" y="570"/>
                  </a:lnTo>
                  <a:lnTo>
                    <a:pt x="345" y="577"/>
                  </a:lnTo>
                  <a:lnTo>
                    <a:pt x="358" y="583"/>
                  </a:lnTo>
                  <a:lnTo>
                    <a:pt x="365" y="586"/>
                  </a:lnTo>
                  <a:lnTo>
                    <a:pt x="373" y="589"/>
                  </a:lnTo>
                  <a:lnTo>
                    <a:pt x="388" y="595"/>
                  </a:lnTo>
                  <a:lnTo>
                    <a:pt x="396" y="597"/>
                  </a:lnTo>
                  <a:lnTo>
                    <a:pt x="405" y="599"/>
                  </a:lnTo>
                  <a:lnTo>
                    <a:pt x="414" y="601"/>
                  </a:lnTo>
                  <a:lnTo>
                    <a:pt x="423" y="603"/>
                  </a:lnTo>
                  <a:lnTo>
                    <a:pt x="432" y="604"/>
                  </a:lnTo>
                  <a:lnTo>
                    <a:pt x="441" y="605"/>
                  </a:lnTo>
                  <a:lnTo>
                    <a:pt x="460" y="606"/>
                  </a:lnTo>
                  <a:lnTo>
                    <a:pt x="478" y="606"/>
                  </a:lnTo>
                  <a:lnTo>
                    <a:pt x="494" y="605"/>
                  </a:lnTo>
                  <a:lnTo>
                    <a:pt x="508" y="603"/>
                  </a:lnTo>
                  <a:lnTo>
                    <a:pt x="521" y="600"/>
                  </a:lnTo>
                  <a:lnTo>
                    <a:pt x="533" y="597"/>
                  </a:lnTo>
                  <a:lnTo>
                    <a:pt x="543" y="594"/>
                  </a:lnTo>
                  <a:lnTo>
                    <a:pt x="551" y="590"/>
                  </a:lnTo>
                  <a:lnTo>
                    <a:pt x="559" y="585"/>
                  </a:lnTo>
                  <a:lnTo>
                    <a:pt x="565" y="581"/>
                  </a:lnTo>
                  <a:lnTo>
                    <a:pt x="568" y="579"/>
                  </a:lnTo>
                  <a:lnTo>
                    <a:pt x="571" y="576"/>
                  </a:lnTo>
                  <a:lnTo>
                    <a:pt x="575" y="571"/>
                  </a:lnTo>
                  <a:lnTo>
                    <a:pt x="578" y="567"/>
                  </a:lnTo>
                  <a:lnTo>
                    <a:pt x="580" y="562"/>
                  </a:lnTo>
                  <a:lnTo>
                    <a:pt x="582" y="557"/>
                  </a:lnTo>
                  <a:lnTo>
                    <a:pt x="583" y="552"/>
                  </a:lnTo>
                  <a:lnTo>
                    <a:pt x="583" y="548"/>
                  </a:lnTo>
                  <a:lnTo>
                    <a:pt x="583" y="544"/>
                  </a:lnTo>
                  <a:lnTo>
                    <a:pt x="583" y="540"/>
                  </a:lnTo>
                  <a:lnTo>
                    <a:pt x="582" y="537"/>
                  </a:lnTo>
                  <a:lnTo>
                    <a:pt x="580" y="534"/>
                  </a:lnTo>
                  <a:lnTo>
                    <a:pt x="577" y="527"/>
                  </a:lnTo>
                  <a:lnTo>
                    <a:pt x="575" y="525"/>
                  </a:lnTo>
                  <a:lnTo>
                    <a:pt x="572" y="522"/>
                  </a:lnTo>
                  <a:lnTo>
                    <a:pt x="569" y="520"/>
                  </a:lnTo>
                  <a:lnTo>
                    <a:pt x="566" y="517"/>
                  </a:lnTo>
                  <a:lnTo>
                    <a:pt x="559" y="513"/>
                  </a:lnTo>
                  <a:lnTo>
                    <a:pt x="551" y="510"/>
                  </a:lnTo>
                  <a:lnTo>
                    <a:pt x="542" y="507"/>
                  </a:lnTo>
                  <a:lnTo>
                    <a:pt x="532" y="504"/>
                  </a:lnTo>
                  <a:lnTo>
                    <a:pt x="521" y="502"/>
                  </a:lnTo>
                  <a:lnTo>
                    <a:pt x="498" y="498"/>
                  </a:lnTo>
                  <a:lnTo>
                    <a:pt x="447" y="491"/>
                  </a:lnTo>
                  <a:lnTo>
                    <a:pt x="412" y="486"/>
                  </a:lnTo>
                  <a:lnTo>
                    <a:pt x="394" y="484"/>
                  </a:lnTo>
                  <a:lnTo>
                    <a:pt x="376" y="480"/>
                  </a:lnTo>
                  <a:lnTo>
                    <a:pt x="358" y="476"/>
                  </a:lnTo>
                  <a:lnTo>
                    <a:pt x="341" y="472"/>
                  </a:lnTo>
                  <a:lnTo>
                    <a:pt x="324" y="466"/>
                  </a:lnTo>
                  <a:lnTo>
                    <a:pt x="308" y="460"/>
                  </a:lnTo>
                  <a:lnTo>
                    <a:pt x="301" y="456"/>
                  </a:lnTo>
                  <a:lnTo>
                    <a:pt x="293" y="451"/>
                  </a:lnTo>
                  <a:lnTo>
                    <a:pt x="280" y="442"/>
                  </a:lnTo>
                  <a:lnTo>
                    <a:pt x="274" y="437"/>
                  </a:lnTo>
                  <a:lnTo>
                    <a:pt x="268" y="432"/>
                  </a:lnTo>
                  <a:lnTo>
                    <a:pt x="262" y="426"/>
                  </a:lnTo>
                  <a:lnTo>
                    <a:pt x="257" y="420"/>
                  </a:lnTo>
                  <a:lnTo>
                    <a:pt x="253" y="414"/>
                  </a:lnTo>
                  <a:lnTo>
                    <a:pt x="249" y="407"/>
                  </a:lnTo>
                  <a:lnTo>
                    <a:pt x="246" y="400"/>
                  </a:lnTo>
                  <a:lnTo>
                    <a:pt x="243" y="392"/>
                  </a:lnTo>
                  <a:lnTo>
                    <a:pt x="240" y="384"/>
                  </a:lnTo>
                  <a:lnTo>
                    <a:pt x="239" y="375"/>
                  </a:lnTo>
                  <a:lnTo>
                    <a:pt x="238" y="366"/>
                  </a:lnTo>
                  <a:lnTo>
                    <a:pt x="237" y="356"/>
                  </a:lnTo>
                  <a:lnTo>
                    <a:pt x="238" y="349"/>
                  </a:lnTo>
                  <a:lnTo>
                    <a:pt x="239" y="342"/>
                  </a:lnTo>
                  <a:lnTo>
                    <a:pt x="240" y="335"/>
                  </a:lnTo>
                  <a:lnTo>
                    <a:pt x="242" y="328"/>
                  </a:lnTo>
                  <a:lnTo>
                    <a:pt x="244" y="321"/>
                  </a:lnTo>
                  <a:lnTo>
                    <a:pt x="247" y="315"/>
                  </a:lnTo>
                  <a:lnTo>
                    <a:pt x="250" y="308"/>
                  </a:lnTo>
                  <a:lnTo>
                    <a:pt x="254" y="302"/>
                  </a:lnTo>
                  <a:lnTo>
                    <a:pt x="258" y="296"/>
                  </a:lnTo>
                  <a:lnTo>
                    <a:pt x="263" y="290"/>
                  </a:lnTo>
                  <a:lnTo>
                    <a:pt x="268" y="285"/>
                  </a:lnTo>
                  <a:lnTo>
                    <a:pt x="274" y="279"/>
                  </a:lnTo>
                  <a:lnTo>
                    <a:pt x="280" y="274"/>
                  </a:lnTo>
                  <a:lnTo>
                    <a:pt x="286" y="269"/>
                  </a:lnTo>
                  <a:lnTo>
                    <a:pt x="292" y="264"/>
                  </a:lnTo>
                  <a:lnTo>
                    <a:pt x="299" y="260"/>
                  </a:lnTo>
                  <a:lnTo>
                    <a:pt x="314" y="251"/>
                  </a:lnTo>
                  <a:lnTo>
                    <a:pt x="322" y="247"/>
                  </a:lnTo>
                  <a:lnTo>
                    <a:pt x="330" y="244"/>
                  </a:lnTo>
                  <a:lnTo>
                    <a:pt x="347" y="237"/>
                  </a:lnTo>
                  <a:lnTo>
                    <a:pt x="365" y="232"/>
                  </a:lnTo>
                  <a:lnTo>
                    <a:pt x="383" y="227"/>
                  </a:lnTo>
                  <a:lnTo>
                    <a:pt x="402" y="224"/>
                  </a:lnTo>
                  <a:lnTo>
                    <a:pt x="422" y="222"/>
                  </a:lnTo>
                  <a:lnTo>
                    <a:pt x="443" y="222"/>
                  </a:lnTo>
                  <a:lnTo>
                    <a:pt x="459" y="222"/>
                  </a:lnTo>
                  <a:lnTo>
                    <a:pt x="474" y="223"/>
                  </a:lnTo>
                  <a:lnTo>
                    <a:pt x="489" y="224"/>
                  </a:lnTo>
                  <a:lnTo>
                    <a:pt x="504" y="226"/>
                  </a:lnTo>
                  <a:lnTo>
                    <a:pt x="518" y="229"/>
                  </a:lnTo>
                  <a:lnTo>
                    <a:pt x="532" y="232"/>
                  </a:lnTo>
                  <a:lnTo>
                    <a:pt x="545" y="235"/>
                  </a:lnTo>
                  <a:lnTo>
                    <a:pt x="559" y="239"/>
                  </a:lnTo>
                  <a:lnTo>
                    <a:pt x="571" y="244"/>
                  </a:lnTo>
                  <a:lnTo>
                    <a:pt x="584" y="249"/>
                  </a:lnTo>
                  <a:lnTo>
                    <a:pt x="596" y="255"/>
                  </a:lnTo>
                  <a:lnTo>
                    <a:pt x="607" y="261"/>
                  </a:lnTo>
                  <a:lnTo>
                    <a:pt x="619" y="268"/>
                  </a:lnTo>
                  <a:lnTo>
                    <a:pt x="630" y="275"/>
                  </a:lnTo>
                  <a:lnTo>
                    <a:pt x="641" y="283"/>
                  </a:lnTo>
                  <a:lnTo>
                    <a:pt x="651" y="291"/>
                  </a:lnTo>
                  <a:lnTo>
                    <a:pt x="649" y="294"/>
                  </a:lnTo>
                  <a:lnTo>
                    <a:pt x="644" y="302"/>
                  </a:lnTo>
                  <a:lnTo>
                    <a:pt x="627" y="326"/>
                  </a:lnTo>
                  <a:lnTo>
                    <a:pt x="602" y="360"/>
                  </a:lnTo>
                  <a:lnTo>
                    <a:pt x="599" y="357"/>
                  </a:lnTo>
                  <a:lnTo>
                    <a:pt x="591" y="351"/>
                  </a:lnTo>
                  <a:lnTo>
                    <a:pt x="578" y="341"/>
                  </a:lnTo>
                  <a:lnTo>
                    <a:pt x="570" y="336"/>
                  </a:lnTo>
                  <a:lnTo>
                    <a:pt x="560" y="330"/>
                  </a:lnTo>
                  <a:lnTo>
                    <a:pt x="550" y="325"/>
                  </a:lnTo>
                  <a:lnTo>
                    <a:pt x="538" y="320"/>
                  </a:lnTo>
                  <a:lnTo>
                    <a:pt x="525" y="315"/>
                  </a:lnTo>
                  <a:lnTo>
                    <a:pt x="511" y="310"/>
                  </a:lnTo>
                  <a:lnTo>
                    <a:pt x="503" y="308"/>
                  </a:lnTo>
                  <a:lnTo>
                    <a:pt x="496" y="307"/>
                  </a:lnTo>
                  <a:lnTo>
                    <a:pt x="479" y="304"/>
                  </a:lnTo>
                  <a:lnTo>
                    <a:pt x="471" y="303"/>
                  </a:lnTo>
                  <a:lnTo>
                    <a:pt x="462" y="302"/>
                  </a:lnTo>
                  <a:lnTo>
                    <a:pt x="453" y="301"/>
                  </a:lnTo>
                  <a:lnTo>
                    <a:pt x="444" y="301"/>
                  </a:lnTo>
                  <a:lnTo>
                    <a:pt x="430" y="301"/>
                  </a:lnTo>
                  <a:lnTo>
                    <a:pt x="416" y="303"/>
                  </a:lnTo>
                  <a:lnTo>
                    <a:pt x="404" y="304"/>
                  </a:lnTo>
                  <a:lnTo>
                    <a:pt x="392" y="307"/>
                  </a:lnTo>
                  <a:lnTo>
                    <a:pt x="382" y="310"/>
                  </a:lnTo>
                  <a:lnTo>
                    <a:pt x="372" y="313"/>
                  </a:lnTo>
                  <a:lnTo>
                    <a:pt x="363" y="317"/>
                  </a:lnTo>
                  <a:lnTo>
                    <a:pt x="356" y="321"/>
                  </a:lnTo>
                  <a:lnTo>
                    <a:pt x="349" y="325"/>
                  </a:lnTo>
                  <a:lnTo>
                    <a:pt x="343" y="329"/>
                  </a:lnTo>
                  <a:lnTo>
                    <a:pt x="338" y="334"/>
                  </a:lnTo>
                  <a:lnTo>
                    <a:pt x="334" y="338"/>
                  </a:lnTo>
                  <a:lnTo>
                    <a:pt x="331" y="343"/>
                  </a:lnTo>
                  <a:lnTo>
                    <a:pt x="328" y="347"/>
                  </a:lnTo>
                  <a:lnTo>
                    <a:pt x="327" y="351"/>
                  </a:lnTo>
                  <a:lnTo>
                    <a:pt x="327" y="355"/>
                  </a:lnTo>
                  <a:lnTo>
                    <a:pt x="327" y="363"/>
                  </a:lnTo>
                  <a:lnTo>
                    <a:pt x="328" y="366"/>
                  </a:lnTo>
                  <a:lnTo>
                    <a:pt x="330" y="369"/>
                  </a:lnTo>
                  <a:lnTo>
                    <a:pt x="333" y="375"/>
                  </a:lnTo>
                  <a:lnTo>
                    <a:pt x="335" y="378"/>
                  </a:lnTo>
                  <a:lnTo>
                    <a:pt x="338" y="380"/>
                  </a:lnTo>
                  <a:lnTo>
                    <a:pt x="344" y="385"/>
                  </a:lnTo>
                  <a:lnTo>
                    <a:pt x="351" y="389"/>
                  </a:lnTo>
                  <a:lnTo>
                    <a:pt x="360" y="392"/>
                  </a:lnTo>
                  <a:lnTo>
                    <a:pt x="369" y="395"/>
                  </a:lnTo>
                  <a:lnTo>
                    <a:pt x="380" y="397"/>
                  </a:lnTo>
                  <a:lnTo>
                    <a:pt x="391" y="400"/>
                  </a:lnTo>
                  <a:lnTo>
                    <a:pt x="416" y="403"/>
                  </a:lnTo>
                  <a:lnTo>
                    <a:pt x="443" y="407"/>
                  </a:lnTo>
                  <a:lnTo>
                    <a:pt x="473" y="411"/>
                  </a:lnTo>
                  <a:lnTo>
                    <a:pt x="513" y="416"/>
                  </a:lnTo>
                  <a:lnTo>
                    <a:pt x="532" y="420"/>
                  </a:lnTo>
                  <a:lnTo>
                    <a:pt x="550" y="424"/>
                  </a:lnTo>
                  <a:lnTo>
                    <a:pt x="568" y="428"/>
                  </a:lnTo>
                  <a:lnTo>
                    <a:pt x="584" y="433"/>
                  </a:lnTo>
                  <a:lnTo>
                    <a:pt x="600" y="439"/>
                  </a:lnTo>
                  <a:lnTo>
                    <a:pt x="607" y="442"/>
                  </a:lnTo>
                  <a:lnTo>
                    <a:pt x="614" y="446"/>
                  </a:lnTo>
                  <a:lnTo>
                    <a:pt x="627" y="453"/>
                  </a:lnTo>
                  <a:lnTo>
                    <a:pt x="634" y="458"/>
                  </a:lnTo>
                  <a:lnTo>
                    <a:pt x="639" y="463"/>
                  </a:lnTo>
                  <a:lnTo>
                    <a:pt x="645" y="468"/>
                  </a:lnTo>
                  <a:lnTo>
                    <a:pt x="649" y="473"/>
                  </a:lnTo>
                  <a:lnTo>
                    <a:pt x="654" y="479"/>
                  </a:lnTo>
                  <a:lnTo>
                    <a:pt x="658" y="484"/>
                  </a:lnTo>
                  <a:lnTo>
                    <a:pt x="662" y="491"/>
                  </a:lnTo>
                  <a:lnTo>
                    <a:pt x="665" y="497"/>
                  </a:lnTo>
                  <a:lnTo>
                    <a:pt x="668" y="504"/>
                  </a:lnTo>
                  <a:lnTo>
                    <a:pt x="670" y="512"/>
                  </a:lnTo>
                  <a:lnTo>
                    <a:pt x="672" y="519"/>
                  </a:lnTo>
                  <a:lnTo>
                    <a:pt x="673" y="528"/>
                  </a:lnTo>
                  <a:lnTo>
                    <a:pt x="674" y="536"/>
                  </a:lnTo>
                  <a:lnTo>
                    <a:pt x="674" y="545"/>
                  </a:lnTo>
                  <a:lnTo>
                    <a:pt x="674" y="553"/>
                  </a:lnTo>
                  <a:lnTo>
                    <a:pt x="673" y="560"/>
                  </a:lnTo>
                  <a:lnTo>
                    <a:pt x="672" y="567"/>
                  </a:lnTo>
                  <a:lnTo>
                    <a:pt x="670" y="574"/>
                  </a:lnTo>
                  <a:lnTo>
                    <a:pt x="668" y="581"/>
                  </a:lnTo>
                  <a:lnTo>
                    <a:pt x="666" y="588"/>
                  </a:lnTo>
                  <a:lnTo>
                    <a:pt x="663" y="594"/>
                  </a:lnTo>
                  <a:lnTo>
                    <a:pt x="659" y="601"/>
                  </a:lnTo>
                  <a:lnTo>
                    <a:pt x="655" y="607"/>
                  </a:lnTo>
                  <a:lnTo>
                    <a:pt x="651" y="613"/>
                  </a:lnTo>
                  <a:lnTo>
                    <a:pt x="646" y="619"/>
                  </a:lnTo>
                  <a:lnTo>
                    <a:pt x="641" y="625"/>
                  </a:lnTo>
                  <a:lnTo>
                    <a:pt x="635" y="630"/>
                  </a:lnTo>
                  <a:lnTo>
                    <a:pt x="629" y="635"/>
                  </a:lnTo>
                  <a:lnTo>
                    <a:pt x="623" y="640"/>
                  </a:lnTo>
                  <a:lnTo>
                    <a:pt x="616" y="645"/>
                  </a:lnTo>
                  <a:lnTo>
                    <a:pt x="609" y="650"/>
                  </a:lnTo>
                  <a:lnTo>
                    <a:pt x="602" y="654"/>
                  </a:lnTo>
                  <a:lnTo>
                    <a:pt x="586" y="662"/>
                  </a:lnTo>
                  <a:lnTo>
                    <a:pt x="569" y="669"/>
                  </a:lnTo>
                  <a:lnTo>
                    <a:pt x="560" y="673"/>
                  </a:lnTo>
                  <a:lnTo>
                    <a:pt x="550" y="675"/>
                  </a:lnTo>
                  <a:lnTo>
                    <a:pt x="531" y="680"/>
                  </a:lnTo>
                  <a:lnTo>
                    <a:pt x="510" y="683"/>
                  </a:lnTo>
                  <a:lnTo>
                    <a:pt x="499" y="685"/>
                  </a:lnTo>
                  <a:lnTo>
                    <a:pt x="488" y="686"/>
                  </a:lnTo>
                  <a:lnTo>
                    <a:pt x="466" y="686"/>
                  </a:lnTo>
                  <a:close/>
                  <a:moveTo>
                    <a:pt x="0" y="0"/>
                  </a:moveTo>
                  <a:lnTo>
                    <a:pt x="0" y="453"/>
                  </a:lnTo>
                  <a:lnTo>
                    <a:pt x="0" y="908"/>
                  </a:lnTo>
                  <a:lnTo>
                    <a:pt x="680" y="908"/>
                  </a:lnTo>
                  <a:lnTo>
                    <a:pt x="1361" y="908"/>
                  </a:lnTo>
                  <a:lnTo>
                    <a:pt x="2041" y="908"/>
                  </a:lnTo>
                  <a:lnTo>
                    <a:pt x="2723" y="908"/>
                  </a:lnTo>
                  <a:lnTo>
                    <a:pt x="3403" y="908"/>
                  </a:lnTo>
                  <a:lnTo>
                    <a:pt x="4084" y="908"/>
                  </a:lnTo>
                  <a:lnTo>
                    <a:pt x="4765" y="908"/>
                  </a:lnTo>
                  <a:lnTo>
                    <a:pt x="5446" y="908"/>
                  </a:lnTo>
                  <a:lnTo>
                    <a:pt x="5446" y="453"/>
                  </a:lnTo>
                  <a:lnTo>
                    <a:pt x="5446" y="0"/>
                  </a:lnTo>
                  <a:lnTo>
                    <a:pt x="4765" y="0"/>
                  </a:lnTo>
                  <a:lnTo>
                    <a:pt x="4084" y="0"/>
                  </a:lnTo>
                  <a:lnTo>
                    <a:pt x="3403" y="0"/>
                  </a:lnTo>
                  <a:lnTo>
                    <a:pt x="2723" y="0"/>
                  </a:lnTo>
                  <a:lnTo>
                    <a:pt x="2041" y="0"/>
                  </a:lnTo>
                  <a:lnTo>
                    <a:pt x="1361" y="0"/>
                  </a:lnTo>
                  <a:lnTo>
                    <a:pt x="680" y="0"/>
                  </a:lnTo>
                  <a:lnTo>
                    <a:pt x="0" y="0"/>
                  </a:lnTo>
                  <a:close/>
                  <a:moveTo>
                    <a:pt x="1367" y="297"/>
                  </a:moveTo>
                  <a:lnTo>
                    <a:pt x="1358" y="297"/>
                  </a:lnTo>
                  <a:lnTo>
                    <a:pt x="1349" y="298"/>
                  </a:lnTo>
                  <a:lnTo>
                    <a:pt x="1341" y="299"/>
                  </a:lnTo>
                  <a:lnTo>
                    <a:pt x="1333" y="300"/>
                  </a:lnTo>
                  <a:lnTo>
                    <a:pt x="1325" y="302"/>
                  </a:lnTo>
                  <a:lnTo>
                    <a:pt x="1318" y="305"/>
                  </a:lnTo>
                  <a:lnTo>
                    <a:pt x="1311" y="307"/>
                  </a:lnTo>
                  <a:lnTo>
                    <a:pt x="1304" y="311"/>
                  </a:lnTo>
                  <a:lnTo>
                    <a:pt x="1291" y="318"/>
                  </a:lnTo>
                  <a:lnTo>
                    <a:pt x="1279" y="327"/>
                  </a:lnTo>
                  <a:lnTo>
                    <a:pt x="1274" y="331"/>
                  </a:lnTo>
                  <a:lnTo>
                    <a:pt x="1269" y="336"/>
                  </a:lnTo>
                  <a:lnTo>
                    <a:pt x="1259" y="347"/>
                  </a:lnTo>
                  <a:lnTo>
                    <a:pt x="1255" y="353"/>
                  </a:lnTo>
                  <a:lnTo>
                    <a:pt x="1251" y="359"/>
                  </a:lnTo>
                  <a:lnTo>
                    <a:pt x="1244" y="371"/>
                  </a:lnTo>
                  <a:lnTo>
                    <a:pt x="1241" y="377"/>
                  </a:lnTo>
                  <a:lnTo>
                    <a:pt x="1238" y="384"/>
                  </a:lnTo>
                  <a:lnTo>
                    <a:pt x="1233" y="397"/>
                  </a:lnTo>
                  <a:lnTo>
                    <a:pt x="1229" y="411"/>
                  </a:lnTo>
                  <a:lnTo>
                    <a:pt x="1226" y="425"/>
                  </a:lnTo>
                  <a:lnTo>
                    <a:pt x="1225" y="439"/>
                  </a:lnTo>
                  <a:lnTo>
                    <a:pt x="1224" y="454"/>
                  </a:lnTo>
                  <a:lnTo>
                    <a:pt x="1225" y="469"/>
                  </a:lnTo>
                  <a:lnTo>
                    <a:pt x="1225" y="476"/>
                  </a:lnTo>
                  <a:lnTo>
                    <a:pt x="1226" y="483"/>
                  </a:lnTo>
                  <a:lnTo>
                    <a:pt x="1229" y="497"/>
                  </a:lnTo>
                  <a:lnTo>
                    <a:pt x="1231" y="504"/>
                  </a:lnTo>
                  <a:lnTo>
                    <a:pt x="1233" y="510"/>
                  </a:lnTo>
                  <a:lnTo>
                    <a:pt x="1235" y="517"/>
                  </a:lnTo>
                  <a:lnTo>
                    <a:pt x="1238" y="524"/>
                  </a:lnTo>
                  <a:lnTo>
                    <a:pt x="1241" y="530"/>
                  </a:lnTo>
                  <a:lnTo>
                    <a:pt x="1244" y="537"/>
                  </a:lnTo>
                  <a:lnTo>
                    <a:pt x="1247" y="543"/>
                  </a:lnTo>
                  <a:lnTo>
                    <a:pt x="1251" y="549"/>
                  </a:lnTo>
                  <a:lnTo>
                    <a:pt x="1255" y="555"/>
                  </a:lnTo>
                  <a:lnTo>
                    <a:pt x="1259" y="561"/>
                  </a:lnTo>
                  <a:lnTo>
                    <a:pt x="1264" y="566"/>
                  </a:lnTo>
                  <a:lnTo>
                    <a:pt x="1269" y="571"/>
                  </a:lnTo>
                  <a:lnTo>
                    <a:pt x="1274" y="576"/>
                  </a:lnTo>
                  <a:lnTo>
                    <a:pt x="1279" y="581"/>
                  </a:lnTo>
                  <a:lnTo>
                    <a:pt x="1285" y="585"/>
                  </a:lnTo>
                  <a:lnTo>
                    <a:pt x="1291" y="589"/>
                  </a:lnTo>
                  <a:lnTo>
                    <a:pt x="1297" y="593"/>
                  </a:lnTo>
                  <a:lnTo>
                    <a:pt x="1304" y="597"/>
                  </a:lnTo>
                  <a:lnTo>
                    <a:pt x="1311" y="600"/>
                  </a:lnTo>
                  <a:lnTo>
                    <a:pt x="1318" y="603"/>
                  </a:lnTo>
                  <a:lnTo>
                    <a:pt x="1325" y="605"/>
                  </a:lnTo>
                  <a:lnTo>
                    <a:pt x="1333" y="607"/>
                  </a:lnTo>
                  <a:lnTo>
                    <a:pt x="1341" y="608"/>
                  </a:lnTo>
                  <a:lnTo>
                    <a:pt x="1349" y="610"/>
                  </a:lnTo>
                  <a:lnTo>
                    <a:pt x="1358" y="610"/>
                  </a:lnTo>
                  <a:lnTo>
                    <a:pt x="1367" y="611"/>
                  </a:lnTo>
                  <a:lnTo>
                    <a:pt x="1379" y="610"/>
                  </a:lnTo>
                  <a:lnTo>
                    <a:pt x="1392" y="608"/>
                  </a:lnTo>
                  <a:lnTo>
                    <a:pt x="1405" y="605"/>
                  </a:lnTo>
                  <a:lnTo>
                    <a:pt x="1417" y="601"/>
                  </a:lnTo>
                  <a:lnTo>
                    <a:pt x="1423" y="599"/>
                  </a:lnTo>
                  <a:lnTo>
                    <a:pt x="1428" y="596"/>
                  </a:lnTo>
                  <a:lnTo>
                    <a:pt x="1440" y="589"/>
                  </a:lnTo>
                  <a:lnTo>
                    <a:pt x="1445" y="586"/>
                  </a:lnTo>
                  <a:lnTo>
                    <a:pt x="1450" y="582"/>
                  </a:lnTo>
                  <a:lnTo>
                    <a:pt x="1455" y="577"/>
                  </a:lnTo>
                  <a:lnTo>
                    <a:pt x="1460" y="573"/>
                  </a:lnTo>
                  <a:lnTo>
                    <a:pt x="1465" y="568"/>
                  </a:lnTo>
                  <a:lnTo>
                    <a:pt x="1469" y="562"/>
                  </a:lnTo>
                  <a:lnTo>
                    <a:pt x="1473" y="557"/>
                  </a:lnTo>
                  <a:lnTo>
                    <a:pt x="1477" y="551"/>
                  </a:lnTo>
                  <a:lnTo>
                    <a:pt x="1485" y="538"/>
                  </a:lnTo>
                  <a:lnTo>
                    <a:pt x="1488" y="531"/>
                  </a:lnTo>
                  <a:lnTo>
                    <a:pt x="1491" y="524"/>
                  </a:lnTo>
                  <a:lnTo>
                    <a:pt x="1495" y="509"/>
                  </a:lnTo>
                  <a:lnTo>
                    <a:pt x="1497" y="500"/>
                  </a:lnTo>
                  <a:lnTo>
                    <a:pt x="1499" y="492"/>
                  </a:lnTo>
                  <a:lnTo>
                    <a:pt x="1500" y="483"/>
                  </a:lnTo>
                  <a:lnTo>
                    <a:pt x="1501" y="474"/>
                  </a:lnTo>
                  <a:lnTo>
                    <a:pt x="1502" y="464"/>
                  </a:lnTo>
                  <a:lnTo>
                    <a:pt x="1502" y="454"/>
                  </a:lnTo>
                  <a:lnTo>
                    <a:pt x="1502" y="444"/>
                  </a:lnTo>
                  <a:lnTo>
                    <a:pt x="1501" y="434"/>
                  </a:lnTo>
                  <a:lnTo>
                    <a:pt x="1500" y="425"/>
                  </a:lnTo>
                  <a:lnTo>
                    <a:pt x="1499" y="416"/>
                  </a:lnTo>
                  <a:lnTo>
                    <a:pt x="1495" y="399"/>
                  </a:lnTo>
                  <a:lnTo>
                    <a:pt x="1493" y="391"/>
                  </a:lnTo>
                  <a:lnTo>
                    <a:pt x="1491" y="384"/>
                  </a:lnTo>
                  <a:lnTo>
                    <a:pt x="1488" y="376"/>
                  </a:lnTo>
                  <a:lnTo>
                    <a:pt x="1485" y="369"/>
                  </a:lnTo>
                  <a:lnTo>
                    <a:pt x="1481" y="363"/>
                  </a:lnTo>
                  <a:lnTo>
                    <a:pt x="1477" y="356"/>
                  </a:lnTo>
                  <a:lnTo>
                    <a:pt x="1473" y="351"/>
                  </a:lnTo>
                  <a:lnTo>
                    <a:pt x="1469" y="345"/>
                  </a:lnTo>
                  <a:lnTo>
                    <a:pt x="1460" y="335"/>
                  </a:lnTo>
                  <a:lnTo>
                    <a:pt x="1450" y="326"/>
                  </a:lnTo>
                  <a:lnTo>
                    <a:pt x="1440" y="318"/>
                  </a:lnTo>
                  <a:lnTo>
                    <a:pt x="1434" y="314"/>
                  </a:lnTo>
                  <a:lnTo>
                    <a:pt x="1428" y="311"/>
                  </a:lnTo>
                  <a:lnTo>
                    <a:pt x="1423" y="308"/>
                  </a:lnTo>
                  <a:lnTo>
                    <a:pt x="1417" y="306"/>
                  </a:lnTo>
                  <a:lnTo>
                    <a:pt x="1411" y="304"/>
                  </a:lnTo>
                  <a:lnTo>
                    <a:pt x="1405" y="302"/>
                  </a:lnTo>
                  <a:lnTo>
                    <a:pt x="1398" y="300"/>
                  </a:lnTo>
                  <a:lnTo>
                    <a:pt x="1392" y="299"/>
                  </a:lnTo>
                  <a:lnTo>
                    <a:pt x="1379" y="297"/>
                  </a:lnTo>
                  <a:lnTo>
                    <a:pt x="1373" y="297"/>
                  </a:lnTo>
                  <a:lnTo>
                    <a:pt x="1367" y="297"/>
                  </a:lnTo>
                  <a:close/>
                  <a:moveTo>
                    <a:pt x="3177" y="301"/>
                  </a:moveTo>
                  <a:lnTo>
                    <a:pt x="3162" y="302"/>
                  </a:lnTo>
                  <a:lnTo>
                    <a:pt x="3148" y="304"/>
                  </a:lnTo>
                  <a:lnTo>
                    <a:pt x="3141" y="305"/>
                  </a:lnTo>
                  <a:lnTo>
                    <a:pt x="3135" y="307"/>
                  </a:lnTo>
                  <a:lnTo>
                    <a:pt x="3128" y="310"/>
                  </a:lnTo>
                  <a:lnTo>
                    <a:pt x="3121" y="312"/>
                  </a:lnTo>
                  <a:lnTo>
                    <a:pt x="3115" y="315"/>
                  </a:lnTo>
                  <a:lnTo>
                    <a:pt x="3109" y="318"/>
                  </a:lnTo>
                  <a:lnTo>
                    <a:pt x="3103" y="321"/>
                  </a:lnTo>
                  <a:lnTo>
                    <a:pt x="3097" y="325"/>
                  </a:lnTo>
                  <a:lnTo>
                    <a:pt x="3092" y="329"/>
                  </a:lnTo>
                  <a:lnTo>
                    <a:pt x="3086" y="334"/>
                  </a:lnTo>
                  <a:lnTo>
                    <a:pt x="3081" y="338"/>
                  </a:lnTo>
                  <a:lnTo>
                    <a:pt x="3076" y="343"/>
                  </a:lnTo>
                  <a:lnTo>
                    <a:pt x="3071" y="348"/>
                  </a:lnTo>
                  <a:lnTo>
                    <a:pt x="3067" y="353"/>
                  </a:lnTo>
                  <a:lnTo>
                    <a:pt x="3063" y="359"/>
                  </a:lnTo>
                  <a:lnTo>
                    <a:pt x="3059" y="365"/>
                  </a:lnTo>
                  <a:lnTo>
                    <a:pt x="3052" y="377"/>
                  </a:lnTo>
                  <a:lnTo>
                    <a:pt x="3048" y="384"/>
                  </a:lnTo>
                  <a:lnTo>
                    <a:pt x="3046" y="391"/>
                  </a:lnTo>
                  <a:lnTo>
                    <a:pt x="3043" y="398"/>
                  </a:lnTo>
                  <a:lnTo>
                    <a:pt x="3041" y="405"/>
                  </a:lnTo>
                  <a:lnTo>
                    <a:pt x="3039" y="413"/>
                  </a:lnTo>
                  <a:lnTo>
                    <a:pt x="3037" y="420"/>
                  </a:lnTo>
                  <a:lnTo>
                    <a:pt x="3035" y="436"/>
                  </a:lnTo>
                  <a:lnTo>
                    <a:pt x="3034" y="453"/>
                  </a:lnTo>
                  <a:lnTo>
                    <a:pt x="3034" y="462"/>
                  </a:lnTo>
                  <a:lnTo>
                    <a:pt x="3035" y="470"/>
                  </a:lnTo>
                  <a:lnTo>
                    <a:pt x="3036" y="478"/>
                  </a:lnTo>
                  <a:lnTo>
                    <a:pt x="3037" y="486"/>
                  </a:lnTo>
                  <a:lnTo>
                    <a:pt x="3041" y="501"/>
                  </a:lnTo>
                  <a:lnTo>
                    <a:pt x="3046" y="515"/>
                  </a:lnTo>
                  <a:lnTo>
                    <a:pt x="3052" y="529"/>
                  </a:lnTo>
                  <a:lnTo>
                    <a:pt x="3055" y="535"/>
                  </a:lnTo>
                  <a:lnTo>
                    <a:pt x="3059" y="541"/>
                  </a:lnTo>
                  <a:lnTo>
                    <a:pt x="3063" y="547"/>
                  </a:lnTo>
                  <a:lnTo>
                    <a:pt x="3067" y="553"/>
                  </a:lnTo>
                  <a:lnTo>
                    <a:pt x="3071" y="558"/>
                  </a:lnTo>
                  <a:lnTo>
                    <a:pt x="3076" y="563"/>
                  </a:lnTo>
                  <a:lnTo>
                    <a:pt x="3081" y="568"/>
                  </a:lnTo>
                  <a:lnTo>
                    <a:pt x="3086" y="573"/>
                  </a:lnTo>
                  <a:lnTo>
                    <a:pt x="3092" y="577"/>
                  </a:lnTo>
                  <a:lnTo>
                    <a:pt x="3097" y="581"/>
                  </a:lnTo>
                  <a:lnTo>
                    <a:pt x="3109" y="588"/>
                  </a:lnTo>
                  <a:lnTo>
                    <a:pt x="3115" y="591"/>
                  </a:lnTo>
                  <a:lnTo>
                    <a:pt x="3121" y="594"/>
                  </a:lnTo>
                  <a:lnTo>
                    <a:pt x="3135" y="599"/>
                  </a:lnTo>
                  <a:lnTo>
                    <a:pt x="3148" y="602"/>
                  </a:lnTo>
                  <a:lnTo>
                    <a:pt x="3155" y="604"/>
                  </a:lnTo>
                  <a:lnTo>
                    <a:pt x="3162" y="604"/>
                  </a:lnTo>
                  <a:lnTo>
                    <a:pt x="3177" y="605"/>
                  </a:lnTo>
                  <a:lnTo>
                    <a:pt x="3192" y="604"/>
                  </a:lnTo>
                  <a:lnTo>
                    <a:pt x="3206" y="602"/>
                  </a:lnTo>
                  <a:lnTo>
                    <a:pt x="3213" y="601"/>
                  </a:lnTo>
                  <a:lnTo>
                    <a:pt x="3219" y="599"/>
                  </a:lnTo>
                  <a:lnTo>
                    <a:pt x="3226" y="597"/>
                  </a:lnTo>
                  <a:lnTo>
                    <a:pt x="3232" y="594"/>
                  </a:lnTo>
                  <a:lnTo>
                    <a:pt x="3239" y="591"/>
                  </a:lnTo>
                  <a:lnTo>
                    <a:pt x="3245" y="588"/>
                  </a:lnTo>
                  <a:lnTo>
                    <a:pt x="3251" y="585"/>
                  </a:lnTo>
                  <a:lnTo>
                    <a:pt x="3257" y="581"/>
                  </a:lnTo>
                  <a:lnTo>
                    <a:pt x="3262" y="577"/>
                  </a:lnTo>
                  <a:lnTo>
                    <a:pt x="3268" y="573"/>
                  </a:lnTo>
                  <a:lnTo>
                    <a:pt x="3273" y="568"/>
                  </a:lnTo>
                  <a:lnTo>
                    <a:pt x="3278" y="563"/>
                  </a:lnTo>
                  <a:lnTo>
                    <a:pt x="3282" y="558"/>
                  </a:lnTo>
                  <a:lnTo>
                    <a:pt x="3287" y="553"/>
                  </a:lnTo>
                  <a:lnTo>
                    <a:pt x="3291" y="547"/>
                  </a:lnTo>
                  <a:lnTo>
                    <a:pt x="3295" y="541"/>
                  </a:lnTo>
                  <a:lnTo>
                    <a:pt x="3302" y="529"/>
                  </a:lnTo>
                  <a:lnTo>
                    <a:pt x="3305" y="522"/>
                  </a:lnTo>
                  <a:lnTo>
                    <a:pt x="3308" y="515"/>
                  </a:lnTo>
                  <a:lnTo>
                    <a:pt x="3311" y="508"/>
                  </a:lnTo>
                  <a:lnTo>
                    <a:pt x="3313" y="501"/>
                  </a:lnTo>
                  <a:lnTo>
                    <a:pt x="3315" y="494"/>
                  </a:lnTo>
                  <a:lnTo>
                    <a:pt x="3317" y="486"/>
                  </a:lnTo>
                  <a:lnTo>
                    <a:pt x="3319" y="470"/>
                  </a:lnTo>
                  <a:lnTo>
                    <a:pt x="3320" y="453"/>
                  </a:lnTo>
                  <a:lnTo>
                    <a:pt x="3319" y="444"/>
                  </a:lnTo>
                  <a:lnTo>
                    <a:pt x="3319" y="436"/>
                  </a:lnTo>
                  <a:lnTo>
                    <a:pt x="3318" y="428"/>
                  </a:lnTo>
                  <a:lnTo>
                    <a:pt x="3317" y="420"/>
                  </a:lnTo>
                  <a:lnTo>
                    <a:pt x="3313" y="405"/>
                  </a:lnTo>
                  <a:lnTo>
                    <a:pt x="3308" y="391"/>
                  </a:lnTo>
                  <a:lnTo>
                    <a:pt x="3302" y="377"/>
                  </a:lnTo>
                  <a:lnTo>
                    <a:pt x="3299" y="371"/>
                  </a:lnTo>
                  <a:lnTo>
                    <a:pt x="3295" y="365"/>
                  </a:lnTo>
                  <a:lnTo>
                    <a:pt x="3291" y="359"/>
                  </a:lnTo>
                  <a:lnTo>
                    <a:pt x="3287" y="353"/>
                  </a:lnTo>
                  <a:lnTo>
                    <a:pt x="3282" y="348"/>
                  </a:lnTo>
                  <a:lnTo>
                    <a:pt x="3278" y="343"/>
                  </a:lnTo>
                  <a:lnTo>
                    <a:pt x="3273" y="338"/>
                  </a:lnTo>
                  <a:lnTo>
                    <a:pt x="3268" y="334"/>
                  </a:lnTo>
                  <a:lnTo>
                    <a:pt x="3262" y="329"/>
                  </a:lnTo>
                  <a:lnTo>
                    <a:pt x="3257" y="325"/>
                  </a:lnTo>
                  <a:lnTo>
                    <a:pt x="3245" y="318"/>
                  </a:lnTo>
                  <a:lnTo>
                    <a:pt x="3239" y="315"/>
                  </a:lnTo>
                  <a:lnTo>
                    <a:pt x="3232" y="312"/>
                  </a:lnTo>
                  <a:lnTo>
                    <a:pt x="3219" y="307"/>
                  </a:lnTo>
                  <a:lnTo>
                    <a:pt x="3206" y="304"/>
                  </a:lnTo>
                  <a:lnTo>
                    <a:pt x="3199" y="303"/>
                  </a:lnTo>
                  <a:lnTo>
                    <a:pt x="3192" y="302"/>
                  </a:lnTo>
                  <a:lnTo>
                    <a:pt x="3177" y="301"/>
                  </a:lnTo>
                  <a:close/>
                  <a:moveTo>
                    <a:pt x="4997" y="297"/>
                  </a:moveTo>
                  <a:lnTo>
                    <a:pt x="4988" y="297"/>
                  </a:lnTo>
                  <a:lnTo>
                    <a:pt x="4979" y="298"/>
                  </a:lnTo>
                  <a:lnTo>
                    <a:pt x="4971" y="299"/>
                  </a:lnTo>
                  <a:lnTo>
                    <a:pt x="4963" y="300"/>
                  </a:lnTo>
                  <a:lnTo>
                    <a:pt x="4955" y="302"/>
                  </a:lnTo>
                  <a:lnTo>
                    <a:pt x="4948" y="305"/>
                  </a:lnTo>
                  <a:lnTo>
                    <a:pt x="4941" y="307"/>
                  </a:lnTo>
                  <a:lnTo>
                    <a:pt x="4934" y="311"/>
                  </a:lnTo>
                  <a:lnTo>
                    <a:pt x="4921" y="318"/>
                  </a:lnTo>
                  <a:lnTo>
                    <a:pt x="4910" y="327"/>
                  </a:lnTo>
                  <a:lnTo>
                    <a:pt x="4904" y="331"/>
                  </a:lnTo>
                  <a:lnTo>
                    <a:pt x="4899" y="336"/>
                  </a:lnTo>
                  <a:lnTo>
                    <a:pt x="4890" y="347"/>
                  </a:lnTo>
                  <a:lnTo>
                    <a:pt x="4885" y="353"/>
                  </a:lnTo>
                  <a:lnTo>
                    <a:pt x="4881" y="359"/>
                  </a:lnTo>
                  <a:lnTo>
                    <a:pt x="4874" y="371"/>
                  </a:lnTo>
                  <a:lnTo>
                    <a:pt x="4871" y="377"/>
                  </a:lnTo>
                  <a:lnTo>
                    <a:pt x="4868" y="384"/>
                  </a:lnTo>
                  <a:lnTo>
                    <a:pt x="4863" y="397"/>
                  </a:lnTo>
                  <a:lnTo>
                    <a:pt x="4859" y="411"/>
                  </a:lnTo>
                  <a:lnTo>
                    <a:pt x="4856" y="425"/>
                  </a:lnTo>
                  <a:lnTo>
                    <a:pt x="4855" y="439"/>
                  </a:lnTo>
                  <a:lnTo>
                    <a:pt x="4854" y="454"/>
                  </a:lnTo>
                  <a:lnTo>
                    <a:pt x="4855" y="469"/>
                  </a:lnTo>
                  <a:lnTo>
                    <a:pt x="4856" y="476"/>
                  </a:lnTo>
                  <a:lnTo>
                    <a:pt x="4856" y="483"/>
                  </a:lnTo>
                  <a:lnTo>
                    <a:pt x="4859" y="497"/>
                  </a:lnTo>
                  <a:lnTo>
                    <a:pt x="4861" y="504"/>
                  </a:lnTo>
                  <a:lnTo>
                    <a:pt x="4863" y="510"/>
                  </a:lnTo>
                  <a:lnTo>
                    <a:pt x="4865" y="517"/>
                  </a:lnTo>
                  <a:lnTo>
                    <a:pt x="4868" y="524"/>
                  </a:lnTo>
                  <a:lnTo>
                    <a:pt x="4871" y="530"/>
                  </a:lnTo>
                  <a:lnTo>
                    <a:pt x="4874" y="537"/>
                  </a:lnTo>
                  <a:lnTo>
                    <a:pt x="4878" y="543"/>
                  </a:lnTo>
                  <a:lnTo>
                    <a:pt x="4881" y="549"/>
                  </a:lnTo>
                  <a:lnTo>
                    <a:pt x="4885" y="555"/>
                  </a:lnTo>
                  <a:lnTo>
                    <a:pt x="4890" y="561"/>
                  </a:lnTo>
                  <a:lnTo>
                    <a:pt x="4894" y="566"/>
                  </a:lnTo>
                  <a:lnTo>
                    <a:pt x="4899" y="571"/>
                  </a:lnTo>
                  <a:lnTo>
                    <a:pt x="4904" y="576"/>
                  </a:lnTo>
                  <a:lnTo>
                    <a:pt x="4910" y="581"/>
                  </a:lnTo>
                  <a:lnTo>
                    <a:pt x="4915" y="585"/>
                  </a:lnTo>
                  <a:lnTo>
                    <a:pt x="4921" y="589"/>
                  </a:lnTo>
                  <a:lnTo>
                    <a:pt x="4927" y="593"/>
                  </a:lnTo>
                  <a:lnTo>
                    <a:pt x="4934" y="597"/>
                  </a:lnTo>
                  <a:lnTo>
                    <a:pt x="4941" y="600"/>
                  </a:lnTo>
                  <a:lnTo>
                    <a:pt x="4948" y="603"/>
                  </a:lnTo>
                  <a:lnTo>
                    <a:pt x="4955" y="605"/>
                  </a:lnTo>
                  <a:lnTo>
                    <a:pt x="4963" y="607"/>
                  </a:lnTo>
                  <a:lnTo>
                    <a:pt x="4971" y="608"/>
                  </a:lnTo>
                  <a:lnTo>
                    <a:pt x="4979" y="610"/>
                  </a:lnTo>
                  <a:lnTo>
                    <a:pt x="4988" y="610"/>
                  </a:lnTo>
                  <a:lnTo>
                    <a:pt x="4997" y="611"/>
                  </a:lnTo>
                  <a:lnTo>
                    <a:pt x="5010" y="610"/>
                  </a:lnTo>
                  <a:lnTo>
                    <a:pt x="5022" y="608"/>
                  </a:lnTo>
                  <a:lnTo>
                    <a:pt x="5035" y="605"/>
                  </a:lnTo>
                  <a:lnTo>
                    <a:pt x="5047" y="601"/>
                  </a:lnTo>
                  <a:lnTo>
                    <a:pt x="5053" y="599"/>
                  </a:lnTo>
                  <a:lnTo>
                    <a:pt x="5059" y="596"/>
                  </a:lnTo>
                  <a:lnTo>
                    <a:pt x="5070" y="589"/>
                  </a:lnTo>
                  <a:lnTo>
                    <a:pt x="5075" y="586"/>
                  </a:lnTo>
                  <a:lnTo>
                    <a:pt x="5081" y="582"/>
                  </a:lnTo>
                  <a:lnTo>
                    <a:pt x="5086" y="577"/>
                  </a:lnTo>
                  <a:lnTo>
                    <a:pt x="5090" y="573"/>
                  </a:lnTo>
                  <a:lnTo>
                    <a:pt x="5095" y="568"/>
                  </a:lnTo>
                  <a:lnTo>
                    <a:pt x="5100" y="562"/>
                  </a:lnTo>
                  <a:lnTo>
                    <a:pt x="5104" y="557"/>
                  </a:lnTo>
                  <a:lnTo>
                    <a:pt x="5108" y="551"/>
                  </a:lnTo>
                  <a:lnTo>
                    <a:pt x="5115" y="538"/>
                  </a:lnTo>
                  <a:lnTo>
                    <a:pt x="5118" y="531"/>
                  </a:lnTo>
                  <a:lnTo>
                    <a:pt x="5121" y="524"/>
                  </a:lnTo>
                  <a:lnTo>
                    <a:pt x="5126" y="509"/>
                  </a:lnTo>
                  <a:lnTo>
                    <a:pt x="5128" y="500"/>
                  </a:lnTo>
                  <a:lnTo>
                    <a:pt x="5129" y="492"/>
                  </a:lnTo>
                  <a:lnTo>
                    <a:pt x="5131" y="483"/>
                  </a:lnTo>
                  <a:lnTo>
                    <a:pt x="5132" y="474"/>
                  </a:lnTo>
                  <a:lnTo>
                    <a:pt x="5132" y="464"/>
                  </a:lnTo>
                  <a:lnTo>
                    <a:pt x="5132" y="454"/>
                  </a:lnTo>
                  <a:lnTo>
                    <a:pt x="5132" y="444"/>
                  </a:lnTo>
                  <a:lnTo>
                    <a:pt x="5132" y="434"/>
                  </a:lnTo>
                  <a:lnTo>
                    <a:pt x="5131" y="425"/>
                  </a:lnTo>
                  <a:lnTo>
                    <a:pt x="5129" y="416"/>
                  </a:lnTo>
                  <a:lnTo>
                    <a:pt x="5126" y="399"/>
                  </a:lnTo>
                  <a:lnTo>
                    <a:pt x="5124" y="391"/>
                  </a:lnTo>
                  <a:lnTo>
                    <a:pt x="5121" y="384"/>
                  </a:lnTo>
                  <a:lnTo>
                    <a:pt x="5118" y="376"/>
                  </a:lnTo>
                  <a:lnTo>
                    <a:pt x="5115" y="369"/>
                  </a:lnTo>
                  <a:lnTo>
                    <a:pt x="5111" y="363"/>
                  </a:lnTo>
                  <a:lnTo>
                    <a:pt x="5108" y="356"/>
                  </a:lnTo>
                  <a:lnTo>
                    <a:pt x="5104" y="351"/>
                  </a:lnTo>
                  <a:lnTo>
                    <a:pt x="5100" y="345"/>
                  </a:lnTo>
                  <a:lnTo>
                    <a:pt x="5090" y="335"/>
                  </a:lnTo>
                  <a:lnTo>
                    <a:pt x="5081" y="326"/>
                  </a:lnTo>
                  <a:lnTo>
                    <a:pt x="5070" y="318"/>
                  </a:lnTo>
                  <a:lnTo>
                    <a:pt x="5064" y="314"/>
                  </a:lnTo>
                  <a:lnTo>
                    <a:pt x="5059" y="311"/>
                  </a:lnTo>
                  <a:lnTo>
                    <a:pt x="5053" y="308"/>
                  </a:lnTo>
                  <a:lnTo>
                    <a:pt x="5047" y="306"/>
                  </a:lnTo>
                  <a:lnTo>
                    <a:pt x="5041" y="304"/>
                  </a:lnTo>
                  <a:lnTo>
                    <a:pt x="5035" y="302"/>
                  </a:lnTo>
                  <a:lnTo>
                    <a:pt x="5029" y="300"/>
                  </a:lnTo>
                  <a:lnTo>
                    <a:pt x="5022" y="299"/>
                  </a:lnTo>
                  <a:lnTo>
                    <a:pt x="5010" y="297"/>
                  </a:lnTo>
                  <a:lnTo>
                    <a:pt x="5003" y="297"/>
                  </a:lnTo>
                  <a:lnTo>
                    <a:pt x="4997" y="2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grpSp>
          <p:nvGrpSpPr>
            <p:cNvPr id="24" name="Group 23"/>
            <p:cNvGrpSpPr>
              <a:grpSpLocks noChangeAspect="1"/>
            </p:cNvGrpSpPr>
            <p:nvPr userDrawn="1"/>
          </p:nvGrpSpPr>
          <p:grpSpPr>
            <a:xfrm>
              <a:off x="1900114" y="6364340"/>
              <a:ext cx="1052413" cy="162000"/>
              <a:chOff x="2160588" y="4324351"/>
              <a:chExt cx="7105649" cy="1093788"/>
            </a:xfrm>
            <a:solidFill>
              <a:schemeClr val="accent1"/>
            </a:solidFill>
          </p:grpSpPr>
          <p:sp>
            <p:nvSpPr>
              <p:cNvPr id="25" name="Freeform 7"/>
              <p:cNvSpPr>
                <a:spLocks noEditPoints="1"/>
              </p:cNvSpPr>
              <p:nvPr userDrawn="1"/>
            </p:nvSpPr>
            <p:spPr bwMode="auto">
              <a:xfrm>
                <a:off x="2160588" y="4527551"/>
                <a:ext cx="595312" cy="890588"/>
              </a:xfrm>
              <a:custGeom>
                <a:avLst/>
                <a:gdLst>
                  <a:gd name="T0" fmla="*/ 372 w 375"/>
                  <a:gd name="T1" fmla="*/ 420 h 561"/>
                  <a:gd name="T2" fmla="*/ 357 w 375"/>
                  <a:gd name="T3" fmla="*/ 465 h 561"/>
                  <a:gd name="T4" fmla="*/ 333 w 375"/>
                  <a:gd name="T5" fmla="*/ 502 h 561"/>
                  <a:gd name="T6" fmla="*/ 301 w 375"/>
                  <a:gd name="T7" fmla="*/ 530 h 561"/>
                  <a:gd name="T8" fmla="*/ 262 w 375"/>
                  <a:gd name="T9" fmla="*/ 549 h 561"/>
                  <a:gd name="T10" fmla="*/ 198 w 375"/>
                  <a:gd name="T11" fmla="*/ 561 h 561"/>
                  <a:gd name="T12" fmla="*/ 140 w 375"/>
                  <a:gd name="T13" fmla="*/ 557 h 561"/>
                  <a:gd name="T14" fmla="*/ 86 w 375"/>
                  <a:gd name="T15" fmla="*/ 540 h 561"/>
                  <a:gd name="T16" fmla="*/ 43 w 375"/>
                  <a:gd name="T17" fmla="*/ 515 h 561"/>
                  <a:gd name="T18" fmla="*/ 85 w 375"/>
                  <a:gd name="T19" fmla="*/ 469 h 561"/>
                  <a:gd name="T20" fmla="*/ 134 w 375"/>
                  <a:gd name="T21" fmla="*/ 494 h 561"/>
                  <a:gd name="T22" fmla="*/ 178 w 375"/>
                  <a:gd name="T23" fmla="*/ 502 h 561"/>
                  <a:gd name="T24" fmla="*/ 238 w 375"/>
                  <a:gd name="T25" fmla="*/ 494 h 561"/>
                  <a:gd name="T26" fmla="*/ 269 w 375"/>
                  <a:gd name="T27" fmla="*/ 478 h 561"/>
                  <a:gd name="T28" fmla="*/ 302 w 375"/>
                  <a:gd name="T29" fmla="*/ 437 h 561"/>
                  <a:gd name="T30" fmla="*/ 311 w 375"/>
                  <a:gd name="T31" fmla="*/ 406 h 561"/>
                  <a:gd name="T32" fmla="*/ 314 w 375"/>
                  <a:gd name="T33" fmla="*/ 342 h 561"/>
                  <a:gd name="T34" fmla="*/ 285 w 375"/>
                  <a:gd name="T35" fmla="*/ 375 h 561"/>
                  <a:gd name="T36" fmla="*/ 248 w 375"/>
                  <a:gd name="T37" fmla="*/ 397 h 561"/>
                  <a:gd name="T38" fmla="*/ 203 w 375"/>
                  <a:gd name="T39" fmla="*/ 410 h 561"/>
                  <a:gd name="T40" fmla="*/ 154 w 375"/>
                  <a:gd name="T41" fmla="*/ 409 h 561"/>
                  <a:gd name="T42" fmla="*/ 109 w 375"/>
                  <a:gd name="T43" fmla="*/ 396 h 561"/>
                  <a:gd name="T44" fmla="*/ 70 w 375"/>
                  <a:gd name="T45" fmla="*/ 372 h 561"/>
                  <a:gd name="T46" fmla="*/ 39 w 375"/>
                  <a:gd name="T47" fmla="*/ 339 h 561"/>
                  <a:gd name="T48" fmla="*/ 13 w 375"/>
                  <a:gd name="T49" fmla="*/ 290 h 561"/>
                  <a:gd name="T50" fmla="*/ 2 w 375"/>
                  <a:gd name="T51" fmla="*/ 241 h 561"/>
                  <a:gd name="T52" fmla="*/ 1 w 375"/>
                  <a:gd name="T53" fmla="*/ 187 h 561"/>
                  <a:gd name="T54" fmla="*/ 11 w 375"/>
                  <a:gd name="T55" fmla="*/ 136 h 561"/>
                  <a:gd name="T56" fmla="*/ 30 w 375"/>
                  <a:gd name="T57" fmla="*/ 91 h 561"/>
                  <a:gd name="T58" fmla="*/ 59 w 375"/>
                  <a:gd name="T59" fmla="*/ 53 h 561"/>
                  <a:gd name="T60" fmla="*/ 96 w 375"/>
                  <a:gd name="T61" fmla="*/ 25 h 561"/>
                  <a:gd name="T62" fmla="*/ 141 w 375"/>
                  <a:gd name="T63" fmla="*/ 6 h 561"/>
                  <a:gd name="T64" fmla="*/ 193 w 375"/>
                  <a:gd name="T65" fmla="*/ 0 h 561"/>
                  <a:gd name="T66" fmla="*/ 243 w 375"/>
                  <a:gd name="T67" fmla="*/ 9 h 561"/>
                  <a:gd name="T68" fmla="*/ 283 w 375"/>
                  <a:gd name="T69" fmla="*/ 30 h 561"/>
                  <a:gd name="T70" fmla="*/ 316 w 375"/>
                  <a:gd name="T71" fmla="*/ 63 h 561"/>
                  <a:gd name="T72" fmla="*/ 176 w 375"/>
                  <a:gd name="T73" fmla="*/ 60 h 561"/>
                  <a:gd name="T74" fmla="*/ 137 w 375"/>
                  <a:gd name="T75" fmla="*/ 71 h 561"/>
                  <a:gd name="T76" fmla="*/ 105 w 375"/>
                  <a:gd name="T77" fmla="*/ 93 h 561"/>
                  <a:gd name="T78" fmla="*/ 82 w 375"/>
                  <a:gd name="T79" fmla="*/ 125 h 561"/>
                  <a:gd name="T80" fmla="*/ 65 w 375"/>
                  <a:gd name="T81" fmla="*/ 179 h 561"/>
                  <a:gd name="T82" fmla="*/ 65 w 375"/>
                  <a:gd name="T83" fmla="*/ 239 h 561"/>
                  <a:gd name="T84" fmla="*/ 76 w 375"/>
                  <a:gd name="T85" fmla="*/ 279 h 561"/>
                  <a:gd name="T86" fmla="*/ 96 w 375"/>
                  <a:gd name="T87" fmla="*/ 312 h 561"/>
                  <a:gd name="T88" fmla="*/ 131 w 375"/>
                  <a:gd name="T89" fmla="*/ 339 h 561"/>
                  <a:gd name="T90" fmla="*/ 176 w 375"/>
                  <a:gd name="T91" fmla="*/ 352 h 561"/>
                  <a:gd name="T92" fmla="*/ 220 w 375"/>
                  <a:gd name="T93" fmla="*/ 350 h 561"/>
                  <a:gd name="T94" fmla="*/ 245 w 375"/>
                  <a:gd name="T95" fmla="*/ 340 h 561"/>
                  <a:gd name="T96" fmla="*/ 271 w 375"/>
                  <a:gd name="T97" fmla="*/ 321 h 561"/>
                  <a:gd name="T98" fmla="*/ 302 w 375"/>
                  <a:gd name="T99" fmla="*/ 272 h 561"/>
                  <a:gd name="T100" fmla="*/ 314 w 375"/>
                  <a:gd name="T101" fmla="*/ 208 h 561"/>
                  <a:gd name="T102" fmla="*/ 303 w 375"/>
                  <a:gd name="T103" fmla="*/ 143 h 561"/>
                  <a:gd name="T104" fmla="*/ 282 w 375"/>
                  <a:gd name="T105" fmla="*/ 102 h 561"/>
                  <a:gd name="T106" fmla="*/ 243 w 375"/>
                  <a:gd name="T107" fmla="*/ 70 h 561"/>
                  <a:gd name="T108" fmla="*/ 190 w 375"/>
                  <a:gd name="T109" fmla="*/ 59 h 5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75" h="561">
                    <a:moveTo>
                      <a:pt x="375" y="379"/>
                    </a:moveTo>
                    <a:lnTo>
                      <a:pt x="375" y="390"/>
                    </a:lnTo>
                    <a:lnTo>
                      <a:pt x="375" y="400"/>
                    </a:lnTo>
                    <a:lnTo>
                      <a:pt x="373" y="411"/>
                    </a:lnTo>
                    <a:lnTo>
                      <a:pt x="372" y="420"/>
                    </a:lnTo>
                    <a:lnTo>
                      <a:pt x="370" y="430"/>
                    </a:lnTo>
                    <a:lnTo>
                      <a:pt x="367" y="439"/>
                    </a:lnTo>
                    <a:lnTo>
                      <a:pt x="364" y="448"/>
                    </a:lnTo>
                    <a:lnTo>
                      <a:pt x="361" y="457"/>
                    </a:lnTo>
                    <a:lnTo>
                      <a:pt x="357" y="465"/>
                    </a:lnTo>
                    <a:lnTo>
                      <a:pt x="353" y="473"/>
                    </a:lnTo>
                    <a:lnTo>
                      <a:pt x="349" y="481"/>
                    </a:lnTo>
                    <a:lnTo>
                      <a:pt x="344" y="488"/>
                    </a:lnTo>
                    <a:lnTo>
                      <a:pt x="339" y="495"/>
                    </a:lnTo>
                    <a:lnTo>
                      <a:pt x="333" y="502"/>
                    </a:lnTo>
                    <a:lnTo>
                      <a:pt x="327" y="508"/>
                    </a:lnTo>
                    <a:lnTo>
                      <a:pt x="321" y="514"/>
                    </a:lnTo>
                    <a:lnTo>
                      <a:pt x="315" y="520"/>
                    </a:lnTo>
                    <a:lnTo>
                      <a:pt x="308" y="525"/>
                    </a:lnTo>
                    <a:lnTo>
                      <a:pt x="301" y="530"/>
                    </a:lnTo>
                    <a:lnTo>
                      <a:pt x="294" y="534"/>
                    </a:lnTo>
                    <a:lnTo>
                      <a:pt x="286" y="539"/>
                    </a:lnTo>
                    <a:lnTo>
                      <a:pt x="278" y="542"/>
                    </a:lnTo>
                    <a:lnTo>
                      <a:pt x="270" y="546"/>
                    </a:lnTo>
                    <a:lnTo>
                      <a:pt x="262" y="549"/>
                    </a:lnTo>
                    <a:lnTo>
                      <a:pt x="253" y="552"/>
                    </a:lnTo>
                    <a:lnTo>
                      <a:pt x="245" y="554"/>
                    </a:lnTo>
                    <a:lnTo>
                      <a:pt x="226" y="558"/>
                    </a:lnTo>
                    <a:lnTo>
                      <a:pt x="208" y="560"/>
                    </a:lnTo>
                    <a:lnTo>
                      <a:pt x="198" y="561"/>
                    </a:lnTo>
                    <a:lnTo>
                      <a:pt x="188" y="561"/>
                    </a:lnTo>
                    <a:lnTo>
                      <a:pt x="176" y="561"/>
                    </a:lnTo>
                    <a:lnTo>
                      <a:pt x="163" y="560"/>
                    </a:lnTo>
                    <a:lnTo>
                      <a:pt x="151" y="559"/>
                    </a:lnTo>
                    <a:lnTo>
                      <a:pt x="140" y="557"/>
                    </a:lnTo>
                    <a:lnTo>
                      <a:pt x="128" y="554"/>
                    </a:lnTo>
                    <a:lnTo>
                      <a:pt x="117" y="551"/>
                    </a:lnTo>
                    <a:lnTo>
                      <a:pt x="107" y="548"/>
                    </a:lnTo>
                    <a:lnTo>
                      <a:pt x="96" y="544"/>
                    </a:lnTo>
                    <a:lnTo>
                      <a:pt x="86" y="540"/>
                    </a:lnTo>
                    <a:lnTo>
                      <a:pt x="77" y="536"/>
                    </a:lnTo>
                    <a:lnTo>
                      <a:pt x="68" y="531"/>
                    </a:lnTo>
                    <a:lnTo>
                      <a:pt x="59" y="526"/>
                    </a:lnTo>
                    <a:lnTo>
                      <a:pt x="50" y="520"/>
                    </a:lnTo>
                    <a:lnTo>
                      <a:pt x="43" y="515"/>
                    </a:lnTo>
                    <a:lnTo>
                      <a:pt x="35" y="509"/>
                    </a:lnTo>
                    <a:lnTo>
                      <a:pt x="28" y="503"/>
                    </a:lnTo>
                    <a:lnTo>
                      <a:pt x="68" y="456"/>
                    </a:lnTo>
                    <a:lnTo>
                      <a:pt x="79" y="465"/>
                    </a:lnTo>
                    <a:lnTo>
                      <a:pt x="85" y="469"/>
                    </a:lnTo>
                    <a:lnTo>
                      <a:pt x="91" y="473"/>
                    </a:lnTo>
                    <a:lnTo>
                      <a:pt x="104" y="481"/>
                    </a:lnTo>
                    <a:lnTo>
                      <a:pt x="119" y="488"/>
                    </a:lnTo>
                    <a:lnTo>
                      <a:pt x="126" y="491"/>
                    </a:lnTo>
                    <a:lnTo>
                      <a:pt x="134" y="494"/>
                    </a:lnTo>
                    <a:lnTo>
                      <a:pt x="143" y="496"/>
                    </a:lnTo>
                    <a:lnTo>
                      <a:pt x="151" y="498"/>
                    </a:lnTo>
                    <a:lnTo>
                      <a:pt x="160" y="500"/>
                    </a:lnTo>
                    <a:lnTo>
                      <a:pt x="169" y="501"/>
                    </a:lnTo>
                    <a:lnTo>
                      <a:pt x="178" y="502"/>
                    </a:lnTo>
                    <a:lnTo>
                      <a:pt x="188" y="502"/>
                    </a:lnTo>
                    <a:lnTo>
                      <a:pt x="201" y="502"/>
                    </a:lnTo>
                    <a:lnTo>
                      <a:pt x="214" y="500"/>
                    </a:lnTo>
                    <a:lnTo>
                      <a:pt x="226" y="498"/>
                    </a:lnTo>
                    <a:lnTo>
                      <a:pt x="238" y="494"/>
                    </a:lnTo>
                    <a:lnTo>
                      <a:pt x="244" y="492"/>
                    </a:lnTo>
                    <a:lnTo>
                      <a:pt x="249" y="490"/>
                    </a:lnTo>
                    <a:lnTo>
                      <a:pt x="259" y="484"/>
                    </a:lnTo>
                    <a:lnTo>
                      <a:pt x="264" y="481"/>
                    </a:lnTo>
                    <a:lnTo>
                      <a:pt x="269" y="478"/>
                    </a:lnTo>
                    <a:lnTo>
                      <a:pt x="278" y="471"/>
                    </a:lnTo>
                    <a:lnTo>
                      <a:pt x="286" y="462"/>
                    </a:lnTo>
                    <a:lnTo>
                      <a:pt x="293" y="453"/>
                    </a:lnTo>
                    <a:lnTo>
                      <a:pt x="299" y="443"/>
                    </a:lnTo>
                    <a:lnTo>
                      <a:pt x="302" y="437"/>
                    </a:lnTo>
                    <a:lnTo>
                      <a:pt x="304" y="432"/>
                    </a:lnTo>
                    <a:lnTo>
                      <a:pt x="306" y="426"/>
                    </a:lnTo>
                    <a:lnTo>
                      <a:pt x="308" y="420"/>
                    </a:lnTo>
                    <a:lnTo>
                      <a:pt x="310" y="413"/>
                    </a:lnTo>
                    <a:lnTo>
                      <a:pt x="311" y="406"/>
                    </a:lnTo>
                    <a:lnTo>
                      <a:pt x="312" y="400"/>
                    </a:lnTo>
                    <a:lnTo>
                      <a:pt x="313" y="392"/>
                    </a:lnTo>
                    <a:lnTo>
                      <a:pt x="313" y="385"/>
                    </a:lnTo>
                    <a:lnTo>
                      <a:pt x="314" y="378"/>
                    </a:lnTo>
                    <a:lnTo>
                      <a:pt x="314" y="342"/>
                    </a:lnTo>
                    <a:lnTo>
                      <a:pt x="308" y="350"/>
                    </a:lnTo>
                    <a:lnTo>
                      <a:pt x="302" y="358"/>
                    </a:lnTo>
                    <a:lnTo>
                      <a:pt x="295" y="365"/>
                    </a:lnTo>
                    <a:lnTo>
                      <a:pt x="288" y="371"/>
                    </a:lnTo>
                    <a:lnTo>
                      <a:pt x="285" y="375"/>
                    </a:lnTo>
                    <a:lnTo>
                      <a:pt x="281" y="378"/>
                    </a:lnTo>
                    <a:lnTo>
                      <a:pt x="273" y="383"/>
                    </a:lnTo>
                    <a:lnTo>
                      <a:pt x="265" y="388"/>
                    </a:lnTo>
                    <a:lnTo>
                      <a:pt x="257" y="393"/>
                    </a:lnTo>
                    <a:lnTo>
                      <a:pt x="248" y="397"/>
                    </a:lnTo>
                    <a:lnTo>
                      <a:pt x="239" y="401"/>
                    </a:lnTo>
                    <a:lnTo>
                      <a:pt x="230" y="404"/>
                    </a:lnTo>
                    <a:lnTo>
                      <a:pt x="221" y="406"/>
                    </a:lnTo>
                    <a:lnTo>
                      <a:pt x="212" y="408"/>
                    </a:lnTo>
                    <a:lnTo>
                      <a:pt x="203" y="410"/>
                    </a:lnTo>
                    <a:lnTo>
                      <a:pt x="194" y="411"/>
                    </a:lnTo>
                    <a:lnTo>
                      <a:pt x="184" y="411"/>
                    </a:lnTo>
                    <a:lnTo>
                      <a:pt x="174" y="411"/>
                    </a:lnTo>
                    <a:lnTo>
                      <a:pt x="164" y="410"/>
                    </a:lnTo>
                    <a:lnTo>
                      <a:pt x="154" y="409"/>
                    </a:lnTo>
                    <a:lnTo>
                      <a:pt x="145" y="407"/>
                    </a:lnTo>
                    <a:lnTo>
                      <a:pt x="135" y="405"/>
                    </a:lnTo>
                    <a:lnTo>
                      <a:pt x="126" y="402"/>
                    </a:lnTo>
                    <a:lnTo>
                      <a:pt x="117" y="399"/>
                    </a:lnTo>
                    <a:lnTo>
                      <a:pt x="109" y="396"/>
                    </a:lnTo>
                    <a:lnTo>
                      <a:pt x="100" y="392"/>
                    </a:lnTo>
                    <a:lnTo>
                      <a:pt x="92" y="388"/>
                    </a:lnTo>
                    <a:lnTo>
                      <a:pt x="85" y="383"/>
                    </a:lnTo>
                    <a:lnTo>
                      <a:pt x="77" y="378"/>
                    </a:lnTo>
                    <a:lnTo>
                      <a:pt x="70" y="372"/>
                    </a:lnTo>
                    <a:lnTo>
                      <a:pt x="63" y="366"/>
                    </a:lnTo>
                    <a:lnTo>
                      <a:pt x="57" y="360"/>
                    </a:lnTo>
                    <a:lnTo>
                      <a:pt x="51" y="354"/>
                    </a:lnTo>
                    <a:lnTo>
                      <a:pt x="45" y="347"/>
                    </a:lnTo>
                    <a:lnTo>
                      <a:pt x="39" y="339"/>
                    </a:lnTo>
                    <a:lnTo>
                      <a:pt x="34" y="332"/>
                    </a:lnTo>
                    <a:lnTo>
                      <a:pt x="29" y="324"/>
                    </a:lnTo>
                    <a:lnTo>
                      <a:pt x="20" y="307"/>
                    </a:lnTo>
                    <a:lnTo>
                      <a:pt x="17" y="299"/>
                    </a:lnTo>
                    <a:lnTo>
                      <a:pt x="13" y="290"/>
                    </a:lnTo>
                    <a:lnTo>
                      <a:pt x="10" y="280"/>
                    </a:lnTo>
                    <a:lnTo>
                      <a:pt x="8" y="271"/>
                    </a:lnTo>
                    <a:lnTo>
                      <a:pt x="5" y="261"/>
                    </a:lnTo>
                    <a:lnTo>
                      <a:pt x="3" y="251"/>
                    </a:lnTo>
                    <a:lnTo>
                      <a:pt x="2" y="241"/>
                    </a:lnTo>
                    <a:lnTo>
                      <a:pt x="1" y="230"/>
                    </a:lnTo>
                    <a:lnTo>
                      <a:pt x="0" y="220"/>
                    </a:lnTo>
                    <a:lnTo>
                      <a:pt x="0" y="209"/>
                    </a:lnTo>
                    <a:lnTo>
                      <a:pt x="0" y="198"/>
                    </a:lnTo>
                    <a:lnTo>
                      <a:pt x="1" y="187"/>
                    </a:lnTo>
                    <a:lnTo>
                      <a:pt x="2" y="176"/>
                    </a:lnTo>
                    <a:lnTo>
                      <a:pt x="4" y="166"/>
                    </a:lnTo>
                    <a:lnTo>
                      <a:pt x="6" y="156"/>
                    </a:lnTo>
                    <a:lnTo>
                      <a:pt x="8" y="146"/>
                    </a:lnTo>
                    <a:lnTo>
                      <a:pt x="11" y="136"/>
                    </a:lnTo>
                    <a:lnTo>
                      <a:pt x="14" y="126"/>
                    </a:lnTo>
                    <a:lnTo>
                      <a:pt x="17" y="117"/>
                    </a:lnTo>
                    <a:lnTo>
                      <a:pt x="21" y="108"/>
                    </a:lnTo>
                    <a:lnTo>
                      <a:pt x="26" y="99"/>
                    </a:lnTo>
                    <a:lnTo>
                      <a:pt x="30" y="91"/>
                    </a:lnTo>
                    <a:lnTo>
                      <a:pt x="35" y="82"/>
                    </a:lnTo>
                    <a:lnTo>
                      <a:pt x="41" y="75"/>
                    </a:lnTo>
                    <a:lnTo>
                      <a:pt x="47" y="67"/>
                    </a:lnTo>
                    <a:lnTo>
                      <a:pt x="53" y="60"/>
                    </a:lnTo>
                    <a:lnTo>
                      <a:pt x="59" y="53"/>
                    </a:lnTo>
                    <a:lnTo>
                      <a:pt x="66" y="47"/>
                    </a:lnTo>
                    <a:lnTo>
                      <a:pt x="73" y="41"/>
                    </a:lnTo>
                    <a:lnTo>
                      <a:pt x="81" y="35"/>
                    </a:lnTo>
                    <a:lnTo>
                      <a:pt x="88" y="29"/>
                    </a:lnTo>
                    <a:lnTo>
                      <a:pt x="96" y="25"/>
                    </a:lnTo>
                    <a:lnTo>
                      <a:pt x="105" y="20"/>
                    </a:lnTo>
                    <a:lnTo>
                      <a:pt x="113" y="16"/>
                    </a:lnTo>
                    <a:lnTo>
                      <a:pt x="122" y="12"/>
                    </a:lnTo>
                    <a:lnTo>
                      <a:pt x="132" y="9"/>
                    </a:lnTo>
                    <a:lnTo>
                      <a:pt x="141" y="6"/>
                    </a:lnTo>
                    <a:lnTo>
                      <a:pt x="151" y="4"/>
                    </a:lnTo>
                    <a:lnTo>
                      <a:pt x="161" y="2"/>
                    </a:lnTo>
                    <a:lnTo>
                      <a:pt x="171" y="1"/>
                    </a:lnTo>
                    <a:lnTo>
                      <a:pt x="182" y="0"/>
                    </a:lnTo>
                    <a:lnTo>
                      <a:pt x="193" y="0"/>
                    </a:lnTo>
                    <a:lnTo>
                      <a:pt x="201" y="0"/>
                    </a:lnTo>
                    <a:lnTo>
                      <a:pt x="209" y="1"/>
                    </a:lnTo>
                    <a:lnTo>
                      <a:pt x="226" y="4"/>
                    </a:lnTo>
                    <a:lnTo>
                      <a:pt x="235" y="6"/>
                    </a:lnTo>
                    <a:lnTo>
                      <a:pt x="243" y="9"/>
                    </a:lnTo>
                    <a:lnTo>
                      <a:pt x="252" y="12"/>
                    </a:lnTo>
                    <a:lnTo>
                      <a:pt x="260" y="16"/>
                    </a:lnTo>
                    <a:lnTo>
                      <a:pt x="268" y="20"/>
                    </a:lnTo>
                    <a:lnTo>
                      <a:pt x="276" y="25"/>
                    </a:lnTo>
                    <a:lnTo>
                      <a:pt x="283" y="30"/>
                    </a:lnTo>
                    <a:lnTo>
                      <a:pt x="290" y="36"/>
                    </a:lnTo>
                    <a:lnTo>
                      <a:pt x="297" y="42"/>
                    </a:lnTo>
                    <a:lnTo>
                      <a:pt x="304" y="48"/>
                    </a:lnTo>
                    <a:lnTo>
                      <a:pt x="310" y="56"/>
                    </a:lnTo>
                    <a:lnTo>
                      <a:pt x="316" y="63"/>
                    </a:lnTo>
                    <a:lnTo>
                      <a:pt x="316" y="7"/>
                    </a:lnTo>
                    <a:lnTo>
                      <a:pt x="375" y="7"/>
                    </a:lnTo>
                    <a:lnTo>
                      <a:pt x="375" y="379"/>
                    </a:lnTo>
                    <a:close/>
                    <a:moveTo>
                      <a:pt x="190" y="59"/>
                    </a:moveTo>
                    <a:lnTo>
                      <a:pt x="176" y="60"/>
                    </a:lnTo>
                    <a:lnTo>
                      <a:pt x="169" y="61"/>
                    </a:lnTo>
                    <a:lnTo>
                      <a:pt x="162" y="62"/>
                    </a:lnTo>
                    <a:lnTo>
                      <a:pt x="155" y="64"/>
                    </a:lnTo>
                    <a:lnTo>
                      <a:pt x="149" y="66"/>
                    </a:lnTo>
                    <a:lnTo>
                      <a:pt x="137" y="71"/>
                    </a:lnTo>
                    <a:lnTo>
                      <a:pt x="125" y="77"/>
                    </a:lnTo>
                    <a:lnTo>
                      <a:pt x="120" y="81"/>
                    </a:lnTo>
                    <a:lnTo>
                      <a:pt x="115" y="85"/>
                    </a:lnTo>
                    <a:lnTo>
                      <a:pt x="110" y="89"/>
                    </a:lnTo>
                    <a:lnTo>
                      <a:pt x="105" y="93"/>
                    </a:lnTo>
                    <a:lnTo>
                      <a:pt x="101" y="98"/>
                    </a:lnTo>
                    <a:lnTo>
                      <a:pt x="97" y="103"/>
                    </a:lnTo>
                    <a:lnTo>
                      <a:pt x="89" y="113"/>
                    </a:lnTo>
                    <a:lnTo>
                      <a:pt x="85" y="119"/>
                    </a:lnTo>
                    <a:lnTo>
                      <a:pt x="82" y="125"/>
                    </a:lnTo>
                    <a:lnTo>
                      <a:pt x="76" y="137"/>
                    </a:lnTo>
                    <a:lnTo>
                      <a:pt x="71" y="151"/>
                    </a:lnTo>
                    <a:lnTo>
                      <a:pt x="69" y="157"/>
                    </a:lnTo>
                    <a:lnTo>
                      <a:pt x="68" y="164"/>
                    </a:lnTo>
                    <a:lnTo>
                      <a:pt x="65" y="179"/>
                    </a:lnTo>
                    <a:lnTo>
                      <a:pt x="63" y="194"/>
                    </a:lnTo>
                    <a:lnTo>
                      <a:pt x="63" y="209"/>
                    </a:lnTo>
                    <a:lnTo>
                      <a:pt x="63" y="224"/>
                    </a:lnTo>
                    <a:lnTo>
                      <a:pt x="64" y="231"/>
                    </a:lnTo>
                    <a:lnTo>
                      <a:pt x="65" y="239"/>
                    </a:lnTo>
                    <a:lnTo>
                      <a:pt x="66" y="246"/>
                    </a:lnTo>
                    <a:lnTo>
                      <a:pt x="68" y="253"/>
                    </a:lnTo>
                    <a:lnTo>
                      <a:pt x="69" y="259"/>
                    </a:lnTo>
                    <a:lnTo>
                      <a:pt x="71" y="266"/>
                    </a:lnTo>
                    <a:lnTo>
                      <a:pt x="76" y="279"/>
                    </a:lnTo>
                    <a:lnTo>
                      <a:pt x="82" y="291"/>
                    </a:lnTo>
                    <a:lnTo>
                      <a:pt x="85" y="296"/>
                    </a:lnTo>
                    <a:lnTo>
                      <a:pt x="89" y="302"/>
                    </a:lnTo>
                    <a:lnTo>
                      <a:pt x="92" y="307"/>
                    </a:lnTo>
                    <a:lnTo>
                      <a:pt x="96" y="312"/>
                    </a:lnTo>
                    <a:lnTo>
                      <a:pt x="105" y="321"/>
                    </a:lnTo>
                    <a:lnTo>
                      <a:pt x="110" y="325"/>
                    </a:lnTo>
                    <a:lnTo>
                      <a:pt x="115" y="329"/>
                    </a:lnTo>
                    <a:lnTo>
                      <a:pt x="125" y="336"/>
                    </a:lnTo>
                    <a:lnTo>
                      <a:pt x="131" y="339"/>
                    </a:lnTo>
                    <a:lnTo>
                      <a:pt x="137" y="342"/>
                    </a:lnTo>
                    <a:lnTo>
                      <a:pt x="149" y="347"/>
                    </a:lnTo>
                    <a:lnTo>
                      <a:pt x="162" y="350"/>
                    </a:lnTo>
                    <a:lnTo>
                      <a:pt x="169" y="351"/>
                    </a:lnTo>
                    <a:lnTo>
                      <a:pt x="176" y="352"/>
                    </a:lnTo>
                    <a:lnTo>
                      <a:pt x="191" y="353"/>
                    </a:lnTo>
                    <a:lnTo>
                      <a:pt x="199" y="353"/>
                    </a:lnTo>
                    <a:lnTo>
                      <a:pt x="206" y="352"/>
                    </a:lnTo>
                    <a:lnTo>
                      <a:pt x="213" y="351"/>
                    </a:lnTo>
                    <a:lnTo>
                      <a:pt x="220" y="350"/>
                    </a:lnTo>
                    <a:lnTo>
                      <a:pt x="227" y="348"/>
                    </a:lnTo>
                    <a:lnTo>
                      <a:pt x="233" y="345"/>
                    </a:lnTo>
                    <a:lnTo>
                      <a:pt x="239" y="343"/>
                    </a:lnTo>
                    <a:lnTo>
                      <a:pt x="242" y="342"/>
                    </a:lnTo>
                    <a:lnTo>
                      <a:pt x="245" y="340"/>
                    </a:lnTo>
                    <a:lnTo>
                      <a:pt x="251" y="337"/>
                    </a:lnTo>
                    <a:lnTo>
                      <a:pt x="256" y="333"/>
                    </a:lnTo>
                    <a:lnTo>
                      <a:pt x="261" y="329"/>
                    </a:lnTo>
                    <a:lnTo>
                      <a:pt x="266" y="325"/>
                    </a:lnTo>
                    <a:lnTo>
                      <a:pt x="271" y="321"/>
                    </a:lnTo>
                    <a:lnTo>
                      <a:pt x="275" y="316"/>
                    </a:lnTo>
                    <a:lnTo>
                      <a:pt x="283" y="307"/>
                    </a:lnTo>
                    <a:lnTo>
                      <a:pt x="290" y="296"/>
                    </a:lnTo>
                    <a:lnTo>
                      <a:pt x="296" y="284"/>
                    </a:lnTo>
                    <a:lnTo>
                      <a:pt x="302" y="272"/>
                    </a:lnTo>
                    <a:lnTo>
                      <a:pt x="306" y="260"/>
                    </a:lnTo>
                    <a:lnTo>
                      <a:pt x="309" y="247"/>
                    </a:lnTo>
                    <a:lnTo>
                      <a:pt x="312" y="234"/>
                    </a:lnTo>
                    <a:lnTo>
                      <a:pt x="313" y="221"/>
                    </a:lnTo>
                    <a:lnTo>
                      <a:pt x="314" y="208"/>
                    </a:lnTo>
                    <a:lnTo>
                      <a:pt x="313" y="193"/>
                    </a:lnTo>
                    <a:lnTo>
                      <a:pt x="311" y="178"/>
                    </a:lnTo>
                    <a:lnTo>
                      <a:pt x="309" y="163"/>
                    </a:lnTo>
                    <a:lnTo>
                      <a:pt x="305" y="150"/>
                    </a:lnTo>
                    <a:lnTo>
                      <a:pt x="303" y="143"/>
                    </a:lnTo>
                    <a:lnTo>
                      <a:pt x="301" y="136"/>
                    </a:lnTo>
                    <a:lnTo>
                      <a:pt x="295" y="124"/>
                    </a:lnTo>
                    <a:lnTo>
                      <a:pt x="289" y="113"/>
                    </a:lnTo>
                    <a:lnTo>
                      <a:pt x="285" y="107"/>
                    </a:lnTo>
                    <a:lnTo>
                      <a:pt x="282" y="102"/>
                    </a:lnTo>
                    <a:lnTo>
                      <a:pt x="273" y="93"/>
                    </a:lnTo>
                    <a:lnTo>
                      <a:pt x="264" y="84"/>
                    </a:lnTo>
                    <a:lnTo>
                      <a:pt x="259" y="80"/>
                    </a:lnTo>
                    <a:lnTo>
                      <a:pt x="254" y="77"/>
                    </a:lnTo>
                    <a:lnTo>
                      <a:pt x="243" y="70"/>
                    </a:lnTo>
                    <a:lnTo>
                      <a:pt x="231" y="65"/>
                    </a:lnTo>
                    <a:lnTo>
                      <a:pt x="225" y="64"/>
                    </a:lnTo>
                    <a:lnTo>
                      <a:pt x="218" y="62"/>
                    </a:lnTo>
                    <a:lnTo>
                      <a:pt x="205" y="60"/>
                    </a:lnTo>
                    <a:lnTo>
                      <a:pt x="190" y="5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26" name="Freeform 8"/>
              <p:cNvSpPr>
                <a:spLocks noEditPoints="1"/>
              </p:cNvSpPr>
              <p:nvPr userDrawn="1"/>
            </p:nvSpPr>
            <p:spPr bwMode="auto">
              <a:xfrm>
                <a:off x="2919413" y="4527551"/>
                <a:ext cx="552450" cy="676275"/>
              </a:xfrm>
              <a:custGeom>
                <a:avLst/>
                <a:gdLst>
                  <a:gd name="T0" fmla="*/ 65 w 348"/>
                  <a:gd name="T1" fmla="*/ 246 h 426"/>
                  <a:gd name="T2" fmla="*/ 71 w 348"/>
                  <a:gd name="T3" fmla="*/ 272 h 426"/>
                  <a:gd name="T4" fmla="*/ 83 w 348"/>
                  <a:gd name="T5" fmla="*/ 302 h 426"/>
                  <a:gd name="T6" fmla="*/ 98 w 348"/>
                  <a:gd name="T7" fmla="*/ 323 h 426"/>
                  <a:gd name="T8" fmla="*/ 120 w 348"/>
                  <a:gd name="T9" fmla="*/ 345 h 426"/>
                  <a:gd name="T10" fmla="*/ 142 w 348"/>
                  <a:gd name="T11" fmla="*/ 358 h 426"/>
                  <a:gd name="T12" fmla="*/ 161 w 348"/>
                  <a:gd name="T13" fmla="*/ 364 h 426"/>
                  <a:gd name="T14" fmla="*/ 188 w 348"/>
                  <a:gd name="T15" fmla="*/ 367 h 426"/>
                  <a:gd name="T16" fmla="*/ 220 w 348"/>
                  <a:gd name="T17" fmla="*/ 364 h 426"/>
                  <a:gd name="T18" fmla="*/ 247 w 348"/>
                  <a:gd name="T19" fmla="*/ 355 h 426"/>
                  <a:gd name="T20" fmla="*/ 269 w 348"/>
                  <a:gd name="T21" fmla="*/ 343 h 426"/>
                  <a:gd name="T22" fmla="*/ 295 w 348"/>
                  <a:gd name="T23" fmla="*/ 320 h 426"/>
                  <a:gd name="T24" fmla="*/ 342 w 348"/>
                  <a:gd name="T25" fmla="*/ 356 h 426"/>
                  <a:gd name="T26" fmla="*/ 322 w 348"/>
                  <a:gd name="T27" fmla="*/ 377 h 426"/>
                  <a:gd name="T28" fmla="*/ 296 w 348"/>
                  <a:gd name="T29" fmla="*/ 396 h 426"/>
                  <a:gd name="T30" fmla="*/ 263 w 348"/>
                  <a:gd name="T31" fmla="*/ 412 h 426"/>
                  <a:gd name="T32" fmla="*/ 226 w 348"/>
                  <a:gd name="T33" fmla="*/ 422 h 426"/>
                  <a:gd name="T34" fmla="*/ 183 w 348"/>
                  <a:gd name="T35" fmla="*/ 426 h 426"/>
                  <a:gd name="T36" fmla="*/ 154 w 348"/>
                  <a:gd name="T37" fmla="*/ 424 h 426"/>
                  <a:gd name="T38" fmla="*/ 126 w 348"/>
                  <a:gd name="T39" fmla="*/ 417 h 426"/>
                  <a:gd name="T40" fmla="*/ 101 w 348"/>
                  <a:gd name="T41" fmla="*/ 406 h 426"/>
                  <a:gd name="T42" fmla="*/ 78 w 348"/>
                  <a:gd name="T43" fmla="*/ 391 h 426"/>
                  <a:gd name="T44" fmla="*/ 57 w 348"/>
                  <a:gd name="T45" fmla="*/ 373 h 426"/>
                  <a:gd name="T46" fmla="*/ 39 w 348"/>
                  <a:gd name="T47" fmla="*/ 351 h 426"/>
                  <a:gd name="T48" fmla="*/ 20 w 348"/>
                  <a:gd name="T49" fmla="*/ 317 h 426"/>
                  <a:gd name="T50" fmla="*/ 10 w 348"/>
                  <a:gd name="T51" fmla="*/ 288 h 426"/>
                  <a:gd name="T52" fmla="*/ 3 w 348"/>
                  <a:gd name="T53" fmla="*/ 257 h 426"/>
                  <a:gd name="T54" fmla="*/ 0 w 348"/>
                  <a:gd name="T55" fmla="*/ 224 h 426"/>
                  <a:gd name="T56" fmla="*/ 1 w 348"/>
                  <a:gd name="T57" fmla="*/ 191 h 426"/>
                  <a:gd name="T58" fmla="*/ 6 w 348"/>
                  <a:gd name="T59" fmla="*/ 159 h 426"/>
                  <a:gd name="T60" fmla="*/ 14 w 348"/>
                  <a:gd name="T61" fmla="*/ 129 h 426"/>
                  <a:gd name="T62" fmla="*/ 27 w 348"/>
                  <a:gd name="T63" fmla="*/ 102 h 426"/>
                  <a:gd name="T64" fmla="*/ 42 w 348"/>
                  <a:gd name="T65" fmla="*/ 77 h 426"/>
                  <a:gd name="T66" fmla="*/ 67 w 348"/>
                  <a:gd name="T67" fmla="*/ 48 h 426"/>
                  <a:gd name="T68" fmla="*/ 89 w 348"/>
                  <a:gd name="T69" fmla="*/ 30 h 426"/>
                  <a:gd name="T70" fmla="*/ 113 w 348"/>
                  <a:gd name="T71" fmla="*/ 17 h 426"/>
                  <a:gd name="T72" fmla="*/ 138 w 348"/>
                  <a:gd name="T73" fmla="*/ 7 h 426"/>
                  <a:gd name="T74" fmla="*/ 165 w 348"/>
                  <a:gd name="T75" fmla="*/ 1 h 426"/>
                  <a:gd name="T76" fmla="*/ 194 w 348"/>
                  <a:gd name="T77" fmla="*/ 0 h 426"/>
                  <a:gd name="T78" fmla="*/ 224 w 348"/>
                  <a:gd name="T79" fmla="*/ 4 h 426"/>
                  <a:gd name="T80" fmla="*/ 250 w 348"/>
                  <a:gd name="T81" fmla="*/ 13 h 426"/>
                  <a:gd name="T82" fmla="*/ 274 w 348"/>
                  <a:gd name="T83" fmla="*/ 25 h 426"/>
                  <a:gd name="T84" fmla="*/ 294 w 348"/>
                  <a:gd name="T85" fmla="*/ 41 h 426"/>
                  <a:gd name="T86" fmla="*/ 310 w 348"/>
                  <a:gd name="T87" fmla="*/ 60 h 426"/>
                  <a:gd name="T88" fmla="*/ 331 w 348"/>
                  <a:gd name="T89" fmla="*/ 96 h 426"/>
                  <a:gd name="T90" fmla="*/ 339 w 348"/>
                  <a:gd name="T91" fmla="*/ 121 h 426"/>
                  <a:gd name="T92" fmla="*/ 345 w 348"/>
                  <a:gd name="T93" fmla="*/ 146 h 426"/>
                  <a:gd name="T94" fmla="*/ 348 w 348"/>
                  <a:gd name="T95" fmla="*/ 189 h 426"/>
                  <a:gd name="T96" fmla="*/ 65 w 348"/>
                  <a:gd name="T97" fmla="*/ 176 h 426"/>
                  <a:gd name="T98" fmla="*/ 288 w 348"/>
                  <a:gd name="T99" fmla="*/ 157 h 426"/>
                  <a:gd name="T100" fmla="*/ 281 w 348"/>
                  <a:gd name="T101" fmla="*/ 129 h 426"/>
                  <a:gd name="T102" fmla="*/ 272 w 348"/>
                  <a:gd name="T103" fmla="*/ 109 h 426"/>
                  <a:gd name="T104" fmla="*/ 251 w 348"/>
                  <a:gd name="T105" fmla="*/ 84 h 426"/>
                  <a:gd name="T106" fmla="*/ 226 w 348"/>
                  <a:gd name="T107" fmla="*/ 68 h 426"/>
                  <a:gd name="T108" fmla="*/ 195 w 348"/>
                  <a:gd name="T109" fmla="*/ 59 h 426"/>
                  <a:gd name="T110" fmla="*/ 160 w 348"/>
                  <a:gd name="T111" fmla="*/ 61 h 426"/>
                  <a:gd name="T112" fmla="*/ 139 w 348"/>
                  <a:gd name="T113" fmla="*/ 68 h 426"/>
                  <a:gd name="T114" fmla="*/ 112 w 348"/>
                  <a:gd name="T115" fmla="*/ 86 h 426"/>
                  <a:gd name="T116" fmla="*/ 91 w 348"/>
                  <a:gd name="T117" fmla="*/ 111 h 426"/>
                  <a:gd name="T118" fmla="*/ 77 w 348"/>
                  <a:gd name="T119" fmla="*/ 136 h 426"/>
                  <a:gd name="T120" fmla="*/ 68 w 348"/>
                  <a:gd name="T121" fmla="*/ 164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48" h="426">
                    <a:moveTo>
                      <a:pt x="64" y="227"/>
                    </a:moveTo>
                    <a:lnTo>
                      <a:pt x="64" y="240"/>
                    </a:lnTo>
                    <a:lnTo>
                      <a:pt x="65" y="246"/>
                    </a:lnTo>
                    <a:lnTo>
                      <a:pt x="66" y="253"/>
                    </a:lnTo>
                    <a:lnTo>
                      <a:pt x="69" y="266"/>
                    </a:lnTo>
                    <a:lnTo>
                      <a:pt x="71" y="272"/>
                    </a:lnTo>
                    <a:lnTo>
                      <a:pt x="73" y="278"/>
                    </a:lnTo>
                    <a:lnTo>
                      <a:pt x="77" y="290"/>
                    </a:lnTo>
                    <a:lnTo>
                      <a:pt x="83" y="302"/>
                    </a:lnTo>
                    <a:lnTo>
                      <a:pt x="86" y="307"/>
                    </a:lnTo>
                    <a:lnTo>
                      <a:pt x="90" y="313"/>
                    </a:lnTo>
                    <a:lnTo>
                      <a:pt x="98" y="323"/>
                    </a:lnTo>
                    <a:lnTo>
                      <a:pt x="106" y="332"/>
                    </a:lnTo>
                    <a:lnTo>
                      <a:pt x="115" y="341"/>
                    </a:lnTo>
                    <a:lnTo>
                      <a:pt x="120" y="345"/>
                    </a:lnTo>
                    <a:lnTo>
                      <a:pt x="126" y="349"/>
                    </a:lnTo>
                    <a:lnTo>
                      <a:pt x="137" y="355"/>
                    </a:lnTo>
                    <a:lnTo>
                      <a:pt x="142" y="358"/>
                    </a:lnTo>
                    <a:lnTo>
                      <a:pt x="148" y="360"/>
                    </a:lnTo>
                    <a:lnTo>
                      <a:pt x="154" y="362"/>
                    </a:lnTo>
                    <a:lnTo>
                      <a:pt x="161" y="364"/>
                    </a:lnTo>
                    <a:lnTo>
                      <a:pt x="167" y="365"/>
                    </a:lnTo>
                    <a:lnTo>
                      <a:pt x="174" y="366"/>
                    </a:lnTo>
                    <a:lnTo>
                      <a:pt x="188" y="367"/>
                    </a:lnTo>
                    <a:lnTo>
                      <a:pt x="199" y="367"/>
                    </a:lnTo>
                    <a:lnTo>
                      <a:pt x="210" y="366"/>
                    </a:lnTo>
                    <a:lnTo>
                      <a:pt x="220" y="364"/>
                    </a:lnTo>
                    <a:lnTo>
                      <a:pt x="230" y="361"/>
                    </a:lnTo>
                    <a:lnTo>
                      <a:pt x="239" y="359"/>
                    </a:lnTo>
                    <a:lnTo>
                      <a:pt x="247" y="355"/>
                    </a:lnTo>
                    <a:lnTo>
                      <a:pt x="254" y="352"/>
                    </a:lnTo>
                    <a:lnTo>
                      <a:pt x="261" y="348"/>
                    </a:lnTo>
                    <a:lnTo>
                      <a:pt x="269" y="343"/>
                    </a:lnTo>
                    <a:lnTo>
                      <a:pt x="275" y="339"/>
                    </a:lnTo>
                    <a:lnTo>
                      <a:pt x="286" y="330"/>
                    </a:lnTo>
                    <a:lnTo>
                      <a:pt x="295" y="320"/>
                    </a:lnTo>
                    <a:lnTo>
                      <a:pt x="302" y="312"/>
                    </a:lnTo>
                    <a:lnTo>
                      <a:pt x="347" y="349"/>
                    </a:lnTo>
                    <a:lnTo>
                      <a:pt x="342" y="356"/>
                    </a:lnTo>
                    <a:lnTo>
                      <a:pt x="336" y="363"/>
                    </a:lnTo>
                    <a:lnTo>
                      <a:pt x="329" y="370"/>
                    </a:lnTo>
                    <a:lnTo>
                      <a:pt x="322" y="377"/>
                    </a:lnTo>
                    <a:lnTo>
                      <a:pt x="314" y="384"/>
                    </a:lnTo>
                    <a:lnTo>
                      <a:pt x="305" y="390"/>
                    </a:lnTo>
                    <a:lnTo>
                      <a:pt x="296" y="396"/>
                    </a:lnTo>
                    <a:lnTo>
                      <a:pt x="286" y="402"/>
                    </a:lnTo>
                    <a:lnTo>
                      <a:pt x="276" y="407"/>
                    </a:lnTo>
                    <a:lnTo>
                      <a:pt x="263" y="412"/>
                    </a:lnTo>
                    <a:lnTo>
                      <a:pt x="252" y="416"/>
                    </a:lnTo>
                    <a:lnTo>
                      <a:pt x="239" y="419"/>
                    </a:lnTo>
                    <a:lnTo>
                      <a:pt x="226" y="422"/>
                    </a:lnTo>
                    <a:lnTo>
                      <a:pt x="212" y="424"/>
                    </a:lnTo>
                    <a:lnTo>
                      <a:pt x="198" y="426"/>
                    </a:lnTo>
                    <a:lnTo>
                      <a:pt x="183" y="426"/>
                    </a:lnTo>
                    <a:lnTo>
                      <a:pt x="173" y="426"/>
                    </a:lnTo>
                    <a:lnTo>
                      <a:pt x="163" y="425"/>
                    </a:lnTo>
                    <a:lnTo>
                      <a:pt x="154" y="424"/>
                    </a:lnTo>
                    <a:lnTo>
                      <a:pt x="144" y="422"/>
                    </a:lnTo>
                    <a:lnTo>
                      <a:pt x="135" y="420"/>
                    </a:lnTo>
                    <a:lnTo>
                      <a:pt x="126" y="417"/>
                    </a:lnTo>
                    <a:lnTo>
                      <a:pt x="117" y="414"/>
                    </a:lnTo>
                    <a:lnTo>
                      <a:pt x="109" y="410"/>
                    </a:lnTo>
                    <a:lnTo>
                      <a:pt x="101" y="406"/>
                    </a:lnTo>
                    <a:lnTo>
                      <a:pt x="93" y="401"/>
                    </a:lnTo>
                    <a:lnTo>
                      <a:pt x="85" y="397"/>
                    </a:lnTo>
                    <a:lnTo>
                      <a:pt x="78" y="391"/>
                    </a:lnTo>
                    <a:lnTo>
                      <a:pt x="70" y="385"/>
                    </a:lnTo>
                    <a:lnTo>
                      <a:pt x="64" y="379"/>
                    </a:lnTo>
                    <a:lnTo>
                      <a:pt x="57" y="373"/>
                    </a:lnTo>
                    <a:lnTo>
                      <a:pt x="51" y="366"/>
                    </a:lnTo>
                    <a:lnTo>
                      <a:pt x="45" y="359"/>
                    </a:lnTo>
                    <a:lnTo>
                      <a:pt x="39" y="351"/>
                    </a:lnTo>
                    <a:lnTo>
                      <a:pt x="29" y="335"/>
                    </a:lnTo>
                    <a:lnTo>
                      <a:pt x="25" y="326"/>
                    </a:lnTo>
                    <a:lnTo>
                      <a:pt x="20" y="317"/>
                    </a:lnTo>
                    <a:lnTo>
                      <a:pt x="17" y="308"/>
                    </a:lnTo>
                    <a:lnTo>
                      <a:pt x="13" y="298"/>
                    </a:lnTo>
                    <a:lnTo>
                      <a:pt x="10" y="288"/>
                    </a:lnTo>
                    <a:lnTo>
                      <a:pt x="7" y="278"/>
                    </a:lnTo>
                    <a:lnTo>
                      <a:pt x="5" y="268"/>
                    </a:lnTo>
                    <a:lnTo>
                      <a:pt x="3" y="257"/>
                    </a:lnTo>
                    <a:lnTo>
                      <a:pt x="2" y="247"/>
                    </a:lnTo>
                    <a:lnTo>
                      <a:pt x="1" y="235"/>
                    </a:lnTo>
                    <a:lnTo>
                      <a:pt x="0" y="224"/>
                    </a:lnTo>
                    <a:lnTo>
                      <a:pt x="0" y="213"/>
                    </a:lnTo>
                    <a:lnTo>
                      <a:pt x="0" y="202"/>
                    </a:lnTo>
                    <a:lnTo>
                      <a:pt x="1" y="191"/>
                    </a:lnTo>
                    <a:lnTo>
                      <a:pt x="2" y="180"/>
                    </a:lnTo>
                    <a:lnTo>
                      <a:pt x="3" y="169"/>
                    </a:lnTo>
                    <a:lnTo>
                      <a:pt x="6" y="159"/>
                    </a:lnTo>
                    <a:lnTo>
                      <a:pt x="8" y="149"/>
                    </a:lnTo>
                    <a:lnTo>
                      <a:pt x="11" y="139"/>
                    </a:lnTo>
                    <a:lnTo>
                      <a:pt x="14" y="129"/>
                    </a:lnTo>
                    <a:lnTo>
                      <a:pt x="18" y="120"/>
                    </a:lnTo>
                    <a:lnTo>
                      <a:pt x="22" y="111"/>
                    </a:lnTo>
                    <a:lnTo>
                      <a:pt x="27" y="102"/>
                    </a:lnTo>
                    <a:lnTo>
                      <a:pt x="32" y="93"/>
                    </a:lnTo>
                    <a:lnTo>
                      <a:pt x="37" y="85"/>
                    </a:lnTo>
                    <a:lnTo>
                      <a:pt x="42" y="77"/>
                    </a:lnTo>
                    <a:lnTo>
                      <a:pt x="48" y="69"/>
                    </a:lnTo>
                    <a:lnTo>
                      <a:pt x="54" y="62"/>
                    </a:lnTo>
                    <a:lnTo>
                      <a:pt x="67" y="48"/>
                    </a:lnTo>
                    <a:lnTo>
                      <a:pt x="74" y="42"/>
                    </a:lnTo>
                    <a:lnTo>
                      <a:pt x="82" y="36"/>
                    </a:lnTo>
                    <a:lnTo>
                      <a:pt x="89" y="30"/>
                    </a:lnTo>
                    <a:lnTo>
                      <a:pt x="97" y="25"/>
                    </a:lnTo>
                    <a:lnTo>
                      <a:pt x="105" y="21"/>
                    </a:lnTo>
                    <a:lnTo>
                      <a:pt x="113" y="17"/>
                    </a:lnTo>
                    <a:lnTo>
                      <a:pt x="121" y="13"/>
                    </a:lnTo>
                    <a:lnTo>
                      <a:pt x="129" y="9"/>
                    </a:lnTo>
                    <a:lnTo>
                      <a:pt x="138" y="7"/>
                    </a:lnTo>
                    <a:lnTo>
                      <a:pt x="147" y="4"/>
                    </a:lnTo>
                    <a:lnTo>
                      <a:pt x="156" y="2"/>
                    </a:lnTo>
                    <a:lnTo>
                      <a:pt x="165" y="1"/>
                    </a:lnTo>
                    <a:lnTo>
                      <a:pt x="174" y="0"/>
                    </a:lnTo>
                    <a:lnTo>
                      <a:pt x="183" y="0"/>
                    </a:lnTo>
                    <a:lnTo>
                      <a:pt x="194" y="0"/>
                    </a:lnTo>
                    <a:lnTo>
                      <a:pt x="204" y="1"/>
                    </a:lnTo>
                    <a:lnTo>
                      <a:pt x="214" y="2"/>
                    </a:lnTo>
                    <a:lnTo>
                      <a:pt x="224" y="4"/>
                    </a:lnTo>
                    <a:lnTo>
                      <a:pt x="233" y="7"/>
                    </a:lnTo>
                    <a:lnTo>
                      <a:pt x="242" y="9"/>
                    </a:lnTo>
                    <a:lnTo>
                      <a:pt x="250" y="13"/>
                    </a:lnTo>
                    <a:lnTo>
                      <a:pt x="258" y="16"/>
                    </a:lnTo>
                    <a:lnTo>
                      <a:pt x="266" y="21"/>
                    </a:lnTo>
                    <a:lnTo>
                      <a:pt x="274" y="25"/>
                    </a:lnTo>
                    <a:lnTo>
                      <a:pt x="281" y="30"/>
                    </a:lnTo>
                    <a:lnTo>
                      <a:pt x="288" y="35"/>
                    </a:lnTo>
                    <a:lnTo>
                      <a:pt x="294" y="41"/>
                    </a:lnTo>
                    <a:lnTo>
                      <a:pt x="300" y="47"/>
                    </a:lnTo>
                    <a:lnTo>
                      <a:pt x="305" y="53"/>
                    </a:lnTo>
                    <a:lnTo>
                      <a:pt x="310" y="60"/>
                    </a:lnTo>
                    <a:lnTo>
                      <a:pt x="319" y="74"/>
                    </a:lnTo>
                    <a:lnTo>
                      <a:pt x="327" y="89"/>
                    </a:lnTo>
                    <a:lnTo>
                      <a:pt x="331" y="96"/>
                    </a:lnTo>
                    <a:lnTo>
                      <a:pt x="334" y="104"/>
                    </a:lnTo>
                    <a:lnTo>
                      <a:pt x="337" y="112"/>
                    </a:lnTo>
                    <a:lnTo>
                      <a:pt x="339" y="121"/>
                    </a:lnTo>
                    <a:lnTo>
                      <a:pt x="341" y="129"/>
                    </a:lnTo>
                    <a:lnTo>
                      <a:pt x="343" y="137"/>
                    </a:lnTo>
                    <a:lnTo>
                      <a:pt x="345" y="146"/>
                    </a:lnTo>
                    <a:lnTo>
                      <a:pt x="346" y="155"/>
                    </a:lnTo>
                    <a:lnTo>
                      <a:pt x="348" y="172"/>
                    </a:lnTo>
                    <a:lnTo>
                      <a:pt x="348" y="189"/>
                    </a:lnTo>
                    <a:lnTo>
                      <a:pt x="348" y="227"/>
                    </a:lnTo>
                    <a:lnTo>
                      <a:pt x="64" y="227"/>
                    </a:lnTo>
                    <a:close/>
                    <a:moveTo>
                      <a:pt x="65" y="176"/>
                    </a:moveTo>
                    <a:lnTo>
                      <a:pt x="289" y="176"/>
                    </a:lnTo>
                    <a:lnTo>
                      <a:pt x="288" y="163"/>
                    </a:lnTo>
                    <a:lnTo>
                      <a:pt x="288" y="157"/>
                    </a:lnTo>
                    <a:lnTo>
                      <a:pt x="287" y="151"/>
                    </a:lnTo>
                    <a:lnTo>
                      <a:pt x="284" y="140"/>
                    </a:lnTo>
                    <a:lnTo>
                      <a:pt x="281" y="129"/>
                    </a:lnTo>
                    <a:lnTo>
                      <a:pt x="279" y="124"/>
                    </a:lnTo>
                    <a:lnTo>
                      <a:pt x="277" y="118"/>
                    </a:lnTo>
                    <a:lnTo>
                      <a:pt x="272" y="109"/>
                    </a:lnTo>
                    <a:lnTo>
                      <a:pt x="265" y="100"/>
                    </a:lnTo>
                    <a:lnTo>
                      <a:pt x="259" y="92"/>
                    </a:lnTo>
                    <a:lnTo>
                      <a:pt x="251" y="84"/>
                    </a:lnTo>
                    <a:lnTo>
                      <a:pt x="244" y="78"/>
                    </a:lnTo>
                    <a:lnTo>
                      <a:pt x="235" y="72"/>
                    </a:lnTo>
                    <a:lnTo>
                      <a:pt x="226" y="68"/>
                    </a:lnTo>
                    <a:lnTo>
                      <a:pt x="216" y="64"/>
                    </a:lnTo>
                    <a:lnTo>
                      <a:pt x="206" y="61"/>
                    </a:lnTo>
                    <a:lnTo>
                      <a:pt x="195" y="59"/>
                    </a:lnTo>
                    <a:lnTo>
                      <a:pt x="183" y="59"/>
                    </a:lnTo>
                    <a:lnTo>
                      <a:pt x="171" y="60"/>
                    </a:lnTo>
                    <a:lnTo>
                      <a:pt x="160" y="61"/>
                    </a:lnTo>
                    <a:lnTo>
                      <a:pt x="155" y="63"/>
                    </a:lnTo>
                    <a:lnTo>
                      <a:pt x="149" y="64"/>
                    </a:lnTo>
                    <a:lnTo>
                      <a:pt x="139" y="68"/>
                    </a:lnTo>
                    <a:lnTo>
                      <a:pt x="130" y="73"/>
                    </a:lnTo>
                    <a:lnTo>
                      <a:pt x="121" y="79"/>
                    </a:lnTo>
                    <a:lnTo>
                      <a:pt x="112" y="86"/>
                    </a:lnTo>
                    <a:lnTo>
                      <a:pt x="104" y="94"/>
                    </a:lnTo>
                    <a:lnTo>
                      <a:pt x="97" y="102"/>
                    </a:lnTo>
                    <a:lnTo>
                      <a:pt x="91" y="111"/>
                    </a:lnTo>
                    <a:lnTo>
                      <a:pt x="85" y="121"/>
                    </a:lnTo>
                    <a:lnTo>
                      <a:pt x="79" y="131"/>
                    </a:lnTo>
                    <a:lnTo>
                      <a:pt x="77" y="136"/>
                    </a:lnTo>
                    <a:lnTo>
                      <a:pt x="75" y="142"/>
                    </a:lnTo>
                    <a:lnTo>
                      <a:pt x="71" y="153"/>
                    </a:lnTo>
                    <a:lnTo>
                      <a:pt x="68" y="164"/>
                    </a:lnTo>
                    <a:lnTo>
                      <a:pt x="65" y="17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27" name="Freeform 9"/>
              <p:cNvSpPr>
                <a:spLocks/>
              </p:cNvSpPr>
              <p:nvPr userDrawn="1"/>
            </p:nvSpPr>
            <p:spPr bwMode="auto">
              <a:xfrm>
                <a:off x="3554413" y="4386263"/>
                <a:ext cx="350837" cy="806450"/>
              </a:xfrm>
              <a:custGeom>
                <a:avLst/>
                <a:gdLst>
                  <a:gd name="T0" fmla="*/ 221 w 221"/>
                  <a:gd name="T1" fmla="*/ 508 h 508"/>
                  <a:gd name="T2" fmla="*/ 183 w 221"/>
                  <a:gd name="T3" fmla="*/ 508 h 508"/>
                  <a:gd name="T4" fmla="*/ 163 w 221"/>
                  <a:gd name="T5" fmla="*/ 507 h 508"/>
                  <a:gd name="T6" fmla="*/ 152 w 221"/>
                  <a:gd name="T7" fmla="*/ 506 h 508"/>
                  <a:gd name="T8" fmla="*/ 142 w 221"/>
                  <a:gd name="T9" fmla="*/ 504 h 508"/>
                  <a:gd name="T10" fmla="*/ 132 w 221"/>
                  <a:gd name="T11" fmla="*/ 502 h 508"/>
                  <a:gd name="T12" fmla="*/ 127 w 221"/>
                  <a:gd name="T13" fmla="*/ 500 h 508"/>
                  <a:gd name="T14" fmla="*/ 122 w 221"/>
                  <a:gd name="T15" fmla="*/ 498 h 508"/>
                  <a:gd name="T16" fmla="*/ 117 w 221"/>
                  <a:gd name="T17" fmla="*/ 496 h 508"/>
                  <a:gd name="T18" fmla="*/ 112 w 221"/>
                  <a:gd name="T19" fmla="*/ 494 h 508"/>
                  <a:gd name="T20" fmla="*/ 103 w 221"/>
                  <a:gd name="T21" fmla="*/ 488 h 508"/>
                  <a:gd name="T22" fmla="*/ 99 w 221"/>
                  <a:gd name="T23" fmla="*/ 485 h 508"/>
                  <a:gd name="T24" fmla="*/ 94 w 221"/>
                  <a:gd name="T25" fmla="*/ 481 h 508"/>
                  <a:gd name="T26" fmla="*/ 90 w 221"/>
                  <a:gd name="T27" fmla="*/ 477 h 508"/>
                  <a:gd name="T28" fmla="*/ 87 w 221"/>
                  <a:gd name="T29" fmla="*/ 473 h 508"/>
                  <a:gd name="T30" fmla="*/ 83 w 221"/>
                  <a:gd name="T31" fmla="*/ 468 h 508"/>
                  <a:gd name="T32" fmla="*/ 80 w 221"/>
                  <a:gd name="T33" fmla="*/ 463 h 508"/>
                  <a:gd name="T34" fmla="*/ 77 w 221"/>
                  <a:gd name="T35" fmla="*/ 458 h 508"/>
                  <a:gd name="T36" fmla="*/ 74 w 221"/>
                  <a:gd name="T37" fmla="*/ 452 h 508"/>
                  <a:gd name="T38" fmla="*/ 71 w 221"/>
                  <a:gd name="T39" fmla="*/ 445 h 508"/>
                  <a:gd name="T40" fmla="*/ 69 w 221"/>
                  <a:gd name="T41" fmla="*/ 439 h 508"/>
                  <a:gd name="T42" fmla="*/ 67 w 221"/>
                  <a:gd name="T43" fmla="*/ 431 h 508"/>
                  <a:gd name="T44" fmla="*/ 66 w 221"/>
                  <a:gd name="T45" fmla="*/ 423 h 508"/>
                  <a:gd name="T46" fmla="*/ 64 w 221"/>
                  <a:gd name="T47" fmla="*/ 415 h 508"/>
                  <a:gd name="T48" fmla="*/ 63 w 221"/>
                  <a:gd name="T49" fmla="*/ 406 h 508"/>
                  <a:gd name="T50" fmla="*/ 63 w 221"/>
                  <a:gd name="T51" fmla="*/ 397 h 508"/>
                  <a:gd name="T52" fmla="*/ 63 w 221"/>
                  <a:gd name="T53" fmla="*/ 387 h 508"/>
                  <a:gd name="T54" fmla="*/ 63 w 221"/>
                  <a:gd name="T55" fmla="*/ 150 h 508"/>
                  <a:gd name="T56" fmla="*/ 0 w 221"/>
                  <a:gd name="T57" fmla="*/ 150 h 508"/>
                  <a:gd name="T58" fmla="*/ 0 w 221"/>
                  <a:gd name="T59" fmla="*/ 96 h 508"/>
                  <a:gd name="T60" fmla="*/ 63 w 221"/>
                  <a:gd name="T61" fmla="*/ 96 h 508"/>
                  <a:gd name="T62" fmla="*/ 63 w 221"/>
                  <a:gd name="T63" fmla="*/ 0 h 508"/>
                  <a:gd name="T64" fmla="*/ 124 w 221"/>
                  <a:gd name="T65" fmla="*/ 0 h 508"/>
                  <a:gd name="T66" fmla="*/ 124 w 221"/>
                  <a:gd name="T67" fmla="*/ 96 h 508"/>
                  <a:gd name="T68" fmla="*/ 219 w 221"/>
                  <a:gd name="T69" fmla="*/ 96 h 508"/>
                  <a:gd name="T70" fmla="*/ 219 w 221"/>
                  <a:gd name="T71" fmla="*/ 150 h 508"/>
                  <a:gd name="T72" fmla="*/ 124 w 221"/>
                  <a:gd name="T73" fmla="*/ 150 h 508"/>
                  <a:gd name="T74" fmla="*/ 124 w 221"/>
                  <a:gd name="T75" fmla="*/ 376 h 508"/>
                  <a:gd name="T76" fmla="*/ 125 w 221"/>
                  <a:gd name="T77" fmla="*/ 389 h 508"/>
                  <a:gd name="T78" fmla="*/ 126 w 221"/>
                  <a:gd name="T79" fmla="*/ 400 h 508"/>
                  <a:gd name="T80" fmla="*/ 128 w 221"/>
                  <a:gd name="T81" fmla="*/ 410 h 508"/>
                  <a:gd name="T82" fmla="*/ 131 w 221"/>
                  <a:gd name="T83" fmla="*/ 418 h 508"/>
                  <a:gd name="T84" fmla="*/ 134 w 221"/>
                  <a:gd name="T85" fmla="*/ 425 h 508"/>
                  <a:gd name="T86" fmla="*/ 137 w 221"/>
                  <a:gd name="T87" fmla="*/ 432 h 508"/>
                  <a:gd name="T88" fmla="*/ 140 w 221"/>
                  <a:gd name="T89" fmla="*/ 434 h 508"/>
                  <a:gd name="T90" fmla="*/ 142 w 221"/>
                  <a:gd name="T91" fmla="*/ 437 h 508"/>
                  <a:gd name="T92" fmla="*/ 147 w 221"/>
                  <a:gd name="T93" fmla="*/ 441 h 508"/>
                  <a:gd name="T94" fmla="*/ 152 w 221"/>
                  <a:gd name="T95" fmla="*/ 445 h 508"/>
                  <a:gd name="T96" fmla="*/ 157 w 221"/>
                  <a:gd name="T97" fmla="*/ 447 h 508"/>
                  <a:gd name="T98" fmla="*/ 163 w 221"/>
                  <a:gd name="T99" fmla="*/ 450 h 508"/>
                  <a:gd name="T100" fmla="*/ 169 w 221"/>
                  <a:gd name="T101" fmla="*/ 451 h 508"/>
                  <a:gd name="T102" fmla="*/ 182 w 221"/>
                  <a:gd name="T103" fmla="*/ 453 h 508"/>
                  <a:gd name="T104" fmla="*/ 195 w 221"/>
                  <a:gd name="T105" fmla="*/ 453 h 508"/>
                  <a:gd name="T106" fmla="*/ 221 w 221"/>
                  <a:gd name="T107" fmla="*/ 453 h 508"/>
                  <a:gd name="T108" fmla="*/ 221 w 221"/>
                  <a:gd name="T109" fmla="*/ 508 h 5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21" h="508">
                    <a:moveTo>
                      <a:pt x="221" y="508"/>
                    </a:moveTo>
                    <a:lnTo>
                      <a:pt x="183" y="508"/>
                    </a:lnTo>
                    <a:lnTo>
                      <a:pt x="163" y="507"/>
                    </a:lnTo>
                    <a:lnTo>
                      <a:pt x="152" y="506"/>
                    </a:lnTo>
                    <a:lnTo>
                      <a:pt x="142" y="504"/>
                    </a:lnTo>
                    <a:lnTo>
                      <a:pt x="132" y="502"/>
                    </a:lnTo>
                    <a:lnTo>
                      <a:pt x="127" y="500"/>
                    </a:lnTo>
                    <a:lnTo>
                      <a:pt x="122" y="498"/>
                    </a:lnTo>
                    <a:lnTo>
                      <a:pt x="117" y="496"/>
                    </a:lnTo>
                    <a:lnTo>
                      <a:pt x="112" y="494"/>
                    </a:lnTo>
                    <a:lnTo>
                      <a:pt x="103" y="488"/>
                    </a:lnTo>
                    <a:lnTo>
                      <a:pt x="99" y="485"/>
                    </a:lnTo>
                    <a:lnTo>
                      <a:pt x="94" y="481"/>
                    </a:lnTo>
                    <a:lnTo>
                      <a:pt x="90" y="477"/>
                    </a:lnTo>
                    <a:lnTo>
                      <a:pt x="87" y="473"/>
                    </a:lnTo>
                    <a:lnTo>
                      <a:pt x="83" y="468"/>
                    </a:lnTo>
                    <a:lnTo>
                      <a:pt x="80" y="463"/>
                    </a:lnTo>
                    <a:lnTo>
                      <a:pt x="77" y="458"/>
                    </a:lnTo>
                    <a:lnTo>
                      <a:pt x="74" y="452"/>
                    </a:lnTo>
                    <a:lnTo>
                      <a:pt x="71" y="445"/>
                    </a:lnTo>
                    <a:lnTo>
                      <a:pt x="69" y="439"/>
                    </a:lnTo>
                    <a:lnTo>
                      <a:pt x="67" y="431"/>
                    </a:lnTo>
                    <a:lnTo>
                      <a:pt x="66" y="423"/>
                    </a:lnTo>
                    <a:lnTo>
                      <a:pt x="64" y="415"/>
                    </a:lnTo>
                    <a:lnTo>
                      <a:pt x="63" y="406"/>
                    </a:lnTo>
                    <a:lnTo>
                      <a:pt x="63" y="397"/>
                    </a:lnTo>
                    <a:lnTo>
                      <a:pt x="63" y="387"/>
                    </a:lnTo>
                    <a:lnTo>
                      <a:pt x="63" y="150"/>
                    </a:lnTo>
                    <a:lnTo>
                      <a:pt x="0" y="150"/>
                    </a:lnTo>
                    <a:lnTo>
                      <a:pt x="0" y="96"/>
                    </a:lnTo>
                    <a:lnTo>
                      <a:pt x="63" y="96"/>
                    </a:lnTo>
                    <a:lnTo>
                      <a:pt x="63" y="0"/>
                    </a:lnTo>
                    <a:lnTo>
                      <a:pt x="124" y="0"/>
                    </a:lnTo>
                    <a:lnTo>
                      <a:pt x="124" y="96"/>
                    </a:lnTo>
                    <a:lnTo>
                      <a:pt x="219" y="96"/>
                    </a:lnTo>
                    <a:lnTo>
                      <a:pt x="219" y="150"/>
                    </a:lnTo>
                    <a:lnTo>
                      <a:pt x="124" y="150"/>
                    </a:lnTo>
                    <a:lnTo>
                      <a:pt x="124" y="376"/>
                    </a:lnTo>
                    <a:lnTo>
                      <a:pt x="125" y="389"/>
                    </a:lnTo>
                    <a:lnTo>
                      <a:pt x="126" y="400"/>
                    </a:lnTo>
                    <a:lnTo>
                      <a:pt x="128" y="410"/>
                    </a:lnTo>
                    <a:lnTo>
                      <a:pt x="131" y="418"/>
                    </a:lnTo>
                    <a:lnTo>
                      <a:pt x="134" y="425"/>
                    </a:lnTo>
                    <a:lnTo>
                      <a:pt x="137" y="432"/>
                    </a:lnTo>
                    <a:lnTo>
                      <a:pt x="140" y="434"/>
                    </a:lnTo>
                    <a:lnTo>
                      <a:pt x="142" y="437"/>
                    </a:lnTo>
                    <a:lnTo>
                      <a:pt x="147" y="441"/>
                    </a:lnTo>
                    <a:lnTo>
                      <a:pt x="152" y="445"/>
                    </a:lnTo>
                    <a:lnTo>
                      <a:pt x="157" y="447"/>
                    </a:lnTo>
                    <a:lnTo>
                      <a:pt x="163" y="450"/>
                    </a:lnTo>
                    <a:lnTo>
                      <a:pt x="169" y="451"/>
                    </a:lnTo>
                    <a:lnTo>
                      <a:pt x="182" y="453"/>
                    </a:lnTo>
                    <a:lnTo>
                      <a:pt x="195" y="453"/>
                    </a:lnTo>
                    <a:lnTo>
                      <a:pt x="221" y="453"/>
                    </a:lnTo>
                    <a:lnTo>
                      <a:pt x="221" y="50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28" name="Freeform 10"/>
              <p:cNvSpPr>
                <a:spLocks/>
              </p:cNvSpPr>
              <p:nvPr userDrawn="1"/>
            </p:nvSpPr>
            <p:spPr bwMode="auto">
              <a:xfrm>
                <a:off x="4187825" y="4386263"/>
                <a:ext cx="350837" cy="806450"/>
              </a:xfrm>
              <a:custGeom>
                <a:avLst/>
                <a:gdLst>
                  <a:gd name="T0" fmla="*/ 221 w 221"/>
                  <a:gd name="T1" fmla="*/ 508 h 508"/>
                  <a:gd name="T2" fmla="*/ 184 w 221"/>
                  <a:gd name="T3" fmla="*/ 508 h 508"/>
                  <a:gd name="T4" fmla="*/ 163 w 221"/>
                  <a:gd name="T5" fmla="*/ 507 h 508"/>
                  <a:gd name="T6" fmla="*/ 153 w 221"/>
                  <a:gd name="T7" fmla="*/ 506 h 508"/>
                  <a:gd name="T8" fmla="*/ 142 w 221"/>
                  <a:gd name="T9" fmla="*/ 504 h 508"/>
                  <a:gd name="T10" fmla="*/ 132 w 221"/>
                  <a:gd name="T11" fmla="*/ 502 h 508"/>
                  <a:gd name="T12" fmla="*/ 127 w 221"/>
                  <a:gd name="T13" fmla="*/ 500 h 508"/>
                  <a:gd name="T14" fmla="*/ 122 w 221"/>
                  <a:gd name="T15" fmla="*/ 498 h 508"/>
                  <a:gd name="T16" fmla="*/ 117 w 221"/>
                  <a:gd name="T17" fmla="*/ 496 h 508"/>
                  <a:gd name="T18" fmla="*/ 112 w 221"/>
                  <a:gd name="T19" fmla="*/ 494 h 508"/>
                  <a:gd name="T20" fmla="*/ 103 w 221"/>
                  <a:gd name="T21" fmla="*/ 488 h 508"/>
                  <a:gd name="T22" fmla="*/ 99 w 221"/>
                  <a:gd name="T23" fmla="*/ 485 h 508"/>
                  <a:gd name="T24" fmla="*/ 95 w 221"/>
                  <a:gd name="T25" fmla="*/ 481 h 508"/>
                  <a:gd name="T26" fmla="*/ 91 w 221"/>
                  <a:gd name="T27" fmla="*/ 477 h 508"/>
                  <a:gd name="T28" fmla="*/ 87 w 221"/>
                  <a:gd name="T29" fmla="*/ 473 h 508"/>
                  <a:gd name="T30" fmla="*/ 83 w 221"/>
                  <a:gd name="T31" fmla="*/ 468 h 508"/>
                  <a:gd name="T32" fmla="*/ 80 w 221"/>
                  <a:gd name="T33" fmla="*/ 463 h 508"/>
                  <a:gd name="T34" fmla="*/ 77 w 221"/>
                  <a:gd name="T35" fmla="*/ 458 h 508"/>
                  <a:gd name="T36" fmla="*/ 74 w 221"/>
                  <a:gd name="T37" fmla="*/ 452 h 508"/>
                  <a:gd name="T38" fmla="*/ 72 w 221"/>
                  <a:gd name="T39" fmla="*/ 445 h 508"/>
                  <a:gd name="T40" fmla="*/ 69 w 221"/>
                  <a:gd name="T41" fmla="*/ 439 h 508"/>
                  <a:gd name="T42" fmla="*/ 67 w 221"/>
                  <a:gd name="T43" fmla="*/ 431 h 508"/>
                  <a:gd name="T44" fmla="*/ 66 w 221"/>
                  <a:gd name="T45" fmla="*/ 423 h 508"/>
                  <a:gd name="T46" fmla="*/ 64 w 221"/>
                  <a:gd name="T47" fmla="*/ 415 h 508"/>
                  <a:gd name="T48" fmla="*/ 64 w 221"/>
                  <a:gd name="T49" fmla="*/ 406 h 508"/>
                  <a:gd name="T50" fmla="*/ 63 w 221"/>
                  <a:gd name="T51" fmla="*/ 397 h 508"/>
                  <a:gd name="T52" fmla="*/ 63 w 221"/>
                  <a:gd name="T53" fmla="*/ 387 h 508"/>
                  <a:gd name="T54" fmla="*/ 63 w 221"/>
                  <a:gd name="T55" fmla="*/ 150 h 508"/>
                  <a:gd name="T56" fmla="*/ 0 w 221"/>
                  <a:gd name="T57" fmla="*/ 150 h 508"/>
                  <a:gd name="T58" fmla="*/ 0 w 221"/>
                  <a:gd name="T59" fmla="*/ 96 h 508"/>
                  <a:gd name="T60" fmla="*/ 63 w 221"/>
                  <a:gd name="T61" fmla="*/ 96 h 508"/>
                  <a:gd name="T62" fmla="*/ 63 w 221"/>
                  <a:gd name="T63" fmla="*/ 0 h 508"/>
                  <a:gd name="T64" fmla="*/ 125 w 221"/>
                  <a:gd name="T65" fmla="*/ 0 h 508"/>
                  <a:gd name="T66" fmla="*/ 125 w 221"/>
                  <a:gd name="T67" fmla="*/ 96 h 508"/>
                  <a:gd name="T68" fmla="*/ 219 w 221"/>
                  <a:gd name="T69" fmla="*/ 96 h 508"/>
                  <a:gd name="T70" fmla="*/ 219 w 221"/>
                  <a:gd name="T71" fmla="*/ 150 h 508"/>
                  <a:gd name="T72" fmla="*/ 125 w 221"/>
                  <a:gd name="T73" fmla="*/ 150 h 508"/>
                  <a:gd name="T74" fmla="*/ 125 w 221"/>
                  <a:gd name="T75" fmla="*/ 376 h 508"/>
                  <a:gd name="T76" fmla="*/ 125 w 221"/>
                  <a:gd name="T77" fmla="*/ 389 h 508"/>
                  <a:gd name="T78" fmla="*/ 126 w 221"/>
                  <a:gd name="T79" fmla="*/ 400 h 508"/>
                  <a:gd name="T80" fmla="*/ 128 w 221"/>
                  <a:gd name="T81" fmla="*/ 410 h 508"/>
                  <a:gd name="T82" fmla="*/ 131 w 221"/>
                  <a:gd name="T83" fmla="*/ 418 h 508"/>
                  <a:gd name="T84" fmla="*/ 134 w 221"/>
                  <a:gd name="T85" fmla="*/ 425 h 508"/>
                  <a:gd name="T86" fmla="*/ 138 w 221"/>
                  <a:gd name="T87" fmla="*/ 432 h 508"/>
                  <a:gd name="T88" fmla="*/ 140 w 221"/>
                  <a:gd name="T89" fmla="*/ 434 h 508"/>
                  <a:gd name="T90" fmla="*/ 142 w 221"/>
                  <a:gd name="T91" fmla="*/ 437 h 508"/>
                  <a:gd name="T92" fmla="*/ 147 w 221"/>
                  <a:gd name="T93" fmla="*/ 441 h 508"/>
                  <a:gd name="T94" fmla="*/ 152 w 221"/>
                  <a:gd name="T95" fmla="*/ 445 h 508"/>
                  <a:gd name="T96" fmla="*/ 157 w 221"/>
                  <a:gd name="T97" fmla="*/ 447 h 508"/>
                  <a:gd name="T98" fmla="*/ 163 w 221"/>
                  <a:gd name="T99" fmla="*/ 450 h 508"/>
                  <a:gd name="T100" fmla="*/ 169 w 221"/>
                  <a:gd name="T101" fmla="*/ 451 h 508"/>
                  <a:gd name="T102" fmla="*/ 182 w 221"/>
                  <a:gd name="T103" fmla="*/ 453 h 508"/>
                  <a:gd name="T104" fmla="*/ 196 w 221"/>
                  <a:gd name="T105" fmla="*/ 453 h 508"/>
                  <a:gd name="T106" fmla="*/ 221 w 221"/>
                  <a:gd name="T107" fmla="*/ 453 h 508"/>
                  <a:gd name="T108" fmla="*/ 221 w 221"/>
                  <a:gd name="T109" fmla="*/ 508 h 5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21" h="508">
                    <a:moveTo>
                      <a:pt x="221" y="508"/>
                    </a:moveTo>
                    <a:lnTo>
                      <a:pt x="184" y="508"/>
                    </a:lnTo>
                    <a:lnTo>
                      <a:pt x="163" y="507"/>
                    </a:lnTo>
                    <a:lnTo>
                      <a:pt x="153" y="506"/>
                    </a:lnTo>
                    <a:lnTo>
                      <a:pt x="142" y="504"/>
                    </a:lnTo>
                    <a:lnTo>
                      <a:pt x="132" y="502"/>
                    </a:lnTo>
                    <a:lnTo>
                      <a:pt x="127" y="500"/>
                    </a:lnTo>
                    <a:lnTo>
                      <a:pt x="122" y="498"/>
                    </a:lnTo>
                    <a:lnTo>
                      <a:pt x="117" y="496"/>
                    </a:lnTo>
                    <a:lnTo>
                      <a:pt x="112" y="494"/>
                    </a:lnTo>
                    <a:lnTo>
                      <a:pt x="103" y="488"/>
                    </a:lnTo>
                    <a:lnTo>
                      <a:pt x="99" y="485"/>
                    </a:lnTo>
                    <a:lnTo>
                      <a:pt x="95" y="481"/>
                    </a:lnTo>
                    <a:lnTo>
                      <a:pt x="91" y="477"/>
                    </a:lnTo>
                    <a:lnTo>
                      <a:pt x="87" y="473"/>
                    </a:lnTo>
                    <a:lnTo>
                      <a:pt x="83" y="468"/>
                    </a:lnTo>
                    <a:lnTo>
                      <a:pt x="80" y="463"/>
                    </a:lnTo>
                    <a:lnTo>
                      <a:pt x="77" y="458"/>
                    </a:lnTo>
                    <a:lnTo>
                      <a:pt x="74" y="452"/>
                    </a:lnTo>
                    <a:lnTo>
                      <a:pt x="72" y="445"/>
                    </a:lnTo>
                    <a:lnTo>
                      <a:pt x="69" y="439"/>
                    </a:lnTo>
                    <a:lnTo>
                      <a:pt x="67" y="431"/>
                    </a:lnTo>
                    <a:lnTo>
                      <a:pt x="66" y="423"/>
                    </a:lnTo>
                    <a:lnTo>
                      <a:pt x="64" y="415"/>
                    </a:lnTo>
                    <a:lnTo>
                      <a:pt x="64" y="406"/>
                    </a:lnTo>
                    <a:lnTo>
                      <a:pt x="63" y="397"/>
                    </a:lnTo>
                    <a:lnTo>
                      <a:pt x="63" y="387"/>
                    </a:lnTo>
                    <a:lnTo>
                      <a:pt x="63" y="150"/>
                    </a:lnTo>
                    <a:lnTo>
                      <a:pt x="0" y="150"/>
                    </a:lnTo>
                    <a:lnTo>
                      <a:pt x="0" y="96"/>
                    </a:lnTo>
                    <a:lnTo>
                      <a:pt x="63" y="96"/>
                    </a:lnTo>
                    <a:lnTo>
                      <a:pt x="63" y="0"/>
                    </a:lnTo>
                    <a:lnTo>
                      <a:pt x="125" y="0"/>
                    </a:lnTo>
                    <a:lnTo>
                      <a:pt x="125" y="96"/>
                    </a:lnTo>
                    <a:lnTo>
                      <a:pt x="219" y="96"/>
                    </a:lnTo>
                    <a:lnTo>
                      <a:pt x="219" y="150"/>
                    </a:lnTo>
                    <a:lnTo>
                      <a:pt x="125" y="150"/>
                    </a:lnTo>
                    <a:lnTo>
                      <a:pt x="125" y="376"/>
                    </a:lnTo>
                    <a:lnTo>
                      <a:pt x="125" y="389"/>
                    </a:lnTo>
                    <a:lnTo>
                      <a:pt x="126" y="400"/>
                    </a:lnTo>
                    <a:lnTo>
                      <a:pt x="128" y="410"/>
                    </a:lnTo>
                    <a:lnTo>
                      <a:pt x="131" y="418"/>
                    </a:lnTo>
                    <a:lnTo>
                      <a:pt x="134" y="425"/>
                    </a:lnTo>
                    <a:lnTo>
                      <a:pt x="138" y="432"/>
                    </a:lnTo>
                    <a:lnTo>
                      <a:pt x="140" y="434"/>
                    </a:lnTo>
                    <a:lnTo>
                      <a:pt x="142" y="437"/>
                    </a:lnTo>
                    <a:lnTo>
                      <a:pt x="147" y="441"/>
                    </a:lnTo>
                    <a:lnTo>
                      <a:pt x="152" y="445"/>
                    </a:lnTo>
                    <a:lnTo>
                      <a:pt x="157" y="447"/>
                    </a:lnTo>
                    <a:lnTo>
                      <a:pt x="163" y="450"/>
                    </a:lnTo>
                    <a:lnTo>
                      <a:pt x="169" y="451"/>
                    </a:lnTo>
                    <a:lnTo>
                      <a:pt x="182" y="453"/>
                    </a:lnTo>
                    <a:lnTo>
                      <a:pt x="196" y="453"/>
                    </a:lnTo>
                    <a:lnTo>
                      <a:pt x="221" y="453"/>
                    </a:lnTo>
                    <a:lnTo>
                      <a:pt x="221" y="50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29" name="Freeform 11"/>
              <p:cNvSpPr>
                <a:spLocks/>
              </p:cNvSpPr>
              <p:nvPr userDrawn="1"/>
            </p:nvSpPr>
            <p:spPr bwMode="auto">
              <a:xfrm>
                <a:off x="4662488" y="4324351"/>
                <a:ext cx="511175" cy="868363"/>
              </a:xfrm>
              <a:custGeom>
                <a:avLst/>
                <a:gdLst>
                  <a:gd name="T0" fmla="*/ 259 w 322"/>
                  <a:gd name="T1" fmla="*/ 547 h 547"/>
                  <a:gd name="T2" fmla="*/ 259 w 322"/>
                  <a:gd name="T3" fmla="*/ 285 h 547"/>
                  <a:gd name="T4" fmla="*/ 258 w 322"/>
                  <a:gd name="T5" fmla="*/ 269 h 547"/>
                  <a:gd name="T6" fmla="*/ 255 w 322"/>
                  <a:gd name="T7" fmla="*/ 254 h 547"/>
                  <a:gd name="T8" fmla="*/ 249 w 322"/>
                  <a:gd name="T9" fmla="*/ 235 h 547"/>
                  <a:gd name="T10" fmla="*/ 240 w 322"/>
                  <a:gd name="T11" fmla="*/ 219 h 547"/>
                  <a:gd name="T12" fmla="*/ 228 w 322"/>
                  <a:gd name="T13" fmla="*/ 205 h 547"/>
                  <a:gd name="T14" fmla="*/ 220 w 322"/>
                  <a:gd name="T15" fmla="*/ 199 h 547"/>
                  <a:gd name="T16" fmla="*/ 203 w 322"/>
                  <a:gd name="T17" fmla="*/ 190 h 547"/>
                  <a:gd name="T18" fmla="*/ 193 w 322"/>
                  <a:gd name="T19" fmla="*/ 187 h 547"/>
                  <a:gd name="T20" fmla="*/ 181 w 322"/>
                  <a:gd name="T21" fmla="*/ 185 h 547"/>
                  <a:gd name="T22" fmla="*/ 169 w 322"/>
                  <a:gd name="T23" fmla="*/ 185 h 547"/>
                  <a:gd name="T24" fmla="*/ 147 w 322"/>
                  <a:gd name="T25" fmla="*/ 187 h 547"/>
                  <a:gd name="T26" fmla="*/ 126 w 322"/>
                  <a:gd name="T27" fmla="*/ 194 h 547"/>
                  <a:gd name="T28" fmla="*/ 112 w 322"/>
                  <a:gd name="T29" fmla="*/ 202 h 547"/>
                  <a:gd name="T30" fmla="*/ 100 w 322"/>
                  <a:gd name="T31" fmla="*/ 212 h 547"/>
                  <a:gd name="T32" fmla="*/ 86 w 322"/>
                  <a:gd name="T33" fmla="*/ 228 h 547"/>
                  <a:gd name="T34" fmla="*/ 74 w 322"/>
                  <a:gd name="T35" fmla="*/ 248 h 547"/>
                  <a:gd name="T36" fmla="*/ 67 w 322"/>
                  <a:gd name="T37" fmla="*/ 271 h 547"/>
                  <a:gd name="T38" fmla="*/ 63 w 322"/>
                  <a:gd name="T39" fmla="*/ 290 h 547"/>
                  <a:gd name="T40" fmla="*/ 62 w 322"/>
                  <a:gd name="T41" fmla="*/ 310 h 547"/>
                  <a:gd name="T42" fmla="*/ 0 w 322"/>
                  <a:gd name="T43" fmla="*/ 547 h 547"/>
                  <a:gd name="T44" fmla="*/ 59 w 322"/>
                  <a:gd name="T45" fmla="*/ 0 h 547"/>
                  <a:gd name="T46" fmla="*/ 63 w 322"/>
                  <a:gd name="T47" fmla="*/ 183 h 547"/>
                  <a:gd name="T48" fmla="*/ 71 w 322"/>
                  <a:gd name="T49" fmla="*/ 171 h 547"/>
                  <a:gd name="T50" fmla="*/ 82 w 322"/>
                  <a:gd name="T51" fmla="*/ 160 h 547"/>
                  <a:gd name="T52" fmla="*/ 96 w 322"/>
                  <a:gd name="T53" fmla="*/ 150 h 547"/>
                  <a:gd name="T54" fmla="*/ 111 w 322"/>
                  <a:gd name="T55" fmla="*/ 142 h 547"/>
                  <a:gd name="T56" fmla="*/ 129 w 322"/>
                  <a:gd name="T57" fmla="*/ 135 h 547"/>
                  <a:gd name="T58" fmla="*/ 149 w 322"/>
                  <a:gd name="T59" fmla="*/ 131 h 547"/>
                  <a:gd name="T60" fmla="*/ 170 w 322"/>
                  <a:gd name="T61" fmla="*/ 128 h 547"/>
                  <a:gd name="T62" fmla="*/ 190 w 322"/>
                  <a:gd name="T63" fmla="*/ 128 h 547"/>
                  <a:gd name="T64" fmla="*/ 208 w 322"/>
                  <a:gd name="T65" fmla="*/ 130 h 547"/>
                  <a:gd name="T66" fmla="*/ 224 w 322"/>
                  <a:gd name="T67" fmla="*/ 133 h 547"/>
                  <a:gd name="T68" fmla="*/ 239 w 322"/>
                  <a:gd name="T69" fmla="*/ 138 h 547"/>
                  <a:gd name="T70" fmla="*/ 253 w 322"/>
                  <a:gd name="T71" fmla="*/ 145 h 547"/>
                  <a:gd name="T72" fmla="*/ 265 w 322"/>
                  <a:gd name="T73" fmla="*/ 152 h 547"/>
                  <a:gd name="T74" fmla="*/ 276 w 322"/>
                  <a:gd name="T75" fmla="*/ 161 h 547"/>
                  <a:gd name="T76" fmla="*/ 286 w 322"/>
                  <a:gd name="T77" fmla="*/ 172 h 547"/>
                  <a:gd name="T78" fmla="*/ 294 w 322"/>
                  <a:gd name="T79" fmla="*/ 183 h 547"/>
                  <a:gd name="T80" fmla="*/ 304 w 322"/>
                  <a:gd name="T81" fmla="*/ 202 h 547"/>
                  <a:gd name="T82" fmla="*/ 314 w 322"/>
                  <a:gd name="T83" fmla="*/ 230 h 547"/>
                  <a:gd name="T84" fmla="*/ 318 w 322"/>
                  <a:gd name="T85" fmla="*/ 246 h 547"/>
                  <a:gd name="T86" fmla="*/ 320 w 322"/>
                  <a:gd name="T87" fmla="*/ 262 h 547"/>
                  <a:gd name="T88" fmla="*/ 322 w 322"/>
                  <a:gd name="T89" fmla="*/ 295 h 5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322" h="547">
                    <a:moveTo>
                      <a:pt x="322" y="547"/>
                    </a:moveTo>
                    <a:lnTo>
                      <a:pt x="259" y="547"/>
                    </a:lnTo>
                    <a:lnTo>
                      <a:pt x="259" y="296"/>
                    </a:lnTo>
                    <a:lnTo>
                      <a:pt x="259" y="285"/>
                    </a:lnTo>
                    <a:lnTo>
                      <a:pt x="258" y="275"/>
                    </a:lnTo>
                    <a:lnTo>
                      <a:pt x="258" y="269"/>
                    </a:lnTo>
                    <a:lnTo>
                      <a:pt x="257" y="264"/>
                    </a:lnTo>
                    <a:lnTo>
                      <a:pt x="255" y="254"/>
                    </a:lnTo>
                    <a:lnTo>
                      <a:pt x="252" y="245"/>
                    </a:lnTo>
                    <a:lnTo>
                      <a:pt x="249" y="235"/>
                    </a:lnTo>
                    <a:lnTo>
                      <a:pt x="245" y="227"/>
                    </a:lnTo>
                    <a:lnTo>
                      <a:pt x="240" y="219"/>
                    </a:lnTo>
                    <a:lnTo>
                      <a:pt x="234" y="211"/>
                    </a:lnTo>
                    <a:lnTo>
                      <a:pt x="228" y="205"/>
                    </a:lnTo>
                    <a:lnTo>
                      <a:pt x="224" y="202"/>
                    </a:lnTo>
                    <a:lnTo>
                      <a:pt x="220" y="199"/>
                    </a:lnTo>
                    <a:lnTo>
                      <a:pt x="212" y="194"/>
                    </a:lnTo>
                    <a:lnTo>
                      <a:pt x="203" y="190"/>
                    </a:lnTo>
                    <a:lnTo>
                      <a:pt x="198" y="188"/>
                    </a:lnTo>
                    <a:lnTo>
                      <a:pt x="193" y="187"/>
                    </a:lnTo>
                    <a:lnTo>
                      <a:pt x="187" y="186"/>
                    </a:lnTo>
                    <a:lnTo>
                      <a:pt x="181" y="185"/>
                    </a:lnTo>
                    <a:lnTo>
                      <a:pt x="175" y="185"/>
                    </a:lnTo>
                    <a:lnTo>
                      <a:pt x="169" y="185"/>
                    </a:lnTo>
                    <a:lnTo>
                      <a:pt x="158" y="185"/>
                    </a:lnTo>
                    <a:lnTo>
                      <a:pt x="147" y="187"/>
                    </a:lnTo>
                    <a:lnTo>
                      <a:pt x="136" y="190"/>
                    </a:lnTo>
                    <a:lnTo>
                      <a:pt x="126" y="194"/>
                    </a:lnTo>
                    <a:lnTo>
                      <a:pt x="117" y="199"/>
                    </a:lnTo>
                    <a:lnTo>
                      <a:pt x="112" y="202"/>
                    </a:lnTo>
                    <a:lnTo>
                      <a:pt x="108" y="205"/>
                    </a:lnTo>
                    <a:lnTo>
                      <a:pt x="100" y="212"/>
                    </a:lnTo>
                    <a:lnTo>
                      <a:pt x="92" y="220"/>
                    </a:lnTo>
                    <a:lnTo>
                      <a:pt x="86" y="228"/>
                    </a:lnTo>
                    <a:lnTo>
                      <a:pt x="80" y="238"/>
                    </a:lnTo>
                    <a:lnTo>
                      <a:pt x="74" y="248"/>
                    </a:lnTo>
                    <a:lnTo>
                      <a:pt x="70" y="259"/>
                    </a:lnTo>
                    <a:lnTo>
                      <a:pt x="67" y="271"/>
                    </a:lnTo>
                    <a:lnTo>
                      <a:pt x="64" y="283"/>
                    </a:lnTo>
                    <a:lnTo>
                      <a:pt x="63" y="290"/>
                    </a:lnTo>
                    <a:lnTo>
                      <a:pt x="63" y="296"/>
                    </a:lnTo>
                    <a:lnTo>
                      <a:pt x="62" y="310"/>
                    </a:lnTo>
                    <a:lnTo>
                      <a:pt x="62" y="547"/>
                    </a:lnTo>
                    <a:lnTo>
                      <a:pt x="0" y="547"/>
                    </a:lnTo>
                    <a:lnTo>
                      <a:pt x="0" y="0"/>
                    </a:lnTo>
                    <a:lnTo>
                      <a:pt x="59" y="0"/>
                    </a:lnTo>
                    <a:lnTo>
                      <a:pt x="59" y="189"/>
                    </a:lnTo>
                    <a:lnTo>
                      <a:pt x="63" y="183"/>
                    </a:lnTo>
                    <a:lnTo>
                      <a:pt x="66" y="177"/>
                    </a:lnTo>
                    <a:lnTo>
                      <a:pt x="71" y="171"/>
                    </a:lnTo>
                    <a:lnTo>
                      <a:pt x="76" y="165"/>
                    </a:lnTo>
                    <a:lnTo>
                      <a:pt x="82" y="160"/>
                    </a:lnTo>
                    <a:lnTo>
                      <a:pt x="89" y="155"/>
                    </a:lnTo>
                    <a:lnTo>
                      <a:pt x="96" y="150"/>
                    </a:lnTo>
                    <a:lnTo>
                      <a:pt x="103" y="146"/>
                    </a:lnTo>
                    <a:lnTo>
                      <a:pt x="111" y="142"/>
                    </a:lnTo>
                    <a:lnTo>
                      <a:pt x="120" y="138"/>
                    </a:lnTo>
                    <a:lnTo>
                      <a:pt x="129" y="135"/>
                    </a:lnTo>
                    <a:lnTo>
                      <a:pt x="139" y="133"/>
                    </a:lnTo>
                    <a:lnTo>
                      <a:pt x="149" y="131"/>
                    </a:lnTo>
                    <a:lnTo>
                      <a:pt x="159" y="129"/>
                    </a:lnTo>
                    <a:lnTo>
                      <a:pt x="170" y="128"/>
                    </a:lnTo>
                    <a:lnTo>
                      <a:pt x="181" y="128"/>
                    </a:lnTo>
                    <a:lnTo>
                      <a:pt x="190" y="128"/>
                    </a:lnTo>
                    <a:lnTo>
                      <a:pt x="199" y="129"/>
                    </a:lnTo>
                    <a:lnTo>
                      <a:pt x="208" y="130"/>
                    </a:lnTo>
                    <a:lnTo>
                      <a:pt x="216" y="131"/>
                    </a:lnTo>
                    <a:lnTo>
                      <a:pt x="224" y="133"/>
                    </a:lnTo>
                    <a:lnTo>
                      <a:pt x="232" y="136"/>
                    </a:lnTo>
                    <a:lnTo>
                      <a:pt x="239" y="138"/>
                    </a:lnTo>
                    <a:lnTo>
                      <a:pt x="246" y="141"/>
                    </a:lnTo>
                    <a:lnTo>
                      <a:pt x="253" y="145"/>
                    </a:lnTo>
                    <a:lnTo>
                      <a:pt x="259" y="148"/>
                    </a:lnTo>
                    <a:lnTo>
                      <a:pt x="265" y="152"/>
                    </a:lnTo>
                    <a:lnTo>
                      <a:pt x="271" y="157"/>
                    </a:lnTo>
                    <a:lnTo>
                      <a:pt x="276" y="161"/>
                    </a:lnTo>
                    <a:lnTo>
                      <a:pt x="281" y="166"/>
                    </a:lnTo>
                    <a:lnTo>
                      <a:pt x="286" y="172"/>
                    </a:lnTo>
                    <a:lnTo>
                      <a:pt x="290" y="177"/>
                    </a:lnTo>
                    <a:lnTo>
                      <a:pt x="294" y="183"/>
                    </a:lnTo>
                    <a:lnTo>
                      <a:pt x="298" y="189"/>
                    </a:lnTo>
                    <a:lnTo>
                      <a:pt x="304" y="202"/>
                    </a:lnTo>
                    <a:lnTo>
                      <a:pt x="310" y="216"/>
                    </a:lnTo>
                    <a:lnTo>
                      <a:pt x="314" y="230"/>
                    </a:lnTo>
                    <a:lnTo>
                      <a:pt x="316" y="238"/>
                    </a:lnTo>
                    <a:lnTo>
                      <a:pt x="318" y="246"/>
                    </a:lnTo>
                    <a:lnTo>
                      <a:pt x="319" y="254"/>
                    </a:lnTo>
                    <a:lnTo>
                      <a:pt x="320" y="262"/>
                    </a:lnTo>
                    <a:lnTo>
                      <a:pt x="321" y="278"/>
                    </a:lnTo>
                    <a:lnTo>
                      <a:pt x="322" y="295"/>
                    </a:lnTo>
                    <a:lnTo>
                      <a:pt x="322" y="54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30" name="Freeform 12"/>
              <p:cNvSpPr>
                <a:spLocks noEditPoints="1"/>
              </p:cNvSpPr>
              <p:nvPr userDrawn="1"/>
            </p:nvSpPr>
            <p:spPr bwMode="auto">
              <a:xfrm>
                <a:off x="5335588" y="4527551"/>
                <a:ext cx="554037" cy="676275"/>
              </a:xfrm>
              <a:custGeom>
                <a:avLst/>
                <a:gdLst>
                  <a:gd name="T0" fmla="*/ 66 w 349"/>
                  <a:gd name="T1" fmla="*/ 246 h 426"/>
                  <a:gd name="T2" fmla="*/ 71 w 349"/>
                  <a:gd name="T3" fmla="*/ 272 h 426"/>
                  <a:gd name="T4" fmla="*/ 84 w 349"/>
                  <a:gd name="T5" fmla="*/ 302 h 426"/>
                  <a:gd name="T6" fmla="*/ 98 w 349"/>
                  <a:gd name="T7" fmla="*/ 323 h 426"/>
                  <a:gd name="T8" fmla="*/ 121 w 349"/>
                  <a:gd name="T9" fmla="*/ 345 h 426"/>
                  <a:gd name="T10" fmla="*/ 143 w 349"/>
                  <a:gd name="T11" fmla="*/ 358 h 426"/>
                  <a:gd name="T12" fmla="*/ 161 w 349"/>
                  <a:gd name="T13" fmla="*/ 364 h 426"/>
                  <a:gd name="T14" fmla="*/ 188 w 349"/>
                  <a:gd name="T15" fmla="*/ 367 h 426"/>
                  <a:gd name="T16" fmla="*/ 221 w 349"/>
                  <a:gd name="T17" fmla="*/ 364 h 426"/>
                  <a:gd name="T18" fmla="*/ 248 w 349"/>
                  <a:gd name="T19" fmla="*/ 355 h 426"/>
                  <a:gd name="T20" fmla="*/ 269 w 349"/>
                  <a:gd name="T21" fmla="*/ 343 h 426"/>
                  <a:gd name="T22" fmla="*/ 295 w 349"/>
                  <a:gd name="T23" fmla="*/ 320 h 426"/>
                  <a:gd name="T24" fmla="*/ 342 w 349"/>
                  <a:gd name="T25" fmla="*/ 356 h 426"/>
                  <a:gd name="T26" fmla="*/ 322 w 349"/>
                  <a:gd name="T27" fmla="*/ 377 h 426"/>
                  <a:gd name="T28" fmla="*/ 296 w 349"/>
                  <a:gd name="T29" fmla="*/ 396 h 426"/>
                  <a:gd name="T30" fmla="*/ 265 w 349"/>
                  <a:gd name="T31" fmla="*/ 412 h 426"/>
                  <a:gd name="T32" fmla="*/ 227 w 349"/>
                  <a:gd name="T33" fmla="*/ 422 h 426"/>
                  <a:gd name="T34" fmla="*/ 184 w 349"/>
                  <a:gd name="T35" fmla="*/ 426 h 426"/>
                  <a:gd name="T36" fmla="*/ 154 w 349"/>
                  <a:gd name="T37" fmla="*/ 424 h 426"/>
                  <a:gd name="T38" fmla="*/ 127 w 349"/>
                  <a:gd name="T39" fmla="*/ 417 h 426"/>
                  <a:gd name="T40" fmla="*/ 101 w 349"/>
                  <a:gd name="T41" fmla="*/ 406 h 426"/>
                  <a:gd name="T42" fmla="*/ 78 w 349"/>
                  <a:gd name="T43" fmla="*/ 391 h 426"/>
                  <a:gd name="T44" fmla="*/ 58 w 349"/>
                  <a:gd name="T45" fmla="*/ 373 h 426"/>
                  <a:gd name="T46" fmla="*/ 40 w 349"/>
                  <a:gd name="T47" fmla="*/ 351 h 426"/>
                  <a:gd name="T48" fmla="*/ 21 w 349"/>
                  <a:gd name="T49" fmla="*/ 317 h 426"/>
                  <a:gd name="T50" fmla="*/ 11 w 349"/>
                  <a:gd name="T51" fmla="*/ 288 h 426"/>
                  <a:gd name="T52" fmla="*/ 4 w 349"/>
                  <a:gd name="T53" fmla="*/ 257 h 426"/>
                  <a:gd name="T54" fmla="*/ 0 w 349"/>
                  <a:gd name="T55" fmla="*/ 224 h 426"/>
                  <a:gd name="T56" fmla="*/ 1 w 349"/>
                  <a:gd name="T57" fmla="*/ 191 h 426"/>
                  <a:gd name="T58" fmla="*/ 6 w 349"/>
                  <a:gd name="T59" fmla="*/ 159 h 426"/>
                  <a:gd name="T60" fmla="*/ 15 w 349"/>
                  <a:gd name="T61" fmla="*/ 129 h 426"/>
                  <a:gd name="T62" fmla="*/ 27 w 349"/>
                  <a:gd name="T63" fmla="*/ 102 h 426"/>
                  <a:gd name="T64" fmla="*/ 43 w 349"/>
                  <a:gd name="T65" fmla="*/ 77 h 426"/>
                  <a:gd name="T66" fmla="*/ 68 w 349"/>
                  <a:gd name="T67" fmla="*/ 48 h 426"/>
                  <a:gd name="T68" fmla="*/ 89 w 349"/>
                  <a:gd name="T69" fmla="*/ 30 h 426"/>
                  <a:gd name="T70" fmla="*/ 113 w 349"/>
                  <a:gd name="T71" fmla="*/ 17 h 426"/>
                  <a:gd name="T72" fmla="*/ 139 w 349"/>
                  <a:gd name="T73" fmla="*/ 7 h 426"/>
                  <a:gd name="T74" fmla="*/ 165 w 349"/>
                  <a:gd name="T75" fmla="*/ 1 h 426"/>
                  <a:gd name="T76" fmla="*/ 194 w 349"/>
                  <a:gd name="T77" fmla="*/ 0 h 426"/>
                  <a:gd name="T78" fmla="*/ 224 w 349"/>
                  <a:gd name="T79" fmla="*/ 4 h 426"/>
                  <a:gd name="T80" fmla="*/ 252 w 349"/>
                  <a:gd name="T81" fmla="*/ 13 h 426"/>
                  <a:gd name="T82" fmla="*/ 275 w 349"/>
                  <a:gd name="T83" fmla="*/ 25 h 426"/>
                  <a:gd name="T84" fmla="*/ 294 w 349"/>
                  <a:gd name="T85" fmla="*/ 41 h 426"/>
                  <a:gd name="T86" fmla="*/ 311 w 349"/>
                  <a:gd name="T87" fmla="*/ 60 h 426"/>
                  <a:gd name="T88" fmla="*/ 331 w 349"/>
                  <a:gd name="T89" fmla="*/ 96 h 426"/>
                  <a:gd name="T90" fmla="*/ 340 w 349"/>
                  <a:gd name="T91" fmla="*/ 121 h 426"/>
                  <a:gd name="T92" fmla="*/ 345 w 349"/>
                  <a:gd name="T93" fmla="*/ 146 h 426"/>
                  <a:gd name="T94" fmla="*/ 349 w 349"/>
                  <a:gd name="T95" fmla="*/ 189 h 426"/>
                  <a:gd name="T96" fmla="*/ 66 w 349"/>
                  <a:gd name="T97" fmla="*/ 176 h 426"/>
                  <a:gd name="T98" fmla="*/ 288 w 349"/>
                  <a:gd name="T99" fmla="*/ 157 h 426"/>
                  <a:gd name="T100" fmla="*/ 282 w 349"/>
                  <a:gd name="T101" fmla="*/ 129 h 426"/>
                  <a:gd name="T102" fmla="*/ 272 w 349"/>
                  <a:gd name="T103" fmla="*/ 109 h 426"/>
                  <a:gd name="T104" fmla="*/ 253 w 349"/>
                  <a:gd name="T105" fmla="*/ 84 h 426"/>
                  <a:gd name="T106" fmla="*/ 226 w 349"/>
                  <a:gd name="T107" fmla="*/ 68 h 426"/>
                  <a:gd name="T108" fmla="*/ 195 w 349"/>
                  <a:gd name="T109" fmla="*/ 59 h 426"/>
                  <a:gd name="T110" fmla="*/ 161 w 349"/>
                  <a:gd name="T111" fmla="*/ 61 h 426"/>
                  <a:gd name="T112" fmla="*/ 140 w 349"/>
                  <a:gd name="T113" fmla="*/ 68 h 426"/>
                  <a:gd name="T114" fmla="*/ 113 w 349"/>
                  <a:gd name="T115" fmla="*/ 86 h 426"/>
                  <a:gd name="T116" fmla="*/ 91 w 349"/>
                  <a:gd name="T117" fmla="*/ 111 h 426"/>
                  <a:gd name="T118" fmla="*/ 78 w 349"/>
                  <a:gd name="T119" fmla="*/ 136 h 426"/>
                  <a:gd name="T120" fmla="*/ 68 w 349"/>
                  <a:gd name="T121" fmla="*/ 164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49" h="426">
                    <a:moveTo>
                      <a:pt x="64" y="227"/>
                    </a:moveTo>
                    <a:lnTo>
                      <a:pt x="65" y="240"/>
                    </a:lnTo>
                    <a:lnTo>
                      <a:pt x="66" y="246"/>
                    </a:lnTo>
                    <a:lnTo>
                      <a:pt x="67" y="253"/>
                    </a:lnTo>
                    <a:lnTo>
                      <a:pt x="69" y="266"/>
                    </a:lnTo>
                    <a:lnTo>
                      <a:pt x="71" y="272"/>
                    </a:lnTo>
                    <a:lnTo>
                      <a:pt x="73" y="278"/>
                    </a:lnTo>
                    <a:lnTo>
                      <a:pt x="78" y="290"/>
                    </a:lnTo>
                    <a:lnTo>
                      <a:pt x="84" y="302"/>
                    </a:lnTo>
                    <a:lnTo>
                      <a:pt x="87" y="307"/>
                    </a:lnTo>
                    <a:lnTo>
                      <a:pt x="90" y="313"/>
                    </a:lnTo>
                    <a:lnTo>
                      <a:pt x="98" y="323"/>
                    </a:lnTo>
                    <a:lnTo>
                      <a:pt x="107" y="332"/>
                    </a:lnTo>
                    <a:lnTo>
                      <a:pt x="116" y="341"/>
                    </a:lnTo>
                    <a:lnTo>
                      <a:pt x="121" y="345"/>
                    </a:lnTo>
                    <a:lnTo>
                      <a:pt x="126" y="349"/>
                    </a:lnTo>
                    <a:lnTo>
                      <a:pt x="137" y="355"/>
                    </a:lnTo>
                    <a:lnTo>
                      <a:pt x="143" y="358"/>
                    </a:lnTo>
                    <a:lnTo>
                      <a:pt x="149" y="360"/>
                    </a:lnTo>
                    <a:lnTo>
                      <a:pt x="155" y="362"/>
                    </a:lnTo>
                    <a:lnTo>
                      <a:pt x="161" y="364"/>
                    </a:lnTo>
                    <a:lnTo>
                      <a:pt x="168" y="365"/>
                    </a:lnTo>
                    <a:lnTo>
                      <a:pt x="174" y="366"/>
                    </a:lnTo>
                    <a:lnTo>
                      <a:pt x="188" y="367"/>
                    </a:lnTo>
                    <a:lnTo>
                      <a:pt x="200" y="367"/>
                    </a:lnTo>
                    <a:lnTo>
                      <a:pt x="211" y="366"/>
                    </a:lnTo>
                    <a:lnTo>
                      <a:pt x="221" y="364"/>
                    </a:lnTo>
                    <a:lnTo>
                      <a:pt x="230" y="361"/>
                    </a:lnTo>
                    <a:lnTo>
                      <a:pt x="240" y="359"/>
                    </a:lnTo>
                    <a:lnTo>
                      <a:pt x="248" y="355"/>
                    </a:lnTo>
                    <a:lnTo>
                      <a:pt x="256" y="352"/>
                    </a:lnTo>
                    <a:lnTo>
                      <a:pt x="263" y="348"/>
                    </a:lnTo>
                    <a:lnTo>
                      <a:pt x="269" y="343"/>
                    </a:lnTo>
                    <a:lnTo>
                      <a:pt x="275" y="339"/>
                    </a:lnTo>
                    <a:lnTo>
                      <a:pt x="286" y="330"/>
                    </a:lnTo>
                    <a:lnTo>
                      <a:pt x="295" y="320"/>
                    </a:lnTo>
                    <a:lnTo>
                      <a:pt x="303" y="312"/>
                    </a:lnTo>
                    <a:lnTo>
                      <a:pt x="347" y="349"/>
                    </a:lnTo>
                    <a:lnTo>
                      <a:pt x="342" y="356"/>
                    </a:lnTo>
                    <a:lnTo>
                      <a:pt x="336" y="363"/>
                    </a:lnTo>
                    <a:lnTo>
                      <a:pt x="329" y="370"/>
                    </a:lnTo>
                    <a:lnTo>
                      <a:pt x="322" y="377"/>
                    </a:lnTo>
                    <a:lnTo>
                      <a:pt x="314" y="384"/>
                    </a:lnTo>
                    <a:lnTo>
                      <a:pt x="306" y="390"/>
                    </a:lnTo>
                    <a:lnTo>
                      <a:pt x="296" y="396"/>
                    </a:lnTo>
                    <a:lnTo>
                      <a:pt x="286" y="402"/>
                    </a:lnTo>
                    <a:lnTo>
                      <a:pt x="276" y="407"/>
                    </a:lnTo>
                    <a:lnTo>
                      <a:pt x="265" y="412"/>
                    </a:lnTo>
                    <a:lnTo>
                      <a:pt x="253" y="416"/>
                    </a:lnTo>
                    <a:lnTo>
                      <a:pt x="241" y="419"/>
                    </a:lnTo>
                    <a:lnTo>
                      <a:pt x="227" y="422"/>
                    </a:lnTo>
                    <a:lnTo>
                      <a:pt x="213" y="424"/>
                    </a:lnTo>
                    <a:lnTo>
                      <a:pt x="199" y="426"/>
                    </a:lnTo>
                    <a:lnTo>
                      <a:pt x="184" y="426"/>
                    </a:lnTo>
                    <a:lnTo>
                      <a:pt x="174" y="426"/>
                    </a:lnTo>
                    <a:lnTo>
                      <a:pt x="164" y="425"/>
                    </a:lnTo>
                    <a:lnTo>
                      <a:pt x="154" y="424"/>
                    </a:lnTo>
                    <a:lnTo>
                      <a:pt x="145" y="422"/>
                    </a:lnTo>
                    <a:lnTo>
                      <a:pt x="136" y="420"/>
                    </a:lnTo>
                    <a:lnTo>
                      <a:pt x="127" y="417"/>
                    </a:lnTo>
                    <a:lnTo>
                      <a:pt x="118" y="414"/>
                    </a:lnTo>
                    <a:lnTo>
                      <a:pt x="109" y="410"/>
                    </a:lnTo>
                    <a:lnTo>
                      <a:pt x="101" y="406"/>
                    </a:lnTo>
                    <a:lnTo>
                      <a:pt x="93" y="401"/>
                    </a:lnTo>
                    <a:lnTo>
                      <a:pt x="85" y="397"/>
                    </a:lnTo>
                    <a:lnTo>
                      <a:pt x="78" y="391"/>
                    </a:lnTo>
                    <a:lnTo>
                      <a:pt x="71" y="385"/>
                    </a:lnTo>
                    <a:lnTo>
                      <a:pt x="64" y="379"/>
                    </a:lnTo>
                    <a:lnTo>
                      <a:pt x="58" y="373"/>
                    </a:lnTo>
                    <a:lnTo>
                      <a:pt x="51" y="366"/>
                    </a:lnTo>
                    <a:lnTo>
                      <a:pt x="45" y="359"/>
                    </a:lnTo>
                    <a:lnTo>
                      <a:pt x="40" y="351"/>
                    </a:lnTo>
                    <a:lnTo>
                      <a:pt x="30" y="335"/>
                    </a:lnTo>
                    <a:lnTo>
                      <a:pt x="25" y="326"/>
                    </a:lnTo>
                    <a:lnTo>
                      <a:pt x="21" y="317"/>
                    </a:lnTo>
                    <a:lnTo>
                      <a:pt x="17" y="308"/>
                    </a:lnTo>
                    <a:lnTo>
                      <a:pt x="14" y="298"/>
                    </a:lnTo>
                    <a:lnTo>
                      <a:pt x="11" y="288"/>
                    </a:lnTo>
                    <a:lnTo>
                      <a:pt x="8" y="278"/>
                    </a:lnTo>
                    <a:lnTo>
                      <a:pt x="5" y="268"/>
                    </a:lnTo>
                    <a:lnTo>
                      <a:pt x="4" y="257"/>
                    </a:lnTo>
                    <a:lnTo>
                      <a:pt x="2" y="247"/>
                    </a:lnTo>
                    <a:lnTo>
                      <a:pt x="1" y="235"/>
                    </a:lnTo>
                    <a:lnTo>
                      <a:pt x="0" y="224"/>
                    </a:lnTo>
                    <a:lnTo>
                      <a:pt x="0" y="213"/>
                    </a:lnTo>
                    <a:lnTo>
                      <a:pt x="0" y="202"/>
                    </a:lnTo>
                    <a:lnTo>
                      <a:pt x="1" y="191"/>
                    </a:lnTo>
                    <a:lnTo>
                      <a:pt x="2" y="180"/>
                    </a:lnTo>
                    <a:lnTo>
                      <a:pt x="4" y="169"/>
                    </a:lnTo>
                    <a:lnTo>
                      <a:pt x="6" y="159"/>
                    </a:lnTo>
                    <a:lnTo>
                      <a:pt x="9" y="149"/>
                    </a:lnTo>
                    <a:lnTo>
                      <a:pt x="12" y="139"/>
                    </a:lnTo>
                    <a:lnTo>
                      <a:pt x="15" y="129"/>
                    </a:lnTo>
                    <a:lnTo>
                      <a:pt x="19" y="120"/>
                    </a:lnTo>
                    <a:lnTo>
                      <a:pt x="23" y="111"/>
                    </a:lnTo>
                    <a:lnTo>
                      <a:pt x="27" y="102"/>
                    </a:lnTo>
                    <a:lnTo>
                      <a:pt x="32" y="93"/>
                    </a:lnTo>
                    <a:lnTo>
                      <a:pt x="37" y="85"/>
                    </a:lnTo>
                    <a:lnTo>
                      <a:pt x="43" y="77"/>
                    </a:lnTo>
                    <a:lnTo>
                      <a:pt x="49" y="69"/>
                    </a:lnTo>
                    <a:lnTo>
                      <a:pt x="55" y="62"/>
                    </a:lnTo>
                    <a:lnTo>
                      <a:pt x="68" y="48"/>
                    </a:lnTo>
                    <a:lnTo>
                      <a:pt x="75" y="42"/>
                    </a:lnTo>
                    <a:lnTo>
                      <a:pt x="82" y="36"/>
                    </a:lnTo>
                    <a:lnTo>
                      <a:pt x="89" y="30"/>
                    </a:lnTo>
                    <a:lnTo>
                      <a:pt x="97" y="25"/>
                    </a:lnTo>
                    <a:lnTo>
                      <a:pt x="105" y="21"/>
                    </a:lnTo>
                    <a:lnTo>
                      <a:pt x="113" y="17"/>
                    </a:lnTo>
                    <a:lnTo>
                      <a:pt x="121" y="13"/>
                    </a:lnTo>
                    <a:lnTo>
                      <a:pt x="130" y="9"/>
                    </a:lnTo>
                    <a:lnTo>
                      <a:pt x="139" y="7"/>
                    </a:lnTo>
                    <a:lnTo>
                      <a:pt x="147" y="4"/>
                    </a:lnTo>
                    <a:lnTo>
                      <a:pt x="156" y="2"/>
                    </a:lnTo>
                    <a:lnTo>
                      <a:pt x="165" y="1"/>
                    </a:lnTo>
                    <a:lnTo>
                      <a:pt x="174" y="0"/>
                    </a:lnTo>
                    <a:lnTo>
                      <a:pt x="184" y="0"/>
                    </a:lnTo>
                    <a:lnTo>
                      <a:pt x="194" y="0"/>
                    </a:lnTo>
                    <a:lnTo>
                      <a:pt x="205" y="1"/>
                    </a:lnTo>
                    <a:lnTo>
                      <a:pt x="215" y="2"/>
                    </a:lnTo>
                    <a:lnTo>
                      <a:pt x="224" y="4"/>
                    </a:lnTo>
                    <a:lnTo>
                      <a:pt x="234" y="7"/>
                    </a:lnTo>
                    <a:lnTo>
                      <a:pt x="243" y="9"/>
                    </a:lnTo>
                    <a:lnTo>
                      <a:pt x="252" y="13"/>
                    </a:lnTo>
                    <a:lnTo>
                      <a:pt x="260" y="16"/>
                    </a:lnTo>
                    <a:lnTo>
                      <a:pt x="267" y="21"/>
                    </a:lnTo>
                    <a:lnTo>
                      <a:pt x="275" y="25"/>
                    </a:lnTo>
                    <a:lnTo>
                      <a:pt x="282" y="30"/>
                    </a:lnTo>
                    <a:lnTo>
                      <a:pt x="288" y="35"/>
                    </a:lnTo>
                    <a:lnTo>
                      <a:pt x="294" y="41"/>
                    </a:lnTo>
                    <a:lnTo>
                      <a:pt x="300" y="47"/>
                    </a:lnTo>
                    <a:lnTo>
                      <a:pt x="306" y="53"/>
                    </a:lnTo>
                    <a:lnTo>
                      <a:pt x="311" y="60"/>
                    </a:lnTo>
                    <a:lnTo>
                      <a:pt x="320" y="74"/>
                    </a:lnTo>
                    <a:lnTo>
                      <a:pt x="328" y="89"/>
                    </a:lnTo>
                    <a:lnTo>
                      <a:pt x="331" y="96"/>
                    </a:lnTo>
                    <a:lnTo>
                      <a:pt x="334" y="104"/>
                    </a:lnTo>
                    <a:lnTo>
                      <a:pt x="337" y="112"/>
                    </a:lnTo>
                    <a:lnTo>
                      <a:pt x="340" y="121"/>
                    </a:lnTo>
                    <a:lnTo>
                      <a:pt x="342" y="129"/>
                    </a:lnTo>
                    <a:lnTo>
                      <a:pt x="344" y="137"/>
                    </a:lnTo>
                    <a:lnTo>
                      <a:pt x="345" y="146"/>
                    </a:lnTo>
                    <a:lnTo>
                      <a:pt x="347" y="155"/>
                    </a:lnTo>
                    <a:lnTo>
                      <a:pt x="348" y="172"/>
                    </a:lnTo>
                    <a:lnTo>
                      <a:pt x="349" y="189"/>
                    </a:lnTo>
                    <a:lnTo>
                      <a:pt x="349" y="227"/>
                    </a:lnTo>
                    <a:lnTo>
                      <a:pt x="64" y="227"/>
                    </a:lnTo>
                    <a:close/>
                    <a:moveTo>
                      <a:pt x="66" y="176"/>
                    </a:moveTo>
                    <a:lnTo>
                      <a:pt x="289" y="176"/>
                    </a:lnTo>
                    <a:lnTo>
                      <a:pt x="289" y="163"/>
                    </a:lnTo>
                    <a:lnTo>
                      <a:pt x="288" y="157"/>
                    </a:lnTo>
                    <a:lnTo>
                      <a:pt x="287" y="151"/>
                    </a:lnTo>
                    <a:lnTo>
                      <a:pt x="285" y="140"/>
                    </a:lnTo>
                    <a:lnTo>
                      <a:pt x="282" y="129"/>
                    </a:lnTo>
                    <a:lnTo>
                      <a:pt x="280" y="124"/>
                    </a:lnTo>
                    <a:lnTo>
                      <a:pt x="277" y="118"/>
                    </a:lnTo>
                    <a:lnTo>
                      <a:pt x="272" y="109"/>
                    </a:lnTo>
                    <a:lnTo>
                      <a:pt x="267" y="100"/>
                    </a:lnTo>
                    <a:lnTo>
                      <a:pt x="260" y="92"/>
                    </a:lnTo>
                    <a:lnTo>
                      <a:pt x="253" y="84"/>
                    </a:lnTo>
                    <a:lnTo>
                      <a:pt x="245" y="78"/>
                    </a:lnTo>
                    <a:lnTo>
                      <a:pt x="235" y="72"/>
                    </a:lnTo>
                    <a:lnTo>
                      <a:pt x="226" y="68"/>
                    </a:lnTo>
                    <a:lnTo>
                      <a:pt x="216" y="64"/>
                    </a:lnTo>
                    <a:lnTo>
                      <a:pt x="206" y="61"/>
                    </a:lnTo>
                    <a:lnTo>
                      <a:pt x="195" y="59"/>
                    </a:lnTo>
                    <a:lnTo>
                      <a:pt x="184" y="59"/>
                    </a:lnTo>
                    <a:lnTo>
                      <a:pt x="172" y="60"/>
                    </a:lnTo>
                    <a:lnTo>
                      <a:pt x="161" y="61"/>
                    </a:lnTo>
                    <a:lnTo>
                      <a:pt x="155" y="63"/>
                    </a:lnTo>
                    <a:lnTo>
                      <a:pt x="150" y="64"/>
                    </a:lnTo>
                    <a:lnTo>
                      <a:pt x="140" y="68"/>
                    </a:lnTo>
                    <a:lnTo>
                      <a:pt x="130" y="73"/>
                    </a:lnTo>
                    <a:lnTo>
                      <a:pt x="121" y="79"/>
                    </a:lnTo>
                    <a:lnTo>
                      <a:pt x="113" y="86"/>
                    </a:lnTo>
                    <a:lnTo>
                      <a:pt x="105" y="94"/>
                    </a:lnTo>
                    <a:lnTo>
                      <a:pt x="98" y="102"/>
                    </a:lnTo>
                    <a:lnTo>
                      <a:pt x="91" y="111"/>
                    </a:lnTo>
                    <a:lnTo>
                      <a:pt x="85" y="121"/>
                    </a:lnTo>
                    <a:lnTo>
                      <a:pt x="80" y="131"/>
                    </a:lnTo>
                    <a:lnTo>
                      <a:pt x="78" y="136"/>
                    </a:lnTo>
                    <a:lnTo>
                      <a:pt x="75" y="142"/>
                    </a:lnTo>
                    <a:lnTo>
                      <a:pt x="71" y="153"/>
                    </a:lnTo>
                    <a:lnTo>
                      <a:pt x="68" y="164"/>
                    </a:lnTo>
                    <a:lnTo>
                      <a:pt x="66" y="17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31" name="Freeform 13"/>
              <p:cNvSpPr>
                <a:spLocks/>
              </p:cNvSpPr>
              <p:nvPr userDrawn="1"/>
            </p:nvSpPr>
            <p:spPr bwMode="auto">
              <a:xfrm>
                <a:off x="6226175" y="4538663"/>
                <a:ext cx="908050" cy="652463"/>
              </a:xfrm>
              <a:custGeom>
                <a:avLst/>
                <a:gdLst>
                  <a:gd name="T0" fmla="*/ 448 w 572"/>
                  <a:gd name="T1" fmla="*/ 411 h 411"/>
                  <a:gd name="T2" fmla="*/ 377 w 572"/>
                  <a:gd name="T3" fmla="*/ 411 h 411"/>
                  <a:gd name="T4" fmla="*/ 285 w 572"/>
                  <a:gd name="T5" fmla="*/ 80 h 411"/>
                  <a:gd name="T6" fmla="*/ 194 w 572"/>
                  <a:gd name="T7" fmla="*/ 411 h 411"/>
                  <a:gd name="T8" fmla="*/ 124 w 572"/>
                  <a:gd name="T9" fmla="*/ 411 h 411"/>
                  <a:gd name="T10" fmla="*/ 0 w 572"/>
                  <a:gd name="T11" fmla="*/ 0 h 411"/>
                  <a:gd name="T12" fmla="*/ 68 w 572"/>
                  <a:gd name="T13" fmla="*/ 0 h 411"/>
                  <a:gd name="T14" fmla="*/ 161 w 572"/>
                  <a:gd name="T15" fmla="*/ 340 h 411"/>
                  <a:gd name="T16" fmla="*/ 256 w 572"/>
                  <a:gd name="T17" fmla="*/ 0 h 411"/>
                  <a:gd name="T18" fmla="*/ 319 w 572"/>
                  <a:gd name="T19" fmla="*/ 0 h 411"/>
                  <a:gd name="T20" fmla="*/ 415 w 572"/>
                  <a:gd name="T21" fmla="*/ 340 h 411"/>
                  <a:gd name="T22" fmla="*/ 507 w 572"/>
                  <a:gd name="T23" fmla="*/ 0 h 411"/>
                  <a:gd name="T24" fmla="*/ 572 w 572"/>
                  <a:gd name="T25" fmla="*/ 0 h 411"/>
                  <a:gd name="T26" fmla="*/ 448 w 572"/>
                  <a:gd name="T27" fmla="*/ 411 h 4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72" h="411">
                    <a:moveTo>
                      <a:pt x="448" y="411"/>
                    </a:moveTo>
                    <a:lnTo>
                      <a:pt x="377" y="411"/>
                    </a:lnTo>
                    <a:lnTo>
                      <a:pt x="285" y="80"/>
                    </a:lnTo>
                    <a:lnTo>
                      <a:pt x="194" y="411"/>
                    </a:lnTo>
                    <a:lnTo>
                      <a:pt x="124" y="411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161" y="340"/>
                    </a:lnTo>
                    <a:lnTo>
                      <a:pt x="256" y="0"/>
                    </a:lnTo>
                    <a:lnTo>
                      <a:pt x="319" y="0"/>
                    </a:lnTo>
                    <a:lnTo>
                      <a:pt x="415" y="340"/>
                    </a:lnTo>
                    <a:lnTo>
                      <a:pt x="507" y="0"/>
                    </a:lnTo>
                    <a:lnTo>
                      <a:pt x="572" y="0"/>
                    </a:lnTo>
                    <a:lnTo>
                      <a:pt x="448" y="41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32" name="Freeform 14"/>
              <p:cNvSpPr>
                <a:spLocks noEditPoints="1"/>
              </p:cNvSpPr>
              <p:nvPr userDrawn="1"/>
            </p:nvSpPr>
            <p:spPr bwMode="auto">
              <a:xfrm>
                <a:off x="7207250" y="4527551"/>
                <a:ext cx="584200" cy="676275"/>
              </a:xfrm>
              <a:custGeom>
                <a:avLst/>
                <a:gdLst>
                  <a:gd name="T0" fmla="*/ 152 w 368"/>
                  <a:gd name="T1" fmla="*/ 424 h 426"/>
                  <a:gd name="T2" fmla="*/ 114 w 368"/>
                  <a:gd name="T3" fmla="*/ 413 h 426"/>
                  <a:gd name="T4" fmla="*/ 82 w 368"/>
                  <a:gd name="T5" fmla="*/ 395 h 426"/>
                  <a:gd name="T6" fmla="*/ 54 w 368"/>
                  <a:gd name="T7" fmla="*/ 370 h 426"/>
                  <a:gd name="T8" fmla="*/ 37 w 368"/>
                  <a:gd name="T9" fmla="*/ 348 h 426"/>
                  <a:gd name="T10" fmla="*/ 19 w 368"/>
                  <a:gd name="T11" fmla="*/ 314 h 426"/>
                  <a:gd name="T12" fmla="*/ 7 w 368"/>
                  <a:gd name="T13" fmla="*/ 276 h 426"/>
                  <a:gd name="T14" fmla="*/ 0 w 368"/>
                  <a:gd name="T15" fmla="*/ 213 h 426"/>
                  <a:gd name="T16" fmla="*/ 4 w 368"/>
                  <a:gd name="T17" fmla="*/ 160 h 426"/>
                  <a:gd name="T18" fmla="*/ 15 w 368"/>
                  <a:gd name="T19" fmla="*/ 121 h 426"/>
                  <a:gd name="T20" fmla="*/ 32 w 368"/>
                  <a:gd name="T21" fmla="*/ 86 h 426"/>
                  <a:gd name="T22" fmla="*/ 54 w 368"/>
                  <a:gd name="T23" fmla="*/ 55 h 426"/>
                  <a:gd name="T24" fmla="*/ 82 w 368"/>
                  <a:gd name="T25" fmla="*/ 31 h 426"/>
                  <a:gd name="T26" fmla="*/ 114 w 368"/>
                  <a:gd name="T27" fmla="*/ 13 h 426"/>
                  <a:gd name="T28" fmla="*/ 152 w 368"/>
                  <a:gd name="T29" fmla="*/ 2 h 426"/>
                  <a:gd name="T30" fmla="*/ 195 w 368"/>
                  <a:gd name="T31" fmla="*/ 0 h 426"/>
                  <a:gd name="T32" fmla="*/ 235 w 368"/>
                  <a:gd name="T33" fmla="*/ 7 h 426"/>
                  <a:gd name="T34" fmla="*/ 271 w 368"/>
                  <a:gd name="T35" fmla="*/ 21 h 426"/>
                  <a:gd name="T36" fmla="*/ 301 w 368"/>
                  <a:gd name="T37" fmla="*/ 42 h 426"/>
                  <a:gd name="T38" fmla="*/ 326 w 368"/>
                  <a:gd name="T39" fmla="*/ 70 h 426"/>
                  <a:gd name="T40" fmla="*/ 345 w 368"/>
                  <a:gd name="T41" fmla="*/ 102 h 426"/>
                  <a:gd name="T42" fmla="*/ 359 w 368"/>
                  <a:gd name="T43" fmla="*/ 140 h 426"/>
                  <a:gd name="T44" fmla="*/ 368 w 368"/>
                  <a:gd name="T45" fmla="*/ 202 h 426"/>
                  <a:gd name="T46" fmla="*/ 365 w 368"/>
                  <a:gd name="T47" fmla="*/ 255 h 426"/>
                  <a:gd name="T48" fmla="*/ 356 w 368"/>
                  <a:gd name="T49" fmla="*/ 295 h 426"/>
                  <a:gd name="T50" fmla="*/ 336 w 368"/>
                  <a:gd name="T51" fmla="*/ 340 h 426"/>
                  <a:gd name="T52" fmla="*/ 308 w 368"/>
                  <a:gd name="T53" fmla="*/ 377 h 426"/>
                  <a:gd name="T54" fmla="*/ 279 w 368"/>
                  <a:gd name="T55" fmla="*/ 400 h 426"/>
                  <a:gd name="T56" fmla="*/ 244 w 368"/>
                  <a:gd name="T57" fmla="*/ 416 h 426"/>
                  <a:gd name="T58" fmla="*/ 205 w 368"/>
                  <a:gd name="T59" fmla="*/ 425 h 426"/>
                  <a:gd name="T60" fmla="*/ 176 w 368"/>
                  <a:gd name="T61" fmla="*/ 59 h 426"/>
                  <a:gd name="T62" fmla="*/ 148 w 368"/>
                  <a:gd name="T63" fmla="*/ 64 h 426"/>
                  <a:gd name="T64" fmla="*/ 125 w 368"/>
                  <a:gd name="T65" fmla="*/ 75 h 426"/>
                  <a:gd name="T66" fmla="*/ 104 w 368"/>
                  <a:gd name="T67" fmla="*/ 90 h 426"/>
                  <a:gd name="T68" fmla="*/ 79 w 368"/>
                  <a:gd name="T69" fmla="*/ 128 h 426"/>
                  <a:gd name="T70" fmla="*/ 66 w 368"/>
                  <a:gd name="T71" fmla="*/ 168 h 426"/>
                  <a:gd name="T72" fmla="*/ 62 w 368"/>
                  <a:gd name="T73" fmla="*/ 213 h 426"/>
                  <a:gd name="T74" fmla="*/ 69 w 368"/>
                  <a:gd name="T75" fmla="*/ 271 h 426"/>
                  <a:gd name="T76" fmla="*/ 88 w 368"/>
                  <a:gd name="T77" fmla="*/ 315 h 426"/>
                  <a:gd name="T78" fmla="*/ 109 w 368"/>
                  <a:gd name="T79" fmla="*/ 340 h 426"/>
                  <a:gd name="T80" fmla="*/ 136 w 368"/>
                  <a:gd name="T81" fmla="*/ 357 h 426"/>
                  <a:gd name="T82" fmla="*/ 162 w 368"/>
                  <a:gd name="T83" fmla="*/ 365 h 426"/>
                  <a:gd name="T84" fmla="*/ 191 w 368"/>
                  <a:gd name="T85" fmla="*/ 367 h 426"/>
                  <a:gd name="T86" fmla="*/ 219 w 368"/>
                  <a:gd name="T87" fmla="*/ 362 h 426"/>
                  <a:gd name="T88" fmla="*/ 243 w 368"/>
                  <a:gd name="T89" fmla="*/ 351 h 426"/>
                  <a:gd name="T90" fmla="*/ 263 w 368"/>
                  <a:gd name="T91" fmla="*/ 335 h 426"/>
                  <a:gd name="T92" fmla="*/ 283 w 368"/>
                  <a:gd name="T93" fmla="*/ 310 h 426"/>
                  <a:gd name="T94" fmla="*/ 299 w 368"/>
                  <a:gd name="T95" fmla="*/ 271 h 426"/>
                  <a:gd name="T96" fmla="*/ 306 w 368"/>
                  <a:gd name="T97" fmla="*/ 228 h 426"/>
                  <a:gd name="T98" fmla="*/ 302 w 368"/>
                  <a:gd name="T99" fmla="*/ 168 h 426"/>
                  <a:gd name="T100" fmla="*/ 283 w 368"/>
                  <a:gd name="T101" fmla="*/ 116 h 426"/>
                  <a:gd name="T102" fmla="*/ 263 w 368"/>
                  <a:gd name="T103" fmla="*/ 90 h 426"/>
                  <a:gd name="T104" fmla="*/ 238 w 368"/>
                  <a:gd name="T105" fmla="*/ 71 h 426"/>
                  <a:gd name="T106" fmla="*/ 199 w 368"/>
                  <a:gd name="T107" fmla="*/ 60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68" h="426">
                    <a:moveTo>
                      <a:pt x="184" y="426"/>
                    </a:moveTo>
                    <a:lnTo>
                      <a:pt x="173" y="426"/>
                    </a:lnTo>
                    <a:lnTo>
                      <a:pt x="163" y="425"/>
                    </a:lnTo>
                    <a:lnTo>
                      <a:pt x="152" y="424"/>
                    </a:lnTo>
                    <a:lnTo>
                      <a:pt x="142" y="422"/>
                    </a:lnTo>
                    <a:lnTo>
                      <a:pt x="133" y="419"/>
                    </a:lnTo>
                    <a:lnTo>
                      <a:pt x="123" y="416"/>
                    </a:lnTo>
                    <a:lnTo>
                      <a:pt x="114" y="413"/>
                    </a:lnTo>
                    <a:lnTo>
                      <a:pt x="106" y="409"/>
                    </a:lnTo>
                    <a:lnTo>
                      <a:pt x="97" y="405"/>
                    </a:lnTo>
                    <a:lnTo>
                      <a:pt x="89" y="400"/>
                    </a:lnTo>
                    <a:lnTo>
                      <a:pt x="82" y="395"/>
                    </a:lnTo>
                    <a:lnTo>
                      <a:pt x="74" y="389"/>
                    </a:lnTo>
                    <a:lnTo>
                      <a:pt x="67" y="383"/>
                    </a:lnTo>
                    <a:lnTo>
                      <a:pt x="60" y="377"/>
                    </a:lnTo>
                    <a:lnTo>
                      <a:pt x="54" y="370"/>
                    </a:lnTo>
                    <a:lnTo>
                      <a:pt x="48" y="363"/>
                    </a:lnTo>
                    <a:lnTo>
                      <a:pt x="42" y="356"/>
                    </a:lnTo>
                    <a:lnTo>
                      <a:pt x="39" y="352"/>
                    </a:lnTo>
                    <a:lnTo>
                      <a:pt x="37" y="348"/>
                    </a:lnTo>
                    <a:lnTo>
                      <a:pt x="32" y="340"/>
                    </a:lnTo>
                    <a:lnTo>
                      <a:pt x="27" y="332"/>
                    </a:lnTo>
                    <a:lnTo>
                      <a:pt x="23" y="323"/>
                    </a:lnTo>
                    <a:lnTo>
                      <a:pt x="19" y="314"/>
                    </a:lnTo>
                    <a:lnTo>
                      <a:pt x="15" y="305"/>
                    </a:lnTo>
                    <a:lnTo>
                      <a:pt x="12" y="295"/>
                    </a:lnTo>
                    <a:lnTo>
                      <a:pt x="9" y="286"/>
                    </a:lnTo>
                    <a:lnTo>
                      <a:pt x="7" y="276"/>
                    </a:lnTo>
                    <a:lnTo>
                      <a:pt x="4" y="266"/>
                    </a:lnTo>
                    <a:lnTo>
                      <a:pt x="3" y="255"/>
                    </a:lnTo>
                    <a:lnTo>
                      <a:pt x="0" y="234"/>
                    </a:lnTo>
                    <a:lnTo>
                      <a:pt x="0" y="213"/>
                    </a:lnTo>
                    <a:lnTo>
                      <a:pt x="0" y="191"/>
                    </a:lnTo>
                    <a:lnTo>
                      <a:pt x="1" y="180"/>
                    </a:lnTo>
                    <a:lnTo>
                      <a:pt x="3" y="170"/>
                    </a:lnTo>
                    <a:lnTo>
                      <a:pt x="4" y="160"/>
                    </a:lnTo>
                    <a:lnTo>
                      <a:pt x="7" y="150"/>
                    </a:lnTo>
                    <a:lnTo>
                      <a:pt x="9" y="140"/>
                    </a:lnTo>
                    <a:lnTo>
                      <a:pt x="12" y="130"/>
                    </a:lnTo>
                    <a:lnTo>
                      <a:pt x="15" y="121"/>
                    </a:lnTo>
                    <a:lnTo>
                      <a:pt x="19" y="111"/>
                    </a:lnTo>
                    <a:lnTo>
                      <a:pt x="23" y="102"/>
                    </a:lnTo>
                    <a:lnTo>
                      <a:pt x="27" y="94"/>
                    </a:lnTo>
                    <a:lnTo>
                      <a:pt x="32" y="86"/>
                    </a:lnTo>
                    <a:lnTo>
                      <a:pt x="37" y="77"/>
                    </a:lnTo>
                    <a:lnTo>
                      <a:pt x="42" y="70"/>
                    </a:lnTo>
                    <a:lnTo>
                      <a:pt x="48" y="62"/>
                    </a:lnTo>
                    <a:lnTo>
                      <a:pt x="54" y="55"/>
                    </a:lnTo>
                    <a:lnTo>
                      <a:pt x="60" y="49"/>
                    </a:lnTo>
                    <a:lnTo>
                      <a:pt x="67" y="42"/>
                    </a:lnTo>
                    <a:lnTo>
                      <a:pt x="74" y="36"/>
                    </a:lnTo>
                    <a:lnTo>
                      <a:pt x="82" y="31"/>
                    </a:lnTo>
                    <a:lnTo>
                      <a:pt x="89" y="26"/>
                    </a:lnTo>
                    <a:lnTo>
                      <a:pt x="97" y="21"/>
                    </a:lnTo>
                    <a:lnTo>
                      <a:pt x="106" y="17"/>
                    </a:lnTo>
                    <a:lnTo>
                      <a:pt x="114" y="13"/>
                    </a:lnTo>
                    <a:lnTo>
                      <a:pt x="123" y="10"/>
                    </a:lnTo>
                    <a:lnTo>
                      <a:pt x="133" y="7"/>
                    </a:lnTo>
                    <a:lnTo>
                      <a:pt x="142" y="4"/>
                    </a:lnTo>
                    <a:lnTo>
                      <a:pt x="152" y="2"/>
                    </a:lnTo>
                    <a:lnTo>
                      <a:pt x="163" y="1"/>
                    </a:lnTo>
                    <a:lnTo>
                      <a:pt x="173" y="0"/>
                    </a:lnTo>
                    <a:lnTo>
                      <a:pt x="184" y="0"/>
                    </a:lnTo>
                    <a:lnTo>
                      <a:pt x="195" y="0"/>
                    </a:lnTo>
                    <a:lnTo>
                      <a:pt x="205" y="1"/>
                    </a:lnTo>
                    <a:lnTo>
                      <a:pt x="216" y="2"/>
                    </a:lnTo>
                    <a:lnTo>
                      <a:pt x="225" y="4"/>
                    </a:lnTo>
                    <a:lnTo>
                      <a:pt x="235" y="7"/>
                    </a:lnTo>
                    <a:lnTo>
                      <a:pt x="244" y="10"/>
                    </a:lnTo>
                    <a:lnTo>
                      <a:pt x="253" y="13"/>
                    </a:lnTo>
                    <a:lnTo>
                      <a:pt x="262" y="17"/>
                    </a:lnTo>
                    <a:lnTo>
                      <a:pt x="271" y="21"/>
                    </a:lnTo>
                    <a:lnTo>
                      <a:pt x="279" y="26"/>
                    </a:lnTo>
                    <a:lnTo>
                      <a:pt x="286" y="31"/>
                    </a:lnTo>
                    <a:lnTo>
                      <a:pt x="294" y="36"/>
                    </a:lnTo>
                    <a:lnTo>
                      <a:pt x="301" y="42"/>
                    </a:lnTo>
                    <a:lnTo>
                      <a:pt x="308" y="49"/>
                    </a:lnTo>
                    <a:lnTo>
                      <a:pt x="314" y="55"/>
                    </a:lnTo>
                    <a:lnTo>
                      <a:pt x="320" y="62"/>
                    </a:lnTo>
                    <a:lnTo>
                      <a:pt x="326" y="70"/>
                    </a:lnTo>
                    <a:lnTo>
                      <a:pt x="331" y="77"/>
                    </a:lnTo>
                    <a:lnTo>
                      <a:pt x="336" y="86"/>
                    </a:lnTo>
                    <a:lnTo>
                      <a:pt x="341" y="94"/>
                    </a:lnTo>
                    <a:lnTo>
                      <a:pt x="345" y="102"/>
                    </a:lnTo>
                    <a:lnTo>
                      <a:pt x="349" y="111"/>
                    </a:lnTo>
                    <a:lnTo>
                      <a:pt x="353" y="121"/>
                    </a:lnTo>
                    <a:lnTo>
                      <a:pt x="356" y="130"/>
                    </a:lnTo>
                    <a:lnTo>
                      <a:pt x="359" y="140"/>
                    </a:lnTo>
                    <a:lnTo>
                      <a:pt x="361" y="150"/>
                    </a:lnTo>
                    <a:lnTo>
                      <a:pt x="365" y="170"/>
                    </a:lnTo>
                    <a:lnTo>
                      <a:pt x="367" y="191"/>
                    </a:lnTo>
                    <a:lnTo>
                      <a:pt x="368" y="202"/>
                    </a:lnTo>
                    <a:lnTo>
                      <a:pt x="368" y="213"/>
                    </a:lnTo>
                    <a:lnTo>
                      <a:pt x="367" y="234"/>
                    </a:lnTo>
                    <a:lnTo>
                      <a:pt x="366" y="245"/>
                    </a:lnTo>
                    <a:lnTo>
                      <a:pt x="365" y="255"/>
                    </a:lnTo>
                    <a:lnTo>
                      <a:pt x="363" y="266"/>
                    </a:lnTo>
                    <a:lnTo>
                      <a:pt x="361" y="276"/>
                    </a:lnTo>
                    <a:lnTo>
                      <a:pt x="359" y="286"/>
                    </a:lnTo>
                    <a:lnTo>
                      <a:pt x="356" y="295"/>
                    </a:lnTo>
                    <a:lnTo>
                      <a:pt x="349" y="314"/>
                    </a:lnTo>
                    <a:lnTo>
                      <a:pt x="345" y="323"/>
                    </a:lnTo>
                    <a:lnTo>
                      <a:pt x="341" y="332"/>
                    </a:lnTo>
                    <a:lnTo>
                      <a:pt x="336" y="340"/>
                    </a:lnTo>
                    <a:lnTo>
                      <a:pt x="331" y="348"/>
                    </a:lnTo>
                    <a:lnTo>
                      <a:pt x="320" y="363"/>
                    </a:lnTo>
                    <a:lnTo>
                      <a:pt x="314" y="370"/>
                    </a:lnTo>
                    <a:lnTo>
                      <a:pt x="308" y="377"/>
                    </a:lnTo>
                    <a:lnTo>
                      <a:pt x="301" y="383"/>
                    </a:lnTo>
                    <a:lnTo>
                      <a:pt x="294" y="389"/>
                    </a:lnTo>
                    <a:lnTo>
                      <a:pt x="286" y="395"/>
                    </a:lnTo>
                    <a:lnTo>
                      <a:pt x="279" y="400"/>
                    </a:lnTo>
                    <a:lnTo>
                      <a:pt x="271" y="405"/>
                    </a:lnTo>
                    <a:lnTo>
                      <a:pt x="262" y="409"/>
                    </a:lnTo>
                    <a:lnTo>
                      <a:pt x="253" y="413"/>
                    </a:lnTo>
                    <a:lnTo>
                      <a:pt x="244" y="416"/>
                    </a:lnTo>
                    <a:lnTo>
                      <a:pt x="235" y="419"/>
                    </a:lnTo>
                    <a:lnTo>
                      <a:pt x="225" y="422"/>
                    </a:lnTo>
                    <a:lnTo>
                      <a:pt x="216" y="424"/>
                    </a:lnTo>
                    <a:lnTo>
                      <a:pt x="205" y="425"/>
                    </a:lnTo>
                    <a:lnTo>
                      <a:pt x="195" y="426"/>
                    </a:lnTo>
                    <a:lnTo>
                      <a:pt x="184" y="426"/>
                    </a:lnTo>
                    <a:close/>
                    <a:moveTo>
                      <a:pt x="184" y="59"/>
                    </a:moveTo>
                    <a:lnTo>
                      <a:pt x="176" y="59"/>
                    </a:lnTo>
                    <a:lnTo>
                      <a:pt x="169" y="60"/>
                    </a:lnTo>
                    <a:lnTo>
                      <a:pt x="162" y="61"/>
                    </a:lnTo>
                    <a:lnTo>
                      <a:pt x="155" y="62"/>
                    </a:lnTo>
                    <a:lnTo>
                      <a:pt x="148" y="64"/>
                    </a:lnTo>
                    <a:lnTo>
                      <a:pt x="142" y="66"/>
                    </a:lnTo>
                    <a:lnTo>
                      <a:pt x="136" y="69"/>
                    </a:lnTo>
                    <a:lnTo>
                      <a:pt x="130" y="71"/>
                    </a:lnTo>
                    <a:lnTo>
                      <a:pt x="125" y="75"/>
                    </a:lnTo>
                    <a:lnTo>
                      <a:pt x="119" y="78"/>
                    </a:lnTo>
                    <a:lnTo>
                      <a:pt x="114" y="82"/>
                    </a:lnTo>
                    <a:lnTo>
                      <a:pt x="109" y="86"/>
                    </a:lnTo>
                    <a:lnTo>
                      <a:pt x="104" y="90"/>
                    </a:lnTo>
                    <a:lnTo>
                      <a:pt x="100" y="95"/>
                    </a:lnTo>
                    <a:lnTo>
                      <a:pt x="92" y="105"/>
                    </a:lnTo>
                    <a:lnTo>
                      <a:pt x="85" y="116"/>
                    </a:lnTo>
                    <a:lnTo>
                      <a:pt x="79" y="128"/>
                    </a:lnTo>
                    <a:lnTo>
                      <a:pt x="76" y="134"/>
                    </a:lnTo>
                    <a:lnTo>
                      <a:pt x="73" y="141"/>
                    </a:lnTo>
                    <a:lnTo>
                      <a:pt x="69" y="154"/>
                    </a:lnTo>
                    <a:lnTo>
                      <a:pt x="66" y="168"/>
                    </a:lnTo>
                    <a:lnTo>
                      <a:pt x="65" y="175"/>
                    </a:lnTo>
                    <a:lnTo>
                      <a:pt x="63" y="182"/>
                    </a:lnTo>
                    <a:lnTo>
                      <a:pt x="62" y="197"/>
                    </a:lnTo>
                    <a:lnTo>
                      <a:pt x="62" y="213"/>
                    </a:lnTo>
                    <a:lnTo>
                      <a:pt x="62" y="228"/>
                    </a:lnTo>
                    <a:lnTo>
                      <a:pt x="63" y="243"/>
                    </a:lnTo>
                    <a:lnTo>
                      <a:pt x="66" y="257"/>
                    </a:lnTo>
                    <a:lnTo>
                      <a:pt x="69" y="271"/>
                    </a:lnTo>
                    <a:lnTo>
                      <a:pt x="73" y="285"/>
                    </a:lnTo>
                    <a:lnTo>
                      <a:pt x="79" y="298"/>
                    </a:lnTo>
                    <a:lnTo>
                      <a:pt x="85" y="310"/>
                    </a:lnTo>
                    <a:lnTo>
                      <a:pt x="88" y="315"/>
                    </a:lnTo>
                    <a:lnTo>
                      <a:pt x="92" y="321"/>
                    </a:lnTo>
                    <a:lnTo>
                      <a:pt x="100" y="331"/>
                    </a:lnTo>
                    <a:lnTo>
                      <a:pt x="104" y="335"/>
                    </a:lnTo>
                    <a:lnTo>
                      <a:pt x="109" y="340"/>
                    </a:lnTo>
                    <a:lnTo>
                      <a:pt x="119" y="348"/>
                    </a:lnTo>
                    <a:lnTo>
                      <a:pt x="125" y="351"/>
                    </a:lnTo>
                    <a:lnTo>
                      <a:pt x="130" y="354"/>
                    </a:lnTo>
                    <a:lnTo>
                      <a:pt x="136" y="357"/>
                    </a:lnTo>
                    <a:lnTo>
                      <a:pt x="142" y="360"/>
                    </a:lnTo>
                    <a:lnTo>
                      <a:pt x="148" y="362"/>
                    </a:lnTo>
                    <a:lnTo>
                      <a:pt x="155" y="364"/>
                    </a:lnTo>
                    <a:lnTo>
                      <a:pt x="162" y="365"/>
                    </a:lnTo>
                    <a:lnTo>
                      <a:pt x="169" y="366"/>
                    </a:lnTo>
                    <a:lnTo>
                      <a:pt x="176" y="367"/>
                    </a:lnTo>
                    <a:lnTo>
                      <a:pt x="184" y="367"/>
                    </a:lnTo>
                    <a:lnTo>
                      <a:pt x="191" y="367"/>
                    </a:lnTo>
                    <a:lnTo>
                      <a:pt x="199" y="366"/>
                    </a:lnTo>
                    <a:lnTo>
                      <a:pt x="206" y="365"/>
                    </a:lnTo>
                    <a:lnTo>
                      <a:pt x="213" y="364"/>
                    </a:lnTo>
                    <a:lnTo>
                      <a:pt x="219" y="362"/>
                    </a:lnTo>
                    <a:lnTo>
                      <a:pt x="226" y="360"/>
                    </a:lnTo>
                    <a:lnTo>
                      <a:pt x="232" y="357"/>
                    </a:lnTo>
                    <a:lnTo>
                      <a:pt x="238" y="354"/>
                    </a:lnTo>
                    <a:lnTo>
                      <a:pt x="243" y="351"/>
                    </a:lnTo>
                    <a:lnTo>
                      <a:pt x="249" y="348"/>
                    </a:lnTo>
                    <a:lnTo>
                      <a:pt x="254" y="344"/>
                    </a:lnTo>
                    <a:lnTo>
                      <a:pt x="259" y="340"/>
                    </a:lnTo>
                    <a:lnTo>
                      <a:pt x="263" y="335"/>
                    </a:lnTo>
                    <a:lnTo>
                      <a:pt x="268" y="331"/>
                    </a:lnTo>
                    <a:lnTo>
                      <a:pt x="272" y="326"/>
                    </a:lnTo>
                    <a:lnTo>
                      <a:pt x="276" y="321"/>
                    </a:lnTo>
                    <a:lnTo>
                      <a:pt x="283" y="310"/>
                    </a:lnTo>
                    <a:lnTo>
                      <a:pt x="289" y="298"/>
                    </a:lnTo>
                    <a:lnTo>
                      <a:pt x="292" y="291"/>
                    </a:lnTo>
                    <a:lnTo>
                      <a:pt x="294" y="285"/>
                    </a:lnTo>
                    <a:lnTo>
                      <a:pt x="299" y="271"/>
                    </a:lnTo>
                    <a:lnTo>
                      <a:pt x="302" y="257"/>
                    </a:lnTo>
                    <a:lnTo>
                      <a:pt x="303" y="250"/>
                    </a:lnTo>
                    <a:lnTo>
                      <a:pt x="304" y="243"/>
                    </a:lnTo>
                    <a:lnTo>
                      <a:pt x="306" y="228"/>
                    </a:lnTo>
                    <a:lnTo>
                      <a:pt x="306" y="213"/>
                    </a:lnTo>
                    <a:lnTo>
                      <a:pt x="306" y="197"/>
                    </a:lnTo>
                    <a:lnTo>
                      <a:pt x="304" y="182"/>
                    </a:lnTo>
                    <a:lnTo>
                      <a:pt x="302" y="168"/>
                    </a:lnTo>
                    <a:lnTo>
                      <a:pt x="299" y="154"/>
                    </a:lnTo>
                    <a:lnTo>
                      <a:pt x="294" y="141"/>
                    </a:lnTo>
                    <a:lnTo>
                      <a:pt x="289" y="128"/>
                    </a:lnTo>
                    <a:lnTo>
                      <a:pt x="283" y="116"/>
                    </a:lnTo>
                    <a:lnTo>
                      <a:pt x="280" y="110"/>
                    </a:lnTo>
                    <a:lnTo>
                      <a:pt x="276" y="105"/>
                    </a:lnTo>
                    <a:lnTo>
                      <a:pt x="268" y="95"/>
                    </a:lnTo>
                    <a:lnTo>
                      <a:pt x="263" y="90"/>
                    </a:lnTo>
                    <a:lnTo>
                      <a:pt x="259" y="86"/>
                    </a:lnTo>
                    <a:lnTo>
                      <a:pt x="249" y="78"/>
                    </a:lnTo>
                    <a:lnTo>
                      <a:pt x="243" y="75"/>
                    </a:lnTo>
                    <a:lnTo>
                      <a:pt x="238" y="71"/>
                    </a:lnTo>
                    <a:lnTo>
                      <a:pt x="232" y="69"/>
                    </a:lnTo>
                    <a:lnTo>
                      <a:pt x="226" y="66"/>
                    </a:lnTo>
                    <a:lnTo>
                      <a:pt x="213" y="62"/>
                    </a:lnTo>
                    <a:lnTo>
                      <a:pt x="199" y="60"/>
                    </a:lnTo>
                    <a:lnTo>
                      <a:pt x="191" y="59"/>
                    </a:lnTo>
                    <a:lnTo>
                      <a:pt x="184" y="5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33" name="Freeform 15"/>
              <p:cNvSpPr>
                <a:spLocks/>
              </p:cNvSpPr>
              <p:nvPr userDrawn="1"/>
            </p:nvSpPr>
            <p:spPr bwMode="auto">
              <a:xfrm>
                <a:off x="7953375" y="4525963"/>
                <a:ext cx="328612" cy="666750"/>
              </a:xfrm>
              <a:custGeom>
                <a:avLst/>
                <a:gdLst>
                  <a:gd name="T0" fmla="*/ 207 w 207"/>
                  <a:gd name="T1" fmla="*/ 67 h 420"/>
                  <a:gd name="T2" fmla="*/ 192 w 207"/>
                  <a:gd name="T3" fmla="*/ 63 h 420"/>
                  <a:gd name="T4" fmla="*/ 185 w 207"/>
                  <a:gd name="T5" fmla="*/ 61 h 420"/>
                  <a:gd name="T6" fmla="*/ 178 w 207"/>
                  <a:gd name="T7" fmla="*/ 60 h 420"/>
                  <a:gd name="T8" fmla="*/ 171 w 207"/>
                  <a:gd name="T9" fmla="*/ 60 h 420"/>
                  <a:gd name="T10" fmla="*/ 164 w 207"/>
                  <a:gd name="T11" fmla="*/ 60 h 420"/>
                  <a:gd name="T12" fmla="*/ 157 w 207"/>
                  <a:gd name="T13" fmla="*/ 60 h 420"/>
                  <a:gd name="T14" fmla="*/ 150 w 207"/>
                  <a:gd name="T15" fmla="*/ 61 h 420"/>
                  <a:gd name="T16" fmla="*/ 138 w 207"/>
                  <a:gd name="T17" fmla="*/ 64 h 420"/>
                  <a:gd name="T18" fmla="*/ 132 w 207"/>
                  <a:gd name="T19" fmla="*/ 66 h 420"/>
                  <a:gd name="T20" fmla="*/ 126 w 207"/>
                  <a:gd name="T21" fmla="*/ 68 h 420"/>
                  <a:gd name="T22" fmla="*/ 120 w 207"/>
                  <a:gd name="T23" fmla="*/ 71 h 420"/>
                  <a:gd name="T24" fmla="*/ 115 w 207"/>
                  <a:gd name="T25" fmla="*/ 75 h 420"/>
                  <a:gd name="T26" fmla="*/ 110 w 207"/>
                  <a:gd name="T27" fmla="*/ 78 h 420"/>
                  <a:gd name="T28" fmla="*/ 105 w 207"/>
                  <a:gd name="T29" fmla="*/ 82 h 420"/>
                  <a:gd name="T30" fmla="*/ 100 w 207"/>
                  <a:gd name="T31" fmla="*/ 86 h 420"/>
                  <a:gd name="T32" fmla="*/ 95 w 207"/>
                  <a:gd name="T33" fmla="*/ 91 h 420"/>
                  <a:gd name="T34" fmla="*/ 91 w 207"/>
                  <a:gd name="T35" fmla="*/ 96 h 420"/>
                  <a:gd name="T36" fmla="*/ 87 w 207"/>
                  <a:gd name="T37" fmla="*/ 101 h 420"/>
                  <a:gd name="T38" fmla="*/ 84 w 207"/>
                  <a:gd name="T39" fmla="*/ 107 h 420"/>
                  <a:gd name="T40" fmla="*/ 79 w 207"/>
                  <a:gd name="T41" fmla="*/ 112 h 420"/>
                  <a:gd name="T42" fmla="*/ 76 w 207"/>
                  <a:gd name="T43" fmla="*/ 119 h 420"/>
                  <a:gd name="T44" fmla="*/ 73 w 207"/>
                  <a:gd name="T45" fmla="*/ 125 h 420"/>
                  <a:gd name="T46" fmla="*/ 69 w 207"/>
                  <a:gd name="T47" fmla="*/ 138 h 420"/>
                  <a:gd name="T48" fmla="*/ 65 w 207"/>
                  <a:gd name="T49" fmla="*/ 152 h 420"/>
                  <a:gd name="T50" fmla="*/ 64 w 207"/>
                  <a:gd name="T51" fmla="*/ 160 h 420"/>
                  <a:gd name="T52" fmla="*/ 63 w 207"/>
                  <a:gd name="T53" fmla="*/ 167 h 420"/>
                  <a:gd name="T54" fmla="*/ 63 w 207"/>
                  <a:gd name="T55" fmla="*/ 175 h 420"/>
                  <a:gd name="T56" fmla="*/ 62 w 207"/>
                  <a:gd name="T57" fmla="*/ 183 h 420"/>
                  <a:gd name="T58" fmla="*/ 62 w 207"/>
                  <a:gd name="T59" fmla="*/ 420 h 420"/>
                  <a:gd name="T60" fmla="*/ 0 w 207"/>
                  <a:gd name="T61" fmla="*/ 420 h 420"/>
                  <a:gd name="T62" fmla="*/ 0 w 207"/>
                  <a:gd name="T63" fmla="*/ 8 h 420"/>
                  <a:gd name="T64" fmla="*/ 59 w 207"/>
                  <a:gd name="T65" fmla="*/ 8 h 420"/>
                  <a:gd name="T66" fmla="*/ 59 w 207"/>
                  <a:gd name="T67" fmla="*/ 64 h 420"/>
                  <a:gd name="T68" fmla="*/ 63 w 207"/>
                  <a:gd name="T69" fmla="*/ 57 h 420"/>
                  <a:gd name="T70" fmla="*/ 69 w 207"/>
                  <a:gd name="T71" fmla="*/ 49 h 420"/>
                  <a:gd name="T72" fmla="*/ 71 w 207"/>
                  <a:gd name="T73" fmla="*/ 46 h 420"/>
                  <a:gd name="T74" fmla="*/ 74 w 207"/>
                  <a:gd name="T75" fmla="*/ 42 h 420"/>
                  <a:gd name="T76" fmla="*/ 82 w 207"/>
                  <a:gd name="T77" fmla="*/ 35 h 420"/>
                  <a:gd name="T78" fmla="*/ 86 w 207"/>
                  <a:gd name="T79" fmla="*/ 32 h 420"/>
                  <a:gd name="T80" fmla="*/ 90 w 207"/>
                  <a:gd name="T81" fmla="*/ 28 h 420"/>
                  <a:gd name="T82" fmla="*/ 94 w 207"/>
                  <a:gd name="T83" fmla="*/ 25 h 420"/>
                  <a:gd name="T84" fmla="*/ 98 w 207"/>
                  <a:gd name="T85" fmla="*/ 22 h 420"/>
                  <a:gd name="T86" fmla="*/ 107 w 207"/>
                  <a:gd name="T87" fmla="*/ 17 h 420"/>
                  <a:gd name="T88" fmla="*/ 116 w 207"/>
                  <a:gd name="T89" fmla="*/ 12 h 420"/>
                  <a:gd name="T90" fmla="*/ 126 w 207"/>
                  <a:gd name="T91" fmla="*/ 8 h 420"/>
                  <a:gd name="T92" fmla="*/ 136 w 207"/>
                  <a:gd name="T93" fmla="*/ 4 h 420"/>
                  <a:gd name="T94" fmla="*/ 147 w 207"/>
                  <a:gd name="T95" fmla="*/ 2 h 420"/>
                  <a:gd name="T96" fmla="*/ 159 w 207"/>
                  <a:gd name="T97" fmla="*/ 0 h 420"/>
                  <a:gd name="T98" fmla="*/ 171 w 207"/>
                  <a:gd name="T99" fmla="*/ 0 h 420"/>
                  <a:gd name="T100" fmla="*/ 183 w 207"/>
                  <a:gd name="T101" fmla="*/ 1 h 420"/>
                  <a:gd name="T102" fmla="*/ 195 w 207"/>
                  <a:gd name="T103" fmla="*/ 2 h 420"/>
                  <a:gd name="T104" fmla="*/ 207 w 207"/>
                  <a:gd name="T105" fmla="*/ 5 h 420"/>
                  <a:gd name="T106" fmla="*/ 207 w 207"/>
                  <a:gd name="T107" fmla="*/ 67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07" h="420">
                    <a:moveTo>
                      <a:pt x="207" y="67"/>
                    </a:moveTo>
                    <a:lnTo>
                      <a:pt x="192" y="63"/>
                    </a:lnTo>
                    <a:lnTo>
                      <a:pt x="185" y="61"/>
                    </a:lnTo>
                    <a:lnTo>
                      <a:pt x="178" y="60"/>
                    </a:lnTo>
                    <a:lnTo>
                      <a:pt x="171" y="60"/>
                    </a:lnTo>
                    <a:lnTo>
                      <a:pt x="164" y="60"/>
                    </a:lnTo>
                    <a:lnTo>
                      <a:pt x="157" y="60"/>
                    </a:lnTo>
                    <a:lnTo>
                      <a:pt x="150" y="61"/>
                    </a:lnTo>
                    <a:lnTo>
                      <a:pt x="138" y="64"/>
                    </a:lnTo>
                    <a:lnTo>
                      <a:pt x="132" y="66"/>
                    </a:lnTo>
                    <a:lnTo>
                      <a:pt x="126" y="68"/>
                    </a:lnTo>
                    <a:lnTo>
                      <a:pt x="120" y="71"/>
                    </a:lnTo>
                    <a:lnTo>
                      <a:pt x="115" y="75"/>
                    </a:lnTo>
                    <a:lnTo>
                      <a:pt x="110" y="78"/>
                    </a:lnTo>
                    <a:lnTo>
                      <a:pt x="105" y="82"/>
                    </a:lnTo>
                    <a:lnTo>
                      <a:pt x="100" y="86"/>
                    </a:lnTo>
                    <a:lnTo>
                      <a:pt x="95" y="91"/>
                    </a:lnTo>
                    <a:lnTo>
                      <a:pt x="91" y="96"/>
                    </a:lnTo>
                    <a:lnTo>
                      <a:pt x="87" y="101"/>
                    </a:lnTo>
                    <a:lnTo>
                      <a:pt x="84" y="107"/>
                    </a:lnTo>
                    <a:lnTo>
                      <a:pt x="79" y="112"/>
                    </a:lnTo>
                    <a:lnTo>
                      <a:pt x="76" y="119"/>
                    </a:lnTo>
                    <a:lnTo>
                      <a:pt x="73" y="125"/>
                    </a:lnTo>
                    <a:lnTo>
                      <a:pt x="69" y="138"/>
                    </a:lnTo>
                    <a:lnTo>
                      <a:pt x="65" y="152"/>
                    </a:lnTo>
                    <a:lnTo>
                      <a:pt x="64" y="160"/>
                    </a:lnTo>
                    <a:lnTo>
                      <a:pt x="63" y="167"/>
                    </a:lnTo>
                    <a:lnTo>
                      <a:pt x="63" y="175"/>
                    </a:lnTo>
                    <a:lnTo>
                      <a:pt x="62" y="183"/>
                    </a:lnTo>
                    <a:lnTo>
                      <a:pt x="62" y="420"/>
                    </a:lnTo>
                    <a:lnTo>
                      <a:pt x="0" y="420"/>
                    </a:lnTo>
                    <a:lnTo>
                      <a:pt x="0" y="8"/>
                    </a:lnTo>
                    <a:lnTo>
                      <a:pt x="59" y="8"/>
                    </a:lnTo>
                    <a:lnTo>
                      <a:pt x="59" y="64"/>
                    </a:lnTo>
                    <a:lnTo>
                      <a:pt x="63" y="57"/>
                    </a:lnTo>
                    <a:lnTo>
                      <a:pt x="69" y="49"/>
                    </a:lnTo>
                    <a:lnTo>
                      <a:pt x="71" y="46"/>
                    </a:lnTo>
                    <a:lnTo>
                      <a:pt x="74" y="42"/>
                    </a:lnTo>
                    <a:lnTo>
                      <a:pt x="82" y="35"/>
                    </a:lnTo>
                    <a:lnTo>
                      <a:pt x="86" y="32"/>
                    </a:lnTo>
                    <a:lnTo>
                      <a:pt x="90" y="28"/>
                    </a:lnTo>
                    <a:lnTo>
                      <a:pt x="94" y="25"/>
                    </a:lnTo>
                    <a:lnTo>
                      <a:pt x="98" y="22"/>
                    </a:lnTo>
                    <a:lnTo>
                      <a:pt x="107" y="17"/>
                    </a:lnTo>
                    <a:lnTo>
                      <a:pt x="116" y="12"/>
                    </a:lnTo>
                    <a:lnTo>
                      <a:pt x="126" y="8"/>
                    </a:lnTo>
                    <a:lnTo>
                      <a:pt x="136" y="4"/>
                    </a:lnTo>
                    <a:lnTo>
                      <a:pt x="147" y="2"/>
                    </a:lnTo>
                    <a:lnTo>
                      <a:pt x="159" y="0"/>
                    </a:lnTo>
                    <a:lnTo>
                      <a:pt x="171" y="0"/>
                    </a:lnTo>
                    <a:lnTo>
                      <a:pt x="183" y="1"/>
                    </a:lnTo>
                    <a:lnTo>
                      <a:pt x="195" y="2"/>
                    </a:lnTo>
                    <a:lnTo>
                      <a:pt x="207" y="5"/>
                    </a:lnTo>
                    <a:lnTo>
                      <a:pt x="207" y="6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34" name="Rectangle 16"/>
              <p:cNvSpPr>
                <a:spLocks noChangeArrowheads="1"/>
              </p:cNvSpPr>
              <p:nvPr userDrawn="1"/>
            </p:nvSpPr>
            <p:spPr bwMode="auto">
              <a:xfrm>
                <a:off x="8415338" y="4324351"/>
                <a:ext cx="98425" cy="8667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35" name="Freeform 17"/>
              <p:cNvSpPr>
                <a:spLocks noEditPoints="1"/>
              </p:cNvSpPr>
              <p:nvPr userDrawn="1"/>
            </p:nvSpPr>
            <p:spPr bwMode="auto">
              <a:xfrm>
                <a:off x="8683625" y="4324351"/>
                <a:ext cx="582612" cy="879475"/>
              </a:xfrm>
              <a:custGeom>
                <a:avLst/>
                <a:gdLst>
                  <a:gd name="T0" fmla="*/ 308 w 367"/>
                  <a:gd name="T1" fmla="*/ 547 h 554"/>
                  <a:gd name="T2" fmla="*/ 290 w 367"/>
                  <a:gd name="T3" fmla="*/ 505 h 554"/>
                  <a:gd name="T4" fmla="*/ 261 w 367"/>
                  <a:gd name="T5" fmla="*/ 530 h 554"/>
                  <a:gd name="T6" fmla="*/ 236 w 367"/>
                  <a:gd name="T7" fmla="*/ 543 h 554"/>
                  <a:gd name="T8" fmla="*/ 197 w 367"/>
                  <a:gd name="T9" fmla="*/ 553 h 554"/>
                  <a:gd name="T10" fmla="*/ 155 w 367"/>
                  <a:gd name="T11" fmla="*/ 553 h 554"/>
                  <a:gd name="T12" fmla="*/ 119 w 367"/>
                  <a:gd name="T13" fmla="*/ 544 h 554"/>
                  <a:gd name="T14" fmla="*/ 87 w 367"/>
                  <a:gd name="T15" fmla="*/ 528 h 554"/>
                  <a:gd name="T16" fmla="*/ 66 w 367"/>
                  <a:gd name="T17" fmla="*/ 512 h 554"/>
                  <a:gd name="T18" fmla="*/ 42 w 367"/>
                  <a:gd name="T19" fmla="*/ 484 h 554"/>
                  <a:gd name="T20" fmla="*/ 19 w 367"/>
                  <a:gd name="T21" fmla="*/ 443 h 554"/>
                  <a:gd name="T22" fmla="*/ 7 w 367"/>
                  <a:gd name="T23" fmla="*/ 404 h 554"/>
                  <a:gd name="T24" fmla="*/ 0 w 367"/>
                  <a:gd name="T25" fmla="*/ 341 h 554"/>
                  <a:gd name="T26" fmla="*/ 5 w 367"/>
                  <a:gd name="T27" fmla="*/ 288 h 554"/>
                  <a:gd name="T28" fmla="*/ 19 w 367"/>
                  <a:gd name="T29" fmla="*/ 240 h 554"/>
                  <a:gd name="T30" fmla="*/ 37 w 367"/>
                  <a:gd name="T31" fmla="*/ 206 h 554"/>
                  <a:gd name="T32" fmla="*/ 61 w 367"/>
                  <a:gd name="T33" fmla="*/ 177 h 554"/>
                  <a:gd name="T34" fmla="*/ 89 w 367"/>
                  <a:gd name="T35" fmla="*/ 154 h 554"/>
                  <a:gd name="T36" fmla="*/ 123 w 367"/>
                  <a:gd name="T37" fmla="*/ 138 h 554"/>
                  <a:gd name="T38" fmla="*/ 161 w 367"/>
                  <a:gd name="T39" fmla="*/ 129 h 554"/>
                  <a:gd name="T40" fmla="*/ 202 w 367"/>
                  <a:gd name="T41" fmla="*/ 129 h 554"/>
                  <a:gd name="T42" fmla="*/ 238 w 367"/>
                  <a:gd name="T43" fmla="*/ 139 h 554"/>
                  <a:gd name="T44" fmla="*/ 269 w 367"/>
                  <a:gd name="T45" fmla="*/ 156 h 554"/>
                  <a:gd name="T46" fmla="*/ 286 w 367"/>
                  <a:gd name="T47" fmla="*/ 170 h 554"/>
                  <a:gd name="T48" fmla="*/ 305 w 367"/>
                  <a:gd name="T49" fmla="*/ 194 h 554"/>
                  <a:gd name="T50" fmla="*/ 169 w 367"/>
                  <a:gd name="T51" fmla="*/ 188 h 554"/>
                  <a:gd name="T52" fmla="*/ 143 w 367"/>
                  <a:gd name="T53" fmla="*/ 194 h 554"/>
                  <a:gd name="T54" fmla="*/ 120 w 367"/>
                  <a:gd name="T55" fmla="*/ 206 h 554"/>
                  <a:gd name="T56" fmla="*/ 101 w 367"/>
                  <a:gd name="T57" fmla="*/ 223 h 554"/>
                  <a:gd name="T58" fmla="*/ 80 w 367"/>
                  <a:gd name="T59" fmla="*/ 256 h 554"/>
                  <a:gd name="T60" fmla="*/ 64 w 367"/>
                  <a:gd name="T61" fmla="*/ 311 h 554"/>
                  <a:gd name="T62" fmla="*/ 64 w 367"/>
                  <a:gd name="T63" fmla="*/ 372 h 554"/>
                  <a:gd name="T64" fmla="*/ 74 w 367"/>
                  <a:gd name="T65" fmla="*/ 413 h 554"/>
                  <a:gd name="T66" fmla="*/ 93 w 367"/>
                  <a:gd name="T67" fmla="*/ 449 h 554"/>
                  <a:gd name="T68" fmla="*/ 115 w 367"/>
                  <a:gd name="T69" fmla="*/ 472 h 554"/>
                  <a:gd name="T70" fmla="*/ 137 w 367"/>
                  <a:gd name="T71" fmla="*/ 485 h 554"/>
                  <a:gd name="T72" fmla="*/ 183 w 367"/>
                  <a:gd name="T73" fmla="*/ 495 h 554"/>
                  <a:gd name="T74" fmla="*/ 220 w 367"/>
                  <a:gd name="T75" fmla="*/ 490 h 554"/>
                  <a:gd name="T76" fmla="*/ 244 w 367"/>
                  <a:gd name="T77" fmla="*/ 479 h 554"/>
                  <a:gd name="T78" fmla="*/ 264 w 367"/>
                  <a:gd name="T79" fmla="*/ 464 h 554"/>
                  <a:gd name="T80" fmla="*/ 287 w 367"/>
                  <a:gd name="T81" fmla="*/ 432 h 554"/>
                  <a:gd name="T82" fmla="*/ 302 w 367"/>
                  <a:gd name="T83" fmla="*/ 386 h 554"/>
                  <a:gd name="T84" fmla="*/ 306 w 367"/>
                  <a:gd name="T85" fmla="*/ 341 h 554"/>
                  <a:gd name="T86" fmla="*/ 298 w 367"/>
                  <a:gd name="T87" fmla="*/ 283 h 554"/>
                  <a:gd name="T88" fmla="*/ 282 w 367"/>
                  <a:gd name="T89" fmla="*/ 244 h 554"/>
                  <a:gd name="T90" fmla="*/ 262 w 367"/>
                  <a:gd name="T91" fmla="*/ 219 h 554"/>
                  <a:gd name="T92" fmla="*/ 236 w 367"/>
                  <a:gd name="T93" fmla="*/ 199 h 554"/>
                  <a:gd name="T94" fmla="*/ 211 w 367"/>
                  <a:gd name="T95" fmla="*/ 190 h 5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367" h="554">
                    <a:moveTo>
                      <a:pt x="305" y="0"/>
                    </a:moveTo>
                    <a:lnTo>
                      <a:pt x="367" y="0"/>
                    </a:lnTo>
                    <a:lnTo>
                      <a:pt x="367" y="547"/>
                    </a:lnTo>
                    <a:lnTo>
                      <a:pt x="308" y="547"/>
                    </a:lnTo>
                    <a:lnTo>
                      <a:pt x="308" y="481"/>
                    </a:lnTo>
                    <a:lnTo>
                      <a:pt x="303" y="489"/>
                    </a:lnTo>
                    <a:lnTo>
                      <a:pt x="297" y="498"/>
                    </a:lnTo>
                    <a:lnTo>
                      <a:pt x="290" y="505"/>
                    </a:lnTo>
                    <a:lnTo>
                      <a:pt x="284" y="512"/>
                    </a:lnTo>
                    <a:lnTo>
                      <a:pt x="277" y="519"/>
                    </a:lnTo>
                    <a:lnTo>
                      <a:pt x="269" y="525"/>
                    </a:lnTo>
                    <a:lnTo>
                      <a:pt x="261" y="530"/>
                    </a:lnTo>
                    <a:lnTo>
                      <a:pt x="253" y="535"/>
                    </a:lnTo>
                    <a:lnTo>
                      <a:pt x="245" y="539"/>
                    </a:lnTo>
                    <a:lnTo>
                      <a:pt x="240" y="541"/>
                    </a:lnTo>
                    <a:lnTo>
                      <a:pt x="236" y="543"/>
                    </a:lnTo>
                    <a:lnTo>
                      <a:pt x="226" y="547"/>
                    </a:lnTo>
                    <a:lnTo>
                      <a:pt x="217" y="549"/>
                    </a:lnTo>
                    <a:lnTo>
                      <a:pt x="207" y="551"/>
                    </a:lnTo>
                    <a:lnTo>
                      <a:pt x="197" y="553"/>
                    </a:lnTo>
                    <a:lnTo>
                      <a:pt x="186" y="554"/>
                    </a:lnTo>
                    <a:lnTo>
                      <a:pt x="175" y="554"/>
                    </a:lnTo>
                    <a:lnTo>
                      <a:pt x="165" y="554"/>
                    </a:lnTo>
                    <a:lnTo>
                      <a:pt x="155" y="553"/>
                    </a:lnTo>
                    <a:lnTo>
                      <a:pt x="146" y="552"/>
                    </a:lnTo>
                    <a:lnTo>
                      <a:pt x="137" y="550"/>
                    </a:lnTo>
                    <a:lnTo>
                      <a:pt x="128" y="547"/>
                    </a:lnTo>
                    <a:lnTo>
                      <a:pt x="119" y="544"/>
                    </a:lnTo>
                    <a:lnTo>
                      <a:pt x="110" y="541"/>
                    </a:lnTo>
                    <a:lnTo>
                      <a:pt x="102" y="537"/>
                    </a:lnTo>
                    <a:lnTo>
                      <a:pt x="94" y="533"/>
                    </a:lnTo>
                    <a:lnTo>
                      <a:pt x="87" y="528"/>
                    </a:lnTo>
                    <a:lnTo>
                      <a:pt x="83" y="526"/>
                    </a:lnTo>
                    <a:lnTo>
                      <a:pt x="79" y="523"/>
                    </a:lnTo>
                    <a:lnTo>
                      <a:pt x="72" y="518"/>
                    </a:lnTo>
                    <a:lnTo>
                      <a:pt x="66" y="512"/>
                    </a:lnTo>
                    <a:lnTo>
                      <a:pt x="59" y="505"/>
                    </a:lnTo>
                    <a:lnTo>
                      <a:pt x="53" y="499"/>
                    </a:lnTo>
                    <a:lnTo>
                      <a:pt x="47" y="492"/>
                    </a:lnTo>
                    <a:lnTo>
                      <a:pt x="42" y="484"/>
                    </a:lnTo>
                    <a:lnTo>
                      <a:pt x="37" y="477"/>
                    </a:lnTo>
                    <a:lnTo>
                      <a:pt x="27" y="460"/>
                    </a:lnTo>
                    <a:lnTo>
                      <a:pt x="23" y="452"/>
                    </a:lnTo>
                    <a:lnTo>
                      <a:pt x="19" y="443"/>
                    </a:lnTo>
                    <a:lnTo>
                      <a:pt x="16" y="433"/>
                    </a:lnTo>
                    <a:lnTo>
                      <a:pt x="12" y="424"/>
                    </a:lnTo>
                    <a:lnTo>
                      <a:pt x="10" y="414"/>
                    </a:lnTo>
                    <a:lnTo>
                      <a:pt x="7" y="404"/>
                    </a:lnTo>
                    <a:lnTo>
                      <a:pt x="3" y="384"/>
                    </a:lnTo>
                    <a:lnTo>
                      <a:pt x="1" y="363"/>
                    </a:lnTo>
                    <a:lnTo>
                      <a:pt x="1" y="352"/>
                    </a:lnTo>
                    <a:lnTo>
                      <a:pt x="0" y="341"/>
                    </a:lnTo>
                    <a:lnTo>
                      <a:pt x="1" y="320"/>
                    </a:lnTo>
                    <a:lnTo>
                      <a:pt x="2" y="309"/>
                    </a:lnTo>
                    <a:lnTo>
                      <a:pt x="3" y="299"/>
                    </a:lnTo>
                    <a:lnTo>
                      <a:pt x="5" y="288"/>
                    </a:lnTo>
                    <a:lnTo>
                      <a:pt x="7" y="278"/>
                    </a:lnTo>
                    <a:lnTo>
                      <a:pt x="10" y="268"/>
                    </a:lnTo>
                    <a:lnTo>
                      <a:pt x="13" y="259"/>
                    </a:lnTo>
                    <a:lnTo>
                      <a:pt x="19" y="240"/>
                    </a:lnTo>
                    <a:lnTo>
                      <a:pt x="23" y="231"/>
                    </a:lnTo>
                    <a:lnTo>
                      <a:pt x="28" y="222"/>
                    </a:lnTo>
                    <a:lnTo>
                      <a:pt x="32" y="214"/>
                    </a:lnTo>
                    <a:lnTo>
                      <a:pt x="37" y="206"/>
                    </a:lnTo>
                    <a:lnTo>
                      <a:pt x="43" y="198"/>
                    </a:lnTo>
                    <a:lnTo>
                      <a:pt x="48" y="191"/>
                    </a:lnTo>
                    <a:lnTo>
                      <a:pt x="54" y="184"/>
                    </a:lnTo>
                    <a:lnTo>
                      <a:pt x="61" y="177"/>
                    </a:lnTo>
                    <a:lnTo>
                      <a:pt x="67" y="171"/>
                    </a:lnTo>
                    <a:lnTo>
                      <a:pt x="74" y="165"/>
                    </a:lnTo>
                    <a:lnTo>
                      <a:pt x="82" y="159"/>
                    </a:lnTo>
                    <a:lnTo>
                      <a:pt x="89" y="154"/>
                    </a:lnTo>
                    <a:lnTo>
                      <a:pt x="97" y="149"/>
                    </a:lnTo>
                    <a:lnTo>
                      <a:pt x="105" y="145"/>
                    </a:lnTo>
                    <a:lnTo>
                      <a:pt x="114" y="141"/>
                    </a:lnTo>
                    <a:lnTo>
                      <a:pt x="123" y="138"/>
                    </a:lnTo>
                    <a:lnTo>
                      <a:pt x="132" y="135"/>
                    </a:lnTo>
                    <a:lnTo>
                      <a:pt x="142" y="132"/>
                    </a:lnTo>
                    <a:lnTo>
                      <a:pt x="151" y="130"/>
                    </a:lnTo>
                    <a:lnTo>
                      <a:pt x="161" y="129"/>
                    </a:lnTo>
                    <a:lnTo>
                      <a:pt x="172" y="128"/>
                    </a:lnTo>
                    <a:lnTo>
                      <a:pt x="182" y="128"/>
                    </a:lnTo>
                    <a:lnTo>
                      <a:pt x="192" y="128"/>
                    </a:lnTo>
                    <a:lnTo>
                      <a:pt x="202" y="129"/>
                    </a:lnTo>
                    <a:lnTo>
                      <a:pt x="212" y="131"/>
                    </a:lnTo>
                    <a:lnTo>
                      <a:pt x="221" y="133"/>
                    </a:lnTo>
                    <a:lnTo>
                      <a:pt x="230" y="135"/>
                    </a:lnTo>
                    <a:lnTo>
                      <a:pt x="238" y="139"/>
                    </a:lnTo>
                    <a:lnTo>
                      <a:pt x="247" y="142"/>
                    </a:lnTo>
                    <a:lnTo>
                      <a:pt x="254" y="146"/>
                    </a:lnTo>
                    <a:lnTo>
                      <a:pt x="262" y="151"/>
                    </a:lnTo>
                    <a:lnTo>
                      <a:pt x="269" y="156"/>
                    </a:lnTo>
                    <a:lnTo>
                      <a:pt x="273" y="158"/>
                    </a:lnTo>
                    <a:lnTo>
                      <a:pt x="276" y="161"/>
                    </a:lnTo>
                    <a:lnTo>
                      <a:pt x="283" y="167"/>
                    </a:lnTo>
                    <a:lnTo>
                      <a:pt x="286" y="170"/>
                    </a:lnTo>
                    <a:lnTo>
                      <a:pt x="289" y="173"/>
                    </a:lnTo>
                    <a:lnTo>
                      <a:pt x="294" y="180"/>
                    </a:lnTo>
                    <a:lnTo>
                      <a:pt x="300" y="186"/>
                    </a:lnTo>
                    <a:lnTo>
                      <a:pt x="305" y="194"/>
                    </a:lnTo>
                    <a:lnTo>
                      <a:pt x="305" y="0"/>
                    </a:lnTo>
                    <a:close/>
                    <a:moveTo>
                      <a:pt x="183" y="187"/>
                    </a:moveTo>
                    <a:lnTo>
                      <a:pt x="176" y="187"/>
                    </a:lnTo>
                    <a:lnTo>
                      <a:pt x="169" y="188"/>
                    </a:lnTo>
                    <a:lnTo>
                      <a:pt x="162" y="189"/>
                    </a:lnTo>
                    <a:lnTo>
                      <a:pt x="155" y="190"/>
                    </a:lnTo>
                    <a:lnTo>
                      <a:pt x="149" y="192"/>
                    </a:lnTo>
                    <a:lnTo>
                      <a:pt x="143" y="194"/>
                    </a:lnTo>
                    <a:lnTo>
                      <a:pt x="137" y="197"/>
                    </a:lnTo>
                    <a:lnTo>
                      <a:pt x="131" y="199"/>
                    </a:lnTo>
                    <a:lnTo>
                      <a:pt x="126" y="203"/>
                    </a:lnTo>
                    <a:lnTo>
                      <a:pt x="120" y="206"/>
                    </a:lnTo>
                    <a:lnTo>
                      <a:pt x="115" y="210"/>
                    </a:lnTo>
                    <a:lnTo>
                      <a:pt x="110" y="214"/>
                    </a:lnTo>
                    <a:lnTo>
                      <a:pt x="106" y="219"/>
                    </a:lnTo>
                    <a:lnTo>
                      <a:pt x="101" y="223"/>
                    </a:lnTo>
                    <a:lnTo>
                      <a:pt x="97" y="228"/>
                    </a:lnTo>
                    <a:lnTo>
                      <a:pt x="93" y="233"/>
                    </a:lnTo>
                    <a:lnTo>
                      <a:pt x="86" y="244"/>
                    </a:lnTo>
                    <a:lnTo>
                      <a:pt x="80" y="256"/>
                    </a:lnTo>
                    <a:lnTo>
                      <a:pt x="75" y="269"/>
                    </a:lnTo>
                    <a:lnTo>
                      <a:pt x="70" y="283"/>
                    </a:lnTo>
                    <a:lnTo>
                      <a:pt x="67" y="297"/>
                    </a:lnTo>
                    <a:lnTo>
                      <a:pt x="64" y="311"/>
                    </a:lnTo>
                    <a:lnTo>
                      <a:pt x="63" y="326"/>
                    </a:lnTo>
                    <a:lnTo>
                      <a:pt x="62" y="341"/>
                    </a:lnTo>
                    <a:lnTo>
                      <a:pt x="63" y="357"/>
                    </a:lnTo>
                    <a:lnTo>
                      <a:pt x="64" y="372"/>
                    </a:lnTo>
                    <a:lnTo>
                      <a:pt x="67" y="386"/>
                    </a:lnTo>
                    <a:lnTo>
                      <a:pt x="68" y="393"/>
                    </a:lnTo>
                    <a:lnTo>
                      <a:pt x="70" y="400"/>
                    </a:lnTo>
                    <a:lnTo>
                      <a:pt x="74" y="413"/>
                    </a:lnTo>
                    <a:lnTo>
                      <a:pt x="80" y="426"/>
                    </a:lnTo>
                    <a:lnTo>
                      <a:pt x="86" y="438"/>
                    </a:lnTo>
                    <a:lnTo>
                      <a:pt x="89" y="444"/>
                    </a:lnTo>
                    <a:lnTo>
                      <a:pt x="93" y="449"/>
                    </a:lnTo>
                    <a:lnTo>
                      <a:pt x="101" y="459"/>
                    </a:lnTo>
                    <a:lnTo>
                      <a:pt x="105" y="464"/>
                    </a:lnTo>
                    <a:lnTo>
                      <a:pt x="110" y="468"/>
                    </a:lnTo>
                    <a:lnTo>
                      <a:pt x="115" y="472"/>
                    </a:lnTo>
                    <a:lnTo>
                      <a:pt x="120" y="476"/>
                    </a:lnTo>
                    <a:lnTo>
                      <a:pt x="125" y="479"/>
                    </a:lnTo>
                    <a:lnTo>
                      <a:pt x="131" y="483"/>
                    </a:lnTo>
                    <a:lnTo>
                      <a:pt x="137" y="485"/>
                    </a:lnTo>
                    <a:lnTo>
                      <a:pt x="143" y="488"/>
                    </a:lnTo>
                    <a:lnTo>
                      <a:pt x="155" y="492"/>
                    </a:lnTo>
                    <a:lnTo>
                      <a:pt x="169" y="494"/>
                    </a:lnTo>
                    <a:lnTo>
                      <a:pt x="183" y="495"/>
                    </a:lnTo>
                    <a:lnTo>
                      <a:pt x="199" y="494"/>
                    </a:lnTo>
                    <a:lnTo>
                      <a:pt x="206" y="493"/>
                    </a:lnTo>
                    <a:lnTo>
                      <a:pt x="213" y="492"/>
                    </a:lnTo>
                    <a:lnTo>
                      <a:pt x="220" y="490"/>
                    </a:lnTo>
                    <a:lnTo>
                      <a:pt x="226" y="488"/>
                    </a:lnTo>
                    <a:lnTo>
                      <a:pt x="232" y="485"/>
                    </a:lnTo>
                    <a:lnTo>
                      <a:pt x="238" y="483"/>
                    </a:lnTo>
                    <a:lnTo>
                      <a:pt x="244" y="479"/>
                    </a:lnTo>
                    <a:lnTo>
                      <a:pt x="249" y="476"/>
                    </a:lnTo>
                    <a:lnTo>
                      <a:pt x="255" y="472"/>
                    </a:lnTo>
                    <a:lnTo>
                      <a:pt x="259" y="468"/>
                    </a:lnTo>
                    <a:lnTo>
                      <a:pt x="264" y="464"/>
                    </a:lnTo>
                    <a:lnTo>
                      <a:pt x="269" y="459"/>
                    </a:lnTo>
                    <a:lnTo>
                      <a:pt x="277" y="449"/>
                    </a:lnTo>
                    <a:lnTo>
                      <a:pt x="284" y="438"/>
                    </a:lnTo>
                    <a:lnTo>
                      <a:pt x="287" y="432"/>
                    </a:lnTo>
                    <a:lnTo>
                      <a:pt x="290" y="426"/>
                    </a:lnTo>
                    <a:lnTo>
                      <a:pt x="295" y="413"/>
                    </a:lnTo>
                    <a:lnTo>
                      <a:pt x="299" y="400"/>
                    </a:lnTo>
                    <a:lnTo>
                      <a:pt x="302" y="386"/>
                    </a:lnTo>
                    <a:lnTo>
                      <a:pt x="303" y="379"/>
                    </a:lnTo>
                    <a:lnTo>
                      <a:pt x="304" y="372"/>
                    </a:lnTo>
                    <a:lnTo>
                      <a:pt x="306" y="357"/>
                    </a:lnTo>
                    <a:lnTo>
                      <a:pt x="306" y="341"/>
                    </a:lnTo>
                    <a:lnTo>
                      <a:pt x="306" y="326"/>
                    </a:lnTo>
                    <a:lnTo>
                      <a:pt x="304" y="311"/>
                    </a:lnTo>
                    <a:lnTo>
                      <a:pt x="302" y="297"/>
                    </a:lnTo>
                    <a:lnTo>
                      <a:pt x="298" y="283"/>
                    </a:lnTo>
                    <a:lnTo>
                      <a:pt x="294" y="269"/>
                    </a:lnTo>
                    <a:lnTo>
                      <a:pt x="288" y="256"/>
                    </a:lnTo>
                    <a:lnTo>
                      <a:pt x="285" y="250"/>
                    </a:lnTo>
                    <a:lnTo>
                      <a:pt x="282" y="244"/>
                    </a:lnTo>
                    <a:lnTo>
                      <a:pt x="275" y="233"/>
                    </a:lnTo>
                    <a:lnTo>
                      <a:pt x="271" y="228"/>
                    </a:lnTo>
                    <a:lnTo>
                      <a:pt x="266" y="223"/>
                    </a:lnTo>
                    <a:lnTo>
                      <a:pt x="262" y="219"/>
                    </a:lnTo>
                    <a:lnTo>
                      <a:pt x="257" y="214"/>
                    </a:lnTo>
                    <a:lnTo>
                      <a:pt x="247" y="206"/>
                    </a:lnTo>
                    <a:lnTo>
                      <a:pt x="242" y="203"/>
                    </a:lnTo>
                    <a:lnTo>
                      <a:pt x="236" y="199"/>
                    </a:lnTo>
                    <a:lnTo>
                      <a:pt x="230" y="197"/>
                    </a:lnTo>
                    <a:lnTo>
                      <a:pt x="224" y="194"/>
                    </a:lnTo>
                    <a:lnTo>
                      <a:pt x="218" y="192"/>
                    </a:lnTo>
                    <a:lnTo>
                      <a:pt x="211" y="190"/>
                    </a:lnTo>
                    <a:lnTo>
                      <a:pt x="205" y="189"/>
                    </a:lnTo>
                    <a:lnTo>
                      <a:pt x="198" y="188"/>
                    </a:lnTo>
                    <a:lnTo>
                      <a:pt x="183" y="18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142719564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1" y="1727200"/>
            <a:ext cx="6913214" cy="432117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32B98-E853-4994-8C88-57DCD80CF282}" type="datetime3">
              <a:rPr lang="en-US" smtClean="0"/>
              <a:pPr/>
              <a:t>5 January 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Presentation name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7777163" y="1727200"/>
            <a:ext cx="2160587" cy="4321175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1216200386"/>
      </p:ext>
    </p:extLst>
  </p:cSld>
  <p:clrMapOvr>
    <a:masterClrMapping/>
  </p:clrMapOvr>
  <p:transition spd="med"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1" y="1727200"/>
            <a:ext cx="4752974" cy="432117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A49D5-3CCF-4FD3-88E6-D045F7E0E4A7}" type="datetime3">
              <a:rPr lang="en-US" smtClean="0"/>
              <a:pPr/>
              <a:t>5 January 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Presentation name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616823" y="1727200"/>
            <a:ext cx="4320927" cy="4321175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xmlns="" val="1829609012"/>
      </p:ext>
    </p:extLst>
  </p:cSld>
  <p:clrMapOvr>
    <a:masterClrMapping/>
  </p:clrMapOvr>
  <p:transition spd="med"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34975" y="863599"/>
            <a:ext cx="9502775" cy="5184775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fi-F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B088F3F-DCFE-438F-A379-8C836440E110}" type="datetime3">
              <a:rPr lang="en-US" smtClean="0"/>
              <a:pPr/>
              <a:t>5 January 2017</a:t>
            </a:fld>
            <a:endParaRPr lang="fi-FI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 smtClean="0"/>
              <a:t>Presentation name</a:t>
            </a:r>
            <a:endParaRPr lang="fi-FI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xmlns="" val="4140357193"/>
      </p:ext>
    </p:extLst>
  </p:cSld>
  <p:clrMapOvr>
    <a:masterClrMapping/>
  </p:clrMapOvr>
  <p:transition spd="med"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34975" y="863599"/>
            <a:ext cx="9502775" cy="5184775"/>
          </a:xfrm>
          <a:prstGeom prst="corner">
            <a:avLst>
              <a:gd name="adj1" fmla="val 83349"/>
              <a:gd name="adj2" fmla="val 124874"/>
            </a:avLst>
          </a:prstGeo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fi-F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B088F3F-DCFE-438F-A379-8C836440E110}" type="datetime3">
              <a:rPr lang="en-US" smtClean="0"/>
              <a:pPr/>
              <a:t>5 January 2017</a:t>
            </a:fld>
            <a:endParaRPr lang="fi-FI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 smtClean="0"/>
              <a:t>Presentation name</a:t>
            </a:r>
            <a:endParaRPr lang="fi-FI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7056983" y="863600"/>
            <a:ext cx="2880320" cy="720179"/>
          </a:xfrm>
        </p:spPr>
        <p:txBody>
          <a:bodyPr/>
          <a:lstStyle>
            <a:lvl1pPr marL="0" indent="0">
              <a:spcAft>
                <a:spcPts val="200"/>
              </a:spcAft>
              <a:buFontTx/>
              <a:buNone/>
              <a:defRPr sz="1600"/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xmlns="" val="2447783276"/>
      </p:ext>
    </p:extLst>
  </p:cSld>
  <p:clrMapOvr>
    <a:masterClrMapping/>
  </p:clrMapOvr>
  <p:transition spd="med">
    <p:fad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ighligh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CCD0BAD9-1B0A-488D-B593-6527745204A7}" type="datetime3">
              <a:rPr lang="en-US" smtClean="0"/>
              <a:pPr/>
              <a:t>5 January 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smtClean="0"/>
              <a:t>Presentation name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5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0369549" cy="6911975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276" y="1727200"/>
            <a:ext cx="4322451" cy="1531491"/>
          </a:xfrm>
          <a:solidFill>
            <a:schemeClr val="bg1"/>
          </a:solidFill>
        </p:spPr>
        <p:txBody>
          <a:bodyPr wrap="square" lIns="360000" tIns="324000" rIns="360000" bIns="324000" anchor="b" anchorCtr="0">
            <a:spAutoFit/>
          </a:bodyPr>
          <a:lstStyle>
            <a:lvl1pPr>
              <a:defRPr sz="3000"/>
            </a:lvl1pPr>
          </a:lstStyle>
          <a:p>
            <a:r>
              <a:rPr lang="en-US" dirty="0" smtClean="0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xmlns="" val="428386050"/>
      </p:ext>
    </p:extLst>
  </p:cSld>
  <p:clrMapOvr>
    <a:masterClrMapping/>
  </p:clrMapOvr>
  <p:transition spd="med">
    <p:fad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 userDrawn="1"/>
        </p:nvSpPr>
        <p:spPr>
          <a:xfrm>
            <a:off x="7489031" y="0"/>
            <a:ext cx="720000" cy="7200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42" name="Rectangle 41"/>
          <p:cNvSpPr/>
          <p:nvPr userDrawn="1"/>
        </p:nvSpPr>
        <p:spPr>
          <a:xfrm>
            <a:off x="8209111" y="719683"/>
            <a:ext cx="2160439" cy="7200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41" name="Rectangle 40"/>
          <p:cNvSpPr/>
          <p:nvPr userDrawn="1"/>
        </p:nvSpPr>
        <p:spPr>
          <a:xfrm>
            <a:off x="6768672" y="719683"/>
            <a:ext cx="720000" cy="7200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1" y="1727200"/>
            <a:ext cx="9502362" cy="43211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i-FI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00059A1-0099-4B10-A5CF-27E515FB5E4A}" type="datetime3">
              <a:rPr lang="en-US" smtClean="0"/>
              <a:pPr/>
              <a:t>5 January 2017</a:t>
            </a:fld>
            <a:endParaRPr lang="fi-FI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 smtClean="0"/>
              <a:t>Presentation name</a:t>
            </a:r>
            <a:endParaRPr lang="fi-FI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31650" y="360363"/>
            <a:ext cx="6049269" cy="106652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xmlns="" val="950058982"/>
      </p:ext>
    </p:extLst>
  </p:cSld>
  <p:clrMapOvr>
    <a:masterClrMapping/>
  </p:clrMapOvr>
  <p:transition spd="med">
    <p:fad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B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 userDrawn="1"/>
        </p:nvSpPr>
        <p:spPr>
          <a:xfrm>
            <a:off x="9649550" y="4032051"/>
            <a:ext cx="720000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41" name="Rectangle 40"/>
          <p:cNvSpPr/>
          <p:nvPr userDrawn="1"/>
        </p:nvSpPr>
        <p:spPr>
          <a:xfrm>
            <a:off x="8929191" y="4752727"/>
            <a:ext cx="720000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42" name="Rectangle 41"/>
          <p:cNvSpPr/>
          <p:nvPr userDrawn="1"/>
        </p:nvSpPr>
        <p:spPr>
          <a:xfrm>
            <a:off x="9649550" y="5472211"/>
            <a:ext cx="720000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43" name="Rectangle 42"/>
          <p:cNvSpPr/>
          <p:nvPr userDrawn="1"/>
        </p:nvSpPr>
        <p:spPr>
          <a:xfrm>
            <a:off x="7561039" y="6191895"/>
            <a:ext cx="2808511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1" y="1727200"/>
            <a:ext cx="9502362" cy="43211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i-FI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00059A1-0099-4B10-A5CF-27E515FB5E4A}" type="datetime3">
              <a:rPr lang="en-US" smtClean="0"/>
              <a:pPr/>
              <a:t>5 January 2017</a:t>
            </a:fld>
            <a:endParaRPr lang="fi-FI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 smtClean="0"/>
              <a:t>Presentation name</a:t>
            </a:r>
            <a:endParaRPr lang="fi-FI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grpSp>
        <p:nvGrpSpPr>
          <p:cNvPr id="44" name="Group 43"/>
          <p:cNvGrpSpPr>
            <a:grpSpLocks noChangeAspect="1"/>
          </p:cNvGrpSpPr>
          <p:nvPr userDrawn="1"/>
        </p:nvGrpSpPr>
        <p:grpSpPr>
          <a:xfrm>
            <a:off x="7921079" y="6455139"/>
            <a:ext cx="1979146" cy="169200"/>
            <a:chOff x="425958" y="6336331"/>
            <a:chExt cx="2526569" cy="216000"/>
          </a:xfrm>
        </p:grpSpPr>
        <p:sp>
          <p:nvSpPr>
            <p:cNvPr id="45" name="Freeform 6"/>
            <p:cNvSpPr>
              <a:spLocks noChangeAspect="1" noEditPoints="1"/>
            </p:cNvSpPr>
            <p:nvPr userDrawn="1"/>
          </p:nvSpPr>
          <p:spPr bwMode="auto">
            <a:xfrm>
              <a:off x="425958" y="6336331"/>
              <a:ext cx="1295526" cy="216000"/>
            </a:xfrm>
            <a:custGeom>
              <a:avLst/>
              <a:gdLst>
                <a:gd name="T0" fmla="*/ 4989 w 5446"/>
                <a:gd name="T1" fmla="*/ 686 h 908"/>
                <a:gd name="T2" fmla="*/ 4808 w 5446"/>
                <a:gd name="T3" fmla="*/ 593 h 908"/>
                <a:gd name="T4" fmla="*/ 4773 w 5446"/>
                <a:gd name="T5" fmla="*/ 389 h 908"/>
                <a:gd name="T6" fmla="*/ 4890 w 5446"/>
                <a:gd name="T7" fmla="*/ 244 h 908"/>
                <a:gd name="T8" fmla="*/ 5087 w 5446"/>
                <a:gd name="T9" fmla="*/ 246 h 908"/>
                <a:gd name="T10" fmla="*/ 4275 w 5446"/>
                <a:gd name="T11" fmla="*/ 348 h 908"/>
                <a:gd name="T12" fmla="*/ 4169 w 5446"/>
                <a:gd name="T13" fmla="*/ 308 h 908"/>
                <a:gd name="T14" fmla="*/ 4039 w 5446"/>
                <a:gd name="T15" fmla="*/ 382 h 908"/>
                <a:gd name="T16" fmla="*/ 3947 w 5446"/>
                <a:gd name="T17" fmla="*/ 299 h 908"/>
                <a:gd name="T18" fmla="*/ 3885 w 5446"/>
                <a:gd name="T19" fmla="*/ 230 h 908"/>
                <a:gd name="T20" fmla="*/ 4026 w 5446"/>
                <a:gd name="T21" fmla="*/ 225 h 908"/>
                <a:gd name="T22" fmla="*/ 4157 w 5446"/>
                <a:gd name="T23" fmla="*/ 240 h 908"/>
                <a:gd name="T24" fmla="*/ 4327 w 5446"/>
                <a:gd name="T25" fmla="*/ 258 h 908"/>
                <a:gd name="T26" fmla="*/ 3153 w 5446"/>
                <a:gd name="T27" fmla="*/ 684 h 908"/>
                <a:gd name="T28" fmla="*/ 2979 w 5446"/>
                <a:gd name="T29" fmla="*/ 574 h 908"/>
                <a:gd name="T30" fmla="*/ 2963 w 5446"/>
                <a:gd name="T31" fmla="*/ 362 h 908"/>
                <a:gd name="T32" fmla="*/ 3119 w 5446"/>
                <a:gd name="T33" fmla="*/ 228 h 908"/>
                <a:gd name="T34" fmla="*/ 3325 w 5446"/>
                <a:gd name="T35" fmla="*/ 274 h 908"/>
                <a:gd name="T36" fmla="*/ 3408 w 5446"/>
                <a:gd name="T37" fmla="*/ 466 h 908"/>
                <a:gd name="T38" fmla="*/ 3307 w 5446"/>
                <a:gd name="T39" fmla="*/ 646 h 908"/>
                <a:gd name="T40" fmla="*/ 2400 w 5446"/>
                <a:gd name="T41" fmla="*/ 420 h 908"/>
                <a:gd name="T42" fmla="*/ 2307 w 5446"/>
                <a:gd name="T43" fmla="*/ 305 h 908"/>
                <a:gd name="T44" fmla="*/ 2173 w 5446"/>
                <a:gd name="T45" fmla="*/ 348 h 908"/>
                <a:gd name="T46" fmla="*/ 2144 w 5446"/>
                <a:gd name="T47" fmla="*/ 287 h 908"/>
                <a:gd name="T48" fmla="*/ 2344 w 5446"/>
                <a:gd name="T49" fmla="*/ 228 h 908"/>
                <a:gd name="T50" fmla="*/ 2478 w 5446"/>
                <a:gd name="T51" fmla="*/ 349 h 908"/>
                <a:gd name="T52" fmla="*/ 1440 w 5446"/>
                <a:gd name="T53" fmla="*/ 669 h 908"/>
                <a:gd name="T54" fmla="*/ 1240 w 5446"/>
                <a:gd name="T55" fmla="*/ 653 h 908"/>
                <a:gd name="T56" fmla="*/ 1136 w 5446"/>
                <a:gd name="T57" fmla="*/ 478 h 908"/>
                <a:gd name="T58" fmla="*/ 1199 w 5446"/>
                <a:gd name="T59" fmla="*/ 289 h 908"/>
                <a:gd name="T60" fmla="*/ 1381 w 5446"/>
                <a:gd name="T61" fmla="*/ 222 h 908"/>
                <a:gd name="T62" fmla="*/ 466 w 5446"/>
                <a:gd name="T63" fmla="*/ 686 h 908"/>
                <a:gd name="T64" fmla="*/ 258 w 5446"/>
                <a:gd name="T65" fmla="*/ 567 h 908"/>
                <a:gd name="T66" fmla="*/ 460 w 5446"/>
                <a:gd name="T67" fmla="*/ 606 h 908"/>
                <a:gd name="T68" fmla="*/ 583 w 5446"/>
                <a:gd name="T69" fmla="*/ 540 h 908"/>
                <a:gd name="T70" fmla="*/ 341 w 5446"/>
                <a:gd name="T71" fmla="*/ 472 h 908"/>
                <a:gd name="T72" fmla="*/ 239 w 5446"/>
                <a:gd name="T73" fmla="*/ 342 h 908"/>
                <a:gd name="T74" fmla="*/ 365 w 5446"/>
                <a:gd name="T75" fmla="*/ 232 h 908"/>
                <a:gd name="T76" fmla="*/ 641 w 5446"/>
                <a:gd name="T77" fmla="*/ 283 h 908"/>
                <a:gd name="T78" fmla="*/ 462 w 5446"/>
                <a:gd name="T79" fmla="*/ 302 h 908"/>
                <a:gd name="T80" fmla="*/ 327 w 5446"/>
                <a:gd name="T81" fmla="*/ 363 h 908"/>
                <a:gd name="T82" fmla="*/ 584 w 5446"/>
                <a:gd name="T83" fmla="*/ 433 h 908"/>
                <a:gd name="T84" fmla="*/ 674 w 5446"/>
                <a:gd name="T85" fmla="*/ 553 h 908"/>
                <a:gd name="T86" fmla="*/ 569 w 5446"/>
                <a:gd name="T87" fmla="*/ 669 h 908"/>
                <a:gd name="T88" fmla="*/ 5446 w 5446"/>
                <a:gd name="T89" fmla="*/ 453 h 908"/>
                <a:gd name="T90" fmla="*/ 1291 w 5446"/>
                <a:gd name="T91" fmla="*/ 318 h 908"/>
                <a:gd name="T92" fmla="*/ 1231 w 5446"/>
                <a:gd name="T93" fmla="*/ 504 h 908"/>
                <a:gd name="T94" fmla="*/ 1318 w 5446"/>
                <a:gd name="T95" fmla="*/ 603 h 908"/>
                <a:gd name="T96" fmla="*/ 1469 w 5446"/>
                <a:gd name="T97" fmla="*/ 562 h 908"/>
                <a:gd name="T98" fmla="*/ 1491 w 5446"/>
                <a:gd name="T99" fmla="*/ 384 h 908"/>
                <a:gd name="T100" fmla="*/ 1373 w 5446"/>
                <a:gd name="T101" fmla="*/ 297 h 908"/>
                <a:gd name="T102" fmla="*/ 3063 w 5446"/>
                <a:gd name="T103" fmla="*/ 359 h 908"/>
                <a:gd name="T104" fmla="*/ 3059 w 5446"/>
                <a:gd name="T105" fmla="*/ 541 h 908"/>
                <a:gd name="T106" fmla="*/ 3213 w 5446"/>
                <a:gd name="T107" fmla="*/ 601 h 908"/>
                <a:gd name="T108" fmla="*/ 3311 w 5446"/>
                <a:gd name="T109" fmla="*/ 508 h 908"/>
                <a:gd name="T110" fmla="*/ 3273 w 5446"/>
                <a:gd name="T111" fmla="*/ 338 h 908"/>
                <a:gd name="T112" fmla="*/ 4941 w 5446"/>
                <a:gd name="T113" fmla="*/ 307 h 908"/>
                <a:gd name="T114" fmla="*/ 4856 w 5446"/>
                <a:gd name="T115" fmla="*/ 483 h 908"/>
                <a:gd name="T116" fmla="*/ 4934 w 5446"/>
                <a:gd name="T117" fmla="*/ 597 h 908"/>
                <a:gd name="T118" fmla="*/ 5090 w 5446"/>
                <a:gd name="T119" fmla="*/ 573 h 908"/>
                <a:gd name="T120" fmla="*/ 5126 w 5446"/>
                <a:gd name="T121" fmla="*/ 399 h 908"/>
                <a:gd name="T122" fmla="*/ 5022 w 5446"/>
                <a:gd name="T123" fmla="*/ 299 h 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446" h="908">
                  <a:moveTo>
                    <a:pt x="5219" y="677"/>
                  </a:moveTo>
                  <a:lnTo>
                    <a:pt x="5130" y="677"/>
                  </a:lnTo>
                  <a:lnTo>
                    <a:pt x="5130" y="624"/>
                  </a:lnTo>
                  <a:lnTo>
                    <a:pt x="5127" y="627"/>
                  </a:lnTo>
                  <a:lnTo>
                    <a:pt x="5124" y="631"/>
                  </a:lnTo>
                  <a:lnTo>
                    <a:pt x="5117" y="637"/>
                  </a:lnTo>
                  <a:lnTo>
                    <a:pt x="5110" y="644"/>
                  </a:lnTo>
                  <a:lnTo>
                    <a:pt x="5103" y="649"/>
                  </a:lnTo>
                  <a:lnTo>
                    <a:pt x="5087" y="660"/>
                  </a:lnTo>
                  <a:lnTo>
                    <a:pt x="5079" y="665"/>
                  </a:lnTo>
                  <a:lnTo>
                    <a:pt x="5070" y="669"/>
                  </a:lnTo>
                  <a:lnTo>
                    <a:pt x="5061" y="673"/>
                  </a:lnTo>
                  <a:lnTo>
                    <a:pt x="5052" y="676"/>
                  </a:lnTo>
                  <a:lnTo>
                    <a:pt x="5042" y="679"/>
                  </a:lnTo>
                  <a:lnTo>
                    <a:pt x="5032" y="682"/>
                  </a:lnTo>
                  <a:lnTo>
                    <a:pt x="5022" y="684"/>
                  </a:lnTo>
                  <a:lnTo>
                    <a:pt x="5011" y="685"/>
                  </a:lnTo>
                  <a:lnTo>
                    <a:pt x="5000" y="686"/>
                  </a:lnTo>
                  <a:lnTo>
                    <a:pt x="4989" y="686"/>
                  </a:lnTo>
                  <a:lnTo>
                    <a:pt x="4977" y="686"/>
                  </a:lnTo>
                  <a:lnTo>
                    <a:pt x="4965" y="685"/>
                  </a:lnTo>
                  <a:lnTo>
                    <a:pt x="4954" y="684"/>
                  </a:lnTo>
                  <a:lnTo>
                    <a:pt x="4942" y="682"/>
                  </a:lnTo>
                  <a:lnTo>
                    <a:pt x="4931" y="679"/>
                  </a:lnTo>
                  <a:lnTo>
                    <a:pt x="4921" y="676"/>
                  </a:lnTo>
                  <a:lnTo>
                    <a:pt x="4910" y="672"/>
                  </a:lnTo>
                  <a:lnTo>
                    <a:pt x="4900" y="668"/>
                  </a:lnTo>
                  <a:lnTo>
                    <a:pt x="4890" y="663"/>
                  </a:lnTo>
                  <a:lnTo>
                    <a:pt x="4880" y="658"/>
                  </a:lnTo>
                  <a:lnTo>
                    <a:pt x="4871" y="653"/>
                  </a:lnTo>
                  <a:lnTo>
                    <a:pt x="4862" y="647"/>
                  </a:lnTo>
                  <a:lnTo>
                    <a:pt x="4853" y="640"/>
                  </a:lnTo>
                  <a:lnTo>
                    <a:pt x="4845" y="633"/>
                  </a:lnTo>
                  <a:lnTo>
                    <a:pt x="4837" y="626"/>
                  </a:lnTo>
                  <a:lnTo>
                    <a:pt x="4829" y="618"/>
                  </a:lnTo>
                  <a:lnTo>
                    <a:pt x="4822" y="610"/>
                  </a:lnTo>
                  <a:lnTo>
                    <a:pt x="4815" y="602"/>
                  </a:lnTo>
                  <a:lnTo>
                    <a:pt x="4808" y="593"/>
                  </a:lnTo>
                  <a:lnTo>
                    <a:pt x="4802" y="584"/>
                  </a:lnTo>
                  <a:lnTo>
                    <a:pt x="4796" y="575"/>
                  </a:lnTo>
                  <a:lnTo>
                    <a:pt x="4791" y="565"/>
                  </a:lnTo>
                  <a:lnTo>
                    <a:pt x="4786" y="555"/>
                  </a:lnTo>
                  <a:lnTo>
                    <a:pt x="4782" y="545"/>
                  </a:lnTo>
                  <a:lnTo>
                    <a:pt x="4778" y="534"/>
                  </a:lnTo>
                  <a:lnTo>
                    <a:pt x="4775" y="523"/>
                  </a:lnTo>
                  <a:lnTo>
                    <a:pt x="4772" y="512"/>
                  </a:lnTo>
                  <a:lnTo>
                    <a:pt x="4770" y="501"/>
                  </a:lnTo>
                  <a:lnTo>
                    <a:pt x="4768" y="489"/>
                  </a:lnTo>
                  <a:lnTo>
                    <a:pt x="4766" y="478"/>
                  </a:lnTo>
                  <a:lnTo>
                    <a:pt x="4765" y="466"/>
                  </a:lnTo>
                  <a:lnTo>
                    <a:pt x="4765" y="453"/>
                  </a:lnTo>
                  <a:lnTo>
                    <a:pt x="4765" y="441"/>
                  </a:lnTo>
                  <a:lnTo>
                    <a:pt x="4766" y="429"/>
                  </a:lnTo>
                  <a:lnTo>
                    <a:pt x="4768" y="417"/>
                  </a:lnTo>
                  <a:lnTo>
                    <a:pt x="4770" y="406"/>
                  </a:lnTo>
                  <a:lnTo>
                    <a:pt x="4772" y="395"/>
                  </a:lnTo>
                  <a:lnTo>
                    <a:pt x="4773" y="389"/>
                  </a:lnTo>
                  <a:lnTo>
                    <a:pt x="4775" y="384"/>
                  </a:lnTo>
                  <a:lnTo>
                    <a:pt x="4778" y="373"/>
                  </a:lnTo>
                  <a:lnTo>
                    <a:pt x="4782" y="362"/>
                  </a:lnTo>
                  <a:lnTo>
                    <a:pt x="4786" y="352"/>
                  </a:lnTo>
                  <a:lnTo>
                    <a:pt x="4791" y="342"/>
                  </a:lnTo>
                  <a:lnTo>
                    <a:pt x="4796" y="332"/>
                  </a:lnTo>
                  <a:lnTo>
                    <a:pt x="4802" y="323"/>
                  </a:lnTo>
                  <a:lnTo>
                    <a:pt x="4808" y="314"/>
                  </a:lnTo>
                  <a:lnTo>
                    <a:pt x="4815" y="305"/>
                  </a:lnTo>
                  <a:lnTo>
                    <a:pt x="4822" y="297"/>
                  </a:lnTo>
                  <a:lnTo>
                    <a:pt x="4829" y="289"/>
                  </a:lnTo>
                  <a:lnTo>
                    <a:pt x="4837" y="281"/>
                  </a:lnTo>
                  <a:lnTo>
                    <a:pt x="4845" y="274"/>
                  </a:lnTo>
                  <a:lnTo>
                    <a:pt x="4849" y="270"/>
                  </a:lnTo>
                  <a:lnTo>
                    <a:pt x="4853" y="267"/>
                  </a:lnTo>
                  <a:lnTo>
                    <a:pt x="4862" y="260"/>
                  </a:lnTo>
                  <a:lnTo>
                    <a:pt x="4871" y="254"/>
                  </a:lnTo>
                  <a:lnTo>
                    <a:pt x="4880" y="249"/>
                  </a:lnTo>
                  <a:lnTo>
                    <a:pt x="4890" y="244"/>
                  </a:lnTo>
                  <a:lnTo>
                    <a:pt x="4900" y="239"/>
                  </a:lnTo>
                  <a:lnTo>
                    <a:pt x="4910" y="235"/>
                  </a:lnTo>
                  <a:lnTo>
                    <a:pt x="4921" y="231"/>
                  </a:lnTo>
                  <a:lnTo>
                    <a:pt x="4931" y="228"/>
                  </a:lnTo>
                  <a:lnTo>
                    <a:pt x="4942" y="226"/>
                  </a:lnTo>
                  <a:lnTo>
                    <a:pt x="4954" y="224"/>
                  </a:lnTo>
                  <a:lnTo>
                    <a:pt x="4965" y="222"/>
                  </a:lnTo>
                  <a:lnTo>
                    <a:pt x="4977" y="221"/>
                  </a:lnTo>
                  <a:lnTo>
                    <a:pt x="4989" y="221"/>
                  </a:lnTo>
                  <a:lnTo>
                    <a:pt x="5000" y="221"/>
                  </a:lnTo>
                  <a:lnTo>
                    <a:pt x="5011" y="222"/>
                  </a:lnTo>
                  <a:lnTo>
                    <a:pt x="5022" y="223"/>
                  </a:lnTo>
                  <a:lnTo>
                    <a:pt x="5032" y="225"/>
                  </a:lnTo>
                  <a:lnTo>
                    <a:pt x="5042" y="228"/>
                  </a:lnTo>
                  <a:lnTo>
                    <a:pt x="5052" y="230"/>
                  </a:lnTo>
                  <a:lnTo>
                    <a:pt x="5061" y="234"/>
                  </a:lnTo>
                  <a:lnTo>
                    <a:pt x="5070" y="238"/>
                  </a:lnTo>
                  <a:lnTo>
                    <a:pt x="5079" y="242"/>
                  </a:lnTo>
                  <a:lnTo>
                    <a:pt x="5087" y="246"/>
                  </a:lnTo>
                  <a:lnTo>
                    <a:pt x="5095" y="251"/>
                  </a:lnTo>
                  <a:lnTo>
                    <a:pt x="5099" y="254"/>
                  </a:lnTo>
                  <a:lnTo>
                    <a:pt x="5102" y="257"/>
                  </a:lnTo>
                  <a:lnTo>
                    <a:pt x="5110" y="263"/>
                  </a:lnTo>
                  <a:lnTo>
                    <a:pt x="5117" y="269"/>
                  </a:lnTo>
                  <a:lnTo>
                    <a:pt x="5123" y="275"/>
                  </a:lnTo>
                  <a:lnTo>
                    <a:pt x="5130" y="282"/>
                  </a:lnTo>
                  <a:lnTo>
                    <a:pt x="5130" y="230"/>
                  </a:lnTo>
                  <a:lnTo>
                    <a:pt x="5219" y="230"/>
                  </a:lnTo>
                  <a:lnTo>
                    <a:pt x="5219" y="677"/>
                  </a:lnTo>
                  <a:close/>
                  <a:moveTo>
                    <a:pt x="4372" y="408"/>
                  </a:moveTo>
                  <a:lnTo>
                    <a:pt x="4372" y="676"/>
                  </a:lnTo>
                  <a:lnTo>
                    <a:pt x="4283" y="676"/>
                  </a:lnTo>
                  <a:lnTo>
                    <a:pt x="4283" y="409"/>
                  </a:lnTo>
                  <a:lnTo>
                    <a:pt x="4282" y="391"/>
                  </a:lnTo>
                  <a:lnTo>
                    <a:pt x="4282" y="382"/>
                  </a:lnTo>
                  <a:lnTo>
                    <a:pt x="4281" y="374"/>
                  </a:lnTo>
                  <a:lnTo>
                    <a:pt x="4278" y="360"/>
                  </a:lnTo>
                  <a:lnTo>
                    <a:pt x="4275" y="348"/>
                  </a:lnTo>
                  <a:lnTo>
                    <a:pt x="4271" y="337"/>
                  </a:lnTo>
                  <a:lnTo>
                    <a:pt x="4266" y="328"/>
                  </a:lnTo>
                  <a:lnTo>
                    <a:pt x="4261" y="320"/>
                  </a:lnTo>
                  <a:lnTo>
                    <a:pt x="4255" y="314"/>
                  </a:lnTo>
                  <a:lnTo>
                    <a:pt x="4249" y="309"/>
                  </a:lnTo>
                  <a:lnTo>
                    <a:pt x="4243" y="305"/>
                  </a:lnTo>
                  <a:lnTo>
                    <a:pt x="4237" y="302"/>
                  </a:lnTo>
                  <a:lnTo>
                    <a:pt x="4231" y="300"/>
                  </a:lnTo>
                  <a:lnTo>
                    <a:pt x="4225" y="298"/>
                  </a:lnTo>
                  <a:lnTo>
                    <a:pt x="4220" y="297"/>
                  </a:lnTo>
                  <a:lnTo>
                    <a:pt x="4214" y="297"/>
                  </a:lnTo>
                  <a:lnTo>
                    <a:pt x="4210" y="297"/>
                  </a:lnTo>
                  <a:lnTo>
                    <a:pt x="4206" y="297"/>
                  </a:lnTo>
                  <a:lnTo>
                    <a:pt x="4201" y="297"/>
                  </a:lnTo>
                  <a:lnTo>
                    <a:pt x="4195" y="298"/>
                  </a:lnTo>
                  <a:lnTo>
                    <a:pt x="4189" y="299"/>
                  </a:lnTo>
                  <a:lnTo>
                    <a:pt x="4183" y="301"/>
                  </a:lnTo>
                  <a:lnTo>
                    <a:pt x="4176" y="304"/>
                  </a:lnTo>
                  <a:lnTo>
                    <a:pt x="4169" y="308"/>
                  </a:lnTo>
                  <a:lnTo>
                    <a:pt x="4163" y="313"/>
                  </a:lnTo>
                  <a:lnTo>
                    <a:pt x="4156" y="320"/>
                  </a:lnTo>
                  <a:lnTo>
                    <a:pt x="4150" y="327"/>
                  </a:lnTo>
                  <a:lnTo>
                    <a:pt x="4147" y="332"/>
                  </a:lnTo>
                  <a:lnTo>
                    <a:pt x="4144" y="337"/>
                  </a:lnTo>
                  <a:lnTo>
                    <a:pt x="4142" y="342"/>
                  </a:lnTo>
                  <a:lnTo>
                    <a:pt x="4139" y="348"/>
                  </a:lnTo>
                  <a:lnTo>
                    <a:pt x="4137" y="354"/>
                  </a:lnTo>
                  <a:lnTo>
                    <a:pt x="4135" y="361"/>
                  </a:lnTo>
                  <a:lnTo>
                    <a:pt x="4134" y="368"/>
                  </a:lnTo>
                  <a:lnTo>
                    <a:pt x="4132" y="375"/>
                  </a:lnTo>
                  <a:lnTo>
                    <a:pt x="4130" y="392"/>
                  </a:lnTo>
                  <a:lnTo>
                    <a:pt x="4130" y="402"/>
                  </a:lnTo>
                  <a:lnTo>
                    <a:pt x="4129" y="412"/>
                  </a:lnTo>
                  <a:lnTo>
                    <a:pt x="4129" y="676"/>
                  </a:lnTo>
                  <a:lnTo>
                    <a:pt x="4040" y="676"/>
                  </a:lnTo>
                  <a:lnTo>
                    <a:pt x="4040" y="409"/>
                  </a:lnTo>
                  <a:lnTo>
                    <a:pt x="4040" y="391"/>
                  </a:lnTo>
                  <a:lnTo>
                    <a:pt x="4039" y="382"/>
                  </a:lnTo>
                  <a:lnTo>
                    <a:pt x="4038" y="374"/>
                  </a:lnTo>
                  <a:lnTo>
                    <a:pt x="4036" y="360"/>
                  </a:lnTo>
                  <a:lnTo>
                    <a:pt x="4032" y="348"/>
                  </a:lnTo>
                  <a:lnTo>
                    <a:pt x="4028" y="337"/>
                  </a:lnTo>
                  <a:lnTo>
                    <a:pt x="4023" y="328"/>
                  </a:lnTo>
                  <a:lnTo>
                    <a:pt x="4018" y="320"/>
                  </a:lnTo>
                  <a:lnTo>
                    <a:pt x="4012" y="314"/>
                  </a:lnTo>
                  <a:lnTo>
                    <a:pt x="4007" y="309"/>
                  </a:lnTo>
                  <a:lnTo>
                    <a:pt x="4001" y="305"/>
                  </a:lnTo>
                  <a:lnTo>
                    <a:pt x="3994" y="302"/>
                  </a:lnTo>
                  <a:lnTo>
                    <a:pt x="3988" y="300"/>
                  </a:lnTo>
                  <a:lnTo>
                    <a:pt x="3983" y="298"/>
                  </a:lnTo>
                  <a:lnTo>
                    <a:pt x="3977" y="297"/>
                  </a:lnTo>
                  <a:lnTo>
                    <a:pt x="3972" y="297"/>
                  </a:lnTo>
                  <a:lnTo>
                    <a:pt x="3967" y="297"/>
                  </a:lnTo>
                  <a:lnTo>
                    <a:pt x="3963" y="297"/>
                  </a:lnTo>
                  <a:lnTo>
                    <a:pt x="3959" y="297"/>
                  </a:lnTo>
                  <a:lnTo>
                    <a:pt x="3953" y="298"/>
                  </a:lnTo>
                  <a:lnTo>
                    <a:pt x="3947" y="299"/>
                  </a:lnTo>
                  <a:lnTo>
                    <a:pt x="3941" y="301"/>
                  </a:lnTo>
                  <a:lnTo>
                    <a:pt x="3934" y="304"/>
                  </a:lnTo>
                  <a:lnTo>
                    <a:pt x="3928" y="308"/>
                  </a:lnTo>
                  <a:lnTo>
                    <a:pt x="3921" y="313"/>
                  </a:lnTo>
                  <a:lnTo>
                    <a:pt x="3915" y="320"/>
                  </a:lnTo>
                  <a:lnTo>
                    <a:pt x="3909" y="327"/>
                  </a:lnTo>
                  <a:lnTo>
                    <a:pt x="3906" y="332"/>
                  </a:lnTo>
                  <a:lnTo>
                    <a:pt x="3903" y="337"/>
                  </a:lnTo>
                  <a:lnTo>
                    <a:pt x="3898" y="348"/>
                  </a:lnTo>
                  <a:lnTo>
                    <a:pt x="3894" y="361"/>
                  </a:lnTo>
                  <a:lnTo>
                    <a:pt x="3893" y="368"/>
                  </a:lnTo>
                  <a:lnTo>
                    <a:pt x="3891" y="375"/>
                  </a:lnTo>
                  <a:lnTo>
                    <a:pt x="3889" y="392"/>
                  </a:lnTo>
                  <a:lnTo>
                    <a:pt x="3889" y="402"/>
                  </a:lnTo>
                  <a:lnTo>
                    <a:pt x="3889" y="412"/>
                  </a:lnTo>
                  <a:lnTo>
                    <a:pt x="3889" y="676"/>
                  </a:lnTo>
                  <a:lnTo>
                    <a:pt x="3800" y="676"/>
                  </a:lnTo>
                  <a:lnTo>
                    <a:pt x="3800" y="230"/>
                  </a:lnTo>
                  <a:lnTo>
                    <a:pt x="3885" y="230"/>
                  </a:lnTo>
                  <a:lnTo>
                    <a:pt x="3885" y="281"/>
                  </a:lnTo>
                  <a:lnTo>
                    <a:pt x="3890" y="272"/>
                  </a:lnTo>
                  <a:lnTo>
                    <a:pt x="3895" y="264"/>
                  </a:lnTo>
                  <a:lnTo>
                    <a:pt x="3901" y="258"/>
                  </a:lnTo>
                  <a:lnTo>
                    <a:pt x="3907" y="251"/>
                  </a:lnTo>
                  <a:lnTo>
                    <a:pt x="3914" y="246"/>
                  </a:lnTo>
                  <a:lnTo>
                    <a:pt x="3921" y="241"/>
                  </a:lnTo>
                  <a:lnTo>
                    <a:pt x="3928" y="237"/>
                  </a:lnTo>
                  <a:lnTo>
                    <a:pt x="3935" y="233"/>
                  </a:lnTo>
                  <a:lnTo>
                    <a:pt x="3942" y="230"/>
                  </a:lnTo>
                  <a:lnTo>
                    <a:pt x="3950" y="227"/>
                  </a:lnTo>
                  <a:lnTo>
                    <a:pt x="3964" y="224"/>
                  </a:lnTo>
                  <a:lnTo>
                    <a:pt x="3971" y="222"/>
                  </a:lnTo>
                  <a:lnTo>
                    <a:pt x="3978" y="221"/>
                  </a:lnTo>
                  <a:lnTo>
                    <a:pt x="3990" y="221"/>
                  </a:lnTo>
                  <a:lnTo>
                    <a:pt x="4000" y="221"/>
                  </a:lnTo>
                  <a:lnTo>
                    <a:pt x="4008" y="222"/>
                  </a:lnTo>
                  <a:lnTo>
                    <a:pt x="4017" y="223"/>
                  </a:lnTo>
                  <a:lnTo>
                    <a:pt x="4026" y="225"/>
                  </a:lnTo>
                  <a:lnTo>
                    <a:pt x="4034" y="228"/>
                  </a:lnTo>
                  <a:lnTo>
                    <a:pt x="4042" y="231"/>
                  </a:lnTo>
                  <a:lnTo>
                    <a:pt x="4050" y="234"/>
                  </a:lnTo>
                  <a:lnTo>
                    <a:pt x="4057" y="238"/>
                  </a:lnTo>
                  <a:lnTo>
                    <a:pt x="4064" y="243"/>
                  </a:lnTo>
                  <a:lnTo>
                    <a:pt x="4071" y="248"/>
                  </a:lnTo>
                  <a:lnTo>
                    <a:pt x="4078" y="254"/>
                  </a:lnTo>
                  <a:lnTo>
                    <a:pt x="4084" y="261"/>
                  </a:lnTo>
                  <a:lnTo>
                    <a:pt x="4090" y="268"/>
                  </a:lnTo>
                  <a:lnTo>
                    <a:pt x="4096" y="275"/>
                  </a:lnTo>
                  <a:lnTo>
                    <a:pt x="4101" y="283"/>
                  </a:lnTo>
                  <a:lnTo>
                    <a:pt x="4105" y="292"/>
                  </a:lnTo>
                  <a:lnTo>
                    <a:pt x="4111" y="282"/>
                  </a:lnTo>
                  <a:lnTo>
                    <a:pt x="4118" y="273"/>
                  </a:lnTo>
                  <a:lnTo>
                    <a:pt x="4125" y="265"/>
                  </a:lnTo>
                  <a:lnTo>
                    <a:pt x="4133" y="257"/>
                  </a:lnTo>
                  <a:lnTo>
                    <a:pt x="4140" y="251"/>
                  </a:lnTo>
                  <a:lnTo>
                    <a:pt x="4148" y="245"/>
                  </a:lnTo>
                  <a:lnTo>
                    <a:pt x="4157" y="240"/>
                  </a:lnTo>
                  <a:lnTo>
                    <a:pt x="4165" y="235"/>
                  </a:lnTo>
                  <a:lnTo>
                    <a:pt x="4174" y="232"/>
                  </a:lnTo>
                  <a:lnTo>
                    <a:pt x="4182" y="229"/>
                  </a:lnTo>
                  <a:lnTo>
                    <a:pt x="4191" y="226"/>
                  </a:lnTo>
                  <a:lnTo>
                    <a:pt x="4199" y="224"/>
                  </a:lnTo>
                  <a:lnTo>
                    <a:pt x="4207" y="223"/>
                  </a:lnTo>
                  <a:lnTo>
                    <a:pt x="4214" y="222"/>
                  </a:lnTo>
                  <a:lnTo>
                    <a:pt x="4228" y="221"/>
                  </a:lnTo>
                  <a:lnTo>
                    <a:pt x="4241" y="221"/>
                  </a:lnTo>
                  <a:lnTo>
                    <a:pt x="4254" y="223"/>
                  </a:lnTo>
                  <a:lnTo>
                    <a:pt x="4267" y="225"/>
                  </a:lnTo>
                  <a:lnTo>
                    <a:pt x="4280" y="229"/>
                  </a:lnTo>
                  <a:lnTo>
                    <a:pt x="4292" y="234"/>
                  </a:lnTo>
                  <a:lnTo>
                    <a:pt x="4298" y="237"/>
                  </a:lnTo>
                  <a:lnTo>
                    <a:pt x="4304" y="241"/>
                  </a:lnTo>
                  <a:lnTo>
                    <a:pt x="4310" y="244"/>
                  </a:lnTo>
                  <a:lnTo>
                    <a:pt x="4316" y="249"/>
                  </a:lnTo>
                  <a:lnTo>
                    <a:pt x="4321" y="253"/>
                  </a:lnTo>
                  <a:lnTo>
                    <a:pt x="4327" y="258"/>
                  </a:lnTo>
                  <a:lnTo>
                    <a:pt x="4332" y="264"/>
                  </a:lnTo>
                  <a:lnTo>
                    <a:pt x="4337" y="270"/>
                  </a:lnTo>
                  <a:lnTo>
                    <a:pt x="4341" y="276"/>
                  </a:lnTo>
                  <a:lnTo>
                    <a:pt x="4346" y="283"/>
                  </a:lnTo>
                  <a:lnTo>
                    <a:pt x="4350" y="290"/>
                  </a:lnTo>
                  <a:lnTo>
                    <a:pt x="4354" y="298"/>
                  </a:lnTo>
                  <a:lnTo>
                    <a:pt x="4357" y="307"/>
                  </a:lnTo>
                  <a:lnTo>
                    <a:pt x="4360" y="316"/>
                  </a:lnTo>
                  <a:lnTo>
                    <a:pt x="4363" y="325"/>
                  </a:lnTo>
                  <a:lnTo>
                    <a:pt x="4366" y="335"/>
                  </a:lnTo>
                  <a:lnTo>
                    <a:pt x="4368" y="346"/>
                  </a:lnTo>
                  <a:lnTo>
                    <a:pt x="4370" y="357"/>
                  </a:lnTo>
                  <a:lnTo>
                    <a:pt x="4371" y="369"/>
                  </a:lnTo>
                  <a:lnTo>
                    <a:pt x="4372" y="381"/>
                  </a:lnTo>
                  <a:lnTo>
                    <a:pt x="4372" y="394"/>
                  </a:lnTo>
                  <a:lnTo>
                    <a:pt x="4372" y="408"/>
                  </a:lnTo>
                  <a:close/>
                  <a:moveTo>
                    <a:pt x="3177" y="685"/>
                  </a:moveTo>
                  <a:lnTo>
                    <a:pt x="3165" y="685"/>
                  </a:lnTo>
                  <a:lnTo>
                    <a:pt x="3153" y="684"/>
                  </a:lnTo>
                  <a:lnTo>
                    <a:pt x="3142" y="683"/>
                  </a:lnTo>
                  <a:lnTo>
                    <a:pt x="3130" y="681"/>
                  </a:lnTo>
                  <a:lnTo>
                    <a:pt x="3119" y="678"/>
                  </a:lnTo>
                  <a:lnTo>
                    <a:pt x="3108" y="675"/>
                  </a:lnTo>
                  <a:lnTo>
                    <a:pt x="3097" y="671"/>
                  </a:lnTo>
                  <a:lnTo>
                    <a:pt x="3087" y="667"/>
                  </a:lnTo>
                  <a:lnTo>
                    <a:pt x="3076" y="663"/>
                  </a:lnTo>
                  <a:lnTo>
                    <a:pt x="3066" y="658"/>
                  </a:lnTo>
                  <a:lnTo>
                    <a:pt x="3057" y="652"/>
                  </a:lnTo>
                  <a:lnTo>
                    <a:pt x="3047" y="646"/>
                  </a:lnTo>
                  <a:lnTo>
                    <a:pt x="3038" y="639"/>
                  </a:lnTo>
                  <a:lnTo>
                    <a:pt x="3029" y="633"/>
                  </a:lnTo>
                  <a:lnTo>
                    <a:pt x="3021" y="625"/>
                  </a:lnTo>
                  <a:lnTo>
                    <a:pt x="3013" y="618"/>
                  </a:lnTo>
                  <a:lnTo>
                    <a:pt x="3005" y="610"/>
                  </a:lnTo>
                  <a:lnTo>
                    <a:pt x="2998" y="601"/>
                  </a:lnTo>
                  <a:lnTo>
                    <a:pt x="2991" y="592"/>
                  </a:lnTo>
                  <a:lnTo>
                    <a:pt x="2985" y="583"/>
                  </a:lnTo>
                  <a:lnTo>
                    <a:pt x="2979" y="574"/>
                  </a:lnTo>
                  <a:lnTo>
                    <a:pt x="2973" y="564"/>
                  </a:lnTo>
                  <a:lnTo>
                    <a:pt x="2968" y="554"/>
                  </a:lnTo>
                  <a:lnTo>
                    <a:pt x="2963" y="544"/>
                  </a:lnTo>
                  <a:lnTo>
                    <a:pt x="2959" y="533"/>
                  </a:lnTo>
                  <a:lnTo>
                    <a:pt x="2956" y="523"/>
                  </a:lnTo>
                  <a:lnTo>
                    <a:pt x="2952" y="512"/>
                  </a:lnTo>
                  <a:lnTo>
                    <a:pt x="2950" y="500"/>
                  </a:lnTo>
                  <a:lnTo>
                    <a:pt x="2948" y="489"/>
                  </a:lnTo>
                  <a:lnTo>
                    <a:pt x="2946" y="477"/>
                  </a:lnTo>
                  <a:lnTo>
                    <a:pt x="2945" y="466"/>
                  </a:lnTo>
                  <a:lnTo>
                    <a:pt x="2945" y="453"/>
                  </a:lnTo>
                  <a:lnTo>
                    <a:pt x="2945" y="441"/>
                  </a:lnTo>
                  <a:lnTo>
                    <a:pt x="2946" y="429"/>
                  </a:lnTo>
                  <a:lnTo>
                    <a:pt x="2948" y="417"/>
                  </a:lnTo>
                  <a:lnTo>
                    <a:pt x="2950" y="406"/>
                  </a:lnTo>
                  <a:lnTo>
                    <a:pt x="2952" y="395"/>
                  </a:lnTo>
                  <a:lnTo>
                    <a:pt x="2956" y="384"/>
                  </a:lnTo>
                  <a:lnTo>
                    <a:pt x="2959" y="373"/>
                  </a:lnTo>
                  <a:lnTo>
                    <a:pt x="2963" y="362"/>
                  </a:lnTo>
                  <a:lnTo>
                    <a:pt x="2968" y="352"/>
                  </a:lnTo>
                  <a:lnTo>
                    <a:pt x="2973" y="342"/>
                  </a:lnTo>
                  <a:lnTo>
                    <a:pt x="2979" y="332"/>
                  </a:lnTo>
                  <a:lnTo>
                    <a:pt x="2985" y="323"/>
                  </a:lnTo>
                  <a:lnTo>
                    <a:pt x="2991" y="314"/>
                  </a:lnTo>
                  <a:lnTo>
                    <a:pt x="2998" y="305"/>
                  </a:lnTo>
                  <a:lnTo>
                    <a:pt x="3005" y="297"/>
                  </a:lnTo>
                  <a:lnTo>
                    <a:pt x="3013" y="289"/>
                  </a:lnTo>
                  <a:lnTo>
                    <a:pt x="3021" y="281"/>
                  </a:lnTo>
                  <a:lnTo>
                    <a:pt x="3029" y="274"/>
                  </a:lnTo>
                  <a:lnTo>
                    <a:pt x="3038" y="267"/>
                  </a:lnTo>
                  <a:lnTo>
                    <a:pt x="3047" y="260"/>
                  </a:lnTo>
                  <a:lnTo>
                    <a:pt x="3057" y="254"/>
                  </a:lnTo>
                  <a:lnTo>
                    <a:pt x="3066" y="249"/>
                  </a:lnTo>
                  <a:lnTo>
                    <a:pt x="3076" y="244"/>
                  </a:lnTo>
                  <a:lnTo>
                    <a:pt x="3087" y="239"/>
                  </a:lnTo>
                  <a:lnTo>
                    <a:pt x="3097" y="235"/>
                  </a:lnTo>
                  <a:lnTo>
                    <a:pt x="3108" y="231"/>
                  </a:lnTo>
                  <a:lnTo>
                    <a:pt x="3119" y="228"/>
                  </a:lnTo>
                  <a:lnTo>
                    <a:pt x="3130" y="226"/>
                  </a:lnTo>
                  <a:lnTo>
                    <a:pt x="3142" y="224"/>
                  </a:lnTo>
                  <a:lnTo>
                    <a:pt x="3153" y="222"/>
                  </a:lnTo>
                  <a:lnTo>
                    <a:pt x="3165" y="221"/>
                  </a:lnTo>
                  <a:lnTo>
                    <a:pt x="3177" y="221"/>
                  </a:lnTo>
                  <a:lnTo>
                    <a:pt x="3189" y="221"/>
                  </a:lnTo>
                  <a:lnTo>
                    <a:pt x="3201" y="222"/>
                  </a:lnTo>
                  <a:lnTo>
                    <a:pt x="3212" y="224"/>
                  </a:lnTo>
                  <a:lnTo>
                    <a:pt x="3224" y="226"/>
                  </a:lnTo>
                  <a:lnTo>
                    <a:pt x="3235" y="228"/>
                  </a:lnTo>
                  <a:lnTo>
                    <a:pt x="3246" y="231"/>
                  </a:lnTo>
                  <a:lnTo>
                    <a:pt x="3257" y="235"/>
                  </a:lnTo>
                  <a:lnTo>
                    <a:pt x="3267" y="239"/>
                  </a:lnTo>
                  <a:lnTo>
                    <a:pt x="3278" y="244"/>
                  </a:lnTo>
                  <a:lnTo>
                    <a:pt x="3288" y="249"/>
                  </a:lnTo>
                  <a:lnTo>
                    <a:pt x="3297" y="254"/>
                  </a:lnTo>
                  <a:lnTo>
                    <a:pt x="3307" y="260"/>
                  </a:lnTo>
                  <a:lnTo>
                    <a:pt x="3316" y="267"/>
                  </a:lnTo>
                  <a:lnTo>
                    <a:pt x="3325" y="274"/>
                  </a:lnTo>
                  <a:lnTo>
                    <a:pt x="3333" y="281"/>
                  </a:lnTo>
                  <a:lnTo>
                    <a:pt x="3341" y="289"/>
                  </a:lnTo>
                  <a:lnTo>
                    <a:pt x="3349" y="297"/>
                  </a:lnTo>
                  <a:lnTo>
                    <a:pt x="3356" y="305"/>
                  </a:lnTo>
                  <a:lnTo>
                    <a:pt x="3363" y="314"/>
                  </a:lnTo>
                  <a:lnTo>
                    <a:pt x="3369" y="323"/>
                  </a:lnTo>
                  <a:lnTo>
                    <a:pt x="3375" y="332"/>
                  </a:lnTo>
                  <a:lnTo>
                    <a:pt x="3381" y="342"/>
                  </a:lnTo>
                  <a:lnTo>
                    <a:pt x="3386" y="352"/>
                  </a:lnTo>
                  <a:lnTo>
                    <a:pt x="3391" y="362"/>
                  </a:lnTo>
                  <a:lnTo>
                    <a:pt x="3395" y="373"/>
                  </a:lnTo>
                  <a:lnTo>
                    <a:pt x="3398" y="384"/>
                  </a:lnTo>
                  <a:lnTo>
                    <a:pt x="3401" y="395"/>
                  </a:lnTo>
                  <a:lnTo>
                    <a:pt x="3404" y="406"/>
                  </a:lnTo>
                  <a:lnTo>
                    <a:pt x="3406" y="417"/>
                  </a:lnTo>
                  <a:lnTo>
                    <a:pt x="3408" y="429"/>
                  </a:lnTo>
                  <a:lnTo>
                    <a:pt x="3408" y="441"/>
                  </a:lnTo>
                  <a:lnTo>
                    <a:pt x="3409" y="453"/>
                  </a:lnTo>
                  <a:lnTo>
                    <a:pt x="3408" y="466"/>
                  </a:lnTo>
                  <a:lnTo>
                    <a:pt x="3408" y="477"/>
                  </a:lnTo>
                  <a:lnTo>
                    <a:pt x="3406" y="489"/>
                  </a:lnTo>
                  <a:lnTo>
                    <a:pt x="3404" y="500"/>
                  </a:lnTo>
                  <a:lnTo>
                    <a:pt x="3401" y="512"/>
                  </a:lnTo>
                  <a:lnTo>
                    <a:pt x="3398" y="523"/>
                  </a:lnTo>
                  <a:lnTo>
                    <a:pt x="3395" y="533"/>
                  </a:lnTo>
                  <a:lnTo>
                    <a:pt x="3391" y="544"/>
                  </a:lnTo>
                  <a:lnTo>
                    <a:pt x="3386" y="554"/>
                  </a:lnTo>
                  <a:lnTo>
                    <a:pt x="3381" y="564"/>
                  </a:lnTo>
                  <a:lnTo>
                    <a:pt x="3375" y="574"/>
                  </a:lnTo>
                  <a:lnTo>
                    <a:pt x="3369" y="583"/>
                  </a:lnTo>
                  <a:lnTo>
                    <a:pt x="3363" y="592"/>
                  </a:lnTo>
                  <a:lnTo>
                    <a:pt x="3356" y="601"/>
                  </a:lnTo>
                  <a:lnTo>
                    <a:pt x="3349" y="610"/>
                  </a:lnTo>
                  <a:lnTo>
                    <a:pt x="3341" y="618"/>
                  </a:lnTo>
                  <a:lnTo>
                    <a:pt x="3333" y="625"/>
                  </a:lnTo>
                  <a:lnTo>
                    <a:pt x="3325" y="633"/>
                  </a:lnTo>
                  <a:lnTo>
                    <a:pt x="3316" y="639"/>
                  </a:lnTo>
                  <a:lnTo>
                    <a:pt x="3307" y="646"/>
                  </a:lnTo>
                  <a:lnTo>
                    <a:pt x="3297" y="652"/>
                  </a:lnTo>
                  <a:lnTo>
                    <a:pt x="3288" y="658"/>
                  </a:lnTo>
                  <a:lnTo>
                    <a:pt x="3278" y="663"/>
                  </a:lnTo>
                  <a:lnTo>
                    <a:pt x="3267" y="667"/>
                  </a:lnTo>
                  <a:lnTo>
                    <a:pt x="3257" y="671"/>
                  </a:lnTo>
                  <a:lnTo>
                    <a:pt x="3246" y="675"/>
                  </a:lnTo>
                  <a:lnTo>
                    <a:pt x="3235" y="678"/>
                  </a:lnTo>
                  <a:lnTo>
                    <a:pt x="3224" y="681"/>
                  </a:lnTo>
                  <a:lnTo>
                    <a:pt x="3212" y="683"/>
                  </a:lnTo>
                  <a:lnTo>
                    <a:pt x="3201" y="684"/>
                  </a:lnTo>
                  <a:lnTo>
                    <a:pt x="3189" y="685"/>
                  </a:lnTo>
                  <a:lnTo>
                    <a:pt x="3177" y="685"/>
                  </a:lnTo>
                  <a:close/>
                  <a:moveTo>
                    <a:pt x="2491" y="677"/>
                  </a:moveTo>
                  <a:lnTo>
                    <a:pt x="2402" y="677"/>
                  </a:lnTo>
                  <a:lnTo>
                    <a:pt x="2402" y="453"/>
                  </a:lnTo>
                  <a:lnTo>
                    <a:pt x="2402" y="444"/>
                  </a:lnTo>
                  <a:lnTo>
                    <a:pt x="2402" y="436"/>
                  </a:lnTo>
                  <a:lnTo>
                    <a:pt x="2401" y="428"/>
                  </a:lnTo>
                  <a:lnTo>
                    <a:pt x="2400" y="420"/>
                  </a:lnTo>
                  <a:lnTo>
                    <a:pt x="2398" y="412"/>
                  </a:lnTo>
                  <a:lnTo>
                    <a:pt x="2397" y="404"/>
                  </a:lnTo>
                  <a:lnTo>
                    <a:pt x="2395" y="397"/>
                  </a:lnTo>
                  <a:lnTo>
                    <a:pt x="2392" y="390"/>
                  </a:lnTo>
                  <a:lnTo>
                    <a:pt x="2390" y="383"/>
                  </a:lnTo>
                  <a:lnTo>
                    <a:pt x="2387" y="377"/>
                  </a:lnTo>
                  <a:lnTo>
                    <a:pt x="2381" y="364"/>
                  </a:lnTo>
                  <a:lnTo>
                    <a:pt x="2374" y="353"/>
                  </a:lnTo>
                  <a:lnTo>
                    <a:pt x="2370" y="347"/>
                  </a:lnTo>
                  <a:lnTo>
                    <a:pt x="2365" y="342"/>
                  </a:lnTo>
                  <a:lnTo>
                    <a:pt x="2361" y="337"/>
                  </a:lnTo>
                  <a:lnTo>
                    <a:pt x="2357" y="333"/>
                  </a:lnTo>
                  <a:lnTo>
                    <a:pt x="2347" y="325"/>
                  </a:lnTo>
                  <a:lnTo>
                    <a:pt x="2336" y="318"/>
                  </a:lnTo>
                  <a:lnTo>
                    <a:pt x="2331" y="314"/>
                  </a:lnTo>
                  <a:lnTo>
                    <a:pt x="2325" y="312"/>
                  </a:lnTo>
                  <a:lnTo>
                    <a:pt x="2319" y="309"/>
                  </a:lnTo>
                  <a:lnTo>
                    <a:pt x="2313" y="307"/>
                  </a:lnTo>
                  <a:lnTo>
                    <a:pt x="2307" y="305"/>
                  </a:lnTo>
                  <a:lnTo>
                    <a:pt x="2301" y="304"/>
                  </a:lnTo>
                  <a:lnTo>
                    <a:pt x="2295" y="303"/>
                  </a:lnTo>
                  <a:lnTo>
                    <a:pt x="2288" y="302"/>
                  </a:lnTo>
                  <a:lnTo>
                    <a:pt x="2275" y="301"/>
                  </a:lnTo>
                  <a:lnTo>
                    <a:pt x="2261" y="302"/>
                  </a:lnTo>
                  <a:lnTo>
                    <a:pt x="2254" y="303"/>
                  </a:lnTo>
                  <a:lnTo>
                    <a:pt x="2247" y="304"/>
                  </a:lnTo>
                  <a:lnTo>
                    <a:pt x="2234" y="307"/>
                  </a:lnTo>
                  <a:lnTo>
                    <a:pt x="2228" y="309"/>
                  </a:lnTo>
                  <a:lnTo>
                    <a:pt x="2222" y="312"/>
                  </a:lnTo>
                  <a:lnTo>
                    <a:pt x="2216" y="314"/>
                  </a:lnTo>
                  <a:lnTo>
                    <a:pt x="2210" y="318"/>
                  </a:lnTo>
                  <a:lnTo>
                    <a:pt x="2204" y="321"/>
                  </a:lnTo>
                  <a:lnTo>
                    <a:pt x="2198" y="325"/>
                  </a:lnTo>
                  <a:lnTo>
                    <a:pt x="2193" y="329"/>
                  </a:lnTo>
                  <a:lnTo>
                    <a:pt x="2188" y="333"/>
                  </a:lnTo>
                  <a:lnTo>
                    <a:pt x="2183" y="338"/>
                  </a:lnTo>
                  <a:lnTo>
                    <a:pt x="2178" y="343"/>
                  </a:lnTo>
                  <a:lnTo>
                    <a:pt x="2173" y="348"/>
                  </a:lnTo>
                  <a:lnTo>
                    <a:pt x="2169" y="354"/>
                  </a:lnTo>
                  <a:lnTo>
                    <a:pt x="2164" y="360"/>
                  </a:lnTo>
                  <a:lnTo>
                    <a:pt x="2160" y="366"/>
                  </a:lnTo>
                  <a:lnTo>
                    <a:pt x="2153" y="380"/>
                  </a:lnTo>
                  <a:lnTo>
                    <a:pt x="2150" y="387"/>
                  </a:lnTo>
                  <a:lnTo>
                    <a:pt x="2147" y="394"/>
                  </a:lnTo>
                  <a:lnTo>
                    <a:pt x="2142" y="410"/>
                  </a:lnTo>
                  <a:lnTo>
                    <a:pt x="2140" y="419"/>
                  </a:lnTo>
                  <a:lnTo>
                    <a:pt x="2139" y="427"/>
                  </a:lnTo>
                  <a:lnTo>
                    <a:pt x="2137" y="436"/>
                  </a:lnTo>
                  <a:lnTo>
                    <a:pt x="2137" y="446"/>
                  </a:lnTo>
                  <a:lnTo>
                    <a:pt x="2136" y="466"/>
                  </a:lnTo>
                  <a:lnTo>
                    <a:pt x="2136" y="677"/>
                  </a:lnTo>
                  <a:lnTo>
                    <a:pt x="2046" y="677"/>
                  </a:lnTo>
                  <a:lnTo>
                    <a:pt x="2046" y="230"/>
                  </a:lnTo>
                  <a:lnTo>
                    <a:pt x="2133" y="230"/>
                  </a:lnTo>
                  <a:lnTo>
                    <a:pt x="2133" y="306"/>
                  </a:lnTo>
                  <a:lnTo>
                    <a:pt x="2138" y="296"/>
                  </a:lnTo>
                  <a:lnTo>
                    <a:pt x="2144" y="287"/>
                  </a:lnTo>
                  <a:lnTo>
                    <a:pt x="2151" y="278"/>
                  </a:lnTo>
                  <a:lnTo>
                    <a:pt x="2159" y="270"/>
                  </a:lnTo>
                  <a:lnTo>
                    <a:pt x="2163" y="266"/>
                  </a:lnTo>
                  <a:lnTo>
                    <a:pt x="2167" y="262"/>
                  </a:lnTo>
                  <a:lnTo>
                    <a:pt x="2177" y="255"/>
                  </a:lnTo>
                  <a:lnTo>
                    <a:pt x="2186" y="249"/>
                  </a:lnTo>
                  <a:lnTo>
                    <a:pt x="2196" y="243"/>
                  </a:lnTo>
                  <a:lnTo>
                    <a:pt x="2207" y="238"/>
                  </a:lnTo>
                  <a:lnTo>
                    <a:pt x="2218" y="234"/>
                  </a:lnTo>
                  <a:lnTo>
                    <a:pt x="2229" y="230"/>
                  </a:lnTo>
                  <a:lnTo>
                    <a:pt x="2241" y="227"/>
                  </a:lnTo>
                  <a:lnTo>
                    <a:pt x="2253" y="224"/>
                  </a:lnTo>
                  <a:lnTo>
                    <a:pt x="2264" y="222"/>
                  </a:lnTo>
                  <a:lnTo>
                    <a:pt x="2276" y="221"/>
                  </a:lnTo>
                  <a:lnTo>
                    <a:pt x="2288" y="221"/>
                  </a:lnTo>
                  <a:lnTo>
                    <a:pt x="2307" y="222"/>
                  </a:lnTo>
                  <a:lnTo>
                    <a:pt x="2326" y="224"/>
                  </a:lnTo>
                  <a:lnTo>
                    <a:pt x="2335" y="225"/>
                  </a:lnTo>
                  <a:lnTo>
                    <a:pt x="2344" y="228"/>
                  </a:lnTo>
                  <a:lnTo>
                    <a:pt x="2353" y="230"/>
                  </a:lnTo>
                  <a:lnTo>
                    <a:pt x="2362" y="233"/>
                  </a:lnTo>
                  <a:lnTo>
                    <a:pt x="2371" y="236"/>
                  </a:lnTo>
                  <a:lnTo>
                    <a:pt x="2380" y="240"/>
                  </a:lnTo>
                  <a:lnTo>
                    <a:pt x="2388" y="244"/>
                  </a:lnTo>
                  <a:lnTo>
                    <a:pt x="2397" y="249"/>
                  </a:lnTo>
                  <a:lnTo>
                    <a:pt x="2405" y="254"/>
                  </a:lnTo>
                  <a:lnTo>
                    <a:pt x="2413" y="259"/>
                  </a:lnTo>
                  <a:lnTo>
                    <a:pt x="2420" y="265"/>
                  </a:lnTo>
                  <a:lnTo>
                    <a:pt x="2427" y="271"/>
                  </a:lnTo>
                  <a:lnTo>
                    <a:pt x="2434" y="278"/>
                  </a:lnTo>
                  <a:lnTo>
                    <a:pt x="2441" y="285"/>
                  </a:lnTo>
                  <a:lnTo>
                    <a:pt x="2448" y="293"/>
                  </a:lnTo>
                  <a:lnTo>
                    <a:pt x="2454" y="301"/>
                  </a:lnTo>
                  <a:lnTo>
                    <a:pt x="2459" y="310"/>
                  </a:lnTo>
                  <a:lnTo>
                    <a:pt x="2464" y="319"/>
                  </a:lnTo>
                  <a:lnTo>
                    <a:pt x="2469" y="328"/>
                  </a:lnTo>
                  <a:lnTo>
                    <a:pt x="2474" y="339"/>
                  </a:lnTo>
                  <a:lnTo>
                    <a:pt x="2478" y="349"/>
                  </a:lnTo>
                  <a:lnTo>
                    <a:pt x="2481" y="360"/>
                  </a:lnTo>
                  <a:lnTo>
                    <a:pt x="2484" y="372"/>
                  </a:lnTo>
                  <a:lnTo>
                    <a:pt x="2487" y="384"/>
                  </a:lnTo>
                  <a:lnTo>
                    <a:pt x="2489" y="397"/>
                  </a:lnTo>
                  <a:lnTo>
                    <a:pt x="2490" y="410"/>
                  </a:lnTo>
                  <a:lnTo>
                    <a:pt x="2491" y="424"/>
                  </a:lnTo>
                  <a:lnTo>
                    <a:pt x="2491" y="438"/>
                  </a:lnTo>
                  <a:lnTo>
                    <a:pt x="2491" y="677"/>
                  </a:lnTo>
                  <a:close/>
                  <a:moveTo>
                    <a:pt x="1589" y="677"/>
                  </a:moveTo>
                  <a:lnTo>
                    <a:pt x="1499" y="677"/>
                  </a:lnTo>
                  <a:lnTo>
                    <a:pt x="1499" y="624"/>
                  </a:lnTo>
                  <a:lnTo>
                    <a:pt x="1496" y="627"/>
                  </a:lnTo>
                  <a:lnTo>
                    <a:pt x="1493" y="631"/>
                  </a:lnTo>
                  <a:lnTo>
                    <a:pt x="1487" y="637"/>
                  </a:lnTo>
                  <a:lnTo>
                    <a:pt x="1480" y="644"/>
                  </a:lnTo>
                  <a:lnTo>
                    <a:pt x="1473" y="649"/>
                  </a:lnTo>
                  <a:lnTo>
                    <a:pt x="1457" y="660"/>
                  </a:lnTo>
                  <a:lnTo>
                    <a:pt x="1449" y="665"/>
                  </a:lnTo>
                  <a:lnTo>
                    <a:pt x="1440" y="669"/>
                  </a:lnTo>
                  <a:lnTo>
                    <a:pt x="1431" y="673"/>
                  </a:lnTo>
                  <a:lnTo>
                    <a:pt x="1422" y="676"/>
                  </a:lnTo>
                  <a:lnTo>
                    <a:pt x="1412" y="679"/>
                  </a:lnTo>
                  <a:lnTo>
                    <a:pt x="1402" y="682"/>
                  </a:lnTo>
                  <a:lnTo>
                    <a:pt x="1392" y="684"/>
                  </a:lnTo>
                  <a:lnTo>
                    <a:pt x="1381" y="685"/>
                  </a:lnTo>
                  <a:lnTo>
                    <a:pt x="1370" y="686"/>
                  </a:lnTo>
                  <a:lnTo>
                    <a:pt x="1359" y="686"/>
                  </a:lnTo>
                  <a:lnTo>
                    <a:pt x="1347" y="686"/>
                  </a:lnTo>
                  <a:lnTo>
                    <a:pt x="1335" y="685"/>
                  </a:lnTo>
                  <a:lnTo>
                    <a:pt x="1323" y="684"/>
                  </a:lnTo>
                  <a:lnTo>
                    <a:pt x="1312" y="682"/>
                  </a:lnTo>
                  <a:lnTo>
                    <a:pt x="1301" y="679"/>
                  </a:lnTo>
                  <a:lnTo>
                    <a:pt x="1290" y="676"/>
                  </a:lnTo>
                  <a:lnTo>
                    <a:pt x="1280" y="672"/>
                  </a:lnTo>
                  <a:lnTo>
                    <a:pt x="1269" y="668"/>
                  </a:lnTo>
                  <a:lnTo>
                    <a:pt x="1259" y="663"/>
                  </a:lnTo>
                  <a:lnTo>
                    <a:pt x="1250" y="658"/>
                  </a:lnTo>
                  <a:lnTo>
                    <a:pt x="1240" y="653"/>
                  </a:lnTo>
                  <a:lnTo>
                    <a:pt x="1231" y="647"/>
                  </a:lnTo>
                  <a:lnTo>
                    <a:pt x="1223" y="640"/>
                  </a:lnTo>
                  <a:lnTo>
                    <a:pt x="1214" y="633"/>
                  </a:lnTo>
                  <a:lnTo>
                    <a:pt x="1206" y="626"/>
                  </a:lnTo>
                  <a:lnTo>
                    <a:pt x="1199" y="618"/>
                  </a:lnTo>
                  <a:lnTo>
                    <a:pt x="1191" y="610"/>
                  </a:lnTo>
                  <a:lnTo>
                    <a:pt x="1184" y="602"/>
                  </a:lnTo>
                  <a:lnTo>
                    <a:pt x="1178" y="593"/>
                  </a:lnTo>
                  <a:lnTo>
                    <a:pt x="1172" y="584"/>
                  </a:lnTo>
                  <a:lnTo>
                    <a:pt x="1166" y="575"/>
                  </a:lnTo>
                  <a:lnTo>
                    <a:pt x="1161" y="565"/>
                  </a:lnTo>
                  <a:lnTo>
                    <a:pt x="1156" y="555"/>
                  </a:lnTo>
                  <a:lnTo>
                    <a:pt x="1152" y="545"/>
                  </a:lnTo>
                  <a:lnTo>
                    <a:pt x="1148" y="534"/>
                  </a:lnTo>
                  <a:lnTo>
                    <a:pt x="1144" y="523"/>
                  </a:lnTo>
                  <a:lnTo>
                    <a:pt x="1142" y="512"/>
                  </a:lnTo>
                  <a:lnTo>
                    <a:pt x="1139" y="501"/>
                  </a:lnTo>
                  <a:lnTo>
                    <a:pt x="1137" y="489"/>
                  </a:lnTo>
                  <a:lnTo>
                    <a:pt x="1136" y="478"/>
                  </a:lnTo>
                  <a:lnTo>
                    <a:pt x="1135" y="466"/>
                  </a:lnTo>
                  <a:lnTo>
                    <a:pt x="1135" y="453"/>
                  </a:lnTo>
                  <a:lnTo>
                    <a:pt x="1135" y="441"/>
                  </a:lnTo>
                  <a:lnTo>
                    <a:pt x="1136" y="429"/>
                  </a:lnTo>
                  <a:lnTo>
                    <a:pt x="1137" y="417"/>
                  </a:lnTo>
                  <a:lnTo>
                    <a:pt x="1139" y="406"/>
                  </a:lnTo>
                  <a:lnTo>
                    <a:pt x="1142" y="395"/>
                  </a:lnTo>
                  <a:lnTo>
                    <a:pt x="1143" y="389"/>
                  </a:lnTo>
                  <a:lnTo>
                    <a:pt x="1144" y="384"/>
                  </a:lnTo>
                  <a:lnTo>
                    <a:pt x="1148" y="373"/>
                  </a:lnTo>
                  <a:lnTo>
                    <a:pt x="1152" y="362"/>
                  </a:lnTo>
                  <a:lnTo>
                    <a:pt x="1156" y="352"/>
                  </a:lnTo>
                  <a:lnTo>
                    <a:pt x="1161" y="342"/>
                  </a:lnTo>
                  <a:lnTo>
                    <a:pt x="1166" y="332"/>
                  </a:lnTo>
                  <a:lnTo>
                    <a:pt x="1172" y="323"/>
                  </a:lnTo>
                  <a:lnTo>
                    <a:pt x="1178" y="314"/>
                  </a:lnTo>
                  <a:lnTo>
                    <a:pt x="1184" y="305"/>
                  </a:lnTo>
                  <a:lnTo>
                    <a:pt x="1191" y="297"/>
                  </a:lnTo>
                  <a:lnTo>
                    <a:pt x="1199" y="289"/>
                  </a:lnTo>
                  <a:lnTo>
                    <a:pt x="1206" y="281"/>
                  </a:lnTo>
                  <a:lnTo>
                    <a:pt x="1214" y="274"/>
                  </a:lnTo>
                  <a:lnTo>
                    <a:pt x="1218" y="270"/>
                  </a:lnTo>
                  <a:lnTo>
                    <a:pt x="1223" y="267"/>
                  </a:lnTo>
                  <a:lnTo>
                    <a:pt x="1231" y="260"/>
                  </a:lnTo>
                  <a:lnTo>
                    <a:pt x="1240" y="254"/>
                  </a:lnTo>
                  <a:lnTo>
                    <a:pt x="1250" y="249"/>
                  </a:lnTo>
                  <a:lnTo>
                    <a:pt x="1259" y="244"/>
                  </a:lnTo>
                  <a:lnTo>
                    <a:pt x="1269" y="239"/>
                  </a:lnTo>
                  <a:lnTo>
                    <a:pt x="1280" y="235"/>
                  </a:lnTo>
                  <a:lnTo>
                    <a:pt x="1290" y="231"/>
                  </a:lnTo>
                  <a:lnTo>
                    <a:pt x="1301" y="228"/>
                  </a:lnTo>
                  <a:lnTo>
                    <a:pt x="1312" y="226"/>
                  </a:lnTo>
                  <a:lnTo>
                    <a:pt x="1323" y="224"/>
                  </a:lnTo>
                  <a:lnTo>
                    <a:pt x="1335" y="222"/>
                  </a:lnTo>
                  <a:lnTo>
                    <a:pt x="1347" y="221"/>
                  </a:lnTo>
                  <a:lnTo>
                    <a:pt x="1359" y="221"/>
                  </a:lnTo>
                  <a:lnTo>
                    <a:pt x="1370" y="221"/>
                  </a:lnTo>
                  <a:lnTo>
                    <a:pt x="1381" y="222"/>
                  </a:lnTo>
                  <a:lnTo>
                    <a:pt x="1392" y="223"/>
                  </a:lnTo>
                  <a:lnTo>
                    <a:pt x="1402" y="225"/>
                  </a:lnTo>
                  <a:lnTo>
                    <a:pt x="1412" y="228"/>
                  </a:lnTo>
                  <a:lnTo>
                    <a:pt x="1421" y="230"/>
                  </a:lnTo>
                  <a:lnTo>
                    <a:pt x="1431" y="234"/>
                  </a:lnTo>
                  <a:lnTo>
                    <a:pt x="1440" y="238"/>
                  </a:lnTo>
                  <a:lnTo>
                    <a:pt x="1448" y="242"/>
                  </a:lnTo>
                  <a:lnTo>
                    <a:pt x="1457" y="246"/>
                  </a:lnTo>
                  <a:lnTo>
                    <a:pt x="1465" y="251"/>
                  </a:lnTo>
                  <a:lnTo>
                    <a:pt x="1468" y="254"/>
                  </a:lnTo>
                  <a:lnTo>
                    <a:pt x="1472" y="257"/>
                  </a:lnTo>
                  <a:lnTo>
                    <a:pt x="1479" y="263"/>
                  </a:lnTo>
                  <a:lnTo>
                    <a:pt x="1486" y="269"/>
                  </a:lnTo>
                  <a:lnTo>
                    <a:pt x="1493" y="275"/>
                  </a:lnTo>
                  <a:lnTo>
                    <a:pt x="1499" y="282"/>
                  </a:lnTo>
                  <a:lnTo>
                    <a:pt x="1499" y="230"/>
                  </a:lnTo>
                  <a:lnTo>
                    <a:pt x="1589" y="230"/>
                  </a:lnTo>
                  <a:lnTo>
                    <a:pt x="1589" y="677"/>
                  </a:lnTo>
                  <a:close/>
                  <a:moveTo>
                    <a:pt x="466" y="686"/>
                  </a:moveTo>
                  <a:lnTo>
                    <a:pt x="452" y="686"/>
                  </a:lnTo>
                  <a:lnTo>
                    <a:pt x="438" y="685"/>
                  </a:lnTo>
                  <a:lnTo>
                    <a:pt x="424" y="684"/>
                  </a:lnTo>
                  <a:lnTo>
                    <a:pt x="410" y="682"/>
                  </a:lnTo>
                  <a:lnTo>
                    <a:pt x="395" y="679"/>
                  </a:lnTo>
                  <a:lnTo>
                    <a:pt x="380" y="676"/>
                  </a:lnTo>
                  <a:lnTo>
                    <a:pt x="365" y="672"/>
                  </a:lnTo>
                  <a:lnTo>
                    <a:pt x="350" y="667"/>
                  </a:lnTo>
                  <a:lnTo>
                    <a:pt x="335" y="662"/>
                  </a:lnTo>
                  <a:lnTo>
                    <a:pt x="319" y="655"/>
                  </a:lnTo>
                  <a:lnTo>
                    <a:pt x="304" y="648"/>
                  </a:lnTo>
                  <a:lnTo>
                    <a:pt x="290" y="640"/>
                  </a:lnTo>
                  <a:lnTo>
                    <a:pt x="275" y="632"/>
                  </a:lnTo>
                  <a:lnTo>
                    <a:pt x="261" y="622"/>
                  </a:lnTo>
                  <a:lnTo>
                    <a:pt x="247" y="611"/>
                  </a:lnTo>
                  <a:lnTo>
                    <a:pt x="240" y="606"/>
                  </a:lnTo>
                  <a:lnTo>
                    <a:pt x="233" y="600"/>
                  </a:lnTo>
                  <a:lnTo>
                    <a:pt x="241" y="590"/>
                  </a:lnTo>
                  <a:lnTo>
                    <a:pt x="258" y="567"/>
                  </a:lnTo>
                  <a:lnTo>
                    <a:pt x="283" y="534"/>
                  </a:lnTo>
                  <a:lnTo>
                    <a:pt x="286" y="537"/>
                  </a:lnTo>
                  <a:lnTo>
                    <a:pt x="296" y="545"/>
                  </a:lnTo>
                  <a:lnTo>
                    <a:pt x="303" y="551"/>
                  </a:lnTo>
                  <a:lnTo>
                    <a:pt x="311" y="557"/>
                  </a:lnTo>
                  <a:lnTo>
                    <a:pt x="321" y="563"/>
                  </a:lnTo>
                  <a:lnTo>
                    <a:pt x="332" y="570"/>
                  </a:lnTo>
                  <a:lnTo>
                    <a:pt x="345" y="577"/>
                  </a:lnTo>
                  <a:lnTo>
                    <a:pt x="358" y="583"/>
                  </a:lnTo>
                  <a:lnTo>
                    <a:pt x="365" y="586"/>
                  </a:lnTo>
                  <a:lnTo>
                    <a:pt x="373" y="589"/>
                  </a:lnTo>
                  <a:lnTo>
                    <a:pt x="388" y="595"/>
                  </a:lnTo>
                  <a:lnTo>
                    <a:pt x="396" y="597"/>
                  </a:lnTo>
                  <a:lnTo>
                    <a:pt x="405" y="599"/>
                  </a:lnTo>
                  <a:lnTo>
                    <a:pt x="414" y="601"/>
                  </a:lnTo>
                  <a:lnTo>
                    <a:pt x="423" y="603"/>
                  </a:lnTo>
                  <a:lnTo>
                    <a:pt x="432" y="604"/>
                  </a:lnTo>
                  <a:lnTo>
                    <a:pt x="441" y="605"/>
                  </a:lnTo>
                  <a:lnTo>
                    <a:pt x="460" y="606"/>
                  </a:lnTo>
                  <a:lnTo>
                    <a:pt x="478" y="606"/>
                  </a:lnTo>
                  <a:lnTo>
                    <a:pt x="494" y="605"/>
                  </a:lnTo>
                  <a:lnTo>
                    <a:pt x="508" y="603"/>
                  </a:lnTo>
                  <a:lnTo>
                    <a:pt x="521" y="600"/>
                  </a:lnTo>
                  <a:lnTo>
                    <a:pt x="533" y="597"/>
                  </a:lnTo>
                  <a:lnTo>
                    <a:pt x="543" y="594"/>
                  </a:lnTo>
                  <a:lnTo>
                    <a:pt x="551" y="590"/>
                  </a:lnTo>
                  <a:lnTo>
                    <a:pt x="559" y="585"/>
                  </a:lnTo>
                  <a:lnTo>
                    <a:pt x="565" y="581"/>
                  </a:lnTo>
                  <a:lnTo>
                    <a:pt x="568" y="579"/>
                  </a:lnTo>
                  <a:lnTo>
                    <a:pt x="571" y="576"/>
                  </a:lnTo>
                  <a:lnTo>
                    <a:pt x="575" y="571"/>
                  </a:lnTo>
                  <a:lnTo>
                    <a:pt x="578" y="567"/>
                  </a:lnTo>
                  <a:lnTo>
                    <a:pt x="580" y="562"/>
                  </a:lnTo>
                  <a:lnTo>
                    <a:pt x="582" y="557"/>
                  </a:lnTo>
                  <a:lnTo>
                    <a:pt x="583" y="552"/>
                  </a:lnTo>
                  <a:lnTo>
                    <a:pt x="583" y="548"/>
                  </a:lnTo>
                  <a:lnTo>
                    <a:pt x="583" y="544"/>
                  </a:lnTo>
                  <a:lnTo>
                    <a:pt x="583" y="540"/>
                  </a:lnTo>
                  <a:lnTo>
                    <a:pt x="582" y="537"/>
                  </a:lnTo>
                  <a:lnTo>
                    <a:pt x="580" y="534"/>
                  </a:lnTo>
                  <a:lnTo>
                    <a:pt x="577" y="527"/>
                  </a:lnTo>
                  <a:lnTo>
                    <a:pt x="575" y="525"/>
                  </a:lnTo>
                  <a:lnTo>
                    <a:pt x="572" y="522"/>
                  </a:lnTo>
                  <a:lnTo>
                    <a:pt x="569" y="520"/>
                  </a:lnTo>
                  <a:lnTo>
                    <a:pt x="566" y="517"/>
                  </a:lnTo>
                  <a:lnTo>
                    <a:pt x="559" y="513"/>
                  </a:lnTo>
                  <a:lnTo>
                    <a:pt x="551" y="510"/>
                  </a:lnTo>
                  <a:lnTo>
                    <a:pt x="542" y="507"/>
                  </a:lnTo>
                  <a:lnTo>
                    <a:pt x="532" y="504"/>
                  </a:lnTo>
                  <a:lnTo>
                    <a:pt x="521" y="502"/>
                  </a:lnTo>
                  <a:lnTo>
                    <a:pt x="498" y="498"/>
                  </a:lnTo>
                  <a:lnTo>
                    <a:pt x="447" y="491"/>
                  </a:lnTo>
                  <a:lnTo>
                    <a:pt x="412" y="486"/>
                  </a:lnTo>
                  <a:lnTo>
                    <a:pt x="394" y="484"/>
                  </a:lnTo>
                  <a:lnTo>
                    <a:pt x="376" y="480"/>
                  </a:lnTo>
                  <a:lnTo>
                    <a:pt x="358" y="476"/>
                  </a:lnTo>
                  <a:lnTo>
                    <a:pt x="341" y="472"/>
                  </a:lnTo>
                  <a:lnTo>
                    <a:pt x="324" y="466"/>
                  </a:lnTo>
                  <a:lnTo>
                    <a:pt x="308" y="460"/>
                  </a:lnTo>
                  <a:lnTo>
                    <a:pt x="301" y="456"/>
                  </a:lnTo>
                  <a:lnTo>
                    <a:pt x="293" y="451"/>
                  </a:lnTo>
                  <a:lnTo>
                    <a:pt x="280" y="442"/>
                  </a:lnTo>
                  <a:lnTo>
                    <a:pt x="274" y="437"/>
                  </a:lnTo>
                  <a:lnTo>
                    <a:pt x="268" y="432"/>
                  </a:lnTo>
                  <a:lnTo>
                    <a:pt x="262" y="426"/>
                  </a:lnTo>
                  <a:lnTo>
                    <a:pt x="257" y="420"/>
                  </a:lnTo>
                  <a:lnTo>
                    <a:pt x="253" y="414"/>
                  </a:lnTo>
                  <a:lnTo>
                    <a:pt x="249" y="407"/>
                  </a:lnTo>
                  <a:lnTo>
                    <a:pt x="246" y="400"/>
                  </a:lnTo>
                  <a:lnTo>
                    <a:pt x="243" y="392"/>
                  </a:lnTo>
                  <a:lnTo>
                    <a:pt x="240" y="384"/>
                  </a:lnTo>
                  <a:lnTo>
                    <a:pt x="239" y="375"/>
                  </a:lnTo>
                  <a:lnTo>
                    <a:pt x="238" y="366"/>
                  </a:lnTo>
                  <a:lnTo>
                    <a:pt x="237" y="356"/>
                  </a:lnTo>
                  <a:lnTo>
                    <a:pt x="238" y="349"/>
                  </a:lnTo>
                  <a:lnTo>
                    <a:pt x="239" y="342"/>
                  </a:lnTo>
                  <a:lnTo>
                    <a:pt x="240" y="335"/>
                  </a:lnTo>
                  <a:lnTo>
                    <a:pt x="242" y="328"/>
                  </a:lnTo>
                  <a:lnTo>
                    <a:pt x="244" y="321"/>
                  </a:lnTo>
                  <a:lnTo>
                    <a:pt x="247" y="315"/>
                  </a:lnTo>
                  <a:lnTo>
                    <a:pt x="250" y="308"/>
                  </a:lnTo>
                  <a:lnTo>
                    <a:pt x="254" y="302"/>
                  </a:lnTo>
                  <a:lnTo>
                    <a:pt x="258" y="296"/>
                  </a:lnTo>
                  <a:lnTo>
                    <a:pt x="263" y="290"/>
                  </a:lnTo>
                  <a:lnTo>
                    <a:pt x="268" y="285"/>
                  </a:lnTo>
                  <a:lnTo>
                    <a:pt x="274" y="279"/>
                  </a:lnTo>
                  <a:lnTo>
                    <a:pt x="280" y="274"/>
                  </a:lnTo>
                  <a:lnTo>
                    <a:pt x="286" y="269"/>
                  </a:lnTo>
                  <a:lnTo>
                    <a:pt x="292" y="264"/>
                  </a:lnTo>
                  <a:lnTo>
                    <a:pt x="299" y="260"/>
                  </a:lnTo>
                  <a:lnTo>
                    <a:pt x="314" y="251"/>
                  </a:lnTo>
                  <a:lnTo>
                    <a:pt x="322" y="247"/>
                  </a:lnTo>
                  <a:lnTo>
                    <a:pt x="330" y="244"/>
                  </a:lnTo>
                  <a:lnTo>
                    <a:pt x="347" y="237"/>
                  </a:lnTo>
                  <a:lnTo>
                    <a:pt x="365" y="232"/>
                  </a:lnTo>
                  <a:lnTo>
                    <a:pt x="383" y="227"/>
                  </a:lnTo>
                  <a:lnTo>
                    <a:pt x="402" y="224"/>
                  </a:lnTo>
                  <a:lnTo>
                    <a:pt x="422" y="222"/>
                  </a:lnTo>
                  <a:lnTo>
                    <a:pt x="443" y="222"/>
                  </a:lnTo>
                  <a:lnTo>
                    <a:pt x="459" y="222"/>
                  </a:lnTo>
                  <a:lnTo>
                    <a:pt x="474" y="223"/>
                  </a:lnTo>
                  <a:lnTo>
                    <a:pt x="489" y="224"/>
                  </a:lnTo>
                  <a:lnTo>
                    <a:pt x="504" y="226"/>
                  </a:lnTo>
                  <a:lnTo>
                    <a:pt x="518" y="229"/>
                  </a:lnTo>
                  <a:lnTo>
                    <a:pt x="532" y="232"/>
                  </a:lnTo>
                  <a:lnTo>
                    <a:pt x="545" y="235"/>
                  </a:lnTo>
                  <a:lnTo>
                    <a:pt x="559" y="239"/>
                  </a:lnTo>
                  <a:lnTo>
                    <a:pt x="571" y="244"/>
                  </a:lnTo>
                  <a:lnTo>
                    <a:pt x="584" y="249"/>
                  </a:lnTo>
                  <a:lnTo>
                    <a:pt x="596" y="255"/>
                  </a:lnTo>
                  <a:lnTo>
                    <a:pt x="607" y="261"/>
                  </a:lnTo>
                  <a:lnTo>
                    <a:pt x="619" y="268"/>
                  </a:lnTo>
                  <a:lnTo>
                    <a:pt x="630" y="275"/>
                  </a:lnTo>
                  <a:lnTo>
                    <a:pt x="641" y="283"/>
                  </a:lnTo>
                  <a:lnTo>
                    <a:pt x="651" y="291"/>
                  </a:lnTo>
                  <a:lnTo>
                    <a:pt x="649" y="294"/>
                  </a:lnTo>
                  <a:lnTo>
                    <a:pt x="644" y="302"/>
                  </a:lnTo>
                  <a:lnTo>
                    <a:pt x="627" y="326"/>
                  </a:lnTo>
                  <a:lnTo>
                    <a:pt x="602" y="360"/>
                  </a:lnTo>
                  <a:lnTo>
                    <a:pt x="599" y="357"/>
                  </a:lnTo>
                  <a:lnTo>
                    <a:pt x="591" y="351"/>
                  </a:lnTo>
                  <a:lnTo>
                    <a:pt x="578" y="341"/>
                  </a:lnTo>
                  <a:lnTo>
                    <a:pt x="570" y="336"/>
                  </a:lnTo>
                  <a:lnTo>
                    <a:pt x="560" y="330"/>
                  </a:lnTo>
                  <a:lnTo>
                    <a:pt x="550" y="325"/>
                  </a:lnTo>
                  <a:lnTo>
                    <a:pt x="538" y="320"/>
                  </a:lnTo>
                  <a:lnTo>
                    <a:pt x="525" y="315"/>
                  </a:lnTo>
                  <a:lnTo>
                    <a:pt x="511" y="310"/>
                  </a:lnTo>
                  <a:lnTo>
                    <a:pt x="503" y="308"/>
                  </a:lnTo>
                  <a:lnTo>
                    <a:pt x="496" y="307"/>
                  </a:lnTo>
                  <a:lnTo>
                    <a:pt x="479" y="304"/>
                  </a:lnTo>
                  <a:lnTo>
                    <a:pt x="471" y="303"/>
                  </a:lnTo>
                  <a:lnTo>
                    <a:pt x="462" y="302"/>
                  </a:lnTo>
                  <a:lnTo>
                    <a:pt x="453" y="301"/>
                  </a:lnTo>
                  <a:lnTo>
                    <a:pt x="444" y="301"/>
                  </a:lnTo>
                  <a:lnTo>
                    <a:pt x="430" y="301"/>
                  </a:lnTo>
                  <a:lnTo>
                    <a:pt x="416" y="303"/>
                  </a:lnTo>
                  <a:lnTo>
                    <a:pt x="404" y="304"/>
                  </a:lnTo>
                  <a:lnTo>
                    <a:pt x="392" y="307"/>
                  </a:lnTo>
                  <a:lnTo>
                    <a:pt x="382" y="310"/>
                  </a:lnTo>
                  <a:lnTo>
                    <a:pt x="372" y="313"/>
                  </a:lnTo>
                  <a:lnTo>
                    <a:pt x="363" y="317"/>
                  </a:lnTo>
                  <a:lnTo>
                    <a:pt x="356" y="321"/>
                  </a:lnTo>
                  <a:lnTo>
                    <a:pt x="349" y="325"/>
                  </a:lnTo>
                  <a:lnTo>
                    <a:pt x="343" y="329"/>
                  </a:lnTo>
                  <a:lnTo>
                    <a:pt x="338" y="334"/>
                  </a:lnTo>
                  <a:lnTo>
                    <a:pt x="334" y="338"/>
                  </a:lnTo>
                  <a:lnTo>
                    <a:pt x="331" y="343"/>
                  </a:lnTo>
                  <a:lnTo>
                    <a:pt x="328" y="347"/>
                  </a:lnTo>
                  <a:lnTo>
                    <a:pt x="327" y="351"/>
                  </a:lnTo>
                  <a:lnTo>
                    <a:pt x="327" y="355"/>
                  </a:lnTo>
                  <a:lnTo>
                    <a:pt x="327" y="363"/>
                  </a:lnTo>
                  <a:lnTo>
                    <a:pt x="328" y="366"/>
                  </a:lnTo>
                  <a:lnTo>
                    <a:pt x="330" y="369"/>
                  </a:lnTo>
                  <a:lnTo>
                    <a:pt x="333" y="375"/>
                  </a:lnTo>
                  <a:lnTo>
                    <a:pt x="335" y="378"/>
                  </a:lnTo>
                  <a:lnTo>
                    <a:pt x="338" y="380"/>
                  </a:lnTo>
                  <a:lnTo>
                    <a:pt x="344" y="385"/>
                  </a:lnTo>
                  <a:lnTo>
                    <a:pt x="351" y="389"/>
                  </a:lnTo>
                  <a:lnTo>
                    <a:pt x="360" y="392"/>
                  </a:lnTo>
                  <a:lnTo>
                    <a:pt x="369" y="395"/>
                  </a:lnTo>
                  <a:lnTo>
                    <a:pt x="380" y="397"/>
                  </a:lnTo>
                  <a:lnTo>
                    <a:pt x="391" y="400"/>
                  </a:lnTo>
                  <a:lnTo>
                    <a:pt x="416" y="403"/>
                  </a:lnTo>
                  <a:lnTo>
                    <a:pt x="443" y="407"/>
                  </a:lnTo>
                  <a:lnTo>
                    <a:pt x="473" y="411"/>
                  </a:lnTo>
                  <a:lnTo>
                    <a:pt x="513" y="416"/>
                  </a:lnTo>
                  <a:lnTo>
                    <a:pt x="532" y="420"/>
                  </a:lnTo>
                  <a:lnTo>
                    <a:pt x="550" y="424"/>
                  </a:lnTo>
                  <a:lnTo>
                    <a:pt x="568" y="428"/>
                  </a:lnTo>
                  <a:lnTo>
                    <a:pt x="584" y="433"/>
                  </a:lnTo>
                  <a:lnTo>
                    <a:pt x="600" y="439"/>
                  </a:lnTo>
                  <a:lnTo>
                    <a:pt x="607" y="442"/>
                  </a:lnTo>
                  <a:lnTo>
                    <a:pt x="614" y="446"/>
                  </a:lnTo>
                  <a:lnTo>
                    <a:pt x="627" y="453"/>
                  </a:lnTo>
                  <a:lnTo>
                    <a:pt x="634" y="458"/>
                  </a:lnTo>
                  <a:lnTo>
                    <a:pt x="639" y="463"/>
                  </a:lnTo>
                  <a:lnTo>
                    <a:pt x="645" y="468"/>
                  </a:lnTo>
                  <a:lnTo>
                    <a:pt x="649" y="473"/>
                  </a:lnTo>
                  <a:lnTo>
                    <a:pt x="654" y="479"/>
                  </a:lnTo>
                  <a:lnTo>
                    <a:pt x="658" y="484"/>
                  </a:lnTo>
                  <a:lnTo>
                    <a:pt x="662" y="491"/>
                  </a:lnTo>
                  <a:lnTo>
                    <a:pt x="665" y="497"/>
                  </a:lnTo>
                  <a:lnTo>
                    <a:pt x="668" y="504"/>
                  </a:lnTo>
                  <a:lnTo>
                    <a:pt x="670" y="512"/>
                  </a:lnTo>
                  <a:lnTo>
                    <a:pt x="672" y="519"/>
                  </a:lnTo>
                  <a:lnTo>
                    <a:pt x="673" y="528"/>
                  </a:lnTo>
                  <a:lnTo>
                    <a:pt x="674" y="536"/>
                  </a:lnTo>
                  <a:lnTo>
                    <a:pt x="674" y="545"/>
                  </a:lnTo>
                  <a:lnTo>
                    <a:pt x="674" y="553"/>
                  </a:lnTo>
                  <a:lnTo>
                    <a:pt x="673" y="560"/>
                  </a:lnTo>
                  <a:lnTo>
                    <a:pt x="672" y="567"/>
                  </a:lnTo>
                  <a:lnTo>
                    <a:pt x="670" y="574"/>
                  </a:lnTo>
                  <a:lnTo>
                    <a:pt x="668" y="581"/>
                  </a:lnTo>
                  <a:lnTo>
                    <a:pt x="666" y="588"/>
                  </a:lnTo>
                  <a:lnTo>
                    <a:pt x="663" y="594"/>
                  </a:lnTo>
                  <a:lnTo>
                    <a:pt x="659" y="601"/>
                  </a:lnTo>
                  <a:lnTo>
                    <a:pt x="655" y="607"/>
                  </a:lnTo>
                  <a:lnTo>
                    <a:pt x="651" y="613"/>
                  </a:lnTo>
                  <a:lnTo>
                    <a:pt x="646" y="619"/>
                  </a:lnTo>
                  <a:lnTo>
                    <a:pt x="641" y="625"/>
                  </a:lnTo>
                  <a:lnTo>
                    <a:pt x="635" y="630"/>
                  </a:lnTo>
                  <a:lnTo>
                    <a:pt x="629" y="635"/>
                  </a:lnTo>
                  <a:lnTo>
                    <a:pt x="623" y="640"/>
                  </a:lnTo>
                  <a:lnTo>
                    <a:pt x="616" y="645"/>
                  </a:lnTo>
                  <a:lnTo>
                    <a:pt x="609" y="650"/>
                  </a:lnTo>
                  <a:lnTo>
                    <a:pt x="602" y="654"/>
                  </a:lnTo>
                  <a:lnTo>
                    <a:pt x="586" y="662"/>
                  </a:lnTo>
                  <a:lnTo>
                    <a:pt x="569" y="669"/>
                  </a:lnTo>
                  <a:lnTo>
                    <a:pt x="560" y="673"/>
                  </a:lnTo>
                  <a:lnTo>
                    <a:pt x="550" y="675"/>
                  </a:lnTo>
                  <a:lnTo>
                    <a:pt x="531" y="680"/>
                  </a:lnTo>
                  <a:lnTo>
                    <a:pt x="510" y="683"/>
                  </a:lnTo>
                  <a:lnTo>
                    <a:pt x="499" y="685"/>
                  </a:lnTo>
                  <a:lnTo>
                    <a:pt x="488" y="686"/>
                  </a:lnTo>
                  <a:lnTo>
                    <a:pt x="466" y="686"/>
                  </a:lnTo>
                  <a:close/>
                  <a:moveTo>
                    <a:pt x="0" y="0"/>
                  </a:moveTo>
                  <a:lnTo>
                    <a:pt x="0" y="453"/>
                  </a:lnTo>
                  <a:lnTo>
                    <a:pt x="0" y="908"/>
                  </a:lnTo>
                  <a:lnTo>
                    <a:pt x="680" y="908"/>
                  </a:lnTo>
                  <a:lnTo>
                    <a:pt x="1361" y="908"/>
                  </a:lnTo>
                  <a:lnTo>
                    <a:pt x="2041" y="908"/>
                  </a:lnTo>
                  <a:lnTo>
                    <a:pt x="2723" y="908"/>
                  </a:lnTo>
                  <a:lnTo>
                    <a:pt x="3403" y="908"/>
                  </a:lnTo>
                  <a:lnTo>
                    <a:pt x="4084" y="908"/>
                  </a:lnTo>
                  <a:lnTo>
                    <a:pt x="4765" y="908"/>
                  </a:lnTo>
                  <a:lnTo>
                    <a:pt x="5446" y="908"/>
                  </a:lnTo>
                  <a:lnTo>
                    <a:pt x="5446" y="453"/>
                  </a:lnTo>
                  <a:lnTo>
                    <a:pt x="5446" y="0"/>
                  </a:lnTo>
                  <a:lnTo>
                    <a:pt x="4765" y="0"/>
                  </a:lnTo>
                  <a:lnTo>
                    <a:pt x="4084" y="0"/>
                  </a:lnTo>
                  <a:lnTo>
                    <a:pt x="3403" y="0"/>
                  </a:lnTo>
                  <a:lnTo>
                    <a:pt x="2723" y="0"/>
                  </a:lnTo>
                  <a:lnTo>
                    <a:pt x="2041" y="0"/>
                  </a:lnTo>
                  <a:lnTo>
                    <a:pt x="1361" y="0"/>
                  </a:lnTo>
                  <a:lnTo>
                    <a:pt x="680" y="0"/>
                  </a:lnTo>
                  <a:lnTo>
                    <a:pt x="0" y="0"/>
                  </a:lnTo>
                  <a:close/>
                  <a:moveTo>
                    <a:pt x="1367" y="297"/>
                  </a:moveTo>
                  <a:lnTo>
                    <a:pt x="1358" y="297"/>
                  </a:lnTo>
                  <a:lnTo>
                    <a:pt x="1349" y="298"/>
                  </a:lnTo>
                  <a:lnTo>
                    <a:pt x="1341" y="299"/>
                  </a:lnTo>
                  <a:lnTo>
                    <a:pt x="1333" y="300"/>
                  </a:lnTo>
                  <a:lnTo>
                    <a:pt x="1325" y="302"/>
                  </a:lnTo>
                  <a:lnTo>
                    <a:pt x="1318" y="305"/>
                  </a:lnTo>
                  <a:lnTo>
                    <a:pt x="1311" y="307"/>
                  </a:lnTo>
                  <a:lnTo>
                    <a:pt x="1304" y="311"/>
                  </a:lnTo>
                  <a:lnTo>
                    <a:pt x="1291" y="318"/>
                  </a:lnTo>
                  <a:lnTo>
                    <a:pt x="1279" y="327"/>
                  </a:lnTo>
                  <a:lnTo>
                    <a:pt x="1274" y="331"/>
                  </a:lnTo>
                  <a:lnTo>
                    <a:pt x="1269" y="336"/>
                  </a:lnTo>
                  <a:lnTo>
                    <a:pt x="1259" y="347"/>
                  </a:lnTo>
                  <a:lnTo>
                    <a:pt x="1255" y="353"/>
                  </a:lnTo>
                  <a:lnTo>
                    <a:pt x="1251" y="359"/>
                  </a:lnTo>
                  <a:lnTo>
                    <a:pt x="1244" y="371"/>
                  </a:lnTo>
                  <a:lnTo>
                    <a:pt x="1241" y="377"/>
                  </a:lnTo>
                  <a:lnTo>
                    <a:pt x="1238" y="384"/>
                  </a:lnTo>
                  <a:lnTo>
                    <a:pt x="1233" y="397"/>
                  </a:lnTo>
                  <a:lnTo>
                    <a:pt x="1229" y="411"/>
                  </a:lnTo>
                  <a:lnTo>
                    <a:pt x="1226" y="425"/>
                  </a:lnTo>
                  <a:lnTo>
                    <a:pt x="1225" y="439"/>
                  </a:lnTo>
                  <a:lnTo>
                    <a:pt x="1224" y="454"/>
                  </a:lnTo>
                  <a:lnTo>
                    <a:pt x="1225" y="469"/>
                  </a:lnTo>
                  <a:lnTo>
                    <a:pt x="1225" y="476"/>
                  </a:lnTo>
                  <a:lnTo>
                    <a:pt x="1226" y="483"/>
                  </a:lnTo>
                  <a:lnTo>
                    <a:pt x="1229" y="497"/>
                  </a:lnTo>
                  <a:lnTo>
                    <a:pt x="1231" y="504"/>
                  </a:lnTo>
                  <a:lnTo>
                    <a:pt x="1233" y="510"/>
                  </a:lnTo>
                  <a:lnTo>
                    <a:pt x="1235" y="517"/>
                  </a:lnTo>
                  <a:lnTo>
                    <a:pt x="1238" y="524"/>
                  </a:lnTo>
                  <a:lnTo>
                    <a:pt x="1241" y="530"/>
                  </a:lnTo>
                  <a:lnTo>
                    <a:pt x="1244" y="537"/>
                  </a:lnTo>
                  <a:lnTo>
                    <a:pt x="1247" y="543"/>
                  </a:lnTo>
                  <a:lnTo>
                    <a:pt x="1251" y="549"/>
                  </a:lnTo>
                  <a:lnTo>
                    <a:pt x="1255" y="555"/>
                  </a:lnTo>
                  <a:lnTo>
                    <a:pt x="1259" y="561"/>
                  </a:lnTo>
                  <a:lnTo>
                    <a:pt x="1264" y="566"/>
                  </a:lnTo>
                  <a:lnTo>
                    <a:pt x="1269" y="571"/>
                  </a:lnTo>
                  <a:lnTo>
                    <a:pt x="1274" y="576"/>
                  </a:lnTo>
                  <a:lnTo>
                    <a:pt x="1279" y="581"/>
                  </a:lnTo>
                  <a:lnTo>
                    <a:pt x="1285" y="585"/>
                  </a:lnTo>
                  <a:lnTo>
                    <a:pt x="1291" y="589"/>
                  </a:lnTo>
                  <a:lnTo>
                    <a:pt x="1297" y="593"/>
                  </a:lnTo>
                  <a:lnTo>
                    <a:pt x="1304" y="597"/>
                  </a:lnTo>
                  <a:lnTo>
                    <a:pt x="1311" y="600"/>
                  </a:lnTo>
                  <a:lnTo>
                    <a:pt x="1318" y="603"/>
                  </a:lnTo>
                  <a:lnTo>
                    <a:pt x="1325" y="605"/>
                  </a:lnTo>
                  <a:lnTo>
                    <a:pt x="1333" y="607"/>
                  </a:lnTo>
                  <a:lnTo>
                    <a:pt x="1341" y="608"/>
                  </a:lnTo>
                  <a:lnTo>
                    <a:pt x="1349" y="610"/>
                  </a:lnTo>
                  <a:lnTo>
                    <a:pt x="1358" y="610"/>
                  </a:lnTo>
                  <a:lnTo>
                    <a:pt x="1367" y="611"/>
                  </a:lnTo>
                  <a:lnTo>
                    <a:pt x="1379" y="610"/>
                  </a:lnTo>
                  <a:lnTo>
                    <a:pt x="1392" y="608"/>
                  </a:lnTo>
                  <a:lnTo>
                    <a:pt x="1405" y="605"/>
                  </a:lnTo>
                  <a:lnTo>
                    <a:pt x="1417" y="601"/>
                  </a:lnTo>
                  <a:lnTo>
                    <a:pt x="1423" y="599"/>
                  </a:lnTo>
                  <a:lnTo>
                    <a:pt x="1428" y="596"/>
                  </a:lnTo>
                  <a:lnTo>
                    <a:pt x="1440" y="589"/>
                  </a:lnTo>
                  <a:lnTo>
                    <a:pt x="1445" y="586"/>
                  </a:lnTo>
                  <a:lnTo>
                    <a:pt x="1450" y="582"/>
                  </a:lnTo>
                  <a:lnTo>
                    <a:pt x="1455" y="577"/>
                  </a:lnTo>
                  <a:lnTo>
                    <a:pt x="1460" y="573"/>
                  </a:lnTo>
                  <a:lnTo>
                    <a:pt x="1465" y="568"/>
                  </a:lnTo>
                  <a:lnTo>
                    <a:pt x="1469" y="562"/>
                  </a:lnTo>
                  <a:lnTo>
                    <a:pt x="1473" y="557"/>
                  </a:lnTo>
                  <a:lnTo>
                    <a:pt x="1477" y="551"/>
                  </a:lnTo>
                  <a:lnTo>
                    <a:pt x="1485" y="538"/>
                  </a:lnTo>
                  <a:lnTo>
                    <a:pt x="1488" y="531"/>
                  </a:lnTo>
                  <a:lnTo>
                    <a:pt x="1491" y="524"/>
                  </a:lnTo>
                  <a:lnTo>
                    <a:pt x="1495" y="509"/>
                  </a:lnTo>
                  <a:lnTo>
                    <a:pt x="1497" y="500"/>
                  </a:lnTo>
                  <a:lnTo>
                    <a:pt x="1499" y="492"/>
                  </a:lnTo>
                  <a:lnTo>
                    <a:pt x="1500" y="483"/>
                  </a:lnTo>
                  <a:lnTo>
                    <a:pt x="1501" y="474"/>
                  </a:lnTo>
                  <a:lnTo>
                    <a:pt x="1502" y="464"/>
                  </a:lnTo>
                  <a:lnTo>
                    <a:pt x="1502" y="454"/>
                  </a:lnTo>
                  <a:lnTo>
                    <a:pt x="1502" y="444"/>
                  </a:lnTo>
                  <a:lnTo>
                    <a:pt x="1501" y="434"/>
                  </a:lnTo>
                  <a:lnTo>
                    <a:pt x="1500" y="425"/>
                  </a:lnTo>
                  <a:lnTo>
                    <a:pt x="1499" y="416"/>
                  </a:lnTo>
                  <a:lnTo>
                    <a:pt x="1495" y="399"/>
                  </a:lnTo>
                  <a:lnTo>
                    <a:pt x="1493" y="391"/>
                  </a:lnTo>
                  <a:lnTo>
                    <a:pt x="1491" y="384"/>
                  </a:lnTo>
                  <a:lnTo>
                    <a:pt x="1488" y="376"/>
                  </a:lnTo>
                  <a:lnTo>
                    <a:pt x="1485" y="369"/>
                  </a:lnTo>
                  <a:lnTo>
                    <a:pt x="1481" y="363"/>
                  </a:lnTo>
                  <a:lnTo>
                    <a:pt x="1477" y="356"/>
                  </a:lnTo>
                  <a:lnTo>
                    <a:pt x="1473" y="351"/>
                  </a:lnTo>
                  <a:lnTo>
                    <a:pt x="1469" y="345"/>
                  </a:lnTo>
                  <a:lnTo>
                    <a:pt x="1460" y="335"/>
                  </a:lnTo>
                  <a:lnTo>
                    <a:pt x="1450" y="326"/>
                  </a:lnTo>
                  <a:lnTo>
                    <a:pt x="1440" y="318"/>
                  </a:lnTo>
                  <a:lnTo>
                    <a:pt x="1434" y="314"/>
                  </a:lnTo>
                  <a:lnTo>
                    <a:pt x="1428" y="311"/>
                  </a:lnTo>
                  <a:lnTo>
                    <a:pt x="1423" y="308"/>
                  </a:lnTo>
                  <a:lnTo>
                    <a:pt x="1417" y="306"/>
                  </a:lnTo>
                  <a:lnTo>
                    <a:pt x="1411" y="304"/>
                  </a:lnTo>
                  <a:lnTo>
                    <a:pt x="1405" y="302"/>
                  </a:lnTo>
                  <a:lnTo>
                    <a:pt x="1398" y="300"/>
                  </a:lnTo>
                  <a:lnTo>
                    <a:pt x="1392" y="299"/>
                  </a:lnTo>
                  <a:lnTo>
                    <a:pt x="1379" y="297"/>
                  </a:lnTo>
                  <a:lnTo>
                    <a:pt x="1373" y="297"/>
                  </a:lnTo>
                  <a:lnTo>
                    <a:pt x="1367" y="297"/>
                  </a:lnTo>
                  <a:close/>
                  <a:moveTo>
                    <a:pt x="3177" y="301"/>
                  </a:moveTo>
                  <a:lnTo>
                    <a:pt x="3162" y="302"/>
                  </a:lnTo>
                  <a:lnTo>
                    <a:pt x="3148" y="304"/>
                  </a:lnTo>
                  <a:lnTo>
                    <a:pt x="3141" y="305"/>
                  </a:lnTo>
                  <a:lnTo>
                    <a:pt x="3135" y="307"/>
                  </a:lnTo>
                  <a:lnTo>
                    <a:pt x="3128" y="310"/>
                  </a:lnTo>
                  <a:lnTo>
                    <a:pt x="3121" y="312"/>
                  </a:lnTo>
                  <a:lnTo>
                    <a:pt x="3115" y="315"/>
                  </a:lnTo>
                  <a:lnTo>
                    <a:pt x="3109" y="318"/>
                  </a:lnTo>
                  <a:lnTo>
                    <a:pt x="3103" y="321"/>
                  </a:lnTo>
                  <a:lnTo>
                    <a:pt x="3097" y="325"/>
                  </a:lnTo>
                  <a:lnTo>
                    <a:pt x="3092" y="329"/>
                  </a:lnTo>
                  <a:lnTo>
                    <a:pt x="3086" y="334"/>
                  </a:lnTo>
                  <a:lnTo>
                    <a:pt x="3081" y="338"/>
                  </a:lnTo>
                  <a:lnTo>
                    <a:pt x="3076" y="343"/>
                  </a:lnTo>
                  <a:lnTo>
                    <a:pt x="3071" y="348"/>
                  </a:lnTo>
                  <a:lnTo>
                    <a:pt x="3067" y="353"/>
                  </a:lnTo>
                  <a:lnTo>
                    <a:pt x="3063" y="359"/>
                  </a:lnTo>
                  <a:lnTo>
                    <a:pt x="3059" y="365"/>
                  </a:lnTo>
                  <a:lnTo>
                    <a:pt x="3052" y="377"/>
                  </a:lnTo>
                  <a:lnTo>
                    <a:pt x="3048" y="384"/>
                  </a:lnTo>
                  <a:lnTo>
                    <a:pt x="3046" y="391"/>
                  </a:lnTo>
                  <a:lnTo>
                    <a:pt x="3043" y="398"/>
                  </a:lnTo>
                  <a:lnTo>
                    <a:pt x="3041" y="405"/>
                  </a:lnTo>
                  <a:lnTo>
                    <a:pt x="3039" y="413"/>
                  </a:lnTo>
                  <a:lnTo>
                    <a:pt x="3037" y="420"/>
                  </a:lnTo>
                  <a:lnTo>
                    <a:pt x="3035" y="436"/>
                  </a:lnTo>
                  <a:lnTo>
                    <a:pt x="3034" y="453"/>
                  </a:lnTo>
                  <a:lnTo>
                    <a:pt x="3034" y="462"/>
                  </a:lnTo>
                  <a:lnTo>
                    <a:pt x="3035" y="470"/>
                  </a:lnTo>
                  <a:lnTo>
                    <a:pt x="3036" y="478"/>
                  </a:lnTo>
                  <a:lnTo>
                    <a:pt x="3037" y="486"/>
                  </a:lnTo>
                  <a:lnTo>
                    <a:pt x="3041" y="501"/>
                  </a:lnTo>
                  <a:lnTo>
                    <a:pt x="3046" y="515"/>
                  </a:lnTo>
                  <a:lnTo>
                    <a:pt x="3052" y="529"/>
                  </a:lnTo>
                  <a:lnTo>
                    <a:pt x="3055" y="535"/>
                  </a:lnTo>
                  <a:lnTo>
                    <a:pt x="3059" y="541"/>
                  </a:lnTo>
                  <a:lnTo>
                    <a:pt x="3063" y="547"/>
                  </a:lnTo>
                  <a:lnTo>
                    <a:pt x="3067" y="553"/>
                  </a:lnTo>
                  <a:lnTo>
                    <a:pt x="3071" y="558"/>
                  </a:lnTo>
                  <a:lnTo>
                    <a:pt x="3076" y="563"/>
                  </a:lnTo>
                  <a:lnTo>
                    <a:pt x="3081" y="568"/>
                  </a:lnTo>
                  <a:lnTo>
                    <a:pt x="3086" y="573"/>
                  </a:lnTo>
                  <a:lnTo>
                    <a:pt x="3092" y="577"/>
                  </a:lnTo>
                  <a:lnTo>
                    <a:pt x="3097" y="581"/>
                  </a:lnTo>
                  <a:lnTo>
                    <a:pt x="3109" y="588"/>
                  </a:lnTo>
                  <a:lnTo>
                    <a:pt x="3115" y="591"/>
                  </a:lnTo>
                  <a:lnTo>
                    <a:pt x="3121" y="594"/>
                  </a:lnTo>
                  <a:lnTo>
                    <a:pt x="3135" y="599"/>
                  </a:lnTo>
                  <a:lnTo>
                    <a:pt x="3148" y="602"/>
                  </a:lnTo>
                  <a:lnTo>
                    <a:pt x="3155" y="604"/>
                  </a:lnTo>
                  <a:lnTo>
                    <a:pt x="3162" y="604"/>
                  </a:lnTo>
                  <a:lnTo>
                    <a:pt x="3177" y="605"/>
                  </a:lnTo>
                  <a:lnTo>
                    <a:pt x="3192" y="604"/>
                  </a:lnTo>
                  <a:lnTo>
                    <a:pt x="3206" y="602"/>
                  </a:lnTo>
                  <a:lnTo>
                    <a:pt x="3213" y="601"/>
                  </a:lnTo>
                  <a:lnTo>
                    <a:pt x="3219" y="599"/>
                  </a:lnTo>
                  <a:lnTo>
                    <a:pt x="3226" y="597"/>
                  </a:lnTo>
                  <a:lnTo>
                    <a:pt x="3232" y="594"/>
                  </a:lnTo>
                  <a:lnTo>
                    <a:pt x="3239" y="591"/>
                  </a:lnTo>
                  <a:lnTo>
                    <a:pt x="3245" y="588"/>
                  </a:lnTo>
                  <a:lnTo>
                    <a:pt x="3251" y="585"/>
                  </a:lnTo>
                  <a:lnTo>
                    <a:pt x="3257" y="581"/>
                  </a:lnTo>
                  <a:lnTo>
                    <a:pt x="3262" y="577"/>
                  </a:lnTo>
                  <a:lnTo>
                    <a:pt x="3268" y="573"/>
                  </a:lnTo>
                  <a:lnTo>
                    <a:pt x="3273" y="568"/>
                  </a:lnTo>
                  <a:lnTo>
                    <a:pt x="3278" y="563"/>
                  </a:lnTo>
                  <a:lnTo>
                    <a:pt x="3282" y="558"/>
                  </a:lnTo>
                  <a:lnTo>
                    <a:pt x="3287" y="553"/>
                  </a:lnTo>
                  <a:lnTo>
                    <a:pt x="3291" y="547"/>
                  </a:lnTo>
                  <a:lnTo>
                    <a:pt x="3295" y="541"/>
                  </a:lnTo>
                  <a:lnTo>
                    <a:pt x="3302" y="529"/>
                  </a:lnTo>
                  <a:lnTo>
                    <a:pt x="3305" y="522"/>
                  </a:lnTo>
                  <a:lnTo>
                    <a:pt x="3308" y="515"/>
                  </a:lnTo>
                  <a:lnTo>
                    <a:pt x="3311" y="508"/>
                  </a:lnTo>
                  <a:lnTo>
                    <a:pt x="3313" y="501"/>
                  </a:lnTo>
                  <a:lnTo>
                    <a:pt x="3315" y="494"/>
                  </a:lnTo>
                  <a:lnTo>
                    <a:pt x="3317" y="486"/>
                  </a:lnTo>
                  <a:lnTo>
                    <a:pt x="3319" y="470"/>
                  </a:lnTo>
                  <a:lnTo>
                    <a:pt x="3320" y="453"/>
                  </a:lnTo>
                  <a:lnTo>
                    <a:pt x="3319" y="444"/>
                  </a:lnTo>
                  <a:lnTo>
                    <a:pt x="3319" y="436"/>
                  </a:lnTo>
                  <a:lnTo>
                    <a:pt x="3318" y="428"/>
                  </a:lnTo>
                  <a:lnTo>
                    <a:pt x="3317" y="420"/>
                  </a:lnTo>
                  <a:lnTo>
                    <a:pt x="3313" y="405"/>
                  </a:lnTo>
                  <a:lnTo>
                    <a:pt x="3308" y="391"/>
                  </a:lnTo>
                  <a:lnTo>
                    <a:pt x="3302" y="377"/>
                  </a:lnTo>
                  <a:lnTo>
                    <a:pt x="3299" y="371"/>
                  </a:lnTo>
                  <a:lnTo>
                    <a:pt x="3295" y="365"/>
                  </a:lnTo>
                  <a:lnTo>
                    <a:pt x="3291" y="359"/>
                  </a:lnTo>
                  <a:lnTo>
                    <a:pt x="3287" y="353"/>
                  </a:lnTo>
                  <a:lnTo>
                    <a:pt x="3282" y="348"/>
                  </a:lnTo>
                  <a:lnTo>
                    <a:pt x="3278" y="343"/>
                  </a:lnTo>
                  <a:lnTo>
                    <a:pt x="3273" y="338"/>
                  </a:lnTo>
                  <a:lnTo>
                    <a:pt x="3268" y="334"/>
                  </a:lnTo>
                  <a:lnTo>
                    <a:pt x="3262" y="329"/>
                  </a:lnTo>
                  <a:lnTo>
                    <a:pt x="3257" y="325"/>
                  </a:lnTo>
                  <a:lnTo>
                    <a:pt x="3245" y="318"/>
                  </a:lnTo>
                  <a:lnTo>
                    <a:pt x="3239" y="315"/>
                  </a:lnTo>
                  <a:lnTo>
                    <a:pt x="3232" y="312"/>
                  </a:lnTo>
                  <a:lnTo>
                    <a:pt x="3219" y="307"/>
                  </a:lnTo>
                  <a:lnTo>
                    <a:pt x="3206" y="304"/>
                  </a:lnTo>
                  <a:lnTo>
                    <a:pt x="3199" y="303"/>
                  </a:lnTo>
                  <a:lnTo>
                    <a:pt x="3192" y="302"/>
                  </a:lnTo>
                  <a:lnTo>
                    <a:pt x="3177" y="301"/>
                  </a:lnTo>
                  <a:close/>
                  <a:moveTo>
                    <a:pt x="4997" y="297"/>
                  </a:moveTo>
                  <a:lnTo>
                    <a:pt x="4988" y="297"/>
                  </a:lnTo>
                  <a:lnTo>
                    <a:pt x="4979" y="298"/>
                  </a:lnTo>
                  <a:lnTo>
                    <a:pt x="4971" y="299"/>
                  </a:lnTo>
                  <a:lnTo>
                    <a:pt x="4963" y="300"/>
                  </a:lnTo>
                  <a:lnTo>
                    <a:pt x="4955" y="302"/>
                  </a:lnTo>
                  <a:lnTo>
                    <a:pt x="4948" y="305"/>
                  </a:lnTo>
                  <a:lnTo>
                    <a:pt x="4941" y="307"/>
                  </a:lnTo>
                  <a:lnTo>
                    <a:pt x="4934" y="311"/>
                  </a:lnTo>
                  <a:lnTo>
                    <a:pt x="4921" y="318"/>
                  </a:lnTo>
                  <a:lnTo>
                    <a:pt x="4910" y="327"/>
                  </a:lnTo>
                  <a:lnTo>
                    <a:pt x="4904" y="331"/>
                  </a:lnTo>
                  <a:lnTo>
                    <a:pt x="4899" y="336"/>
                  </a:lnTo>
                  <a:lnTo>
                    <a:pt x="4890" y="347"/>
                  </a:lnTo>
                  <a:lnTo>
                    <a:pt x="4885" y="353"/>
                  </a:lnTo>
                  <a:lnTo>
                    <a:pt x="4881" y="359"/>
                  </a:lnTo>
                  <a:lnTo>
                    <a:pt x="4874" y="371"/>
                  </a:lnTo>
                  <a:lnTo>
                    <a:pt x="4871" y="377"/>
                  </a:lnTo>
                  <a:lnTo>
                    <a:pt x="4868" y="384"/>
                  </a:lnTo>
                  <a:lnTo>
                    <a:pt x="4863" y="397"/>
                  </a:lnTo>
                  <a:lnTo>
                    <a:pt x="4859" y="411"/>
                  </a:lnTo>
                  <a:lnTo>
                    <a:pt x="4856" y="425"/>
                  </a:lnTo>
                  <a:lnTo>
                    <a:pt x="4855" y="439"/>
                  </a:lnTo>
                  <a:lnTo>
                    <a:pt x="4854" y="454"/>
                  </a:lnTo>
                  <a:lnTo>
                    <a:pt x="4855" y="469"/>
                  </a:lnTo>
                  <a:lnTo>
                    <a:pt x="4856" y="476"/>
                  </a:lnTo>
                  <a:lnTo>
                    <a:pt x="4856" y="483"/>
                  </a:lnTo>
                  <a:lnTo>
                    <a:pt x="4859" y="497"/>
                  </a:lnTo>
                  <a:lnTo>
                    <a:pt x="4861" y="504"/>
                  </a:lnTo>
                  <a:lnTo>
                    <a:pt x="4863" y="510"/>
                  </a:lnTo>
                  <a:lnTo>
                    <a:pt x="4865" y="517"/>
                  </a:lnTo>
                  <a:lnTo>
                    <a:pt x="4868" y="524"/>
                  </a:lnTo>
                  <a:lnTo>
                    <a:pt x="4871" y="530"/>
                  </a:lnTo>
                  <a:lnTo>
                    <a:pt x="4874" y="537"/>
                  </a:lnTo>
                  <a:lnTo>
                    <a:pt x="4878" y="543"/>
                  </a:lnTo>
                  <a:lnTo>
                    <a:pt x="4881" y="549"/>
                  </a:lnTo>
                  <a:lnTo>
                    <a:pt x="4885" y="555"/>
                  </a:lnTo>
                  <a:lnTo>
                    <a:pt x="4890" y="561"/>
                  </a:lnTo>
                  <a:lnTo>
                    <a:pt x="4894" y="566"/>
                  </a:lnTo>
                  <a:lnTo>
                    <a:pt x="4899" y="571"/>
                  </a:lnTo>
                  <a:lnTo>
                    <a:pt x="4904" y="576"/>
                  </a:lnTo>
                  <a:lnTo>
                    <a:pt x="4910" y="581"/>
                  </a:lnTo>
                  <a:lnTo>
                    <a:pt x="4915" y="585"/>
                  </a:lnTo>
                  <a:lnTo>
                    <a:pt x="4921" y="589"/>
                  </a:lnTo>
                  <a:lnTo>
                    <a:pt x="4927" y="593"/>
                  </a:lnTo>
                  <a:lnTo>
                    <a:pt x="4934" y="597"/>
                  </a:lnTo>
                  <a:lnTo>
                    <a:pt x="4941" y="600"/>
                  </a:lnTo>
                  <a:lnTo>
                    <a:pt x="4948" y="603"/>
                  </a:lnTo>
                  <a:lnTo>
                    <a:pt x="4955" y="605"/>
                  </a:lnTo>
                  <a:lnTo>
                    <a:pt x="4963" y="607"/>
                  </a:lnTo>
                  <a:lnTo>
                    <a:pt x="4971" y="608"/>
                  </a:lnTo>
                  <a:lnTo>
                    <a:pt x="4979" y="610"/>
                  </a:lnTo>
                  <a:lnTo>
                    <a:pt x="4988" y="610"/>
                  </a:lnTo>
                  <a:lnTo>
                    <a:pt x="4997" y="611"/>
                  </a:lnTo>
                  <a:lnTo>
                    <a:pt x="5010" y="610"/>
                  </a:lnTo>
                  <a:lnTo>
                    <a:pt x="5022" y="608"/>
                  </a:lnTo>
                  <a:lnTo>
                    <a:pt x="5035" y="605"/>
                  </a:lnTo>
                  <a:lnTo>
                    <a:pt x="5047" y="601"/>
                  </a:lnTo>
                  <a:lnTo>
                    <a:pt x="5053" y="599"/>
                  </a:lnTo>
                  <a:lnTo>
                    <a:pt x="5059" y="596"/>
                  </a:lnTo>
                  <a:lnTo>
                    <a:pt x="5070" y="589"/>
                  </a:lnTo>
                  <a:lnTo>
                    <a:pt x="5075" y="586"/>
                  </a:lnTo>
                  <a:lnTo>
                    <a:pt x="5081" y="582"/>
                  </a:lnTo>
                  <a:lnTo>
                    <a:pt x="5086" y="577"/>
                  </a:lnTo>
                  <a:lnTo>
                    <a:pt x="5090" y="573"/>
                  </a:lnTo>
                  <a:lnTo>
                    <a:pt x="5095" y="568"/>
                  </a:lnTo>
                  <a:lnTo>
                    <a:pt x="5100" y="562"/>
                  </a:lnTo>
                  <a:lnTo>
                    <a:pt x="5104" y="557"/>
                  </a:lnTo>
                  <a:lnTo>
                    <a:pt x="5108" y="551"/>
                  </a:lnTo>
                  <a:lnTo>
                    <a:pt x="5115" y="538"/>
                  </a:lnTo>
                  <a:lnTo>
                    <a:pt x="5118" y="531"/>
                  </a:lnTo>
                  <a:lnTo>
                    <a:pt x="5121" y="524"/>
                  </a:lnTo>
                  <a:lnTo>
                    <a:pt x="5126" y="509"/>
                  </a:lnTo>
                  <a:lnTo>
                    <a:pt x="5128" y="500"/>
                  </a:lnTo>
                  <a:lnTo>
                    <a:pt x="5129" y="492"/>
                  </a:lnTo>
                  <a:lnTo>
                    <a:pt x="5131" y="483"/>
                  </a:lnTo>
                  <a:lnTo>
                    <a:pt x="5132" y="474"/>
                  </a:lnTo>
                  <a:lnTo>
                    <a:pt x="5132" y="464"/>
                  </a:lnTo>
                  <a:lnTo>
                    <a:pt x="5132" y="454"/>
                  </a:lnTo>
                  <a:lnTo>
                    <a:pt x="5132" y="444"/>
                  </a:lnTo>
                  <a:lnTo>
                    <a:pt x="5132" y="434"/>
                  </a:lnTo>
                  <a:lnTo>
                    <a:pt x="5131" y="425"/>
                  </a:lnTo>
                  <a:lnTo>
                    <a:pt x="5129" y="416"/>
                  </a:lnTo>
                  <a:lnTo>
                    <a:pt x="5126" y="399"/>
                  </a:lnTo>
                  <a:lnTo>
                    <a:pt x="5124" y="391"/>
                  </a:lnTo>
                  <a:lnTo>
                    <a:pt x="5121" y="384"/>
                  </a:lnTo>
                  <a:lnTo>
                    <a:pt x="5118" y="376"/>
                  </a:lnTo>
                  <a:lnTo>
                    <a:pt x="5115" y="369"/>
                  </a:lnTo>
                  <a:lnTo>
                    <a:pt x="5111" y="363"/>
                  </a:lnTo>
                  <a:lnTo>
                    <a:pt x="5108" y="356"/>
                  </a:lnTo>
                  <a:lnTo>
                    <a:pt x="5104" y="351"/>
                  </a:lnTo>
                  <a:lnTo>
                    <a:pt x="5100" y="345"/>
                  </a:lnTo>
                  <a:lnTo>
                    <a:pt x="5090" y="335"/>
                  </a:lnTo>
                  <a:lnTo>
                    <a:pt x="5081" y="326"/>
                  </a:lnTo>
                  <a:lnTo>
                    <a:pt x="5070" y="318"/>
                  </a:lnTo>
                  <a:lnTo>
                    <a:pt x="5064" y="314"/>
                  </a:lnTo>
                  <a:lnTo>
                    <a:pt x="5059" y="311"/>
                  </a:lnTo>
                  <a:lnTo>
                    <a:pt x="5053" y="308"/>
                  </a:lnTo>
                  <a:lnTo>
                    <a:pt x="5047" y="306"/>
                  </a:lnTo>
                  <a:lnTo>
                    <a:pt x="5041" y="304"/>
                  </a:lnTo>
                  <a:lnTo>
                    <a:pt x="5035" y="302"/>
                  </a:lnTo>
                  <a:lnTo>
                    <a:pt x="5029" y="300"/>
                  </a:lnTo>
                  <a:lnTo>
                    <a:pt x="5022" y="299"/>
                  </a:lnTo>
                  <a:lnTo>
                    <a:pt x="5010" y="297"/>
                  </a:lnTo>
                  <a:lnTo>
                    <a:pt x="5003" y="297"/>
                  </a:lnTo>
                  <a:lnTo>
                    <a:pt x="4997" y="29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grpSp>
          <p:nvGrpSpPr>
            <p:cNvPr id="46" name="Group 45"/>
            <p:cNvGrpSpPr>
              <a:grpSpLocks noChangeAspect="1"/>
            </p:cNvGrpSpPr>
            <p:nvPr userDrawn="1"/>
          </p:nvGrpSpPr>
          <p:grpSpPr>
            <a:xfrm>
              <a:off x="1900114" y="6364340"/>
              <a:ext cx="1052413" cy="162000"/>
              <a:chOff x="2160588" y="4324351"/>
              <a:chExt cx="7105649" cy="1093788"/>
            </a:xfrm>
            <a:solidFill>
              <a:schemeClr val="accent1"/>
            </a:solidFill>
          </p:grpSpPr>
          <p:sp>
            <p:nvSpPr>
              <p:cNvPr id="47" name="Freeform 7"/>
              <p:cNvSpPr>
                <a:spLocks noEditPoints="1"/>
              </p:cNvSpPr>
              <p:nvPr userDrawn="1"/>
            </p:nvSpPr>
            <p:spPr bwMode="auto">
              <a:xfrm>
                <a:off x="2160588" y="4527551"/>
                <a:ext cx="595312" cy="890588"/>
              </a:xfrm>
              <a:custGeom>
                <a:avLst/>
                <a:gdLst>
                  <a:gd name="T0" fmla="*/ 372 w 375"/>
                  <a:gd name="T1" fmla="*/ 420 h 561"/>
                  <a:gd name="T2" fmla="*/ 357 w 375"/>
                  <a:gd name="T3" fmla="*/ 465 h 561"/>
                  <a:gd name="T4" fmla="*/ 333 w 375"/>
                  <a:gd name="T5" fmla="*/ 502 h 561"/>
                  <a:gd name="T6" fmla="*/ 301 w 375"/>
                  <a:gd name="T7" fmla="*/ 530 h 561"/>
                  <a:gd name="T8" fmla="*/ 262 w 375"/>
                  <a:gd name="T9" fmla="*/ 549 h 561"/>
                  <a:gd name="T10" fmla="*/ 198 w 375"/>
                  <a:gd name="T11" fmla="*/ 561 h 561"/>
                  <a:gd name="T12" fmla="*/ 140 w 375"/>
                  <a:gd name="T13" fmla="*/ 557 h 561"/>
                  <a:gd name="T14" fmla="*/ 86 w 375"/>
                  <a:gd name="T15" fmla="*/ 540 h 561"/>
                  <a:gd name="T16" fmla="*/ 43 w 375"/>
                  <a:gd name="T17" fmla="*/ 515 h 561"/>
                  <a:gd name="T18" fmla="*/ 85 w 375"/>
                  <a:gd name="T19" fmla="*/ 469 h 561"/>
                  <a:gd name="T20" fmla="*/ 134 w 375"/>
                  <a:gd name="T21" fmla="*/ 494 h 561"/>
                  <a:gd name="T22" fmla="*/ 178 w 375"/>
                  <a:gd name="T23" fmla="*/ 502 h 561"/>
                  <a:gd name="T24" fmla="*/ 238 w 375"/>
                  <a:gd name="T25" fmla="*/ 494 h 561"/>
                  <a:gd name="T26" fmla="*/ 269 w 375"/>
                  <a:gd name="T27" fmla="*/ 478 h 561"/>
                  <a:gd name="T28" fmla="*/ 302 w 375"/>
                  <a:gd name="T29" fmla="*/ 437 h 561"/>
                  <a:gd name="T30" fmla="*/ 311 w 375"/>
                  <a:gd name="T31" fmla="*/ 406 h 561"/>
                  <a:gd name="T32" fmla="*/ 314 w 375"/>
                  <a:gd name="T33" fmla="*/ 342 h 561"/>
                  <a:gd name="T34" fmla="*/ 285 w 375"/>
                  <a:gd name="T35" fmla="*/ 375 h 561"/>
                  <a:gd name="T36" fmla="*/ 248 w 375"/>
                  <a:gd name="T37" fmla="*/ 397 h 561"/>
                  <a:gd name="T38" fmla="*/ 203 w 375"/>
                  <a:gd name="T39" fmla="*/ 410 h 561"/>
                  <a:gd name="T40" fmla="*/ 154 w 375"/>
                  <a:gd name="T41" fmla="*/ 409 h 561"/>
                  <a:gd name="T42" fmla="*/ 109 w 375"/>
                  <a:gd name="T43" fmla="*/ 396 h 561"/>
                  <a:gd name="T44" fmla="*/ 70 w 375"/>
                  <a:gd name="T45" fmla="*/ 372 h 561"/>
                  <a:gd name="T46" fmla="*/ 39 w 375"/>
                  <a:gd name="T47" fmla="*/ 339 h 561"/>
                  <a:gd name="T48" fmla="*/ 13 w 375"/>
                  <a:gd name="T49" fmla="*/ 290 h 561"/>
                  <a:gd name="T50" fmla="*/ 2 w 375"/>
                  <a:gd name="T51" fmla="*/ 241 h 561"/>
                  <a:gd name="T52" fmla="*/ 1 w 375"/>
                  <a:gd name="T53" fmla="*/ 187 h 561"/>
                  <a:gd name="T54" fmla="*/ 11 w 375"/>
                  <a:gd name="T55" fmla="*/ 136 h 561"/>
                  <a:gd name="T56" fmla="*/ 30 w 375"/>
                  <a:gd name="T57" fmla="*/ 91 h 561"/>
                  <a:gd name="T58" fmla="*/ 59 w 375"/>
                  <a:gd name="T59" fmla="*/ 53 h 561"/>
                  <a:gd name="T60" fmla="*/ 96 w 375"/>
                  <a:gd name="T61" fmla="*/ 25 h 561"/>
                  <a:gd name="T62" fmla="*/ 141 w 375"/>
                  <a:gd name="T63" fmla="*/ 6 h 561"/>
                  <a:gd name="T64" fmla="*/ 193 w 375"/>
                  <a:gd name="T65" fmla="*/ 0 h 561"/>
                  <a:gd name="T66" fmla="*/ 243 w 375"/>
                  <a:gd name="T67" fmla="*/ 9 h 561"/>
                  <a:gd name="T68" fmla="*/ 283 w 375"/>
                  <a:gd name="T69" fmla="*/ 30 h 561"/>
                  <a:gd name="T70" fmla="*/ 316 w 375"/>
                  <a:gd name="T71" fmla="*/ 63 h 561"/>
                  <a:gd name="T72" fmla="*/ 176 w 375"/>
                  <a:gd name="T73" fmla="*/ 60 h 561"/>
                  <a:gd name="T74" fmla="*/ 137 w 375"/>
                  <a:gd name="T75" fmla="*/ 71 h 561"/>
                  <a:gd name="T76" fmla="*/ 105 w 375"/>
                  <a:gd name="T77" fmla="*/ 93 h 561"/>
                  <a:gd name="T78" fmla="*/ 82 w 375"/>
                  <a:gd name="T79" fmla="*/ 125 h 561"/>
                  <a:gd name="T80" fmla="*/ 65 w 375"/>
                  <a:gd name="T81" fmla="*/ 179 h 561"/>
                  <a:gd name="T82" fmla="*/ 65 w 375"/>
                  <a:gd name="T83" fmla="*/ 239 h 561"/>
                  <a:gd name="T84" fmla="*/ 76 w 375"/>
                  <a:gd name="T85" fmla="*/ 279 h 561"/>
                  <a:gd name="T86" fmla="*/ 96 w 375"/>
                  <a:gd name="T87" fmla="*/ 312 h 561"/>
                  <a:gd name="T88" fmla="*/ 131 w 375"/>
                  <a:gd name="T89" fmla="*/ 339 h 561"/>
                  <a:gd name="T90" fmla="*/ 176 w 375"/>
                  <a:gd name="T91" fmla="*/ 352 h 561"/>
                  <a:gd name="T92" fmla="*/ 220 w 375"/>
                  <a:gd name="T93" fmla="*/ 350 h 561"/>
                  <a:gd name="T94" fmla="*/ 245 w 375"/>
                  <a:gd name="T95" fmla="*/ 340 h 561"/>
                  <a:gd name="T96" fmla="*/ 271 w 375"/>
                  <a:gd name="T97" fmla="*/ 321 h 561"/>
                  <a:gd name="T98" fmla="*/ 302 w 375"/>
                  <a:gd name="T99" fmla="*/ 272 h 561"/>
                  <a:gd name="T100" fmla="*/ 314 w 375"/>
                  <a:gd name="T101" fmla="*/ 208 h 561"/>
                  <a:gd name="T102" fmla="*/ 303 w 375"/>
                  <a:gd name="T103" fmla="*/ 143 h 561"/>
                  <a:gd name="T104" fmla="*/ 282 w 375"/>
                  <a:gd name="T105" fmla="*/ 102 h 561"/>
                  <a:gd name="T106" fmla="*/ 243 w 375"/>
                  <a:gd name="T107" fmla="*/ 70 h 561"/>
                  <a:gd name="T108" fmla="*/ 190 w 375"/>
                  <a:gd name="T109" fmla="*/ 59 h 5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75" h="561">
                    <a:moveTo>
                      <a:pt x="375" y="379"/>
                    </a:moveTo>
                    <a:lnTo>
                      <a:pt x="375" y="390"/>
                    </a:lnTo>
                    <a:lnTo>
                      <a:pt x="375" y="400"/>
                    </a:lnTo>
                    <a:lnTo>
                      <a:pt x="373" y="411"/>
                    </a:lnTo>
                    <a:lnTo>
                      <a:pt x="372" y="420"/>
                    </a:lnTo>
                    <a:lnTo>
                      <a:pt x="370" y="430"/>
                    </a:lnTo>
                    <a:lnTo>
                      <a:pt x="367" y="439"/>
                    </a:lnTo>
                    <a:lnTo>
                      <a:pt x="364" y="448"/>
                    </a:lnTo>
                    <a:lnTo>
                      <a:pt x="361" y="457"/>
                    </a:lnTo>
                    <a:lnTo>
                      <a:pt x="357" y="465"/>
                    </a:lnTo>
                    <a:lnTo>
                      <a:pt x="353" y="473"/>
                    </a:lnTo>
                    <a:lnTo>
                      <a:pt x="349" y="481"/>
                    </a:lnTo>
                    <a:lnTo>
                      <a:pt x="344" y="488"/>
                    </a:lnTo>
                    <a:lnTo>
                      <a:pt x="339" y="495"/>
                    </a:lnTo>
                    <a:lnTo>
                      <a:pt x="333" y="502"/>
                    </a:lnTo>
                    <a:lnTo>
                      <a:pt x="327" y="508"/>
                    </a:lnTo>
                    <a:lnTo>
                      <a:pt x="321" y="514"/>
                    </a:lnTo>
                    <a:lnTo>
                      <a:pt x="315" y="520"/>
                    </a:lnTo>
                    <a:lnTo>
                      <a:pt x="308" y="525"/>
                    </a:lnTo>
                    <a:lnTo>
                      <a:pt x="301" y="530"/>
                    </a:lnTo>
                    <a:lnTo>
                      <a:pt x="294" y="534"/>
                    </a:lnTo>
                    <a:lnTo>
                      <a:pt x="286" y="539"/>
                    </a:lnTo>
                    <a:lnTo>
                      <a:pt x="278" y="542"/>
                    </a:lnTo>
                    <a:lnTo>
                      <a:pt x="270" y="546"/>
                    </a:lnTo>
                    <a:lnTo>
                      <a:pt x="262" y="549"/>
                    </a:lnTo>
                    <a:lnTo>
                      <a:pt x="253" y="552"/>
                    </a:lnTo>
                    <a:lnTo>
                      <a:pt x="245" y="554"/>
                    </a:lnTo>
                    <a:lnTo>
                      <a:pt x="226" y="558"/>
                    </a:lnTo>
                    <a:lnTo>
                      <a:pt x="208" y="560"/>
                    </a:lnTo>
                    <a:lnTo>
                      <a:pt x="198" y="561"/>
                    </a:lnTo>
                    <a:lnTo>
                      <a:pt x="188" y="561"/>
                    </a:lnTo>
                    <a:lnTo>
                      <a:pt x="176" y="561"/>
                    </a:lnTo>
                    <a:lnTo>
                      <a:pt x="163" y="560"/>
                    </a:lnTo>
                    <a:lnTo>
                      <a:pt x="151" y="559"/>
                    </a:lnTo>
                    <a:lnTo>
                      <a:pt x="140" y="557"/>
                    </a:lnTo>
                    <a:lnTo>
                      <a:pt x="128" y="554"/>
                    </a:lnTo>
                    <a:lnTo>
                      <a:pt x="117" y="551"/>
                    </a:lnTo>
                    <a:lnTo>
                      <a:pt x="107" y="548"/>
                    </a:lnTo>
                    <a:lnTo>
                      <a:pt x="96" y="544"/>
                    </a:lnTo>
                    <a:lnTo>
                      <a:pt x="86" y="540"/>
                    </a:lnTo>
                    <a:lnTo>
                      <a:pt x="77" y="536"/>
                    </a:lnTo>
                    <a:lnTo>
                      <a:pt x="68" y="531"/>
                    </a:lnTo>
                    <a:lnTo>
                      <a:pt x="59" y="526"/>
                    </a:lnTo>
                    <a:lnTo>
                      <a:pt x="50" y="520"/>
                    </a:lnTo>
                    <a:lnTo>
                      <a:pt x="43" y="515"/>
                    </a:lnTo>
                    <a:lnTo>
                      <a:pt x="35" y="509"/>
                    </a:lnTo>
                    <a:lnTo>
                      <a:pt x="28" y="503"/>
                    </a:lnTo>
                    <a:lnTo>
                      <a:pt x="68" y="456"/>
                    </a:lnTo>
                    <a:lnTo>
                      <a:pt x="79" y="465"/>
                    </a:lnTo>
                    <a:lnTo>
                      <a:pt x="85" y="469"/>
                    </a:lnTo>
                    <a:lnTo>
                      <a:pt x="91" y="473"/>
                    </a:lnTo>
                    <a:lnTo>
                      <a:pt x="104" y="481"/>
                    </a:lnTo>
                    <a:lnTo>
                      <a:pt x="119" y="488"/>
                    </a:lnTo>
                    <a:lnTo>
                      <a:pt x="126" y="491"/>
                    </a:lnTo>
                    <a:lnTo>
                      <a:pt x="134" y="494"/>
                    </a:lnTo>
                    <a:lnTo>
                      <a:pt x="143" y="496"/>
                    </a:lnTo>
                    <a:lnTo>
                      <a:pt x="151" y="498"/>
                    </a:lnTo>
                    <a:lnTo>
                      <a:pt x="160" y="500"/>
                    </a:lnTo>
                    <a:lnTo>
                      <a:pt x="169" y="501"/>
                    </a:lnTo>
                    <a:lnTo>
                      <a:pt x="178" y="502"/>
                    </a:lnTo>
                    <a:lnTo>
                      <a:pt x="188" y="502"/>
                    </a:lnTo>
                    <a:lnTo>
                      <a:pt x="201" y="502"/>
                    </a:lnTo>
                    <a:lnTo>
                      <a:pt x="214" y="500"/>
                    </a:lnTo>
                    <a:lnTo>
                      <a:pt x="226" y="498"/>
                    </a:lnTo>
                    <a:lnTo>
                      <a:pt x="238" y="494"/>
                    </a:lnTo>
                    <a:lnTo>
                      <a:pt x="244" y="492"/>
                    </a:lnTo>
                    <a:lnTo>
                      <a:pt x="249" y="490"/>
                    </a:lnTo>
                    <a:lnTo>
                      <a:pt x="259" y="484"/>
                    </a:lnTo>
                    <a:lnTo>
                      <a:pt x="264" y="481"/>
                    </a:lnTo>
                    <a:lnTo>
                      <a:pt x="269" y="478"/>
                    </a:lnTo>
                    <a:lnTo>
                      <a:pt x="278" y="471"/>
                    </a:lnTo>
                    <a:lnTo>
                      <a:pt x="286" y="462"/>
                    </a:lnTo>
                    <a:lnTo>
                      <a:pt x="293" y="453"/>
                    </a:lnTo>
                    <a:lnTo>
                      <a:pt x="299" y="443"/>
                    </a:lnTo>
                    <a:lnTo>
                      <a:pt x="302" y="437"/>
                    </a:lnTo>
                    <a:lnTo>
                      <a:pt x="304" y="432"/>
                    </a:lnTo>
                    <a:lnTo>
                      <a:pt x="306" y="426"/>
                    </a:lnTo>
                    <a:lnTo>
                      <a:pt x="308" y="420"/>
                    </a:lnTo>
                    <a:lnTo>
                      <a:pt x="310" y="413"/>
                    </a:lnTo>
                    <a:lnTo>
                      <a:pt x="311" y="406"/>
                    </a:lnTo>
                    <a:lnTo>
                      <a:pt x="312" y="400"/>
                    </a:lnTo>
                    <a:lnTo>
                      <a:pt x="313" y="392"/>
                    </a:lnTo>
                    <a:lnTo>
                      <a:pt x="313" y="385"/>
                    </a:lnTo>
                    <a:lnTo>
                      <a:pt x="314" y="378"/>
                    </a:lnTo>
                    <a:lnTo>
                      <a:pt x="314" y="342"/>
                    </a:lnTo>
                    <a:lnTo>
                      <a:pt x="308" y="350"/>
                    </a:lnTo>
                    <a:lnTo>
                      <a:pt x="302" y="358"/>
                    </a:lnTo>
                    <a:lnTo>
                      <a:pt x="295" y="365"/>
                    </a:lnTo>
                    <a:lnTo>
                      <a:pt x="288" y="371"/>
                    </a:lnTo>
                    <a:lnTo>
                      <a:pt x="285" y="375"/>
                    </a:lnTo>
                    <a:lnTo>
                      <a:pt x="281" y="378"/>
                    </a:lnTo>
                    <a:lnTo>
                      <a:pt x="273" y="383"/>
                    </a:lnTo>
                    <a:lnTo>
                      <a:pt x="265" y="388"/>
                    </a:lnTo>
                    <a:lnTo>
                      <a:pt x="257" y="393"/>
                    </a:lnTo>
                    <a:lnTo>
                      <a:pt x="248" y="397"/>
                    </a:lnTo>
                    <a:lnTo>
                      <a:pt x="239" y="401"/>
                    </a:lnTo>
                    <a:lnTo>
                      <a:pt x="230" y="404"/>
                    </a:lnTo>
                    <a:lnTo>
                      <a:pt x="221" y="406"/>
                    </a:lnTo>
                    <a:lnTo>
                      <a:pt x="212" y="408"/>
                    </a:lnTo>
                    <a:lnTo>
                      <a:pt x="203" y="410"/>
                    </a:lnTo>
                    <a:lnTo>
                      <a:pt x="194" y="411"/>
                    </a:lnTo>
                    <a:lnTo>
                      <a:pt x="184" y="411"/>
                    </a:lnTo>
                    <a:lnTo>
                      <a:pt x="174" y="411"/>
                    </a:lnTo>
                    <a:lnTo>
                      <a:pt x="164" y="410"/>
                    </a:lnTo>
                    <a:lnTo>
                      <a:pt x="154" y="409"/>
                    </a:lnTo>
                    <a:lnTo>
                      <a:pt x="145" y="407"/>
                    </a:lnTo>
                    <a:lnTo>
                      <a:pt x="135" y="405"/>
                    </a:lnTo>
                    <a:lnTo>
                      <a:pt x="126" y="402"/>
                    </a:lnTo>
                    <a:lnTo>
                      <a:pt x="117" y="399"/>
                    </a:lnTo>
                    <a:lnTo>
                      <a:pt x="109" y="396"/>
                    </a:lnTo>
                    <a:lnTo>
                      <a:pt x="100" y="392"/>
                    </a:lnTo>
                    <a:lnTo>
                      <a:pt x="92" y="388"/>
                    </a:lnTo>
                    <a:lnTo>
                      <a:pt x="85" y="383"/>
                    </a:lnTo>
                    <a:lnTo>
                      <a:pt x="77" y="378"/>
                    </a:lnTo>
                    <a:lnTo>
                      <a:pt x="70" y="372"/>
                    </a:lnTo>
                    <a:lnTo>
                      <a:pt x="63" y="366"/>
                    </a:lnTo>
                    <a:lnTo>
                      <a:pt x="57" y="360"/>
                    </a:lnTo>
                    <a:lnTo>
                      <a:pt x="51" y="354"/>
                    </a:lnTo>
                    <a:lnTo>
                      <a:pt x="45" y="347"/>
                    </a:lnTo>
                    <a:lnTo>
                      <a:pt x="39" y="339"/>
                    </a:lnTo>
                    <a:lnTo>
                      <a:pt x="34" y="332"/>
                    </a:lnTo>
                    <a:lnTo>
                      <a:pt x="29" y="324"/>
                    </a:lnTo>
                    <a:lnTo>
                      <a:pt x="20" y="307"/>
                    </a:lnTo>
                    <a:lnTo>
                      <a:pt x="17" y="299"/>
                    </a:lnTo>
                    <a:lnTo>
                      <a:pt x="13" y="290"/>
                    </a:lnTo>
                    <a:lnTo>
                      <a:pt x="10" y="280"/>
                    </a:lnTo>
                    <a:lnTo>
                      <a:pt x="8" y="271"/>
                    </a:lnTo>
                    <a:lnTo>
                      <a:pt x="5" y="261"/>
                    </a:lnTo>
                    <a:lnTo>
                      <a:pt x="3" y="251"/>
                    </a:lnTo>
                    <a:lnTo>
                      <a:pt x="2" y="241"/>
                    </a:lnTo>
                    <a:lnTo>
                      <a:pt x="1" y="230"/>
                    </a:lnTo>
                    <a:lnTo>
                      <a:pt x="0" y="220"/>
                    </a:lnTo>
                    <a:lnTo>
                      <a:pt x="0" y="209"/>
                    </a:lnTo>
                    <a:lnTo>
                      <a:pt x="0" y="198"/>
                    </a:lnTo>
                    <a:lnTo>
                      <a:pt x="1" y="187"/>
                    </a:lnTo>
                    <a:lnTo>
                      <a:pt x="2" y="176"/>
                    </a:lnTo>
                    <a:lnTo>
                      <a:pt x="4" y="166"/>
                    </a:lnTo>
                    <a:lnTo>
                      <a:pt x="6" y="156"/>
                    </a:lnTo>
                    <a:lnTo>
                      <a:pt x="8" y="146"/>
                    </a:lnTo>
                    <a:lnTo>
                      <a:pt x="11" y="136"/>
                    </a:lnTo>
                    <a:lnTo>
                      <a:pt x="14" y="126"/>
                    </a:lnTo>
                    <a:lnTo>
                      <a:pt x="17" y="117"/>
                    </a:lnTo>
                    <a:lnTo>
                      <a:pt x="21" y="108"/>
                    </a:lnTo>
                    <a:lnTo>
                      <a:pt x="26" y="99"/>
                    </a:lnTo>
                    <a:lnTo>
                      <a:pt x="30" y="91"/>
                    </a:lnTo>
                    <a:lnTo>
                      <a:pt x="35" y="82"/>
                    </a:lnTo>
                    <a:lnTo>
                      <a:pt x="41" y="75"/>
                    </a:lnTo>
                    <a:lnTo>
                      <a:pt x="47" y="67"/>
                    </a:lnTo>
                    <a:lnTo>
                      <a:pt x="53" y="60"/>
                    </a:lnTo>
                    <a:lnTo>
                      <a:pt x="59" y="53"/>
                    </a:lnTo>
                    <a:lnTo>
                      <a:pt x="66" y="47"/>
                    </a:lnTo>
                    <a:lnTo>
                      <a:pt x="73" y="41"/>
                    </a:lnTo>
                    <a:lnTo>
                      <a:pt x="81" y="35"/>
                    </a:lnTo>
                    <a:lnTo>
                      <a:pt x="88" y="29"/>
                    </a:lnTo>
                    <a:lnTo>
                      <a:pt x="96" y="25"/>
                    </a:lnTo>
                    <a:lnTo>
                      <a:pt x="105" y="20"/>
                    </a:lnTo>
                    <a:lnTo>
                      <a:pt x="113" y="16"/>
                    </a:lnTo>
                    <a:lnTo>
                      <a:pt x="122" y="12"/>
                    </a:lnTo>
                    <a:lnTo>
                      <a:pt x="132" y="9"/>
                    </a:lnTo>
                    <a:lnTo>
                      <a:pt x="141" y="6"/>
                    </a:lnTo>
                    <a:lnTo>
                      <a:pt x="151" y="4"/>
                    </a:lnTo>
                    <a:lnTo>
                      <a:pt x="161" y="2"/>
                    </a:lnTo>
                    <a:lnTo>
                      <a:pt x="171" y="1"/>
                    </a:lnTo>
                    <a:lnTo>
                      <a:pt x="182" y="0"/>
                    </a:lnTo>
                    <a:lnTo>
                      <a:pt x="193" y="0"/>
                    </a:lnTo>
                    <a:lnTo>
                      <a:pt x="201" y="0"/>
                    </a:lnTo>
                    <a:lnTo>
                      <a:pt x="209" y="1"/>
                    </a:lnTo>
                    <a:lnTo>
                      <a:pt x="226" y="4"/>
                    </a:lnTo>
                    <a:lnTo>
                      <a:pt x="235" y="6"/>
                    </a:lnTo>
                    <a:lnTo>
                      <a:pt x="243" y="9"/>
                    </a:lnTo>
                    <a:lnTo>
                      <a:pt x="252" y="12"/>
                    </a:lnTo>
                    <a:lnTo>
                      <a:pt x="260" y="16"/>
                    </a:lnTo>
                    <a:lnTo>
                      <a:pt x="268" y="20"/>
                    </a:lnTo>
                    <a:lnTo>
                      <a:pt x="276" y="25"/>
                    </a:lnTo>
                    <a:lnTo>
                      <a:pt x="283" y="30"/>
                    </a:lnTo>
                    <a:lnTo>
                      <a:pt x="290" y="36"/>
                    </a:lnTo>
                    <a:lnTo>
                      <a:pt x="297" y="42"/>
                    </a:lnTo>
                    <a:lnTo>
                      <a:pt x="304" y="48"/>
                    </a:lnTo>
                    <a:lnTo>
                      <a:pt x="310" y="56"/>
                    </a:lnTo>
                    <a:lnTo>
                      <a:pt x="316" y="63"/>
                    </a:lnTo>
                    <a:lnTo>
                      <a:pt x="316" y="7"/>
                    </a:lnTo>
                    <a:lnTo>
                      <a:pt x="375" y="7"/>
                    </a:lnTo>
                    <a:lnTo>
                      <a:pt x="375" y="379"/>
                    </a:lnTo>
                    <a:close/>
                    <a:moveTo>
                      <a:pt x="190" y="59"/>
                    </a:moveTo>
                    <a:lnTo>
                      <a:pt x="176" y="60"/>
                    </a:lnTo>
                    <a:lnTo>
                      <a:pt x="169" y="61"/>
                    </a:lnTo>
                    <a:lnTo>
                      <a:pt x="162" y="62"/>
                    </a:lnTo>
                    <a:lnTo>
                      <a:pt x="155" y="64"/>
                    </a:lnTo>
                    <a:lnTo>
                      <a:pt x="149" y="66"/>
                    </a:lnTo>
                    <a:lnTo>
                      <a:pt x="137" y="71"/>
                    </a:lnTo>
                    <a:lnTo>
                      <a:pt x="125" y="77"/>
                    </a:lnTo>
                    <a:lnTo>
                      <a:pt x="120" y="81"/>
                    </a:lnTo>
                    <a:lnTo>
                      <a:pt x="115" y="85"/>
                    </a:lnTo>
                    <a:lnTo>
                      <a:pt x="110" y="89"/>
                    </a:lnTo>
                    <a:lnTo>
                      <a:pt x="105" y="93"/>
                    </a:lnTo>
                    <a:lnTo>
                      <a:pt x="101" y="98"/>
                    </a:lnTo>
                    <a:lnTo>
                      <a:pt x="97" y="103"/>
                    </a:lnTo>
                    <a:lnTo>
                      <a:pt x="89" y="113"/>
                    </a:lnTo>
                    <a:lnTo>
                      <a:pt x="85" y="119"/>
                    </a:lnTo>
                    <a:lnTo>
                      <a:pt x="82" y="125"/>
                    </a:lnTo>
                    <a:lnTo>
                      <a:pt x="76" y="137"/>
                    </a:lnTo>
                    <a:lnTo>
                      <a:pt x="71" y="151"/>
                    </a:lnTo>
                    <a:lnTo>
                      <a:pt x="69" y="157"/>
                    </a:lnTo>
                    <a:lnTo>
                      <a:pt x="68" y="164"/>
                    </a:lnTo>
                    <a:lnTo>
                      <a:pt x="65" y="179"/>
                    </a:lnTo>
                    <a:lnTo>
                      <a:pt x="63" y="194"/>
                    </a:lnTo>
                    <a:lnTo>
                      <a:pt x="63" y="209"/>
                    </a:lnTo>
                    <a:lnTo>
                      <a:pt x="63" y="224"/>
                    </a:lnTo>
                    <a:lnTo>
                      <a:pt x="64" y="231"/>
                    </a:lnTo>
                    <a:lnTo>
                      <a:pt x="65" y="239"/>
                    </a:lnTo>
                    <a:lnTo>
                      <a:pt x="66" y="246"/>
                    </a:lnTo>
                    <a:lnTo>
                      <a:pt x="68" y="253"/>
                    </a:lnTo>
                    <a:lnTo>
                      <a:pt x="69" y="259"/>
                    </a:lnTo>
                    <a:lnTo>
                      <a:pt x="71" y="266"/>
                    </a:lnTo>
                    <a:lnTo>
                      <a:pt x="76" y="279"/>
                    </a:lnTo>
                    <a:lnTo>
                      <a:pt x="82" y="291"/>
                    </a:lnTo>
                    <a:lnTo>
                      <a:pt x="85" y="296"/>
                    </a:lnTo>
                    <a:lnTo>
                      <a:pt x="89" y="302"/>
                    </a:lnTo>
                    <a:lnTo>
                      <a:pt x="92" y="307"/>
                    </a:lnTo>
                    <a:lnTo>
                      <a:pt x="96" y="312"/>
                    </a:lnTo>
                    <a:lnTo>
                      <a:pt x="105" y="321"/>
                    </a:lnTo>
                    <a:lnTo>
                      <a:pt x="110" y="325"/>
                    </a:lnTo>
                    <a:lnTo>
                      <a:pt x="115" y="329"/>
                    </a:lnTo>
                    <a:lnTo>
                      <a:pt x="125" y="336"/>
                    </a:lnTo>
                    <a:lnTo>
                      <a:pt x="131" y="339"/>
                    </a:lnTo>
                    <a:lnTo>
                      <a:pt x="137" y="342"/>
                    </a:lnTo>
                    <a:lnTo>
                      <a:pt x="149" y="347"/>
                    </a:lnTo>
                    <a:lnTo>
                      <a:pt x="162" y="350"/>
                    </a:lnTo>
                    <a:lnTo>
                      <a:pt x="169" y="351"/>
                    </a:lnTo>
                    <a:lnTo>
                      <a:pt x="176" y="352"/>
                    </a:lnTo>
                    <a:lnTo>
                      <a:pt x="191" y="353"/>
                    </a:lnTo>
                    <a:lnTo>
                      <a:pt x="199" y="353"/>
                    </a:lnTo>
                    <a:lnTo>
                      <a:pt x="206" y="352"/>
                    </a:lnTo>
                    <a:lnTo>
                      <a:pt x="213" y="351"/>
                    </a:lnTo>
                    <a:lnTo>
                      <a:pt x="220" y="350"/>
                    </a:lnTo>
                    <a:lnTo>
                      <a:pt x="227" y="348"/>
                    </a:lnTo>
                    <a:lnTo>
                      <a:pt x="233" y="345"/>
                    </a:lnTo>
                    <a:lnTo>
                      <a:pt x="239" y="343"/>
                    </a:lnTo>
                    <a:lnTo>
                      <a:pt x="242" y="342"/>
                    </a:lnTo>
                    <a:lnTo>
                      <a:pt x="245" y="340"/>
                    </a:lnTo>
                    <a:lnTo>
                      <a:pt x="251" y="337"/>
                    </a:lnTo>
                    <a:lnTo>
                      <a:pt x="256" y="333"/>
                    </a:lnTo>
                    <a:lnTo>
                      <a:pt x="261" y="329"/>
                    </a:lnTo>
                    <a:lnTo>
                      <a:pt x="266" y="325"/>
                    </a:lnTo>
                    <a:lnTo>
                      <a:pt x="271" y="321"/>
                    </a:lnTo>
                    <a:lnTo>
                      <a:pt x="275" y="316"/>
                    </a:lnTo>
                    <a:lnTo>
                      <a:pt x="283" y="307"/>
                    </a:lnTo>
                    <a:lnTo>
                      <a:pt x="290" y="296"/>
                    </a:lnTo>
                    <a:lnTo>
                      <a:pt x="296" y="284"/>
                    </a:lnTo>
                    <a:lnTo>
                      <a:pt x="302" y="272"/>
                    </a:lnTo>
                    <a:lnTo>
                      <a:pt x="306" y="260"/>
                    </a:lnTo>
                    <a:lnTo>
                      <a:pt x="309" y="247"/>
                    </a:lnTo>
                    <a:lnTo>
                      <a:pt x="312" y="234"/>
                    </a:lnTo>
                    <a:lnTo>
                      <a:pt x="313" y="221"/>
                    </a:lnTo>
                    <a:lnTo>
                      <a:pt x="314" y="208"/>
                    </a:lnTo>
                    <a:lnTo>
                      <a:pt x="313" y="193"/>
                    </a:lnTo>
                    <a:lnTo>
                      <a:pt x="311" y="178"/>
                    </a:lnTo>
                    <a:lnTo>
                      <a:pt x="309" y="163"/>
                    </a:lnTo>
                    <a:lnTo>
                      <a:pt x="305" y="150"/>
                    </a:lnTo>
                    <a:lnTo>
                      <a:pt x="303" y="143"/>
                    </a:lnTo>
                    <a:lnTo>
                      <a:pt x="301" y="136"/>
                    </a:lnTo>
                    <a:lnTo>
                      <a:pt x="295" y="124"/>
                    </a:lnTo>
                    <a:lnTo>
                      <a:pt x="289" y="113"/>
                    </a:lnTo>
                    <a:lnTo>
                      <a:pt x="285" y="107"/>
                    </a:lnTo>
                    <a:lnTo>
                      <a:pt x="282" y="102"/>
                    </a:lnTo>
                    <a:lnTo>
                      <a:pt x="273" y="93"/>
                    </a:lnTo>
                    <a:lnTo>
                      <a:pt x="264" y="84"/>
                    </a:lnTo>
                    <a:lnTo>
                      <a:pt x="259" y="80"/>
                    </a:lnTo>
                    <a:lnTo>
                      <a:pt x="254" y="77"/>
                    </a:lnTo>
                    <a:lnTo>
                      <a:pt x="243" y="70"/>
                    </a:lnTo>
                    <a:lnTo>
                      <a:pt x="231" y="65"/>
                    </a:lnTo>
                    <a:lnTo>
                      <a:pt x="225" y="64"/>
                    </a:lnTo>
                    <a:lnTo>
                      <a:pt x="218" y="62"/>
                    </a:lnTo>
                    <a:lnTo>
                      <a:pt x="205" y="60"/>
                    </a:lnTo>
                    <a:lnTo>
                      <a:pt x="190" y="5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48" name="Freeform 8"/>
              <p:cNvSpPr>
                <a:spLocks noEditPoints="1"/>
              </p:cNvSpPr>
              <p:nvPr userDrawn="1"/>
            </p:nvSpPr>
            <p:spPr bwMode="auto">
              <a:xfrm>
                <a:off x="2919413" y="4527551"/>
                <a:ext cx="552450" cy="676275"/>
              </a:xfrm>
              <a:custGeom>
                <a:avLst/>
                <a:gdLst>
                  <a:gd name="T0" fmla="*/ 65 w 348"/>
                  <a:gd name="T1" fmla="*/ 246 h 426"/>
                  <a:gd name="T2" fmla="*/ 71 w 348"/>
                  <a:gd name="T3" fmla="*/ 272 h 426"/>
                  <a:gd name="T4" fmla="*/ 83 w 348"/>
                  <a:gd name="T5" fmla="*/ 302 h 426"/>
                  <a:gd name="T6" fmla="*/ 98 w 348"/>
                  <a:gd name="T7" fmla="*/ 323 h 426"/>
                  <a:gd name="T8" fmla="*/ 120 w 348"/>
                  <a:gd name="T9" fmla="*/ 345 h 426"/>
                  <a:gd name="T10" fmla="*/ 142 w 348"/>
                  <a:gd name="T11" fmla="*/ 358 h 426"/>
                  <a:gd name="T12" fmla="*/ 161 w 348"/>
                  <a:gd name="T13" fmla="*/ 364 h 426"/>
                  <a:gd name="T14" fmla="*/ 188 w 348"/>
                  <a:gd name="T15" fmla="*/ 367 h 426"/>
                  <a:gd name="T16" fmla="*/ 220 w 348"/>
                  <a:gd name="T17" fmla="*/ 364 h 426"/>
                  <a:gd name="T18" fmla="*/ 247 w 348"/>
                  <a:gd name="T19" fmla="*/ 355 h 426"/>
                  <a:gd name="T20" fmla="*/ 269 w 348"/>
                  <a:gd name="T21" fmla="*/ 343 h 426"/>
                  <a:gd name="T22" fmla="*/ 295 w 348"/>
                  <a:gd name="T23" fmla="*/ 320 h 426"/>
                  <a:gd name="T24" fmla="*/ 342 w 348"/>
                  <a:gd name="T25" fmla="*/ 356 h 426"/>
                  <a:gd name="T26" fmla="*/ 322 w 348"/>
                  <a:gd name="T27" fmla="*/ 377 h 426"/>
                  <a:gd name="T28" fmla="*/ 296 w 348"/>
                  <a:gd name="T29" fmla="*/ 396 h 426"/>
                  <a:gd name="T30" fmla="*/ 263 w 348"/>
                  <a:gd name="T31" fmla="*/ 412 h 426"/>
                  <a:gd name="T32" fmla="*/ 226 w 348"/>
                  <a:gd name="T33" fmla="*/ 422 h 426"/>
                  <a:gd name="T34" fmla="*/ 183 w 348"/>
                  <a:gd name="T35" fmla="*/ 426 h 426"/>
                  <a:gd name="T36" fmla="*/ 154 w 348"/>
                  <a:gd name="T37" fmla="*/ 424 h 426"/>
                  <a:gd name="T38" fmla="*/ 126 w 348"/>
                  <a:gd name="T39" fmla="*/ 417 h 426"/>
                  <a:gd name="T40" fmla="*/ 101 w 348"/>
                  <a:gd name="T41" fmla="*/ 406 h 426"/>
                  <a:gd name="T42" fmla="*/ 78 w 348"/>
                  <a:gd name="T43" fmla="*/ 391 h 426"/>
                  <a:gd name="T44" fmla="*/ 57 w 348"/>
                  <a:gd name="T45" fmla="*/ 373 h 426"/>
                  <a:gd name="T46" fmla="*/ 39 w 348"/>
                  <a:gd name="T47" fmla="*/ 351 h 426"/>
                  <a:gd name="T48" fmla="*/ 20 w 348"/>
                  <a:gd name="T49" fmla="*/ 317 h 426"/>
                  <a:gd name="T50" fmla="*/ 10 w 348"/>
                  <a:gd name="T51" fmla="*/ 288 h 426"/>
                  <a:gd name="T52" fmla="*/ 3 w 348"/>
                  <a:gd name="T53" fmla="*/ 257 h 426"/>
                  <a:gd name="T54" fmla="*/ 0 w 348"/>
                  <a:gd name="T55" fmla="*/ 224 h 426"/>
                  <a:gd name="T56" fmla="*/ 1 w 348"/>
                  <a:gd name="T57" fmla="*/ 191 h 426"/>
                  <a:gd name="T58" fmla="*/ 6 w 348"/>
                  <a:gd name="T59" fmla="*/ 159 h 426"/>
                  <a:gd name="T60" fmla="*/ 14 w 348"/>
                  <a:gd name="T61" fmla="*/ 129 h 426"/>
                  <a:gd name="T62" fmla="*/ 27 w 348"/>
                  <a:gd name="T63" fmla="*/ 102 h 426"/>
                  <a:gd name="T64" fmla="*/ 42 w 348"/>
                  <a:gd name="T65" fmla="*/ 77 h 426"/>
                  <a:gd name="T66" fmla="*/ 67 w 348"/>
                  <a:gd name="T67" fmla="*/ 48 h 426"/>
                  <a:gd name="T68" fmla="*/ 89 w 348"/>
                  <a:gd name="T69" fmla="*/ 30 h 426"/>
                  <a:gd name="T70" fmla="*/ 113 w 348"/>
                  <a:gd name="T71" fmla="*/ 17 h 426"/>
                  <a:gd name="T72" fmla="*/ 138 w 348"/>
                  <a:gd name="T73" fmla="*/ 7 h 426"/>
                  <a:gd name="T74" fmla="*/ 165 w 348"/>
                  <a:gd name="T75" fmla="*/ 1 h 426"/>
                  <a:gd name="T76" fmla="*/ 194 w 348"/>
                  <a:gd name="T77" fmla="*/ 0 h 426"/>
                  <a:gd name="T78" fmla="*/ 224 w 348"/>
                  <a:gd name="T79" fmla="*/ 4 h 426"/>
                  <a:gd name="T80" fmla="*/ 250 w 348"/>
                  <a:gd name="T81" fmla="*/ 13 h 426"/>
                  <a:gd name="T82" fmla="*/ 274 w 348"/>
                  <a:gd name="T83" fmla="*/ 25 h 426"/>
                  <a:gd name="T84" fmla="*/ 294 w 348"/>
                  <a:gd name="T85" fmla="*/ 41 h 426"/>
                  <a:gd name="T86" fmla="*/ 310 w 348"/>
                  <a:gd name="T87" fmla="*/ 60 h 426"/>
                  <a:gd name="T88" fmla="*/ 331 w 348"/>
                  <a:gd name="T89" fmla="*/ 96 h 426"/>
                  <a:gd name="T90" fmla="*/ 339 w 348"/>
                  <a:gd name="T91" fmla="*/ 121 h 426"/>
                  <a:gd name="T92" fmla="*/ 345 w 348"/>
                  <a:gd name="T93" fmla="*/ 146 h 426"/>
                  <a:gd name="T94" fmla="*/ 348 w 348"/>
                  <a:gd name="T95" fmla="*/ 189 h 426"/>
                  <a:gd name="T96" fmla="*/ 65 w 348"/>
                  <a:gd name="T97" fmla="*/ 176 h 426"/>
                  <a:gd name="T98" fmla="*/ 288 w 348"/>
                  <a:gd name="T99" fmla="*/ 157 h 426"/>
                  <a:gd name="T100" fmla="*/ 281 w 348"/>
                  <a:gd name="T101" fmla="*/ 129 h 426"/>
                  <a:gd name="T102" fmla="*/ 272 w 348"/>
                  <a:gd name="T103" fmla="*/ 109 h 426"/>
                  <a:gd name="T104" fmla="*/ 251 w 348"/>
                  <a:gd name="T105" fmla="*/ 84 h 426"/>
                  <a:gd name="T106" fmla="*/ 226 w 348"/>
                  <a:gd name="T107" fmla="*/ 68 h 426"/>
                  <a:gd name="T108" fmla="*/ 195 w 348"/>
                  <a:gd name="T109" fmla="*/ 59 h 426"/>
                  <a:gd name="T110" fmla="*/ 160 w 348"/>
                  <a:gd name="T111" fmla="*/ 61 h 426"/>
                  <a:gd name="T112" fmla="*/ 139 w 348"/>
                  <a:gd name="T113" fmla="*/ 68 h 426"/>
                  <a:gd name="T114" fmla="*/ 112 w 348"/>
                  <a:gd name="T115" fmla="*/ 86 h 426"/>
                  <a:gd name="T116" fmla="*/ 91 w 348"/>
                  <a:gd name="T117" fmla="*/ 111 h 426"/>
                  <a:gd name="T118" fmla="*/ 77 w 348"/>
                  <a:gd name="T119" fmla="*/ 136 h 426"/>
                  <a:gd name="T120" fmla="*/ 68 w 348"/>
                  <a:gd name="T121" fmla="*/ 164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48" h="426">
                    <a:moveTo>
                      <a:pt x="64" y="227"/>
                    </a:moveTo>
                    <a:lnTo>
                      <a:pt x="64" y="240"/>
                    </a:lnTo>
                    <a:lnTo>
                      <a:pt x="65" y="246"/>
                    </a:lnTo>
                    <a:lnTo>
                      <a:pt x="66" y="253"/>
                    </a:lnTo>
                    <a:lnTo>
                      <a:pt x="69" y="266"/>
                    </a:lnTo>
                    <a:lnTo>
                      <a:pt x="71" y="272"/>
                    </a:lnTo>
                    <a:lnTo>
                      <a:pt x="73" y="278"/>
                    </a:lnTo>
                    <a:lnTo>
                      <a:pt x="77" y="290"/>
                    </a:lnTo>
                    <a:lnTo>
                      <a:pt x="83" y="302"/>
                    </a:lnTo>
                    <a:lnTo>
                      <a:pt x="86" y="307"/>
                    </a:lnTo>
                    <a:lnTo>
                      <a:pt x="90" y="313"/>
                    </a:lnTo>
                    <a:lnTo>
                      <a:pt x="98" y="323"/>
                    </a:lnTo>
                    <a:lnTo>
                      <a:pt x="106" y="332"/>
                    </a:lnTo>
                    <a:lnTo>
                      <a:pt x="115" y="341"/>
                    </a:lnTo>
                    <a:lnTo>
                      <a:pt x="120" y="345"/>
                    </a:lnTo>
                    <a:lnTo>
                      <a:pt x="126" y="349"/>
                    </a:lnTo>
                    <a:lnTo>
                      <a:pt x="137" y="355"/>
                    </a:lnTo>
                    <a:lnTo>
                      <a:pt x="142" y="358"/>
                    </a:lnTo>
                    <a:lnTo>
                      <a:pt x="148" y="360"/>
                    </a:lnTo>
                    <a:lnTo>
                      <a:pt x="154" y="362"/>
                    </a:lnTo>
                    <a:lnTo>
                      <a:pt x="161" y="364"/>
                    </a:lnTo>
                    <a:lnTo>
                      <a:pt x="167" y="365"/>
                    </a:lnTo>
                    <a:lnTo>
                      <a:pt x="174" y="366"/>
                    </a:lnTo>
                    <a:lnTo>
                      <a:pt x="188" y="367"/>
                    </a:lnTo>
                    <a:lnTo>
                      <a:pt x="199" y="367"/>
                    </a:lnTo>
                    <a:lnTo>
                      <a:pt x="210" y="366"/>
                    </a:lnTo>
                    <a:lnTo>
                      <a:pt x="220" y="364"/>
                    </a:lnTo>
                    <a:lnTo>
                      <a:pt x="230" y="361"/>
                    </a:lnTo>
                    <a:lnTo>
                      <a:pt x="239" y="359"/>
                    </a:lnTo>
                    <a:lnTo>
                      <a:pt x="247" y="355"/>
                    </a:lnTo>
                    <a:lnTo>
                      <a:pt x="254" y="352"/>
                    </a:lnTo>
                    <a:lnTo>
                      <a:pt x="261" y="348"/>
                    </a:lnTo>
                    <a:lnTo>
                      <a:pt x="269" y="343"/>
                    </a:lnTo>
                    <a:lnTo>
                      <a:pt x="275" y="339"/>
                    </a:lnTo>
                    <a:lnTo>
                      <a:pt x="286" y="330"/>
                    </a:lnTo>
                    <a:lnTo>
                      <a:pt x="295" y="320"/>
                    </a:lnTo>
                    <a:lnTo>
                      <a:pt x="302" y="312"/>
                    </a:lnTo>
                    <a:lnTo>
                      <a:pt x="347" y="349"/>
                    </a:lnTo>
                    <a:lnTo>
                      <a:pt x="342" y="356"/>
                    </a:lnTo>
                    <a:lnTo>
                      <a:pt x="336" y="363"/>
                    </a:lnTo>
                    <a:lnTo>
                      <a:pt x="329" y="370"/>
                    </a:lnTo>
                    <a:lnTo>
                      <a:pt x="322" y="377"/>
                    </a:lnTo>
                    <a:lnTo>
                      <a:pt x="314" y="384"/>
                    </a:lnTo>
                    <a:lnTo>
                      <a:pt x="305" y="390"/>
                    </a:lnTo>
                    <a:lnTo>
                      <a:pt x="296" y="396"/>
                    </a:lnTo>
                    <a:lnTo>
                      <a:pt x="286" y="402"/>
                    </a:lnTo>
                    <a:lnTo>
                      <a:pt x="276" y="407"/>
                    </a:lnTo>
                    <a:lnTo>
                      <a:pt x="263" y="412"/>
                    </a:lnTo>
                    <a:lnTo>
                      <a:pt x="252" y="416"/>
                    </a:lnTo>
                    <a:lnTo>
                      <a:pt x="239" y="419"/>
                    </a:lnTo>
                    <a:lnTo>
                      <a:pt x="226" y="422"/>
                    </a:lnTo>
                    <a:lnTo>
                      <a:pt x="212" y="424"/>
                    </a:lnTo>
                    <a:lnTo>
                      <a:pt x="198" y="426"/>
                    </a:lnTo>
                    <a:lnTo>
                      <a:pt x="183" y="426"/>
                    </a:lnTo>
                    <a:lnTo>
                      <a:pt x="173" y="426"/>
                    </a:lnTo>
                    <a:lnTo>
                      <a:pt x="163" y="425"/>
                    </a:lnTo>
                    <a:lnTo>
                      <a:pt x="154" y="424"/>
                    </a:lnTo>
                    <a:lnTo>
                      <a:pt x="144" y="422"/>
                    </a:lnTo>
                    <a:lnTo>
                      <a:pt x="135" y="420"/>
                    </a:lnTo>
                    <a:lnTo>
                      <a:pt x="126" y="417"/>
                    </a:lnTo>
                    <a:lnTo>
                      <a:pt x="117" y="414"/>
                    </a:lnTo>
                    <a:lnTo>
                      <a:pt x="109" y="410"/>
                    </a:lnTo>
                    <a:lnTo>
                      <a:pt x="101" y="406"/>
                    </a:lnTo>
                    <a:lnTo>
                      <a:pt x="93" y="401"/>
                    </a:lnTo>
                    <a:lnTo>
                      <a:pt x="85" y="397"/>
                    </a:lnTo>
                    <a:lnTo>
                      <a:pt x="78" y="391"/>
                    </a:lnTo>
                    <a:lnTo>
                      <a:pt x="70" y="385"/>
                    </a:lnTo>
                    <a:lnTo>
                      <a:pt x="64" y="379"/>
                    </a:lnTo>
                    <a:lnTo>
                      <a:pt x="57" y="373"/>
                    </a:lnTo>
                    <a:lnTo>
                      <a:pt x="51" y="366"/>
                    </a:lnTo>
                    <a:lnTo>
                      <a:pt x="45" y="359"/>
                    </a:lnTo>
                    <a:lnTo>
                      <a:pt x="39" y="351"/>
                    </a:lnTo>
                    <a:lnTo>
                      <a:pt x="29" y="335"/>
                    </a:lnTo>
                    <a:lnTo>
                      <a:pt x="25" y="326"/>
                    </a:lnTo>
                    <a:lnTo>
                      <a:pt x="20" y="317"/>
                    </a:lnTo>
                    <a:lnTo>
                      <a:pt x="17" y="308"/>
                    </a:lnTo>
                    <a:lnTo>
                      <a:pt x="13" y="298"/>
                    </a:lnTo>
                    <a:lnTo>
                      <a:pt x="10" y="288"/>
                    </a:lnTo>
                    <a:lnTo>
                      <a:pt x="7" y="278"/>
                    </a:lnTo>
                    <a:lnTo>
                      <a:pt x="5" y="268"/>
                    </a:lnTo>
                    <a:lnTo>
                      <a:pt x="3" y="257"/>
                    </a:lnTo>
                    <a:lnTo>
                      <a:pt x="2" y="247"/>
                    </a:lnTo>
                    <a:lnTo>
                      <a:pt x="1" y="235"/>
                    </a:lnTo>
                    <a:lnTo>
                      <a:pt x="0" y="224"/>
                    </a:lnTo>
                    <a:lnTo>
                      <a:pt x="0" y="213"/>
                    </a:lnTo>
                    <a:lnTo>
                      <a:pt x="0" y="202"/>
                    </a:lnTo>
                    <a:lnTo>
                      <a:pt x="1" y="191"/>
                    </a:lnTo>
                    <a:lnTo>
                      <a:pt x="2" y="180"/>
                    </a:lnTo>
                    <a:lnTo>
                      <a:pt x="3" y="169"/>
                    </a:lnTo>
                    <a:lnTo>
                      <a:pt x="6" y="159"/>
                    </a:lnTo>
                    <a:lnTo>
                      <a:pt x="8" y="149"/>
                    </a:lnTo>
                    <a:lnTo>
                      <a:pt x="11" y="139"/>
                    </a:lnTo>
                    <a:lnTo>
                      <a:pt x="14" y="129"/>
                    </a:lnTo>
                    <a:lnTo>
                      <a:pt x="18" y="120"/>
                    </a:lnTo>
                    <a:lnTo>
                      <a:pt x="22" y="111"/>
                    </a:lnTo>
                    <a:lnTo>
                      <a:pt x="27" y="102"/>
                    </a:lnTo>
                    <a:lnTo>
                      <a:pt x="32" y="93"/>
                    </a:lnTo>
                    <a:lnTo>
                      <a:pt x="37" y="85"/>
                    </a:lnTo>
                    <a:lnTo>
                      <a:pt x="42" y="77"/>
                    </a:lnTo>
                    <a:lnTo>
                      <a:pt x="48" y="69"/>
                    </a:lnTo>
                    <a:lnTo>
                      <a:pt x="54" y="62"/>
                    </a:lnTo>
                    <a:lnTo>
                      <a:pt x="67" y="48"/>
                    </a:lnTo>
                    <a:lnTo>
                      <a:pt x="74" y="42"/>
                    </a:lnTo>
                    <a:lnTo>
                      <a:pt x="82" y="36"/>
                    </a:lnTo>
                    <a:lnTo>
                      <a:pt x="89" y="30"/>
                    </a:lnTo>
                    <a:lnTo>
                      <a:pt x="97" y="25"/>
                    </a:lnTo>
                    <a:lnTo>
                      <a:pt x="105" y="21"/>
                    </a:lnTo>
                    <a:lnTo>
                      <a:pt x="113" y="17"/>
                    </a:lnTo>
                    <a:lnTo>
                      <a:pt x="121" y="13"/>
                    </a:lnTo>
                    <a:lnTo>
                      <a:pt x="129" y="9"/>
                    </a:lnTo>
                    <a:lnTo>
                      <a:pt x="138" y="7"/>
                    </a:lnTo>
                    <a:lnTo>
                      <a:pt x="147" y="4"/>
                    </a:lnTo>
                    <a:lnTo>
                      <a:pt x="156" y="2"/>
                    </a:lnTo>
                    <a:lnTo>
                      <a:pt x="165" y="1"/>
                    </a:lnTo>
                    <a:lnTo>
                      <a:pt x="174" y="0"/>
                    </a:lnTo>
                    <a:lnTo>
                      <a:pt x="183" y="0"/>
                    </a:lnTo>
                    <a:lnTo>
                      <a:pt x="194" y="0"/>
                    </a:lnTo>
                    <a:lnTo>
                      <a:pt x="204" y="1"/>
                    </a:lnTo>
                    <a:lnTo>
                      <a:pt x="214" y="2"/>
                    </a:lnTo>
                    <a:lnTo>
                      <a:pt x="224" y="4"/>
                    </a:lnTo>
                    <a:lnTo>
                      <a:pt x="233" y="7"/>
                    </a:lnTo>
                    <a:lnTo>
                      <a:pt x="242" y="9"/>
                    </a:lnTo>
                    <a:lnTo>
                      <a:pt x="250" y="13"/>
                    </a:lnTo>
                    <a:lnTo>
                      <a:pt x="258" y="16"/>
                    </a:lnTo>
                    <a:lnTo>
                      <a:pt x="266" y="21"/>
                    </a:lnTo>
                    <a:lnTo>
                      <a:pt x="274" y="25"/>
                    </a:lnTo>
                    <a:lnTo>
                      <a:pt x="281" y="30"/>
                    </a:lnTo>
                    <a:lnTo>
                      <a:pt x="288" y="35"/>
                    </a:lnTo>
                    <a:lnTo>
                      <a:pt x="294" y="41"/>
                    </a:lnTo>
                    <a:lnTo>
                      <a:pt x="300" y="47"/>
                    </a:lnTo>
                    <a:lnTo>
                      <a:pt x="305" y="53"/>
                    </a:lnTo>
                    <a:lnTo>
                      <a:pt x="310" y="60"/>
                    </a:lnTo>
                    <a:lnTo>
                      <a:pt x="319" y="74"/>
                    </a:lnTo>
                    <a:lnTo>
                      <a:pt x="327" y="89"/>
                    </a:lnTo>
                    <a:lnTo>
                      <a:pt x="331" y="96"/>
                    </a:lnTo>
                    <a:lnTo>
                      <a:pt x="334" y="104"/>
                    </a:lnTo>
                    <a:lnTo>
                      <a:pt x="337" y="112"/>
                    </a:lnTo>
                    <a:lnTo>
                      <a:pt x="339" y="121"/>
                    </a:lnTo>
                    <a:lnTo>
                      <a:pt x="341" y="129"/>
                    </a:lnTo>
                    <a:lnTo>
                      <a:pt x="343" y="137"/>
                    </a:lnTo>
                    <a:lnTo>
                      <a:pt x="345" y="146"/>
                    </a:lnTo>
                    <a:lnTo>
                      <a:pt x="346" y="155"/>
                    </a:lnTo>
                    <a:lnTo>
                      <a:pt x="348" y="172"/>
                    </a:lnTo>
                    <a:lnTo>
                      <a:pt x="348" y="189"/>
                    </a:lnTo>
                    <a:lnTo>
                      <a:pt x="348" y="227"/>
                    </a:lnTo>
                    <a:lnTo>
                      <a:pt x="64" y="227"/>
                    </a:lnTo>
                    <a:close/>
                    <a:moveTo>
                      <a:pt x="65" y="176"/>
                    </a:moveTo>
                    <a:lnTo>
                      <a:pt x="289" y="176"/>
                    </a:lnTo>
                    <a:lnTo>
                      <a:pt x="288" y="163"/>
                    </a:lnTo>
                    <a:lnTo>
                      <a:pt x="288" y="157"/>
                    </a:lnTo>
                    <a:lnTo>
                      <a:pt x="287" y="151"/>
                    </a:lnTo>
                    <a:lnTo>
                      <a:pt x="284" y="140"/>
                    </a:lnTo>
                    <a:lnTo>
                      <a:pt x="281" y="129"/>
                    </a:lnTo>
                    <a:lnTo>
                      <a:pt x="279" y="124"/>
                    </a:lnTo>
                    <a:lnTo>
                      <a:pt x="277" y="118"/>
                    </a:lnTo>
                    <a:lnTo>
                      <a:pt x="272" y="109"/>
                    </a:lnTo>
                    <a:lnTo>
                      <a:pt x="265" y="100"/>
                    </a:lnTo>
                    <a:lnTo>
                      <a:pt x="259" y="92"/>
                    </a:lnTo>
                    <a:lnTo>
                      <a:pt x="251" y="84"/>
                    </a:lnTo>
                    <a:lnTo>
                      <a:pt x="244" y="78"/>
                    </a:lnTo>
                    <a:lnTo>
                      <a:pt x="235" y="72"/>
                    </a:lnTo>
                    <a:lnTo>
                      <a:pt x="226" y="68"/>
                    </a:lnTo>
                    <a:lnTo>
                      <a:pt x="216" y="64"/>
                    </a:lnTo>
                    <a:lnTo>
                      <a:pt x="206" y="61"/>
                    </a:lnTo>
                    <a:lnTo>
                      <a:pt x="195" y="59"/>
                    </a:lnTo>
                    <a:lnTo>
                      <a:pt x="183" y="59"/>
                    </a:lnTo>
                    <a:lnTo>
                      <a:pt x="171" y="60"/>
                    </a:lnTo>
                    <a:lnTo>
                      <a:pt x="160" y="61"/>
                    </a:lnTo>
                    <a:lnTo>
                      <a:pt x="155" y="63"/>
                    </a:lnTo>
                    <a:lnTo>
                      <a:pt x="149" y="64"/>
                    </a:lnTo>
                    <a:lnTo>
                      <a:pt x="139" y="68"/>
                    </a:lnTo>
                    <a:lnTo>
                      <a:pt x="130" y="73"/>
                    </a:lnTo>
                    <a:lnTo>
                      <a:pt x="121" y="79"/>
                    </a:lnTo>
                    <a:lnTo>
                      <a:pt x="112" y="86"/>
                    </a:lnTo>
                    <a:lnTo>
                      <a:pt x="104" y="94"/>
                    </a:lnTo>
                    <a:lnTo>
                      <a:pt x="97" y="102"/>
                    </a:lnTo>
                    <a:lnTo>
                      <a:pt x="91" y="111"/>
                    </a:lnTo>
                    <a:lnTo>
                      <a:pt x="85" y="121"/>
                    </a:lnTo>
                    <a:lnTo>
                      <a:pt x="79" y="131"/>
                    </a:lnTo>
                    <a:lnTo>
                      <a:pt x="77" y="136"/>
                    </a:lnTo>
                    <a:lnTo>
                      <a:pt x="75" y="142"/>
                    </a:lnTo>
                    <a:lnTo>
                      <a:pt x="71" y="153"/>
                    </a:lnTo>
                    <a:lnTo>
                      <a:pt x="68" y="164"/>
                    </a:lnTo>
                    <a:lnTo>
                      <a:pt x="65" y="17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49" name="Freeform 9"/>
              <p:cNvSpPr>
                <a:spLocks/>
              </p:cNvSpPr>
              <p:nvPr userDrawn="1"/>
            </p:nvSpPr>
            <p:spPr bwMode="auto">
              <a:xfrm>
                <a:off x="3554413" y="4386263"/>
                <a:ext cx="350837" cy="806450"/>
              </a:xfrm>
              <a:custGeom>
                <a:avLst/>
                <a:gdLst>
                  <a:gd name="T0" fmla="*/ 221 w 221"/>
                  <a:gd name="T1" fmla="*/ 508 h 508"/>
                  <a:gd name="T2" fmla="*/ 183 w 221"/>
                  <a:gd name="T3" fmla="*/ 508 h 508"/>
                  <a:gd name="T4" fmla="*/ 163 w 221"/>
                  <a:gd name="T5" fmla="*/ 507 h 508"/>
                  <a:gd name="T6" fmla="*/ 152 w 221"/>
                  <a:gd name="T7" fmla="*/ 506 h 508"/>
                  <a:gd name="T8" fmla="*/ 142 w 221"/>
                  <a:gd name="T9" fmla="*/ 504 h 508"/>
                  <a:gd name="T10" fmla="*/ 132 w 221"/>
                  <a:gd name="T11" fmla="*/ 502 h 508"/>
                  <a:gd name="T12" fmla="*/ 127 w 221"/>
                  <a:gd name="T13" fmla="*/ 500 h 508"/>
                  <a:gd name="T14" fmla="*/ 122 w 221"/>
                  <a:gd name="T15" fmla="*/ 498 h 508"/>
                  <a:gd name="T16" fmla="*/ 117 w 221"/>
                  <a:gd name="T17" fmla="*/ 496 h 508"/>
                  <a:gd name="T18" fmla="*/ 112 w 221"/>
                  <a:gd name="T19" fmla="*/ 494 h 508"/>
                  <a:gd name="T20" fmla="*/ 103 w 221"/>
                  <a:gd name="T21" fmla="*/ 488 h 508"/>
                  <a:gd name="T22" fmla="*/ 99 w 221"/>
                  <a:gd name="T23" fmla="*/ 485 h 508"/>
                  <a:gd name="T24" fmla="*/ 94 w 221"/>
                  <a:gd name="T25" fmla="*/ 481 h 508"/>
                  <a:gd name="T26" fmla="*/ 90 w 221"/>
                  <a:gd name="T27" fmla="*/ 477 h 508"/>
                  <a:gd name="T28" fmla="*/ 87 w 221"/>
                  <a:gd name="T29" fmla="*/ 473 h 508"/>
                  <a:gd name="T30" fmla="*/ 83 w 221"/>
                  <a:gd name="T31" fmla="*/ 468 h 508"/>
                  <a:gd name="T32" fmla="*/ 80 w 221"/>
                  <a:gd name="T33" fmla="*/ 463 h 508"/>
                  <a:gd name="T34" fmla="*/ 77 w 221"/>
                  <a:gd name="T35" fmla="*/ 458 h 508"/>
                  <a:gd name="T36" fmla="*/ 74 w 221"/>
                  <a:gd name="T37" fmla="*/ 452 h 508"/>
                  <a:gd name="T38" fmla="*/ 71 w 221"/>
                  <a:gd name="T39" fmla="*/ 445 h 508"/>
                  <a:gd name="T40" fmla="*/ 69 w 221"/>
                  <a:gd name="T41" fmla="*/ 439 h 508"/>
                  <a:gd name="T42" fmla="*/ 67 w 221"/>
                  <a:gd name="T43" fmla="*/ 431 h 508"/>
                  <a:gd name="T44" fmla="*/ 66 w 221"/>
                  <a:gd name="T45" fmla="*/ 423 h 508"/>
                  <a:gd name="T46" fmla="*/ 64 w 221"/>
                  <a:gd name="T47" fmla="*/ 415 h 508"/>
                  <a:gd name="T48" fmla="*/ 63 w 221"/>
                  <a:gd name="T49" fmla="*/ 406 h 508"/>
                  <a:gd name="T50" fmla="*/ 63 w 221"/>
                  <a:gd name="T51" fmla="*/ 397 h 508"/>
                  <a:gd name="T52" fmla="*/ 63 w 221"/>
                  <a:gd name="T53" fmla="*/ 387 h 508"/>
                  <a:gd name="T54" fmla="*/ 63 w 221"/>
                  <a:gd name="T55" fmla="*/ 150 h 508"/>
                  <a:gd name="T56" fmla="*/ 0 w 221"/>
                  <a:gd name="T57" fmla="*/ 150 h 508"/>
                  <a:gd name="T58" fmla="*/ 0 w 221"/>
                  <a:gd name="T59" fmla="*/ 96 h 508"/>
                  <a:gd name="T60" fmla="*/ 63 w 221"/>
                  <a:gd name="T61" fmla="*/ 96 h 508"/>
                  <a:gd name="T62" fmla="*/ 63 w 221"/>
                  <a:gd name="T63" fmla="*/ 0 h 508"/>
                  <a:gd name="T64" fmla="*/ 124 w 221"/>
                  <a:gd name="T65" fmla="*/ 0 h 508"/>
                  <a:gd name="T66" fmla="*/ 124 w 221"/>
                  <a:gd name="T67" fmla="*/ 96 h 508"/>
                  <a:gd name="T68" fmla="*/ 219 w 221"/>
                  <a:gd name="T69" fmla="*/ 96 h 508"/>
                  <a:gd name="T70" fmla="*/ 219 w 221"/>
                  <a:gd name="T71" fmla="*/ 150 h 508"/>
                  <a:gd name="T72" fmla="*/ 124 w 221"/>
                  <a:gd name="T73" fmla="*/ 150 h 508"/>
                  <a:gd name="T74" fmla="*/ 124 w 221"/>
                  <a:gd name="T75" fmla="*/ 376 h 508"/>
                  <a:gd name="T76" fmla="*/ 125 w 221"/>
                  <a:gd name="T77" fmla="*/ 389 h 508"/>
                  <a:gd name="T78" fmla="*/ 126 w 221"/>
                  <a:gd name="T79" fmla="*/ 400 h 508"/>
                  <a:gd name="T80" fmla="*/ 128 w 221"/>
                  <a:gd name="T81" fmla="*/ 410 h 508"/>
                  <a:gd name="T82" fmla="*/ 131 w 221"/>
                  <a:gd name="T83" fmla="*/ 418 h 508"/>
                  <a:gd name="T84" fmla="*/ 134 w 221"/>
                  <a:gd name="T85" fmla="*/ 425 h 508"/>
                  <a:gd name="T86" fmla="*/ 137 w 221"/>
                  <a:gd name="T87" fmla="*/ 432 h 508"/>
                  <a:gd name="T88" fmla="*/ 140 w 221"/>
                  <a:gd name="T89" fmla="*/ 434 h 508"/>
                  <a:gd name="T90" fmla="*/ 142 w 221"/>
                  <a:gd name="T91" fmla="*/ 437 h 508"/>
                  <a:gd name="T92" fmla="*/ 147 w 221"/>
                  <a:gd name="T93" fmla="*/ 441 h 508"/>
                  <a:gd name="T94" fmla="*/ 152 w 221"/>
                  <a:gd name="T95" fmla="*/ 445 h 508"/>
                  <a:gd name="T96" fmla="*/ 157 w 221"/>
                  <a:gd name="T97" fmla="*/ 447 h 508"/>
                  <a:gd name="T98" fmla="*/ 163 w 221"/>
                  <a:gd name="T99" fmla="*/ 450 h 508"/>
                  <a:gd name="T100" fmla="*/ 169 w 221"/>
                  <a:gd name="T101" fmla="*/ 451 h 508"/>
                  <a:gd name="T102" fmla="*/ 182 w 221"/>
                  <a:gd name="T103" fmla="*/ 453 h 508"/>
                  <a:gd name="T104" fmla="*/ 195 w 221"/>
                  <a:gd name="T105" fmla="*/ 453 h 508"/>
                  <a:gd name="T106" fmla="*/ 221 w 221"/>
                  <a:gd name="T107" fmla="*/ 453 h 508"/>
                  <a:gd name="T108" fmla="*/ 221 w 221"/>
                  <a:gd name="T109" fmla="*/ 508 h 5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21" h="508">
                    <a:moveTo>
                      <a:pt x="221" y="508"/>
                    </a:moveTo>
                    <a:lnTo>
                      <a:pt x="183" y="508"/>
                    </a:lnTo>
                    <a:lnTo>
                      <a:pt x="163" y="507"/>
                    </a:lnTo>
                    <a:lnTo>
                      <a:pt x="152" y="506"/>
                    </a:lnTo>
                    <a:lnTo>
                      <a:pt x="142" y="504"/>
                    </a:lnTo>
                    <a:lnTo>
                      <a:pt x="132" y="502"/>
                    </a:lnTo>
                    <a:lnTo>
                      <a:pt x="127" y="500"/>
                    </a:lnTo>
                    <a:lnTo>
                      <a:pt x="122" y="498"/>
                    </a:lnTo>
                    <a:lnTo>
                      <a:pt x="117" y="496"/>
                    </a:lnTo>
                    <a:lnTo>
                      <a:pt x="112" y="494"/>
                    </a:lnTo>
                    <a:lnTo>
                      <a:pt x="103" y="488"/>
                    </a:lnTo>
                    <a:lnTo>
                      <a:pt x="99" y="485"/>
                    </a:lnTo>
                    <a:lnTo>
                      <a:pt x="94" y="481"/>
                    </a:lnTo>
                    <a:lnTo>
                      <a:pt x="90" y="477"/>
                    </a:lnTo>
                    <a:lnTo>
                      <a:pt x="87" y="473"/>
                    </a:lnTo>
                    <a:lnTo>
                      <a:pt x="83" y="468"/>
                    </a:lnTo>
                    <a:lnTo>
                      <a:pt x="80" y="463"/>
                    </a:lnTo>
                    <a:lnTo>
                      <a:pt x="77" y="458"/>
                    </a:lnTo>
                    <a:lnTo>
                      <a:pt x="74" y="452"/>
                    </a:lnTo>
                    <a:lnTo>
                      <a:pt x="71" y="445"/>
                    </a:lnTo>
                    <a:lnTo>
                      <a:pt x="69" y="439"/>
                    </a:lnTo>
                    <a:lnTo>
                      <a:pt x="67" y="431"/>
                    </a:lnTo>
                    <a:lnTo>
                      <a:pt x="66" y="423"/>
                    </a:lnTo>
                    <a:lnTo>
                      <a:pt x="64" y="415"/>
                    </a:lnTo>
                    <a:lnTo>
                      <a:pt x="63" y="406"/>
                    </a:lnTo>
                    <a:lnTo>
                      <a:pt x="63" y="397"/>
                    </a:lnTo>
                    <a:lnTo>
                      <a:pt x="63" y="387"/>
                    </a:lnTo>
                    <a:lnTo>
                      <a:pt x="63" y="150"/>
                    </a:lnTo>
                    <a:lnTo>
                      <a:pt x="0" y="150"/>
                    </a:lnTo>
                    <a:lnTo>
                      <a:pt x="0" y="96"/>
                    </a:lnTo>
                    <a:lnTo>
                      <a:pt x="63" y="96"/>
                    </a:lnTo>
                    <a:lnTo>
                      <a:pt x="63" y="0"/>
                    </a:lnTo>
                    <a:lnTo>
                      <a:pt x="124" y="0"/>
                    </a:lnTo>
                    <a:lnTo>
                      <a:pt x="124" y="96"/>
                    </a:lnTo>
                    <a:lnTo>
                      <a:pt x="219" y="96"/>
                    </a:lnTo>
                    <a:lnTo>
                      <a:pt x="219" y="150"/>
                    </a:lnTo>
                    <a:lnTo>
                      <a:pt x="124" y="150"/>
                    </a:lnTo>
                    <a:lnTo>
                      <a:pt x="124" y="376"/>
                    </a:lnTo>
                    <a:lnTo>
                      <a:pt x="125" y="389"/>
                    </a:lnTo>
                    <a:lnTo>
                      <a:pt x="126" y="400"/>
                    </a:lnTo>
                    <a:lnTo>
                      <a:pt x="128" y="410"/>
                    </a:lnTo>
                    <a:lnTo>
                      <a:pt x="131" y="418"/>
                    </a:lnTo>
                    <a:lnTo>
                      <a:pt x="134" y="425"/>
                    </a:lnTo>
                    <a:lnTo>
                      <a:pt x="137" y="432"/>
                    </a:lnTo>
                    <a:lnTo>
                      <a:pt x="140" y="434"/>
                    </a:lnTo>
                    <a:lnTo>
                      <a:pt x="142" y="437"/>
                    </a:lnTo>
                    <a:lnTo>
                      <a:pt x="147" y="441"/>
                    </a:lnTo>
                    <a:lnTo>
                      <a:pt x="152" y="445"/>
                    </a:lnTo>
                    <a:lnTo>
                      <a:pt x="157" y="447"/>
                    </a:lnTo>
                    <a:lnTo>
                      <a:pt x="163" y="450"/>
                    </a:lnTo>
                    <a:lnTo>
                      <a:pt x="169" y="451"/>
                    </a:lnTo>
                    <a:lnTo>
                      <a:pt x="182" y="453"/>
                    </a:lnTo>
                    <a:lnTo>
                      <a:pt x="195" y="453"/>
                    </a:lnTo>
                    <a:lnTo>
                      <a:pt x="221" y="453"/>
                    </a:lnTo>
                    <a:lnTo>
                      <a:pt x="221" y="50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50" name="Freeform 10"/>
              <p:cNvSpPr>
                <a:spLocks/>
              </p:cNvSpPr>
              <p:nvPr userDrawn="1"/>
            </p:nvSpPr>
            <p:spPr bwMode="auto">
              <a:xfrm>
                <a:off x="4187825" y="4386263"/>
                <a:ext cx="350837" cy="806450"/>
              </a:xfrm>
              <a:custGeom>
                <a:avLst/>
                <a:gdLst>
                  <a:gd name="T0" fmla="*/ 221 w 221"/>
                  <a:gd name="T1" fmla="*/ 508 h 508"/>
                  <a:gd name="T2" fmla="*/ 184 w 221"/>
                  <a:gd name="T3" fmla="*/ 508 h 508"/>
                  <a:gd name="T4" fmla="*/ 163 w 221"/>
                  <a:gd name="T5" fmla="*/ 507 h 508"/>
                  <a:gd name="T6" fmla="*/ 153 w 221"/>
                  <a:gd name="T7" fmla="*/ 506 h 508"/>
                  <a:gd name="T8" fmla="*/ 142 w 221"/>
                  <a:gd name="T9" fmla="*/ 504 h 508"/>
                  <a:gd name="T10" fmla="*/ 132 w 221"/>
                  <a:gd name="T11" fmla="*/ 502 h 508"/>
                  <a:gd name="T12" fmla="*/ 127 w 221"/>
                  <a:gd name="T13" fmla="*/ 500 h 508"/>
                  <a:gd name="T14" fmla="*/ 122 w 221"/>
                  <a:gd name="T15" fmla="*/ 498 h 508"/>
                  <a:gd name="T16" fmla="*/ 117 w 221"/>
                  <a:gd name="T17" fmla="*/ 496 h 508"/>
                  <a:gd name="T18" fmla="*/ 112 w 221"/>
                  <a:gd name="T19" fmla="*/ 494 h 508"/>
                  <a:gd name="T20" fmla="*/ 103 w 221"/>
                  <a:gd name="T21" fmla="*/ 488 h 508"/>
                  <a:gd name="T22" fmla="*/ 99 w 221"/>
                  <a:gd name="T23" fmla="*/ 485 h 508"/>
                  <a:gd name="T24" fmla="*/ 95 w 221"/>
                  <a:gd name="T25" fmla="*/ 481 h 508"/>
                  <a:gd name="T26" fmla="*/ 91 w 221"/>
                  <a:gd name="T27" fmla="*/ 477 h 508"/>
                  <a:gd name="T28" fmla="*/ 87 w 221"/>
                  <a:gd name="T29" fmla="*/ 473 h 508"/>
                  <a:gd name="T30" fmla="*/ 83 w 221"/>
                  <a:gd name="T31" fmla="*/ 468 h 508"/>
                  <a:gd name="T32" fmla="*/ 80 w 221"/>
                  <a:gd name="T33" fmla="*/ 463 h 508"/>
                  <a:gd name="T34" fmla="*/ 77 w 221"/>
                  <a:gd name="T35" fmla="*/ 458 h 508"/>
                  <a:gd name="T36" fmla="*/ 74 w 221"/>
                  <a:gd name="T37" fmla="*/ 452 h 508"/>
                  <a:gd name="T38" fmla="*/ 72 w 221"/>
                  <a:gd name="T39" fmla="*/ 445 h 508"/>
                  <a:gd name="T40" fmla="*/ 69 w 221"/>
                  <a:gd name="T41" fmla="*/ 439 h 508"/>
                  <a:gd name="T42" fmla="*/ 67 w 221"/>
                  <a:gd name="T43" fmla="*/ 431 h 508"/>
                  <a:gd name="T44" fmla="*/ 66 w 221"/>
                  <a:gd name="T45" fmla="*/ 423 h 508"/>
                  <a:gd name="T46" fmla="*/ 64 w 221"/>
                  <a:gd name="T47" fmla="*/ 415 h 508"/>
                  <a:gd name="T48" fmla="*/ 64 w 221"/>
                  <a:gd name="T49" fmla="*/ 406 h 508"/>
                  <a:gd name="T50" fmla="*/ 63 w 221"/>
                  <a:gd name="T51" fmla="*/ 397 h 508"/>
                  <a:gd name="T52" fmla="*/ 63 w 221"/>
                  <a:gd name="T53" fmla="*/ 387 h 508"/>
                  <a:gd name="T54" fmla="*/ 63 w 221"/>
                  <a:gd name="T55" fmla="*/ 150 h 508"/>
                  <a:gd name="T56" fmla="*/ 0 w 221"/>
                  <a:gd name="T57" fmla="*/ 150 h 508"/>
                  <a:gd name="T58" fmla="*/ 0 w 221"/>
                  <a:gd name="T59" fmla="*/ 96 h 508"/>
                  <a:gd name="T60" fmla="*/ 63 w 221"/>
                  <a:gd name="T61" fmla="*/ 96 h 508"/>
                  <a:gd name="T62" fmla="*/ 63 w 221"/>
                  <a:gd name="T63" fmla="*/ 0 h 508"/>
                  <a:gd name="T64" fmla="*/ 125 w 221"/>
                  <a:gd name="T65" fmla="*/ 0 h 508"/>
                  <a:gd name="T66" fmla="*/ 125 w 221"/>
                  <a:gd name="T67" fmla="*/ 96 h 508"/>
                  <a:gd name="T68" fmla="*/ 219 w 221"/>
                  <a:gd name="T69" fmla="*/ 96 h 508"/>
                  <a:gd name="T70" fmla="*/ 219 w 221"/>
                  <a:gd name="T71" fmla="*/ 150 h 508"/>
                  <a:gd name="T72" fmla="*/ 125 w 221"/>
                  <a:gd name="T73" fmla="*/ 150 h 508"/>
                  <a:gd name="T74" fmla="*/ 125 w 221"/>
                  <a:gd name="T75" fmla="*/ 376 h 508"/>
                  <a:gd name="T76" fmla="*/ 125 w 221"/>
                  <a:gd name="T77" fmla="*/ 389 h 508"/>
                  <a:gd name="T78" fmla="*/ 126 w 221"/>
                  <a:gd name="T79" fmla="*/ 400 h 508"/>
                  <a:gd name="T80" fmla="*/ 128 w 221"/>
                  <a:gd name="T81" fmla="*/ 410 h 508"/>
                  <a:gd name="T82" fmla="*/ 131 w 221"/>
                  <a:gd name="T83" fmla="*/ 418 h 508"/>
                  <a:gd name="T84" fmla="*/ 134 w 221"/>
                  <a:gd name="T85" fmla="*/ 425 h 508"/>
                  <a:gd name="T86" fmla="*/ 138 w 221"/>
                  <a:gd name="T87" fmla="*/ 432 h 508"/>
                  <a:gd name="T88" fmla="*/ 140 w 221"/>
                  <a:gd name="T89" fmla="*/ 434 h 508"/>
                  <a:gd name="T90" fmla="*/ 142 w 221"/>
                  <a:gd name="T91" fmla="*/ 437 h 508"/>
                  <a:gd name="T92" fmla="*/ 147 w 221"/>
                  <a:gd name="T93" fmla="*/ 441 h 508"/>
                  <a:gd name="T94" fmla="*/ 152 w 221"/>
                  <a:gd name="T95" fmla="*/ 445 h 508"/>
                  <a:gd name="T96" fmla="*/ 157 w 221"/>
                  <a:gd name="T97" fmla="*/ 447 h 508"/>
                  <a:gd name="T98" fmla="*/ 163 w 221"/>
                  <a:gd name="T99" fmla="*/ 450 h 508"/>
                  <a:gd name="T100" fmla="*/ 169 w 221"/>
                  <a:gd name="T101" fmla="*/ 451 h 508"/>
                  <a:gd name="T102" fmla="*/ 182 w 221"/>
                  <a:gd name="T103" fmla="*/ 453 h 508"/>
                  <a:gd name="T104" fmla="*/ 196 w 221"/>
                  <a:gd name="T105" fmla="*/ 453 h 508"/>
                  <a:gd name="T106" fmla="*/ 221 w 221"/>
                  <a:gd name="T107" fmla="*/ 453 h 508"/>
                  <a:gd name="T108" fmla="*/ 221 w 221"/>
                  <a:gd name="T109" fmla="*/ 508 h 5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21" h="508">
                    <a:moveTo>
                      <a:pt x="221" y="508"/>
                    </a:moveTo>
                    <a:lnTo>
                      <a:pt x="184" y="508"/>
                    </a:lnTo>
                    <a:lnTo>
                      <a:pt x="163" y="507"/>
                    </a:lnTo>
                    <a:lnTo>
                      <a:pt x="153" y="506"/>
                    </a:lnTo>
                    <a:lnTo>
                      <a:pt x="142" y="504"/>
                    </a:lnTo>
                    <a:lnTo>
                      <a:pt x="132" y="502"/>
                    </a:lnTo>
                    <a:lnTo>
                      <a:pt x="127" y="500"/>
                    </a:lnTo>
                    <a:lnTo>
                      <a:pt x="122" y="498"/>
                    </a:lnTo>
                    <a:lnTo>
                      <a:pt x="117" y="496"/>
                    </a:lnTo>
                    <a:lnTo>
                      <a:pt x="112" y="494"/>
                    </a:lnTo>
                    <a:lnTo>
                      <a:pt x="103" y="488"/>
                    </a:lnTo>
                    <a:lnTo>
                      <a:pt x="99" y="485"/>
                    </a:lnTo>
                    <a:lnTo>
                      <a:pt x="95" y="481"/>
                    </a:lnTo>
                    <a:lnTo>
                      <a:pt x="91" y="477"/>
                    </a:lnTo>
                    <a:lnTo>
                      <a:pt x="87" y="473"/>
                    </a:lnTo>
                    <a:lnTo>
                      <a:pt x="83" y="468"/>
                    </a:lnTo>
                    <a:lnTo>
                      <a:pt x="80" y="463"/>
                    </a:lnTo>
                    <a:lnTo>
                      <a:pt x="77" y="458"/>
                    </a:lnTo>
                    <a:lnTo>
                      <a:pt x="74" y="452"/>
                    </a:lnTo>
                    <a:lnTo>
                      <a:pt x="72" y="445"/>
                    </a:lnTo>
                    <a:lnTo>
                      <a:pt x="69" y="439"/>
                    </a:lnTo>
                    <a:lnTo>
                      <a:pt x="67" y="431"/>
                    </a:lnTo>
                    <a:lnTo>
                      <a:pt x="66" y="423"/>
                    </a:lnTo>
                    <a:lnTo>
                      <a:pt x="64" y="415"/>
                    </a:lnTo>
                    <a:lnTo>
                      <a:pt x="64" y="406"/>
                    </a:lnTo>
                    <a:lnTo>
                      <a:pt x="63" y="397"/>
                    </a:lnTo>
                    <a:lnTo>
                      <a:pt x="63" y="387"/>
                    </a:lnTo>
                    <a:lnTo>
                      <a:pt x="63" y="150"/>
                    </a:lnTo>
                    <a:lnTo>
                      <a:pt x="0" y="150"/>
                    </a:lnTo>
                    <a:lnTo>
                      <a:pt x="0" y="96"/>
                    </a:lnTo>
                    <a:lnTo>
                      <a:pt x="63" y="96"/>
                    </a:lnTo>
                    <a:lnTo>
                      <a:pt x="63" y="0"/>
                    </a:lnTo>
                    <a:lnTo>
                      <a:pt x="125" y="0"/>
                    </a:lnTo>
                    <a:lnTo>
                      <a:pt x="125" y="96"/>
                    </a:lnTo>
                    <a:lnTo>
                      <a:pt x="219" y="96"/>
                    </a:lnTo>
                    <a:lnTo>
                      <a:pt x="219" y="150"/>
                    </a:lnTo>
                    <a:lnTo>
                      <a:pt x="125" y="150"/>
                    </a:lnTo>
                    <a:lnTo>
                      <a:pt x="125" y="376"/>
                    </a:lnTo>
                    <a:lnTo>
                      <a:pt x="125" y="389"/>
                    </a:lnTo>
                    <a:lnTo>
                      <a:pt x="126" y="400"/>
                    </a:lnTo>
                    <a:lnTo>
                      <a:pt x="128" y="410"/>
                    </a:lnTo>
                    <a:lnTo>
                      <a:pt x="131" y="418"/>
                    </a:lnTo>
                    <a:lnTo>
                      <a:pt x="134" y="425"/>
                    </a:lnTo>
                    <a:lnTo>
                      <a:pt x="138" y="432"/>
                    </a:lnTo>
                    <a:lnTo>
                      <a:pt x="140" y="434"/>
                    </a:lnTo>
                    <a:lnTo>
                      <a:pt x="142" y="437"/>
                    </a:lnTo>
                    <a:lnTo>
                      <a:pt x="147" y="441"/>
                    </a:lnTo>
                    <a:lnTo>
                      <a:pt x="152" y="445"/>
                    </a:lnTo>
                    <a:lnTo>
                      <a:pt x="157" y="447"/>
                    </a:lnTo>
                    <a:lnTo>
                      <a:pt x="163" y="450"/>
                    </a:lnTo>
                    <a:lnTo>
                      <a:pt x="169" y="451"/>
                    </a:lnTo>
                    <a:lnTo>
                      <a:pt x="182" y="453"/>
                    </a:lnTo>
                    <a:lnTo>
                      <a:pt x="196" y="453"/>
                    </a:lnTo>
                    <a:lnTo>
                      <a:pt x="221" y="453"/>
                    </a:lnTo>
                    <a:lnTo>
                      <a:pt x="221" y="50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51" name="Freeform 11"/>
              <p:cNvSpPr>
                <a:spLocks/>
              </p:cNvSpPr>
              <p:nvPr userDrawn="1"/>
            </p:nvSpPr>
            <p:spPr bwMode="auto">
              <a:xfrm>
                <a:off x="4662488" y="4324351"/>
                <a:ext cx="511175" cy="868363"/>
              </a:xfrm>
              <a:custGeom>
                <a:avLst/>
                <a:gdLst>
                  <a:gd name="T0" fmla="*/ 259 w 322"/>
                  <a:gd name="T1" fmla="*/ 547 h 547"/>
                  <a:gd name="T2" fmla="*/ 259 w 322"/>
                  <a:gd name="T3" fmla="*/ 285 h 547"/>
                  <a:gd name="T4" fmla="*/ 258 w 322"/>
                  <a:gd name="T5" fmla="*/ 269 h 547"/>
                  <a:gd name="T6" fmla="*/ 255 w 322"/>
                  <a:gd name="T7" fmla="*/ 254 h 547"/>
                  <a:gd name="T8" fmla="*/ 249 w 322"/>
                  <a:gd name="T9" fmla="*/ 235 h 547"/>
                  <a:gd name="T10" fmla="*/ 240 w 322"/>
                  <a:gd name="T11" fmla="*/ 219 h 547"/>
                  <a:gd name="T12" fmla="*/ 228 w 322"/>
                  <a:gd name="T13" fmla="*/ 205 h 547"/>
                  <a:gd name="T14" fmla="*/ 220 w 322"/>
                  <a:gd name="T15" fmla="*/ 199 h 547"/>
                  <a:gd name="T16" fmla="*/ 203 w 322"/>
                  <a:gd name="T17" fmla="*/ 190 h 547"/>
                  <a:gd name="T18" fmla="*/ 193 w 322"/>
                  <a:gd name="T19" fmla="*/ 187 h 547"/>
                  <a:gd name="T20" fmla="*/ 181 w 322"/>
                  <a:gd name="T21" fmla="*/ 185 h 547"/>
                  <a:gd name="T22" fmla="*/ 169 w 322"/>
                  <a:gd name="T23" fmla="*/ 185 h 547"/>
                  <a:gd name="T24" fmla="*/ 147 w 322"/>
                  <a:gd name="T25" fmla="*/ 187 h 547"/>
                  <a:gd name="T26" fmla="*/ 126 w 322"/>
                  <a:gd name="T27" fmla="*/ 194 h 547"/>
                  <a:gd name="T28" fmla="*/ 112 w 322"/>
                  <a:gd name="T29" fmla="*/ 202 h 547"/>
                  <a:gd name="T30" fmla="*/ 100 w 322"/>
                  <a:gd name="T31" fmla="*/ 212 h 547"/>
                  <a:gd name="T32" fmla="*/ 86 w 322"/>
                  <a:gd name="T33" fmla="*/ 228 h 547"/>
                  <a:gd name="T34" fmla="*/ 74 w 322"/>
                  <a:gd name="T35" fmla="*/ 248 h 547"/>
                  <a:gd name="T36" fmla="*/ 67 w 322"/>
                  <a:gd name="T37" fmla="*/ 271 h 547"/>
                  <a:gd name="T38" fmla="*/ 63 w 322"/>
                  <a:gd name="T39" fmla="*/ 290 h 547"/>
                  <a:gd name="T40" fmla="*/ 62 w 322"/>
                  <a:gd name="T41" fmla="*/ 310 h 547"/>
                  <a:gd name="T42" fmla="*/ 0 w 322"/>
                  <a:gd name="T43" fmla="*/ 547 h 547"/>
                  <a:gd name="T44" fmla="*/ 59 w 322"/>
                  <a:gd name="T45" fmla="*/ 0 h 547"/>
                  <a:gd name="T46" fmla="*/ 63 w 322"/>
                  <a:gd name="T47" fmla="*/ 183 h 547"/>
                  <a:gd name="T48" fmla="*/ 71 w 322"/>
                  <a:gd name="T49" fmla="*/ 171 h 547"/>
                  <a:gd name="T50" fmla="*/ 82 w 322"/>
                  <a:gd name="T51" fmla="*/ 160 h 547"/>
                  <a:gd name="T52" fmla="*/ 96 w 322"/>
                  <a:gd name="T53" fmla="*/ 150 h 547"/>
                  <a:gd name="T54" fmla="*/ 111 w 322"/>
                  <a:gd name="T55" fmla="*/ 142 h 547"/>
                  <a:gd name="T56" fmla="*/ 129 w 322"/>
                  <a:gd name="T57" fmla="*/ 135 h 547"/>
                  <a:gd name="T58" fmla="*/ 149 w 322"/>
                  <a:gd name="T59" fmla="*/ 131 h 547"/>
                  <a:gd name="T60" fmla="*/ 170 w 322"/>
                  <a:gd name="T61" fmla="*/ 128 h 547"/>
                  <a:gd name="T62" fmla="*/ 190 w 322"/>
                  <a:gd name="T63" fmla="*/ 128 h 547"/>
                  <a:gd name="T64" fmla="*/ 208 w 322"/>
                  <a:gd name="T65" fmla="*/ 130 h 547"/>
                  <a:gd name="T66" fmla="*/ 224 w 322"/>
                  <a:gd name="T67" fmla="*/ 133 h 547"/>
                  <a:gd name="T68" fmla="*/ 239 w 322"/>
                  <a:gd name="T69" fmla="*/ 138 h 547"/>
                  <a:gd name="T70" fmla="*/ 253 w 322"/>
                  <a:gd name="T71" fmla="*/ 145 h 547"/>
                  <a:gd name="T72" fmla="*/ 265 w 322"/>
                  <a:gd name="T73" fmla="*/ 152 h 547"/>
                  <a:gd name="T74" fmla="*/ 276 w 322"/>
                  <a:gd name="T75" fmla="*/ 161 h 547"/>
                  <a:gd name="T76" fmla="*/ 286 w 322"/>
                  <a:gd name="T77" fmla="*/ 172 h 547"/>
                  <a:gd name="T78" fmla="*/ 294 w 322"/>
                  <a:gd name="T79" fmla="*/ 183 h 547"/>
                  <a:gd name="T80" fmla="*/ 304 w 322"/>
                  <a:gd name="T81" fmla="*/ 202 h 547"/>
                  <a:gd name="T82" fmla="*/ 314 w 322"/>
                  <a:gd name="T83" fmla="*/ 230 h 547"/>
                  <a:gd name="T84" fmla="*/ 318 w 322"/>
                  <a:gd name="T85" fmla="*/ 246 h 547"/>
                  <a:gd name="T86" fmla="*/ 320 w 322"/>
                  <a:gd name="T87" fmla="*/ 262 h 547"/>
                  <a:gd name="T88" fmla="*/ 322 w 322"/>
                  <a:gd name="T89" fmla="*/ 295 h 5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322" h="547">
                    <a:moveTo>
                      <a:pt x="322" y="547"/>
                    </a:moveTo>
                    <a:lnTo>
                      <a:pt x="259" y="547"/>
                    </a:lnTo>
                    <a:lnTo>
                      <a:pt x="259" y="296"/>
                    </a:lnTo>
                    <a:lnTo>
                      <a:pt x="259" y="285"/>
                    </a:lnTo>
                    <a:lnTo>
                      <a:pt x="258" y="275"/>
                    </a:lnTo>
                    <a:lnTo>
                      <a:pt x="258" y="269"/>
                    </a:lnTo>
                    <a:lnTo>
                      <a:pt x="257" y="264"/>
                    </a:lnTo>
                    <a:lnTo>
                      <a:pt x="255" y="254"/>
                    </a:lnTo>
                    <a:lnTo>
                      <a:pt x="252" y="245"/>
                    </a:lnTo>
                    <a:lnTo>
                      <a:pt x="249" y="235"/>
                    </a:lnTo>
                    <a:lnTo>
                      <a:pt x="245" y="227"/>
                    </a:lnTo>
                    <a:lnTo>
                      <a:pt x="240" y="219"/>
                    </a:lnTo>
                    <a:lnTo>
                      <a:pt x="234" y="211"/>
                    </a:lnTo>
                    <a:lnTo>
                      <a:pt x="228" y="205"/>
                    </a:lnTo>
                    <a:lnTo>
                      <a:pt x="224" y="202"/>
                    </a:lnTo>
                    <a:lnTo>
                      <a:pt x="220" y="199"/>
                    </a:lnTo>
                    <a:lnTo>
                      <a:pt x="212" y="194"/>
                    </a:lnTo>
                    <a:lnTo>
                      <a:pt x="203" y="190"/>
                    </a:lnTo>
                    <a:lnTo>
                      <a:pt x="198" y="188"/>
                    </a:lnTo>
                    <a:lnTo>
                      <a:pt x="193" y="187"/>
                    </a:lnTo>
                    <a:lnTo>
                      <a:pt x="187" y="186"/>
                    </a:lnTo>
                    <a:lnTo>
                      <a:pt x="181" y="185"/>
                    </a:lnTo>
                    <a:lnTo>
                      <a:pt x="175" y="185"/>
                    </a:lnTo>
                    <a:lnTo>
                      <a:pt x="169" y="185"/>
                    </a:lnTo>
                    <a:lnTo>
                      <a:pt x="158" y="185"/>
                    </a:lnTo>
                    <a:lnTo>
                      <a:pt x="147" y="187"/>
                    </a:lnTo>
                    <a:lnTo>
                      <a:pt x="136" y="190"/>
                    </a:lnTo>
                    <a:lnTo>
                      <a:pt x="126" y="194"/>
                    </a:lnTo>
                    <a:lnTo>
                      <a:pt x="117" y="199"/>
                    </a:lnTo>
                    <a:lnTo>
                      <a:pt x="112" y="202"/>
                    </a:lnTo>
                    <a:lnTo>
                      <a:pt x="108" y="205"/>
                    </a:lnTo>
                    <a:lnTo>
                      <a:pt x="100" y="212"/>
                    </a:lnTo>
                    <a:lnTo>
                      <a:pt x="92" y="220"/>
                    </a:lnTo>
                    <a:lnTo>
                      <a:pt x="86" y="228"/>
                    </a:lnTo>
                    <a:lnTo>
                      <a:pt x="80" y="238"/>
                    </a:lnTo>
                    <a:lnTo>
                      <a:pt x="74" y="248"/>
                    </a:lnTo>
                    <a:lnTo>
                      <a:pt x="70" y="259"/>
                    </a:lnTo>
                    <a:lnTo>
                      <a:pt x="67" y="271"/>
                    </a:lnTo>
                    <a:lnTo>
                      <a:pt x="64" y="283"/>
                    </a:lnTo>
                    <a:lnTo>
                      <a:pt x="63" y="290"/>
                    </a:lnTo>
                    <a:lnTo>
                      <a:pt x="63" y="296"/>
                    </a:lnTo>
                    <a:lnTo>
                      <a:pt x="62" y="310"/>
                    </a:lnTo>
                    <a:lnTo>
                      <a:pt x="62" y="547"/>
                    </a:lnTo>
                    <a:lnTo>
                      <a:pt x="0" y="547"/>
                    </a:lnTo>
                    <a:lnTo>
                      <a:pt x="0" y="0"/>
                    </a:lnTo>
                    <a:lnTo>
                      <a:pt x="59" y="0"/>
                    </a:lnTo>
                    <a:lnTo>
                      <a:pt x="59" y="189"/>
                    </a:lnTo>
                    <a:lnTo>
                      <a:pt x="63" y="183"/>
                    </a:lnTo>
                    <a:lnTo>
                      <a:pt x="66" y="177"/>
                    </a:lnTo>
                    <a:lnTo>
                      <a:pt x="71" y="171"/>
                    </a:lnTo>
                    <a:lnTo>
                      <a:pt x="76" y="165"/>
                    </a:lnTo>
                    <a:lnTo>
                      <a:pt x="82" y="160"/>
                    </a:lnTo>
                    <a:lnTo>
                      <a:pt x="89" y="155"/>
                    </a:lnTo>
                    <a:lnTo>
                      <a:pt x="96" y="150"/>
                    </a:lnTo>
                    <a:lnTo>
                      <a:pt x="103" y="146"/>
                    </a:lnTo>
                    <a:lnTo>
                      <a:pt x="111" y="142"/>
                    </a:lnTo>
                    <a:lnTo>
                      <a:pt x="120" y="138"/>
                    </a:lnTo>
                    <a:lnTo>
                      <a:pt x="129" y="135"/>
                    </a:lnTo>
                    <a:lnTo>
                      <a:pt x="139" y="133"/>
                    </a:lnTo>
                    <a:lnTo>
                      <a:pt x="149" y="131"/>
                    </a:lnTo>
                    <a:lnTo>
                      <a:pt x="159" y="129"/>
                    </a:lnTo>
                    <a:lnTo>
                      <a:pt x="170" y="128"/>
                    </a:lnTo>
                    <a:lnTo>
                      <a:pt x="181" y="128"/>
                    </a:lnTo>
                    <a:lnTo>
                      <a:pt x="190" y="128"/>
                    </a:lnTo>
                    <a:lnTo>
                      <a:pt x="199" y="129"/>
                    </a:lnTo>
                    <a:lnTo>
                      <a:pt x="208" y="130"/>
                    </a:lnTo>
                    <a:lnTo>
                      <a:pt x="216" y="131"/>
                    </a:lnTo>
                    <a:lnTo>
                      <a:pt x="224" y="133"/>
                    </a:lnTo>
                    <a:lnTo>
                      <a:pt x="232" y="136"/>
                    </a:lnTo>
                    <a:lnTo>
                      <a:pt x="239" y="138"/>
                    </a:lnTo>
                    <a:lnTo>
                      <a:pt x="246" y="141"/>
                    </a:lnTo>
                    <a:lnTo>
                      <a:pt x="253" y="145"/>
                    </a:lnTo>
                    <a:lnTo>
                      <a:pt x="259" y="148"/>
                    </a:lnTo>
                    <a:lnTo>
                      <a:pt x="265" y="152"/>
                    </a:lnTo>
                    <a:lnTo>
                      <a:pt x="271" y="157"/>
                    </a:lnTo>
                    <a:lnTo>
                      <a:pt x="276" y="161"/>
                    </a:lnTo>
                    <a:lnTo>
                      <a:pt x="281" y="166"/>
                    </a:lnTo>
                    <a:lnTo>
                      <a:pt x="286" y="172"/>
                    </a:lnTo>
                    <a:lnTo>
                      <a:pt x="290" y="177"/>
                    </a:lnTo>
                    <a:lnTo>
                      <a:pt x="294" y="183"/>
                    </a:lnTo>
                    <a:lnTo>
                      <a:pt x="298" y="189"/>
                    </a:lnTo>
                    <a:lnTo>
                      <a:pt x="304" y="202"/>
                    </a:lnTo>
                    <a:lnTo>
                      <a:pt x="310" y="216"/>
                    </a:lnTo>
                    <a:lnTo>
                      <a:pt x="314" y="230"/>
                    </a:lnTo>
                    <a:lnTo>
                      <a:pt x="316" y="238"/>
                    </a:lnTo>
                    <a:lnTo>
                      <a:pt x="318" y="246"/>
                    </a:lnTo>
                    <a:lnTo>
                      <a:pt x="319" y="254"/>
                    </a:lnTo>
                    <a:lnTo>
                      <a:pt x="320" y="262"/>
                    </a:lnTo>
                    <a:lnTo>
                      <a:pt x="321" y="278"/>
                    </a:lnTo>
                    <a:lnTo>
                      <a:pt x="322" y="295"/>
                    </a:lnTo>
                    <a:lnTo>
                      <a:pt x="322" y="54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52" name="Freeform 12"/>
              <p:cNvSpPr>
                <a:spLocks noEditPoints="1"/>
              </p:cNvSpPr>
              <p:nvPr userDrawn="1"/>
            </p:nvSpPr>
            <p:spPr bwMode="auto">
              <a:xfrm>
                <a:off x="5335588" y="4527551"/>
                <a:ext cx="554037" cy="676275"/>
              </a:xfrm>
              <a:custGeom>
                <a:avLst/>
                <a:gdLst>
                  <a:gd name="T0" fmla="*/ 66 w 349"/>
                  <a:gd name="T1" fmla="*/ 246 h 426"/>
                  <a:gd name="T2" fmla="*/ 71 w 349"/>
                  <a:gd name="T3" fmla="*/ 272 h 426"/>
                  <a:gd name="T4" fmla="*/ 84 w 349"/>
                  <a:gd name="T5" fmla="*/ 302 h 426"/>
                  <a:gd name="T6" fmla="*/ 98 w 349"/>
                  <a:gd name="T7" fmla="*/ 323 h 426"/>
                  <a:gd name="T8" fmla="*/ 121 w 349"/>
                  <a:gd name="T9" fmla="*/ 345 h 426"/>
                  <a:gd name="T10" fmla="*/ 143 w 349"/>
                  <a:gd name="T11" fmla="*/ 358 h 426"/>
                  <a:gd name="T12" fmla="*/ 161 w 349"/>
                  <a:gd name="T13" fmla="*/ 364 h 426"/>
                  <a:gd name="T14" fmla="*/ 188 w 349"/>
                  <a:gd name="T15" fmla="*/ 367 h 426"/>
                  <a:gd name="T16" fmla="*/ 221 w 349"/>
                  <a:gd name="T17" fmla="*/ 364 h 426"/>
                  <a:gd name="T18" fmla="*/ 248 w 349"/>
                  <a:gd name="T19" fmla="*/ 355 h 426"/>
                  <a:gd name="T20" fmla="*/ 269 w 349"/>
                  <a:gd name="T21" fmla="*/ 343 h 426"/>
                  <a:gd name="T22" fmla="*/ 295 w 349"/>
                  <a:gd name="T23" fmla="*/ 320 h 426"/>
                  <a:gd name="T24" fmla="*/ 342 w 349"/>
                  <a:gd name="T25" fmla="*/ 356 h 426"/>
                  <a:gd name="T26" fmla="*/ 322 w 349"/>
                  <a:gd name="T27" fmla="*/ 377 h 426"/>
                  <a:gd name="T28" fmla="*/ 296 w 349"/>
                  <a:gd name="T29" fmla="*/ 396 h 426"/>
                  <a:gd name="T30" fmla="*/ 265 w 349"/>
                  <a:gd name="T31" fmla="*/ 412 h 426"/>
                  <a:gd name="T32" fmla="*/ 227 w 349"/>
                  <a:gd name="T33" fmla="*/ 422 h 426"/>
                  <a:gd name="T34" fmla="*/ 184 w 349"/>
                  <a:gd name="T35" fmla="*/ 426 h 426"/>
                  <a:gd name="T36" fmla="*/ 154 w 349"/>
                  <a:gd name="T37" fmla="*/ 424 h 426"/>
                  <a:gd name="T38" fmla="*/ 127 w 349"/>
                  <a:gd name="T39" fmla="*/ 417 h 426"/>
                  <a:gd name="T40" fmla="*/ 101 w 349"/>
                  <a:gd name="T41" fmla="*/ 406 h 426"/>
                  <a:gd name="T42" fmla="*/ 78 w 349"/>
                  <a:gd name="T43" fmla="*/ 391 h 426"/>
                  <a:gd name="T44" fmla="*/ 58 w 349"/>
                  <a:gd name="T45" fmla="*/ 373 h 426"/>
                  <a:gd name="T46" fmla="*/ 40 w 349"/>
                  <a:gd name="T47" fmla="*/ 351 h 426"/>
                  <a:gd name="T48" fmla="*/ 21 w 349"/>
                  <a:gd name="T49" fmla="*/ 317 h 426"/>
                  <a:gd name="T50" fmla="*/ 11 w 349"/>
                  <a:gd name="T51" fmla="*/ 288 h 426"/>
                  <a:gd name="T52" fmla="*/ 4 w 349"/>
                  <a:gd name="T53" fmla="*/ 257 h 426"/>
                  <a:gd name="T54" fmla="*/ 0 w 349"/>
                  <a:gd name="T55" fmla="*/ 224 h 426"/>
                  <a:gd name="T56" fmla="*/ 1 w 349"/>
                  <a:gd name="T57" fmla="*/ 191 h 426"/>
                  <a:gd name="T58" fmla="*/ 6 w 349"/>
                  <a:gd name="T59" fmla="*/ 159 h 426"/>
                  <a:gd name="T60" fmla="*/ 15 w 349"/>
                  <a:gd name="T61" fmla="*/ 129 h 426"/>
                  <a:gd name="T62" fmla="*/ 27 w 349"/>
                  <a:gd name="T63" fmla="*/ 102 h 426"/>
                  <a:gd name="T64" fmla="*/ 43 w 349"/>
                  <a:gd name="T65" fmla="*/ 77 h 426"/>
                  <a:gd name="T66" fmla="*/ 68 w 349"/>
                  <a:gd name="T67" fmla="*/ 48 h 426"/>
                  <a:gd name="T68" fmla="*/ 89 w 349"/>
                  <a:gd name="T69" fmla="*/ 30 h 426"/>
                  <a:gd name="T70" fmla="*/ 113 w 349"/>
                  <a:gd name="T71" fmla="*/ 17 h 426"/>
                  <a:gd name="T72" fmla="*/ 139 w 349"/>
                  <a:gd name="T73" fmla="*/ 7 h 426"/>
                  <a:gd name="T74" fmla="*/ 165 w 349"/>
                  <a:gd name="T75" fmla="*/ 1 h 426"/>
                  <a:gd name="T76" fmla="*/ 194 w 349"/>
                  <a:gd name="T77" fmla="*/ 0 h 426"/>
                  <a:gd name="T78" fmla="*/ 224 w 349"/>
                  <a:gd name="T79" fmla="*/ 4 h 426"/>
                  <a:gd name="T80" fmla="*/ 252 w 349"/>
                  <a:gd name="T81" fmla="*/ 13 h 426"/>
                  <a:gd name="T82" fmla="*/ 275 w 349"/>
                  <a:gd name="T83" fmla="*/ 25 h 426"/>
                  <a:gd name="T84" fmla="*/ 294 w 349"/>
                  <a:gd name="T85" fmla="*/ 41 h 426"/>
                  <a:gd name="T86" fmla="*/ 311 w 349"/>
                  <a:gd name="T87" fmla="*/ 60 h 426"/>
                  <a:gd name="T88" fmla="*/ 331 w 349"/>
                  <a:gd name="T89" fmla="*/ 96 h 426"/>
                  <a:gd name="T90" fmla="*/ 340 w 349"/>
                  <a:gd name="T91" fmla="*/ 121 h 426"/>
                  <a:gd name="T92" fmla="*/ 345 w 349"/>
                  <a:gd name="T93" fmla="*/ 146 h 426"/>
                  <a:gd name="T94" fmla="*/ 349 w 349"/>
                  <a:gd name="T95" fmla="*/ 189 h 426"/>
                  <a:gd name="T96" fmla="*/ 66 w 349"/>
                  <a:gd name="T97" fmla="*/ 176 h 426"/>
                  <a:gd name="T98" fmla="*/ 288 w 349"/>
                  <a:gd name="T99" fmla="*/ 157 h 426"/>
                  <a:gd name="T100" fmla="*/ 282 w 349"/>
                  <a:gd name="T101" fmla="*/ 129 h 426"/>
                  <a:gd name="T102" fmla="*/ 272 w 349"/>
                  <a:gd name="T103" fmla="*/ 109 h 426"/>
                  <a:gd name="T104" fmla="*/ 253 w 349"/>
                  <a:gd name="T105" fmla="*/ 84 h 426"/>
                  <a:gd name="T106" fmla="*/ 226 w 349"/>
                  <a:gd name="T107" fmla="*/ 68 h 426"/>
                  <a:gd name="T108" fmla="*/ 195 w 349"/>
                  <a:gd name="T109" fmla="*/ 59 h 426"/>
                  <a:gd name="T110" fmla="*/ 161 w 349"/>
                  <a:gd name="T111" fmla="*/ 61 h 426"/>
                  <a:gd name="T112" fmla="*/ 140 w 349"/>
                  <a:gd name="T113" fmla="*/ 68 h 426"/>
                  <a:gd name="T114" fmla="*/ 113 w 349"/>
                  <a:gd name="T115" fmla="*/ 86 h 426"/>
                  <a:gd name="T116" fmla="*/ 91 w 349"/>
                  <a:gd name="T117" fmla="*/ 111 h 426"/>
                  <a:gd name="T118" fmla="*/ 78 w 349"/>
                  <a:gd name="T119" fmla="*/ 136 h 426"/>
                  <a:gd name="T120" fmla="*/ 68 w 349"/>
                  <a:gd name="T121" fmla="*/ 164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49" h="426">
                    <a:moveTo>
                      <a:pt x="64" y="227"/>
                    </a:moveTo>
                    <a:lnTo>
                      <a:pt x="65" y="240"/>
                    </a:lnTo>
                    <a:lnTo>
                      <a:pt x="66" y="246"/>
                    </a:lnTo>
                    <a:lnTo>
                      <a:pt x="67" y="253"/>
                    </a:lnTo>
                    <a:lnTo>
                      <a:pt x="69" y="266"/>
                    </a:lnTo>
                    <a:lnTo>
                      <a:pt x="71" y="272"/>
                    </a:lnTo>
                    <a:lnTo>
                      <a:pt x="73" y="278"/>
                    </a:lnTo>
                    <a:lnTo>
                      <a:pt x="78" y="290"/>
                    </a:lnTo>
                    <a:lnTo>
                      <a:pt x="84" y="302"/>
                    </a:lnTo>
                    <a:lnTo>
                      <a:pt x="87" y="307"/>
                    </a:lnTo>
                    <a:lnTo>
                      <a:pt x="90" y="313"/>
                    </a:lnTo>
                    <a:lnTo>
                      <a:pt x="98" y="323"/>
                    </a:lnTo>
                    <a:lnTo>
                      <a:pt x="107" y="332"/>
                    </a:lnTo>
                    <a:lnTo>
                      <a:pt x="116" y="341"/>
                    </a:lnTo>
                    <a:lnTo>
                      <a:pt x="121" y="345"/>
                    </a:lnTo>
                    <a:lnTo>
                      <a:pt x="126" y="349"/>
                    </a:lnTo>
                    <a:lnTo>
                      <a:pt x="137" y="355"/>
                    </a:lnTo>
                    <a:lnTo>
                      <a:pt x="143" y="358"/>
                    </a:lnTo>
                    <a:lnTo>
                      <a:pt x="149" y="360"/>
                    </a:lnTo>
                    <a:lnTo>
                      <a:pt x="155" y="362"/>
                    </a:lnTo>
                    <a:lnTo>
                      <a:pt x="161" y="364"/>
                    </a:lnTo>
                    <a:lnTo>
                      <a:pt x="168" y="365"/>
                    </a:lnTo>
                    <a:lnTo>
                      <a:pt x="174" y="366"/>
                    </a:lnTo>
                    <a:lnTo>
                      <a:pt x="188" y="367"/>
                    </a:lnTo>
                    <a:lnTo>
                      <a:pt x="200" y="367"/>
                    </a:lnTo>
                    <a:lnTo>
                      <a:pt x="211" y="366"/>
                    </a:lnTo>
                    <a:lnTo>
                      <a:pt x="221" y="364"/>
                    </a:lnTo>
                    <a:lnTo>
                      <a:pt x="230" y="361"/>
                    </a:lnTo>
                    <a:lnTo>
                      <a:pt x="240" y="359"/>
                    </a:lnTo>
                    <a:lnTo>
                      <a:pt x="248" y="355"/>
                    </a:lnTo>
                    <a:lnTo>
                      <a:pt x="256" y="352"/>
                    </a:lnTo>
                    <a:lnTo>
                      <a:pt x="263" y="348"/>
                    </a:lnTo>
                    <a:lnTo>
                      <a:pt x="269" y="343"/>
                    </a:lnTo>
                    <a:lnTo>
                      <a:pt x="275" y="339"/>
                    </a:lnTo>
                    <a:lnTo>
                      <a:pt x="286" y="330"/>
                    </a:lnTo>
                    <a:lnTo>
                      <a:pt x="295" y="320"/>
                    </a:lnTo>
                    <a:lnTo>
                      <a:pt x="303" y="312"/>
                    </a:lnTo>
                    <a:lnTo>
                      <a:pt x="347" y="349"/>
                    </a:lnTo>
                    <a:lnTo>
                      <a:pt x="342" y="356"/>
                    </a:lnTo>
                    <a:lnTo>
                      <a:pt x="336" y="363"/>
                    </a:lnTo>
                    <a:lnTo>
                      <a:pt x="329" y="370"/>
                    </a:lnTo>
                    <a:lnTo>
                      <a:pt x="322" y="377"/>
                    </a:lnTo>
                    <a:lnTo>
                      <a:pt x="314" y="384"/>
                    </a:lnTo>
                    <a:lnTo>
                      <a:pt x="306" y="390"/>
                    </a:lnTo>
                    <a:lnTo>
                      <a:pt x="296" y="396"/>
                    </a:lnTo>
                    <a:lnTo>
                      <a:pt x="286" y="402"/>
                    </a:lnTo>
                    <a:lnTo>
                      <a:pt x="276" y="407"/>
                    </a:lnTo>
                    <a:lnTo>
                      <a:pt x="265" y="412"/>
                    </a:lnTo>
                    <a:lnTo>
                      <a:pt x="253" y="416"/>
                    </a:lnTo>
                    <a:lnTo>
                      <a:pt x="241" y="419"/>
                    </a:lnTo>
                    <a:lnTo>
                      <a:pt x="227" y="422"/>
                    </a:lnTo>
                    <a:lnTo>
                      <a:pt x="213" y="424"/>
                    </a:lnTo>
                    <a:lnTo>
                      <a:pt x="199" y="426"/>
                    </a:lnTo>
                    <a:lnTo>
                      <a:pt x="184" y="426"/>
                    </a:lnTo>
                    <a:lnTo>
                      <a:pt x="174" y="426"/>
                    </a:lnTo>
                    <a:lnTo>
                      <a:pt x="164" y="425"/>
                    </a:lnTo>
                    <a:lnTo>
                      <a:pt x="154" y="424"/>
                    </a:lnTo>
                    <a:lnTo>
                      <a:pt x="145" y="422"/>
                    </a:lnTo>
                    <a:lnTo>
                      <a:pt x="136" y="420"/>
                    </a:lnTo>
                    <a:lnTo>
                      <a:pt x="127" y="417"/>
                    </a:lnTo>
                    <a:lnTo>
                      <a:pt x="118" y="414"/>
                    </a:lnTo>
                    <a:lnTo>
                      <a:pt x="109" y="410"/>
                    </a:lnTo>
                    <a:lnTo>
                      <a:pt x="101" y="406"/>
                    </a:lnTo>
                    <a:lnTo>
                      <a:pt x="93" y="401"/>
                    </a:lnTo>
                    <a:lnTo>
                      <a:pt x="85" y="397"/>
                    </a:lnTo>
                    <a:lnTo>
                      <a:pt x="78" y="391"/>
                    </a:lnTo>
                    <a:lnTo>
                      <a:pt x="71" y="385"/>
                    </a:lnTo>
                    <a:lnTo>
                      <a:pt x="64" y="379"/>
                    </a:lnTo>
                    <a:lnTo>
                      <a:pt x="58" y="373"/>
                    </a:lnTo>
                    <a:lnTo>
                      <a:pt x="51" y="366"/>
                    </a:lnTo>
                    <a:lnTo>
                      <a:pt x="45" y="359"/>
                    </a:lnTo>
                    <a:lnTo>
                      <a:pt x="40" y="351"/>
                    </a:lnTo>
                    <a:lnTo>
                      <a:pt x="30" y="335"/>
                    </a:lnTo>
                    <a:lnTo>
                      <a:pt x="25" y="326"/>
                    </a:lnTo>
                    <a:lnTo>
                      <a:pt x="21" y="317"/>
                    </a:lnTo>
                    <a:lnTo>
                      <a:pt x="17" y="308"/>
                    </a:lnTo>
                    <a:lnTo>
                      <a:pt x="14" y="298"/>
                    </a:lnTo>
                    <a:lnTo>
                      <a:pt x="11" y="288"/>
                    </a:lnTo>
                    <a:lnTo>
                      <a:pt x="8" y="278"/>
                    </a:lnTo>
                    <a:lnTo>
                      <a:pt x="5" y="268"/>
                    </a:lnTo>
                    <a:lnTo>
                      <a:pt x="4" y="257"/>
                    </a:lnTo>
                    <a:lnTo>
                      <a:pt x="2" y="247"/>
                    </a:lnTo>
                    <a:lnTo>
                      <a:pt x="1" y="235"/>
                    </a:lnTo>
                    <a:lnTo>
                      <a:pt x="0" y="224"/>
                    </a:lnTo>
                    <a:lnTo>
                      <a:pt x="0" y="213"/>
                    </a:lnTo>
                    <a:lnTo>
                      <a:pt x="0" y="202"/>
                    </a:lnTo>
                    <a:lnTo>
                      <a:pt x="1" y="191"/>
                    </a:lnTo>
                    <a:lnTo>
                      <a:pt x="2" y="180"/>
                    </a:lnTo>
                    <a:lnTo>
                      <a:pt x="4" y="169"/>
                    </a:lnTo>
                    <a:lnTo>
                      <a:pt x="6" y="159"/>
                    </a:lnTo>
                    <a:lnTo>
                      <a:pt x="9" y="149"/>
                    </a:lnTo>
                    <a:lnTo>
                      <a:pt x="12" y="139"/>
                    </a:lnTo>
                    <a:lnTo>
                      <a:pt x="15" y="129"/>
                    </a:lnTo>
                    <a:lnTo>
                      <a:pt x="19" y="120"/>
                    </a:lnTo>
                    <a:lnTo>
                      <a:pt x="23" y="111"/>
                    </a:lnTo>
                    <a:lnTo>
                      <a:pt x="27" y="102"/>
                    </a:lnTo>
                    <a:lnTo>
                      <a:pt x="32" y="93"/>
                    </a:lnTo>
                    <a:lnTo>
                      <a:pt x="37" y="85"/>
                    </a:lnTo>
                    <a:lnTo>
                      <a:pt x="43" y="77"/>
                    </a:lnTo>
                    <a:lnTo>
                      <a:pt x="49" y="69"/>
                    </a:lnTo>
                    <a:lnTo>
                      <a:pt x="55" y="62"/>
                    </a:lnTo>
                    <a:lnTo>
                      <a:pt x="68" y="48"/>
                    </a:lnTo>
                    <a:lnTo>
                      <a:pt x="75" y="42"/>
                    </a:lnTo>
                    <a:lnTo>
                      <a:pt x="82" y="36"/>
                    </a:lnTo>
                    <a:lnTo>
                      <a:pt x="89" y="30"/>
                    </a:lnTo>
                    <a:lnTo>
                      <a:pt x="97" y="25"/>
                    </a:lnTo>
                    <a:lnTo>
                      <a:pt x="105" y="21"/>
                    </a:lnTo>
                    <a:lnTo>
                      <a:pt x="113" y="17"/>
                    </a:lnTo>
                    <a:lnTo>
                      <a:pt x="121" y="13"/>
                    </a:lnTo>
                    <a:lnTo>
                      <a:pt x="130" y="9"/>
                    </a:lnTo>
                    <a:lnTo>
                      <a:pt x="139" y="7"/>
                    </a:lnTo>
                    <a:lnTo>
                      <a:pt x="147" y="4"/>
                    </a:lnTo>
                    <a:lnTo>
                      <a:pt x="156" y="2"/>
                    </a:lnTo>
                    <a:lnTo>
                      <a:pt x="165" y="1"/>
                    </a:lnTo>
                    <a:lnTo>
                      <a:pt x="174" y="0"/>
                    </a:lnTo>
                    <a:lnTo>
                      <a:pt x="184" y="0"/>
                    </a:lnTo>
                    <a:lnTo>
                      <a:pt x="194" y="0"/>
                    </a:lnTo>
                    <a:lnTo>
                      <a:pt x="205" y="1"/>
                    </a:lnTo>
                    <a:lnTo>
                      <a:pt x="215" y="2"/>
                    </a:lnTo>
                    <a:lnTo>
                      <a:pt x="224" y="4"/>
                    </a:lnTo>
                    <a:lnTo>
                      <a:pt x="234" y="7"/>
                    </a:lnTo>
                    <a:lnTo>
                      <a:pt x="243" y="9"/>
                    </a:lnTo>
                    <a:lnTo>
                      <a:pt x="252" y="13"/>
                    </a:lnTo>
                    <a:lnTo>
                      <a:pt x="260" y="16"/>
                    </a:lnTo>
                    <a:lnTo>
                      <a:pt x="267" y="21"/>
                    </a:lnTo>
                    <a:lnTo>
                      <a:pt x="275" y="25"/>
                    </a:lnTo>
                    <a:lnTo>
                      <a:pt x="282" y="30"/>
                    </a:lnTo>
                    <a:lnTo>
                      <a:pt x="288" y="35"/>
                    </a:lnTo>
                    <a:lnTo>
                      <a:pt x="294" y="41"/>
                    </a:lnTo>
                    <a:lnTo>
                      <a:pt x="300" y="47"/>
                    </a:lnTo>
                    <a:lnTo>
                      <a:pt x="306" y="53"/>
                    </a:lnTo>
                    <a:lnTo>
                      <a:pt x="311" y="60"/>
                    </a:lnTo>
                    <a:lnTo>
                      <a:pt x="320" y="74"/>
                    </a:lnTo>
                    <a:lnTo>
                      <a:pt x="328" y="89"/>
                    </a:lnTo>
                    <a:lnTo>
                      <a:pt x="331" y="96"/>
                    </a:lnTo>
                    <a:lnTo>
                      <a:pt x="334" y="104"/>
                    </a:lnTo>
                    <a:lnTo>
                      <a:pt x="337" y="112"/>
                    </a:lnTo>
                    <a:lnTo>
                      <a:pt x="340" y="121"/>
                    </a:lnTo>
                    <a:lnTo>
                      <a:pt x="342" y="129"/>
                    </a:lnTo>
                    <a:lnTo>
                      <a:pt x="344" y="137"/>
                    </a:lnTo>
                    <a:lnTo>
                      <a:pt x="345" y="146"/>
                    </a:lnTo>
                    <a:lnTo>
                      <a:pt x="347" y="155"/>
                    </a:lnTo>
                    <a:lnTo>
                      <a:pt x="348" y="172"/>
                    </a:lnTo>
                    <a:lnTo>
                      <a:pt x="349" y="189"/>
                    </a:lnTo>
                    <a:lnTo>
                      <a:pt x="349" y="227"/>
                    </a:lnTo>
                    <a:lnTo>
                      <a:pt x="64" y="227"/>
                    </a:lnTo>
                    <a:close/>
                    <a:moveTo>
                      <a:pt x="66" y="176"/>
                    </a:moveTo>
                    <a:lnTo>
                      <a:pt x="289" y="176"/>
                    </a:lnTo>
                    <a:lnTo>
                      <a:pt x="289" y="163"/>
                    </a:lnTo>
                    <a:lnTo>
                      <a:pt x="288" y="157"/>
                    </a:lnTo>
                    <a:lnTo>
                      <a:pt x="287" y="151"/>
                    </a:lnTo>
                    <a:lnTo>
                      <a:pt x="285" y="140"/>
                    </a:lnTo>
                    <a:lnTo>
                      <a:pt x="282" y="129"/>
                    </a:lnTo>
                    <a:lnTo>
                      <a:pt x="280" y="124"/>
                    </a:lnTo>
                    <a:lnTo>
                      <a:pt x="277" y="118"/>
                    </a:lnTo>
                    <a:lnTo>
                      <a:pt x="272" y="109"/>
                    </a:lnTo>
                    <a:lnTo>
                      <a:pt x="267" y="100"/>
                    </a:lnTo>
                    <a:lnTo>
                      <a:pt x="260" y="92"/>
                    </a:lnTo>
                    <a:lnTo>
                      <a:pt x="253" y="84"/>
                    </a:lnTo>
                    <a:lnTo>
                      <a:pt x="245" y="78"/>
                    </a:lnTo>
                    <a:lnTo>
                      <a:pt x="235" y="72"/>
                    </a:lnTo>
                    <a:lnTo>
                      <a:pt x="226" y="68"/>
                    </a:lnTo>
                    <a:lnTo>
                      <a:pt x="216" y="64"/>
                    </a:lnTo>
                    <a:lnTo>
                      <a:pt x="206" y="61"/>
                    </a:lnTo>
                    <a:lnTo>
                      <a:pt x="195" y="59"/>
                    </a:lnTo>
                    <a:lnTo>
                      <a:pt x="184" y="59"/>
                    </a:lnTo>
                    <a:lnTo>
                      <a:pt x="172" y="60"/>
                    </a:lnTo>
                    <a:lnTo>
                      <a:pt x="161" y="61"/>
                    </a:lnTo>
                    <a:lnTo>
                      <a:pt x="155" y="63"/>
                    </a:lnTo>
                    <a:lnTo>
                      <a:pt x="150" y="64"/>
                    </a:lnTo>
                    <a:lnTo>
                      <a:pt x="140" y="68"/>
                    </a:lnTo>
                    <a:lnTo>
                      <a:pt x="130" y="73"/>
                    </a:lnTo>
                    <a:lnTo>
                      <a:pt x="121" y="79"/>
                    </a:lnTo>
                    <a:lnTo>
                      <a:pt x="113" y="86"/>
                    </a:lnTo>
                    <a:lnTo>
                      <a:pt x="105" y="94"/>
                    </a:lnTo>
                    <a:lnTo>
                      <a:pt x="98" y="102"/>
                    </a:lnTo>
                    <a:lnTo>
                      <a:pt x="91" y="111"/>
                    </a:lnTo>
                    <a:lnTo>
                      <a:pt x="85" y="121"/>
                    </a:lnTo>
                    <a:lnTo>
                      <a:pt x="80" y="131"/>
                    </a:lnTo>
                    <a:lnTo>
                      <a:pt x="78" y="136"/>
                    </a:lnTo>
                    <a:lnTo>
                      <a:pt x="75" y="142"/>
                    </a:lnTo>
                    <a:lnTo>
                      <a:pt x="71" y="153"/>
                    </a:lnTo>
                    <a:lnTo>
                      <a:pt x="68" y="164"/>
                    </a:lnTo>
                    <a:lnTo>
                      <a:pt x="66" y="17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53" name="Freeform 13"/>
              <p:cNvSpPr>
                <a:spLocks/>
              </p:cNvSpPr>
              <p:nvPr userDrawn="1"/>
            </p:nvSpPr>
            <p:spPr bwMode="auto">
              <a:xfrm>
                <a:off x="6226175" y="4538663"/>
                <a:ext cx="908050" cy="652463"/>
              </a:xfrm>
              <a:custGeom>
                <a:avLst/>
                <a:gdLst>
                  <a:gd name="T0" fmla="*/ 448 w 572"/>
                  <a:gd name="T1" fmla="*/ 411 h 411"/>
                  <a:gd name="T2" fmla="*/ 377 w 572"/>
                  <a:gd name="T3" fmla="*/ 411 h 411"/>
                  <a:gd name="T4" fmla="*/ 285 w 572"/>
                  <a:gd name="T5" fmla="*/ 80 h 411"/>
                  <a:gd name="T6" fmla="*/ 194 w 572"/>
                  <a:gd name="T7" fmla="*/ 411 h 411"/>
                  <a:gd name="T8" fmla="*/ 124 w 572"/>
                  <a:gd name="T9" fmla="*/ 411 h 411"/>
                  <a:gd name="T10" fmla="*/ 0 w 572"/>
                  <a:gd name="T11" fmla="*/ 0 h 411"/>
                  <a:gd name="T12" fmla="*/ 68 w 572"/>
                  <a:gd name="T13" fmla="*/ 0 h 411"/>
                  <a:gd name="T14" fmla="*/ 161 w 572"/>
                  <a:gd name="T15" fmla="*/ 340 h 411"/>
                  <a:gd name="T16" fmla="*/ 256 w 572"/>
                  <a:gd name="T17" fmla="*/ 0 h 411"/>
                  <a:gd name="T18" fmla="*/ 319 w 572"/>
                  <a:gd name="T19" fmla="*/ 0 h 411"/>
                  <a:gd name="T20" fmla="*/ 415 w 572"/>
                  <a:gd name="T21" fmla="*/ 340 h 411"/>
                  <a:gd name="T22" fmla="*/ 507 w 572"/>
                  <a:gd name="T23" fmla="*/ 0 h 411"/>
                  <a:gd name="T24" fmla="*/ 572 w 572"/>
                  <a:gd name="T25" fmla="*/ 0 h 411"/>
                  <a:gd name="T26" fmla="*/ 448 w 572"/>
                  <a:gd name="T27" fmla="*/ 411 h 4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72" h="411">
                    <a:moveTo>
                      <a:pt x="448" y="411"/>
                    </a:moveTo>
                    <a:lnTo>
                      <a:pt x="377" y="411"/>
                    </a:lnTo>
                    <a:lnTo>
                      <a:pt x="285" y="80"/>
                    </a:lnTo>
                    <a:lnTo>
                      <a:pt x="194" y="411"/>
                    </a:lnTo>
                    <a:lnTo>
                      <a:pt x="124" y="411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161" y="340"/>
                    </a:lnTo>
                    <a:lnTo>
                      <a:pt x="256" y="0"/>
                    </a:lnTo>
                    <a:lnTo>
                      <a:pt x="319" y="0"/>
                    </a:lnTo>
                    <a:lnTo>
                      <a:pt x="415" y="340"/>
                    </a:lnTo>
                    <a:lnTo>
                      <a:pt x="507" y="0"/>
                    </a:lnTo>
                    <a:lnTo>
                      <a:pt x="572" y="0"/>
                    </a:lnTo>
                    <a:lnTo>
                      <a:pt x="448" y="41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54" name="Freeform 14"/>
              <p:cNvSpPr>
                <a:spLocks noEditPoints="1"/>
              </p:cNvSpPr>
              <p:nvPr userDrawn="1"/>
            </p:nvSpPr>
            <p:spPr bwMode="auto">
              <a:xfrm>
                <a:off x="7207250" y="4527551"/>
                <a:ext cx="584200" cy="676275"/>
              </a:xfrm>
              <a:custGeom>
                <a:avLst/>
                <a:gdLst>
                  <a:gd name="T0" fmla="*/ 152 w 368"/>
                  <a:gd name="T1" fmla="*/ 424 h 426"/>
                  <a:gd name="T2" fmla="*/ 114 w 368"/>
                  <a:gd name="T3" fmla="*/ 413 h 426"/>
                  <a:gd name="T4" fmla="*/ 82 w 368"/>
                  <a:gd name="T5" fmla="*/ 395 h 426"/>
                  <a:gd name="T6" fmla="*/ 54 w 368"/>
                  <a:gd name="T7" fmla="*/ 370 h 426"/>
                  <a:gd name="T8" fmla="*/ 37 w 368"/>
                  <a:gd name="T9" fmla="*/ 348 h 426"/>
                  <a:gd name="T10" fmla="*/ 19 w 368"/>
                  <a:gd name="T11" fmla="*/ 314 h 426"/>
                  <a:gd name="T12" fmla="*/ 7 w 368"/>
                  <a:gd name="T13" fmla="*/ 276 h 426"/>
                  <a:gd name="T14" fmla="*/ 0 w 368"/>
                  <a:gd name="T15" fmla="*/ 213 h 426"/>
                  <a:gd name="T16" fmla="*/ 4 w 368"/>
                  <a:gd name="T17" fmla="*/ 160 h 426"/>
                  <a:gd name="T18" fmla="*/ 15 w 368"/>
                  <a:gd name="T19" fmla="*/ 121 h 426"/>
                  <a:gd name="T20" fmla="*/ 32 w 368"/>
                  <a:gd name="T21" fmla="*/ 86 h 426"/>
                  <a:gd name="T22" fmla="*/ 54 w 368"/>
                  <a:gd name="T23" fmla="*/ 55 h 426"/>
                  <a:gd name="T24" fmla="*/ 82 w 368"/>
                  <a:gd name="T25" fmla="*/ 31 h 426"/>
                  <a:gd name="T26" fmla="*/ 114 w 368"/>
                  <a:gd name="T27" fmla="*/ 13 h 426"/>
                  <a:gd name="T28" fmla="*/ 152 w 368"/>
                  <a:gd name="T29" fmla="*/ 2 h 426"/>
                  <a:gd name="T30" fmla="*/ 195 w 368"/>
                  <a:gd name="T31" fmla="*/ 0 h 426"/>
                  <a:gd name="T32" fmla="*/ 235 w 368"/>
                  <a:gd name="T33" fmla="*/ 7 h 426"/>
                  <a:gd name="T34" fmla="*/ 271 w 368"/>
                  <a:gd name="T35" fmla="*/ 21 h 426"/>
                  <a:gd name="T36" fmla="*/ 301 w 368"/>
                  <a:gd name="T37" fmla="*/ 42 h 426"/>
                  <a:gd name="T38" fmla="*/ 326 w 368"/>
                  <a:gd name="T39" fmla="*/ 70 h 426"/>
                  <a:gd name="T40" fmla="*/ 345 w 368"/>
                  <a:gd name="T41" fmla="*/ 102 h 426"/>
                  <a:gd name="T42" fmla="*/ 359 w 368"/>
                  <a:gd name="T43" fmla="*/ 140 h 426"/>
                  <a:gd name="T44" fmla="*/ 368 w 368"/>
                  <a:gd name="T45" fmla="*/ 202 h 426"/>
                  <a:gd name="T46" fmla="*/ 365 w 368"/>
                  <a:gd name="T47" fmla="*/ 255 h 426"/>
                  <a:gd name="T48" fmla="*/ 356 w 368"/>
                  <a:gd name="T49" fmla="*/ 295 h 426"/>
                  <a:gd name="T50" fmla="*/ 336 w 368"/>
                  <a:gd name="T51" fmla="*/ 340 h 426"/>
                  <a:gd name="T52" fmla="*/ 308 w 368"/>
                  <a:gd name="T53" fmla="*/ 377 h 426"/>
                  <a:gd name="T54" fmla="*/ 279 w 368"/>
                  <a:gd name="T55" fmla="*/ 400 h 426"/>
                  <a:gd name="T56" fmla="*/ 244 w 368"/>
                  <a:gd name="T57" fmla="*/ 416 h 426"/>
                  <a:gd name="T58" fmla="*/ 205 w 368"/>
                  <a:gd name="T59" fmla="*/ 425 h 426"/>
                  <a:gd name="T60" fmla="*/ 176 w 368"/>
                  <a:gd name="T61" fmla="*/ 59 h 426"/>
                  <a:gd name="T62" fmla="*/ 148 w 368"/>
                  <a:gd name="T63" fmla="*/ 64 h 426"/>
                  <a:gd name="T64" fmla="*/ 125 w 368"/>
                  <a:gd name="T65" fmla="*/ 75 h 426"/>
                  <a:gd name="T66" fmla="*/ 104 w 368"/>
                  <a:gd name="T67" fmla="*/ 90 h 426"/>
                  <a:gd name="T68" fmla="*/ 79 w 368"/>
                  <a:gd name="T69" fmla="*/ 128 h 426"/>
                  <a:gd name="T70" fmla="*/ 66 w 368"/>
                  <a:gd name="T71" fmla="*/ 168 h 426"/>
                  <a:gd name="T72" fmla="*/ 62 w 368"/>
                  <a:gd name="T73" fmla="*/ 213 h 426"/>
                  <a:gd name="T74" fmla="*/ 69 w 368"/>
                  <a:gd name="T75" fmla="*/ 271 h 426"/>
                  <a:gd name="T76" fmla="*/ 88 w 368"/>
                  <a:gd name="T77" fmla="*/ 315 h 426"/>
                  <a:gd name="T78" fmla="*/ 109 w 368"/>
                  <a:gd name="T79" fmla="*/ 340 h 426"/>
                  <a:gd name="T80" fmla="*/ 136 w 368"/>
                  <a:gd name="T81" fmla="*/ 357 h 426"/>
                  <a:gd name="T82" fmla="*/ 162 w 368"/>
                  <a:gd name="T83" fmla="*/ 365 h 426"/>
                  <a:gd name="T84" fmla="*/ 191 w 368"/>
                  <a:gd name="T85" fmla="*/ 367 h 426"/>
                  <a:gd name="T86" fmla="*/ 219 w 368"/>
                  <a:gd name="T87" fmla="*/ 362 h 426"/>
                  <a:gd name="T88" fmla="*/ 243 w 368"/>
                  <a:gd name="T89" fmla="*/ 351 h 426"/>
                  <a:gd name="T90" fmla="*/ 263 w 368"/>
                  <a:gd name="T91" fmla="*/ 335 h 426"/>
                  <a:gd name="T92" fmla="*/ 283 w 368"/>
                  <a:gd name="T93" fmla="*/ 310 h 426"/>
                  <a:gd name="T94" fmla="*/ 299 w 368"/>
                  <a:gd name="T95" fmla="*/ 271 h 426"/>
                  <a:gd name="T96" fmla="*/ 306 w 368"/>
                  <a:gd name="T97" fmla="*/ 228 h 426"/>
                  <a:gd name="T98" fmla="*/ 302 w 368"/>
                  <a:gd name="T99" fmla="*/ 168 h 426"/>
                  <a:gd name="T100" fmla="*/ 283 w 368"/>
                  <a:gd name="T101" fmla="*/ 116 h 426"/>
                  <a:gd name="T102" fmla="*/ 263 w 368"/>
                  <a:gd name="T103" fmla="*/ 90 h 426"/>
                  <a:gd name="T104" fmla="*/ 238 w 368"/>
                  <a:gd name="T105" fmla="*/ 71 h 426"/>
                  <a:gd name="T106" fmla="*/ 199 w 368"/>
                  <a:gd name="T107" fmla="*/ 60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68" h="426">
                    <a:moveTo>
                      <a:pt x="184" y="426"/>
                    </a:moveTo>
                    <a:lnTo>
                      <a:pt x="173" y="426"/>
                    </a:lnTo>
                    <a:lnTo>
                      <a:pt x="163" y="425"/>
                    </a:lnTo>
                    <a:lnTo>
                      <a:pt x="152" y="424"/>
                    </a:lnTo>
                    <a:lnTo>
                      <a:pt x="142" y="422"/>
                    </a:lnTo>
                    <a:lnTo>
                      <a:pt x="133" y="419"/>
                    </a:lnTo>
                    <a:lnTo>
                      <a:pt x="123" y="416"/>
                    </a:lnTo>
                    <a:lnTo>
                      <a:pt x="114" y="413"/>
                    </a:lnTo>
                    <a:lnTo>
                      <a:pt x="106" y="409"/>
                    </a:lnTo>
                    <a:lnTo>
                      <a:pt x="97" y="405"/>
                    </a:lnTo>
                    <a:lnTo>
                      <a:pt x="89" y="400"/>
                    </a:lnTo>
                    <a:lnTo>
                      <a:pt x="82" y="395"/>
                    </a:lnTo>
                    <a:lnTo>
                      <a:pt x="74" y="389"/>
                    </a:lnTo>
                    <a:lnTo>
                      <a:pt x="67" y="383"/>
                    </a:lnTo>
                    <a:lnTo>
                      <a:pt x="60" y="377"/>
                    </a:lnTo>
                    <a:lnTo>
                      <a:pt x="54" y="370"/>
                    </a:lnTo>
                    <a:lnTo>
                      <a:pt x="48" y="363"/>
                    </a:lnTo>
                    <a:lnTo>
                      <a:pt x="42" y="356"/>
                    </a:lnTo>
                    <a:lnTo>
                      <a:pt x="39" y="352"/>
                    </a:lnTo>
                    <a:lnTo>
                      <a:pt x="37" y="348"/>
                    </a:lnTo>
                    <a:lnTo>
                      <a:pt x="32" y="340"/>
                    </a:lnTo>
                    <a:lnTo>
                      <a:pt x="27" y="332"/>
                    </a:lnTo>
                    <a:lnTo>
                      <a:pt x="23" y="323"/>
                    </a:lnTo>
                    <a:lnTo>
                      <a:pt x="19" y="314"/>
                    </a:lnTo>
                    <a:lnTo>
                      <a:pt x="15" y="305"/>
                    </a:lnTo>
                    <a:lnTo>
                      <a:pt x="12" y="295"/>
                    </a:lnTo>
                    <a:lnTo>
                      <a:pt x="9" y="286"/>
                    </a:lnTo>
                    <a:lnTo>
                      <a:pt x="7" y="276"/>
                    </a:lnTo>
                    <a:lnTo>
                      <a:pt x="4" y="266"/>
                    </a:lnTo>
                    <a:lnTo>
                      <a:pt x="3" y="255"/>
                    </a:lnTo>
                    <a:lnTo>
                      <a:pt x="0" y="234"/>
                    </a:lnTo>
                    <a:lnTo>
                      <a:pt x="0" y="213"/>
                    </a:lnTo>
                    <a:lnTo>
                      <a:pt x="0" y="191"/>
                    </a:lnTo>
                    <a:lnTo>
                      <a:pt x="1" y="180"/>
                    </a:lnTo>
                    <a:lnTo>
                      <a:pt x="3" y="170"/>
                    </a:lnTo>
                    <a:lnTo>
                      <a:pt x="4" y="160"/>
                    </a:lnTo>
                    <a:lnTo>
                      <a:pt x="7" y="150"/>
                    </a:lnTo>
                    <a:lnTo>
                      <a:pt x="9" y="140"/>
                    </a:lnTo>
                    <a:lnTo>
                      <a:pt x="12" y="130"/>
                    </a:lnTo>
                    <a:lnTo>
                      <a:pt x="15" y="121"/>
                    </a:lnTo>
                    <a:lnTo>
                      <a:pt x="19" y="111"/>
                    </a:lnTo>
                    <a:lnTo>
                      <a:pt x="23" y="102"/>
                    </a:lnTo>
                    <a:lnTo>
                      <a:pt x="27" y="94"/>
                    </a:lnTo>
                    <a:lnTo>
                      <a:pt x="32" y="86"/>
                    </a:lnTo>
                    <a:lnTo>
                      <a:pt x="37" y="77"/>
                    </a:lnTo>
                    <a:lnTo>
                      <a:pt x="42" y="70"/>
                    </a:lnTo>
                    <a:lnTo>
                      <a:pt x="48" y="62"/>
                    </a:lnTo>
                    <a:lnTo>
                      <a:pt x="54" y="55"/>
                    </a:lnTo>
                    <a:lnTo>
                      <a:pt x="60" y="49"/>
                    </a:lnTo>
                    <a:lnTo>
                      <a:pt x="67" y="42"/>
                    </a:lnTo>
                    <a:lnTo>
                      <a:pt x="74" y="36"/>
                    </a:lnTo>
                    <a:lnTo>
                      <a:pt x="82" y="31"/>
                    </a:lnTo>
                    <a:lnTo>
                      <a:pt x="89" y="26"/>
                    </a:lnTo>
                    <a:lnTo>
                      <a:pt x="97" y="21"/>
                    </a:lnTo>
                    <a:lnTo>
                      <a:pt x="106" y="17"/>
                    </a:lnTo>
                    <a:lnTo>
                      <a:pt x="114" y="13"/>
                    </a:lnTo>
                    <a:lnTo>
                      <a:pt x="123" y="10"/>
                    </a:lnTo>
                    <a:lnTo>
                      <a:pt x="133" y="7"/>
                    </a:lnTo>
                    <a:lnTo>
                      <a:pt x="142" y="4"/>
                    </a:lnTo>
                    <a:lnTo>
                      <a:pt x="152" y="2"/>
                    </a:lnTo>
                    <a:lnTo>
                      <a:pt x="163" y="1"/>
                    </a:lnTo>
                    <a:lnTo>
                      <a:pt x="173" y="0"/>
                    </a:lnTo>
                    <a:lnTo>
                      <a:pt x="184" y="0"/>
                    </a:lnTo>
                    <a:lnTo>
                      <a:pt x="195" y="0"/>
                    </a:lnTo>
                    <a:lnTo>
                      <a:pt x="205" y="1"/>
                    </a:lnTo>
                    <a:lnTo>
                      <a:pt x="216" y="2"/>
                    </a:lnTo>
                    <a:lnTo>
                      <a:pt x="225" y="4"/>
                    </a:lnTo>
                    <a:lnTo>
                      <a:pt x="235" y="7"/>
                    </a:lnTo>
                    <a:lnTo>
                      <a:pt x="244" y="10"/>
                    </a:lnTo>
                    <a:lnTo>
                      <a:pt x="253" y="13"/>
                    </a:lnTo>
                    <a:lnTo>
                      <a:pt x="262" y="17"/>
                    </a:lnTo>
                    <a:lnTo>
                      <a:pt x="271" y="21"/>
                    </a:lnTo>
                    <a:lnTo>
                      <a:pt x="279" y="26"/>
                    </a:lnTo>
                    <a:lnTo>
                      <a:pt x="286" y="31"/>
                    </a:lnTo>
                    <a:lnTo>
                      <a:pt x="294" y="36"/>
                    </a:lnTo>
                    <a:lnTo>
                      <a:pt x="301" y="42"/>
                    </a:lnTo>
                    <a:lnTo>
                      <a:pt x="308" y="49"/>
                    </a:lnTo>
                    <a:lnTo>
                      <a:pt x="314" y="55"/>
                    </a:lnTo>
                    <a:lnTo>
                      <a:pt x="320" y="62"/>
                    </a:lnTo>
                    <a:lnTo>
                      <a:pt x="326" y="70"/>
                    </a:lnTo>
                    <a:lnTo>
                      <a:pt x="331" y="77"/>
                    </a:lnTo>
                    <a:lnTo>
                      <a:pt x="336" y="86"/>
                    </a:lnTo>
                    <a:lnTo>
                      <a:pt x="341" y="94"/>
                    </a:lnTo>
                    <a:lnTo>
                      <a:pt x="345" y="102"/>
                    </a:lnTo>
                    <a:lnTo>
                      <a:pt x="349" y="111"/>
                    </a:lnTo>
                    <a:lnTo>
                      <a:pt x="353" y="121"/>
                    </a:lnTo>
                    <a:lnTo>
                      <a:pt x="356" y="130"/>
                    </a:lnTo>
                    <a:lnTo>
                      <a:pt x="359" y="140"/>
                    </a:lnTo>
                    <a:lnTo>
                      <a:pt x="361" y="150"/>
                    </a:lnTo>
                    <a:lnTo>
                      <a:pt x="365" y="170"/>
                    </a:lnTo>
                    <a:lnTo>
                      <a:pt x="367" y="191"/>
                    </a:lnTo>
                    <a:lnTo>
                      <a:pt x="368" y="202"/>
                    </a:lnTo>
                    <a:lnTo>
                      <a:pt x="368" y="213"/>
                    </a:lnTo>
                    <a:lnTo>
                      <a:pt x="367" y="234"/>
                    </a:lnTo>
                    <a:lnTo>
                      <a:pt x="366" y="245"/>
                    </a:lnTo>
                    <a:lnTo>
                      <a:pt x="365" y="255"/>
                    </a:lnTo>
                    <a:lnTo>
                      <a:pt x="363" y="266"/>
                    </a:lnTo>
                    <a:lnTo>
                      <a:pt x="361" y="276"/>
                    </a:lnTo>
                    <a:lnTo>
                      <a:pt x="359" y="286"/>
                    </a:lnTo>
                    <a:lnTo>
                      <a:pt x="356" y="295"/>
                    </a:lnTo>
                    <a:lnTo>
                      <a:pt x="349" y="314"/>
                    </a:lnTo>
                    <a:lnTo>
                      <a:pt x="345" y="323"/>
                    </a:lnTo>
                    <a:lnTo>
                      <a:pt x="341" y="332"/>
                    </a:lnTo>
                    <a:lnTo>
                      <a:pt x="336" y="340"/>
                    </a:lnTo>
                    <a:lnTo>
                      <a:pt x="331" y="348"/>
                    </a:lnTo>
                    <a:lnTo>
                      <a:pt x="320" y="363"/>
                    </a:lnTo>
                    <a:lnTo>
                      <a:pt x="314" y="370"/>
                    </a:lnTo>
                    <a:lnTo>
                      <a:pt x="308" y="377"/>
                    </a:lnTo>
                    <a:lnTo>
                      <a:pt x="301" y="383"/>
                    </a:lnTo>
                    <a:lnTo>
                      <a:pt x="294" y="389"/>
                    </a:lnTo>
                    <a:lnTo>
                      <a:pt x="286" y="395"/>
                    </a:lnTo>
                    <a:lnTo>
                      <a:pt x="279" y="400"/>
                    </a:lnTo>
                    <a:lnTo>
                      <a:pt x="271" y="405"/>
                    </a:lnTo>
                    <a:lnTo>
                      <a:pt x="262" y="409"/>
                    </a:lnTo>
                    <a:lnTo>
                      <a:pt x="253" y="413"/>
                    </a:lnTo>
                    <a:lnTo>
                      <a:pt x="244" y="416"/>
                    </a:lnTo>
                    <a:lnTo>
                      <a:pt x="235" y="419"/>
                    </a:lnTo>
                    <a:lnTo>
                      <a:pt x="225" y="422"/>
                    </a:lnTo>
                    <a:lnTo>
                      <a:pt x="216" y="424"/>
                    </a:lnTo>
                    <a:lnTo>
                      <a:pt x="205" y="425"/>
                    </a:lnTo>
                    <a:lnTo>
                      <a:pt x="195" y="426"/>
                    </a:lnTo>
                    <a:lnTo>
                      <a:pt x="184" y="426"/>
                    </a:lnTo>
                    <a:close/>
                    <a:moveTo>
                      <a:pt x="184" y="59"/>
                    </a:moveTo>
                    <a:lnTo>
                      <a:pt x="176" y="59"/>
                    </a:lnTo>
                    <a:lnTo>
                      <a:pt x="169" y="60"/>
                    </a:lnTo>
                    <a:lnTo>
                      <a:pt x="162" y="61"/>
                    </a:lnTo>
                    <a:lnTo>
                      <a:pt x="155" y="62"/>
                    </a:lnTo>
                    <a:lnTo>
                      <a:pt x="148" y="64"/>
                    </a:lnTo>
                    <a:lnTo>
                      <a:pt x="142" y="66"/>
                    </a:lnTo>
                    <a:lnTo>
                      <a:pt x="136" y="69"/>
                    </a:lnTo>
                    <a:lnTo>
                      <a:pt x="130" y="71"/>
                    </a:lnTo>
                    <a:lnTo>
                      <a:pt x="125" y="75"/>
                    </a:lnTo>
                    <a:lnTo>
                      <a:pt x="119" y="78"/>
                    </a:lnTo>
                    <a:lnTo>
                      <a:pt x="114" y="82"/>
                    </a:lnTo>
                    <a:lnTo>
                      <a:pt x="109" y="86"/>
                    </a:lnTo>
                    <a:lnTo>
                      <a:pt x="104" y="90"/>
                    </a:lnTo>
                    <a:lnTo>
                      <a:pt x="100" y="95"/>
                    </a:lnTo>
                    <a:lnTo>
                      <a:pt x="92" y="105"/>
                    </a:lnTo>
                    <a:lnTo>
                      <a:pt x="85" y="116"/>
                    </a:lnTo>
                    <a:lnTo>
                      <a:pt x="79" y="128"/>
                    </a:lnTo>
                    <a:lnTo>
                      <a:pt x="76" y="134"/>
                    </a:lnTo>
                    <a:lnTo>
                      <a:pt x="73" y="141"/>
                    </a:lnTo>
                    <a:lnTo>
                      <a:pt x="69" y="154"/>
                    </a:lnTo>
                    <a:lnTo>
                      <a:pt x="66" y="168"/>
                    </a:lnTo>
                    <a:lnTo>
                      <a:pt x="65" y="175"/>
                    </a:lnTo>
                    <a:lnTo>
                      <a:pt x="63" y="182"/>
                    </a:lnTo>
                    <a:lnTo>
                      <a:pt x="62" y="197"/>
                    </a:lnTo>
                    <a:lnTo>
                      <a:pt x="62" y="213"/>
                    </a:lnTo>
                    <a:lnTo>
                      <a:pt x="62" y="228"/>
                    </a:lnTo>
                    <a:lnTo>
                      <a:pt x="63" y="243"/>
                    </a:lnTo>
                    <a:lnTo>
                      <a:pt x="66" y="257"/>
                    </a:lnTo>
                    <a:lnTo>
                      <a:pt x="69" y="271"/>
                    </a:lnTo>
                    <a:lnTo>
                      <a:pt x="73" y="285"/>
                    </a:lnTo>
                    <a:lnTo>
                      <a:pt x="79" y="298"/>
                    </a:lnTo>
                    <a:lnTo>
                      <a:pt x="85" y="310"/>
                    </a:lnTo>
                    <a:lnTo>
                      <a:pt x="88" y="315"/>
                    </a:lnTo>
                    <a:lnTo>
                      <a:pt x="92" y="321"/>
                    </a:lnTo>
                    <a:lnTo>
                      <a:pt x="100" y="331"/>
                    </a:lnTo>
                    <a:lnTo>
                      <a:pt x="104" y="335"/>
                    </a:lnTo>
                    <a:lnTo>
                      <a:pt x="109" y="340"/>
                    </a:lnTo>
                    <a:lnTo>
                      <a:pt x="119" y="348"/>
                    </a:lnTo>
                    <a:lnTo>
                      <a:pt x="125" y="351"/>
                    </a:lnTo>
                    <a:lnTo>
                      <a:pt x="130" y="354"/>
                    </a:lnTo>
                    <a:lnTo>
                      <a:pt x="136" y="357"/>
                    </a:lnTo>
                    <a:lnTo>
                      <a:pt x="142" y="360"/>
                    </a:lnTo>
                    <a:lnTo>
                      <a:pt x="148" y="362"/>
                    </a:lnTo>
                    <a:lnTo>
                      <a:pt x="155" y="364"/>
                    </a:lnTo>
                    <a:lnTo>
                      <a:pt x="162" y="365"/>
                    </a:lnTo>
                    <a:lnTo>
                      <a:pt x="169" y="366"/>
                    </a:lnTo>
                    <a:lnTo>
                      <a:pt x="176" y="367"/>
                    </a:lnTo>
                    <a:lnTo>
                      <a:pt x="184" y="367"/>
                    </a:lnTo>
                    <a:lnTo>
                      <a:pt x="191" y="367"/>
                    </a:lnTo>
                    <a:lnTo>
                      <a:pt x="199" y="366"/>
                    </a:lnTo>
                    <a:lnTo>
                      <a:pt x="206" y="365"/>
                    </a:lnTo>
                    <a:lnTo>
                      <a:pt x="213" y="364"/>
                    </a:lnTo>
                    <a:lnTo>
                      <a:pt x="219" y="362"/>
                    </a:lnTo>
                    <a:lnTo>
                      <a:pt x="226" y="360"/>
                    </a:lnTo>
                    <a:lnTo>
                      <a:pt x="232" y="357"/>
                    </a:lnTo>
                    <a:lnTo>
                      <a:pt x="238" y="354"/>
                    </a:lnTo>
                    <a:lnTo>
                      <a:pt x="243" y="351"/>
                    </a:lnTo>
                    <a:lnTo>
                      <a:pt x="249" y="348"/>
                    </a:lnTo>
                    <a:lnTo>
                      <a:pt x="254" y="344"/>
                    </a:lnTo>
                    <a:lnTo>
                      <a:pt x="259" y="340"/>
                    </a:lnTo>
                    <a:lnTo>
                      <a:pt x="263" y="335"/>
                    </a:lnTo>
                    <a:lnTo>
                      <a:pt x="268" y="331"/>
                    </a:lnTo>
                    <a:lnTo>
                      <a:pt x="272" y="326"/>
                    </a:lnTo>
                    <a:lnTo>
                      <a:pt x="276" y="321"/>
                    </a:lnTo>
                    <a:lnTo>
                      <a:pt x="283" y="310"/>
                    </a:lnTo>
                    <a:lnTo>
                      <a:pt x="289" y="298"/>
                    </a:lnTo>
                    <a:lnTo>
                      <a:pt x="292" y="291"/>
                    </a:lnTo>
                    <a:lnTo>
                      <a:pt x="294" y="285"/>
                    </a:lnTo>
                    <a:lnTo>
                      <a:pt x="299" y="271"/>
                    </a:lnTo>
                    <a:lnTo>
                      <a:pt x="302" y="257"/>
                    </a:lnTo>
                    <a:lnTo>
                      <a:pt x="303" y="250"/>
                    </a:lnTo>
                    <a:lnTo>
                      <a:pt x="304" y="243"/>
                    </a:lnTo>
                    <a:lnTo>
                      <a:pt x="306" y="228"/>
                    </a:lnTo>
                    <a:lnTo>
                      <a:pt x="306" y="213"/>
                    </a:lnTo>
                    <a:lnTo>
                      <a:pt x="306" y="197"/>
                    </a:lnTo>
                    <a:lnTo>
                      <a:pt x="304" y="182"/>
                    </a:lnTo>
                    <a:lnTo>
                      <a:pt x="302" y="168"/>
                    </a:lnTo>
                    <a:lnTo>
                      <a:pt x="299" y="154"/>
                    </a:lnTo>
                    <a:lnTo>
                      <a:pt x="294" y="141"/>
                    </a:lnTo>
                    <a:lnTo>
                      <a:pt x="289" y="128"/>
                    </a:lnTo>
                    <a:lnTo>
                      <a:pt x="283" y="116"/>
                    </a:lnTo>
                    <a:lnTo>
                      <a:pt x="280" y="110"/>
                    </a:lnTo>
                    <a:lnTo>
                      <a:pt x="276" y="105"/>
                    </a:lnTo>
                    <a:lnTo>
                      <a:pt x="268" y="95"/>
                    </a:lnTo>
                    <a:lnTo>
                      <a:pt x="263" y="90"/>
                    </a:lnTo>
                    <a:lnTo>
                      <a:pt x="259" y="86"/>
                    </a:lnTo>
                    <a:lnTo>
                      <a:pt x="249" y="78"/>
                    </a:lnTo>
                    <a:lnTo>
                      <a:pt x="243" y="75"/>
                    </a:lnTo>
                    <a:lnTo>
                      <a:pt x="238" y="71"/>
                    </a:lnTo>
                    <a:lnTo>
                      <a:pt x="232" y="69"/>
                    </a:lnTo>
                    <a:lnTo>
                      <a:pt x="226" y="66"/>
                    </a:lnTo>
                    <a:lnTo>
                      <a:pt x="213" y="62"/>
                    </a:lnTo>
                    <a:lnTo>
                      <a:pt x="199" y="60"/>
                    </a:lnTo>
                    <a:lnTo>
                      <a:pt x="191" y="59"/>
                    </a:lnTo>
                    <a:lnTo>
                      <a:pt x="184" y="5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55" name="Freeform 15"/>
              <p:cNvSpPr>
                <a:spLocks/>
              </p:cNvSpPr>
              <p:nvPr userDrawn="1"/>
            </p:nvSpPr>
            <p:spPr bwMode="auto">
              <a:xfrm>
                <a:off x="7953375" y="4525963"/>
                <a:ext cx="328612" cy="666750"/>
              </a:xfrm>
              <a:custGeom>
                <a:avLst/>
                <a:gdLst>
                  <a:gd name="T0" fmla="*/ 207 w 207"/>
                  <a:gd name="T1" fmla="*/ 67 h 420"/>
                  <a:gd name="T2" fmla="*/ 192 w 207"/>
                  <a:gd name="T3" fmla="*/ 63 h 420"/>
                  <a:gd name="T4" fmla="*/ 185 w 207"/>
                  <a:gd name="T5" fmla="*/ 61 h 420"/>
                  <a:gd name="T6" fmla="*/ 178 w 207"/>
                  <a:gd name="T7" fmla="*/ 60 h 420"/>
                  <a:gd name="T8" fmla="*/ 171 w 207"/>
                  <a:gd name="T9" fmla="*/ 60 h 420"/>
                  <a:gd name="T10" fmla="*/ 164 w 207"/>
                  <a:gd name="T11" fmla="*/ 60 h 420"/>
                  <a:gd name="T12" fmla="*/ 157 w 207"/>
                  <a:gd name="T13" fmla="*/ 60 h 420"/>
                  <a:gd name="T14" fmla="*/ 150 w 207"/>
                  <a:gd name="T15" fmla="*/ 61 h 420"/>
                  <a:gd name="T16" fmla="*/ 138 w 207"/>
                  <a:gd name="T17" fmla="*/ 64 h 420"/>
                  <a:gd name="T18" fmla="*/ 132 w 207"/>
                  <a:gd name="T19" fmla="*/ 66 h 420"/>
                  <a:gd name="T20" fmla="*/ 126 w 207"/>
                  <a:gd name="T21" fmla="*/ 68 h 420"/>
                  <a:gd name="T22" fmla="*/ 120 w 207"/>
                  <a:gd name="T23" fmla="*/ 71 h 420"/>
                  <a:gd name="T24" fmla="*/ 115 w 207"/>
                  <a:gd name="T25" fmla="*/ 75 h 420"/>
                  <a:gd name="T26" fmla="*/ 110 w 207"/>
                  <a:gd name="T27" fmla="*/ 78 h 420"/>
                  <a:gd name="T28" fmla="*/ 105 w 207"/>
                  <a:gd name="T29" fmla="*/ 82 h 420"/>
                  <a:gd name="T30" fmla="*/ 100 w 207"/>
                  <a:gd name="T31" fmla="*/ 86 h 420"/>
                  <a:gd name="T32" fmla="*/ 95 w 207"/>
                  <a:gd name="T33" fmla="*/ 91 h 420"/>
                  <a:gd name="T34" fmla="*/ 91 w 207"/>
                  <a:gd name="T35" fmla="*/ 96 h 420"/>
                  <a:gd name="T36" fmla="*/ 87 w 207"/>
                  <a:gd name="T37" fmla="*/ 101 h 420"/>
                  <a:gd name="T38" fmla="*/ 84 w 207"/>
                  <a:gd name="T39" fmla="*/ 107 h 420"/>
                  <a:gd name="T40" fmla="*/ 79 w 207"/>
                  <a:gd name="T41" fmla="*/ 112 h 420"/>
                  <a:gd name="T42" fmla="*/ 76 w 207"/>
                  <a:gd name="T43" fmla="*/ 119 h 420"/>
                  <a:gd name="T44" fmla="*/ 73 w 207"/>
                  <a:gd name="T45" fmla="*/ 125 h 420"/>
                  <a:gd name="T46" fmla="*/ 69 w 207"/>
                  <a:gd name="T47" fmla="*/ 138 h 420"/>
                  <a:gd name="T48" fmla="*/ 65 w 207"/>
                  <a:gd name="T49" fmla="*/ 152 h 420"/>
                  <a:gd name="T50" fmla="*/ 64 w 207"/>
                  <a:gd name="T51" fmla="*/ 160 h 420"/>
                  <a:gd name="T52" fmla="*/ 63 w 207"/>
                  <a:gd name="T53" fmla="*/ 167 h 420"/>
                  <a:gd name="T54" fmla="*/ 63 w 207"/>
                  <a:gd name="T55" fmla="*/ 175 h 420"/>
                  <a:gd name="T56" fmla="*/ 62 w 207"/>
                  <a:gd name="T57" fmla="*/ 183 h 420"/>
                  <a:gd name="T58" fmla="*/ 62 w 207"/>
                  <a:gd name="T59" fmla="*/ 420 h 420"/>
                  <a:gd name="T60" fmla="*/ 0 w 207"/>
                  <a:gd name="T61" fmla="*/ 420 h 420"/>
                  <a:gd name="T62" fmla="*/ 0 w 207"/>
                  <a:gd name="T63" fmla="*/ 8 h 420"/>
                  <a:gd name="T64" fmla="*/ 59 w 207"/>
                  <a:gd name="T65" fmla="*/ 8 h 420"/>
                  <a:gd name="T66" fmla="*/ 59 w 207"/>
                  <a:gd name="T67" fmla="*/ 64 h 420"/>
                  <a:gd name="T68" fmla="*/ 63 w 207"/>
                  <a:gd name="T69" fmla="*/ 57 h 420"/>
                  <a:gd name="T70" fmla="*/ 69 w 207"/>
                  <a:gd name="T71" fmla="*/ 49 h 420"/>
                  <a:gd name="T72" fmla="*/ 71 w 207"/>
                  <a:gd name="T73" fmla="*/ 46 h 420"/>
                  <a:gd name="T74" fmla="*/ 74 w 207"/>
                  <a:gd name="T75" fmla="*/ 42 h 420"/>
                  <a:gd name="T76" fmla="*/ 82 w 207"/>
                  <a:gd name="T77" fmla="*/ 35 h 420"/>
                  <a:gd name="T78" fmla="*/ 86 w 207"/>
                  <a:gd name="T79" fmla="*/ 32 h 420"/>
                  <a:gd name="T80" fmla="*/ 90 w 207"/>
                  <a:gd name="T81" fmla="*/ 28 h 420"/>
                  <a:gd name="T82" fmla="*/ 94 w 207"/>
                  <a:gd name="T83" fmla="*/ 25 h 420"/>
                  <a:gd name="T84" fmla="*/ 98 w 207"/>
                  <a:gd name="T85" fmla="*/ 22 h 420"/>
                  <a:gd name="T86" fmla="*/ 107 w 207"/>
                  <a:gd name="T87" fmla="*/ 17 h 420"/>
                  <a:gd name="T88" fmla="*/ 116 w 207"/>
                  <a:gd name="T89" fmla="*/ 12 h 420"/>
                  <a:gd name="T90" fmla="*/ 126 w 207"/>
                  <a:gd name="T91" fmla="*/ 8 h 420"/>
                  <a:gd name="T92" fmla="*/ 136 w 207"/>
                  <a:gd name="T93" fmla="*/ 4 h 420"/>
                  <a:gd name="T94" fmla="*/ 147 w 207"/>
                  <a:gd name="T95" fmla="*/ 2 h 420"/>
                  <a:gd name="T96" fmla="*/ 159 w 207"/>
                  <a:gd name="T97" fmla="*/ 0 h 420"/>
                  <a:gd name="T98" fmla="*/ 171 w 207"/>
                  <a:gd name="T99" fmla="*/ 0 h 420"/>
                  <a:gd name="T100" fmla="*/ 183 w 207"/>
                  <a:gd name="T101" fmla="*/ 1 h 420"/>
                  <a:gd name="T102" fmla="*/ 195 w 207"/>
                  <a:gd name="T103" fmla="*/ 2 h 420"/>
                  <a:gd name="T104" fmla="*/ 207 w 207"/>
                  <a:gd name="T105" fmla="*/ 5 h 420"/>
                  <a:gd name="T106" fmla="*/ 207 w 207"/>
                  <a:gd name="T107" fmla="*/ 67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07" h="420">
                    <a:moveTo>
                      <a:pt x="207" y="67"/>
                    </a:moveTo>
                    <a:lnTo>
                      <a:pt x="192" y="63"/>
                    </a:lnTo>
                    <a:lnTo>
                      <a:pt x="185" y="61"/>
                    </a:lnTo>
                    <a:lnTo>
                      <a:pt x="178" y="60"/>
                    </a:lnTo>
                    <a:lnTo>
                      <a:pt x="171" y="60"/>
                    </a:lnTo>
                    <a:lnTo>
                      <a:pt x="164" y="60"/>
                    </a:lnTo>
                    <a:lnTo>
                      <a:pt x="157" y="60"/>
                    </a:lnTo>
                    <a:lnTo>
                      <a:pt x="150" y="61"/>
                    </a:lnTo>
                    <a:lnTo>
                      <a:pt x="138" y="64"/>
                    </a:lnTo>
                    <a:lnTo>
                      <a:pt x="132" y="66"/>
                    </a:lnTo>
                    <a:lnTo>
                      <a:pt x="126" y="68"/>
                    </a:lnTo>
                    <a:lnTo>
                      <a:pt x="120" y="71"/>
                    </a:lnTo>
                    <a:lnTo>
                      <a:pt x="115" y="75"/>
                    </a:lnTo>
                    <a:lnTo>
                      <a:pt x="110" y="78"/>
                    </a:lnTo>
                    <a:lnTo>
                      <a:pt x="105" y="82"/>
                    </a:lnTo>
                    <a:lnTo>
                      <a:pt x="100" y="86"/>
                    </a:lnTo>
                    <a:lnTo>
                      <a:pt x="95" y="91"/>
                    </a:lnTo>
                    <a:lnTo>
                      <a:pt x="91" y="96"/>
                    </a:lnTo>
                    <a:lnTo>
                      <a:pt x="87" y="101"/>
                    </a:lnTo>
                    <a:lnTo>
                      <a:pt x="84" y="107"/>
                    </a:lnTo>
                    <a:lnTo>
                      <a:pt x="79" y="112"/>
                    </a:lnTo>
                    <a:lnTo>
                      <a:pt x="76" y="119"/>
                    </a:lnTo>
                    <a:lnTo>
                      <a:pt x="73" y="125"/>
                    </a:lnTo>
                    <a:lnTo>
                      <a:pt x="69" y="138"/>
                    </a:lnTo>
                    <a:lnTo>
                      <a:pt x="65" y="152"/>
                    </a:lnTo>
                    <a:lnTo>
                      <a:pt x="64" y="160"/>
                    </a:lnTo>
                    <a:lnTo>
                      <a:pt x="63" y="167"/>
                    </a:lnTo>
                    <a:lnTo>
                      <a:pt x="63" y="175"/>
                    </a:lnTo>
                    <a:lnTo>
                      <a:pt x="62" y="183"/>
                    </a:lnTo>
                    <a:lnTo>
                      <a:pt x="62" y="420"/>
                    </a:lnTo>
                    <a:lnTo>
                      <a:pt x="0" y="420"/>
                    </a:lnTo>
                    <a:lnTo>
                      <a:pt x="0" y="8"/>
                    </a:lnTo>
                    <a:lnTo>
                      <a:pt x="59" y="8"/>
                    </a:lnTo>
                    <a:lnTo>
                      <a:pt x="59" y="64"/>
                    </a:lnTo>
                    <a:lnTo>
                      <a:pt x="63" y="57"/>
                    </a:lnTo>
                    <a:lnTo>
                      <a:pt x="69" y="49"/>
                    </a:lnTo>
                    <a:lnTo>
                      <a:pt x="71" y="46"/>
                    </a:lnTo>
                    <a:lnTo>
                      <a:pt x="74" y="42"/>
                    </a:lnTo>
                    <a:lnTo>
                      <a:pt x="82" y="35"/>
                    </a:lnTo>
                    <a:lnTo>
                      <a:pt x="86" y="32"/>
                    </a:lnTo>
                    <a:lnTo>
                      <a:pt x="90" y="28"/>
                    </a:lnTo>
                    <a:lnTo>
                      <a:pt x="94" y="25"/>
                    </a:lnTo>
                    <a:lnTo>
                      <a:pt x="98" y="22"/>
                    </a:lnTo>
                    <a:lnTo>
                      <a:pt x="107" y="17"/>
                    </a:lnTo>
                    <a:lnTo>
                      <a:pt x="116" y="12"/>
                    </a:lnTo>
                    <a:lnTo>
                      <a:pt x="126" y="8"/>
                    </a:lnTo>
                    <a:lnTo>
                      <a:pt x="136" y="4"/>
                    </a:lnTo>
                    <a:lnTo>
                      <a:pt x="147" y="2"/>
                    </a:lnTo>
                    <a:lnTo>
                      <a:pt x="159" y="0"/>
                    </a:lnTo>
                    <a:lnTo>
                      <a:pt x="171" y="0"/>
                    </a:lnTo>
                    <a:lnTo>
                      <a:pt x="183" y="1"/>
                    </a:lnTo>
                    <a:lnTo>
                      <a:pt x="195" y="2"/>
                    </a:lnTo>
                    <a:lnTo>
                      <a:pt x="207" y="5"/>
                    </a:lnTo>
                    <a:lnTo>
                      <a:pt x="207" y="6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56" name="Rectangle 16"/>
              <p:cNvSpPr>
                <a:spLocks noChangeArrowheads="1"/>
              </p:cNvSpPr>
              <p:nvPr userDrawn="1"/>
            </p:nvSpPr>
            <p:spPr bwMode="auto">
              <a:xfrm>
                <a:off x="8415338" y="4324351"/>
                <a:ext cx="98425" cy="8667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57" name="Freeform 17"/>
              <p:cNvSpPr>
                <a:spLocks noEditPoints="1"/>
              </p:cNvSpPr>
              <p:nvPr userDrawn="1"/>
            </p:nvSpPr>
            <p:spPr bwMode="auto">
              <a:xfrm>
                <a:off x="8683625" y="4324351"/>
                <a:ext cx="582612" cy="879475"/>
              </a:xfrm>
              <a:custGeom>
                <a:avLst/>
                <a:gdLst>
                  <a:gd name="T0" fmla="*/ 308 w 367"/>
                  <a:gd name="T1" fmla="*/ 547 h 554"/>
                  <a:gd name="T2" fmla="*/ 290 w 367"/>
                  <a:gd name="T3" fmla="*/ 505 h 554"/>
                  <a:gd name="T4" fmla="*/ 261 w 367"/>
                  <a:gd name="T5" fmla="*/ 530 h 554"/>
                  <a:gd name="T6" fmla="*/ 236 w 367"/>
                  <a:gd name="T7" fmla="*/ 543 h 554"/>
                  <a:gd name="T8" fmla="*/ 197 w 367"/>
                  <a:gd name="T9" fmla="*/ 553 h 554"/>
                  <a:gd name="T10" fmla="*/ 155 w 367"/>
                  <a:gd name="T11" fmla="*/ 553 h 554"/>
                  <a:gd name="T12" fmla="*/ 119 w 367"/>
                  <a:gd name="T13" fmla="*/ 544 h 554"/>
                  <a:gd name="T14" fmla="*/ 87 w 367"/>
                  <a:gd name="T15" fmla="*/ 528 h 554"/>
                  <a:gd name="T16" fmla="*/ 66 w 367"/>
                  <a:gd name="T17" fmla="*/ 512 h 554"/>
                  <a:gd name="T18" fmla="*/ 42 w 367"/>
                  <a:gd name="T19" fmla="*/ 484 h 554"/>
                  <a:gd name="T20" fmla="*/ 19 w 367"/>
                  <a:gd name="T21" fmla="*/ 443 h 554"/>
                  <a:gd name="T22" fmla="*/ 7 w 367"/>
                  <a:gd name="T23" fmla="*/ 404 h 554"/>
                  <a:gd name="T24" fmla="*/ 0 w 367"/>
                  <a:gd name="T25" fmla="*/ 341 h 554"/>
                  <a:gd name="T26" fmla="*/ 5 w 367"/>
                  <a:gd name="T27" fmla="*/ 288 h 554"/>
                  <a:gd name="T28" fmla="*/ 19 w 367"/>
                  <a:gd name="T29" fmla="*/ 240 h 554"/>
                  <a:gd name="T30" fmla="*/ 37 w 367"/>
                  <a:gd name="T31" fmla="*/ 206 h 554"/>
                  <a:gd name="T32" fmla="*/ 61 w 367"/>
                  <a:gd name="T33" fmla="*/ 177 h 554"/>
                  <a:gd name="T34" fmla="*/ 89 w 367"/>
                  <a:gd name="T35" fmla="*/ 154 h 554"/>
                  <a:gd name="T36" fmla="*/ 123 w 367"/>
                  <a:gd name="T37" fmla="*/ 138 h 554"/>
                  <a:gd name="T38" fmla="*/ 161 w 367"/>
                  <a:gd name="T39" fmla="*/ 129 h 554"/>
                  <a:gd name="T40" fmla="*/ 202 w 367"/>
                  <a:gd name="T41" fmla="*/ 129 h 554"/>
                  <a:gd name="T42" fmla="*/ 238 w 367"/>
                  <a:gd name="T43" fmla="*/ 139 h 554"/>
                  <a:gd name="T44" fmla="*/ 269 w 367"/>
                  <a:gd name="T45" fmla="*/ 156 h 554"/>
                  <a:gd name="T46" fmla="*/ 286 w 367"/>
                  <a:gd name="T47" fmla="*/ 170 h 554"/>
                  <a:gd name="T48" fmla="*/ 305 w 367"/>
                  <a:gd name="T49" fmla="*/ 194 h 554"/>
                  <a:gd name="T50" fmla="*/ 169 w 367"/>
                  <a:gd name="T51" fmla="*/ 188 h 554"/>
                  <a:gd name="T52" fmla="*/ 143 w 367"/>
                  <a:gd name="T53" fmla="*/ 194 h 554"/>
                  <a:gd name="T54" fmla="*/ 120 w 367"/>
                  <a:gd name="T55" fmla="*/ 206 h 554"/>
                  <a:gd name="T56" fmla="*/ 101 w 367"/>
                  <a:gd name="T57" fmla="*/ 223 h 554"/>
                  <a:gd name="T58" fmla="*/ 80 w 367"/>
                  <a:gd name="T59" fmla="*/ 256 h 554"/>
                  <a:gd name="T60" fmla="*/ 64 w 367"/>
                  <a:gd name="T61" fmla="*/ 311 h 554"/>
                  <a:gd name="T62" fmla="*/ 64 w 367"/>
                  <a:gd name="T63" fmla="*/ 372 h 554"/>
                  <a:gd name="T64" fmla="*/ 74 w 367"/>
                  <a:gd name="T65" fmla="*/ 413 h 554"/>
                  <a:gd name="T66" fmla="*/ 93 w 367"/>
                  <a:gd name="T67" fmla="*/ 449 h 554"/>
                  <a:gd name="T68" fmla="*/ 115 w 367"/>
                  <a:gd name="T69" fmla="*/ 472 h 554"/>
                  <a:gd name="T70" fmla="*/ 137 w 367"/>
                  <a:gd name="T71" fmla="*/ 485 h 554"/>
                  <a:gd name="T72" fmla="*/ 183 w 367"/>
                  <a:gd name="T73" fmla="*/ 495 h 554"/>
                  <a:gd name="T74" fmla="*/ 220 w 367"/>
                  <a:gd name="T75" fmla="*/ 490 h 554"/>
                  <a:gd name="T76" fmla="*/ 244 w 367"/>
                  <a:gd name="T77" fmla="*/ 479 h 554"/>
                  <a:gd name="T78" fmla="*/ 264 w 367"/>
                  <a:gd name="T79" fmla="*/ 464 h 554"/>
                  <a:gd name="T80" fmla="*/ 287 w 367"/>
                  <a:gd name="T81" fmla="*/ 432 h 554"/>
                  <a:gd name="T82" fmla="*/ 302 w 367"/>
                  <a:gd name="T83" fmla="*/ 386 h 554"/>
                  <a:gd name="T84" fmla="*/ 306 w 367"/>
                  <a:gd name="T85" fmla="*/ 341 h 554"/>
                  <a:gd name="T86" fmla="*/ 298 w 367"/>
                  <a:gd name="T87" fmla="*/ 283 h 554"/>
                  <a:gd name="T88" fmla="*/ 282 w 367"/>
                  <a:gd name="T89" fmla="*/ 244 h 554"/>
                  <a:gd name="T90" fmla="*/ 262 w 367"/>
                  <a:gd name="T91" fmla="*/ 219 h 554"/>
                  <a:gd name="T92" fmla="*/ 236 w 367"/>
                  <a:gd name="T93" fmla="*/ 199 h 554"/>
                  <a:gd name="T94" fmla="*/ 211 w 367"/>
                  <a:gd name="T95" fmla="*/ 190 h 5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367" h="554">
                    <a:moveTo>
                      <a:pt x="305" y="0"/>
                    </a:moveTo>
                    <a:lnTo>
                      <a:pt x="367" y="0"/>
                    </a:lnTo>
                    <a:lnTo>
                      <a:pt x="367" y="547"/>
                    </a:lnTo>
                    <a:lnTo>
                      <a:pt x="308" y="547"/>
                    </a:lnTo>
                    <a:lnTo>
                      <a:pt x="308" y="481"/>
                    </a:lnTo>
                    <a:lnTo>
                      <a:pt x="303" y="489"/>
                    </a:lnTo>
                    <a:lnTo>
                      <a:pt x="297" y="498"/>
                    </a:lnTo>
                    <a:lnTo>
                      <a:pt x="290" y="505"/>
                    </a:lnTo>
                    <a:lnTo>
                      <a:pt x="284" y="512"/>
                    </a:lnTo>
                    <a:lnTo>
                      <a:pt x="277" y="519"/>
                    </a:lnTo>
                    <a:lnTo>
                      <a:pt x="269" y="525"/>
                    </a:lnTo>
                    <a:lnTo>
                      <a:pt x="261" y="530"/>
                    </a:lnTo>
                    <a:lnTo>
                      <a:pt x="253" y="535"/>
                    </a:lnTo>
                    <a:lnTo>
                      <a:pt x="245" y="539"/>
                    </a:lnTo>
                    <a:lnTo>
                      <a:pt x="240" y="541"/>
                    </a:lnTo>
                    <a:lnTo>
                      <a:pt x="236" y="543"/>
                    </a:lnTo>
                    <a:lnTo>
                      <a:pt x="226" y="547"/>
                    </a:lnTo>
                    <a:lnTo>
                      <a:pt x="217" y="549"/>
                    </a:lnTo>
                    <a:lnTo>
                      <a:pt x="207" y="551"/>
                    </a:lnTo>
                    <a:lnTo>
                      <a:pt x="197" y="553"/>
                    </a:lnTo>
                    <a:lnTo>
                      <a:pt x="186" y="554"/>
                    </a:lnTo>
                    <a:lnTo>
                      <a:pt x="175" y="554"/>
                    </a:lnTo>
                    <a:lnTo>
                      <a:pt x="165" y="554"/>
                    </a:lnTo>
                    <a:lnTo>
                      <a:pt x="155" y="553"/>
                    </a:lnTo>
                    <a:lnTo>
                      <a:pt x="146" y="552"/>
                    </a:lnTo>
                    <a:lnTo>
                      <a:pt x="137" y="550"/>
                    </a:lnTo>
                    <a:lnTo>
                      <a:pt x="128" y="547"/>
                    </a:lnTo>
                    <a:lnTo>
                      <a:pt x="119" y="544"/>
                    </a:lnTo>
                    <a:lnTo>
                      <a:pt x="110" y="541"/>
                    </a:lnTo>
                    <a:lnTo>
                      <a:pt x="102" y="537"/>
                    </a:lnTo>
                    <a:lnTo>
                      <a:pt x="94" y="533"/>
                    </a:lnTo>
                    <a:lnTo>
                      <a:pt x="87" y="528"/>
                    </a:lnTo>
                    <a:lnTo>
                      <a:pt x="83" y="526"/>
                    </a:lnTo>
                    <a:lnTo>
                      <a:pt x="79" y="523"/>
                    </a:lnTo>
                    <a:lnTo>
                      <a:pt x="72" y="518"/>
                    </a:lnTo>
                    <a:lnTo>
                      <a:pt x="66" y="512"/>
                    </a:lnTo>
                    <a:lnTo>
                      <a:pt x="59" y="505"/>
                    </a:lnTo>
                    <a:lnTo>
                      <a:pt x="53" y="499"/>
                    </a:lnTo>
                    <a:lnTo>
                      <a:pt x="47" y="492"/>
                    </a:lnTo>
                    <a:lnTo>
                      <a:pt x="42" y="484"/>
                    </a:lnTo>
                    <a:lnTo>
                      <a:pt x="37" y="477"/>
                    </a:lnTo>
                    <a:lnTo>
                      <a:pt x="27" y="460"/>
                    </a:lnTo>
                    <a:lnTo>
                      <a:pt x="23" y="452"/>
                    </a:lnTo>
                    <a:lnTo>
                      <a:pt x="19" y="443"/>
                    </a:lnTo>
                    <a:lnTo>
                      <a:pt x="16" y="433"/>
                    </a:lnTo>
                    <a:lnTo>
                      <a:pt x="12" y="424"/>
                    </a:lnTo>
                    <a:lnTo>
                      <a:pt x="10" y="414"/>
                    </a:lnTo>
                    <a:lnTo>
                      <a:pt x="7" y="404"/>
                    </a:lnTo>
                    <a:lnTo>
                      <a:pt x="3" y="384"/>
                    </a:lnTo>
                    <a:lnTo>
                      <a:pt x="1" y="363"/>
                    </a:lnTo>
                    <a:lnTo>
                      <a:pt x="1" y="352"/>
                    </a:lnTo>
                    <a:lnTo>
                      <a:pt x="0" y="341"/>
                    </a:lnTo>
                    <a:lnTo>
                      <a:pt x="1" y="320"/>
                    </a:lnTo>
                    <a:lnTo>
                      <a:pt x="2" y="309"/>
                    </a:lnTo>
                    <a:lnTo>
                      <a:pt x="3" y="299"/>
                    </a:lnTo>
                    <a:lnTo>
                      <a:pt x="5" y="288"/>
                    </a:lnTo>
                    <a:lnTo>
                      <a:pt x="7" y="278"/>
                    </a:lnTo>
                    <a:lnTo>
                      <a:pt x="10" y="268"/>
                    </a:lnTo>
                    <a:lnTo>
                      <a:pt x="13" y="259"/>
                    </a:lnTo>
                    <a:lnTo>
                      <a:pt x="19" y="240"/>
                    </a:lnTo>
                    <a:lnTo>
                      <a:pt x="23" y="231"/>
                    </a:lnTo>
                    <a:lnTo>
                      <a:pt x="28" y="222"/>
                    </a:lnTo>
                    <a:lnTo>
                      <a:pt x="32" y="214"/>
                    </a:lnTo>
                    <a:lnTo>
                      <a:pt x="37" y="206"/>
                    </a:lnTo>
                    <a:lnTo>
                      <a:pt x="43" y="198"/>
                    </a:lnTo>
                    <a:lnTo>
                      <a:pt x="48" y="191"/>
                    </a:lnTo>
                    <a:lnTo>
                      <a:pt x="54" y="184"/>
                    </a:lnTo>
                    <a:lnTo>
                      <a:pt x="61" y="177"/>
                    </a:lnTo>
                    <a:lnTo>
                      <a:pt x="67" y="171"/>
                    </a:lnTo>
                    <a:lnTo>
                      <a:pt x="74" y="165"/>
                    </a:lnTo>
                    <a:lnTo>
                      <a:pt x="82" y="159"/>
                    </a:lnTo>
                    <a:lnTo>
                      <a:pt x="89" y="154"/>
                    </a:lnTo>
                    <a:lnTo>
                      <a:pt x="97" y="149"/>
                    </a:lnTo>
                    <a:lnTo>
                      <a:pt x="105" y="145"/>
                    </a:lnTo>
                    <a:lnTo>
                      <a:pt x="114" y="141"/>
                    </a:lnTo>
                    <a:lnTo>
                      <a:pt x="123" y="138"/>
                    </a:lnTo>
                    <a:lnTo>
                      <a:pt x="132" y="135"/>
                    </a:lnTo>
                    <a:lnTo>
                      <a:pt x="142" y="132"/>
                    </a:lnTo>
                    <a:lnTo>
                      <a:pt x="151" y="130"/>
                    </a:lnTo>
                    <a:lnTo>
                      <a:pt x="161" y="129"/>
                    </a:lnTo>
                    <a:lnTo>
                      <a:pt x="172" y="128"/>
                    </a:lnTo>
                    <a:lnTo>
                      <a:pt x="182" y="128"/>
                    </a:lnTo>
                    <a:lnTo>
                      <a:pt x="192" y="128"/>
                    </a:lnTo>
                    <a:lnTo>
                      <a:pt x="202" y="129"/>
                    </a:lnTo>
                    <a:lnTo>
                      <a:pt x="212" y="131"/>
                    </a:lnTo>
                    <a:lnTo>
                      <a:pt x="221" y="133"/>
                    </a:lnTo>
                    <a:lnTo>
                      <a:pt x="230" y="135"/>
                    </a:lnTo>
                    <a:lnTo>
                      <a:pt x="238" y="139"/>
                    </a:lnTo>
                    <a:lnTo>
                      <a:pt x="247" y="142"/>
                    </a:lnTo>
                    <a:lnTo>
                      <a:pt x="254" y="146"/>
                    </a:lnTo>
                    <a:lnTo>
                      <a:pt x="262" y="151"/>
                    </a:lnTo>
                    <a:lnTo>
                      <a:pt x="269" y="156"/>
                    </a:lnTo>
                    <a:lnTo>
                      <a:pt x="273" y="158"/>
                    </a:lnTo>
                    <a:lnTo>
                      <a:pt x="276" y="161"/>
                    </a:lnTo>
                    <a:lnTo>
                      <a:pt x="283" y="167"/>
                    </a:lnTo>
                    <a:lnTo>
                      <a:pt x="286" y="170"/>
                    </a:lnTo>
                    <a:lnTo>
                      <a:pt x="289" y="173"/>
                    </a:lnTo>
                    <a:lnTo>
                      <a:pt x="294" y="180"/>
                    </a:lnTo>
                    <a:lnTo>
                      <a:pt x="300" y="186"/>
                    </a:lnTo>
                    <a:lnTo>
                      <a:pt x="305" y="194"/>
                    </a:lnTo>
                    <a:lnTo>
                      <a:pt x="305" y="0"/>
                    </a:lnTo>
                    <a:close/>
                    <a:moveTo>
                      <a:pt x="183" y="187"/>
                    </a:moveTo>
                    <a:lnTo>
                      <a:pt x="176" y="187"/>
                    </a:lnTo>
                    <a:lnTo>
                      <a:pt x="169" y="188"/>
                    </a:lnTo>
                    <a:lnTo>
                      <a:pt x="162" y="189"/>
                    </a:lnTo>
                    <a:lnTo>
                      <a:pt x="155" y="190"/>
                    </a:lnTo>
                    <a:lnTo>
                      <a:pt x="149" y="192"/>
                    </a:lnTo>
                    <a:lnTo>
                      <a:pt x="143" y="194"/>
                    </a:lnTo>
                    <a:lnTo>
                      <a:pt x="137" y="197"/>
                    </a:lnTo>
                    <a:lnTo>
                      <a:pt x="131" y="199"/>
                    </a:lnTo>
                    <a:lnTo>
                      <a:pt x="126" y="203"/>
                    </a:lnTo>
                    <a:lnTo>
                      <a:pt x="120" y="206"/>
                    </a:lnTo>
                    <a:lnTo>
                      <a:pt x="115" y="210"/>
                    </a:lnTo>
                    <a:lnTo>
                      <a:pt x="110" y="214"/>
                    </a:lnTo>
                    <a:lnTo>
                      <a:pt x="106" y="219"/>
                    </a:lnTo>
                    <a:lnTo>
                      <a:pt x="101" y="223"/>
                    </a:lnTo>
                    <a:lnTo>
                      <a:pt x="97" y="228"/>
                    </a:lnTo>
                    <a:lnTo>
                      <a:pt x="93" y="233"/>
                    </a:lnTo>
                    <a:lnTo>
                      <a:pt x="86" y="244"/>
                    </a:lnTo>
                    <a:lnTo>
                      <a:pt x="80" y="256"/>
                    </a:lnTo>
                    <a:lnTo>
                      <a:pt x="75" y="269"/>
                    </a:lnTo>
                    <a:lnTo>
                      <a:pt x="70" y="283"/>
                    </a:lnTo>
                    <a:lnTo>
                      <a:pt x="67" y="297"/>
                    </a:lnTo>
                    <a:lnTo>
                      <a:pt x="64" y="311"/>
                    </a:lnTo>
                    <a:lnTo>
                      <a:pt x="63" y="326"/>
                    </a:lnTo>
                    <a:lnTo>
                      <a:pt x="62" y="341"/>
                    </a:lnTo>
                    <a:lnTo>
                      <a:pt x="63" y="357"/>
                    </a:lnTo>
                    <a:lnTo>
                      <a:pt x="64" y="372"/>
                    </a:lnTo>
                    <a:lnTo>
                      <a:pt x="67" y="386"/>
                    </a:lnTo>
                    <a:lnTo>
                      <a:pt x="68" y="393"/>
                    </a:lnTo>
                    <a:lnTo>
                      <a:pt x="70" y="400"/>
                    </a:lnTo>
                    <a:lnTo>
                      <a:pt x="74" y="413"/>
                    </a:lnTo>
                    <a:lnTo>
                      <a:pt x="80" y="426"/>
                    </a:lnTo>
                    <a:lnTo>
                      <a:pt x="86" y="438"/>
                    </a:lnTo>
                    <a:lnTo>
                      <a:pt x="89" y="444"/>
                    </a:lnTo>
                    <a:lnTo>
                      <a:pt x="93" y="449"/>
                    </a:lnTo>
                    <a:lnTo>
                      <a:pt x="101" y="459"/>
                    </a:lnTo>
                    <a:lnTo>
                      <a:pt x="105" y="464"/>
                    </a:lnTo>
                    <a:lnTo>
                      <a:pt x="110" y="468"/>
                    </a:lnTo>
                    <a:lnTo>
                      <a:pt x="115" y="472"/>
                    </a:lnTo>
                    <a:lnTo>
                      <a:pt x="120" y="476"/>
                    </a:lnTo>
                    <a:lnTo>
                      <a:pt x="125" y="479"/>
                    </a:lnTo>
                    <a:lnTo>
                      <a:pt x="131" y="483"/>
                    </a:lnTo>
                    <a:lnTo>
                      <a:pt x="137" y="485"/>
                    </a:lnTo>
                    <a:lnTo>
                      <a:pt x="143" y="488"/>
                    </a:lnTo>
                    <a:lnTo>
                      <a:pt x="155" y="492"/>
                    </a:lnTo>
                    <a:lnTo>
                      <a:pt x="169" y="494"/>
                    </a:lnTo>
                    <a:lnTo>
                      <a:pt x="183" y="495"/>
                    </a:lnTo>
                    <a:lnTo>
                      <a:pt x="199" y="494"/>
                    </a:lnTo>
                    <a:lnTo>
                      <a:pt x="206" y="493"/>
                    </a:lnTo>
                    <a:lnTo>
                      <a:pt x="213" y="492"/>
                    </a:lnTo>
                    <a:lnTo>
                      <a:pt x="220" y="490"/>
                    </a:lnTo>
                    <a:lnTo>
                      <a:pt x="226" y="488"/>
                    </a:lnTo>
                    <a:lnTo>
                      <a:pt x="232" y="485"/>
                    </a:lnTo>
                    <a:lnTo>
                      <a:pt x="238" y="483"/>
                    </a:lnTo>
                    <a:lnTo>
                      <a:pt x="244" y="479"/>
                    </a:lnTo>
                    <a:lnTo>
                      <a:pt x="249" y="476"/>
                    </a:lnTo>
                    <a:lnTo>
                      <a:pt x="255" y="472"/>
                    </a:lnTo>
                    <a:lnTo>
                      <a:pt x="259" y="468"/>
                    </a:lnTo>
                    <a:lnTo>
                      <a:pt x="264" y="464"/>
                    </a:lnTo>
                    <a:lnTo>
                      <a:pt x="269" y="459"/>
                    </a:lnTo>
                    <a:lnTo>
                      <a:pt x="277" y="449"/>
                    </a:lnTo>
                    <a:lnTo>
                      <a:pt x="284" y="438"/>
                    </a:lnTo>
                    <a:lnTo>
                      <a:pt x="287" y="432"/>
                    </a:lnTo>
                    <a:lnTo>
                      <a:pt x="290" y="426"/>
                    </a:lnTo>
                    <a:lnTo>
                      <a:pt x="295" y="413"/>
                    </a:lnTo>
                    <a:lnTo>
                      <a:pt x="299" y="400"/>
                    </a:lnTo>
                    <a:lnTo>
                      <a:pt x="302" y="386"/>
                    </a:lnTo>
                    <a:lnTo>
                      <a:pt x="303" y="379"/>
                    </a:lnTo>
                    <a:lnTo>
                      <a:pt x="304" y="372"/>
                    </a:lnTo>
                    <a:lnTo>
                      <a:pt x="306" y="357"/>
                    </a:lnTo>
                    <a:lnTo>
                      <a:pt x="306" y="341"/>
                    </a:lnTo>
                    <a:lnTo>
                      <a:pt x="306" y="326"/>
                    </a:lnTo>
                    <a:lnTo>
                      <a:pt x="304" y="311"/>
                    </a:lnTo>
                    <a:lnTo>
                      <a:pt x="302" y="297"/>
                    </a:lnTo>
                    <a:lnTo>
                      <a:pt x="298" y="283"/>
                    </a:lnTo>
                    <a:lnTo>
                      <a:pt x="294" y="269"/>
                    </a:lnTo>
                    <a:lnTo>
                      <a:pt x="288" y="256"/>
                    </a:lnTo>
                    <a:lnTo>
                      <a:pt x="285" y="250"/>
                    </a:lnTo>
                    <a:lnTo>
                      <a:pt x="282" y="244"/>
                    </a:lnTo>
                    <a:lnTo>
                      <a:pt x="275" y="233"/>
                    </a:lnTo>
                    <a:lnTo>
                      <a:pt x="271" y="228"/>
                    </a:lnTo>
                    <a:lnTo>
                      <a:pt x="266" y="223"/>
                    </a:lnTo>
                    <a:lnTo>
                      <a:pt x="262" y="219"/>
                    </a:lnTo>
                    <a:lnTo>
                      <a:pt x="257" y="214"/>
                    </a:lnTo>
                    <a:lnTo>
                      <a:pt x="247" y="206"/>
                    </a:lnTo>
                    <a:lnTo>
                      <a:pt x="242" y="203"/>
                    </a:lnTo>
                    <a:lnTo>
                      <a:pt x="236" y="199"/>
                    </a:lnTo>
                    <a:lnTo>
                      <a:pt x="230" y="197"/>
                    </a:lnTo>
                    <a:lnTo>
                      <a:pt x="224" y="194"/>
                    </a:lnTo>
                    <a:lnTo>
                      <a:pt x="218" y="192"/>
                    </a:lnTo>
                    <a:lnTo>
                      <a:pt x="211" y="190"/>
                    </a:lnTo>
                    <a:lnTo>
                      <a:pt x="205" y="189"/>
                    </a:lnTo>
                    <a:lnTo>
                      <a:pt x="198" y="188"/>
                    </a:lnTo>
                    <a:lnTo>
                      <a:pt x="183" y="18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</p:grpSp>
      </p:grp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3768302271"/>
      </p:ext>
    </p:extLst>
  </p:cSld>
  <p:clrMapOvr>
    <a:masterClrMapping/>
  </p:clrMapOvr>
  <p:transition spd="med">
    <p:fad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C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/>
          <p:cNvSpPr/>
          <p:nvPr userDrawn="1"/>
        </p:nvSpPr>
        <p:spPr>
          <a:xfrm>
            <a:off x="8929191" y="4752727"/>
            <a:ext cx="720000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56" name="Rectangle 55"/>
          <p:cNvSpPr/>
          <p:nvPr userDrawn="1"/>
        </p:nvSpPr>
        <p:spPr>
          <a:xfrm>
            <a:off x="9649550" y="5472211"/>
            <a:ext cx="720000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57" name="Rectangle 56"/>
          <p:cNvSpPr/>
          <p:nvPr userDrawn="1"/>
        </p:nvSpPr>
        <p:spPr>
          <a:xfrm>
            <a:off x="7561039" y="6191895"/>
            <a:ext cx="2808511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1" y="1727200"/>
            <a:ext cx="9502362" cy="43211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i-FI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00059A1-0099-4B10-A5CF-27E515FB5E4A}" type="datetime3">
              <a:rPr lang="en-US" smtClean="0"/>
              <a:pPr/>
              <a:t>5 January 2017</a:t>
            </a:fld>
            <a:endParaRPr lang="fi-FI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 smtClean="0"/>
              <a:t>Presentation name</a:t>
            </a:r>
            <a:endParaRPr lang="fi-FI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grpSp>
        <p:nvGrpSpPr>
          <p:cNvPr id="41" name="Group 40"/>
          <p:cNvGrpSpPr>
            <a:grpSpLocks noChangeAspect="1"/>
          </p:cNvGrpSpPr>
          <p:nvPr userDrawn="1"/>
        </p:nvGrpSpPr>
        <p:grpSpPr>
          <a:xfrm>
            <a:off x="7921079" y="6455139"/>
            <a:ext cx="1979146" cy="169200"/>
            <a:chOff x="425958" y="6336331"/>
            <a:chExt cx="2526569" cy="216000"/>
          </a:xfrm>
        </p:grpSpPr>
        <p:sp>
          <p:nvSpPr>
            <p:cNvPr id="42" name="Freeform 6"/>
            <p:cNvSpPr>
              <a:spLocks noChangeAspect="1" noEditPoints="1"/>
            </p:cNvSpPr>
            <p:nvPr userDrawn="1"/>
          </p:nvSpPr>
          <p:spPr bwMode="auto">
            <a:xfrm>
              <a:off x="425958" y="6336331"/>
              <a:ext cx="1295526" cy="216000"/>
            </a:xfrm>
            <a:custGeom>
              <a:avLst/>
              <a:gdLst>
                <a:gd name="T0" fmla="*/ 4989 w 5446"/>
                <a:gd name="T1" fmla="*/ 686 h 908"/>
                <a:gd name="T2" fmla="*/ 4808 w 5446"/>
                <a:gd name="T3" fmla="*/ 593 h 908"/>
                <a:gd name="T4" fmla="*/ 4773 w 5446"/>
                <a:gd name="T5" fmla="*/ 389 h 908"/>
                <a:gd name="T6" fmla="*/ 4890 w 5446"/>
                <a:gd name="T7" fmla="*/ 244 h 908"/>
                <a:gd name="T8" fmla="*/ 5087 w 5446"/>
                <a:gd name="T9" fmla="*/ 246 h 908"/>
                <a:gd name="T10" fmla="*/ 4275 w 5446"/>
                <a:gd name="T11" fmla="*/ 348 h 908"/>
                <a:gd name="T12" fmla="*/ 4169 w 5446"/>
                <a:gd name="T13" fmla="*/ 308 h 908"/>
                <a:gd name="T14" fmla="*/ 4039 w 5446"/>
                <a:gd name="T15" fmla="*/ 382 h 908"/>
                <a:gd name="T16" fmla="*/ 3947 w 5446"/>
                <a:gd name="T17" fmla="*/ 299 h 908"/>
                <a:gd name="T18" fmla="*/ 3885 w 5446"/>
                <a:gd name="T19" fmla="*/ 230 h 908"/>
                <a:gd name="T20" fmla="*/ 4026 w 5446"/>
                <a:gd name="T21" fmla="*/ 225 h 908"/>
                <a:gd name="T22" fmla="*/ 4157 w 5446"/>
                <a:gd name="T23" fmla="*/ 240 h 908"/>
                <a:gd name="T24" fmla="*/ 4327 w 5446"/>
                <a:gd name="T25" fmla="*/ 258 h 908"/>
                <a:gd name="T26" fmla="*/ 3153 w 5446"/>
                <a:gd name="T27" fmla="*/ 684 h 908"/>
                <a:gd name="T28" fmla="*/ 2979 w 5446"/>
                <a:gd name="T29" fmla="*/ 574 h 908"/>
                <a:gd name="T30" fmla="*/ 2963 w 5446"/>
                <a:gd name="T31" fmla="*/ 362 h 908"/>
                <a:gd name="T32" fmla="*/ 3119 w 5446"/>
                <a:gd name="T33" fmla="*/ 228 h 908"/>
                <a:gd name="T34" fmla="*/ 3325 w 5446"/>
                <a:gd name="T35" fmla="*/ 274 h 908"/>
                <a:gd name="T36" fmla="*/ 3408 w 5446"/>
                <a:gd name="T37" fmla="*/ 466 h 908"/>
                <a:gd name="T38" fmla="*/ 3307 w 5446"/>
                <a:gd name="T39" fmla="*/ 646 h 908"/>
                <a:gd name="T40" fmla="*/ 2400 w 5446"/>
                <a:gd name="T41" fmla="*/ 420 h 908"/>
                <a:gd name="T42" fmla="*/ 2307 w 5446"/>
                <a:gd name="T43" fmla="*/ 305 h 908"/>
                <a:gd name="T44" fmla="*/ 2173 w 5446"/>
                <a:gd name="T45" fmla="*/ 348 h 908"/>
                <a:gd name="T46" fmla="*/ 2144 w 5446"/>
                <a:gd name="T47" fmla="*/ 287 h 908"/>
                <a:gd name="T48" fmla="*/ 2344 w 5446"/>
                <a:gd name="T49" fmla="*/ 228 h 908"/>
                <a:gd name="T50" fmla="*/ 2478 w 5446"/>
                <a:gd name="T51" fmla="*/ 349 h 908"/>
                <a:gd name="T52" fmla="*/ 1440 w 5446"/>
                <a:gd name="T53" fmla="*/ 669 h 908"/>
                <a:gd name="T54" fmla="*/ 1240 w 5446"/>
                <a:gd name="T55" fmla="*/ 653 h 908"/>
                <a:gd name="T56" fmla="*/ 1136 w 5446"/>
                <a:gd name="T57" fmla="*/ 478 h 908"/>
                <a:gd name="T58" fmla="*/ 1199 w 5446"/>
                <a:gd name="T59" fmla="*/ 289 h 908"/>
                <a:gd name="T60" fmla="*/ 1381 w 5446"/>
                <a:gd name="T61" fmla="*/ 222 h 908"/>
                <a:gd name="T62" fmla="*/ 466 w 5446"/>
                <a:gd name="T63" fmla="*/ 686 h 908"/>
                <a:gd name="T64" fmla="*/ 258 w 5446"/>
                <a:gd name="T65" fmla="*/ 567 h 908"/>
                <a:gd name="T66" fmla="*/ 460 w 5446"/>
                <a:gd name="T67" fmla="*/ 606 h 908"/>
                <a:gd name="T68" fmla="*/ 583 w 5446"/>
                <a:gd name="T69" fmla="*/ 540 h 908"/>
                <a:gd name="T70" fmla="*/ 341 w 5446"/>
                <a:gd name="T71" fmla="*/ 472 h 908"/>
                <a:gd name="T72" fmla="*/ 239 w 5446"/>
                <a:gd name="T73" fmla="*/ 342 h 908"/>
                <a:gd name="T74" fmla="*/ 365 w 5446"/>
                <a:gd name="T75" fmla="*/ 232 h 908"/>
                <a:gd name="T76" fmla="*/ 641 w 5446"/>
                <a:gd name="T77" fmla="*/ 283 h 908"/>
                <a:gd name="T78" fmla="*/ 462 w 5446"/>
                <a:gd name="T79" fmla="*/ 302 h 908"/>
                <a:gd name="T80" fmla="*/ 327 w 5446"/>
                <a:gd name="T81" fmla="*/ 363 h 908"/>
                <a:gd name="T82" fmla="*/ 584 w 5446"/>
                <a:gd name="T83" fmla="*/ 433 h 908"/>
                <a:gd name="T84" fmla="*/ 674 w 5446"/>
                <a:gd name="T85" fmla="*/ 553 h 908"/>
                <a:gd name="T86" fmla="*/ 569 w 5446"/>
                <a:gd name="T87" fmla="*/ 669 h 908"/>
                <a:gd name="T88" fmla="*/ 5446 w 5446"/>
                <a:gd name="T89" fmla="*/ 453 h 908"/>
                <a:gd name="T90" fmla="*/ 1291 w 5446"/>
                <a:gd name="T91" fmla="*/ 318 h 908"/>
                <a:gd name="T92" fmla="*/ 1231 w 5446"/>
                <a:gd name="T93" fmla="*/ 504 h 908"/>
                <a:gd name="T94" fmla="*/ 1318 w 5446"/>
                <a:gd name="T95" fmla="*/ 603 h 908"/>
                <a:gd name="T96" fmla="*/ 1469 w 5446"/>
                <a:gd name="T97" fmla="*/ 562 h 908"/>
                <a:gd name="T98" fmla="*/ 1491 w 5446"/>
                <a:gd name="T99" fmla="*/ 384 h 908"/>
                <a:gd name="T100" fmla="*/ 1373 w 5446"/>
                <a:gd name="T101" fmla="*/ 297 h 908"/>
                <a:gd name="T102" fmla="*/ 3063 w 5446"/>
                <a:gd name="T103" fmla="*/ 359 h 908"/>
                <a:gd name="T104" fmla="*/ 3059 w 5446"/>
                <a:gd name="T105" fmla="*/ 541 h 908"/>
                <a:gd name="T106" fmla="*/ 3213 w 5446"/>
                <a:gd name="T107" fmla="*/ 601 h 908"/>
                <a:gd name="T108" fmla="*/ 3311 w 5446"/>
                <a:gd name="T109" fmla="*/ 508 h 908"/>
                <a:gd name="T110" fmla="*/ 3273 w 5446"/>
                <a:gd name="T111" fmla="*/ 338 h 908"/>
                <a:gd name="T112" fmla="*/ 4941 w 5446"/>
                <a:gd name="T113" fmla="*/ 307 h 908"/>
                <a:gd name="T114" fmla="*/ 4856 w 5446"/>
                <a:gd name="T115" fmla="*/ 483 h 908"/>
                <a:gd name="T116" fmla="*/ 4934 w 5446"/>
                <a:gd name="T117" fmla="*/ 597 h 908"/>
                <a:gd name="T118" fmla="*/ 5090 w 5446"/>
                <a:gd name="T119" fmla="*/ 573 h 908"/>
                <a:gd name="T120" fmla="*/ 5126 w 5446"/>
                <a:gd name="T121" fmla="*/ 399 h 908"/>
                <a:gd name="T122" fmla="*/ 5022 w 5446"/>
                <a:gd name="T123" fmla="*/ 299 h 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446" h="908">
                  <a:moveTo>
                    <a:pt x="5219" y="677"/>
                  </a:moveTo>
                  <a:lnTo>
                    <a:pt x="5130" y="677"/>
                  </a:lnTo>
                  <a:lnTo>
                    <a:pt x="5130" y="624"/>
                  </a:lnTo>
                  <a:lnTo>
                    <a:pt x="5127" y="627"/>
                  </a:lnTo>
                  <a:lnTo>
                    <a:pt x="5124" y="631"/>
                  </a:lnTo>
                  <a:lnTo>
                    <a:pt x="5117" y="637"/>
                  </a:lnTo>
                  <a:lnTo>
                    <a:pt x="5110" y="644"/>
                  </a:lnTo>
                  <a:lnTo>
                    <a:pt x="5103" y="649"/>
                  </a:lnTo>
                  <a:lnTo>
                    <a:pt x="5087" y="660"/>
                  </a:lnTo>
                  <a:lnTo>
                    <a:pt x="5079" y="665"/>
                  </a:lnTo>
                  <a:lnTo>
                    <a:pt x="5070" y="669"/>
                  </a:lnTo>
                  <a:lnTo>
                    <a:pt x="5061" y="673"/>
                  </a:lnTo>
                  <a:lnTo>
                    <a:pt x="5052" y="676"/>
                  </a:lnTo>
                  <a:lnTo>
                    <a:pt x="5042" y="679"/>
                  </a:lnTo>
                  <a:lnTo>
                    <a:pt x="5032" y="682"/>
                  </a:lnTo>
                  <a:lnTo>
                    <a:pt x="5022" y="684"/>
                  </a:lnTo>
                  <a:lnTo>
                    <a:pt x="5011" y="685"/>
                  </a:lnTo>
                  <a:lnTo>
                    <a:pt x="5000" y="686"/>
                  </a:lnTo>
                  <a:lnTo>
                    <a:pt x="4989" y="686"/>
                  </a:lnTo>
                  <a:lnTo>
                    <a:pt x="4977" y="686"/>
                  </a:lnTo>
                  <a:lnTo>
                    <a:pt x="4965" y="685"/>
                  </a:lnTo>
                  <a:lnTo>
                    <a:pt x="4954" y="684"/>
                  </a:lnTo>
                  <a:lnTo>
                    <a:pt x="4942" y="682"/>
                  </a:lnTo>
                  <a:lnTo>
                    <a:pt x="4931" y="679"/>
                  </a:lnTo>
                  <a:lnTo>
                    <a:pt x="4921" y="676"/>
                  </a:lnTo>
                  <a:lnTo>
                    <a:pt x="4910" y="672"/>
                  </a:lnTo>
                  <a:lnTo>
                    <a:pt x="4900" y="668"/>
                  </a:lnTo>
                  <a:lnTo>
                    <a:pt x="4890" y="663"/>
                  </a:lnTo>
                  <a:lnTo>
                    <a:pt x="4880" y="658"/>
                  </a:lnTo>
                  <a:lnTo>
                    <a:pt x="4871" y="653"/>
                  </a:lnTo>
                  <a:lnTo>
                    <a:pt x="4862" y="647"/>
                  </a:lnTo>
                  <a:lnTo>
                    <a:pt x="4853" y="640"/>
                  </a:lnTo>
                  <a:lnTo>
                    <a:pt x="4845" y="633"/>
                  </a:lnTo>
                  <a:lnTo>
                    <a:pt x="4837" y="626"/>
                  </a:lnTo>
                  <a:lnTo>
                    <a:pt x="4829" y="618"/>
                  </a:lnTo>
                  <a:lnTo>
                    <a:pt x="4822" y="610"/>
                  </a:lnTo>
                  <a:lnTo>
                    <a:pt x="4815" y="602"/>
                  </a:lnTo>
                  <a:lnTo>
                    <a:pt x="4808" y="593"/>
                  </a:lnTo>
                  <a:lnTo>
                    <a:pt x="4802" y="584"/>
                  </a:lnTo>
                  <a:lnTo>
                    <a:pt x="4796" y="575"/>
                  </a:lnTo>
                  <a:lnTo>
                    <a:pt x="4791" y="565"/>
                  </a:lnTo>
                  <a:lnTo>
                    <a:pt x="4786" y="555"/>
                  </a:lnTo>
                  <a:lnTo>
                    <a:pt x="4782" y="545"/>
                  </a:lnTo>
                  <a:lnTo>
                    <a:pt x="4778" y="534"/>
                  </a:lnTo>
                  <a:lnTo>
                    <a:pt x="4775" y="523"/>
                  </a:lnTo>
                  <a:lnTo>
                    <a:pt x="4772" y="512"/>
                  </a:lnTo>
                  <a:lnTo>
                    <a:pt x="4770" y="501"/>
                  </a:lnTo>
                  <a:lnTo>
                    <a:pt x="4768" y="489"/>
                  </a:lnTo>
                  <a:lnTo>
                    <a:pt x="4766" y="478"/>
                  </a:lnTo>
                  <a:lnTo>
                    <a:pt x="4765" y="466"/>
                  </a:lnTo>
                  <a:lnTo>
                    <a:pt x="4765" y="453"/>
                  </a:lnTo>
                  <a:lnTo>
                    <a:pt x="4765" y="441"/>
                  </a:lnTo>
                  <a:lnTo>
                    <a:pt x="4766" y="429"/>
                  </a:lnTo>
                  <a:lnTo>
                    <a:pt x="4768" y="417"/>
                  </a:lnTo>
                  <a:lnTo>
                    <a:pt x="4770" y="406"/>
                  </a:lnTo>
                  <a:lnTo>
                    <a:pt x="4772" y="395"/>
                  </a:lnTo>
                  <a:lnTo>
                    <a:pt x="4773" y="389"/>
                  </a:lnTo>
                  <a:lnTo>
                    <a:pt x="4775" y="384"/>
                  </a:lnTo>
                  <a:lnTo>
                    <a:pt x="4778" y="373"/>
                  </a:lnTo>
                  <a:lnTo>
                    <a:pt x="4782" y="362"/>
                  </a:lnTo>
                  <a:lnTo>
                    <a:pt x="4786" y="352"/>
                  </a:lnTo>
                  <a:lnTo>
                    <a:pt x="4791" y="342"/>
                  </a:lnTo>
                  <a:lnTo>
                    <a:pt x="4796" y="332"/>
                  </a:lnTo>
                  <a:lnTo>
                    <a:pt x="4802" y="323"/>
                  </a:lnTo>
                  <a:lnTo>
                    <a:pt x="4808" y="314"/>
                  </a:lnTo>
                  <a:lnTo>
                    <a:pt x="4815" y="305"/>
                  </a:lnTo>
                  <a:lnTo>
                    <a:pt x="4822" y="297"/>
                  </a:lnTo>
                  <a:lnTo>
                    <a:pt x="4829" y="289"/>
                  </a:lnTo>
                  <a:lnTo>
                    <a:pt x="4837" y="281"/>
                  </a:lnTo>
                  <a:lnTo>
                    <a:pt x="4845" y="274"/>
                  </a:lnTo>
                  <a:lnTo>
                    <a:pt x="4849" y="270"/>
                  </a:lnTo>
                  <a:lnTo>
                    <a:pt x="4853" y="267"/>
                  </a:lnTo>
                  <a:lnTo>
                    <a:pt x="4862" y="260"/>
                  </a:lnTo>
                  <a:lnTo>
                    <a:pt x="4871" y="254"/>
                  </a:lnTo>
                  <a:lnTo>
                    <a:pt x="4880" y="249"/>
                  </a:lnTo>
                  <a:lnTo>
                    <a:pt x="4890" y="244"/>
                  </a:lnTo>
                  <a:lnTo>
                    <a:pt x="4900" y="239"/>
                  </a:lnTo>
                  <a:lnTo>
                    <a:pt x="4910" y="235"/>
                  </a:lnTo>
                  <a:lnTo>
                    <a:pt x="4921" y="231"/>
                  </a:lnTo>
                  <a:lnTo>
                    <a:pt x="4931" y="228"/>
                  </a:lnTo>
                  <a:lnTo>
                    <a:pt x="4942" y="226"/>
                  </a:lnTo>
                  <a:lnTo>
                    <a:pt x="4954" y="224"/>
                  </a:lnTo>
                  <a:lnTo>
                    <a:pt x="4965" y="222"/>
                  </a:lnTo>
                  <a:lnTo>
                    <a:pt x="4977" y="221"/>
                  </a:lnTo>
                  <a:lnTo>
                    <a:pt x="4989" y="221"/>
                  </a:lnTo>
                  <a:lnTo>
                    <a:pt x="5000" y="221"/>
                  </a:lnTo>
                  <a:lnTo>
                    <a:pt x="5011" y="222"/>
                  </a:lnTo>
                  <a:lnTo>
                    <a:pt x="5022" y="223"/>
                  </a:lnTo>
                  <a:lnTo>
                    <a:pt x="5032" y="225"/>
                  </a:lnTo>
                  <a:lnTo>
                    <a:pt x="5042" y="228"/>
                  </a:lnTo>
                  <a:lnTo>
                    <a:pt x="5052" y="230"/>
                  </a:lnTo>
                  <a:lnTo>
                    <a:pt x="5061" y="234"/>
                  </a:lnTo>
                  <a:lnTo>
                    <a:pt x="5070" y="238"/>
                  </a:lnTo>
                  <a:lnTo>
                    <a:pt x="5079" y="242"/>
                  </a:lnTo>
                  <a:lnTo>
                    <a:pt x="5087" y="246"/>
                  </a:lnTo>
                  <a:lnTo>
                    <a:pt x="5095" y="251"/>
                  </a:lnTo>
                  <a:lnTo>
                    <a:pt x="5099" y="254"/>
                  </a:lnTo>
                  <a:lnTo>
                    <a:pt x="5102" y="257"/>
                  </a:lnTo>
                  <a:lnTo>
                    <a:pt x="5110" y="263"/>
                  </a:lnTo>
                  <a:lnTo>
                    <a:pt x="5117" y="269"/>
                  </a:lnTo>
                  <a:lnTo>
                    <a:pt x="5123" y="275"/>
                  </a:lnTo>
                  <a:lnTo>
                    <a:pt x="5130" y="282"/>
                  </a:lnTo>
                  <a:lnTo>
                    <a:pt x="5130" y="230"/>
                  </a:lnTo>
                  <a:lnTo>
                    <a:pt x="5219" y="230"/>
                  </a:lnTo>
                  <a:lnTo>
                    <a:pt x="5219" y="677"/>
                  </a:lnTo>
                  <a:close/>
                  <a:moveTo>
                    <a:pt x="4372" y="408"/>
                  </a:moveTo>
                  <a:lnTo>
                    <a:pt x="4372" y="676"/>
                  </a:lnTo>
                  <a:lnTo>
                    <a:pt x="4283" y="676"/>
                  </a:lnTo>
                  <a:lnTo>
                    <a:pt x="4283" y="409"/>
                  </a:lnTo>
                  <a:lnTo>
                    <a:pt x="4282" y="391"/>
                  </a:lnTo>
                  <a:lnTo>
                    <a:pt x="4282" y="382"/>
                  </a:lnTo>
                  <a:lnTo>
                    <a:pt x="4281" y="374"/>
                  </a:lnTo>
                  <a:lnTo>
                    <a:pt x="4278" y="360"/>
                  </a:lnTo>
                  <a:lnTo>
                    <a:pt x="4275" y="348"/>
                  </a:lnTo>
                  <a:lnTo>
                    <a:pt x="4271" y="337"/>
                  </a:lnTo>
                  <a:lnTo>
                    <a:pt x="4266" y="328"/>
                  </a:lnTo>
                  <a:lnTo>
                    <a:pt x="4261" y="320"/>
                  </a:lnTo>
                  <a:lnTo>
                    <a:pt x="4255" y="314"/>
                  </a:lnTo>
                  <a:lnTo>
                    <a:pt x="4249" y="309"/>
                  </a:lnTo>
                  <a:lnTo>
                    <a:pt x="4243" y="305"/>
                  </a:lnTo>
                  <a:lnTo>
                    <a:pt x="4237" y="302"/>
                  </a:lnTo>
                  <a:lnTo>
                    <a:pt x="4231" y="300"/>
                  </a:lnTo>
                  <a:lnTo>
                    <a:pt x="4225" y="298"/>
                  </a:lnTo>
                  <a:lnTo>
                    <a:pt x="4220" y="297"/>
                  </a:lnTo>
                  <a:lnTo>
                    <a:pt x="4214" y="297"/>
                  </a:lnTo>
                  <a:lnTo>
                    <a:pt x="4210" y="297"/>
                  </a:lnTo>
                  <a:lnTo>
                    <a:pt x="4206" y="297"/>
                  </a:lnTo>
                  <a:lnTo>
                    <a:pt x="4201" y="297"/>
                  </a:lnTo>
                  <a:lnTo>
                    <a:pt x="4195" y="298"/>
                  </a:lnTo>
                  <a:lnTo>
                    <a:pt x="4189" y="299"/>
                  </a:lnTo>
                  <a:lnTo>
                    <a:pt x="4183" y="301"/>
                  </a:lnTo>
                  <a:lnTo>
                    <a:pt x="4176" y="304"/>
                  </a:lnTo>
                  <a:lnTo>
                    <a:pt x="4169" y="308"/>
                  </a:lnTo>
                  <a:lnTo>
                    <a:pt x="4163" y="313"/>
                  </a:lnTo>
                  <a:lnTo>
                    <a:pt x="4156" y="320"/>
                  </a:lnTo>
                  <a:lnTo>
                    <a:pt x="4150" y="327"/>
                  </a:lnTo>
                  <a:lnTo>
                    <a:pt x="4147" y="332"/>
                  </a:lnTo>
                  <a:lnTo>
                    <a:pt x="4144" y="337"/>
                  </a:lnTo>
                  <a:lnTo>
                    <a:pt x="4142" y="342"/>
                  </a:lnTo>
                  <a:lnTo>
                    <a:pt x="4139" y="348"/>
                  </a:lnTo>
                  <a:lnTo>
                    <a:pt x="4137" y="354"/>
                  </a:lnTo>
                  <a:lnTo>
                    <a:pt x="4135" y="361"/>
                  </a:lnTo>
                  <a:lnTo>
                    <a:pt x="4134" y="368"/>
                  </a:lnTo>
                  <a:lnTo>
                    <a:pt x="4132" y="375"/>
                  </a:lnTo>
                  <a:lnTo>
                    <a:pt x="4130" y="392"/>
                  </a:lnTo>
                  <a:lnTo>
                    <a:pt x="4130" y="402"/>
                  </a:lnTo>
                  <a:lnTo>
                    <a:pt x="4129" y="412"/>
                  </a:lnTo>
                  <a:lnTo>
                    <a:pt x="4129" y="676"/>
                  </a:lnTo>
                  <a:lnTo>
                    <a:pt x="4040" y="676"/>
                  </a:lnTo>
                  <a:lnTo>
                    <a:pt x="4040" y="409"/>
                  </a:lnTo>
                  <a:lnTo>
                    <a:pt x="4040" y="391"/>
                  </a:lnTo>
                  <a:lnTo>
                    <a:pt x="4039" y="382"/>
                  </a:lnTo>
                  <a:lnTo>
                    <a:pt x="4038" y="374"/>
                  </a:lnTo>
                  <a:lnTo>
                    <a:pt x="4036" y="360"/>
                  </a:lnTo>
                  <a:lnTo>
                    <a:pt x="4032" y="348"/>
                  </a:lnTo>
                  <a:lnTo>
                    <a:pt x="4028" y="337"/>
                  </a:lnTo>
                  <a:lnTo>
                    <a:pt x="4023" y="328"/>
                  </a:lnTo>
                  <a:lnTo>
                    <a:pt x="4018" y="320"/>
                  </a:lnTo>
                  <a:lnTo>
                    <a:pt x="4012" y="314"/>
                  </a:lnTo>
                  <a:lnTo>
                    <a:pt x="4007" y="309"/>
                  </a:lnTo>
                  <a:lnTo>
                    <a:pt x="4001" y="305"/>
                  </a:lnTo>
                  <a:lnTo>
                    <a:pt x="3994" y="302"/>
                  </a:lnTo>
                  <a:lnTo>
                    <a:pt x="3988" y="300"/>
                  </a:lnTo>
                  <a:lnTo>
                    <a:pt x="3983" y="298"/>
                  </a:lnTo>
                  <a:lnTo>
                    <a:pt x="3977" y="297"/>
                  </a:lnTo>
                  <a:lnTo>
                    <a:pt x="3972" y="297"/>
                  </a:lnTo>
                  <a:lnTo>
                    <a:pt x="3967" y="297"/>
                  </a:lnTo>
                  <a:lnTo>
                    <a:pt x="3963" y="297"/>
                  </a:lnTo>
                  <a:lnTo>
                    <a:pt x="3959" y="297"/>
                  </a:lnTo>
                  <a:lnTo>
                    <a:pt x="3953" y="298"/>
                  </a:lnTo>
                  <a:lnTo>
                    <a:pt x="3947" y="299"/>
                  </a:lnTo>
                  <a:lnTo>
                    <a:pt x="3941" y="301"/>
                  </a:lnTo>
                  <a:lnTo>
                    <a:pt x="3934" y="304"/>
                  </a:lnTo>
                  <a:lnTo>
                    <a:pt x="3928" y="308"/>
                  </a:lnTo>
                  <a:lnTo>
                    <a:pt x="3921" y="313"/>
                  </a:lnTo>
                  <a:lnTo>
                    <a:pt x="3915" y="320"/>
                  </a:lnTo>
                  <a:lnTo>
                    <a:pt x="3909" y="327"/>
                  </a:lnTo>
                  <a:lnTo>
                    <a:pt x="3906" y="332"/>
                  </a:lnTo>
                  <a:lnTo>
                    <a:pt x="3903" y="337"/>
                  </a:lnTo>
                  <a:lnTo>
                    <a:pt x="3898" y="348"/>
                  </a:lnTo>
                  <a:lnTo>
                    <a:pt x="3894" y="361"/>
                  </a:lnTo>
                  <a:lnTo>
                    <a:pt x="3893" y="368"/>
                  </a:lnTo>
                  <a:lnTo>
                    <a:pt x="3891" y="375"/>
                  </a:lnTo>
                  <a:lnTo>
                    <a:pt x="3889" y="392"/>
                  </a:lnTo>
                  <a:lnTo>
                    <a:pt x="3889" y="402"/>
                  </a:lnTo>
                  <a:lnTo>
                    <a:pt x="3889" y="412"/>
                  </a:lnTo>
                  <a:lnTo>
                    <a:pt x="3889" y="676"/>
                  </a:lnTo>
                  <a:lnTo>
                    <a:pt x="3800" y="676"/>
                  </a:lnTo>
                  <a:lnTo>
                    <a:pt x="3800" y="230"/>
                  </a:lnTo>
                  <a:lnTo>
                    <a:pt x="3885" y="230"/>
                  </a:lnTo>
                  <a:lnTo>
                    <a:pt x="3885" y="281"/>
                  </a:lnTo>
                  <a:lnTo>
                    <a:pt x="3890" y="272"/>
                  </a:lnTo>
                  <a:lnTo>
                    <a:pt x="3895" y="264"/>
                  </a:lnTo>
                  <a:lnTo>
                    <a:pt x="3901" y="258"/>
                  </a:lnTo>
                  <a:lnTo>
                    <a:pt x="3907" y="251"/>
                  </a:lnTo>
                  <a:lnTo>
                    <a:pt x="3914" y="246"/>
                  </a:lnTo>
                  <a:lnTo>
                    <a:pt x="3921" y="241"/>
                  </a:lnTo>
                  <a:lnTo>
                    <a:pt x="3928" y="237"/>
                  </a:lnTo>
                  <a:lnTo>
                    <a:pt x="3935" y="233"/>
                  </a:lnTo>
                  <a:lnTo>
                    <a:pt x="3942" y="230"/>
                  </a:lnTo>
                  <a:lnTo>
                    <a:pt x="3950" y="227"/>
                  </a:lnTo>
                  <a:lnTo>
                    <a:pt x="3964" y="224"/>
                  </a:lnTo>
                  <a:lnTo>
                    <a:pt x="3971" y="222"/>
                  </a:lnTo>
                  <a:lnTo>
                    <a:pt x="3978" y="221"/>
                  </a:lnTo>
                  <a:lnTo>
                    <a:pt x="3990" y="221"/>
                  </a:lnTo>
                  <a:lnTo>
                    <a:pt x="4000" y="221"/>
                  </a:lnTo>
                  <a:lnTo>
                    <a:pt x="4008" y="222"/>
                  </a:lnTo>
                  <a:lnTo>
                    <a:pt x="4017" y="223"/>
                  </a:lnTo>
                  <a:lnTo>
                    <a:pt x="4026" y="225"/>
                  </a:lnTo>
                  <a:lnTo>
                    <a:pt x="4034" y="228"/>
                  </a:lnTo>
                  <a:lnTo>
                    <a:pt x="4042" y="231"/>
                  </a:lnTo>
                  <a:lnTo>
                    <a:pt x="4050" y="234"/>
                  </a:lnTo>
                  <a:lnTo>
                    <a:pt x="4057" y="238"/>
                  </a:lnTo>
                  <a:lnTo>
                    <a:pt x="4064" y="243"/>
                  </a:lnTo>
                  <a:lnTo>
                    <a:pt x="4071" y="248"/>
                  </a:lnTo>
                  <a:lnTo>
                    <a:pt x="4078" y="254"/>
                  </a:lnTo>
                  <a:lnTo>
                    <a:pt x="4084" y="261"/>
                  </a:lnTo>
                  <a:lnTo>
                    <a:pt x="4090" y="268"/>
                  </a:lnTo>
                  <a:lnTo>
                    <a:pt x="4096" y="275"/>
                  </a:lnTo>
                  <a:lnTo>
                    <a:pt x="4101" y="283"/>
                  </a:lnTo>
                  <a:lnTo>
                    <a:pt x="4105" y="292"/>
                  </a:lnTo>
                  <a:lnTo>
                    <a:pt x="4111" y="282"/>
                  </a:lnTo>
                  <a:lnTo>
                    <a:pt x="4118" y="273"/>
                  </a:lnTo>
                  <a:lnTo>
                    <a:pt x="4125" y="265"/>
                  </a:lnTo>
                  <a:lnTo>
                    <a:pt x="4133" y="257"/>
                  </a:lnTo>
                  <a:lnTo>
                    <a:pt x="4140" y="251"/>
                  </a:lnTo>
                  <a:lnTo>
                    <a:pt x="4148" y="245"/>
                  </a:lnTo>
                  <a:lnTo>
                    <a:pt x="4157" y="240"/>
                  </a:lnTo>
                  <a:lnTo>
                    <a:pt x="4165" y="235"/>
                  </a:lnTo>
                  <a:lnTo>
                    <a:pt x="4174" y="232"/>
                  </a:lnTo>
                  <a:lnTo>
                    <a:pt x="4182" y="229"/>
                  </a:lnTo>
                  <a:lnTo>
                    <a:pt x="4191" y="226"/>
                  </a:lnTo>
                  <a:lnTo>
                    <a:pt x="4199" y="224"/>
                  </a:lnTo>
                  <a:lnTo>
                    <a:pt x="4207" y="223"/>
                  </a:lnTo>
                  <a:lnTo>
                    <a:pt x="4214" y="222"/>
                  </a:lnTo>
                  <a:lnTo>
                    <a:pt x="4228" y="221"/>
                  </a:lnTo>
                  <a:lnTo>
                    <a:pt x="4241" y="221"/>
                  </a:lnTo>
                  <a:lnTo>
                    <a:pt x="4254" y="223"/>
                  </a:lnTo>
                  <a:lnTo>
                    <a:pt x="4267" y="225"/>
                  </a:lnTo>
                  <a:lnTo>
                    <a:pt x="4280" y="229"/>
                  </a:lnTo>
                  <a:lnTo>
                    <a:pt x="4292" y="234"/>
                  </a:lnTo>
                  <a:lnTo>
                    <a:pt x="4298" y="237"/>
                  </a:lnTo>
                  <a:lnTo>
                    <a:pt x="4304" y="241"/>
                  </a:lnTo>
                  <a:lnTo>
                    <a:pt x="4310" y="244"/>
                  </a:lnTo>
                  <a:lnTo>
                    <a:pt x="4316" y="249"/>
                  </a:lnTo>
                  <a:lnTo>
                    <a:pt x="4321" y="253"/>
                  </a:lnTo>
                  <a:lnTo>
                    <a:pt x="4327" y="258"/>
                  </a:lnTo>
                  <a:lnTo>
                    <a:pt x="4332" y="264"/>
                  </a:lnTo>
                  <a:lnTo>
                    <a:pt x="4337" y="270"/>
                  </a:lnTo>
                  <a:lnTo>
                    <a:pt x="4341" y="276"/>
                  </a:lnTo>
                  <a:lnTo>
                    <a:pt x="4346" y="283"/>
                  </a:lnTo>
                  <a:lnTo>
                    <a:pt x="4350" y="290"/>
                  </a:lnTo>
                  <a:lnTo>
                    <a:pt x="4354" y="298"/>
                  </a:lnTo>
                  <a:lnTo>
                    <a:pt x="4357" y="307"/>
                  </a:lnTo>
                  <a:lnTo>
                    <a:pt x="4360" y="316"/>
                  </a:lnTo>
                  <a:lnTo>
                    <a:pt x="4363" y="325"/>
                  </a:lnTo>
                  <a:lnTo>
                    <a:pt x="4366" y="335"/>
                  </a:lnTo>
                  <a:lnTo>
                    <a:pt x="4368" y="346"/>
                  </a:lnTo>
                  <a:lnTo>
                    <a:pt x="4370" y="357"/>
                  </a:lnTo>
                  <a:lnTo>
                    <a:pt x="4371" y="369"/>
                  </a:lnTo>
                  <a:lnTo>
                    <a:pt x="4372" y="381"/>
                  </a:lnTo>
                  <a:lnTo>
                    <a:pt x="4372" y="394"/>
                  </a:lnTo>
                  <a:lnTo>
                    <a:pt x="4372" y="408"/>
                  </a:lnTo>
                  <a:close/>
                  <a:moveTo>
                    <a:pt x="3177" y="685"/>
                  </a:moveTo>
                  <a:lnTo>
                    <a:pt x="3165" y="685"/>
                  </a:lnTo>
                  <a:lnTo>
                    <a:pt x="3153" y="684"/>
                  </a:lnTo>
                  <a:lnTo>
                    <a:pt x="3142" y="683"/>
                  </a:lnTo>
                  <a:lnTo>
                    <a:pt x="3130" y="681"/>
                  </a:lnTo>
                  <a:lnTo>
                    <a:pt x="3119" y="678"/>
                  </a:lnTo>
                  <a:lnTo>
                    <a:pt x="3108" y="675"/>
                  </a:lnTo>
                  <a:lnTo>
                    <a:pt x="3097" y="671"/>
                  </a:lnTo>
                  <a:lnTo>
                    <a:pt x="3087" y="667"/>
                  </a:lnTo>
                  <a:lnTo>
                    <a:pt x="3076" y="663"/>
                  </a:lnTo>
                  <a:lnTo>
                    <a:pt x="3066" y="658"/>
                  </a:lnTo>
                  <a:lnTo>
                    <a:pt x="3057" y="652"/>
                  </a:lnTo>
                  <a:lnTo>
                    <a:pt x="3047" y="646"/>
                  </a:lnTo>
                  <a:lnTo>
                    <a:pt x="3038" y="639"/>
                  </a:lnTo>
                  <a:lnTo>
                    <a:pt x="3029" y="633"/>
                  </a:lnTo>
                  <a:lnTo>
                    <a:pt x="3021" y="625"/>
                  </a:lnTo>
                  <a:lnTo>
                    <a:pt x="3013" y="618"/>
                  </a:lnTo>
                  <a:lnTo>
                    <a:pt x="3005" y="610"/>
                  </a:lnTo>
                  <a:lnTo>
                    <a:pt x="2998" y="601"/>
                  </a:lnTo>
                  <a:lnTo>
                    <a:pt x="2991" y="592"/>
                  </a:lnTo>
                  <a:lnTo>
                    <a:pt x="2985" y="583"/>
                  </a:lnTo>
                  <a:lnTo>
                    <a:pt x="2979" y="574"/>
                  </a:lnTo>
                  <a:lnTo>
                    <a:pt x="2973" y="564"/>
                  </a:lnTo>
                  <a:lnTo>
                    <a:pt x="2968" y="554"/>
                  </a:lnTo>
                  <a:lnTo>
                    <a:pt x="2963" y="544"/>
                  </a:lnTo>
                  <a:lnTo>
                    <a:pt x="2959" y="533"/>
                  </a:lnTo>
                  <a:lnTo>
                    <a:pt x="2956" y="523"/>
                  </a:lnTo>
                  <a:lnTo>
                    <a:pt x="2952" y="512"/>
                  </a:lnTo>
                  <a:lnTo>
                    <a:pt x="2950" y="500"/>
                  </a:lnTo>
                  <a:lnTo>
                    <a:pt x="2948" y="489"/>
                  </a:lnTo>
                  <a:lnTo>
                    <a:pt x="2946" y="477"/>
                  </a:lnTo>
                  <a:lnTo>
                    <a:pt x="2945" y="466"/>
                  </a:lnTo>
                  <a:lnTo>
                    <a:pt x="2945" y="453"/>
                  </a:lnTo>
                  <a:lnTo>
                    <a:pt x="2945" y="441"/>
                  </a:lnTo>
                  <a:lnTo>
                    <a:pt x="2946" y="429"/>
                  </a:lnTo>
                  <a:lnTo>
                    <a:pt x="2948" y="417"/>
                  </a:lnTo>
                  <a:lnTo>
                    <a:pt x="2950" y="406"/>
                  </a:lnTo>
                  <a:lnTo>
                    <a:pt x="2952" y="395"/>
                  </a:lnTo>
                  <a:lnTo>
                    <a:pt x="2956" y="384"/>
                  </a:lnTo>
                  <a:lnTo>
                    <a:pt x="2959" y="373"/>
                  </a:lnTo>
                  <a:lnTo>
                    <a:pt x="2963" y="362"/>
                  </a:lnTo>
                  <a:lnTo>
                    <a:pt x="2968" y="352"/>
                  </a:lnTo>
                  <a:lnTo>
                    <a:pt x="2973" y="342"/>
                  </a:lnTo>
                  <a:lnTo>
                    <a:pt x="2979" y="332"/>
                  </a:lnTo>
                  <a:lnTo>
                    <a:pt x="2985" y="323"/>
                  </a:lnTo>
                  <a:lnTo>
                    <a:pt x="2991" y="314"/>
                  </a:lnTo>
                  <a:lnTo>
                    <a:pt x="2998" y="305"/>
                  </a:lnTo>
                  <a:lnTo>
                    <a:pt x="3005" y="297"/>
                  </a:lnTo>
                  <a:lnTo>
                    <a:pt x="3013" y="289"/>
                  </a:lnTo>
                  <a:lnTo>
                    <a:pt x="3021" y="281"/>
                  </a:lnTo>
                  <a:lnTo>
                    <a:pt x="3029" y="274"/>
                  </a:lnTo>
                  <a:lnTo>
                    <a:pt x="3038" y="267"/>
                  </a:lnTo>
                  <a:lnTo>
                    <a:pt x="3047" y="260"/>
                  </a:lnTo>
                  <a:lnTo>
                    <a:pt x="3057" y="254"/>
                  </a:lnTo>
                  <a:lnTo>
                    <a:pt x="3066" y="249"/>
                  </a:lnTo>
                  <a:lnTo>
                    <a:pt x="3076" y="244"/>
                  </a:lnTo>
                  <a:lnTo>
                    <a:pt x="3087" y="239"/>
                  </a:lnTo>
                  <a:lnTo>
                    <a:pt x="3097" y="235"/>
                  </a:lnTo>
                  <a:lnTo>
                    <a:pt x="3108" y="231"/>
                  </a:lnTo>
                  <a:lnTo>
                    <a:pt x="3119" y="228"/>
                  </a:lnTo>
                  <a:lnTo>
                    <a:pt x="3130" y="226"/>
                  </a:lnTo>
                  <a:lnTo>
                    <a:pt x="3142" y="224"/>
                  </a:lnTo>
                  <a:lnTo>
                    <a:pt x="3153" y="222"/>
                  </a:lnTo>
                  <a:lnTo>
                    <a:pt x="3165" y="221"/>
                  </a:lnTo>
                  <a:lnTo>
                    <a:pt x="3177" y="221"/>
                  </a:lnTo>
                  <a:lnTo>
                    <a:pt x="3189" y="221"/>
                  </a:lnTo>
                  <a:lnTo>
                    <a:pt x="3201" y="222"/>
                  </a:lnTo>
                  <a:lnTo>
                    <a:pt x="3212" y="224"/>
                  </a:lnTo>
                  <a:lnTo>
                    <a:pt x="3224" y="226"/>
                  </a:lnTo>
                  <a:lnTo>
                    <a:pt x="3235" y="228"/>
                  </a:lnTo>
                  <a:lnTo>
                    <a:pt x="3246" y="231"/>
                  </a:lnTo>
                  <a:lnTo>
                    <a:pt x="3257" y="235"/>
                  </a:lnTo>
                  <a:lnTo>
                    <a:pt x="3267" y="239"/>
                  </a:lnTo>
                  <a:lnTo>
                    <a:pt x="3278" y="244"/>
                  </a:lnTo>
                  <a:lnTo>
                    <a:pt x="3288" y="249"/>
                  </a:lnTo>
                  <a:lnTo>
                    <a:pt x="3297" y="254"/>
                  </a:lnTo>
                  <a:lnTo>
                    <a:pt x="3307" y="260"/>
                  </a:lnTo>
                  <a:lnTo>
                    <a:pt x="3316" y="267"/>
                  </a:lnTo>
                  <a:lnTo>
                    <a:pt x="3325" y="274"/>
                  </a:lnTo>
                  <a:lnTo>
                    <a:pt x="3333" y="281"/>
                  </a:lnTo>
                  <a:lnTo>
                    <a:pt x="3341" y="289"/>
                  </a:lnTo>
                  <a:lnTo>
                    <a:pt x="3349" y="297"/>
                  </a:lnTo>
                  <a:lnTo>
                    <a:pt x="3356" y="305"/>
                  </a:lnTo>
                  <a:lnTo>
                    <a:pt x="3363" y="314"/>
                  </a:lnTo>
                  <a:lnTo>
                    <a:pt x="3369" y="323"/>
                  </a:lnTo>
                  <a:lnTo>
                    <a:pt x="3375" y="332"/>
                  </a:lnTo>
                  <a:lnTo>
                    <a:pt x="3381" y="342"/>
                  </a:lnTo>
                  <a:lnTo>
                    <a:pt x="3386" y="352"/>
                  </a:lnTo>
                  <a:lnTo>
                    <a:pt x="3391" y="362"/>
                  </a:lnTo>
                  <a:lnTo>
                    <a:pt x="3395" y="373"/>
                  </a:lnTo>
                  <a:lnTo>
                    <a:pt x="3398" y="384"/>
                  </a:lnTo>
                  <a:lnTo>
                    <a:pt x="3401" y="395"/>
                  </a:lnTo>
                  <a:lnTo>
                    <a:pt x="3404" y="406"/>
                  </a:lnTo>
                  <a:lnTo>
                    <a:pt x="3406" y="417"/>
                  </a:lnTo>
                  <a:lnTo>
                    <a:pt x="3408" y="429"/>
                  </a:lnTo>
                  <a:lnTo>
                    <a:pt x="3408" y="441"/>
                  </a:lnTo>
                  <a:lnTo>
                    <a:pt x="3409" y="453"/>
                  </a:lnTo>
                  <a:lnTo>
                    <a:pt x="3408" y="466"/>
                  </a:lnTo>
                  <a:lnTo>
                    <a:pt x="3408" y="477"/>
                  </a:lnTo>
                  <a:lnTo>
                    <a:pt x="3406" y="489"/>
                  </a:lnTo>
                  <a:lnTo>
                    <a:pt x="3404" y="500"/>
                  </a:lnTo>
                  <a:lnTo>
                    <a:pt x="3401" y="512"/>
                  </a:lnTo>
                  <a:lnTo>
                    <a:pt x="3398" y="523"/>
                  </a:lnTo>
                  <a:lnTo>
                    <a:pt x="3395" y="533"/>
                  </a:lnTo>
                  <a:lnTo>
                    <a:pt x="3391" y="544"/>
                  </a:lnTo>
                  <a:lnTo>
                    <a:pt x="3386" y="554"/>
                  </a:lnTo>
                  <a:lnTo>
                    <a:pt x="3381" y="564"/>
                  </a:lnTo>
                  <a:lnTo>
                    <a:pt x="3375" y="574"/>
                  </a:lnTo>
                  <a:lnTo>
                    <a:pt x="3369" y="583"/>
                  </a:lnTo>
                  <a:lnTo>
                    <a:pt x="3363" y="592"/>
                  </a:lnTo>
                  <a:lnTo>
                    <a:pt x="3356" y="601"/>
                  </a:lnTo>
                  <a:lnTo>
                    <a:pt x="3349" y="610"/>
                  </a:lnTo>
                  <a:lnTo>
                    <a:pt x="3341" y="618"/>
                  </a:lnTo>
                  <a:lnTo>
                    <a:pt x="3333" y="625"/>
                  </a:lnTo>
                  <a:lnTo>
                    <a:pt x="3325" y="633"/>
                  </a:lnTo>
                  <a:lnTo>
                    <a:pt x="3316" y="639"/>
                  </a:lnTo>
                  <a:lnTo>
                    <a:pt x="3307" y="646"/>
                  </a:lnTo>
                  <a:lnTo>
                    <a:pt x="3297" y="652"/>
                  </a:lnTo>
                  <a:lnTo>
                    <a:pt x="3288" y="658"/>
                  </a:lnTo>
                  <a:lnTo>
                    <a:pt x="3278" y="663"/>
                  </a:lnTo>
                  <a:lnTo>
                    <a:pt x="3267" y="667"/>
                  </a:lnTo>
                  <a:lnTo>
                    <a:pt x="3257" y="671"/>
                  </a:lnTo>
                  <a:lnTo>
                    <a:pt x="3246" y="675"/>
                  </a:lnTo>
                  <a:lnTo>
                    <a:pt x="3235" y="678"/>
                  </a:lnTo>
                  <a:lnTo>
                    <a:pt x="3224" y="681"/>
                  </a:lnTo>
                  <a:lnTo>
                    <a:pt x="3212" y="683"/>
                  </a:lnTo>
                  <a:lnTo>
                    <a:pt x="3201" y="684"/>
                  </a:lnTo>
                  <a:lnTo>
                    <a:pt x="3189" y="685"/>
                  </a:lnTo>
                  <a:lnTo>
                    <a:pt x="3177" y="685"/>
                  </a:lnTo>
                  <a:close/>
                  <a:moveTo>
                    <a:pt x="2491" y="677"/>
                  </a:moveTo>
                  <a:lnTo>
                    <a:pt x="2402" y="677"/>
                  </a:lnTo>
                  <a:lnTo>
                    <a:pt x="2402" y="453"/>
                  </a:lnTo>
                  <a:lnTo>
                    <a:pt x="2402" y="444"/>
                  </a:lnTo>
                  <a:lnTo>
                    <a:pt x="2402" y="436"/>
                  </a:lnTo>
                  <a:lnTo>
                    <a:pt x="2401" y="428"/>
                  </a:lnTo>
                  <a:lnTo>
                    <a:pt x="2400" y="420"/>
                  </a:lnTo>
                  <a:lnTo>
                    <a:pt x="2398" y="412"/>
                  </a:lnTo>
                  <a:lnTo>
                    <a:pt x="2397" y="404"/>
                  </a:lnTo>
                  <a:lnTo>
                    <a:pt x="2395" y="397"/>
                  </a:lnTo>
                  <a:lnTo>
                    <a:pt x="2392" y="390"/>
                  </a:lnTo>
                  <a:lnTo>
                    <a:pt x="2390" y="383"/>
                  </a:lnTo>
                  <a:lnTo>
                    <a:pt x="2387" y="377"/>
                  </a:lnTo>
                  <a:lnTo>
                    <a:pt x="2381" y="364"/>
                  </a:lnTo>
                  <a:lnTo>
                    <a:pt x="2374" y="353"/>
                  </a:lnTo>
                  <a:lnTo>
                    <a:pt x="2370" y="347"/>
                  </a:lnTo>
                  <a:lnTo>
                    <a:pt x="2365" y="342"/>
                  </a:lnTo>
                  <a:lnTo>
                    <a:pt x="2361" y="337"/>
                  </a:lnTo>
                  <a:lnTo>
                    <a:pt x="2357" y="333"/>
                  </a:lnTo>
                  <a:lnTo>
                    <a:pt x="2347" y="325"/>
                  </a:lnTo>
                  <a:lnTo>
                    <a:pt x="2336" y="318"/>
                  </a:lnTo>
                  <a:lnTo>
                    <a:pt x="2331" y="314"/>
                  </a:lnTo>
                  <a:lnTo>
                    <a:pt x="2325" y="312"/>
                  </a:lnTo>
                  <a:lnTo>
                    <a:pt x="2319" y="309"/>
                  </a:lnTo>
                  <a:lnTo>
                    <a:pt x="2313" y="307"/>
                  </a:lnTo>
                  <a:lnTo>
                    <a:pt x="2307" y="305"/>
                  </a:lnTo>
                  <a:lnTo>
                    <a:pt x="2301" y="304"/>
                  </a:lnTo>
                  <a:lnTo>
                    <a:pt x="2295" y="303"/>
                  </a:lnTo>
                  <a:lnTo>
                    <a:pt x="2288" y="302"/>
                  </a:lnTo>
                  <a:lnTo>
                    <a:pt x="2275" y="301"/>
                  </a:lnTo>
                  <a:lnTo>
                    <a:pt x="2261" y="302"/>
                  </a:lnTo>
                  <a:lnTo>
                    <a:pt x="2254" y="303"/>
                  </a:lnTo>
                  <a:lnTo>
                    <a:pt x="2247" y="304"/>
                  </a:lnTo>
                  <a:lnTo>
                    <a:pt x="2234" y="307"/>
                  </a:lnTo>
                  <a:lnTo>
                    <a:pt x="2228" y="309"/>
                  </a:lnTo>
                  <a:lnTo>
                    <a:pt x="2222" y="312"/>
                  </a:lnTo>
                  <a:lnTo>
                    <a:pt x="2216" y="314"/>
                  </a:lnTo>
                  <a:lnTo>
                    <a:pt x="2210" y="318"/>
                  </a:lnTo>
                  <a:lnTo>
                    <a:pt x="2204" y="321"/>
                  </a:lnTo>
                  <a:lnTo>
                    <a:pt x="2198" y="325"/>
                  </a:lnTo>
                  <a:lnTo>
                    <a:pt x="2193" y="329"/>
                  </a:lnTo>
                  <a:lnTo>
                    <a:pt x="2188" y="333"/>
                  </a:lnTo>
                  <a:lnTo>
                    <a:pt x="2183" y="338"/>
                  </a:lnTo>
                  <a:lnTo>
                    <a:pt x="2178" y="343"/>
                  </a:lnTo>
                  <a:lnTo>
                    <a:pt x="2173" y="348"/>
                  </a:lnTo>
                  <a:lnTo>
                    <a:pt x="2169" y="354"/>
                  </a:lnTo>
                  <a:lnTo>
                    <a:pt x="2164" y="360"/>
                  </a:lnTo>
                  <a:lnTo>
                    <a:pt x="2160" y="366"/>
                  </a:lnTo>
                  <a:lnTo>
                    <a:pt x="2153" y="380"/>
                  </a:lnTo>
                  <a:lnTo>
                    <a:pt x="2150" y="387"/>
                  </a:lnTo>
                  <a:lnTo>
                    <a:pt x="2147" y="394"/>
                  </a:lnTo>
                  <a:lnTo>
                    <a:pt x="2142" y="410"/>
                  </a:lnTo>
                  <a:lnTo>
                    <a:pt x="2140" y="419"/>
                  </a:lnTo>
                  <a:lnTo>
                    <a:pt x="2139" y="427"/>
                  </a:lnTo>
                  <a:lnTo>
                    <a:pt x="2137" y="436"/>
                  </a:lnTo>
                  <a:lnTo>
                    <a:pt x="2137" y="446"/>
                  </a:lnTo>
                  <a:lnTo>
                    <a:pt x="2136" y="466"/>
                  </a:lnTo>
                  <a:lnTo>
                    <a:pt x="2136" y="677"/>
                  </a:lnTo>
                  <a:lnTo>
                    <a:pt x="2046" y="677"/>
                  </a:lnTo>
                  <a:lnTo>
                    <a:pt x="2046" y="230"/>
                  </a:lnTo>
                  <a:lnTo>
                    <a:pt x="2133" y="230"/>
                  </a:lnTo>
                  <a:lnTo>
                    <a:pt x="2133" y="306"/>
                  </a:lnTo>
                  <a:lnTo>
                    <a:pt x="2138" y="296"/>
                  </a:lnTo>
                  <a:lnTo>
                    <a:pt x="2144" y="287"/>
                  </a:lnTo>
                  <a:lnTo>
                    <a:pt x="2151" y="278"/>
                  </a:lnTo>
                  <a:lnTo>
                    <a:pt x="2159" y="270"/>
                  </a:lnTo>
                  <a:lnTo>
                    <a:pt x="2163" y="266"/>
                  </a:lnTo>
                  <a:lnTo>
                    <a:pt x="2167" y="262"/>
                  </a:lnTo>
                  <a:lnTo>
                    <a:pt x="2177" y="255"/>
                  </a:lnTo>
                  <a:lnTo>
                    <a:pt x="2186" y="249"/>
                  </a:lnTo>
                  <a:lnTo>
                    <a:pt x="2196" y="243"/>
                  </a:lnTo>
                  <a:lnTo>
                    <a:pt x="2207" y="238"/>
                  </a:lnTo>
                  <a:lnTo>
                    <a:pt x="2218" y="234"/>
                  </a:lnTo>
                  <a:lnTo>
                    <a:pt x="2229" y="230"/>
                  </a:lnTo>
                  <a:lnTo>
                    <a:pt x="2241" y="227"/>
                  </a:lnTo>
                  <a:lnTo>
                    <a:pt x="2253" y="224"/>
                  </a:lnTo>
                  <a:lnTo>
                    <a:pt x="2264" y="222"/>
                  </a:lnTo>
                  <a:lnTo>
                    <a:pt x="2276" y="221"/>
                  </a:lnTo>
                  <a:lnTo>
                    <a:pt x="2288" y="221"/>
                  </a:lnTo>
                  <a:lnTo>
                    <a:pt x="2307" y="222"/>
                  </a:lnTo>
                  <a:lnTo>
                    <a:pt x="2326" y="224"/>
                  </a:lnTo>
                  <a:lnTo>
                    <a:pt x="2335" y="225"/>
                  </a:lnTo>
                  <a:lnTo>
                    <a:pt x="2344" y="228"/>
                  </a:lnTo>
                  <a:lnTo>
                    <a:pt x="2353" y="230"/>
                  </a:lnTo>
                  <a:lnTo>
                    <a:pt x="2362" y="233"/>
                  </a:lnTo>
                  <a:lnTo>
                    <a:pt x="2371" y="236"/>
                  </a:lnTo>
                  <a:lnTo>
                    <a:pt x="2380" y="240"/>
                  </a:lnTo>
                  <a:lnTo>
                    <a:pt x="2388" y="244"/>
                  </a:lnTo>
                  <a:lnTo>
                    <a:pt x="2397" y="249"/>
                  </a:lnTo>
                  <a:lnTo>
                    <a:pt x="2405" y="254"/>
                  </a:lnTo>
                  <a:lnTo>
                    <a:pt x="2413" y="259"/>
                  </a:lnTo>
                  <a:lnTo>
                    <a:pt x="2420" y="265"/>
                  </a:lnTo>
                  <a:lnTo>
                    <a:pt x="2427" y="271"/>
                  </a:lnTo>
                  <a:lnTo>
                    <a:pt x="2434" y="278"/>
                  </a:lnTo>
                  <a:lnTo>
                    <a:pt x="2441" y="285"/>
                  </a:lnTo>
                  <a:lnTo>
                    <a:pt x="2448" y="293"/>
                  </a:lnTo>
                  <a:lnTo>
                    <a:pt x="2454" y="301"/>
                  </a:lnTo>
                  <a:lnTo>
                    <a:pt x="2459" y="310"/>
                  </a:lnTo>
                  <a:lnTo>
                    <a:pt x="2464" y="319"/>
                  </a:lnTo>
                  <a:lnTo>
                    <a:pt x="2469" y="328"/>
                  </a:lnTo>
                  <a:lnTo>
                    <a:pt x="2474" y="339"/>
                  </a:lnTo>
                  <a:lnTo>
                    <a:pt x="2478" y="349"/>
                  </a:lnTo>
                  <a:lnTo>
                    <a:pt x="2481" y="360"/>
                  </a:lnTo>
                  <a:lnTo>
                    <a:pt x="2484" y="372"/>
                  </a:lnTo>
                  <a:lnTo>
                    <a:pt x="2487" y="384"/>
                  </a:lnTo>
                  <a:lnTo>
                    <a:pt x="2489" y="397"/>
                  </a:lnTo>
                  <a:lnTo>
                    <a:pt x="2490" y="410"/>
                  </a:lnTo>
                  <a:lnTo>
                    <a:pt x="2491" y="424"/>
                  </a:lnTo>
                  <a:lnTo>
                    <a:pt x="2491" y="438"/>
                  </a:lnTo>
                  <a:lnTo>
                    <a:pt x="2491" y="677"/>
                  </a:lnTo>
                  <a:close/>
                  <a:moveTo>
                    <a:pt x="1589" y="677"/>
                  </a:moveTo>
                  <a:lnTo>
                    <a:pt x="1499" y="677"/>
                  </a:lnTo>
                  <a:lnTo>
                    <a:pt x="1499" y="624"/>
                  </a:lnTo>
                  <a:lnTo>
                    <a:pt x="1496" y="627"/>
                  </a:lnTo>
                  <a:lnTo>
                    <a:pt x="1493" y="631"/>
                  </a:lnTo>
                  <a:lnTo>
                    <a:pt x="1487" y="637"/>
                  </a:lnTo>
                  <a:lnTo>
                    <a:pt x="1480" y="644"/>
                  </a:lnTo>
                  <a:lnTo>
                    <a:pt x="1473" y="649"/>
                  </a:lnTo>
                  <a:lnTo>
                    <a:pt x="1457" y="660"/>
                  </a:lnTo>
                  <a:lnTo>
                    <a:pt x="1449" y="665"/>
                  </a:lnTo>
                  <a:lnTo>
                    <a:pt x="1440" y="669"/>
                  </a:lnTo>
                  <a:lnTo>
                    <a:pt x="1431" y="673"/>
                  </a:lnTo>
                  <a:lnTo>
                    <a:pt x="1422" y="676"/>
                  </a:lnTo>
                  <a:lnTo>
                    <a:pt x="1412" y="679"/>
                  </a:lnTo>
                  <a:lnTo>
                    <a:pt x="1402" y="682"/>
                  </a:lnTo>
                  <a:lnTo>
                    <a:pt x="1392" y="684"/>
                  </a:lnTo>
                  <a:lnTo>
                    <a:pt x="1381" y="685"/>
                  </a:lnTo>
                  <a:lnTo>
                    <a:pt x="1370" y="686"/>
                  </a:lnTo>
                  <a:lnTo>
                    <a:pt x="1359" y="686"/>
                  </a:lnTo>
                  <a:lnTo>
                    <a:pt x="1347" y="686"/>
                  </a:lnTo>
                  <a:lnTo>
                    <a:pt x="1335" y="685"/>
                  </a:lnTo>
                  <a:lnTo>
                    <a:pt x="1323" y="684"/>
                  </a:lnTo>
                  <a:lnTo>
                    <a:pt x="1312" y="682"/>
                  </a:lnTo>
                  <a:lnTo>
                    <a:pt x="1301" y="679"/>
                  </a:lnTo>
                  <a:lnTo>
                    <a:pt x="1290" y="676"/>
                  </a:lnTo>
                  <a:lnTo>
                    <a:pt x="1280" y="672"/>
                  </a:lnTo>
                  <a:lnTo>
                    <a:pt x="1269" y="668"/>
                  </a:lnTo>
                  <a:lnTo>
                    <a:pt x="1259" y="663"/>
                  </a:lnTo>
                  <a:lnTo>
                    <a:pt x="1250" y="658"/>
                  </a:lnTo>
                  <a:lnTo>
                    <a:pt x="1240" y="653"/>
                  </a:lnTo>
                  <a:lnTo>
                    <a:pt x="1231" y="647"/>
                  </a:lnTo>
                  <a:lnTo>
                    <a:pt x="1223" y="640"/>
                  </a:lnTo>
                  <a:lnTo>
                    <a:pt x="1214" y="633"/>
                  </a:lnTo>
                  <a:lnTo>
                    <a:pt x="1206" y="626"/>
                  </a:lnTo>
                  <a:lnTo>
                    <a:pt x="1199" y="618"/>
                  </a:lnTo>
                  <a:lnTo>
                    <a:pt x="1191" y="610"/>
                  </a:lnTo>
                  <a:lnTo>
                    <a:pt x="1184" y="602"/>
                  </a:lnTo>
                  <a:lnTo>
                    <a:pt x="1178" y="593"/>
                  </a:lnTo>
                  <a:lnTo>
                    <a:pt x="1172" y="584"/>
                  </a:lnTo>
                  <a:lnTo>
                    <a:pt x="1166" y="575"/>
                  </a:lnTo>
                  <a:lnTo>
                    <a:pt x="1161" y="565"/>
                  </a:lnTo>
                  <a:lnTo>
                    <a:pt x="1156" y="555"/>
                  </a:lnTo>
                  <a:lnTo>
                    <a:pt x="1152" y="545"/>
                  </a:lnTo>
                  <a:lnTo>
                    <a:pt x="1148" y="534"/>
                  </a:lnTo>
                  <a:lnTo>
                    <a:pt x="1144" y="523"/>
                  </a:lnTo>
                  <a:lnTo>
                    <a:pt x="1142" y="512"/>
                  </a:lnTo>
                  <a:lnTo>
                    <a:pt x="1139" y="501"/>
                  </a:lnTo>
                  <a:lnTo>
                    <a:pt x="1137" y="489"/>
                  </a:lnTo>
                  <a:lnTo>
                    <a:pt x="1136" y="478"/>
                  </a:lnTo>
                  <a:lnTo>
                    <a:pt x="1135" y="466"/>
                  </a:lnTo>
                  <a:lnTo>
                    <a:pt x="1135" y="453"/>
                  </a:lnTo>
                  <a:lnTo>
                    <a:pt x="1135" y="441"/>
                  </a:lnTo>
                  <a:lnTo>
                    <a:pt x="1136" y="429"/>
                  </a:lnTo>
                  <a:lnTo>
                    <a:pt x="1137" y="417"/>
                  </a:lnTo>
                  <a:lnTo>
                    <a:pt x="1139" y="406"/>
                  </a:lnTo>
                  <a:lnTo>
                    <a:pt x="1142" y="395"/>
                  </a:lnTo>
                  <a:lnTo>
                    <a:pt x="1143" y="389"/>
                  </a:lnTo>
                  <a:lnTo>
                    <a:pt x="1144" y="384"/>
                  </a:lnTo>
                  <a:lnTo>
                    <a:pt x="1148" y="373"/>
                  </a:lnTo>
                  <a:lnTo>
                    <a:pt x="1152" y="362"/>
                  </a:lnTo>
                  <a:lnTo>
                    <a:pt x="1156" y="352"/>
                  </a:lnTo>
                  <a:lnTo>
                    <a:pt x="1161" y="342"/>
                  </a:lnTo>
                  <a:lnTo>
                    <a:pt x="1166" y="332"/>
                  </a:lnTo>
                  <a:lnTo>
                    <a:pt x="1172" y="323"/>
                  </a:lnTo>
                  <a:lnTo>
                    <a:pt x="1178" y="314"/>
                  </a:lnTo>
                  <a:lnTo>
                    <a:pt x="1184" y="305"/>
                  </a:lnTo>
                  <a:lnTo>
                    <a:pt x="1191" y="297"/>
                  </a:lnTo>
                  <a:lnTo>
                    <a:pt x="1199" y="289"/>
                  </a:lnTo>
                  <a:lnTo>
                    <a:pt x="1206" y="281"/>
                  </a:lnTo>
                  <a:lnTo>
                    <a:pt x="1214" y="274"/>
                  </a:lnTo>
                  <a:lnTo>
                    <a:pt x="1218" y="270"/>
                  </a:lnTo>
                  <a:lnTo>
                    <a:pt x="1223" y="267"/>
                  </a:lnTo>
                  <a:lnTo>
                    <a:pt x="1231" y="260"/>
                  </a:lnTo>
                  <a:lnTo>
                    <a:pt x="1240" y="254"/>
                  </a:lnTo>
                  <a:lnTo>
                    <a:pt x="1250" y="249"/>
                  </a:lnTo>
                  <a:lnTo>
                    <a:pt x="1259" y="244"/>
                  </a:lnTo>
                  <a:lnTo>
                    <a:pt x="1269" y="239"/>
                  </a:lnTo>
                  <a:lnTo>
                    <a:pt x="1280" y="235"/>
                  </a:lnTo>
                  <a:lnTo>
                    <a:pt x="1290" y="231"/>
                  </a:lnTo>
                  <a:lnTo>
                    <a:pt x="1301" y="228"/>
                  </a:lnTo>
                  <a:lnTo>
                    <a:pt x="1312" y="226"/>
                  </a:lnTo>
                  <a:lnTo>
                    <a:pt x="1323" y="224"/>
                  </a:lnTo>
                  <a:lnTo>
                    <a:pt x="1335" y="222"/>
                  </a:lnTo>
                  <a:lnTo>
                    <a:pt x="1347" y="221"/>
                  </a:lnTo>
                  <a:lnTo>
                    <a:pt x="1359" y="221"/>
                  </a:lnTo>
                  <a:lnTo>
                    <a:pt x="1370" y="221"/>
                  </a:lnTo>
                  <a:lnTo>
                    <a:pt x="1381" y="222"/>
                  </a:lnTo>
                  <a:lnTo>
                    <a:pt x="1392" y="223"/>
                  </a:lnTo>
                  <a:lnTo>
                    <a:pt x="1402" y="225"/>
                  </a:lnTo>
                  <a:lnTo>
                    <a:pt x="1412" y="228"/>
                  </a:lnTo>
                  <a:lnTo>
                    <a:pt x="1421" y="230"/>
                  </a:lnTo>
                  <a:lnTo>
                    <a:pt x="1431" y="234"/>
                  </a:lnTo>
                  <a:lnTo>
                    <a:pt x="1440" y="238"/>
                  </a:lnTo>
                  <a:lnTo>
                    <a:pt x="1448" y="242"/>
                  </a:lnTo>
                  <a:lnTo>
                    <a:pt x="1457" y="246"/>
                  </a:lnTo>
                  <a:lnTo>
                    <a:pt x="1465" y="251"/>
                  </a:lnTo>
                  <a:lnTo>
                    <a:pt x="1468" y="254"/>
                  </a:lnTo>
                  <a:lnTo>
                    <a:pt x="1472" y="257"/>
                  </a:lnTo>
                  <a:lnTo>
                    <a:pt x="1479" y="263"/>
                  </a:lnTo>
                  <a:lnTo>
                    <a:pt x="1486" y="269"/>
                  </a:lnTo>
                  <a:lnTo>
                    <a:pt x="1493" y="275"/>
                  </a:lnTo>
                  <a:lnTo>
                    <a:pt x="1499" y="282"/>
                  </a:lnTo>
                  <a:lnTo>
                    <a:pt x="1499" y="230"/>
                  </a:lnTo>
                  <a:lnTo>
                    <a:pt x="1589" y="230"/>
                  </a:lnTo>
                  <a:lnTo>
                    <a:pt x="1589" y="677"/>
                  </a:lnTo>
                  <a:close/>
                  <a:moveTo>
                    <a:pt x="466" y="686"/>
                  </a:moveTo>
                  <a:lnTo>
                    <a:pt x="452" y="686"/>
                  </a:lnTo>
                  <a:lnTo>
                    <a:pt x="438" y="685"/>
                  </a:lnTo>
                  <a:lnTo>
                    <a:pt x="424" y="684"/>
                  </a:lnTo>
                  <a:lnTo>
                    <a:pt x="410" y="682"/>
                  </a:lnTo>
                  <a:lnTo>
                    <a:pt x="395" y="679"/>
                  </a:lnTo>
                  <a:lnTo>
                    <a:pt x="380" y="676"/>
                  </a:lnTo>
                  <a:lnTo>
                    <a:pt x="365" y="672"/>
                  </a:lnTo>
                  <a:lnTo>
                    <a:pt x="350" y="667"/>
                  </a:lnTo>
                  <a:lnTo>
                    <a:pt x="335" y="662"/>
                  </a:lnTo>
                  <a:lnTo>
                    <a:pt x="319" y="655"/>
                  </a:lnTo>
                  <a:lnTo>
                    <a:pt x="304" y="648"/>
                  </a:lnTo>
                  <a:lnTo>
                    <a:pt x="290" y="640"/>
                  </a:lnTo>
                  <a:lnTo>
                    <a:pt x="275" y="632"/>
                  </a:lnTo>
                  <a:lnTo>
                    <a:pt x="261" y="622"/>
                  </a:lnTo>
                  <a:lnTo>
                    <a:pt x="247" y="611"/>
                  </a:lnTo>
                  <a:lnTo>
                    <a:pt x="240" y="606"/>
                  </a:lnTo>
                  <a:lnTo>
                    <a:pt x="233" y="600"/>
                  </a:lnTo>
                  <a:lnTo>
                    <a:pt x="241" y="590"/>
                  </a:lnTo>
                  <a:lnTo>
                    <a:pt x="258" y="567"/>
                  </a:lnTo>
                  <a:lnTo>
                    <a:pt x="283" y="534"/>
                  </a:lnTo>
                  <a:lnTo>
                    <a:pt x="286" y="537"/>
                  </a:lnTo>
                  <a:lnTo>
                    <a:pt x="296" y="545"/>
                  </a:lnTo>
                  <a:lnTo>
                    <a:pt x="303" y="551"/>
                  </a:lnTo>
                  <a:lnTo>
                    <a:pt x="311" y="557"/>
                  </a:lnTo>
                  <a:lnTo>
                    <a:pt x="321" y="563"/>
                  </a:lnTo>
                  <a:lnTo>
                    <a:pt x="332" y="570"/>
                  </a:lnTo>
                  <a:lnTo>
                    <a:pt x="345" y="577"/>
                  </a:lnTo>
                  <a:lnTo>
                    <a:pt x="358" y="583"/>
                  </a:lnTo>
                  <a:lnTo>
                    <a:pt x="365" y="586"/>
                  </a:lnTo>
                  <a:lnTo>
                    <a:pt x="373" y="589"/>
                  </a:lnTo>
                  <a:lnTo>
                    <a:pt x="388" y="595"/>
                  </a:lnTo>
                  <a:lnTo>
                    <a:pt x="396" y="597"/>
                  </a:lnTo>
                  <a:lnTo>
                    <a:pt x="405" y="599"/>
                  </a:lnTo>
                  <a:lnTo>
                    <a:pt x="414" y="601"/>
                  </a:lnTo>
                  <a:lnTo>
                    <a:pt x="423" y="603"/>
                  </a:lnTo>
                  <a:lnTo>
                    <a:pt x="432" y="604"/>
                  </a:lnTo>
                  <a:lnTo>
                    <a:pt x="441" y="605"/>
                  </a:lnTo>
                  <a:lnTo>
                    <a:pt x="460" y="606"/>
                  </a:lnTo>
                  <a:lnTo>
                    <a:pt x="478" y="606"/>
                  </a:lnTo>
                  <a:lnTo>
                    <a:pt x="494" y="605"/>
                  </a:lnTo>
                  <a:lnTo>
                    <a:pt x="508" y="603"/>
                  </a:lnTo>
                  <a:lnTo>
                    <a:pt x="521" y="600"/>
                  </a:lnTo>
                  <a:lnTo>
                    <a:pt x="533" y="597"/>
                  </a:lnTo>
                  <a:lnTo>
                    <a:pt x="543" y="594"/>
                  </a:lnTo>
                  <a:lnTo>
                    <a:pt x="551" y="590"/>
                  </a:lnTo>
                  <a:lnTo>
                    <a:pt x="559" y="585"/>
                  </a:lnTo>
                  <a:lnTo>
                    <a:pt x="565" y="581"/>
                  </a:lnTo>
                  <a:lnTo>
                    <a:pt x="568" y="579"/>
                  </a:lnTo>
                  <a:lnTo>
                    <a:pt x="571" y="576"/>
                  </a:lnTo>
                  <a:lnTo>
                    <a:pt x="575" y="571"/>
                  </a:lnTo>
                  <a:lnTo>
                    <a:pt x="578" y="567"/>
                  </a:lnTo>
                  <a:lnTo>
                    <a:pt x="580" y="562"/>
                  </a:lnTo>
                  <a:lnTo>
                    <a:pt x="582" y="557"/>
                  </a:lnTo>
                  <a:lnTo>
                    <a:pt x="583" y="552"/>
                  </a:lnTo>
                  <a:lnTo>
                    <a:pt x="583" y="548"/>
                  </a:lnTo>
                  <a:lnTo>
                    <a:pt x="583" y="544"/>
                  </a:lnTo>
                  <a:lnTo>
                    <a:pt x="583" y="540"/>
                  </a:lnTo>
                  <a:lnTo>
                    <a:pt x="582" y="537"/>
                  </a:lnTo>
                  <a:lnTo>
                    <a:pt x="580" y="534"/>
                  </a:lnTo>
                  <a:lnTo>
                    <a:pt x="577" y="527"/>
                  </a:lnTo>
                  <a:lnTo>
                    <a:pt x="575" y="525"/>
                  </a:lnTo>
                  <a:lnTo>
                    <a:pt x="572" y="522"/>
                  </a:lnTo>
                  <a:lnTo>
                    <a:pt x="569" y="520"/>
                  </a:lnTo>
                  <a:lnTo>
                    <a:pt x="566" y="517"/>
                  </a:lnTo>
                  <a:lnTo>
                    <a:pt x="559" y="513"/>
                  </a:lnTo>
                  <a:lnTo>
                    <a:pt x="551" y="510"/>
                  </a:lnTo>
                  <a:lnTo>
                    <a:pt x="542" y="507"/>
                  </a:lnTo>
                  <a:lnTo>
                    <a:pt x="532" y="504"/>
                  </a:lnTo>
                  <a:lnTo>
                    <a:pt x="521" y="502"/>
                  </a:lnTo>
                  <a:lnTo>
                    <a:pt x="498" y="498"/>
                  </a:lnTo>
                  <a:lnTo>
                    <a:pt x="447" y="491"/>
                  </a:lnTo>
                  <a:lnTo>
                    <a:pt x="412" y="486"/>
                  </a:lnTo>
                  <a:lnTo>
                    <a:pt x="394" y="484"/>
                  </a:lnTo>
                  <a:lnTo>
                    <a:pt x="376" y="480"/>
                  </a:lnTo>
                  <a:lnTo>
                    <a:pt x="358" y="476"/>
                  </a:lnTo>
                  <a:lnTo>
                    <a:pt x="341" y="472"/>
                  </a:lnTo>
                  <a:lnTo>
                    <a:pt x="324" y="466"/>
                  </a:lnTo>
                  <a:lnTo>
                    <a:pt x="308" y="460"/>
                  </a:lnTo>
                  <a:lnTo>
                    <a:pt x="301" y="456"/>
                  </a:lnTo>
                  <a:lnTo>
                    <a:pt x="293" y="451"/>
                  </a:lnTo>
                  <a:lnTo>
                    <a:pt x="280" y="442"/>
                  </a:lnTo>
                  <a:lnTo>
                    <a:pt x="274" y="437"/>
                  </a:lnTo>
                  <a:lnTo>
                    <a:pt x="268" y="432"/>
                  </a:lnTo>
                  <a:lnTo>
                    <a:pt x="262" y="426"/>
                  </a:lnTo>
                  <a:lnTo>
                    <a:pt x="257" y="420"/>
                  </a:lnTo>
                  <a:lnTo>
                    <a:pt x="253" y="414"/>
                  </a:lnTo>
                  <a:lnTo>
                    <a:pt x="249" y="407"/>
                  </a:lnTo>
                  <a:lnTo>
                    <a:pt x="246" y="400"/>
                  </a:lnTo>
                  <a:lnTo>
                    <a:pt x="243" y="392"/>
                  </a:lnTo>
                  <a:lnTo>
                    <a:pt x="240" y="384"/>
                  </a:lnTo>
                  <a:lnTo>
                    <a:pt x="239" y="375"/>
                  </a:lnTo>
                  <a:lnTo>
                    <a:pt x="238" y="366"/>
                  </a:lnTo>
                  <a:lnTo>
                    <a:pt x="237" y="356"/>
                  </a:lnTo>
                  <a:lnTo>
                    <a:pt x="238" y="349"/>
                  </a:lnTo>
                  <a:lnTo>
                    <a:pt x="239" y="342"/>
                  </a:lnTo>
                  <a:lnTo>
                    <a:pt x="240" y="335"/>
                  </a:lnTo>
                  <a:lnTo>
                    <a:pt x="242" y="328"/>
                  </a:lnTo>
                  <a:lnTo>
                    <a:pt x="244" y="321"/>
                  </a:lnTo>
                  <a:lnTo>
                    <a:pt x="247" y="315"/>
                  </a:lnTo>
                  <a:lnTo>
                    <a:pt x="250" y="308"/>
                  </a:lnTo>
                  <a:lnTo>
                    <a:pt x="254" y="302"/>
                  </a:lnTo>
                  <a:lnTo>
                    <a:pt x="258" y="296"/>
                  </a:lnTo>
                  <a:lnTo>
                    <a:pt x="263" y="290"/>
                  </a:lnTo>
                  <a:lnTo>
                    <a:pt x="268" y="285"/>
                  </a:lnTo>
                  <a:lnTo>
                    <a:pt x="274" y="279"/>
                  </a:lnTo>
                  <a:lnTo>
                    <a:pt x="280" y="274"/>
                  </a:lnTo>
                  <a:lnTo>
                    <a:pt x="286" y="269"/>
                  </a:lnTo>
                  <a:lnTo>
                    <a:pt x="292" y="264"/>
                  </a:lnTo>
                  <a:lnTo>
                    <a:pt x="299" y="260"/>
                  </a:lnTo>
                  <a:lnTo>
                    <a:pt x="314" y="251"/>
                  </a:lnTo>
                  <a:lnTo>
                    <a:pt x="322" y="247"/>
                  </a:lnTo>
                  <a:lnTo>
                    <a:pt x="330" y="244"/>
                  </a:lnTo>
                  <a:lnTo>
                    <a:pt x="347" y="237"/>
                  </a:lnTo>
                  <a:lnTo>
                    <a:pt x="365" y="232"/>
                  </a:lnTo>
                  <a:lnTo>
                    <a:pt x="383" y="227"/>
                  </a:lnTo>
                  <a:lnTo>
                    <a:pt x="402" y="224"/>
                  </a:lnTo>
                  <a:lnTo>
                    <a:pt x="422" y="222"/>
                  </a:lnTo>
                  <a:lnTo>
                    <a:pt x="443" y="222"/>
                  </a:lnTo>
                  <a:lnTo>
                    <a:pt x="459" y="222"/>
                  </a:lnTo>
                  <a:lnTo>
                    <a:pt x="474" y="223"/>
                  </a:lnTo>
                  <a:lnTo>
                    <a:pt x="489" y="224"/>
                  </a:lnTo>
                  <a:lnTo>
                    <a:pt x="504" y="226"/>
                  </a:lnTo>
                  <a:lnTo>
                    <a:pt x="518" y="229"/>
                  </a:lnTo>
                  <a:lnTo>
                    <a:pt x="532" y="232"/>
                  </a:lnTo>
                  <a:lnTo>
                    <a:pt x="545" y="235"/>
                  </a:lnTo>
                  <a:lnTo>
                    <a:pt x="559" y="239"/>
                  </a:lnTo>
                  <a:lnTo>
                    <a:pt x="571" y="244"/>
                  </a:lnTo>
                  <a:lnTo>
                    <a:pt x="584" y="249"/>
                  </a:lnTo>
                  <a:lnTo>
                    <a:pt x="596" y="255"/>
                  </a:lnTo>
                  <a:lnTo>
                    <a:pt x="607" y="261"/>
                  </a:lnTo>
                  <a:lnTo>
                    <a:pt x="619" y="268"/>
                  </a:lnTo>
                  <a:lnTo>
                    <a:pt x="630" y="275"/>
                  </a:lnTo>
                  <a:lnTo>
                    <a:pt x="641" y="283"/>
                  </a:lnTo>
                  <a:lnTo>
                    <a:pt x="651" y="291"/>
                  </a:lnTo>
                  <a:lnTo>
                    <a:pt x="649" y="294"/>
                  </a:lnTo>
                  <a:lnTo>
                    <a:pt x="644" y="302"/>
                  </a:lnTo>
                  <a:lnTo>
                    <a:pt x="627" y="326"/>
                  </a:lnTo>
                  <a:lnTo>
                    <a:pt x="602" y="360"/>
                  </a:lnTo>
                  <a:lnTo>
                    <a:pt x="599" y="357"/>
                  </a:lnTo>
                  <a:lnTo>
                    <a:pt x="591" y="351"/>
                  </a:lnTo>
                  <a:lnTo>
                    <a:pt x="578" y="341"/>
                  </a:lnTo>
                  <a:lnTo>
                    <a:pt x="570" y="336"/>
                  </a:lnTo>
                  <a:lnTo>
                    <a:pt x="560" y="330"/>
                  </a:lnTo>
                  <a:lnTo>
                    <a:pt x="550" y="325"/>
                  </a:lnTo>
                  <a:lnTo>
                    <a:pt x="538" y="320"/>
                  </a:lnTo>
                  <a:lnTo>
                    <a:pt x="525" y="315"/>
                  </a:lnTo>
                  <a:lnTo>
                    <a:pt x="511" y="310"/>
                  </a:lnTo>
                  <a:lnTo>
                    <a:pt x="503" y="308"/>
                  </a:lnTo>
                  <a:lnTo>
                    <a:pt x="496" y="307"/>
                  </a:lnTo>
                  <a:lnTo>
                    <a:pt x="479" y="304"/>
                  </a:lnTo>
                  <a:lnTo>
                    <a:pt x="471" y="303"/>
                  </a:lnTo>
                  <a:lnTo>
                    <a:pt x="462" y="302"/>
                  </a:lnTo>
                  <a:lnTo>
                    <a:pt x="453" y="301"/>
                  </a:lnTo>
                  <a:lnTo>
                    <a:pt x="444" y="301"/>
                  </a:lnTo>
                  <a:lnTo>
                    <a:pt x="430" y="301"/>
                  </a:lnTo>
                  <a:lnTo>
                    <a:pt x="416" y="303"/>
                  </a:lnTo>
                  <a:lnTo>
                    <a:pt x="404" y="304"/>
                  </a:lnTo>
                  <a:lnTo>
                    <a:pt x="392" y="307"/>
                  </a:lnTo>
                  <a:lnTo>
                    <a:pt x="382" y="310"/>
                  </a:lnTo>
                  <a:lnTo>
                    <a:pt x="372" y="313"/>
                  </a:lnTo>
                  <a:lnTo>
                    <a:pt x="363" y="317"/>
                  </a:lnTo>
                  <a:lnTo>
                    <a:pt x="356" y="321"/>
                  </a:lnTo>
                  <a:lnTo>
                    <a:pt x="349" y="325"/>
                  </a:lnTo>
                  <a:lnTo>
                    <a:pt x="343" y="329"/>
                  </a:lnTo>
                  <a:lnTo>
                    <a:pt x="338" y="334"/>
                  </a:lnTo>
                  <a:lnTo>
                    <a:pt x="334" y="338"/>
                  </a:lnTo>
                  <a:lnTo>
                    <a:pt x="331" y="343"/>
                  </a:lnTo>
                  <a:lnTo>
                    <a:pt x="328" y="347"/>
                  </a:lnTo>
                  <a:lnTo>
                    <a:pt x="327" y="351"/>
                  </a:lnTo>
                  <a:lnTo>
                    <a:pt x="327" y="355"/>
                  </a:lnTo>
                  <a:lnTo>
                    <a:pt x="327" y="363"/>
                  </a:lnTo>
                  <a:lnTo>
                    <a:pt x="328" y="366"/>
                  </a:lnTo>
                  <a:lnTo>
                    <a:pt x="330" y="369"/>
                  </a:lnTo>
                  <a:lnTo>
                    <a:pt x="333" y="375"/>
                  </a:lnTo>
                  <a:lnTo>
                    <a:pt x="335" y="378"/>
                  </a:lnTo>
                  <a:lnTo>
                    <a:pt x="338" y="380"/>
                  </a:lnTo>
                  <a:lnTo>
                    <a:pt x="344" y="385"/>
                  </a:lnTo>
                  <a:lnTo>
                    <a:pt x="351" y="389"/>
                  </a:lnTo>
                  <a:lnTo>
                    <a:pt x="360" y="392"/>
                  </a:lnTo>
                  <a:lnTo>
                    <a:pt x="369" y="395"/>
                  </a:lnTo>
                  <a:lnTo>
                    <a:pt x="380" y="397"/>
                  </a:lnTo>
                  <a:lnTo>
                    <a:pt x="391" y="400"/>
                  </a:lnTo>
                  <a:lnTo>
                    <a:pt x="416" y="403"/>
                  </a:lnTo>
                  <a:lnTo>
                    <a:pt x="443" y="407"/>
                  </a:lnTo>
                  <a:lnTo>
                    <a:pt x="473" y="411"/>
                  </a:lnTo>
                  <a:lnTo>
                    <a:pt x="513" y="416"/>
                  </a:lnTo>
                  <a:lnTo>
                    <a:pt x="532" y="420"/>
                  </a:lnTo>
                  <a:lnTo>
                    <a:pt x="550" y="424"/>
                  </a:lnTo>
                  <a:lnTo>
                    <a:pt x="568" y="428"/>
                  </a:lnTo>
                  <a:lnTo>
                    <a:pt x="584" y="433"/>
                  </a:lnTo>
                  <a:lnTo>
                    <a:pt x="600" y="439"/>
                  </a:lnTo>
                  <a:lnTo>
                    <a:pt x="607" y="442"/>
                  </a:lnTo>
                  <a:lnTo>
                    <a:pt x="614" y="446"/>
                  </a:lnTo>
                  <a:lnTo>
                    <a:pt x="627" y="453"/>
                  </a:lnTo>
                  <a:lnTo>
                    <a:pt x="634" y="458"/>
                  </a:lnTo>
                  <a:lnTo>
                    <a:pt x="639" y="463"/>
                  </a:lnTo>
                  <a:lnTo>
                    <a:pt x="645" y="468"/>
                  </a:lnTo>
                  <a:lnTo>
                    <a:pt x="649" y="473"/>
                  </a:lnTo>
                  <a:lnTo>
                    <a:pt x="654" y="479"/>
                  </a:lnTo>
                  <a:lnTo>
                    <a:pt x="658" y="484"/>
                  </a:lnTo>
                  <a:lnTo>
                    <a:pt x="662" y="491"/>
                  </a:lnTo>
                  <a:lnTo>
                    <a:pt x="665" y="497"/>
                  </a:lnTo>
                  <a:lnTo>
                    <a:pt x="668" y="504"/>
                  </a:lnTo>
                  <a:lnTo>
                    <a:pt x="670" y="512"/>
                  </a:lnTo>
                  <a:lnTo>
                    <a:pt x="672" y="519"/>
                  </a:lnTo>
                  <a:lnTo>
                    <a:pt x="673" y="528"/>
                  </a:lnTo>
                  <a:lnTo>
                    <a:pt x="674" y="536"/>
                  </a:lnTo>
                  <a:lnTo>
                    <a:pt x="674" y="545"/>
                  </a:lnTo>
                  <a:lnTo>
                    <a:pt x="674" y="553"/>
                  </a:lnTo>
                  <a:lnTo>
                    <a:pt x="673" y="560"/>
                  </a:lnTo>
                  <a:lnTo>
                    <a:pt x="672" y="567"/>
                  </a:lnTo>
                  <a:lnTo>
                    <a:pt x="670" y="574"/>
                  </a:lnTo>
                  <a:lnTo>
                    <a:pt x="668" y="581"/>
                  </a:lnTo>
                  <a:lnTo>
                    <a:pt x="666" y="588"/>
                  </a:lnTo>
                  <a:lnTo>
                    <a:pt x="663" y="594"/>
                  </a:lnTo>
                  <a:lnTo>
                    <a:pt x="659" y="601"/>
                  </a:lnTo>
                  <a:lnTo>
                    <a:pt x="655" y="607"/>
                  </a:lnTo>
                  <a:lnTo>
                    <a:pt x="651" y="613"/>
                  </a:lnTo>
                  <a:lnTo>
                    <a:pt x="646" y="619"/>
                  </a:lnTo>
                  <a:lnTo>
                    <a:pt x="641" y="625"/>
                  </a:lnTo>
                  <a:lnTo>
                    <a:pt x="635" y="630"/>
                  </a:lnTo>
                  <a:lnTo>
                    <a:pt x="629" y="635"/>
                  </a:lnTo>
                  <a:lnTo>
                    <a:pt x="623" y="640"/>
                  </a:lnTo>
                  <a:lnTo>
                    <a:pt x="616" y="645"/>
                  </a:lnTo>
                  <a:lnTo>
                    <a:pt x="609" y="650"/>
                  </a:lnTo>
                  <a:lnTo>
                    <a:pt x="602" y="654"/>
                  </a:lnTo>
                  <a:lnTo>
                    <a:pt x="586" y="662"/>
                  </a:lnTo>
                  <a:lnTo>
                    <a:pt x="569" y="669"/>
                  </a:lnTo>
                  <a:lnTo>
                    <a:pt x="560" y="673"/>
                  </a:lnTo>
                  <a:lnTo>
                    <a:pt x="550" y="675"/>
                  </a:lnTo>
                  <a:lnTo>
                    <a:pt x="531" y="680"/>
                  </a:lnTo>
                  <a:lnTo>
                    <a:pt x="510" y="683"/>
                  </a:lnTo>
                  <a:lnTo>
                    <a:pt x="499" y="685"/>
                  </a:lnTo>
                  <a:lnTo>
                    <a:pt x="488" y="686"/>
                  </a:lnTo>
                  <a:lnTo>
                    <a:pt x="466" y="686"/>
                  </a:lnTo>
                  <a:close/>
                  <a:moveTo>
                    <a:pt x="0" y="0"/>
                  </a:moveTo>
                  <a:lnTo>
                    <a:pt x="0" y="453"/>
                  </a:lnTo>
                  <a:lnTo>
                    <a:pt x="0" y="908"/>
                  </a:lnTo>
                  <a:lnTo>
                    <a:pt x="680" y="908"/>
                  </a:lnTo>
                  <a:lnTo>
                    <a:pt x="1361" y="908"/>
                  </a:lnTo>
                  <a:lnTo>
                    <a:pt x="2041" y="908"/>
                  </a:lnTo>
                  <a:lnTo>
                    <a:pt x="2723" y="908"/>
                  </a:lnTo>
                  <a:lnTo>
                    <a:pt x="3403" y="908"/>
                  </a:lnTo>
                  <a:lnTo>
                    <a:pt x="4084" y="908"/>
                  </a:lnTo>
                  <a:lnTo>
                    <a:pt x="4765" y="908"/>
                  </a:lnTo>
                  <a:lnTo>
                    <a:pt x="5446" y="908"/>
                  </a:lnTo>
                  <a:lnTo>
                    <a:pt x="5446" y="453"/>
                  </a:lnTo>
                  <a:lnTo>
                    <a:pt x="5446" y="0"/>
                  </a:lnTo>
                  <a:lnTo>
                    <a:pt x="4765" y="0"/>
                  </a:lnTo>
                  <a:lnTo>
                    <a:pt x="4084" y="0"/>
                  </a:lnTo>
                  <a:lnTo>
                    <a:pt x="3403" y="0"/>
                  </a:lnTo>
                  <a:lnTo>
                    <a:pt x="2723" y="0"/>
                  </a:lnTo>
                  <a:lnTo>
                    <a:pt x="2041" y="0"/>
                  </a:lnTo>
                  <a:lnTo>
                    <a:pt x="1361" y="0"/>
                  </a:lnTo>
                  <a:lnTo>
                    <a:pt x="680" y="0"/>
                  </a:lnTo>
                  <a:lnTo>
                    <a:pt x="0" y="0"/>
                  </a:lnTo>
                  <a:close/>
                  <a:moveTo>
                    <a:pt x="1367" y="297"/>
                  </a:moveTo>
                  <a:lnTo>
                    <a:pt x="1358" y="297"/>
                  </a:lnTo>
                  <a:lnTo>
                    <a:pt x="1349" y="298"/>
                  </a:lnTo>
                  <a:lnTo>
                    <a:pt x="1341" y="299"/>
                  </a:lnTo>
                  <a:lnTo>
                    <a:pt x="1333" y="300"/>
                  </a:lnTo>
                  <a:lnTo>
                    <a:pt x="1325" y="302"/>
                  </a:lnTo>
                  <a:lnTo>
                    <a:pt x="1318" y="305"/>
                  </a:lnTo>
                  <a:lnTo>
                    <a:pt x="1311" y="307"/>
                  </a:lnTo>
                  <a:lnTo>
                    <a:pt x="1304" y="311"/>
                  </a:lnTo>
                  <a:lnTo>
                    <a:pt x="1291" y="318"/>
                  </a:lnTo>
                  <a:lnTo>
                    <a:pt x="1279" y="327"/>
                  </a:lnTo>
                  <a:lnTo>
                    <a:pt x="1274" y="331"/>
                  </a:lnTo>
                  <a:lnTo>
                    <a:pt x="1269" y="336"/>
                  </a:lnTo>
                  <a:lnTo>
                    <a:pt x="1259" y="347"/>
                  </a:lnTo>
                  <a:lnTo>
                    <a:pt x="1255" y="353"/>
                  </a:lnTo>
                  <a:lnTo>
                    <a:pt x="1251" y="359"/>
                  </a:lnTo>
                  <a:lnTo>
                    <a:pt x="1244" y="371"/>
                  </a:lnTo>
                  <a:lnTo>
                    <a:pt x="1241" y="377"/>
                  </a:lnTo>
                  <a:lnTo>
                    <a:pt x="1238" y="384"/>
                  </a:lnTo>
                  <a:lnTo>
                    <a:pt x="1233" y="397"/>
                  </a:lnTo>
                  <a:lnTo>
                    <a:pt x="1229" y="411"/>
                  </a:lnTo>
                  <a:lnTo>
                    <a:pt x="1226" y="425"/>
                  </a:lnTo>
                  <a:lnTo>
                    <a:pt x="1225" y="439"/>
                  </a:lnTo>
                  <a:lnTo>
                    <a:pt x="1224" y="454"/>
                  </a:lnTo>
                  <a:lnTo>
                    <a:pt x="1225" y="469"/>
                  </a:lnTo>
                  <a:lnTo>
                    <a:pt x="1225" y="476"/>
                  </a:lnTo>
                  <a:lnTo>
                    <a:pt x="1226" y="483"/>
                  </a:lnTo>
                  <a:lnTo>
                    <a:pt x="1229" y="497"/>
                  </a:lnTo>
                  <a:lnTo>
                    <a:pt x="1231" y="504"/>
                  </a:lnTo>
                  <a:lnTo>
                    <a:pt x="1233" y="510"/>
                  </a:lnTo>
                  <a:lnTo>
                    <a:pt x="1235" y="517"/>
                  </a:lnTo>
                  <a:lnTo>
                    <a:pt x="1238" y="524"/>
                  </a:lnTo>
                  <a:lnTo>
                    <a:pt x="1241" y="530"/>
                  </a:lnTo>
                  <a:lnTo>
                    <a:pt x="1244" y="537"/>
                  </a:lnTo>
                  <a:lnTo>
                    <a:pt x="1247" y="543"/>
                  </a:lnTo>
                  <a:lnTo>
                    <a:pt x="1251" y="549"/>
                  </a:lnTo>
                  <a:lnTo>
                    <a:pt x="1255" y="555"/>
                  </a:lnTo>
                  <a:lnTo>
                    <a:pt x="1259" y="561"/>
                  </a:lnTo>
                  <a:lnTo>
                    <a:pt x="1264" y="566"/>
                  </a:lnTo>
                  <a:lnTo>
                    <a:pt x="1269" y="571"/>
                  </a:lnTo>
                  <a:lnTo>
                    <a:pt x="1274" y="576"/>
                  </a:lnTo>
                  <a:lnTo>
                    <a:pt x="1279" y="581"/>
                  </a:lnTo>
                  <a:lnTo>
                    <a:pt x="1285" y="585"/>
                  </a:lnTo>
                  <a:lnTo>
                    <a:pt x="1291" y="589"/>
                  </a:lnTo>
                  <a:lnTo>
                    <a:pt x="1297" y="593"/>
                  </a:lnTo>
                  <a:lnTo>
                    <a:pt x="1304" y="597"/>
                  </a:lnTo>
                  <a:lnTo>
                    <a:pt x="1311" y="600"/>
                  </a:lnTo>
                  <a:lnTo>
                    <a:pt x="1318" y="603"/>
                  </a:lnTo>
                  <a:lnTo>
                    <a:pt x="1325" y="605"/>
                  </a:lnTo>
                  <a:lnTo>
                    <a:pt x="1333" y="607"/>
                  </a:lnTo>
                  <a:lnTo>
                    <a:pt x="1341" y="608"/>
                  </a:lnTo>
                  <a:lnTo>
                    <a:pt x="1349" y="610"/>
                  </a:lnTo>
                  <a:lnTo>
                    <a:pt x="1358" y="610"/>
                  </a:lnTo>
                  <a:lnTo>
                    <a:pt x="1367" y="611"/>
                  </a:lnTo>
                  <a:lnTo>
                    <a:pt x="1379" y="610"/>
                  </a:lnTo>
                  <a:lnTo>
                    <a:pt x="1392" y="608"/>
                  </a:lnTo>
                  <a:lnTo>
                    <a:pt x="1405" y="605"/>
                  </a:lnTo>
                  <a:lnTo>
                    <a:pt x="1417" y="601"/>
                  </a:lnTo>
                  <a:lnTo>
                    <a:pt x="1423" y="599"/>
                  </a:lnTo>
                  <a:lnTo>
                    <a:pt x="1428" y="596"/>
                  </a:lnTo>
                  <a:lnTo>
                    <a:pt x="1440" y="589"/>
                  </a:lnTo>
                  <a:lnTo>
                    <a:pt x="1445" y="586"/>
                  </a:lnTo>
                  <a:lnTo>
                    <a:pt x="1450" y="582"/>
                  </a:lnTo>
                  <a:lnTo>
                    <a:pt x="1455" y="577"/>
                  </a:lnTo>
                  <a:lnTo>
                    <a:pt x="1460" y="573"/>
                  </a:lnTo>
                  <a:lnTo>
                    <a:pt x="1465" y="568"/>
                  </a:lnTo>
                  <a:lnTo>
                    <a:pt x="1469" y="562"/>
                  </a:lnTo>
                  <a:lnTo>
                    <a:pt x="1473" y="557"/>
                  </a:lnTo>
                  <a:lnTo>
                    <a:pt x="1477" y="551"/>
                  </a:lnTo>
                  <a:lnTo>
                    <a:pt x="1485" y="538"/>
                  </a:lnTo>
                  <a:lnTo>
                    <a:pt x="1488" y="531"/>
                  </a:lnTo>
                  <a:lnTo>
                    <a:pt x="1491" y="524"/>
                  </a:lnTo>
                  <a:lnTo>
                    <a:pt x="1495" y="509"/>
                  </a:lnTo>
                  <a:lnTo>
                    <a:pt x="1497" y="500"/>
                  </a:lnTo>
                  <a:lnTo>
                    <a:pt x="1499" y="492"/>
                  </a:lnTo>
                  <a:lnTo>
                    <a:pt x="1500" y="483"/>
                  </a:lnTo>
                  <a:lnTo>
                    <a:pt x="1501" y="474"/>
                  </a:lnTo>
                  <a:lnTo>
                    <a:pt x="1502" y="464"/>
                  </a:lnTo>
                  <a:lnTo>
                    <a:pt x="1502" y="454"/>
                  </a:lnTo>
                  <a:lnTo>
                    <a:pt x="1502" y="444"/>
                  </a:lnTo>
                  <a:lnTo>
                    <a:pt x="1501" y="434"/>
                  </a:lnTo>
                  <a:lnTo>
                    <a:pt x="1500" y="425"/>
                  </a:lnTo>
                  <a:lnTo>
                    <a:pt x="1499" y="416"/>
                  </a:lnTo>
                  <a:lnTo>
                    <a:pt x="1495" y="399"/>
                  </a:lnTo>
                  <a:lnTo>
                    <a:pt x="1493" y="391"/>
                  </a:lnTo>
                  <a:lnTo>
                    <a:pt x="1491" y="384"/>
                  </a:lnTo>
                  <a:lnTo>
                    <a:pt x="1488" y="376"/>
                  </a:lnTo>
                  <a:lnTo>
                    <a:pt x="1485" y="369"/>
                  </a:lnTo>
                  <a:lnTo>
                    <a:pt x="1481" y="363"/>
                  </a:lnTo>
                  <a:lnTo>
                    <a:pt x="1477" y="356"/>
                  </a:lnTo>
                  <a:lnTo>
                    <a:pt x="1473" y="351"/>
                  </a:lnTo>
                  <a:lnTo>
                    <a:pt x="1469" y="345"/>
                  </a:lnTo>
                  <a:lnTo>
                    <a:pt x="1460" y="335"/>
                  </a:lnTo>
                  <a:lnTo>
                    <a:pt x="1450" y="326"/>
                  </a:lnTo>
                  <a:lnTo>
                    <a:pt x="1440" y="318"/>
                  </a:lnTo>
                  <a:lnTo>
                    <a:pt x="1434" y="314"/>
                  </a:lnTo>
                  <a:lnTo>
                    <a:pt x="1428" y="311"/>
                  </a:lnTo>
                  <a:lnTo>
                    <a:pt x="1423" y="308"/>
                  </a:lnTo>
                  <a:lnTo>
                    <a:pt x="1417" y="306"/>
                  </a:lnTo>
                  <a:lnTo>
                    <a:pt x="1411" y="304"/>
                  </a:lnTo>
                  <a:lnTo>
                    <a:pt x="1405" y="302"/>
                  </a:lnTo>
                  <a:lnTo>
                    <a:pt x="1398" y="300"/>
                  </a:lnTo>
                  <a:lnTo>
                    <a:pt x="1392" y="299"/>
                  </a:lnTo>
                  <a:lnTo>
                    <a:pt x="1379" y="297"/>
                  </a:lnTo>
                  <a:lnTo>
                    <a:pt x="1373" y="297"/>
                  </a:lnTo>
                  <a:lnTo>
                    <a:pt x="1367" y="297"/>
                  </a:lnTo>
                  <a:close/>
                  <a:moveTo>
                    <a:pt x="3177" y="301"/>
                  </a:moveTo>
                  <a:lnTo>
                    <a:pt x="3162" y="302"/>
                  </a:lnTo>
                  <a:lnTo>
                    <a:pt x="3148" y="304"/>
                  </a:lnTo>
                  <a:lnTo>
                    <a:pt x="3141" y="305"/>
                  </a:lnTo>
                  <a:lnTo>
                    <a:pt x="3135" y="307"/>
                  </a:lnTo>
                  <a:lnTo>
                    <a:pt x="3128" y="310"/>
                  </a:lnTo>
                  <a:lnTo>
                    <a:pt x="3121" y="312"/>
                  </a:lnTo>
                  <a:lnTo>
                    <a:pt x="3115" y="315"/>
                  </a:lnTo>
                  <a:lnTo>
                    <a:pt x="3109" y="318"/>
                  </a:lnTo>
                  <a:lnTo>
                    <a:pt x="3103" y="321"/>
                  </a:lnTo>
                  <a:lnTo>
                    <a:pt x="3097" y="325"/>
                  </a:lnTo>
                  <a:lnTo>
                    <a:pt x="3092" y="329"/>
                  </a:lnTo>
                  <a:lnTo>
                    <a:pt x="3086" y="334"/>
                  </a:lnTo>
                  <a:lnTo>
                    <a:pt x="3081" y="338"/>
                  </a:lnTo>
                  <a:lnTo>
                    <a:pt x="3076" y="343"/>
                  </a:lnTo>
                  <a:lnTo>
                    <a:pt x="3071" y="348"/>
                  </a:lnTo>
                  <a:lnTo>
                    <a:pt x="3067" y="353"/>
                  </a:lnTo>
                  <a:lnTo>
                    <a:pt x="3063" y="359"/>
                  </a:lnTo>
                  <a:lnTo>
                    <a:pt x="3059" y="365"/>
                  </a:lnTo>
                  <a:lnTo>
                    <a:pt x="3052" y="377"/>
                  </a:lnTo>
                  <a:lnTo>
                    <a:pt x="3048" y="384"/>
                  </a:lnTo>
                  <a:lnTo>
                    <a:pt x="3046" y="391"/>
                  </a:lnTo>
                  <a:lnTo>
                    <a:pt x="3043" y="398"/>
                  </a:lnTo>
                  <a:lnTo>
                    <a:pt x="3041" y="405"/>
                  </a:lnTo>
                  <a:lnTo>
                    <a:pt x="3039" y="413"/>
                  </a:lnTo>
                  <a:lnTo>
                    <a:pt x="3037" y="420"/>
                  </a:lnTo>
                  <a:lnTo>
                    <a:pt x="3035" y="436"/>
                  </a:lnTo>
                  <a:lnTo>
                    <a:pt x="3034" y="453"/>
                  </a:lnTo>
                  <a:lnTo>
                    <a:pt x="3034" y="462"/>
                  </a:lnTo>
                  <a:lnTo>
                    <a:pt x="3035" y="470"/>
                  </a:lnTo>
                  <a:lnTo>
                    <a:pt x="3036" y="478"/>
                  </a:lnTo>
                  <a:lnTo>
                    <a:pt x="3037" y="486"/>
                  </a:lnTo>
                  <a:lnTo>
                    <a:pt x="3041" y="501"/>
                  </a:lnTo>
                  <a:lnTo>
                    <a:pt x="3046" y="515"/>
                  </a:lnTo>
                  <a:lnTo>
                    <a:pt x="3052" y="529"/>
                  </a:lnTo>
                  <a:lnTo>
                    <a:pt x="3055" y="535"/>
                  </a:lnTo>
                  <a:lnTo>
                    <a:pt x="3059" y="541"/>
                  </a:lnTo>
                  <a:lnTo>
                    <a:pt x="3063" y="547"/>
                  </a:lnTo>
                  <a:lnTo>
                    <a:pt x="3067" y="553"/>
                  </a:lnTo>
                  <a:lnTo>
                    <a:pt x="3071" y="558"/>
                  </a:lnTo>
                  <a:lnTo>
                    <a:pt x="3076" y="563"/>
                  </a:lnTo>
                  <a:lnTo>
                    <a:pt x="3081" y="568"/>
                  </a:lnTo>
                  <a:lnTo>
                    <a:pt x="3086" y="573"/>
                  </a:lnTo>
                  <a:lnTo>
                    <a:pt x="3092" y="577"/>
                  </a:lnTo>
                  <a:lnTo>
                    <a:pt x="3097" y="581"/>
                  </a:lnTo>
                  <a:lnTo>
                    <a:pt x="3109" y="588"/>
                  </a:lnTo>
                  <a:lnTo>
                    <a:pt x="3115" y="591"/>
                  </a:lnTo>
                  <a:lnTo>
                    <a:pt x="3121" y="594"/>
                  </a:lnTo>
                  <a:lnTo>
                    <a:pt x="3135" y="599"/>
                  </a:lnTo>
                  <a:lnTo>
                    <a:pt x="3148" y="602"/>
                  </a:lnTo>
                  <a:lnTo>
                    <a:pt x="3155" y="604"/>
                  </a:lnTo>
                  <a:lnTo>
                    <a:pt x="3162" y="604"/>
                  </a:lnTo>
                  <a:lnTo>
                    <a:pt x="3177" y="605"/>
                  </a:lnTo>
                  <a:lnTo>
                    <a:pt x="3192" y="604"/>
                  </a:lnTo>
                  <a:lnTo>
                    <a:pt x="3206" y="602"/>
                  </a:lnTo>
                  <a:lnTo>
                    <a:pt x="3213" y="601"/>
                  </a:lnTo>
                  <a:lnTo>
                    <a:pt x="3219" y="599"/>
                  </a:lnTo>
                  <a:lnTo>
                    <a:pt x="3226" y="597"/>
                  </a:lnTo>
                  <a:lnTo>
                    <a:pt x="3232" y="594"/>
                  </a:lnTo>
                  <a:lnTo>
                    <a:pt x="3239" y="591"/>
                  </a:lnTo>
                  <a:lnTo>
                    <a:pt x="3245" y="588"/>
                  </a:lnTo>
                  <a:lnTo>
                    <a:pt x="3251" y="585"/>
                  </a:lnTo>
                  <a:lnTo>
                    <a:pt x="3257" y="581"/>
                  </a:lnTo>
                  <a:lnTo>
                    <a:pt x="3262" y="577"/>
                  </a:lnTo>
                  <a:lnTo>
                    <a:pt x="3268" y="573"/>
                  </a:lnTo>
                  <a:lnTo>
                    <a:pt x="3273" y="568"/>
                  </a:lnTo>
                  <a:lnTo>
                    <a:pt x="3278" y="563"/>
                  </a:lnTo>
                  <a:lnTo>
                    <a:pt x="3282" y="558"/>
                  </a:lnTo>
                  <a:lnTo>
                    <a:pt x="3287" y="553"/>
                  </a:lnTo>
                  <a:lnTo>
                    <a:pt x="3291" y="547"/>
                  </a:lnTo>
                  <a:lnTo>
                    <a:pt x="3295" y="541"/>
                  </a:lnTo>
                  <a:lnTo>
                    <a:pt x="3302" y="529"/>
                  </a:lnTo>
                  <a:lnTo>
                    <a:pt x="3305" y="522"/>
                  </a:lnTo>
                  <a:lnTo>
                    <a:pt x="3308" y="515"/>
                  </a:lnTo>
                  <a:lnTo>
                    <a:pt x="3311" y="508"/>
                  </a:lnTo>
                  <a:lnTo>
                    <a:pt x="3313" y="501"/>
                  </a:lnTo>
                  <a:lnTo>
                    <a:pt x="3315" y="494"/>
                  </a:lnTo>
                  <a:lnTo>
                    <a:pt x="3317" y="486"/>
                  </a:lnTo>
                  <a:lnTo>
                    <a:pt x="3319" y="470"/>
                  </a:lnTo>
                  <a:lnTo>
                    <a:pt x="3320" y="453"/>
                  </a:lnTo>
                  <a:lnTo>
                    <a:pt x="3319" y="444"/>
                  </a:lnTo>
                  <a:lnTo>
                    <a:pt x="3319" y="436"/>
                  </a:lnTo>
                  <a:lnTo>
                    <a:pt x="3318" y="428"/>
                  </a:lnTo>
                  <a:lnTo>
                    <a:pt x="3317" y="420"/>
                  </a:lnTo>
                  <a:lnTo>
                    <a:pt x="3313" y="405"/>
                  </a:lnTo>
                  <a:lnTo>
                    <a:pt x="3308" y="391"/>
                  </a:lnTo>
                  <a:lnTo>
                    <a:pt x="3302" y="377"/>
                  </a:lnTo>
                  <a:lnTo>
                    <a:pt x="3299" y="371"/>
                  </a:lnTo>
                  <a:lnTo>
                    <a:pt x="3295" y="365"/>
                  </a:lnTo>
                  <a:lnTo>
                    <a:pt x="3291" y="359"/>
                  </a:lnTo>
                  <a:lnTo>
                    <a:pt x="3287" y="353"/>
                  </a:lnTo>
                  <a:lnTo>
                    <a:pt x="3282" y="348"/>
                  </a:lnTo>
                  <a:lnTo>
                    <a:pt x="3278" y="343"/>
                  </a:lnTo>
                  <a:lnTo>
                    <a:pt x="3273" y="338"/>
                  </a:lnTo>
                  <a:lnTo>
                    <a:pt x="3268" y="334"/>
                  </a:lnTo>
                  <a:lnTo>
                    <a:pt x="3262" y="329"/>
                  </a:lnTo>
                  <a:lnTo>
                    <a:pt x="3257" y="325"/>
                  </a:lnTo>
                  <a:lnTo>
                    <a:pt x="3245" y="318"/>
                  </a:lnTo>
                  <a:lnTo>
                    <a:pt x="3239" y="315"/>
                  </a:lnTo>
                  <a:lnTo>
                    <a:pt x="3232" y="312"/>
                  </a:lnTo>
                  <a:lnTo>
                    <a:pt x="3219" y="307"/>
                  </a:lnTo>
                  <a:lnTo>
                    <a:pt x="3206" y="304"/>
                  </a:lnTo>
                  <a:lnTo>
                    <a:pt x="3199" y="303"/>
                  </a:lnTo>
                  <a:lnTo>
                    <a:pt x="3192" y="302"/>
                  </a:lnTo>
                  <a:lnTo>
                    <a:pt x="3177" y="301"/>
                  </a:lnTo>
                  <a:close/>
                  <a:moveTo>
                    <a:pt x="4997" y="297"/>
                  </a:moveTo>
                  <a:lnTo>
                    <a:pt x="4988" y="297"/>
                  </a:lnTo>
                  <a:lnTo>
                    <a:pt x="4979" y="298"/>
                  </a:lnTo>
                  <a:lnTo>
                    <a:pt x="4971" y="299"/>
                  </a:lnTo>
                  <a:lnTo>
                    <a:pt x="4963" y="300"/>
                  </a:lnTo>
                  <a:lnTo>
                    <a:pt x="4955" y="302"/>
                  </a:lnTo>
                  <a:lnTo>
                    <a:pt x="4948" y="305"/>
                  </a:lnTo>
                  <a:lnTo>
                    <a:pt x="4941" y="307"/>
                  </a:lnTo>
                  <a:lnTo>
                    <a:pt x="4934" y="311"/>
                  </a:lnTo>
                  <a:lnTo>
                    <a:pt x="4921" y="318"/>
                  </a:lnTo>
                  <a:lnTo>
                    <a:pt x="4910" y="327"/>
                  </a:lnTo>
                  <a:lnTo>
                    <a:pt x="4904" y="331"/>
                  </a:lnTo>
                  <a:lnTo>
                    <a:pt x="4899" y="336"/>
                  </a:lnTo>
                  <a:lnTo>
                    <a:pt x="4890" y="347"/>
                  </a:lnTo>
                  <a:lnTo>
                    <a:pt x="4885" y="353"/>
                  </a:lnTo>
                  <a:lnTo>
                    <a:pt x="4881" y="359"/>
                  </a:lnTo>
                  <a:lnTo>
                    <a:pt x="4874" y="371"/>
                  </a:lnTo>
                  <a:lnTo>
                    <a:pt x="4871" y="377"/>
                  </a:lnTo>
                  <a:lnTo>
                    <a:pt x="4868" y="384"/>
                  </a:lnTo>
                  <a:lnTo>
                    <a:pt x="4863" y="397"/>
                  </a:lnTo>
                  <a:lnTo>
                    <a:pt x="4859" y="411"/>
                  </a:lnTo>
                  <a:lnTo>
                    <a:pt x="4856" y="425"/>
                  </a:lnTo>
                  <a:lnTo>
                    <a:pt x="4855" y="439"/>
                  </a:lnTo>
                  <a:lnTo>
                    <a:pt x="4854" y="454"/>
                  </a:lnTo>
                  <a:lnTo>
                    <a:pt x="4855" y="469"/>
                  </a:lnTo>
                  <a:lnTo>
                    <a:pt x="4856" y="476"/>
                  </a:lnTo>
                  <a:lnTo>
                    <a:pt x="4856" y="483"/>
                  </a:lnTo>
                  <a:lnTo>
                    <a:pt x="4859" y="497"/>
                  </a:lnTo>
                  <a:lnTo>
                    <a:pt x="4861" y="504"/>
                  </a:lnTo>
                  <a:lnTo>
                    <a:pt x="4863" y="510"/>
                  </a:lnTo>
                  <a:lnTo>
                    <a:pt x="4865" y="517"/>
                  </a:lnTo>
                  <a:lnTo>
                    <a:pt x="4868" y="524"/>
                  </a:lnTo>
                  <a:lnTo>
                    <a:pt x="4871" y="530"/>
                  </a:lnTo>
                  <a:lnTo>
                    <a:pt x="4874" y="537"/>
                  </a:lnTo>
                  <a:lnTo>
                    <a:pt x="4878" y="543"/>
                  </a:lnTo>
                  <a:lnTo>
                    <a:pt x="4881" y="549"/>
                  </a:lnTo>
                  <a:lnTo>
                    <a:pt x="4885" y="555"/>
                  </a:lnTo>
                  <a:lnTo>
                    <a:pt x="4890" y="561"/>
                  </a:lnTo>
                  <a:lnTo>
                    <a:pt x="4894" y="566"/>
                  </a:lnTo>
                  <a:lnTo>
                    <a:pt x="4899" y="571"/>
                  </a:lnTo>
                  <a:lnTo>
                    <a:pt x="4904" y="576"/>
                  </a:lnTo>
                  <a:lnTo>
                    <a:pt x="4910" y="581"/>
                  </a:lnTo>
                  <a:lnTo>
                    <a:pt x="4915" y="585"/>
                  </a:lnTo>
                  <a:lnTo>
                    <a:pt x="4921" y="589"/>
                  </a:lnTo>
                  <a:lnTo>
                    <a:pt x="4927" y="593"/>
                  </a:lnTo>
                  <a:lnTo>
                    <a:pt x="4934" y="597"/>
                  </a:lnTo>
                  <a:lnTo>
                    <a:pt x="4941" y="600"/>
                  </a:lnTo>
                  <a:lnTo>
                    <a:pt x="4948" y="603"/>
                  </a:lnTo>
                  <a:lnTo>
                    <a:pt x="4955" y="605"/>
                  </a:lnTo>
                  <a:lnTo>
                    <a:pt x="4963" y="607"/>
                  </a:lnTo>
                  <a:lnTo>
                    <a:pt x="4971" y="608"/>
                  </a:lnTo>
                  <a:lnTo>
                    <a:pt x="4979" y="610"/>
                  </a:lnTo>
                  <a:lnTo>
                    <a:pt x="4988" y="610"/>
                  </a:lnTo>
                  <a:lnTo>
                    <a:pt x="4997" y="611"/>
                  </a:lnTo>
                  <a:lnTo>
                    <a:pt x="5010" y="610"/>
                  </a:lnTo>
                  <a:lnTo>
                    <a:pt x="5022" y="608"/>
                  </a:lnTo>
                  <a:lnTo>
                    <a:pt x="5035" y="605"/>
                  </a:lnTo>
                  <a:lnTo>
                    <a:pt x="5047" y="601"/>
                  </a:lnTo>
                  <a:lnTo>
                    <a:pt x="5053" y="599"/>
                  </a:lnTo>
                  <a:lnTo>
                    <a:pt x="5059" y="596"/>
                  </a:lnTo>
                  <a:lnTo>
                    <a:pt x="5070" y="589"/>
                  </a:lnTo>
                  <a:lnTo>
                    <a:pt x="5075" y="586"/>
                  </a:lnTo>
                  <a:lnTo>
                    <a:pt x="5081" y="582"/>
                  </a:lnTo>
                  <a:lnTo>
                    <a:pt x="5086" y="577"/>
                  </a:lnTo>
                  <a:lnTo>
                    <a:pt x="5090" y="573"/>
                  </a:lnTo>
                  <a:lnTo>
                    <a:pt x="5095" y="568"/>
                  </a:lnTo>
                  <a:lnTo>
                    <a:pt x="5100" y="562"/>
                  </a:lnTo>
                  <a:lnTo>
                    <a:pt x="5104" y="557"/>
                  </a:lnTo>
                  <a:lnTo>
                    <a:pt x="5108" y="551"/>
                  </a:lnTo>
                  <a:lnTo>
                    <a:pt x="5115" y="538"/>
                  </a:lnTo>
                  <a:lnTo>
                    <a:pt x="5118" y="531"/>
                  </a:lnTo>
                  <a:lnTo>
                    <a:pt x="5121" y="524"/>
                  </a:lnTo>
                  <a:lnTo>
                    <a:pt x="5126" y="509"/>
                  </a:lnTo>
                  <a:lnTo>
                    <a:pt x="5128" y="500"/>
                  </a:lnTo>
                  <a:lnTo>
                    <a:pt x="5129" y="492"/>
                  </a:lnTo>
                  <a:lnTo>
                    <a:pt x="5131" y="483"/>
                  </a:lnTo>
                  <a:lnTo>
                    <a:pt x="5132" y="474"/>
                  </a:lnTo>
                  <a:lnTo>
                    <a:pt x="5132" y="464"/>
                  </a:lnTo>
                  <a:lnTo>
                    <a:pt x="5132" y="454"/>
                  </a:lnTo>
                  <a:lnTo>
                    <a:pt x="5132" y="444"/>
                  </a:lnTo>
                  <a:lnTo>
                    <a:pt x="5132" y="434"/>
                  </a:lnTo>
                  <a:lnTo>
                    <a:pt x="5131" y="425"/>
                  </a:lnTo>
                  <a:lnTo>
                    <a:pt x="5129" y="416"/>
                  </a:lnTo>
                  <a:lnTo>
                    <a:pt x="5126" y="399"/>
                  </a:lnTo>
                  <a:lnTo>
                    <a:pt x="5124" y="391"/>
                  </a:lnTo>
                  <a:lnTo>
                    <a:pt x="5121" y="384"/>
                  </a:lnTo>
                  <a:lnTo>
                    <a:pt x="5118" y="376"/>
                  </a:lnTo>
                  <a:lnTo>
                    <a:pt x="5115" y="369"/>
                  </a:lnTo>
                  <a:lnTo>
                    <a:pt x="5111" y="363"/>
                  </a:lnTo>
                  <a:lnTo>
                    <a:pt x="5108" y="356"/>
                  </a:lnTo>
                  <a:lnTo>
                    <a:pt x="5104" y="351"/>
                  </a:lnTo>
                  <a:lnTo>
                    <a:pt x="5100" y="345"/>
                  </a:lnTo>
                  <a:lnTo>
                    <a:pt x="5090" y="335"/>
                  </a:lnTo>
                  <a:lnTo>
                    <a:pt x="5081" y="326"/>
                  </a:lnTo>
                  <a:lnTo>
                    <a:pt x="5070" y="318"/>
                  </a:lnTo>
                  <a:lnTo>
                    <a:pt x="5064" y="314"/>
                  </a:lnTo>
                  <a:lnTo>
                    <a:pt x="5059" y="311"/>
                  </a:lnTo>
                  <a:lnTo>
                    <a:pt x="5053" y="308"/>
                  </a:lnTo>
                  <a:lnTo>
                    <a:pt x="5047" y="306"/>
                  </a:lnTo>
                  <a:lnTo>
                    <a:pt x="5041" y="304"/>
                  </a:lnTo>
                  <a:lnTo>
                    <a:pt x="5035" y="302"/>
                  </a:lnTo>
                  <a:lnTo>
                    <a:pt x="5029" y="300"/>
                  </a:lnTo>
                  <a:lnTo>
                    <a:pt x="5022" y="299"/>
                  </a:lnTo>
                  <a:lnTo>
                    <a:pt x="5010" y="297"/>
                  </a:lnTo>
                  <a:lnTo>
                    <a:pt x="5003" y="297"/>
                  </a:lnTo>
                  <a:lnTo>
                    <a:pt x="4997" y="29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grpSp>
          <p:nvGrpSpPr>
            <p:cNvPr id="43" name="Group 42"/>
            <p:cNvGrpSpPr>
              <a:grpSpLocks noChangeAspect="1"/>
            </p:cNvGrpSpPr>
            <p:nvPr userDrawn="1"/>
          </p:nvGrpSpPr>
          <p:grpSpPr>
            <a:xfrm>
              <a:off x="1900114" y="6364340"/>
              <a:ext cx="1052413" cy="162000"/>
              <a:chOff x="2160588" y="4324351"/>
              <a:chExt cx="7105649" cy="1093788"/>
            </a:xfrm>
            <a:solidFill>
              <a:schemeClr val="accent1"/>
            </a:solidFill>
          </p:grpSpPr>
          <p:sp>
            <p:nvSpPr>
              <p:cNvPr id="44" name="Freeform 7"/>
              <p:cNvSpPr>
                <a:spLocks noEditPoints="1"/>
              </p:cNvSpPr>
              <p:nvPr userDrawn="1"/>
            </p:nvSpPr>
            <p:spPr bwMode="auto">
              <a:xfrm>
                <a:off x="2160588" y="4527551"/>
                <a:ext cx="595312" cy="890588"/>
              </a:xfrm>
              <a:custGeom>
                <a:avLst/>
                <a:gdLst>
                  <a:gd name="T0" fmla="*/ 372 w 375"/>
                  <a:gd name="T1" fmla="*/ 420 h 561"/>
                  <a:gd name="T2" fmla="*/ 357 w 375"/>
                  <a:gd name="T3" fmla="*/ 465 h 561"/>
                  <a:gd name="T4" fmla="*/ 333 w 375"/>
                  <a:gd name="T5" fmla="*/ 502 h 561"/>
                  <a:gd name="T6" fmla="*/ 301 w 375"/>
                  <a:gd name="T7" fmla="*/ 530 h 561"/>
                  <a:gd name="T8" fmla="*/ 262 w 375"/>
                  <a:gd name="T9" fmla="*/ 549 h 561"/>
                  <a:gd name="T10" fmla="*/ 198 w 375"/>
                  <a:gd name="T11" fmla="*/ 561 h 561"/>
                  <a:gd name="T12" fmla="*/ 140 w 375"/>
                  <a:gd name="T13" fmla="*/ 557 h 561"/>
                  <a:gd name="T14" fmla="*/ 86 w 375"/>
                  <a:gd name="T15" fmla="*/ 540 h 561"/>
                  <a:gd name="T16" fmla="*/ 43 w 375"/>
                  <a:gd name="T17" fmla="*/ 515 h 561"/>
                  <a:gd name="T18" fmla="*/ 85 w 375"/>
                  <a:gd name="T19" fmla="*/ 469 h 561"/>
                  <a:gd name="T20" fmla="*/ 134 w 375"/>
                  <a:gd name="T21" fmla="*/ 494 h 561"/>
                  <a:gd name="T22" fmla="*/ 178 w 375"/>
                  <a:gd name="T23" fmla="*/ 502 h 561"/>
                  <a:gd name="T24" fmla="*/ 238 w 375"/>
                  <a:gd name="T25" fmla="*/ 494 h 561"/>
                  <a:gd name="T26" fmla="*/ 269 w 375"/>
                  <a:gd name="T27" fmla="*/ 478 h 561"/>
                  <a:gd name="T28" fmla="*/ 302 w 375"/>
                  <a:gd name="T29" fmla="*/ 437 h 561"/>
                  <a:gd name="T30" fmla="*/ 311 w 375"/>
                  <a:gd name="T31" fmla="*/ 406 h 561"/>
                  <a:gd name="T32" fmla="*/ 314 w 375"/>
                  <a:gd name="T33" fmla="*/ 342 h 561"/>
                  <a:gd name="T34" fmla="*/ 285 w 375"/>
                  <a:gd name="T35" fmla="*/ 375 h 561"/>
                  <a:gd name="T36" fmla="*/ 248 w 375"/>
                  <a:gd name="T37" fmla="*/ 397 h 561"/>
                  <a:gd name="T38" fmla="*/ 203 w 375"/>
                  <a:gd name="T39" fmla="*/ 410 h 561"/>
                  <a:gd name="T40" fmla="*/ 154 w 375"/>
                  <a:gd name="T41" fmla="*/ 409 h 561"/>
                  <a:gd name="T42" fmla="*/ 109 w 375"/>
                  <a:gd name="T43" fmla="*/ 396 h 561"/>
                  <a:gd name="T44" fmla="*/ 70 w 375"/>
                  <a:gd name="T45" fmla="*/ 372 h 561"/>
                  <a:gd name="T46" fmla="*/ 39 w 375"/>
                  <a:gd name="T47" fmla="*/ 339 h 561"/>
                  <a:gd name="T48" fmla="*/ 13 w 375"/>
                  <a:gd name="T49" fmla="*/ 290 h 561"/>
                  <a:gd name="T50" fmla="*/ 2 w 375"/>
                  <a:gd name="T51" fmla="*/ 241 h 561"/>
                  <a:gd name="T52" fmla="*/ 1 w 375"/>
                  <a:gd name="T53" fmla="*/ 187 h 561"/>
                  <a:gd name="T54" fmla="*/ 11 w 375"/>
                  <a:gd name="T55" fmla="*/ 136 h 561"/>
                  <a:gd name="T56" fmla="*/ 30 w 375"/>
                  <a:gd name="T57" fmla="*/ 91 h 561"/>
                  <a:gd name="T58" fmla="*/ 59 w 375"/>
                  <a:gd name="T59" fmla="*/ 53 h 561"/>
                  <a:gd name="T60" fmla="*/ 96 w 375"/>
                  <a:gd name="T61" fmla="*/ 25 h 561"/>
                  <a:gd name="T62" fmla="*/ 141 w 375"/>
                  <a:gd name="T63" fmla="*/ 6 h 561"/>
                  <a:gd name="T64" fmla="*/ 193 w 375"/>
                  <a:gd name="T65" fmla="*/ 0 h 561"/>
                  <a:gd name="T66" fmla="*/ 243 w 375"/>
                  <a:gd name="T67" fmla="*/ 9 h 561"/>
                  <a:gd name="T68" fmla="*/ 283 w 375"/>
                  <a:gd name="T69" fmla="*/ 30 h 561"/>
                  <a:gd name="T70" fmla="*/ 316 w 375"/>
                  <a:gd name="T71" fmla="*/ 63 h 561"/>
                  <a:gd name="T72" fmla="*/ 176 w 375"/>
                  <a:gd name="T73" fmla="*/ 60 h 561"/>
                  <a:gd name="T74" fmla="*/ 137 w 375"/>
                  <a:gd name="T75" fmla="*/ 71 h 561"/>
                  <a:gd name="T76" fmla="*/ 105 w 375"/>
                  <a:gd name="T77" fmla="*/ 93 h 561"/>
                  <a:gd name="T78" fmla="*/ 82 w 375"/>
                  <a:gd name="T79" fmla="*/ 125 h 561"/>
                  <a:gd name="T80" fmla="*/ 65 w 375"/>
                  <a:gd name="T81" fmla="*/ 179 h 561"/>
                  <a:gd name="T82" fmla="*/ 65 w 375"/>
                  <a:gd name="T83" fmla="*/ 239 h 561"/>
                  <a:gd name="T84" fmla="*/ 76 w 375"/>
                  <a:gd name="T85" fmla="*/ 279 h 561"/>
                  <a:gd name="T86" fmla="*/ 96 w 375"/>
                  <a:gd name="T87" fmla="*/ 312 h 561"/>
                  <a:gd name="T88" fmla="*/ 131 w 375"/>
                  <a:gd name="T89" fmla="*/ 339 h 561"/>
                  <a:gd name="T90" fmla="*/ 176 w 375"/>
                  <a:gd name="T91" fmla="*/ 352 h 561"/>
                  <a:gd name="T92" fmla="*/ 220 w 375"/>
                  <a:gd name="T93" fmla="*/ 350 h 561"/>
                  <a:gd name="T94" fmla="*/ 245 w 375"/>
                  <a:gd name="T95" fmla="*/ 340 h 561"/>
                  <a:gd name="T96" fmla="*/ 271 w 375"/>
                  <a:gd name="T97" fmla="*/ 321 h 561"/>
                  <a:gd name="T98" fmla="*/ 302 w 375"/>
                  <a:gd name="T99" fmla="*/ 272 h 561"/>
                  <a:gd name="T100" fmla="*/ 314 w 375"/>
                  <a:gd name="T101" fmla="*/ 208 h 561"/>
                  <a:gd name="T102" fmla="*/ 303 w 375"/>
                  <a:gd name="T103" fmla="*/ 143 h 561"/>
                  <a:gd name="T104" fmla="*/ 282 w 375"/>
                  <a:gd name="T105" fmla="*/ 102 h 561"/>
                  <a:gd name="T106" fmla="*/ 243 w 375"/>
                  <a:gd name="T107" fmla="*/ 70 h 561"/>
                  <a:gd name="T108" fmla="*/ 190 w 375"/>
                  <a:gd name="T109" fmla="*/ 59 h 5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75" h="561">
                    <a:moveTo>
                      <a:pt x="375" y="379"/>
                    </a:moveTo>
                    <a:lnTo>
                      <a:pt x="375" y="390"/>
                    </a:lnTo>
                    <a:lnTo>
                      <a:pt x="375" y="400"/>
                    </a:lnTo>
                    <a:lnTo>
                      <a:pt x="373" y="411"/>
                    </a:lnTo>
                    <a:lnTo>
                      <a:pt x="372" y="420"/>
                    </a:lnTo>
                    <a:lnTo>
                      <a:pt x="370" y="430"/>
                    </a:lnTo>
                    <a:lnTo>
                      <a:pt x="367" y="439"/>
                    </a:lnTo>
                    <a:lnTo>
                      <a:pt x="364" y="448"/>
                    </a:lnTo>
                    <a:lnTo>
                      <a:pt x="361" y="457"/>
                    </a:lnTo>
                    <a:lnTo>
                      <a:pt x="357" y="465"/>
                    </a:lnTo>
                    <a:lnTo>
                      <a:pt x="353" y="473"/>
                    </a:lnTo>
                    <a:lnTo>
                      <a:pt x="349" y="481"/>
                    </a:lnTo>
                    <a:lnTo>
                      <a:pt x="344" y="488"/>
                    </a:lnTo>
                    <a:lnTo>
                      <a:pt x="339" y="495"/>
                    </a:lnTo>
                    <a:lnTo>
                      <a:pt x="333" y="502"/>
                    </a:lnTo>
                    <a:lnTo>
                      <a:pt x="327" y="508"/>
                    </a:lnTo>
                    <a:lnTo>
                      <a:pt x="321" y="514"/>
                    </a:lnTo>
                    <a:lnTo>
                      <a:pt x="315" y="520"/>
                    </a:lnTo>
                    <a:lnTo>
                      <a:pt x="308" y="525"/>
                    </a:lnTo>
                    <a:lnTo>
                      <a:pt x="301" y="530"/>
                    </a:lnTo>
                    <a:lnTo>
                      <a:pt x="294" y="534"/>
                    </a:lnTo>
                    <a:lnTo>
                      <a:pt x="286" y="539"/>
                    </a:lnTo>
                    <a:lnTo>
                      <a:pt x="278" y="542"/>
                    </a:lnTo>
                    <a:lnTo>
                      <a:pt x="270" y="546"/>
                    </a:lnTo>
                    <a:lnTo>
                      <a:pt x="262" y="549"/>
                    </a:lnTo>
                    <a:lnTo>
                      <a:pt x="253" y="552"/>
                    </a:lnTo>
                    <a:lnTo>
                      <a:pt x="245" y="554"/>
                    </a:lnTo>
                    <a:lnTo>
                      <a:pt x="226" y="558"/>
                    </a:lnTo>
                    <a:lnTo>
                      <a:pt x="208" y="560"/>
                    </a:lnTo>
                    <a:lnTo>
                      <a:pt x="198" y="561"/>
                    </a:lnTo>
                    <a:lnTo>
                      <a:pt x="188" y="561"/>
                    </a:lnTo>
                    <a:lnTo>
                      <a:pt x="176" y="561"/>
                    </a:lnTo>
                    <a:lnTo>
                      <a:pt x="163" y="560"/>
                    </a:lnTo>
                    <a:lnTo>
                      <a:pt x="151" y="559"/>
                    </a:lnTo>
                    <a:lnTo>
                      <a:pt x="140" y="557"/>
                    </a:lnTo>
                    <a:lnTo>
                      <a:pt x="128" y="554"/>
                    </a:lnTo>
                    <a:lnTo>
                      <a:pt x="117" y="551"/>
                    </a:lnTo>
                    <a:lnTo>
                      <a:pt x="107" y="548"/>
                    </a:lnTo>
                    <a:lnTo>
                      <a:pt x="96" y="544"/>
                    </a:lnTo>
                    <a:lnTo>
                      <a:pt x="86" y="540"/>
                    </a:lnTo>
                    <a:lnTo>
                      <a:pt x="77" y="536"/>
                    </a:lnTo>
                    <a:lnTo>
                      <a:pt x="68" y="531"/>
                    </a:lnTo>
                    <a:lnTo>
                      <a:pt x="59" y="526"/>
                    </a:lnTo>
                    <a:lnTo>
                      <a:pt x="50" y="520"/>
                    </a:lnTo>
                    <a:lnTo>
                      <a:pt x="43" y="515"/>
                    </a:lnTo>
                    <a:lnTo>
                      <a:pt x="35" y="509"/>
                    </a:lnTo>
                    <a:lnTo>
                      <a:pt x="28" y="503"/>
                    </a:lnTo>
                    <a:lnTo>
                      <a:pt x="68" y="456"/>
                    </a:lnTo>
                    <a:lnTo>
                      <a:pt x="79" y="465"/>
                    </a:lnTo>
                    <a:lnTo>
                      <a:pt x="85" y="469"/>
                    </a:lnTo>
                    <a:lnTo>
                      <a:pt x="91" y="473"/>
                    </a:lnTo>
                    <a:lnTo>
                      <a:pt x="104" y="481"/>
                    </a:lnTo>
                    <a:lnTo>
                      <a:pt x="119" y="488"/>
                    </a:lnTo>
                    <a:lnTo>
                      <a:pt x="126" y="491"/>
                    </a:lnTo>
                    <a:lnTo>
                      <a:pt x="134" y="494"/>
                    </a:lnTo>
                    <a:lnTo>
                      <a:pt x="143" y="496"/>
                    </a:lnTo>
                    <a:lnTo>
                      <a:pt x="151" y="498"/>
                    </a:lnTo>
                    <a:lnTo>
                      <a:pt x="160" y="500"/>
                    </a:lnTo>
                    <a:lnTo>
                      <a:pt x="169" y="501"/>
                    </a:lnTo>
                    <a:lnTo>
                      <a:pt x="178" y="502"/>
                    </a:lnTo>
                    <a:lnTo>
                      <a:pt x="188" y="502"/>
                    </a:lnTo>
                    <a:lnTo>
                      <a:pt x="201" y="502"/>
                    </a:lnTo>
                    <a:lnTo>
                      <a:pt x="214" y="500"/>
                    </a:lnTo>
                    <a:lnTo>
                      <a:pt x="226" y="498"/>
                    </a:lnTo>
                    <a:lnTo>
                      <a:pt x="238" y="494"/>
                    </a:lnTo>
                    <a:lnTo>
                      <a:pt x="244" y="492"/>
                    </a:lnTo>
                    <a:lnTo>
                      <a:pt x="249" y="490"/>
                    </a:lnTo>
                    <a:lnTo>
                      <a:pt x="259" y="484"/>
                    </a:lnTo>
                    <a:lnTo>
                      <a:pt x="264" y="481"/>
                    </a:lnTo>
                    <a:lnTo>
                      <a:pt x="269" y="478"/>
                    </a:lnTo>
                    <a:lnTo>
                      <a:pt x="278" y="471"/>
                    </a:lnTo>
                    <a:lnTo>
                      <a:pt x="286" y="462"/>
                    </a:lnTo>
                    <a:lnTo>
                      <a:pt x="293" y="453"/>
                    </a:lnTo>
                    <a:lnTo>
                      <a:pt x="299" y="443"/>
                    </a:lnTo>
                    <a:lnTo>
                      <a:pt x="302" y="437"/>
                    </a:lnTo>
                    <a:lnTo>
                      <a:pt x="304" y="432"/>
                    </a:lnTo>
                    <a:lnTo>
                      <a:pt x="306" y="426"/>
                    </a:lnTo>
                    <a:lnTo>
                      <a:pt x="308" y="420"/>
                    </a:lnTo>
                    <a:lnTo>
                      <a:pt x="310" y="413"/>
                    </a:lnTo>
                    <a:lnTo>
                      <a:pt x="311" y="406"/>
                    </a:lnTo>
                    <a:lnTo>
                      <a:pt x="312" y="400"/>
                    </a:lnTo>
                    <a:lnTo>
                      <a:pt x="313" y="392"/>
                    </a:lnTo>
                    <a:lnTo>
                      <a:pt x="313" y="385"/>
                    </a:lnTo>
                    <a:lnTo>
                      <a:pt x="314" y="378"/>
                    </a:lnTo>
                    <a:lnTo>
                      <a:pt x="314" y="342"/>
                    </a:lnTo>
                    <a:lnTo>
                      <a:pt x="308" y="350"/>
                    </a:lnTo>
                    <a:lnTo>
                      <a:pt x="302" y="358"/>
                    </a:lnTo>
                    <a:lnTo>
                      <a:pt x="295" y="365"/>
                    </a:lnTo>
                    <a:lnTo>
                      <a:pt x="288" y="371"/>
                    </a:lnTo>
                    <a:lnTo>
                      <a:pt x="285" y="375"/>
                    </a:lnTo>
                    <a:lnTo>
                      <a:pt x="281" y="378"/>
                    </a:lnTo>
                    <a:lnTo>
                      <a:pt x="273" y="383"/>
                    </a:lnTo>
                    <a:lnTo>
                      <a:pt x="265" y="388"/>
                    </a:lnTo>
                    <a:lnTo>
                      <a:pt x="257" y="393"/>
                    </a:lnTo>
                    <a:lnTo>
                      <a:pt x="248" y="397"/>
                    </a:lnTo>
                    <a:lnTo>
                      <a:pt x="239" y="401"/>
                    </a:lnTo>
                    <a:lnTo>
                      <a:pt x="230" y="404"/>
                    </a:lnTo>
                    <a:lnTo>
                      <a:pt x="221" y="406"/>
                    </a:lnTo>
                    <a:lnTo>
                      <a:pt x="212" y="408"/>
                    </a:lnTo>
                    <a:lnTo>
                      <a:pt x="203" y="410"/>
                    </a:lnTo>
                    <a:lnTo>
                      <a:pt x="194" y="411"/>
                    </a:lnTo>
                    <a:lnTo>
                      <a:pt x="184" y="411"/>
                    </a:lnTo>
                    <a:lnTo>
                      <a:pt x="174" y="411"/>
                    </a:lnTo>
                    <a:lnTo>
                      <a:pt x="164" y="410"/>
                    </a:lnTo>
                    <a:lnTo>
                      <a:pt x="154" y="409"/>
                    </a:lnTo>
                    <a:lnTo>
                      <a:pt x="145" y="407"/>
                    </a:lnTo>
                    <a:lnTo>
                      <a:pt x="135" y="405"/>
                    </a:lnTo>
                    <a:lnTo>
                      <a:pt x="126" y="402"/>
                    </a:lnTo>
                    <a:lnTo>
                      <a:pt x="117" y="399"/>
                    </a:lnTo>
                    <a:lnTo>
                      <a:pt x="109" y="396"/>
                    </a:lnTo>
                    <a:lnTo>
                      <a:pt x="100" y="392"/>
                    </a:lnTo>
                    <a:lnTo>
                      <a:pt x="92" y="388"/>
                    </a:lnTo>
                    <a:lnTo>
                      <a:pt x="85" y="383"/>
                    </a:lnTo>
                    <a:lnTo>
                      <a:pt x="77" y="378"/>
                    </a:lnTo>
                    <a:lnTo>
                      <a:pt x="70" y="372"/>
                    </a:lnTo>
                    <a:lnTo>
                      <a:pt x="63" y="366"/>
                    </a:lnTo>
                    <a:lnTo>
                      <a:pt x="57" y="360"/>
                    </a:lnTo>
                    <a:lnTo>
                      <a:pt x="51" y="354"/>
                    </a:lnTo>
                    <a:lnTo>
                      <a:pt x="45" y="347"/>
                    </a:lnTo>
                    <a:lnTo>
                      <a:pt x="39" y="339"/>
                    </a:lnTo>
                    <a:lnTo>
                      <a:pt x="34" y="332"/>
                    </a:lnTo>
                    <a:lnTo>
                      <a:pt x="29" y="324"/>
                    </a:lnTo>
                    <a:lnTo>
                      <a:pt x="20" y="307"/>
                    </a:lnTo>
                    <a:lnTo>
                      <a:pt x="17" y="299"/>
                    </a:lnTo>
                    <a:lnTo>
                      <a:pt x="13" y="290"/>
                    </a:lnTo>
                    <a:lnTo>
                      <a:pt x="10" y="280"/>
                    </a:lnTo>
                    <a:lnTo>
                      <a:pt x="8" y="271"/>
                    </a:lnTo>
                    <a:lnTo>
                      <a:pt x="5" y="261"/>
                    </a:lnTo>
                    <a:lnTo>
                      <a:pt x="3" y="251"/>
                    </a:lnTo>
                    <a:lnTo>
                      <a:pt x="2" y="241"/>
                    </a:lnTo>
                    <a:lnTo>
                      <a:pt x="1" y="230"/>
                    </a:lnTo>
                    <a:lnTo>
                      <a:pt x="0" y="220"/>
                    </a:lnTo>
                    <a:lnTo>
                      <a:pt x="0" y="209"/>
                    </a:lnTo>
                    <a:lnTo>
                      <a:pt x="0" y="198"/>
                    </a:lnTo>
                    <a:lnTo>
                      <a:pt x="1" y="187"/>
                    </a:lnTo>
                    <a:lnTo>
                      <a:pt x="2" y="176"/>
                    </a:lnTo>
                    <a:lnTo>
                      <a:pt x="4" y="166"/>
                    </a:lnTo>
                    <a:lnTo>
                      <a:pt x="6" y="156"/>
                    </a:lnTo>
                    <a:lnTo>
                      <a:pt x="8" y="146"/>
                    </a:lnTo>
                    <a:lnTo>
                      <a:pt x="11" y="136"/>
                    </a:lnTo>
                    <a:lnTo>
                      <a:pt x="14" y="126"/>
                    </a:lnTo>
                    <a:lnTo>
                      <a:pt x="17" y="117"/>
                    </a:lnTo>
                    <a:lnTo>
                      <a:pt x="21" y="108"/>
                    </a:lnTo>
                    <a:lnTo>
                      <a:pt x="26" y="99"/>
                    </a:lnTo>
                    <a:lnTo>
                      <a:pt x="30" y="91"/>
                    </a:lnTo>
                    <a:lnTo>
                      <a:pt x="35" y="82"/>
                    </a:lnTo>
                    <a:lnTo>
                      <a:pt x="41" y="75"/>
                    </a:lnTo>
                    <a:lnTo>
                      <a:pt x="47" y="67"/>
                    </a:lnTo>
                    <a:lnTo>
                      <a:pt x="53" y="60"/>
                    </a:lnTo>
                    <a:lnTo>
                      <a:pt x="59" y="53"/>
                    </a:lnTo>
                    <a:lnTo>
                      <a:pt x="66" y="47"/>
                    </a:lnTo>
                    <a:lnTo>
                      <a:pt x="73" y="41"/>
                    </a:lnTo>
                    <a:lnTo>
                      <a:pt x="81" y="35"/>
                    </a:lnTo>
                    <a:lnTo>
                      <a:pt x="88" y="29"/>
                    </a:lnTo>
                    <a:lnTo>
                      <a:pt x="96" y="25"/>
                    </a:lnTo>
                    <a:lnTo>
                      <a:pt x="105" y="20"/>
                    </a:lnTo>
                    <a:lnTo>
                      <a:pt x="113" y="16"/>
                    </a:lnTo>
                    <a:lnTo>
                      <a:pt x="122" y="12"/>
                    </a:lnTo>
                    <a:lnTo>
                      <a:pt x="132" y="9"/>
                    </a:lnTo>
                    <a:lnTo>
                      <a:pt x="141" y="6"/>
                    </a:lnTo>
                    <a:lnTo>
                      <a:pt x="151" y="4"/>
                    </a:lnTo>
                    <a:lnTo>
                      <a:pt x="161" y="2"/>
                    </a:lnTo>
                    <a:lnTo>
                      <a:pt x="171" y="1"/>
                    </a:lnTo>
                    <a:lnTo>
                      <a:pt x="182" y="0"/>
                    </a:lnTo>
                    <a:lnTo>
                      <a:pt x="193" y="0"/>
                    </a:lnTo>
                    <a:lnTo>
                      <a:pt x="201" y="0"/>
                    </a:lnTo>
                    <a:lnTo>
                      <a:pt x="209" y="1"/>
                    </a:lnTo>
                    <a:lnTo>
                      <a:pt x="226" y="4"/>
                    </a:lnTo>
                    <a:lnTo>
                      <a:pt x="235" y="6"/>
                    </a:lnTo>
                    <a:lnTo>
                      <a:pt x="243" y="9"/>
                    </a:lnTo>
                    <a:lnTo>
                      <a:pt x="252" y="12"/>
                    </a:lnTo>
                    <a:lnTo>
                      <a:pt x="260" y="16"/>
                    </a:lnTo>
                    <a:lnTo>
                      <a:pt x="268" y="20"/>
                    </a:lnTo>
                    <a:lnTo>
                      <a:pt x="276" y="25"/>
                    </a:lnTo>
                    <a:lnTo>
                      <a:pt x="283" y="30"/>
                    </a:lnTo>
                    <a:lnTo>
                      <a:pt x="290" y="36"/>
                    </a:lnTo>
                    <a:lnTo>
                      <a:pt x="297" y="42"/>
                    </a:lnTo>
                    <a:lnTo>
                      <a:pt x="304" y="48"/>
                    </a:lnTo>
                    <a:lnTo>
                      <a:pt x="310" y="56"/>
                    </a:lnTo>
                    <a:lnTo>
                      <a:pt x="316" y="63"/>
                    </a:lnTo>
                    <a:lnTo>
                      <a:pt x="316" y="7"/>
                    </a:lnTo>
                    <a:lnTo>
                      <a:pt x="375" y="7"/>
                    </a:lnTo>
                    <a:lnTo>
                      <a:pt x="375" y="379"/>
                    </a:lnTo>
                    <a:close/>
                    <a:moveTo>
                      <a:pt x="190" y="59"/>
                    </a:moveTo>
                    <a:lnTo>
                      <a:pt x="176" y="60"/>
                    </a:lnTo>
                    <a:lnTo>
                      <a:pt x="169" y="61"/>
                    </a:lnTo>
                    <a:lnTo>
                      <a:pt x="162" y="62"/>
                    </a:lnTo>
                    <a:lnTo>
                      <a:pt x="155" y="64"/>
                    </a:lnTo>
                    <a:lnTo>
                      <a:pt x="149" y="66"/>
                    </a:lnTo>
                    <a:lnTo>
                      <a:pt x="137" y="71"/>
                    </a:lnTo>
                    <a:lnTo>
                      <a:pt x="125" y="77"/>
                    </a:lnTo>
                    <a:lnTo>
                      <a:pt x="120" y="81"/>
                    </a:lnTo>
                    <a:lnTo>
                      <a:pt x="115" y="85"/>
                    </a:lnTo>
                    <a:lnTo>
                      <a:pt x="110" y="89"/>
                    </a:lnTo>
                    <a:lnTo>
                      <a:pt x="105" y="93"/>
                    </a:lnTo>
                    <a:lnTo>
                      <a:pt x="101" y="98"/>
                    </a:lnTo>
                    <a:lnTo>
                      <a:pt x="97" y="103"/>
                    </a:lnTo>
                    <a:lnTo>
                      <a:pt x="89" y="113"/>
                    </a:lnTo>
                    <a:lnTo>
                      <a:pt x="85" y="119"/>
                    </a:lnTo>
                    <a:lnTo>
                      <a:pt x="82" y="125"/>
                    </a:lnTo>
                    <a:lnTo>
                      <a:pt x="76" y="137"/>
                    </a:lnTo>
                    <a:lnTo>
                      <a:pt x="71" y="151"/>
                    </a:lnTo>
                    <a:lnTo>
                      <a:pt x="69" y="157"/>
                    </a:lnTo>
                    <a:lnTo>
                      <a:pt x="68" y="164"/>
                    </a:lnTo>
                    <a:lnTo>
                      <a:pt x="65" y="179"/>
                    </a:lnTo>
                    <a:lnTo>
                      <a:pt x="63" y="194"/>
                    </a:lnTo>
                    <a:lnTo>
                      <a:pt x="63" y="209"/>
                    </a:lnTo>
                    <a:lnTo>
                      <a:pt x="63" y="224"/>
                    </a:lnTo>
                    <a:lnTo>
                      <a:pt x="64" y="231"/>
                    </a:lnTo>
                    <a:lnTo>
                      <a:pt x="65" y="239"/>
                    </a:lnTo>
                    <a:lnTo>
                      <a:pt x="66" y="246"/>
                    </a:lnTo>
                    <a:lnTo>
                      <a:pt x="68" y="253"/>
                    </a:lnTo>
                    <a:lnTo>
                      <a:pt x="69" y="259"/>
                    </a:lnTo>
                    <a:lnTo>
                      <a:pt x="71" y="266"/>
                    </a:lnTo>
                    <a:lnTo>
                      <a:pt x="76" y="279"/>
                    </a:lnTo>
                    <a:lnTo>
                      <a:pt x="82" y="291"/>
                    </a:lnTo>
                    <a:lnTo>
                      <a:pt x="85" y="296"/>
                    </a:lnTo>
                    <a:lnTo>
                      <a:pt x="89" y="302"/>
                    </a:lnTo>
                    <a:lnTo>
                      <a:pt x="92" y="307"/>
                    </a:lnTo>
                    <a:lnTo>
                      <a:pt x="96" y="312"/>
                    </a:lnTo>
                    <a:lnTo>
                      <a:pt x="105" y="321"/>
                    </a:lnTo>
                    <a:lnTo>
                      <a:pt x="110" y="325"/>
                    </a:lnTo>
                    <a:lnTo>
                      <a:pt x="115" y="329"/>
                    </a:lnTo>
                    <a:lnTo>
                      <a:pt x="125" y="336"/>
                    </a:lnTo>
                    <a:lnTo>
                      <a:pt x="131" y="339"/>
                    </a:lnTo>
                    <a:lnTo>
                      <a:pt x="137" y="342"/>
                    </a:lnTo>
                    <a:lnTo>
                      <a:pt x="149" y="347"/>
                    </a:lnTo>
                    <a:lnTo>
                      <a:pt x="162" y="350"/>
                    </a:lnTo>
                    <a:lnTo>
                      <a:pt x="169" y="351"/>
                    </a:lnTo>
                    <a:lnTo>
                      <a:pt x="176" y="352"/>
                    </a:lnTo>
                    <a:lnTo>
                      <a:pt x="191" y="353"/>
                    </a:lnTo>
                    <a:lnTo>
                      <a:pt x="199" y="353"/>
                    </a:lnTo>
                    <a:lnTo>
                      <a:pt x="206" y="352"/>
                    </a:lnTo>
                    <a:lnTo>
                      <a:pt x="213" y="351"/>
                    </a:lnTo>
                    <a:lnTo>
                      <a:pt x="220" y="350"/>
                    </a:lnTo>
                    <a:lnTo>
                      <a:pt x="227" y="348"/>
                    </a:lnTo>
                    <a:lnTo>
                      <a:pt x="233" y="345"/>
                    </a:lnTo>
                    <a:lnTo>
                      <a:pt x="239" y="343"/>
                    </a:lnTo>
                    <a:lnTo>
                      <a:pt x="242" y="342"/>
                    </a:lnTo>
                    <a:lnTo>
                      <a:pt x="245" y="340"/>
                    </a:lnTo>
                    <a:lnTo>
                      <a:pt x="251" y="337"/>
                    </a:lnTo>
                    <a:lnTo>
                      <a:pt x="256" y="333"/>
                    </a:lnTo>
                    <a:lnTo>
                      <a:pt x="261" y="329"/>
                    </a:lnTo>
                    <a:lnTo>
                      <a:pt x="266" y="325"/>
                    </a:lnTo>
                    <a:lnTo>
                      <a:pt x="271" y="321"/>
                    </a:lnTo>
                    <a:lnTo>
                      <a:pt x="275" y="316"/>
                    </a:lnTo>
                    <a:lnTo>
                      <a:pt x="283" y="307"/>
                    </a:lnTo>
                    <a:lnTo>
                      <a:pt x="290" y="296"/>
                    </a:lnTo>
                    <a:lnTo>
                      <a:pt x="296" y="284"/>
                    </a:lnTo>
                    <a:lnTo>
                      <a:pt x="302" y="272"/>
                    </a:lnTo>
                    <a:lnTo>
                      <a:pt x="306" y="260"/>
                    </a:lnTo>
                    <a:lnTo>
                      <a:pt x="309" y="247"/>
                    </a:lnTo>
                    <a:lnTo>
                      <a:pt x="312" y="234"/>
                    </a:lnTo>
                    <a:lnTo>
                      <a:pt x="313" y="221"/>
                    </a:lnTo>
                    <a:lnTo>
                      <a:pt x="314" y="208"/>
                    </a:lnTo>
                    <a:lnTo>
                      <a:pt x="313" y="193"/>
                    </a:lnTo>
                    <a:lnTo>
                      <a:pt x="311" y="178"/>
                    </a:lnTo>
                    <a:lnTo>
                      <a:pt x="309" y="163"/>
                    </a:lnTo>
                    <a:lnTo>
                      <a:pt x="305" y="150"/>
                    </a:lnTo>
                    <a:lnTo>
                      <a:pt x="303" y="143"/>
                    </a:lnTo>
                    <a:lnTo>
                      <a:pt x="301" y="136"/>
                    </a:lnTo>
                    <a:lnTo>
                      <a:pt x="295" y="124"/>
                    </a:lnTo>
                    <a:lnTo>
                      <a:pt x="289" y="113"/>
                    </a:lnTo>
                    <a:lnTo>
                      <a:pt x="285" y="107"/>
                    </a:lnTo>
                    <a:lnTo>
                      <a:pt x="282" y="102"/>
                    </a:lnTo>
                    <a:lnTo>
                      <a:pt x="273" y="93"/>
                    </a:lnTo>
                    <a:lnTo>
                      <a:pt x="264" y="84"/>
                    </a:lnTo>
                    <a:lnTo>
                      <a:pt x="259" y="80"/>
                    </a:lnTo>
                    <a:lnTo>
                      <a:pt x="254" y="77"/>
                    </a:lnTo>
                    <a:lnTo>
                      <a:pt x="243" y="70"/>
                    </a:lnTo>
                    <a:lnTo>
                      <a:pt x="231" y="65"/>
                    </a:lnTo>
                    <a:lnTo>
                      <a:pt x="225" y="64"/>
                    </a:lnTo>
                    <a:lnTo>
                      <a:pt x="218" y="62"/>
                    </a:lnTo>
                    <a:lnTo>
                      <a:pt x="205" y="60"/>
                    </a:lnTo>
                    <a:lnTo>
                      <a:pt x="190" y="5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45" name="Freeform 8"/>
              <p:cNvSpPr>
                <a:spLocks noEditPoints="1"/>
              </p:cNvSpPr>
              <p:nvPr userDrawn="1"/>
            </p:nvSpPr>
            <p:spPr bwMode="auto">
              <a:xfrm>
                <a:off x="2919413" y="4527551"/>
                <a:ext cx="552450" cy="676275"/>
              </a:xfrm>
              <a:custGeom>
                <a:avLst/>
                <a:gdLst>
                  <a:gd name="T0" fmla="*/ 65 w 348"/>
                  <a:gd name="T1" fmla="*/ 246 h 426"/>
                  <a:gd name="T2" fmla="*/ 71 w 348"/>
                  <a:gd name="T3" fmla="*/ 272 h 426"/>
                  <a:gd name="T4" fmla="*/ 83 w 348"/>
                  <a:gd name="T5" fmla="*/ 302 h 426"/>
                  <a:gd name="T6" fmla="*/ 98 w 348"/>
                  <a:gd name="T7" fmla="*/ 323 h 426"/>
                  <a:gd name="T8" fmla="*/ 120 w 348"/>
                  <a:gd name="T9" fmla="*/ 345 h 426"/>
                  <a:gd name="T10" fmla="*/ 142 w 348"/>
                  <a:gd name="T11" fmla="*/ 358 h 426"/>
                  <a:gd name="T12" fmla="*/ 161 w 348"/>
                  <a:gd name="T13" fmla="*/ 364 h 426"/>
                  <a:gd name="T14" fmla="*/ 188 w 348"/>
                  <a:gd name="T15" fmla="*/ 367 h 426"/>
                  <a:gd name="T16" fmla="*/ 220 w 348"/>
                  <a:gd name="T17" fmla="*/ 364 h 426"/>
                  <a:gd name="T18" fmla="*/ 247 w 348"/>
                  <a:gd name="T19" fmla="*/ 355 h 426"/>
                  <a:gd name="T20" fmla="*/ 269 w 348"/>
                  <a:gd name="T21" fmla="*/ 343 h 426"/>
                  <a:gd name="T22" fmla="*/ 295 w 348"/>
                  <a:gd name="T23" fmla="*/ 320 h 426"/>
                  <a:gd name="T24" fmla="*/ 342 w 348"/>
                  <a:gd name="T25" fmla="*/ 356 h 426"/>
                  <a:gd name="T26" fmla="*/ 322 w 348"/>
                  <a:gd name="T27" fmla="*/ 377 h 426"/>
                  <a:gd name="T28" fmla="*/ 296 w 348"/>
                  <a:gd name="T29" fmla="*/ 396 h 426"/>
                  <a:gd name="T30" fmla="*/ 263 w 348"/>
                  <a:gd name="T31" fmla="*/ 412 h 426"/>
                  <a:gd name="T32" fmla="*/ 226 w 348"/>
                  <a:gd name="T33" fmla="*/ 422 h 426"/>
                  <a:gd name="T34" fmla="*/ 183 w 348"/>
                  <a:gd name="T35" fmla="*/ 426 h 426"/>
                  <a:gd name="T36" fmla="*/ 154 w 348"/>
                  <a:gd name="T37" fmla="*/ 424 h 426"/>
                  <a:gd name="T38" fmla="*/ 126 w 348"/>
                  <a:gd name="T39" fmla="*/ 417 h 426"/>
                  <a:gd name="T40" fmla="*/ 101 w 348"/>
                  <a:gd name="T41" fmla="*/ 406 h 426"/>
                  <a:gd name="T42" fmla="*/ 78 w 348"/>
                  <a:gd name="T43" fmla="*/ 391 h 426"/>
                  <a:gd name="T44" fmla="*/ 57 w 348"/>
                  <a:gd name="T45" fmla="*/ 373 h 426"/>
                  <a:gd name="T46" fmla="*/ 39 w 348"/>
                  <a:gd name="T47" fmla="*/ 351 h 426"/>
                  <a:gd name="T48" fmla="*/ 20 w 348"/>
                  <a:gd name="T49" fmla="*/ 317 h 426"/>
                  <a:gd name="T50" fmla="*/ 10 w 348"/>
                  <a:gd name="T51" fmla="*/ 288 h 426"/>
                  <a:gd name="T52" fmla="*/ 3 w 348"/>
                  <a:gd name="T53" fmla="*/ 257 h 426"/>
                  <a:gd name="T54" fmla="*/ 0 w 348"/>
                  <a:gd name="T55" fmla="*/ 224 h 426"/>
                  <a:gd name="T56" fmla="*/ 1 w 348"/>
                  <a:gd name="T57" fmla="*/ 191 h 426"/>
                  <a:gd name="T58" fmla="*/ 6 w 348"/>
                  <a:gd name="T59" fmla="*/ 159 h 426"/>
                  <a:gd name="T60" fmla="*/ 14 w 348"/>
                  <a:gd name="T61" fmla="*/ 129 h 426"/>
                  <a:gd name="T62" fmla="*/ 27 w 348"/>
                  <a:gd name="T63" fmla="*/ 102 h 426"/>
                  <a:gd name="T64" fmla="*/ 42 w 348"/>
                  <a:gd name="T65" fmla="*/ 77 h 426"/>
                  <a:gd name="T66" fmla="*/ 67 w 348"/>
                  <a:gd name="T67" fmla="*/ 48 h 426"/>
                  <a:gd name="T68" fmla="*/ 89 w 348"/>
                  <a:gd name="T69" fmla="*/ 30 h 426"/>
                  <a:gd name="T70" fmla="*/ 113 w 348"/>
                  <a:gd name="T71" fmla="*/ 17 h 426"/>
                  <a:gd name="T72" fmla="*/ 138 w 348"/>
                  <a:gd name="T73" fmla="*/ 7 h 426"/>
                  <a:gd name="T74" fmla="*/ 165 w 348"/>
                  <a:gd name="T75" fmla="*/ 1 h 426"/>
                  <a:gd name="T76" fmla="*/ 194 w 348"/>
                  <a:gd name="T77" fmla="*/ 0 h 426"/>
                  <a:gd name="T78" fmla="*/ 224 w 348"/>
                  <a:gd name="T79" fmla="*/ 4 h 426"/>
                  <a:gd name="T80" fmla="*/ 250 w 348"/>
                  <a:gd name="T81" fmla="*/ 13 h 426"/>
                  <a:gd name="T82" fmla="*/ 274 w 348"/>
                  <a:gd name="T83" fmla="*/ 25 h 426"/>
                  <a:gd name="T84" fmla="*/ 294 w 348"/>
                  <a:gd name="T85" fmla="*/ 41 h 426"/>
                  <a:gd name="T86" fmla="*/ 310 w 348"/>
                  <a:gd name="T87" fmla="*/ 60 h 426"/>
                  <a:gd name="T88" fmla="*/ 331 w 348"/>
                  <a:gd name="T89" fmla="*/ 96 h 426"/>
                  <a:gd name="T90" fmla="*/ 339 w 348"/>
                  <a:gd name="T91" fmla="*/ 121 h 426"/>
                  <a:gd name="T92" fmla="*/ 345 w 348"/>
                  <a:gd name="T93" fmla="*/ 146 h 426"/>
                  <a:gd name="T94" fmla="*/ 348 w 348"/>
                  <a:gd name="T95" fmla="*/ 189 h 426"/>
                  <a:gd name="T96" fmla="*/ 65 w 348"/>
                  <a:gd name="T97" fmla="*/ 176 h 426"/>
                  <a:gd name="T98" fmla="*/ 288 w 348"/>
                  <a:gd name="T99" fmla="*/ 157 h 426"/>
                  <a:gd name="T100" fmla="*/ 281 w 348"/>
                  <a:gd name="T101" fmla="*/ 129 h 426"/>
                  <a:gd name="T102" fmla="*/ 272 w 348"/>
                  <a:gd name="T103" fmla="*/ 109 h 426"/>
                  <a:gd name="T104" fmla="*/ 251 w 348"/>
                  <a:gd name="T105" fmla="*/ 84 h 426"/>
                  <a:gd name="T106" fmla="*/ 226 w 348"/>
                  <a:gd name="T107" fmla="*/ 68 h 426"/>
                  <a:gd name="T108" fmla="*/ 195 w 348"/>
                  <a:gd name="T109" fmla="*/ 59 h 426"/>
                  <a:gd name="T110" fmla="*/ 160 w 348"/>
                  <a:gd name="T111" fmla="*/ 61 h 426"/>
                  <a:gd name="T112" fmla="*/ 139 w 348"/>
                  <a:gd name="T113" fmla="*/ 68 h 426"/>
                  <a:gd name="T114" fmla="*/ 112 w 348"/>
                  <a:gd name="T115" fmla="*/ 86 h 426"/>
                  <a:gd name="T116" fmla="*/ 91 w 348"/>
                  <a:gd name="T117" fmla="*/ 111 h 426"/>
                  <a:gd name="T118" fmla="*/ 77 w 348"/>
                  <a:gd name="T119" fmla="*/ 136 h 426"/>
                  <a:gd name="T120" fmla="*/ 68 w 348"/>
                  <a:gd name="T121" fmla="*/ 164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48" h="426">
                    <a:moveTo>
                      <a:pt x="64" y="227"/>
                    </a:moveTo>
                    <a:lnTo>
                      <a:pt x="64" y="240"/>
                    </a:lnTo>
                    <a:lnTo>
                      <a:pt x="65" y="246"/>
                    </a:lnTo>
                    <a:lnTo>
                      <a:pt x="66" y="253"/>
                    </a:lnTo>
                    <a:lnTo>
                      <a:pt x="69" y="266"/>
                    </a:lnTo>
                    <a:lnTo>
                      <a:pt x="71" y="272"/>
                    </a:lnTo>
                    <a:lnTo>
                      <a:pt x="73" y="278"/>
                    </a:lnTo>
                    <a:lnTo>
                      <a:pt x="77" y="290"/>
                    </a:lnTo>
                    <a:lnTo>
                      <a:pt x="83" y="302"/>
                    </a:lnTo>
                    <a:lnTo>
                      <a:pt x="86" y="307"/>
                    </a:lnTo>
                    <a:lnTo>
                      <a:pt x="90" y="313"/>
                    </a:lnTo>
                    <a:lnTo>
                      <a:pt x="98" y="323"/>
                    </a:lnTo>
                    <a:lnTo>
                      <a:pt x="106" y="332"/>
                    </a:lnTo>
                    <a:lnTo>
                      <a:pt x="115" y="341"/>
                    </a:lnTo>
                    <a:lnTo>
                      <a:pt x="120" y="345"/>
                    </a:lnTo>
                    <a:lnTo>
                      <a:pt x="126" y="349"/>
                    </a:lnTo>
                    <a:lnTo>
                      <a:pt x="137" y="355"/>
                    </a:lnTo>
                    <a:lnTo>
                      <a:pt x="142" y="358"/>
                    </a:lnTo>
                    <a:lnTo>
                      <a:pt x="148" y="360"/>
                    </a:lnTo>
                    <a:lnTo>
                      <a:pt x="154" y="362"/>
                    </a:lnTo>
                    <a:lnTo>
                      <a:pt x="161" y="364"/>
                    </a:lnTo>
                    <a:lnTo>
                      <a:pt x="167" y="365"/>
                    </a:lnTo>
                    <a:lnTo>
                      <a:pt x="174" y="366"/>
                    </a:lnTo>
                    <a:lnTo>
                      <a:pt x="188" y="367"/>
                    </a:lnTo>
                    <a:lnTo>
                      <a:pt x="199" y="367"/>
                    </a:lnTo>
                    <a:lnTo>
                      <a:pt x="210" y="366"/>
                    </a:lnTo>
                    <a:lnTo>
                      <a:pt x="220" y="364"/>
                    </a:lnTo>
                    <a:lnTo>
                      <a:pt x="230" y="361"/>
                    </a:lnTo>
                    <a:lnTo>
                      <a:pt x="239" y="359"/>
                    </a:lnTo>
                    <a:lnTo>
                      <a:pt x="247" y="355"/>
                    </a:lnTo>
                    <a:lnTo>
                      <a:pt x="254" y="352"/>
                    </a:lnTo>
                    <a:lnTo>
                      <a:pt x="261" y="348"/>
                    </a:lnTo>
                    <a:lnTo>
                      <a:pt x="269" y="343"/>
                    </a:lnTo>
                    <a:lnTo>
                      <a:pt x="275" y="339"/>
                    </a:lnTo>
                    <a:lnTo>
                      <a:pt x="286" y="330"/>
                    </a:lnTo>
                    <a:lnTo>
                      <a:pt x="295" y="320"/>
                    </a:lnTo>
                    <a:lnTo>
                      <a:pt x="302" y="312"/>
                    </a:lnTo>
                    <a:lnTo>
                      <a:pt x="347" y="349"/>
                    </a:lnTo>
                    <a:lnTo>
                      <a:pt x="342" y="356"/>
                    </a:lnTo>
                    <a:lnTo>
                      <a:pt x="336" y="363"/>
                    </a:lnTo>
                    <a:lnTo>
                      <a:pt x="329" y="370"/>
                    </a:lnTo>
                    <a:lnTo>
                      <a:pt x="322" y="377"/>
                    </a:lnTo>
                    <a:lnTo>
                      <a:pt x="314" y="384"/>
                    </a:lnTo>
                    <a:lnTo>
                      <a:pt x="305" y="390"/>
                    </a:lnTo>
                    <a:lnTo>
                      <a:pt x="296" y="396"/>
                    </a:lnTo>
                    <a:lnTo>
                      <a:pt x="286" y="402"/>
                    </a:lnTo>
                    <a:lnTo>
                      <a:pt x="276" y="407"/>
                    </a:lnTo>
                    <a:lnTo>
                      <a:pt x="263" y="412"/>
                    </a:lnTo>
                    <a:lnTo>
                      <a:pt x="252" y="416"/>
                    </a:lnTo>
                    <a:lnTo>
                      <a:pt x="239" y="419"/>
                    </a:lnTo>
                    <a:lnTo>
                      <a:pt x="226" y="422"/>
                    </a:lnTo>
                    <a:lnTo>
                      <a:pt x="212" y="424"/>
                    </a:lnTo>
                    <a:lnTo>
                      <a:pt x="198" y="426"/>
                    </a:lnTo>
                    <a:lnTo>
                      <a:pt x="183" y="426"/>
                    </a:lnTo>
                    <a:lnTo>
                      <a:pt x="173" y="426"/>
                    </a:lnTo>
                    <a:lnTo>
                      <a:pt x="163" y="425"/>
                    </a:lnTo>
                    <a:lnTo>
                      <a:pt x="154" y="424"/>
                    </a:lnTo>
                    <a:lnTo>
                      <a:pt x="144" y="422"/>
                    </a:lnTo>
                    <a:lnTo>
                      <a:pt x="135" y="420"/>
                    </a:lnTo>
                    <a:lnTo>
                      <a:pt x="126" y="417"/>
                    </a:lnTo>
                    <a:lnTo>
                      <a:pt x="117" y="414"/>
                    </a:lnTo>
                    <a:lnTo>
                      <a:pt x="109" y="410"/>
                    </a:lnTo>
                    <a:lnTo>
                      <a:pt x="101" y="406"/>
                    </a:lnTo>
                    <a:lnTo>
                      <a:pt x="93" y="401"/>
                    </a:lnTo>
                    <a:lnTo>
                      <a:pt x="85" y="397"/>
                    </a:lnTo>
                    <a:lnTo>
                      <a:pt x="78" y="391"/>
                    </a:lnTo>
                    <a:lnTo>
                      <a:pt x="70" y="385"/>
                    </a:lnTo>
                    <a:lnTo>
                      <a:pt x="64" y="379"/>
                    </a:lnTo>
                    <a:lnTo>
                      <a:pt x="57" y="373"/>
                    </a:lnTo>
                    <a:lnTo>
                      <a:pt x="51" y="366"/>
                    </a:lnTo>
                    <a:lnTo>
                      <a:pt x="45" y="359"/>
                    </a:lnTo>
                    <a:lnTo>
                      <a:pt x="39" y="351"/>
                    </a:lnTo>
                    <a:lnTo>
                      <a:pt x="29" y="335"/>
                    </a:lnTo>
                    <a:lnTo>
                      <a:pt x="25" y="326"/>
                    </a:lnTo>
                    <a:lnTo>
                      <a:pt x="20" y="317"/>
                    </a:lnTo>
                    <a:lnTo>
                      <a:pt x="17" y="308"/>
                    </a:lnTo>
                    <a:lnTo>
                      <a:pt x="13" y="298"/>
                    </a:lnTo>
                    <a:lnTo>
                      <a:pt x="10" y="288"/>
                    </a:lnTo>
                    <a:lnTo>
                      <a:pt x="7" y="278"/>
                    </a:lnTo>
                    <a:lnTo>
                      <a:pt x="5" y="268"/>
                    </a:lnTo>
                    <a:lnTo>
                      <a:pt x="3" y="257"/>
                    </a:lnTo>
                    <a:lnTo>
                      <a:pt x="2" y="247"/>
                    </a:lnTo>
                    <a:lnTo>
                      <a:pt x="1" y="235"/>
                    </a:lnTo>
                    <a:lnTo>
                      <a:pt x="0" y="224"/>
                    </a:lnTo>
                    <a:lnTo>
                      <a:pt x="0" y="213"/>
                    </a:lnTo>
                    <a:lnTo>
                      <a:pt x="0" y="202"/>
                    </a:lnTo>
                    <a:lnTo>
                      <a:pt x="1" y="191"/>
                    </a:lnTo>
                    <a:lnTo>
                      <a:pt x="2" y="180"/>
                    </a:lnTo>
                    <a:lnTo>
                      <a:pt x="3" y="169"/>
                    </a:lnTo>
                    <a:lnTo>
                      <a:pt x="6" y="159"/>
                    </a:lnTo>
                    <a:lnTo>
                      <a:pt x="8" y="149"/>
                    </a:lnTo>
                    <a:lnTo>
                      <a:pt x="11" y="139"/>
                    </a:lnTo>
                    <a:lnTo>
                      <a:pt x="14" y="129"/>
                    </a:lnTo>
                    <a:lnTo>
                      <a:pt x="18" y="120"/>
                    </a:lnTo>
                    <a:lnTo>
                      <a:pt x="22" y="111"/>
                    </a:lnTo>
                    <a:lnTo>
                      <a:pt x="27" y="102"/>
                    </a:lnTo>
                    <a:lnTo>
                      <a:pt x="32" y="93"/>
                    </a:lnTo>
                    <a:lnTo>
                      <a:pt x="37" y="85"/>
                    </a:lnTo>
                    <a:lnTo>
                      <a:pt x="42" y="77"/>
                    </a:lnTo>
                    <a:lnTo>
                      <a:pt x="48" y="69"/>
                    </a:lnTo>
                    <a:lnTo>
                      <a:pt x="54" y="62"/>
                    </a:lnTo>
                    <a:lnTo>
                      <a:pt x="67" y="48"/>
                    </a:lnTo>
                    <a:lnTo>
                      <a:pt x="74" y="42"/>
                    </a:lnTo>
                    <a:lnTo>
                      <a:pt x="82" y="36"/>
                    </a:lnTo>
                    <a:lnTo>
                      <a:pt x="89" y="30"/>
                    </a:lnTo>
                    <a:lnTo>
                      <a:pt x="97" y="25"/>
                    </a:lnTo>
                    <a:lnTo>
                      <a:pt x="105" y="21"/>
                    </a:lnTo>
                    <a:lnTo>
                      <a:pt x="113" y="17"/>
                    </a:lnTo>
                    <a:lnTo>
                      <a:pt x="121" y="13"/>
                    </a:lnTo>
                    <a:lnTo>
                      <a:pt x="129" y="9"/>
                    </a:lnTo>
                    <a:lnTo>
                      <a:pt x="138" y="7"/>
                    </a:lnTo>
                    <a:lnTo>
                      <a:pt x="147" y="4"/>
                    </a:lnTo>
                    <a:lnTo>
                      <a:pt x="156" y="2"/>
                    </a:lnTo>
                    <a:lnTo>
                      <a:pt x="165" y="1"/>
                    </a:lnTo>
                    <a:lnTo>
                      <a:pt x="174" y="0"/>
                    </a:lnTo>
                    <a:lnTo>
                      <a:pt x="183" y="0"/>
                    </a:lnTo>
                    <a:lnTo>
                      <a:pt x="194" y="0"/>
                    </a:lnTo>
                    <a:lnTo>
                      <a:pt x="204" y="1"/>
                    </a:lnTo>
                    <a:lnTo>
                      <a:pt x="214" y="2"/>
                    </a:lnTo>
                    <a:lnTo>
                      <a:pt x="224" y="4"/>
                    </a:lnTo>
                    <a:lnTo>
                      <a:pt x="233" y="7"/>
                    </a:lnTo>
                    <a:lnTo>
                      <a:pt x="242" y="9"/>
                    </a:lnTo>
                    <a:lnTo>
                      <a:pt x="250" y="13"/>
                    </a:lnTo>
                    <a:lnTo>
                      <a:pt x="258" y="16"/>
                    </a:lnTo>
                    <a:lnTo>
                      <a:pt x="266" y="21"/>
                    </a:lnTo>
                    <a:lnTo>
                      <a:pt x="274" y="25"/>
                    </a:lnTo>
                    <a:lnTo>
                      <a:pt x="281" y="30"/>
                    </a:lnTo>
                    <a:lnTo>
                      <a:pt x="288" y="35"/>
                    </a:lnTo>
                    <a:lnTo>
                      <a:pt x="294" y="41"/>
                    </a:lnTo>
                    <a:lnTo>
                      <a:pt x="300" y="47"/>
                    </a:lnTo>
                    <a:lnTo>
                      <a:pt x="305" y="53"/>
                    </a:lnTo>
                    <a:lnTo>
                      <a:pt x="310" y="60"/>
                    </a:lnTo>
                    <a:lnTo>
                      <a:pt x="319" y="74"/>
                    </a:lnTo>
                    <a:lnTo>
                      <a:pt x="327" y="89"/>
                    </a:lnTo>
                    <a:lnTo>
                      <a:pt x="331" y="96"/>
                    </a:lnTo>
                    <a:lnTo>
                      <a:pt x="334" y="104"/>
                    </a:lnTo>
                    <a:lnTo>
                      <a:pt x="337" y="112"/>
                    </a:lnTo>
                    <a:lnTo>
                      <a:pt x="339" y="121"/>
                    </a:lnTo>
                    <a:lnTo>
                      <a:pt x="341" y="129"/>
                    </a:lnTo>
                    <a:lnTo>
                      <a:pt x="343" y="137"/>
                    </a:lnTo>
                    <a:lnTo>
                      <a:pt x="345" y="146"/>
                    </a:lnTo>
                    <a:lnTo>
                      <a:pt x="346" y="155"/>
                    </a:lnTo>
                    <a:lnTo>
                      <a:pt x="348" y="172"/>
                    </a:lnTo>
                    <a:lnTo>
                      <a:pt x="348" y="189"/>
                    </a:lnTo>
                    <a:lnTo>
                      <a:pt x="348" y="227"/>
                    </a:lnTo>
                    <a:lnTo>
                      <a:pt x="64" y="227"/>
                    </a:lnTo>
                    <a:close/>
                    <a:moveTo>
                      <a:pt x="65" y="176"/>
                    </a:moveTo>
                    <a:lnTo>
                      <a:pt x="289" y="176"/>
                    </a:lnTo>
                    <a:lnTo>
                      <a:pt x="288" y="163"/>
                    </a:lnTo>
                    <a:lnTo>
                      <a:pt x="288" y="157"/>
                    </a:lnTo>
                    <a:lnTo>
                      <a:pt x="287" y="151"/>
                    </a:lnTo>
                    <a:lnTo>
                      <a:pt x="284" y="140"/>
                    </a:lnTo>
                    <a:lnTo>
                      <a:pt x="281" y="129"/>
                    </a:lnTo>
                    <a:lnTo>
                      <a:pt x="279" y="124"/>
                    </a:lnTo>
                    <a:lnTo>
                      <a:pt x="277" y="118"/>
                    </a:lnTo>
                    <a:lnTo>
                      <a:pt x="272" y="109"/>
                    </a:lnTo>
                    <a:lnTo>
                      <a:pt x="265" y="100"/>
                    </a:lnTo>
                    <a:lnTo>
                      <a:pt x="259" y="92"/>
                    </a:lnTo>
                    <a:lnTo>
                      <a:pt x="251" y="84"/>
                    </a:lnTo>
                    <a:lnTo>
                      <a:pt x="244" y="78"/>
                    </a:lnTo>
                    <a:lnTo>
                      <a:pt x="235" y="72"/>
                    </a:lnTo>
                    <a:lnTo>
                      <a:pt x="226" y="68"/>
                    </a:lnTo>
                    <a:lnTo>
                      <a:pt x="216" y="64"/>
                    </a:lnTo>
                    <a:lnTo>
                      <a:pt x="206" y="61"/>
                    </a:lnTo>
                    <a:lnTo>
                      <a:pt x="195" y="59"/>
                    </a:lnTo>
                    <a:lnTo>
                      <a:pt x="183" y="59"/>
                    </a:lnTo>
                    <a:lnTo>
                      <a:pt x="171" y="60"/>
                    </a:lnTo>
                    <a:lnTo>
                      <a:pt x="160" y="61"/>
                    </a:lnTo>
                    <a:lnTo>
                      <a:pt x="155" y="63"/>
                    </a:lnTo>
                    <a:lnTo>
                      <a:pt x="149" y="64"/>
                    </a:lnTo>
                    <a:lnTo>
                      <a:pt x="139" y="68"/>
                    </a:lnTo>
                    <a:lnTo>
                      <a:pt x="130" y="73"/>
                    </a:lnTo>
                    <a:lnTo>
                      <a:pt x="121" y="79"/>
                    </a:lnTo>
                    <a:lnTo>
                      <a:pt x="112" y="86"/>
                    </a:lnTo>
                    <a:lnTo>
                      <a:pt x="104" y="94"/>
                    </a:lnTo>
                    <a:lnTo>
                      <a:pt x="97" y="102"/>
                    </a:lnTo>
                    <a:lnTo>
                      <a:pt x="91" y="111"/>
                    </a:lnTo>
                    <a:lnTo>
                      <a:pt x="85" y="121"/>
                    </a:lnTo>
                    <a:lnTo>
                      <a:pt x="79" y="131"/>
                    </a:lnTo>
                    <a:lnTo>
                      <a:pt x="77" y="136"/>
                    </a:lnTo>
                    <a:lnTo>
                      <a:pt x="75" y="142"/>
                    </a:lnTo>
                    <a:lnTo>
                      <a:pt x="71" y="153"/>
                    </a:lnTo>
                    <a:lnTo>
                      <a:pt x="68" y="164"/>
                    </a:lnTo>
                    <a:lnTo>
                      <a:pt x="65" y="17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46" name="Freeform 9"/>
              <p:cNvSpPr>
                <a:spLocks/>
              </p:cNvSpPr>
              <p:nvPr userDrawn="1"/>
            </p:nvSpPr>
            <p:spPr bwMode="auto">
              <a:xfrm>
                <a:off x="3554413" y="4386263"/>
                <a:ext cx="350837" cy="806450"/>
              </a:xfrm>
              <a:custGeom>
                <a:avLst/>
                <a:gdLst>
                  <a:gd name="T0" fmla="*/ 221 w 221"/>
                  <a:gd name="T1" fmla="*/ 508 h 508"/>
                  <a:gd name="T2" fmla="*/ 183 w 221"/>
                  <a:gd name="T3" fmla="*/ 508 h 508"/>
                  <a:gd name="T4" fmla="*/ 163 w 221"/>
                  <a:gd name="T5" fmla="*/ 507 h 508"/>
                  <a:gd name="T6" fmla="*/ 152 w 221"/>
                  <a:gd name="T7" fmla="*/ 506 h 508"/>
                  <a:gd name="T8" fmla="*/ 142 w 221"/>
                  <a:gd name="T9" fmla="*/ 504 h 508"/>
                  <a:gd name="T10" fmla="*/ 132 w 221"/>
                  <a:gd name="T11" fmla="*/ 502 h 508"/>
                  <a:gd name="T12" fmla="*/ 127 w 221"/>
                  <a:gd name="T13" fmla="*/ 500 h 508"/>
                  <a:gd name="T14" fmla="*/ 122 w 221"/>
                  <a:gd name="T15" fmla="*/ 498 h 508"/>
                  <a:gd name="T16" fmla="*/ 117 w 221"/>
                  <a:gd name="T17" fmla="*/ 496 h 508"/>
                  <a:gd name="T18" fmla="*/ 112 w 221"/>
                  <a:gd name="T19" fmla="*/ 494 h 508"/>
                  <a:gd name="T20" fmla="*/ 103 w 221"/>
                  <a:gd name="T21" fmla="*/ 488 h 508"/>
                  <a:gd name="T22" fmla="*/ 99 w 221"/>
                  <a:gd name="T23" fmla="*/ 485 h 508"/>
                  <a:gd name="T24" fmla="*/ 94 w 221"/>
                  <a:gd name="T25" fmla="*/ 481 h 508"/>
                  <a:gd name="T26" fmla="*/ 90 w 221"/>
                  <a:gd name="T27" fmla="*/ 477 h 508"/>
                  <a:gd name="T28" fmla="*/ 87 w 221"/>
                  <a:gd name="T29" fmla="*/ 473 h 508"/>
                  <a:gd name="T30" fmla="*/ 83 w 221"/>
                  <a:gd name="T31" fmla="*/ 468 h 508"/>
                  <a:gd name="T32" fmla="*/ 80 w 221"/>
                  <a:gd name="T33" fmla="*/ 463 h 508"/>
                  <a:gd name="T34" fmla="*/ 77 w 221"/>
                  <a:gd name="T35" fmla="*/ 458 h 508"/>
                  <a:gd name="T36" fmla="*/ 74 w 221"/>
                  <a:gd name="T37" fmla="*/ 452 h 508"/>
                  <a:gd name="T38" fmla="*/ 71 w 221"/>
                  <a:gd name="T39" fmla="*/ 445 h 508"/>
                  <a:gd name="T40" fmla="*/ 69 w 221"/>
                  <a:gd name="T41" fmla="*/ 439 h 508"/>
                  <a:gd name="T42" fmla="*/ 67 w 221"/>
                  <a:gd name="T43" fmla="*/ 431 h 508"/>
                  <a:gd name="T44" fmla="*/ 66 w 221"/>
                  <a:gd name="T45" fmla="*/ 423 h 508"/>
                  <a:gd name="T46" fmla="*/ 64 w 221"/>
                  <a:gd name="T47" fmla="*/ 415 h 508"/>
                  <a:gd name="T48" fmla="*/ 63 w 221"/>
                  <a:gd name="T49" fmla="*/ 406 h 508"/>
                  <a:gd name="T50" fmla="*/ 63 w 221"/>
                  <a:gd name="T51" fmla="*/ 397 h 508"/>
                  <a:gd name="T52" fmla="*/ 63 w 221"/>
                  <a:gd name="T53" fmla="*/ 387 h 508"/>
                  <a:gd name="T54" fmla="*/ 63 w 221"/>
                  <a:gd name="T55" fmla="*/ 150 h 508"/>
                  <a:gd name="T56" fmla="*/ 0 w 221"/>
                  <a:gd name="T57" fmla="*/ 150 h 508"/>
                  <a:gd name="T58" fmla="*/ 0 w 221"/>
                  <a:gd name="T59" fmla="*/ 96 h 508"/>
                  <a:gd name="T60" fmla="*/ 63 w 221"/>
                  <a:gd name="T61" fmla="*/ 96 h 508"/>
                  <a:gd name="T62" fmla="*/ 63 w 221"/>
                  <a:gd name="T63" fmla="*/ 0 h 508"/>
                  <a:gd name="T64" fmla="*/ 124 w 221"/>
                  <a:gd name="T65" fmla="*/ 0 h 508"/>
                  <a:gd name="T66" fmla="*/ 124 w 221"/>
                  <a:gd name="T67" fmla="*/ 96 h 508"/>
                  <a:gd name="T68" fmla="*/ 219 w 221"/>
                  <a:gd name="T69" fmla="*/ 96 h 508"/>
                  <a:gd name="T70" fmla="*/ 219 w 221"/>
                  <a:gd name="T71" fmla="*/ 150 h 508"/>
                  <a:gd name="T72" fmla="*/ 124 w 221"/>
                  <a:gd name="T73" fmla="*/ 150 h 508"/>
                  <a:gd name="T74" fmla="*/ 124 w 221"/>
                  <a:gd name="T75" fmla="*/ 376 h 508"/>
                  <a:gd name="T76" fmla="*/ 125 w 221"/>
                  <a:gd name="T77" fmla="*/ 389 h 508"/>
                  <a:gd name="T78" fmla="*/ 126 w 221"/>
                  <a:gd name="T79" fmla="*/ 400 h 508"/>
                  <a:gd name="T80" fmla="*/ 128 w 221"/>
                  <a:gd name="T81" fmla="*/ 410 h 508"/>
                  <a:gd name="T82" fmla="*/ 131 w 221"/>
                  <a:gd name="T83" fmla="*/ 418 h 508"/>
                  <a:gd name="T84" fmla="*/ 134 w 221"/>
                  <a:gd name="T85" fmla="*/ 425 h 508"/>
                  <a:gd name="T86" fmla="*/ 137 w 221"/>
                  <a:gd name="T87" fmla="*/ 432 h 508"/>
                  <a:gd name="T88" fmla="*/ 140 w 221"/>
                  <a:gd name="T89" fmla="*/ 434 h 508"/>
                  <a:gd name="T90" fmla="*/ 142 w 221"/>
                  <a:gd name="T91" fmla="*/ 437 h 508"/>
                  <a:gd name="T92" fmla="*/ 147 w 221"/>
                  <a:gd name="T93" fmla="*/ 441 h 508"/>
                  <a:gd name="T94" fmla="*/ 152 w 221"/>
                  <a:gd name="T95" fmla="*/ 445 h 508"/>
                  <a:gd name="T96" fmla="*/ 157 w 221"/>
                  <a:gd name="T97" fmla="*/ 447 h 508"/>
                  <a:gd name="T98" fmla="*/ 163 w 221"/>
                  <a:gd name="T99" fmla="*/ 450 h 508"/>
                  <a:gd name="T100" fmla="*/ 169 w 221"/>
                  <a:gd name="T101" fmla="*/ 451 h 508"/>
                  <a:gd name="T102" fmla="*/ 182 w 221"/>
                  <a:gd name="T103" fmla="*/ 453 h 508"/>
                  <a:gd name="T104" fmla="*/ 195 w 221"/>
                  <a:gd name="T105" fmla="*/ 453 h 508"/>
                  <a:gd name="T106" fmla="*/ 221 w 221"/>
                  <a:gd name="T107" fmla="*/ 453 h 508"/>
                  <a:gd name="T108" fmla="*/ 221 w 221"/>
                  <a:gd name="T109" fmla="*/ 508 h 5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21" h="508">
                    <a:moveTo>
                      <a:pt x="221" y="508"/>
                    </a:moveTo>
                    <a:lnTo>
                      <a:pt x="183" y="508"/>
                    </a:lnTo>
                    <a:lnTo>
                      <a:pt x="163" y="507"/>
                    </a:lnTo>
                    <a:lnTo>
                      <a:pt x="152" y="506"/>
                    </a:lnTo>
                    <a:lnTo>
                      <a:pt x="142" y="504"/>
                    </a:lnTo>
                    <a:lnTo>
                      <a:pt x="132" y="502"/>
                    </a:lnTo>
                    <a:lnTo>
                      <a:pt x="127" y="500"/>
                    </a:lnTo>
                    <a:lnTo>
                      <a:pt x="122" y="498"/>
                    </a:lnTo>
                    <a:lnTo>
                      <a:pt x="117" y="496"/>
                    </a:lnTo>
                    <a:lnTo>
                      <a:pt x="112" y="494"/>
                    </a:lnTo>
                    <a:lnTo>
                      <a:pt x="103" y="488"/>
                    </a:lnTo>
                    <a:lnTo>
                      <a:pt x="99" y="485"/>
                    </a:lnTo>
                    <a:lnTo>
                      <a:pt x="94" y="481"/>
                    </a:lnTo>
                    <a:lnTo>
                      <a:pt x="90" y="477"/>
                    </a:lnTo>
                    <a:lnTo>
                      <a:pt x="87" y="473"/>
                    </a:lnTo>
                    <a:lnTo>
                      <a:pt x="83" y="468"/>
                    </a:lnTo>
                    <a:lnTo>
                      <a:pt x="80" y="463"/>
                    </a:lnTo>
                    <a:lnTo>
                      <a:pt x="77" y="458"/>
                    </a:lnTo>
                    <a:lnTo>
                      <a:pt x="74" y="452"/>
                    </a:lnTo>
                    <a:lnTo>
                      <a:pt x="71" y="445"/>
                    </a:lnTo>
                    <a:lnTo>
                      <a:pt x="69" y="439"/>
                    </a:lnTo>
                    <a:lnTo>
                      <a:pt x="67" y="431"/>
                    </a:lnTo>
                    <a:lnTo>
                      <a:pt x="66" y="423"/>
                    </a:lnTo>
                    <a:lnTo>
                      <a:pt x="64" y="415"/>
                    </a:lnTo>
                    <a:lnTo>
                      <a:pt x="63" y="406"/>
                    </a:lnTo>
                    <a:lnTo>
                      <a:pt x="63" y="397"/>
                    </a:lnTo>
                    <a:lnTo>
                      <a:pt x="63" y="387"/>
                    </a:lnTo>
                    <a:lnTo>
                      <a:pt x="63" y="150"/>
                    </a:lnTo>
                    <a:lnTo>
                      <a:pt x="0" y="150"/>
                    </a:lnTo>
                    <a:lnTo>
                      <a:pt x="0" y="96"/>
                    </a:lnTo>
                    <a:lnTo>
                      <a:pt x="63" y="96"/>
                    </a:lnTo>
                    <a:lnTo>
                      <a:pt x="63" y="0"/>
                    </a:lnTo>
                    <a:lnTo>
                      <a:pt x="124" y="0"/>
                    </a:lnTo>
                    <a:lnTo>
                      <a:pt x="124" y="96"/>
                    </a:lnTo>
                    <a:lnTo>
                      <a:pt x="219" y="96"/>
                    </a:lnTo>
                    <a:lnTo>
                      <a:pt x="219" y="150"/>
                    </a:lnTo>
                    <a:lnTo>
                      <a:pt x="124" y="150"/>
                    </a:lnTo>
                    <a:lnTo>
                      <a:pt x="124" y="376"/>
                    </a:lnTo>
                    <a:lnTo>
                      <a:pt x="125" y="389"/>
                    </a:lnTo>
                    <a:lnTo>
                      <a:pt x="126" y="400"/>
                    </a:lnTo>
                    <a:lnTo>
                      <a:pt x="128" y="410"/>
                    </a:lnTo>
                    <a:lnTo>
                      <a:pt x="131" y="418"/>
                    </a:lnTo>
                    <a:lnTo>
                      <a:pt x="134" y="425"/>
                    </a:lnTo>
                    <a:lnTo>
                      <a:pt x="137" y="432"/>
                    </a:lnTo>
                    <a:lnTo>
                      <a:pt x="140" y="434"/>
                    </a:lnTo>
                    <a:lnTo>
                      <a:pt x="142" y="437"/>
                    </a:lnTo>
                    <a:lnTo>
                      <a:pt x="147" y="441"/>
                    </a:lnTo>
                    <a:lnTo>
                      <a:pt x="152" y="445"/>
                    </a:lnTo>
                    <a:lnTo>
                      <a:pt x="157" y="447"/>
                    </a:lnTo>
                    <a:lnTo>
                      <a:pt x="163" y="450"/>
                    </a:lnTo>
                    <a:lnTo>
                      <a:pt x="169" y="451"/>
                    </a:lnTo>
                    <a:lnTo>
                      <a:pt x="182" y="453"/>
                    </a:lnTo>
                    <a:lnTo>
                      <a:pt x="195" y="453"/>
                    </a:lnTo>
                    <a:lnTo>
                      <a:pt x="221" y="453"/>
                    </a:lnTo>
                    <a:lnTo>
                      <a:pt x="221" y="50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47" name="Freeform 10"/>
              <p:cNvSpPr>
                <a:spLocks/>
              </p:cNvSpPr>
              <p:nvPr userDrawn="1"/>
            </p:nvSpPr>
            <p:spPr bwMode="auto">
              <a:xfrm>
                <a:off x="4187825" y="4386263"/>
                <a:ext cx="350837" cy="806450"/>
              </a:xfrm>
              <a:custGeom>
                <a:avLst/>
                <a:gdLst>
                  <a:gd name="T0" fmla="*/ 221 w 221"/>
                  <a:gd name="T1" fmla="*/ 508 h 508"/>
                  <a:gd name="T2" fmla="*/ 184 w 221"/>
                  <a:gd name="T3" fmla="*/ 508 h 508"/>
                  <a:gd name="T4" fmla="*/ 163 w 221"/>
                  <a:gd name="T5" fmla="*/ 507 h 508"/>
                  <a:gd name="T6" fmla="*/ 153 w 221"/>
                  <a:gd name="T7" fmla="*/ 506 h 508"/>
                  <a:gd name="T8" fmla="*/ 142 w 221"/>
                  <a:gd name="T9" fmla="*/ 504 h 508"/>
                  <a:gd name="T10" fmla="*/ 132 w 221"/>
                  <a:gd name="T11" fmla="*/ 502 h 508"/>
                  <a:gd name="T12" fmla="*/ 127 w 221"/>
                  <a:gd name="T13" fmla="*/ 500 h 508"/>
                  <a:gd name="T14" fmla="*/ 122 w 221"/>
                  <a:gd name="T15" fmla="*/ 498 h 508"/>
                  <a:gd name="T16" fmla="*/ 117 w 221"/>
                  <a:gd name="T17" fmla="*/ 496 h 508"/>
                  <a:gd name="T18" fmla="*/ 112 w 221"/>
                  <a:gd name="T19" fmla="*/ 494 h 508"/>
                  <a:gd name="T20" fmla="*/ 103 w 221"/>
                  <a:gd name="T21" fmla="*/ 488 h 508"/>
                  <a:gd name="T22" fmla="*/ 99 w 221"/>
                  <a:gd name="T23" fmla="*/ 485 h 508"/>
                  <a:gd name="T24" fmla="*/ 95 w 221"/>
                  <a:gd name="T25" fmla="*/ 481 h 508"/>
                  <a:gd name="T26" fmla="*/ 91 w 221"/>
                  <a:gd name="T27" fmla="*/ 477 h 508"/>
                  <a:gd name="T28" fmla="*/ 87 w 221"/>
                  <a:gd name="T29" fmla="*/ 473 h 508"/>
                  <a:gd name="T30" fmla="*/ 83 w 221"/>
                  <a:gd name="T31" fmla="*/ 468 h 508"/>
                  <a:gd name="T32" fmla="*/ 80 w 221"/>
                  <a:gd name="T33" fmla="*/ 463 h 508"/>
                  <a:gd name="T34" fmla="*/ 77 w 221"/>
                  <a:gd name="T35" fmla="*/ 458 h 508"/>
                  <a:gd name="T36" fmla="*/ 74 w 221"/>
                  <a:gd name="T37" fmla="*/ 452 h 508"/>
                  <a:gd name="T38" fmla="*/ 72 w 221"/>
                  <a:gd name="T39" fmla="*/ 445 h 508"/>
                  <a:gd name="T40" fmla="*/ 69 w 221"/>
                  <a:gd name="T41" fmla="*/ 439 h 508"/>
                  <a:gd name="T42" fmla="*/ 67 w 221"/>
                  <a:gd name="T43" fmla="*/ 431 h 508"/>
                  <a:gd name="T44" fmla="*/ 66 w 221"/>
                  <a:gd name="T45" fmla="*/ 423 h 508"/>
                  <a:gd name="T46" fmla="*/ 64 w 221"/>
                  <a:gd name="T47" fmla="*/ 415 h 508"/>
                  <a:gd name="T48" fmla="*/ 64 w 221"/>
                  <a:gd name="T49" fmla="*/ 406 h 508"/>
                  <a:gd name="T50" fmla="*/ 63 w 221"/>
                  <a:gd name="T51" fmla="*/ 397 h 508"/>
                  <a:gd name="T52" fmla="*/ 63 w 221"/>
                  <a:gd name="T53" fmla="*/ 387 h 508"/>
                  <a:gd name="T54" fmla="*/ 63 w 221"/>
                  <a:gd name="T55" fmla="*/ 150 h 508"/>
                  <a:gd name="T56" fmla="*/ 0 w 221"/>
                  <a:gd name="T57" fmla="*/ 150 h 508"/>
                  <a:gd name="T58" fmla="*/ 0 w 221"/>
                  <a:gd name="T59" fmla="*/ 96 h 508"/>
                  <a:gd name="T60" fmla="*/ 63 w 221"/>
                  <a:gd name="T61" fmla="*/ 96 h 508"/>
                  <a:gd name="T62" fmla="*/ 63 w 221"/>
                  <a:gd name="T63" fmla="*/ 0 h 508"/>
                  <a:gd name="T64" fmla="*/ 125 w 221"/>
                  <a:gd name="T65" fmla="*/ 0 h 508"/>
                  <a:gd name="T66" fmla="*/ 125 w 221"/>
                  <a:gd name="T67" fmla="*/ 96 h 508"/>
                  <a:gd name="T68" fmla="*/ 219 w 221"/>
                  <a:gd name="T69" fmla="*/ 96 h 508"/>
                  <a:gd name="T70" fmla="*/ 219 w 221"/>
                  <a:gd name="T71" fmla="*/ 150 h 508"/>
                  <a:gd name="T72" fmla="*/ 125 w 221"/>
                  <a:gd name="T73" fmla="*/ 150 h 508"/>
                  <a:gd name="T74" fmla="*/ 125 w 221"/>
                  <a:gd name="T75" fmla="*/ 376 h 508"/>
                  <a:gd name="T76" fmla="*/ 125 w 221"/>
                  <a:gd name="T77" fmla="*/ 389 h 508"/>
                  <a:gd name="T78" fmla="*/ 126 w 221"/>
                  <a:gd name="T79" fmla="*/ 400 h 508"/>
                  <a:gd name="T80" fmla="*/ 128 w 221"/>
                  <a:gd name="T81" fmla="*/ 410 h 508"/>
                  <a:gd name="T82" fmla="*/ 131 w 221"/>
                  <a:gd name="T83" fmla="*/ 418 h 508"/>
                  <a:gd name="T84" fmla="*/ 134 w 221"/>
                  <a:gd name="T85" fmla="*/ 425 h 508"/>
                  <a:gd name="T86" fmla="*/ 138 w 221"/>
                  <a:gd name="T87" fmla="*/ 432 h 508"/>
                  <a:gd name="T88" fmla="*/ 140 w 221"/>
                  <a:gd name="T89" fmla="*/ 434 h 508"/>
                  <a:gd name="T90" fmla="*/ 142 w 221"/>
                  <a:gd name="T91" fmla="*/ 437 h 508"/>
                  <a:gd name="T92" fmla="*/ 147 w 221"/>
                  <a:gd name="T93" fmla="*/ 441 h 508"/>
                  <a:gd name="T94" fmla="*/ 152 w 221"/>
                  <a:gd name="T95" fmla="*/ 445 h 508"/>
                  <a:gd name="T96" fmla="*/ 157 w 221"/>
                  <a:gd name="T97" fmla="*/ 447 h 508"/>
                  <a:gd name="T98" fmla="*/ 163 w 221"/>
                  <a:gd name="T99" fmla="*/ 450 h 508"/>
                  <a:gd name="T100" fmla="*/ 169 w 221"/>
                  <a:gd name="T101" fmla="*/ 451 h 508"/>
                  <a:gd name="T102" fmla="*/ 182 w 221"/>
                  <a:gd name="T103" fmla="*/ 453 h 508"/>
                  <a:gd name="T104" fmla="*/ 196 w 221"/>
                  <a:gd name="T105" fmla="*/ 453 h 508"/>
                  <a:gd name="T106" fmla="*/ 221 w 221"/>
                  <a:gd name="T107" fmla="*/ 453 h 508"/>
                  <a:gd name="T108" fmla="*/ 221 w 221"/>
                  <a:gd name="T109" fmla="*/ 508 h 5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21" h="508">
                    <a:moveTo>
                      <a:pt x="221" y="508"/>
                    </a:moveTo>
                    <a:lnTo>
                      <a:pt x="184" y="508"/>
                    </a:lnTo>
                    <a:lnTo>
                      <a:pt x="163" y="507"/>
                    </a:lnTo>
                    <a:lnTo>
                      <a:pt x="153" y="506"/>
                    </a:lnTo>
                    <a:lnTo>
                      <a:pt x="142" y="504"/>
                    </a:lnTo>
                    <a:lnTo>
                      <a:pt x="132" y="502"/>
                    </a:lnTo>
                    <a:lnTo>
                      <a:pt x="127" y="500"/>
                    </a:lnTo>
                    <a:lnTo>
                      <a:pt x="122" y="498"/>
                    </a:lnTo>
                    <a:lnTo>
                      <a:pt x="117" y="496"/>
                    </a:lnTo>
                    <a:lnTo>
                      <a:pt x="112" y="494"/>
                    </a:lnTo>
                    <a:lnTo>
                      <a:pt x="103" y="488"/>
                    </a:lnTo>
                    <a:lnTo>
                      <a:pt x="99" y="485"/>
                    </a:lnTo>
                    <a:lnTo>
                      <a:pt x="95" y="481"/>
                    </a:lnTo>
                    <a:lnTo>
                      <a:pt x="91" y="477"/>
                    </a:lnTo>
                    <a:lnTo>
                      <a:pt x="87" y="473"/>
                    </a:lnTo>
                    <a:lnTo>
                      <a:pt x="83" y="468"/>
                    </a:lnTo>
                    <a:lnTo>
                      <a:pt x="80" y="463"/>
                    </a:lnTo>
                    <a:lnTo>
                      <a:pt x="77" y="458"/>
                    </a:lnTo>
                    <a:lnTo>
                      <a:pt x="74" y="452"/>
                    </a:lnTo>
                    <a:lnTo>
                      <a:pt x="72" y="445"/>
                    </a:lnTo>
                    <a:lnTo>
                      <a:pt x="69" y="439"/>
                    </a:lnTo>
                    <a:lnTo>
                      <a:pt x="67" y="431"/>
                    </a:lnTo>
                    <a:lnTo>
                      <a:pt x="66" y="423"/>
                    </a:lnTo>
                    <a:lnTo>
                      <a:pt x="64" y="415"/>
                    </a:lnTo>
                    <a:lnTo>
                      <a:pt x="64" y="406"/>
                    </a:lnTo>
                    <a:lnTo>
                      <a:pt x="63" y="397"/>
                    </a:lnTo>
                    <a:lnTo>
                      <a:pt x="63" y="387"/>
                    </a:lnTo>
                    <a:lnTo>
                      <a:pt x="63" y="150"/>
                    </a:lnTo>
                    <a:lnTo>
                      <a:pt x="0" y="150"/>
                    </a:lnTo>
                    <a:lnTo>
                      <a:pt x="0" y="96"/>
                    </a:lnTo>
                    <a:lnTo>
                      <a:pt x="63" y="96"/>
                    </a:lnTo>
                    <a:lnTo>
                      <a:pt x="63" y="0"/>
                    </a:lnTo>
                    <a:lnTo>
                      <a:pt x="125" y="0"/>
                    </a:lnTo>
                    <a:lnTo>
                      <a:pt x="125" y="96"/>
                    </a:lnTo>
                    <a:lnTo>
                      <a:pt x="219" y="96"/>
                    </a:lnTo>
                    <a:lnTo>
                      <a:pt x="219" y="150"/>
                    </a:lnTo>
                    <a:lnTo>
                      <a:pt x="125" y="150"/>
                    </a:lnTo>
                    <a:lnTo>
                      <a:pt x="125" y="376"/>
                    </a:lnTo>
                    <a:lnTo>
                      <a:pt x="125" y="389"/>
                    </a:lnTo>
                    <a:lnTo>
                      <a:pt x="126" y="400"/>
                    </a:lnTo>
                    <a:lnTo>
                      <a:pt x="128" y="410"/>
                    </a:lnTo>
                    <a:lnTo>
                      <a:pt x="131" y="418"/>
                    </a:lnTo>
                    <a:lnTo>
                      <a:pt x="134" y="425"/>
                    </a:lnTo>
                    <a:lnTo>
                      <a:pt x="138" y="432"/>
                    </a:lnTo>
                    <a:lnTo>
                      <a:pt x="140" y="434"/>
                    </a:lnTo>
                    <a:lnTo>
                      <a:pt x="142" y="437"/>
                    </a:lnTo>
                    <a:lnTo>
                      <a:pt x="147" y="441"/>
                    </a:lnTo>
                    <a:lnTo>
                      <a:pt x="152" y="445"/>
                    </a:lnTo>
                    <a:lnTo>
                      <a:pt x="157" y="447"/>
                    </a:lnTo>
                    <a:lnTo>
                      <a:pt x="163" y="450"/>
                    </a:lnTo>
                    <a:lnTo>
                      <a:pt x="169" y="451"/>
                    </a:lnTo>
                    <a:lnTo>
                      <a:pt x="182" y="453"/>
                    </a:lnTo>
                    <a:lnTo>
                      <a:pt x="196" y="453"/>
                    </a:lnTo>
                    <a:lnTo>
                      <a:pt x="221" y="453"/>
                    </a:lnTo>
                    <a:lnTo>
                      <a:pt x="221" y="50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48" name="Freeform 11"/>
              <p:cNvSpPr>
                <a:spLocks/>
              </p:cNvSpPr>
              <p:nvPr userDrawn="1"/>
            </p:nvSpPr>
            <p:spPr bwMode="auto">
              <a:xfrm>
                <a:off x="4662488" y="4324351"/>
                <a:ext cx="511175" cy="868363"/>
              </a:xfrm>
              <a:custGeom>
                <a:avLst/>
                <a:gdLst>
                  <a:gd name="T0" fmla="*/ 259 w 322"/>
                  <a:gd name="T1" fmla="*/ 547 h 547"/>
                  <a:gd name="T2" fmla="*/ 259 w 322"/>
                  <a:gd name="T3" fmla="*/ 285 h 547"/>
                  <a:gd name="T4" fmla="*/ 258 w 322"/>
                  <a:gd name="T5" fmla="*/ 269 h 547"/>
                  <a:gd name="T6" fmla="*/ 255 w 322"/>
                  <a:gd name="T7" fmla="*/ 254 h 547"/>
                  <a:gd name="T8" fmla="*/ 249 w 322"/>
                  <a:gd name="T9" fmla="*/ 235 h 547"/>
                  <a:gd name="T10" fmla="*/ 240 w 322"/>
                  <a:gd name="T11" fmla="*/ 219 h 547"/>
                  <a:gd name="T12" fmla="*/ 228 w 322"/>
                  <a:gd name="T13" fmla="*/ 205 h 547"/>
                  <a:gd name="T14" fmla="*/ 220 w 322"/>
                  <a:gd name="T15" fmla="*/ 199 h 547"/>
                  <a:gd name="T16" fmla="*/ 203 w 322"/>
                  <a:gd name="T17" fmla="*/ 190 h 547"/>
                  <a:gd name="T18" fmla="*/ 193 w 322"/>
                  <a:gd name="T19" fmla="*/ 187 h 547"/>
                  <a:gd name="T20" fmla="*/ 181 w 322"/>
                  <a:gd name="T21" fmla="*/ 185 h 547"/>
                  <a:gd name="T22" fmla="*/ 169 w 322"/>
                  <a:gd name="T23" fmla="*/ 185 h 547"/>
                  <a:gd name="T24" fmla="*/ 147 w 322"/>
                  <a:gd name="T25" fmla="*/ 187 h 547"/>
                  <a:gd name="T26" fmla="*/ 126 w 322"/>
                  <a:gd name="T27" fmla="*/ 194 h 547"/>
                  <a:gd name="T28" fmla="*/ 112 w 322"/>
                  <a:gd name="T29" fmla="*/ 202 h 547"/>
                  <a:gd name="T30" fmla="*/ 100 w 322"/>
                  <a:gd name="T31" fmla="*/ 212 h 547"/>
                  <a:gd name="T32" fmla="*/ 86 w 322"/>
                  <a:gd name="T33" fmla="*/ 228 h 547"/>
                  <a:gd name="T34" fmla="*/ 74 w 322"/>
                  <a:gd name="T35" fmla="*/ 248 h 547"/>
                  <a:gd name="T36" fmla="*/ 67 w 322"/>
                  <a:gd name="T37" fmla="*/ 271 h 547"/>
                  <a:gd name="T38" fmla="*/ 63 w 322"/>
                  <a:gd name="T39" fmla="*/ 290 h 547"/>
                  <a:gd name="T40" fmla="*/ 62 w 322"/>
                  <a:gd name="T41" fmla="*/ 310 h 547"/>
                  <a:gd name="T42" fmla="*/ 0 w 322"/>
                  <a:gd name="T43" fmla="*/ 547 h 547"/>
                  <a:gd name="T44" fmla="*/ 59 w 322"/>
                  <a:gd name="T45" fmla="*/ 0 h 547"/>
                  <a:gd name="T46" fmla="*/ 63 w 322"/>
                  <a:gd name="T47" fmla="*/ 183 h 547"/>
                  <a:gd name="T48" fmla="*/ 71 w 322"/>
                  <a:gd name="T49" fmla="*/ 171 h 547"/>
                  <a:gd name="T50" fmla="*/ 82 w 322"/>
                  <a:gd name="T51" fmla="*/ 160 h 547"/>
                  <a:gd name="T52" fmla="*/ 96 w 322"/>
                  <a:gd name="T53" fmla="*/ 150 h 547"/>
                  <a:gd name="T54" fmla="*/ 111 w 322"/>
                  <a:gd name="T55" fmla="*/ 142 h 547"/>
                  <a:gd name="T56" fmla="*/ 129 w 322"/>
                  <a:gd name="T57" fmla="*/ 135 h 547"/>
                  <a:gd name="T58" fmla="*/ 149 w 322"/>
                  <a:gd name="T59" fmla="*/ 131 h 547"/>
                  <a:gd name="T60" fmla="*/ 170 w 322"/>
                  <a:gd name="T61" fmla="*/ 128 h 547"/>
                  <a:gd name="T62" fmla="*/ 190 w 322"/>
                  <a:gd name="T63" fmla="*/ 128 h 547"/>
                  <a:gd name="T64" fmla="*/ 208 w 322"/>
                  <a:gd name="T65" fmla="*/ 130 h 547"/>
                  <a:gd name="T66" fmla="*/ 224 w 322"/>
                  <a:gd name="T67" fmla="*/ 133 h 547"/>
                  <a:gd name="T68" fmla="*/ 239 w 322"/>
                  <a:gd name="T69" fmla="*/ 138 h 547"/>
                  <a:gd name="T70" fmla="*/ 253 w 322"/>
                  <a:gd name="T71" fmla="*/ 145 h 547"/>
                  <a:gd name="T72" fmla="*/ 265 w 322"/>
                  <a:gd name="T73" fmla="*/ 152 h 547"/>
                  <a:gd name="T74" fmla="*/ 276 w 322"/>
                  <a:gd name="T75" fmla="*/ 161 h 547"/>
                  <a:gd name="T76" fmla="*/ 286 w 322"/>
                  <a:gd name="T77" fmla="*/ 172 h 547"/>
                  <a:gd name="T78" fmla="*/ 294 w 322"/>
                  <a:gd name="T79" fmla="*/ 183 h 547"/>
                  <a:gd name="T80" fmla="*/ 304 w 322"/>
                  <a:gd name="T81" fmla="*/ 202 h 547"/>
                  <a:gd name="T82" fmla="*/ 314 w 322"/>
                  <a:gd name="T83" fmla="*/ 230 h 547"/>
                  <a:gd name="T84" fmla="*/ 318 w 322"/>
                  <a:gd name="T85" fmla="*/ 246 h 547"/>
                  <a:gd name="T86" fmla="*/ 320 w 322"/>
                  <a:gd name="T87" fmla="*/ 262 h 547"/>
                  <a:gd name="T88" fmla="*/ 322 w 322"/>
                  <a:gd name="T89" fmla="*/ 295 h 5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322" h="547">
                    <a:moveTo>
                      <a:pt x="322" y="547"/>
                    </a:moveTo>
                    <a:lnTo>
                      <a:pt x="259" y="547"/>
                    </a:lnTo>
                    <a:lnTo>
                      <a:pt x="259" y="296"/>
                    </a:lnTo>
                    <a:lnTo>
                      <a:pt x="259" y="285"/>
                    </a:lnTo>
                    <a:lnTo>
                      <a:pt x="258" y="275"/>
                    </a:lnTo>
                    <a:lnTo>
                      <a:pt x="258" y="269"/>
                    </a:lnTo>
                    <a:lnTo>
                      <a:pt x="257" y="264"/>
                    </a:lnTo>
                    <a:lnTo>
                      <a:pt x="255" y="254"/>
                    </a:lnTo>
                    <a:lnTo>
                      <a:pt x="252" y="245"/>
                    </a:lnTo>
                    <a:lnTo>
                      <a:pt x="249" y="235"/>
                    </a:lnTo>
                    <a:lnTo>
                      <a:pt x="245" y="227"/>
                    </a:lnTo>
                    <a:lnTo>
                      <a:pt x="240" y="219"/>
                    </a:lnTo>
                    <a:lnTo>
                      <a:pt x="234" y="211"/>
                    </a:lnTo>
                    <a:lnTo>
                      <a:pt x="228" y="205"/>
                    </a:lnTo>
                    <a:lnTo>
                      <a:pt x="224" y="202"/>
                    </a:lnTo>
                    <a:lnTo>
                      <a:pt x="220" y="199"/>
                    </a:lnTo>
                    <a:lnTo>
                      <a:pt x="212" y="194"/>
                    </a:lnTo>
                    <a:lnTo>
                      <a:pt x="203" y="190"/>
                    </a:lnTo>
                    <a:lnTo>
                      <a:pt x="198" y="188"/>
                    </a:lnTo>
                    <a:lnTo>
                      <a:pt x="193" y="187"/>
                    </a:lnTo>
                    <a:lnTo>
                      <a:pt x="187" y="186"/>
                    </a:lnTo>
                    <a:lnTo>
                      <a:pt x="181" y="185"/>
                    </a:lnTo>
                    <a:lnTo>
                      <a:pt x="175" y="185"/>
                    </a:lnTo>
                    <a:lnTo>
                      <a:pt x="169" y="185"/>
                    </a:lnTo>
                    <a:lnTo>
                      <a:pt x="158" y="185"/>
                    </a:lnTo>
                    <a:lnTo>
                      <a:pt x="147" y="187"/>
                    </a:lnTo>
                    <a:lnTo>
                      <a:pt x="136" y="190"/>
                    </a:lnTo>
                    <a:lnTo>
                      <a:pt x="126" y="194"/>
                    </a:lnTo>
                    <a:lnTo>
                      <a:pt x="117" y="199"/>
                    </a:lnTo>
                    <a:lnTo>
                      <a:pt x="112" y="202"/>
                    </a:lnTo>
                    <a:lnTo>
                      <a:pt x="108" y="205"/>
                    </a:lnTo>
                    <a:lnTo>
                      <a:pt x="100" y="212"/>
                    </a:lnTo>
                    <a:lnTo>
                      <a:pt x="92" y="220"/>
                    </a:lnTo>
                    <a:lnTo>
                      <a:pt x="86" y="228"/>
                    </a:lnTo>
                    <a:lnTo>
                      <a:pt x="80" y="238"/>
                    </a:lnTo>
                    <a:lnTo>
                      <a:pt x="74" y="248"/>
                    </a:lnTo>
                    <a:lnTo>
                      <a:pt x="70" y="259"/>
                    </a:lnTo>
                    <a:lnTo>
                      <a:pt x="67" y="271"/>
                    </a:lnTo>
                    <a:lnTo>
                      <a:pt x="64" y="283"/>
                    </a:lnTo>
                    <a:lnTo>
                      <a:pt x="63" y="290"/>
                    </a:lnTo>
                    <a:lnTo>
                      <a:pt x="63" y="296"/>
                    </a:lnTo>
                    <a:lnTo>
                      <a:pt x="62" y="310"/>
                    </a:lnTo>
                    <a:lnTo>
                      <a:pt x="62" y="547"/>
                    </a:lnTo>
                    <a:lnTo>
                      <a:pt x="0" y="547"/>
                    </a:lnTo>
                    <a:lnTo>
                      <a:pt x="0" y="0"/>
                    </a:lnTo>
                    <a:lnTo>
                      <a:pt x="59" y="0"/>
                    </a:lnTo>
                    <a:lnTo>
                      <a:pt x="59" y="189"/>
                    </a:lnTo>
                    <a:lnTo>
                      <a:pt x="63" y="183"/>
                    </a:lnTo>
                    <a:lnTo>
                      <a:pt x="66" y="177"/>
                    </a:lnTo>
                    <a:lnTo>
                      <a:pt x="71" y="171"/>
                    </a:lnTo>
                    <a:lnTo>
                      <a:pt x="76" y="165"/>
                    </a:lnTo>
                    <a:lnTo>
                      <a:pt x="82" y="160"/>
                    </a:lnTo>
                    <a:lnTo>
                      <a:pt x="89" y="155"/>
                    </a:lnTo>
                    <a:lnTo>
                      <a:pt x="96" y="150"/>
                    </a:lnTo>
                    <a:lnTo>
                      <a:pt x="103" y="146"/>
                    </a:lnTo>
                    <a:lnTo>
                      <a:pt x="111" y="142"/>
                    </a:lnTo>
                    <a:lnTo>
                      <a:pt x="120" y="138"/>
                    </a:lnTo>
                    <a:lnTo>
                      <a:pt x="129" y="135"/>
                    </a:lnTo>
                    <a:lnTo>
                      <a:pt x="139" y="133"/>
                    </a:lnTo>
                    <a:lnTo>
                      <a:pt x="149" y="131"/>
                    </a:lnTo>
                    <a:lnTo>
                      <a:pt x="159" y="129"/>
                    </a:lnTo>
                    <a:lnTo>
                      <a:pt x="170" y="128"/>
                    </a:lnTo>
                    <a:lnTo>
                      <a:pt x="181" y="128"/>
                    </a:lnTo>
                    <a:lnTo>
                      <a:pt x="190" y="128"/>
                    </a:lnTo>
                    <a:lnTo>
                      <a:pt x="199" y="129"/>
                    </a:lnTo>
                    <a:lnTo>
                      <a:pt x="208" y="130"/>
                    </a:lnTo>
                    <a:lnTo>
                      <a:pt x="216" y="131"/>
                    </a:lnTo>
                    <a:lnTo>
                      <a:pt x="224" y="133"/>
                    </a:lnTo>
                    <a:lnTo>
                      <a:pt x="232" y="136"/>
                    </a:lnTo>
                    <a:lnTo>
                      <a:pt x="239" y="138"/>
                    </a:lnTo>
                    <a:lnTo>
                      <a:pt x="246" y="141"/>
                    </a:lnTo>
                    <a:lnTo>
                      <a:pt x="253" y="145"/>
                    </a:lnTo>
                    <a:lnTo>
                      <a:pt x="259" y="148"/>
                    </a:lnTo>
                    <a:lnTo>
                      <a:pt x="265" y="152"/>
                    </a:lnTo>
                    <a:lnTo>
                      <a:pt x="271" y="157"/>
                    </a:lnTo>
                    <a:lnTo>
                      <a:pt x="276" y="161"/>
                    </a:lnTo>
                    <a:lnTo>
                      <a:pt x="281" y="166"/>
                    </a:lnTo>
                    <a:lnTo>
                      <a:pt x="286" y="172"/>
                    </a:lnTo>
                    <a:lnTo>
                      <a:pt x="290" y="177"/>
                    </a:lnTo>
                    <a:lnTo>
                      <a:pt x="294" y="183"/>
                    </a:lnTo>
                    <a:lnTo>
                      <a:pt x="298" y="189"/>
                    </a:lnTo>
                    <a:lnTo>
                      <a:pt x="304" y="202"/>
                    </a:lnTo>
                    <a:lnTo>
                      <a:pt x="310" y="216"/>
                    </a:lnTo>
                    <a:lnTo>
                      <a:pt x="314" y="230"/>
                    </a:lnTo>
                    <a:lnTo>
                      <a:pt x="316" y="238"/>
                    </a:lnTo>
                    <a:lnTo>
                      <a:pt x="318" y="246"/>
                    </a:lnTo>
                    <a:lnTo>
                      <a:pt x="319" y="254"/>
                    </a:lnTo>
                    <a:lnTo>
                      <a:pt x="320" y="262"/>
                    </a:lnTo>
                    <a:lnTo>
                      <a:pt x="321" y="278"/>
                    </a:lnTo>
                    <a:lnTo>
                      <a:pt x="322" y="295"/>
                    </a:lnTo>
                    <a:lnTo>
                      <a:pt x="322" y="54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49" name="Freeform 12"/>
              <p:cNvSpPr>
                <a:spLocks noEditPoints="1"/>
              </p:cNvSpPr>
              <p:nvPr userDrawn="1"/>
            </p:nvSpPr>
            <p:spPr bwMode="auto">
              <a:xfrm>
                <a:off x="5335588" y="4527551"/>
                <a:ext cx="554037" cy="676275"/>
              </a:xfrm>
              <a:custGeom>
                <a:avLst/>
                <a:gdLst>
                  <a:gd name="T0" fmla="*/ 66 w 349"/>
                  <a:gd name="T1" fmla="*/ 246 h 426"/>
                  <a:gd name="T2" fmla="*/ 71 w 349"/>
                  <a:gd name="T3" fmla="*/ 272 h 426"/>
                  <a:gd name="T4" fmla="*/ 84 w 349"/>
                  <a:gd name="T5" fmla="*/ 302 h 426"/>
                  <a:gd name="T6" fmla="*/ 98 w 349"/>
                  <a:gd name="T7" fmla="*/ 323 h 426"/>
                  <a:gd name="T8" fmla="*/ 121 w 349"/>
                  <a:gd name="T9" fmla="*/ 345 h 426"/>
                  <a:gd name="T10" fmla="*/ 143 w 349"/>
                  <a:gd name="T11" fmla="*/ 358 h 426"/>
                  <a:gd name="T12" fmla="*/ 161 w 349"/>
                  <a:gd name="T13" fmla="*/ 364 h 426"/>
                  <a:gd name="T14" fmla="*/ 188 w 349"/>
                  <a:gd name="T15" fmla="*/ 367 h 426"/>
                  <a:gd name="T16" fmla="*/ 221 w 349"/>
                  <a:gd name="T17" fmla="*/ 364 h 426"/>
                  <a:gd name="T18" fmla="*/ 248 w 349"/>
                  <a:gd name="T19" fmla="*/ 355 h 426"/>
                  <a:gd name="T20" fmla="*/ 269 w 349"/>
                  <a:gd name="T21" fmla="*/ 343 h 426"/>
                  <a:gd name="T22" fmla="*/ 295 w 349"/>
                  <a:gd name="T23" fmla="*/ 320 h 426"/>
                  <a:gd name="T24" fmla="*/ 342 w 349"/>
                  <a:gd name="T25" fmla="*/ 356 h 426"/>
                  <a:gd name="T26" fmla="*/ 322 w 349"/>
                  <a:gd name="T27" fmla="*/ 377 h 426"/>
                  <a:gd name="T28" fmla="*/ 296 w 349"/>
                  <a:gd name="T29" fmla="*/ 396 h 426"/>
                  <a:gd name="T30" fmla="*/ 265 w 349"/>
                  <a:gd name="T31" fmla="*/ 412 h 426"/>
                  <a:gd name="T32" fmla="*/ 227 w 349"/>
                  <a:gd name="T33" fmla="*/ 422 h 426"/>
                  <a:gd name="T34" fmla="*/ 184 w 349"/>
                  <a:gd name="T35" fmla="*/ 426 h 426"/>
                  <a:gd name="T36" fmla="*/ 154 w 349"/>
                  <a:gd name="T37" fmla="*/ 424 h 426"/>
                  <a:gd name="T38" fmla="*/ 127 w 349"/>
                  <a:gd name="T39" fmla="*/ 417 h 426"/>
                  <a:gd name="T40" fmla="*/ 101 w 349"/>
                  <a:gd name="T41" fmla="*/ 406 h 426"/>
                  <a:gd name="T42" fmla="*/ 78 w 349"/>
                  <a:gd name="T43" fmla="*/ 391 h 426"/>
                  <a:gd name="T44" fmla="*/ 58 w 349"/>
                  <a:gd name="T45" fmla="*/ 373 h 426"/>
                  <a:gd name="T46" fmla="*/ 40 w 349"/>
                  <a:gd name="T47" fmla="*/ 351 h 426"/>
                  <a:gd name="T48" fmla="*/ 21 w 349"/>
                  <a:gd name="T49" fmla="*/ 317 h 426"/>
                  <a:gd name="T50" fmla="*/ 11 w 349"/>
                  <a:gd name="T51" fmla="*/ 288 h 426"/>
                  <a:gd name="T52" fmla="*/ 4 w 349"/>
                  <a:gd name="T53" fmla="*/ 257 h 426"/>
                  <a:gd name="T54" fmla="*/ 0 w 349"/>
                  <a:gd name="T55" fmla="*/ 224 h 426"/>
                  <a:gd name="T56" fmla="*/ 1 w 349"/>
                  <a:gd name="T57" fmla="*/ 191 h 426"/>
                  <a:gd name="T58" fmla="*/ 6 w 349"/>
                  <a:gd name="T59" fmla="*/ 159 h 426"/>
                  <a:gd name="T60" fmla="*/ 15 w 349"/>
                  <a:gd name="T61" fmla="*/ 129 h 426"/>
                  <a:gd name="T62" fmla="*/ 27 w 349"/>
                  <a:gd name="T63" fmla="*/ 102 h 426"/>
                  <a:gd name="T64" fmla="*/ 43 w 349"/>
                  <a:gd name="T65" fmla="*/ 77 h 426"/>
                  <a:gd name="T66" fmla="*/ 68 w 349"/>
                  <a:gd name="T67" fmla="*/ 48 h 426"/>
                  <a:gd name="T68" fmla="*/ 89 w 349"/>
                  <a:gd name="T69" fmla="*/ 30 h 426"/>
                  <a:gd name="T70" fmla="*/ 113 w 349"/>
                  <a:gd name="T71" fmla="*/ 17 h 426"/>
                  <a:gd name="T72" fmla="*/ 139 w 349"/>
                  <a:gd name="T73" fmla="*/ 7 h 426"/>
                  <a:gd name="T74" fmla="*/ 165 w 349"/>
                  <a:gd name="T75" fmla="*/ 1 h 426"/>
                  <a:gd name="T76" fmla="*/ 194 w 349"/>
                  <a:gd name="T77" fmla="*/ 0 h 426"/>
                  <a:gd name="T78" fmla="*/ 224 w 349"/>
                  <a:gd name="T79" fmla="*/ 4 h 426"/>
                  <a:gd name="T80" fmla="*/ 252 w 349"/>
                  <a:gd name="T81" fmla="*/ 13 h 426"/>
                  <a:gd name="T82" fmla="*/ 275 w 349"/>
                  <a:gd name="T83" fmla="*/ 25 h 426"/>
                  <a:gd name="T84" fmla="*/ 294 w 349"/>
                  <a:gd name="T85" fmla="*/ 41 h 426"/>
                  <a:gd name="T86" fmla="*/ 311 w 349"/>
                  <a:gd name="T87" fmla="*/ 60 h 426"/>
                  <a:gd name="T88" fmla="*/ 331 w 349"/>
                  <a:gd name="T89" fmla="*/ 96 h 426"/>
                  <a:gd name="T90" fmla="*/ 340 w 349"/>
                  <a:gd name="T91" fmla="*/ 121 h 426"/>
                  <a:gd name="T92" fmla="*/ 345 w 349"/>
                  <a:gd name="T93" fmla="*/ 146 h 426"/>
                  <a:gd name="T94" fmla="*/ 349 w 349"/>
                  <a:gd name="T95" fmla="*/ 189 h 426"/>
                  <a:gd name="T96" fmla="*/ 66 w 349"/>
                  <a:gd name="T97" fmla="*/ 176 h 426"/>
                  <a:gd name="T98" fmla="*/ 288 w 349"/>
                  <a:gd name="T99" fmla="*/ 157 h 426"/>
                  <a:gd name="T100" fmla="*/ 282 w 349"/>
                  <a:gd name="T101" fmla="*/ 129 h 426"/>
                  <a:gd name="T102" fmla="*/ 272 w 349"/>
                  <a:gd name="T103" fmla="*/ 109 h 426"/>
                  <a:gd name="T104" fmla="*/ 253 w 349"/>
                  <a:gd name="T105" fmla="*/ 84 h 426"/>
                  <a:gd name="T106" fmla="*/ 226 w 349"/>
                  <a:gd name="T107" fmla="*/ 68 h 426"/>
                  <a:gd name="T108" fmla="*/ 195 w 349"/>
                  <a:gd name="T109" fmla="*/ 59 h 426"/>
                  <a:gd name="T110" fmla="*/ 161 w 349"/>
                  <a:gd name="T111" fmla="*/ 61 h 426"/>
                  <a:gd name="T112" fmla="*/ 140 w 349"/>
                  <a:gd name="T113" fmla="*/ 68 h 426"/>
                  <a:gd name="T114" fmla="*/ 113 w 349"/>
                  <a:gd name="T115" fmla="*/ 86 h 426"/>
                  <a:gd name="T116" fmla="*/ 91 w 349"/>
                  <a:gd name="T117" fmla="*/ 111 h 426"/>
                  <a:gd name="T118" fmla="*/ 78 w 349"/>
                  <a:gd name="T119" fmla="*/ 136 h 426"/>
                  <a:gd name="T120" fmla="*/ 68 w 349"/>
                  <a:gd name="T121" fmla="*/ 164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49" h="426">
                    <a:moveTo>
                      <a:pt x="64" y="227"/>
                    </a:moveTo>
                    <a:lnTo>
                      <a:pt x="65" y="240"/>
                    </a:lnTo>
                    <a:lnTo>
                      <a:pt x="66" y="246"/>
                    </a:lnTo>
                    <a:lnTo>
                      <a:pt x="67" y="253"/>
                    </a:lnTo>
                    <a:lnTo>
                      <a:pt x="69" y="266"/>
                    </a:lnTo>
                    <a:lnTo>
                      <a:pt x="71" y="272"/>
                    </a:lnTo>
                    <a:lnTo>
                      <a:pt x="73" y="278"/>
                    </a:lnTo>
                    <a:lnTo>
                      <a:pt x="78" y="290"/>
                    </a:lnTo>
                    <a:lnTo>
                      <a:pt x="84" y="302"/>
                    </a:lnTo>
                    <a:lnTo>
                      <a:pt x="87" y="307"/>
                    </a:lnTo>
                    <a:lnTo>
                      <a:pt x="90" y="313"/>
                    </a:lnTo>
                    <a:lnTo>
                      <a:pt x="98" y="323"/>
                    </a:lnTo>
                    <a:lnTo>
                      <a:pt x="107" y="332"/>
                    </a:lnTo>
                    <a:lnTo>
                      <a:pt x="116" y="341"/>
                    </a:lnTo>
                    <a:lnTo>
                      <a:pt x="121" y="345"/>
                    </a:lnTo>
                    <a:lnTo>
                      <a:pt x="126" y="349"/>
                    </a:lnTo>
                    <a:lnTo>
                      <a:pt x="137" y="355"/>
                    </a:lnTo>
                    <a:lnTo>
                      <a:pt x="143" y="358"/>
                    </a:lnTo>
                    <a:lnTo>
                      <a:pt x="149" y="360"/>
                    </a:lnTo>
                    <a:lnTo>
                      <a:pt x="155" y="362"/>
                    </a:lnTo>
                    <a:lnTo>
                      <a:pt x="161" y="364"/>
                    </a:lnTo>
                    <a:lnTo>
                      <a:pt x="168" y="365"/>
                    </a:lnTo>
                    <a:lnTo>
                      <a:pt x="174" y="366"/>
                    </a:lnTo>
                    <a:lnTo>
                      <a:pt x="188" y="367"/>
                    </a:lnTo>
                    <a:lnTo>
                      <a:pt x="200" y="367"/>
                    </a:lnTo>
                    <a:lnTo>
                      <a:pt x="211" y="366"/>
                    </a:lnTo>
                    <a:lnTo>
                      <a:pt x="221" y="364"/>
                    </a:lnTo>
                    <a:lnTo>
                      <a:pt x="230" y="361"/>
                    </a:lnTo>
                    <a:lnTo>
                      <a:pt x="240" y="359"/>
                    </a:lnTo>
                    <a:lnTo>
                      <a:pt x="248" y="355"/>
                    </a:lnTo>
                    <a:lnTo>
                      <a:pt x="256" y="352"/>
                    </a:lnTo>
                    <a:lnTo>
                      <a:pt x="263" y="348"/>
                    </a:lnTo>
                    <a:lnTo>
                      <a:pt x="269" y="343"/>
                    </a:lnTo>
                    <a:lnTo>
                      <a:pt x="275" y="339"/>
                    </a:lnTo>
                    <a:lnTo>
                      <a:pt x="286" y="330"/>
                    </a:lnTo>
                    <a:lnTo>
                      <a:pt x="295" y="320"/>
                    </a:lnTo>
                    <a:lnTo>
                      <a:pt x="303" y="312"/>
                    </a:lnTo>
                    <a:lnTo>
                      <a:pt x="347" y="349"/>
                    </a:lnTo>
                    <a:lnTo>
                      <a:pt x="342" y="356"/>
                    </a:lnTo>
                    <a:lnTo>
                      <a:pt x="336" y="363"/>
                    </a:lnTo>
                    <a:lnTo>
                      <a:pt x="329" y="370"/>
                    </a:lnTo>
                    <a:lnTo>
                      <a:pt x="322" y="377"/>
                    </a:lnTo>
                    <a:lnTo>
                      <a:pt x="314" y="384"/>
                    </a:lnTo>
                    <a:lnTo>
                      <a:pt x="306" y="390"/>
                    </a:lnTo>
                    <a:lnTo>
                      <a:pt x="296" y="396"/>
                    </a:lnTo>
                    <a:lnTo>
                      <a:pt x="286" y="402"/>
                    </a:lnTo>
                    <a:lnTo>
                      <a:pt x="276" y="407"/>
                    </a:lnTo>
                    <a:lnTo>
                      <a:pt x="265" y="412"/>
                    </a:lnTo>
                    <a:lnTo>
                      <a:pt x="253" y="416"/>
                    </a:lnTo>
                    <a:lnTo>
                      <a:pt x="241" y="419"/>
                    </a:lnTo>
                    <a:lnTo>
                      <a:pt x="227" y="422"/>
                    </a:lnTo>
                    <a:lnTo>
                      <a:pt x="213" y="424"/>
                    </a:lnTo>
                    <a:lnTo>
                      <a:pt x="199" y="426"/>
                    </a:lnTo>
                    <a:lnTo>
                      <a:pt x="184" y="426"/>
                    </a:lnTo>
                    <a:lnTo>
                      <a:pt x="174" y="426"/>
                    </a:lnTo>
                    <a:lnTo>
                      <a:pt x="164" y="425"/>
                    </a:lnTo>
                    <a:lnTo>
                      <a:pt x="154" y="424"/>
                    </a:lnTo>
                    <a:lnTo>
                      <a:pt x="145" y="422"/>
                    </a:lnTo>
                    <a:lnTo>
                      <a:pt x="136" y="420"/>
                    </a:lnTo>
                    <a:lnTo>
                      <a:pt x="127" y="417"/>
                    </a:lnTo>
                    <a:lnTo>
                      <a:pt x="118" y="414"/>
                    </a:lnTo>
                    <a:lnTo>
                      <a:pt x="109" y="410"/>
                    </a:lnTo>
                    <a:lnTo>
                      <a:pt x="101" y="406"/>
                    </a:lnTo>
                    <a:lnTo>
                      <a:pt x="93" y="401"/>
                    </a:lnTo>
                    <a:lnTo>
                      <a:pt x="85" y="397"/>
                    </a:lnTo>
                    <a:lnTo>
                      <a:pt x="78" y="391"/>
                    </a:lnTo>
                    <a:lnTo>
                      <a:pt x="71" y="385"/>
                    </a:lnTo>
                    <a:lnTo>
                      <a:pt x="64" y="379"/>
                    </a:lnTo>
                    <a:lnTo>
                      <a:pt x="58" y="373"/>
                    </a:lnTo>
                    <a:lnTo>
                      <a:pt x="51" y="366"/>
                    </a:lnTo>
                    <a:lnTo>
                      <a:pt x="45" y="359"/>
                    </a:lnTo>
                    <a:lnTo>
                      <a:pt x="40" y="351"/>
                    </a:lnTo>
                    <a:lnTo>
                      <a:pt x="30" y="335"/>
                    </a:lnTo>
                    <a:lnTo>
                      <a:pt x="25" y="326"/>
                    </a:lnTo>
                    <a:lnTo>
                      <a:pt x="21" y="317"/>
                    </a:lnTo>
                    <a:lnTo>
                      <a:pt x="17" y="308"/>
                    </a:lnTo>
                    <a:lnTo>
                      <a:pt x="14" y="298"/>
                    </a:lnTo>
                    <a:lnTo>
                      <a:pt x="11" y="288"/>
                    </a:lnTo>
                    <a:lnTo>
                      <a:pt x="8" y="278"/>
                    </a:lnTo>
                    <a:lnTo>
                      <a:pt x="5" y="268"/>
                    </a:lnTo>
                    <a:lnTo>
                      <a:pt x="4" y="257"/>
                    </a:lnTo>
                    <a:lnTo>
                      <a:pt x="2" y="247"/>
                    </a:lnTo>
                    <a:lnTo>
                      <a:pt x="1" y="235"/>
                    </a:lnTo>
                    <a:lnTo>
                      <a:pt x="0" y="224"/>
                    </a:lnTo>
                    <a:lnTo>
                      <a:pt x="0" y="213"/>
                    </a:lnTo>
                    <a:lnTo>
                      <a:pt x="0" y="202"/>
                    </a:lnTo>
                    <a:lnTo>
                      <a:pt x="1" y="191"/>
                    </a:lnTo>
                    <a:lnTo>
                      <a:pt x="2" y="180"/>
                    </a:lnTo>
                    <a:lnTo>
                      <a:pt x="4" y="169"/>
                    </a:lnTo>
                    <a:lnTo>
                      <a:pt x="6" y="159"/>
                    </a:lnTo>
                    <a:lnTo>
                      <a:pt x="9" y="149"/>
                    </a:lnTo>
                    <a:lnTo>
                      <a:pt x="12" y="139"/>
                    </a:lnTo>
                    <a:lnTo>
                      <a:pt x="15" y="129"/>
                    </a:lnTo>
                    <a:lnTo>
                      <a:pt x="19" y="120"/>
                    </a:lnTo>
                    <a:lnTo>
                      <a:pt x="23" y="111"/>
                    </a:lnTo>
                    <a:lnTo>
                      <a:pt x="27" y="102"/>
                    </a:lnTo>
                    <a:lnTo>
                      <a:pt x="32" y="93"/>
                    </a:lnTo>
                    <a:lnTo>
                      <a:pt x="37" y="85"/>
                    </a:lnTo>
                    <a:lnTo>
                      <a:pt x="43" y="77"/>
                    </a:lnTo>
                    <a:lnTo>
                      <a:pt x="49" y="69"/>
                    </a:lnTo>
                    <a:lnTo>
                      <a:pt x="55" y="62"/>
                    </a:lnTo>
                    <a:lnTo>
                      <a:pt x="68" y="48"/>
                    </a:lnTo>
                    <a:lnTo>
                      <a:pt x="75" y="42"/>
                    </a:lnTo>
                    <a:lnTo>
                      <a:pt x="82" y="36"/>
                    </a:lnTo>
                    <a:lnTo>
                      <a:pt x="89" y="30"/>
                    </a:lnTo>
                    <a:lnTo>
                      <a:pt x="97" y="25"/>
                    </a:lnTo>
                    <a:lnTo>
                      <a:pt x="105" y="21"/>
                    </a:lnTo>
                    <a:lnTo>
                      <a:pt x="113" y="17"/>
                    </a:lnTo>
                    <a:lnTo>
                      <a:pt x="121" y="13"/>
                    </a:lnTo>
                    <a:lnTo>
                      <a:pt x="130" y="9"/>
                    </a:lnTo>
                    <a:lnTo>
                      <a:pt x="139" y="7"/>
                    </a:lnTo>
                    <a:lnTo>
                      <a:pt x="147" y="4"/>
                    </a:lnTo>
                    <a:lnTo>
                      <a:pt x="156" y="2"/>
                    </a:lnTo>
                    <a:lnTo>
                      <a:pt x="165" y="1"/>
                    </a:lnTo>
                    <a:lnTo>
                      <a:pt x="174" y="0"/>
                    </a:lnTo>
                    <a:lnTo>
                      <a:pt x="184" y="0"/>
                    </a:lnTo>
                    <a:lnTo>
                      <a:pt x="194" y="0"/>
                    </a:lnTo>
                    <a:lnTo>
                      <a:pt x="205" y="1"/>
                    </a:lnTo>
                    <a:lnTo>
                      <a:pt x="215" y="2"/>
                    </a:lnTo>
                    <a:lnTo>
                      <a:pt x="224" y="4"/>
                    </a:lnTo>
                    <a:lnTo>
                      <a:pt x="234" y="7"/>
                    </a:lnTo>
                    <a:lnTo>
                      <a:pt x="243" y="9"/>
                    </a:lnTo>
                    <a:lnTo>
                      <a:pt x="252" y="13"/>
                    </a:lnTo>
                    <a:lnTo>
                      <a:pt x="260" y="16"/>
                    </a:lnTo>
                    <a:lnTo>
                      <a:pt x="267" y="21"/>
                    </a:lnTo>
                    <a:lnTo>
                      <a:pt x="275" y="25"/>
                    </a:lnTo>
                    <a:lnTo>
                      <a:pt x="282" y="30"/>
                    </a:lnTo>
                    <a:lnTo>
                      <a:pt x="288" y="35"/>
                    </a:lnTo>
                    <a:lnTo>
                      <a:pt x="294" y="41"/>
                    </a:lnTo>
                    <a:lnTo>
                      <a:pt x="300" y="47"/>
                    </a:lnTo>
                    <a:lnTo>
                      <a:pt x="306" y="53"/>
                    </a:lnTo>
                    <a:lnTo>
                      <a:pt x="311" y="60"/>
                    </a:lnTo>
                    <a:lnTo>
                      <a:pt x="320" y="74"/>
                    </a:lnTo>
                    <a:lnTo>
                      <a:pt x="328" y="89"/>
                    </a:lnTo>
                    <a:lnTo>
                      <a:pt x="331" y="96"/>
                    </a:lnTo>
                    <a:lnTo>
                      <a:pt x="334" y="104"/>
                    </a:lnTo>
                    <a:lnTo>
                      <a:pt x="337" y="112"/>
                    </a:lnTo>
                    <a:lnTo>
                      <a:pt x="340" y="121"/>
                    </a:lnTo>
                    <a:lnTo>
                      <a:pt x="342" y="129"/>
                    </a:lnTo>
                    <a:lnTo>
                      <a:pt x="344" y="137"/>
                    </a:lnTo>
                    <a:lnTo>
                      <a:pt x="345" y="146"/>
                    </a:lnTo>
                    <a:lnTo>
                      <a:pt x="347" y="155"/>
                    </a:lnTo>
                    <a:lnTo>
                      <a:pt x="348" y="172"/>
                    </a:lnTo>
                    <a:lnTo>
                      <a:pt x="349" y="189"/>
                    </a:lnTo>
                    <a:lnTo>
                      <a:pt x="349" y="227"/>
                    </a:lnTo>
                    <a:lnTo>
                      <a:pt x="64" y="227"/>
                    </a:lnTo>
                    <a:close/>
                    <a:moveTo>
                      <a:pt x="66" y="176"/>
                    </a:moveTo>
                    <a:lnTo>
                      <a:pt x="289" y="176"/>
                    </a:lnTo>
                    <a:lnTo>
                      <a:pt x="289" y="163"/>
                    </a:lnTo>
                    <a:lnTo>
                      <a:pt x="288" y="157"/>
                    </a:lnTo>
                    <a:lnTo>
                      <a:pt x="287" y="151"/>
                    </a:lnTo>
                    <a:lnTo>
                      <a:pt x="285" y="140"/>
                    </a:lnTo>
                    <a:lnTo>
                      <a:pt x="282" y="129"/>
                    </a:lnTo>
                    <a:lnTo>
                      <a:pt x="280" y="124"/>
                    </a:lnTo>
                    <a:lnTo>
                      <a:pt x="277" y="118"/>
                    </a:lnTo>
                    <a:lnTo>
                      <a:pt x="272" y="109"/>
                    </a:lnTo>
                    <a:lnTo>
                      <a:pt x="267" y="100"/>
                    </a:lnTo>
                    <a:lnTo>
                      <a:pt x="260" y="92"/>
                    </a:lnTo>
                    <a:lnTo>
                      <a:pt x="253" y="84"/>
                    </a:lnTo>
                    <a:lnTo>
                      <a:pt x="245" y="78"/>
                    </a:lnTo>
                    <a:lnTo>
                      <a:pt x="235" y="72"/>
                    </a:lnTo>
                    <a:lnTo>
                      <a:pt x="226" y="68"/>
                    </a:lnTo>
                    <a:lnTo>
                      <a:pt x="216" y="64"/>
                    </a:lnTo>
                    <a:lnTo>
                      <a:pt x="206" y="61"/>
                    </a:lnTo>
                    <a:lnTo>
                      <a:pt x="195" y="59"/>
                    </a:lnTo>
                    <a:lnTo>
                      <a:pt x="184" y="59"/>
                    </a:lnTo>
                    <a:lnTo>
                      <a:pt x="172" y="60"/>
                    </a:lnTo>
                    <a:lnTo>
                      <a:pt x="161" y="61"/>
                    </a:lnTo>
                    <a:lnTo>
                      <a:pt x="155" y="63"/>
                    </a:lnTo>
                    <a:lnTo>
                      <a:pt x="150" y="64"/>
                    </a:lnTo>
                    <a:lnTo>
                      <a:pt x="140" y="68"/>
                    </a:lnTo>
                    <a:lnTo>
                      <a:pt x="130" y="73"/>
                    </a:lnTo>
                    <a:lnTo>
                      <a:pt x="121" y="79"/>
                    </a:lnTo>
                    <a:lnTo>
                      <a:pt x="113" y="86"/>
                    </a:lnTo>
                    <a:lnTo>
                      <a:pt x="105" y="94"/>
                    </a:lnTo>
                    <a:lnTo>
                      <a:pt x="98" y="102"/>
                    </a:lnTo>
                    <a:lnTo>
                      <a:pt x="91" y="111"/>
                    </a:lnTo>
                    <a:lnTo>
                      <a:pt x="85" y="121"/>
                    </a:lnTo>
                    <a:lnTo>
                      <a:pt x="80" y="131"/>
                    </a:lnTo>
                    <a:lnTo>
                      <a:pt x="78" y="136"/>
                    </a:lnTo>
                    <a:lnTo>
                      <a:pt x="75" y="142"/>
                    </a:lnTo>
                    <a:lnTo>
                      <a:pt x="71" y="153"/>
                    </a:lnTo>
                    <a:lnTo>
                      <a:pt x="68" y="164"/>
                    </a:lnTo>
                    <a:lnTo>
                      <a:pt x="66" y="17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50" name="Freeform 13"/>
              <p:cNvSpPr>
                <a:spLocks/>
              </p:cNvSpPr>
              <p:nvPr userDrawn="1"/>
            </p:nvSpPr>
            <p:spPr bwMode="auto">
              <a:xfrm>
                <a:off x="6226175" y="4538663"/>
                <a:ext cx="908050" cy="652463"/>
              </a:xfrm>
              <a:custGeom>
                <a:avLst/>
                <a:gdLst>
                  <a:gd name="T0" fmla="*/ 448 w 572"/>
                  <a:gd name="T1" fmla="*/ 411 h 411"/>
                  <a:gd name="T2" fmla="*/ 377 w 572"/>
                  <a:gd name="T3" fmla="*/ 411 h 411"/>
                  <a:gd name="T4" fmla="*/ 285 w 572"/>
                  <a:gd name="T5" fmla="*/ 80 h 411"/>
                  <a:gd name="T6" fmla="*/ 194 w 572"/>
                  <a:gd name="T7" fmla="*/ 411 h 411"/>
                  <a:gd name="T8" fmla="*/ 124 w 572"/>
                  <a:gd name="T9" fmla="*/ 411 h 411"/>
                  <a:gd name="T10" fmla="*/ 0 w 572"/>
                  <a:gd name="T11" fmla="*/ 0 h 411"/>
                  <a:gd name="T12" fmla="*/ 68 w 572"/>
                  <a:gd name="T13" fmla="*/ 0 h 411"/>
                  <a:gd name="T14" fmla="*/ 161 w 572"/>
                  <a:gd name="T15" fmla="*/ 340 h 411"/>
                  <a:gd name="T16" fmla="*/ 256 w 572"/>
                  <a:gd name="T17" fmla="*/ 0 h 411"/>
                  <a:gd name="T18" fmla="*/ 319 w 572"/>
                  <a:gd name="T19" fmla="*/ 0 h 411"/>
                  <a:gd name="T20" fmla="*/ 415 w 572"/>
                  <a:gd name="T21" fmla="*/ 340 h 411"/>
                  <a:gd name="T22" fmla="*/ 507 w 572"/>
                  <a:gd name="T23" fmla="*/ 0 h 411"/>
                  <a:gd name="T24" fmla="*/ 572 w 572"/>
                  <a:gd name="T25" fmla="*/ 0 h 411"/>
                  <a:gd name="T26" fmla="*/ 448 w 572"/>
                  <a:gd name="T27" fmla="*/ 411 h 4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72" h="411">
                    <a:moveTo>
                      <a:pt x="448" y="411"/>
                    </a:moveTo>
                    <a:lnTo>
                      <a:pt x="377" y="411"/>
                    </a:lnTo>
                    <a:lnTo>
                      <a:pt x="285" y="80"/>
                    </a:lnTo>
                    <a:lnTo>
                      <a:pt x="194" y="411"/>
                    </a:lnTo>
                    <a:lnTo>
                      <a:pt x="124" y="411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161" y="340"/>
                    </a:lnTo>
                    <a:lnTo>
                      <a:pt x="256" y="0"/>
                    </a:lnTo>
                    <a:lnTo>
                      <a:pt x="319" y="0"/>
                    </a:lnTo>
                    <a:lnTo>
                      <a:pt x="415" y="340"/>
                    </a:lnTo>
                    <a:lnTo>
                      <a:pt x="507" y="0"/>
                    </a:lnTo>
                    <a:lnTo>
                      <a:pt x="572" y="0"/>
                    </a:lnTo>
                    <a:lnTo>
                      <a:pt x="448" y="41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51" name="Freeform 14"/>
              <p:cNvSpPr>
                <a:spLocks noEditPoints="1"/>
              </p:cNvSpPr>
              <p:nvPr userDrawn="1"/>
            </p:nvSpPr>
            <p:spPr bwMode="auto">
              <a:xfrm>
                <a:off x="7207250" y="4527551"/>
                <a:ext cx="584200" cy="676275"/>
              </a:xfrm>
              <a:custGeom>
                <a:avLst/>
                <a:gdLst>
                  <a:gd name="T0" fmla="*/ 152 w 368"/>
                  <a:gd name="T1" fmla="*/ 424 h 426"/>
                  <a:gd name="T2" fmla="*/ 114 w 368"/>
                  <a:gd name="T3" fmla="*/ 413 h 426"/>
                  <a:gd name="T4" fmla="*/ 82 w 368"/>
                  <a:gd name="T5" fmla="*/ 395 h 426"/>
                  <a:gd name="T6" fmla="*/ 54 w 368"/>
                  <a:gd name="T7" fmla="*/ 370 h 426"/>
                  <a:gd name="T8" fmla="*/ 37 w 368"/>
                  <a:gd name="T9" fmla="*/ 348 h 426"/>
                  <a:gd name="T10" fmla="*/ 19 w 368"/>
                  <a:gd name="T11" fmla="*/ 314 h 426"/>
                  <a:gd name="T12" fmla="*/ 7 w 368"/>
                  <a:gd name="T13" fmla="*/ 276 h 426"/>
                  <a:gd name="T14" fmla="*/ 0 w 368"/>
                  <a:gd name="T15" fmla="*/ 213 h 426"/>
                  <a:gd name="T16" fmla="*/ 4 w 368"/>
                  <a:gd name="T17" fmla="*/ 160 h 426"/>
                  <a:gd name="T18" fmla="*/ 15 w 368"/>
                  <a:gd name="T19" fmla="*/ 121 h 426"/>
                  <a:gd name="T20" fmla="*/ 32 w 368"/>
                  <a:gd name="T21" fmla="*/ 86 h 426"/>
                  <a:gd name="T22" fmla="*/ 54 w 368"/>
                  <a:gd name="T23" fmla="*/ 55 h 426"/>
                  <a:gd name="T24" fmla="*/ 82 w 368"/>
                  <a:gd name="T25" fmla="*/ 31 h 426"/>
                  <a:gd name="T26" fmla="*/ 114 w 368"/>
                  <a:gd name="T27" fmla="*/ 13 h 426"/>
                  <a:gd name="T28" fmla="*/ 152 w 368"/>
                  <a:gd name="T29" fmla="*/ 2 h 426"/>
                  <a:gd name="T30" fmla="*/ 195 w 368"/>
                  <a:gd name="T31" fmla="*/ 0 h 426"/>
                  <a:gd name="T32" fmla="*/ 235 w 368"/>
                  <a:gd name="T33" fmla="*/ 7 h 426"/>
                  <a:gd name="T34" fmla="*/ 271 w 368"/>
                  <a:gd name="T35" fmla="*/ 21 h 426"/>
                  <a:gd name="T36" fmla="*/ 301 w 368"/>
                  <a:gd name="T37" fmla="*/ 42 h 426"/>
                  <a:gd name="T38" fmla="*/ 326 w 368"/>
                  <a:gd name="T39" fmla="*/ 70 h 426"/>
                  <a:gd name="T40" fmla="*/ 345 w 368"/>
                  <a:gd name="T41" fmla="*/ 102 h 426"/>
                  <a:gd name="T42" fmla="*/ 359 w 368"/>
                  <a:gd name="T43" fmla="*/ 140 h 426"/>
                  <a:gd name="T44" fmla="*/ 368 w 368"/>
                  <a:gd name="T45" fmla="*/ 202 h 426"/>
                  <a:gd name="T46" fmla="*/ 365 w 368"/>
                  <a:gd name="T47" fmla="*/ 255 h 426"/>
                  <a:gd name="T48" fmla="*/ 356 w 368"/>
                  <a:gd name="T49" fmla="*/ 295 h 426"/>
                  <a:gd name="T50" fmla="*/ 336 w 368"/>
                  <a:gd name="T51" fmla="*/ 340 h 426"/>
                  <a:gd name="T52" fmla="*/ 308 w 368"/>
                  <a:gd name="T53" fmla="*/ 377 h 426"/>
                  <a:gd name="T54" fmla="*/ 279 w 368"/>
                  <a:gd name="T55" fmla="*/ 400 h 426"/>
                  <a:gd name="T56" fmla="*/ 244 w 368"/>
                  <a:gd name="T57" fmla="*/ 416 h 426"/>
                  <a:gd name="T58" fmla="*/ 205 w 368"/>
                  <a:gd name="T59" fmla="*/ 425 h 426"/>
                  <a:gd name="T60" fmla="*/ 176 w 368"/>
                  <a:gd name="T61" fmla="*/ 59 h 426"/>
                  <a:gd name="T62" fmla="*/ 148 w 368"/>
                  <a:gd name="T63" fmla="*/ 64 h 426"/>
                  <a:gd name="T64" fmla="*/ 125 w 368"/>
                  <a:gd name="T65" fmla="*/ 75 h 426"/>
                  <a:gd name="T66" fmla="*/ 104 w 368"/>
                  <a:gd name="T67" fmla="*/ 90 h 426"/>
                  <a:gd name="T68" fmla="*/ 79 w 368"/>
                  <a:gd name="T69" fmla="*/ 128 h 426"/>
                  <a:gd name="T70" fmla="*/ 66 w 368"/>
                  <a:gd name="T71" fmla="*/ 168 h 426"/>
                  <a:gd name="T72" fmla="*/ 62 w 368"/>
                  <a:gd name="T73" fmla="*/ 213 h 426"/>
                  <a:gd name="T74" fmla="*/ 69 w 368"/>
                  <a:gd name="T75" fmla="*/ 271 h 426"/>
                  <a:gd name="T76" fmla="*/ 88 w 368"/>
                  <a:gd name="T77" fmla="*/ 315 h 426"/>
                  <a:gd name="T78" fmla="*/ 109 w 368"/>
                  <a:gd name="T79" fmla="*/ 340 h 426"/>
                  <a:gd name="T80" fmla="*/ 136 w 368"/>
                  <a:gd name="T81" fmla="*/ 357 h 426"/>
                  <a:gd name="T82" fmla="*/ 162 w 368"/>
                  <a:gd name="T83" fmla="*/ 365 h 426"/>
                  <a:gd name="T84" fmla="*/ 191 w 368"/>
                  <a:gd name="T85" fmla="*/ 367 h 426"/>
                  <a:gd name="T86" fmla="*/ 219 w 368"/>
                  <a:gd name="T87" fmla="*/ 362 h 426"/>
                  <a:gd name="T88" fmla="*/ 243 w 368"/>
                  <a:gd name="T89" fmla="*/ 351 h 426"/>
                  <a:gd name="T90" fmla="*/ 263 w 368"/>
                  <a:gd name="T91" fmla="*/ 335 h 426"/>
                  <a:gd name="T92" fmla="*/ 283 w 368"/>
                  <a:gd name="T93" fmla="*/ 310 h 426"/>
                  <a:gd name="T94" fmla="*/ 299 w 368"/>
                  <a:gd name="T95" fmla="*/ 271 h 426"/>
                  <a:gd name="T96" fmla="*/ 306 w 368"/>
                  <a:gd name="T97" fmla="*/ 228 h 426"/>
                  <a:gd name="T98" fmla="*/ 302 w 368"/>
                  <a:gd name="T99" fmla="*/ 168 h 426"/>
                  <a:gd name="T100" fmla="*/ 283 w 368"/>
                  <a:gd name="T101" fmla="*/ 116 h 426"/>
                  <a:gd name="T102" fmla="*/ 263 w 368"/>
                  <a:gd name="T103" fmla="*/ 90 h 426"/>
                  <a:gd name="T104" fmla="*/ 238 w 368"/>
                  <a:gd name="T105" fmla="*/ 71 h 426"/>
                  <a:gd name="T106" fmla="*/ 199 w 368"/>
                  <a:gd name="T107" fmla="*/ 60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68" h="426">
                    <a:moveTo>
                      <a:pt x="184" y="426"/>
                    </a:moveTo>
                    <a:lnTo>
                      <a:pt x="173" y="426"/>
                    </a:lnTo>
                    <a:lnTo>
                      <a:pt x="163" y="425"/>
                    </a:lnTo>
                    <a:lnTo>
                      <a:pt x="152" y="424"/>
                    </a:lnTo>
                    <a:lnTo>
                      <a:pt x="142" y="422"/>
                    </a:lnTo>
                    <a:lnTo>
                      <a:pt x="133" y="419"/>
                    </a:lnTo>
                    <a:lnTo>
                      <a:pt x="123" y="416"/>
                    </a:lnTo>
                    <a:lnTo>
                      <a:pt x="114" y="413"/>
                    </a:lnTo>
                    <a:lnTo>
                      <a:pt x="106" y="409"/>
                    </a:lnTo>
                    <a:lnTo>
                      <a:pt x="97" y="405"/>
                    </a:lnTo>
                    <a:lnTo>
                      <a:pt x="89" y="400"/>
                    </a:lnTo>
                    <a:lnTo>
                      <a:pt x="82" y="395"/>
                    </a:lnTo>
                    <a:lnTo>
                      <a:pt x="74" y="389"/>
                    </a:lnTo>
                    <a:lnTo>
                      <a:pt x="67" y="383"/>
                    </a:lnTo>
                    <a:lnTo>
                      <a:pt x="60" y="377"/>
                    </a:lnTo>
                    <a:lnTo>
                      <a:pt x="54" y="370"/>
                    </a:lnTo>
                    <a:lnTo>
                      <a:pt x="48" y="363"/>
                    </a:lnTo>
                    <a:lnTo>
                      <a:pt x="42" y="356"/>
                    </a:lnTo>
                    <a:lnTo>
                      <a:pt x="39" y="352"/>
                    </a:lnTo>
                    <a:lnTo>
                      <a:pt x="37" y="348"/>
                    </a:lnTo>
                    <a:lnTo>
                      <a:pt x="32" y="340"/>
                    </a:lnTo>
                    <a:lnTo>
                      <a:pt x="27" y="332"/>
                    </a:lnTo>
                    <a:lnTo>
                      <a:pt x="23" y="323"/>
                    </a:lnTo>
                    <a:lnTo>
                      <a:pt x="19" y="314"/>
                    </a:lnTo>
                    <a:lnTo>
                      <a:pt x="15" y="305"/>
                    </a:lnTo>
                    <a:lnTo>
                      <a:pt x="12" y="295"/>
                    </a:lnTo>
                    <a:lnTo>
                      <a:pt x="9" y="286"/>
                    </a:lnTo>
                    <a:lnTo>
                      <a:pt x="7" y="276"/>
                    </a:lnTo>
                    <a:lnTo>
                      <a:pt x="4" y="266"/>
                    </a:lnTo>
                    <a:lnTo>
                      <a:pt x="3" y="255"/>
                    </a:lnTo>
                    <a:lnTo>
                      <a:pt x="0" y="234"/>
                    </a:lnTo>
                    <a:lnTo>
                      <a:pt x="0" y="213"/>
                    </a:lnTo>
                    <a:lnTo>
                      <a:pt x="0" y="191"/>
                    </a:lnTo>
                    <a:lnTo>
                      <a:pt x="1" y="180"/>
                    </a:lnTo>
                    <a:lnTo>
                      <a:pt x="3" y="170"/>
                    </a:lnTo>
                    <a:lnTo>
                      <a:pt x="4" y="160"/>
                    </a:lnTo>
                    <a:lnTo>
                      <a:pt x="7" y="150"/>
                    </a:lnTo>
                    <a:lnTo>
                      <a:pt x="9" y="140"/>
                    </a:lnTo>
                    <a:lnTo>
                      <a:pt x="12" y="130"/>
                    </a:lnTo>
                    <a:lnTo>
                      <a:pt x="15" y="121"/>
                    </a:lnTo>
                    <a:lnTo>
                      <a:pt x="19" y="111"/>
                    </a:lnTo>
                    <a:lnTo>
                      <a:pt x="23" y="102"/>
                    </a:lnTo>
                    <a:lnTo>
                      <a:pt x="27" y="94"/>
                    </a:lnTo>
                    <a:lnTo>
                      <a:pt x="32" y="86"/>
                    </a:lnTo>
                    <a:lnTo>
                      <a:pt x="37" y="77"/>
                    </a:lnTo>
                    <a:lnTo>
                      <a:pt x="42" y="70"/>
                    </a:lnTo>
                    <a:lnTo>
                      <a:pt x="48" y="62"/>
                    </a:lnTo>
                    <a:lnTo>
                      <a:pt x="54" y="55"/>
                    </a:lnTo>
                    <a:lnTo>
                      <a:pt x="60" y="49"/>
                    </a:lnTo>
                    <a:lnTo>
                      <a:pt x="67" y="42"/>
                    </a:lnTo>
                    <a:lnTo>
                      <a:pt x="74" y="36"/>
                    </a:lnTo>
                    <a:lnTo>
                      <a:pt x="82" y="31"/>
                    </a:lnTo>
                    <a:lnTo>
                      <a:pt x="89" y="26"/>
                    </a:lnTo>
                    <a:lnTo>
                      <a:pt x="97" y="21"/>
                    </a:lnTo>
                    <a:lnTo>
                      <a:pt x="106" y="17"/>
                    </a:lnTo>
                    <a:lnTo>
                      <a:pt x="114" y="13"/>
                    </a:lnTo>
                    <a:lnTo>
                      <a:pt x="123" y="10"/>
                    </a:lnTo>
                    <a:lnTo>
                      <a:pt x="133" y="7"/>
                    </a:lnTo>
                    <a:lnTo>
                      <a:pt x="142" y="4"/>
                    </a:lnTo>
                    <a:lnTo>
                      <a:pt x="152" y="2"/>
                    </a:lnTo>
                    <a:lnTo>
                      <a:pt x="163" y="1"/>
                    </a:lnTo>
                    <a:lnTo>
                      <a:pt x="173" y="0"/>
                    </a:lnTo>
                    <a:lnTo>
                      <a:pt x="184" y="0"/>
                    </a:lnTo>
                    <a:lnTo>
                      <a:pt x="195" y="0"/>
                    </a:lnTo>
                    <a:lnTo>
                      <a:pt x="205" y="1"/>
                    </a:lnTo>
                    <a:lnTo>
                      <a:pt x="216" y="2"/>
                    </a:lnTo>
                    <a:lnTo>
                      <a:pt x="225" y="4"/>
                    </a:lnTo>
                    <a:lnTo>
                      <a:pt x="235" y="7"/>
                    </a:lnTo>
                    <a:lnTo>
                      <a:pt x="244" y="10"/>
                    </a:lnTo>
                    <a:lnTo>
                      <a:pt x="253" y="13"/>
                    </a:lnTo>
                    <a:lnTo>
                      <a:pt x="262" y="17"/>
                    </a:lnTo>
                    <a:lnTo>
                      <a:pt x="271" y="21"/>
                    </a:lnTo>
                    <a:lnTo>
                      <a:pt x="279" y="26"/>
                    </a:lnTo>
                    <a:lnTo>
                      <a:pt x="286" y="31"/>
                    </a:lnTo>
                    <a:lnTo>
                      <a:pt x="294" y="36"/>
                    </a:lnTo>
                    <a:lnTo>
                      <a:pt x="301" y="42"/>
                    </a:lnTo>
                    <a:lnTo>
                      <a:pt x="308" y="49"/>
                    </a:lnTo>
                    <a:lnTo>
                      <a:pt x="314" y="55"/>
                    </a:lnTo>
                    <a:lnTo>
                      <a:pt x="320" y="62"/>
                    </a:lnTo>
                    <a:lnTo>
                      <a:pt x="326" y="70"/>
                    </a:lnTo>
                    <a:lnTo>
                      <a:pt x="331" y="77"/>
                    </a:lnTo>
                    <a:lnTo>
                      <a:pt x="336" y="86"/>
                    </a:lnTo>
                    <a:lnTo>
                      <a:pt x="341" y="94"/>
                    </a:lnTo>
                    <a:lnTo>
                      <a:pt x="345" y="102"/>
                    </a:lnTo>
                    <a:lnTo>
                      <a:pt x="349" y="111"/>
                    </a:lnTo>
                    <a:lnTo>
                      <a:pt x="353" y="121"/>
                    </a:lnTo>
                    <a:lnTo>
                      <a:pt x="356" y="130"/>
                    </a:lnTo>
                    <a:lnTo>
                      <a:pt x="359" y="140"/>
                    </a:lnTo>
                    <a:lnTo>
                      <a:pt x="361" y="150"/>
                    </a:lnTo>
                    <a:lnTo>
                      <a:pt x="365" y="170"/>
                    </a:lnTo>
                    <a:lnTo>
                      <a:pt x="367" y="191"/>
                    </a:lnTo>
                    <a:lnTo>
                      <a:pt x="368" y="202"/>
                    </a:lnTo>
                    <a:lnTo>
                      <a:pt x="368" y="213"/>
                    </a:lnTo>
                    <a:lnTo>
                      <a:pt x="367" y="234"/>
                    </a:lnTo>
                    <a:lnTo>
                      <a:pt x="366" y="245"/>
                    </a:lnTo>
                    <a:lnTo>
                      <a:pt x="365" y="255"/>
                    </a:lnTo>
                    <a:lnTo>
                      <a:pt x="363" y="266"/>
                    </a:lnTo>
                    <a:lnTo>
                      <a:pt x="361" y="276"/>
                    </a:lnTo>
                    <a:lnTo>
                      <a:pt x="359" y="286"/>
                    </a:lnTo>
                    <a:lnTo>
                      <a:pt x="356" y="295"/>
                    </a:lnTo>
                    <a:lnTo>
                      <a:pt x="349" y="314"/>
                    </a:lnTo>
                    <a:lnTo>
                      <a:pt x="345" y="323"/>
                    </a:lnTo>
                    <a:lnTo>
                      <a:pt x="341" y="332"/>
                    </a:lnTo>
                    <a:lnTo>
                      <a:pt x="336" y="340"/>
                    </a:lnTo>
                    <a:lnTo>
                      <a:pt x="331" y="348"/>
                    </a:lnTo>
                    <a:lnTo>
                      <a:pt x="320" y="363"/>
                    </a:lnTo>
                    <a:lnTo>
                      <a:pt x="314" y="370"/>
                    </a:lnTo>
                    <a:lnTo>
                      <a:pt x="308" y="377"/>
                    </a:lnTo>
                    <a:lnTo>
                      <a:pt x="301" y="383"/>
                    </a:lnTo>
                    <a:lnTo>
                      <a:pt x="294" y="389"/>
                    </a:lnTo>
                    <a:lnTo>
                      <a:pt x="286" y="395"/>
                    </a:lnTo>
                    <a:lnTo>
                      <a:pt x="279" y="400"/>
                    </a:lnTo>
                    <a:lnTo>
                      <a:pt x="271" y="405"/>
                    </a:lnTo>
                    <a:lnTo>
                      <a:pt x="262" y="409"/>
                    </a:lnTo>
                    <a:lnTo>
                      <a:pt x="253" y="413"/>
                    </a:lnTo>
                    <a:lnTo>
                      <a:pt x="244" y="416"/>
                    </a:lnTo>
                    <a:lnTo>
                      <a:pt x="235" y="419"/>
                    </a:lnTo>
                    <a:lnTo>
                      <a:pt x="225" y="422"/>
                    </a:lnTo>
                    <a:lnTo>
                      <a:pt x="216" y="424"/>
                    </a:lnTo>
                    <a:lnTo>
                      <a:pt x="205" y="425"/>
                    </a:lnTo>
                    <a:lnTo>
                      <a:pt x="195" y="426"/>
                    </a:lnTo>
                    <a:lnTo>
                      <a:pt x="184" y="426"/>
                    </a:lnTo>
                    <a:close/>
                    <a:moveTo>
                      <a:pt x="184" y="59"/>
                    </a:moveTo>
                    <a:lnTo>
                      <a:pt x="176" y="59"/>
                    </a:lnTo>
                    <a:lnTo>
                      <a:pt x="169" y="60"/>
                    </a:lnTo>
                    <a:lnTo>
                      <a:pt x="162" y="61"/>
                    </a:lnTo>
                    <a:lnTo>
                      <a:pt x="155" y="62"/>
                    </a:lnTo>
                    <a:lnTo>
                      <a:pt x="148" y="64"/>
                    </a:lnTo>
                    <a:lnTo>
                      <a:pt x="142" y="66"/>
                    </a:lnTo>
                    <a:lnTo>
                      <a:pt x="136" y="69"/>
                    </a:lnTo>
                    <a:lnTo>
                      <a:pt x="130" y="71"/>
                    </a:lnTo>
                    <a:lnTo>
                      <a:pt x="125" y="75"/>
                    </a:lnTo>
                    <a:lnTo>
                      <a:pt x="119" y="78"/>
                    </a:lnTo>
                    <a:lnTo>
                      <a:pt x="114" y="82"/>
                    </a:lnTo>
                    <a:lnTo>
                      <a:pt x="109" y="86"/>
                    </a:lnTo>
                    <a:lnTo>
                      <a:pt x="104" y="90"/>
                    </a:lnTo>
                    <a:lnTo>
                      <a:pt x="100" y="95"/>
                    </a:lnTo>
                    <a:lnTo>
                      <a:pt x="92" y="105"/>
                    </a:lnTo>
                    <a:lnTo>
                      <a:pt x="85" y="116"/>
                    </a:lnTo>
                    <a:lnTo>
                      <a:pt x="79" y="128"/>
                    </a:lnTo>
                    <a:lnTo>
                      <a:pt x="76" y="134"/>
                    </a:lnTo>
                    <a:lnTo>
                      <a:pt x="73" y="141"/>
                    </a:lnTo>
                    <a:lnTo>
                      <a:pt x="69" y="154"/>
                    </a:lnTo>
                    <a:lnTo>
                      <a:pt x="66" y="168"/>
                    </a:lnTo>
                    <a:lnTo>
                      <a:pt x="65" y="175"/>
                    </a:lnTo>
                    <a:lnTo>
                      <a:pt x="63" y="182"/>
                    </a:lnTo>
                    <a:lnTo>
                      <a:pt x="62" y="197"/>
                    </a:lnTo>
                    <a:lnTo>
                      <a:pt x="62" y="213"/>
                    </a:lnTo>
                    <a:lnTo>
                      <a:pt x="62" y="228"/>
                    </a:lnTo>
                    <a:lnTo>
                      <a:pt x="63" y="243"/>
                    </a:lnTo>
                    <a:lnTo>
                      <a:pt x="66" y="257"/>
                    </a:lnTo>
                    <a:lnTo>
                      <a:pt x="69" y="271"/>
                    </a:lnTo>
                    <a:lnTo>
                      <a:pt x="73" y="285"/>
                    </a:lnTo>
                    <a:lnTo>
                      <a:pt x="79" y="298"/>
                    </a:lnTo>
                    <a:lnTo>
                      <a:pt x="85" y="310"/>
                    </a:lnTo>
                    <a:lnTo>
                      <a:pt x="88" y="315"/>
                    </a:lnTo>
                    <a:lnTo>
                      <a:pt x="92" y="321"/>
                    </a:lnTo>
                    <a:lnTo>
                      <a:pt x="100" y="331"/>
                    </a:lnTo>
                    <a:lnTo>
                      <a:pt x="104" y="335"/>
                    </a:lnTo>
                    <a:lnTo>
                      <a:pt x="109" y="340"/>
                    </a:lnTo>
                    <a:lnTo>
                      <a:pt x="119" y="348"/>
                    </a:lnTo>
                    <a:lnTo>
                      <a:pt x="125" y="351"/>
                    </a:lnTo>
                    <a:lnTo>
                      <a:pt x="130" y="354"/>
                    </a:lnTo>
                    <a:lnTo>
                      <a:pt x="136" y="357"/>
                    </a:lnTo>
                    <a:lnTo>
                      <a:pt x="142" y="360"/>
                    </a:lnTo>
                    <a:lnTo>
                      <a:pt x="148" y="362"/>
                    </a:lnTo>
                    <a:lnTo>
                      <a:pt x="155" y="364"/>
                    </a:lnTo>
                    <a:lnTo>
                      <a:pt x="162" y="365"/>
                    </a:lnTo>
                    <a:lnTo>
                      <a:pt x="169" y="366"/>
                    </a:lnTo>
                    <a:lnTo>
                      <a:pt x="176" y="367"/>
                    </a:lnTo>
                    <a:lnTo>
                      <a:pt x="184" y="367"/>
                    </a:lnTo>
                    <a:lnTo>
                      <a:pt x="191" y="367"/>
                    </a:lnTo>
                    <a:lnTo>
                      <a:pt x="199" y="366"/>
                    </a:lnTo>
                    <a:lnTo>
                      <a:pt x="206" y="365"/>
                    </a:lnTo>
                    <a:lnTo>
                      <a:pt x="213" y="364"/>
                    </a:lnTo>
                    <a:lnTo>
                      <a:pt x="219" y="362"/>
                    </a:lnTo>
                    <a:lnTo>
                      <a:pt x="226" y="360"/>
                    </a:lnTo>
                    <a:lnTo>
                      <a:pt x="232" y="357"/>
                    </a:lnTo>
                    <a:lnTo>
                      <a:pt x="238" y="354"/>
                    </a:lnTo>
                    <a:lnTo>
                      <a:pt x="243" y="351"/>
                    </a:lnTo>
                    <a:lnTo>
                      <a:pt x="249" y="348"/>
                    </a:lnTo>
                    <a:lnTo>
                      <a:pt x="254" y="344"/>
                    </a:lnTo>
                    <a:lnTo>
                      <a:pt x="259" y="340"/>
                    </a:lnTo>
                    <a:lnTo>
                      <a:pt x="263" y="335"/>
                    </a:lnTo>
                    <a:lnTo>
                      <a:pt x="268" y="331"/>
                    </a:lnTo>
                    <a:lnTo>
                      <a:pt x="272" y="326"/>
                    </a:lnTo>
                    <a:lnTo>
                      <a:pt x="276" y="321"/>
                    </a:lnTo>
                    <a:lnTo>
                      <a:pt x="283" y="310"/>
                    </a:lnTo>
                    <a:lnTo>
                      <a:pt x="289" y="298"/>
                    </a:lnTo>
                    <a:lnTo>
                      <a:pt x="292" y="291"/>
                    </a:lnTo>
                    <a:lnTo>
                      <a:pt x="294" y="285"/>
                    </a:lnTo>
                    <a:lnTo>
                      <a:pt x="299" y="271"/>
                    </a:lnTo>
                    <a:lnTo>
                      <a:pt x="302" y="257"/>
                    </a:lnTo>
                    <a:lnTo>
                      <a:pt x="303" y="250"/>
                    </a:lnTo>
                    <a:lnTo>
                      <a:pt x="304" y="243"/>
                    </a:lnTo>
                    <a:lnTo>
                      <a:pt x="306" y="228"/>
                    </a:lnTo>
                    <a:lnTo>
                      <a:pt x="306" y="213"/>
                    </a:lnTo>
                    <a:lnTo>
                      <a:pt x="306" y="197"/>
                    </a:lnTo>
                    <a:lnTo>
                      <a:pt x="304" y="182"/>
                    </a:lnTo>
                    <a:lnTo>
                      <a:pt x="302" y="168"/>
                    </a:lnTo>
                    <a:lnTo>
                      <a:pt x="299" y="154"/>
                    </a:lnTo>
                    <a:lnTo>
                      <a:pt x="294" y="141"/>
                    </a:lnTo>
                    <a:lnTo>
                      <a:pt x="289" y="128"/>
                    </a:lnTo>
                    <a:lnTo>
                      <a:pt x="283" y="116"/>
                    </a:lnTo>
                    <a:lnTo>
                      <a:pt x="280" y="110"/>
                    </a:lnTo>
                    <a:lnTo>
                      <a:pt x="276" y="105"/>
                    </a:lnTo>
                    <a:lnTo>
                      <a:pt x="268" y="95"/>
                    </a:lnTo>
                    <a:lnTo>
                      <a:pt x="263" y="90"/>
                    </a:lnTo>
                    <a:lnTo>
                      <a:pt x="259" y="86"/>
                    </a:lnTo>
                    <a:lnTo>
                      <a:pt x="249" y="78"/>
                    </a:lnTo>
                    <a:lnTo>
                      <a:pt x="243" y="75"/>
                    </a:lnTo>
                    <a:lnTo>
                      <a:pt x="238" y="71"/>
                    </a:lnTo>
                    <a:lnTo>
                      <a:pt x="232" y="69"/>
                    </a:lnTo>
                    <a:lnTo>
                      <a:pt x="226" y="66"/>
                    </a:lnTo>
                    <a:lnTo>
                      <a:pt x="213" y="62"/>
                    </a:lnTo>
                    <a:lnTo>
                      <a:pt x="199" y="60"/>
                    </a:lnTo>
                    <a:lnTo>
                      <a:pt x="191" y="59"/>
                    </a:lnTo>
                    <a:lnTo>
                      <a:pt x="184" y="5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52" name="Freeform 15"/>
              <p:cNvSpPr>
                <a:spLocks/>
              </p:cNvSpPr>
              <p:nvPr userDrawn="1"/>
            </p:nvSpPr>
            <p:spPr bwMode="auto">
              <a:xfrm>
                <a:off x="7953375" y="4525963"/>
                <a:ext cx="328612" cy="666750"/>
              </a:xfrm>
              <a:custGeom>
                <a:avLst/>
                <a:gdLst>
                  <a:gd name="T0" fmla="*/ 207 w 207"/>
                  <a:gd name="T1" fmla="*/ 67 h 420"/>
                  <a:gd name="T2" fmla="*/ 192 w 207"/>
                  <a:gd name="T3" fmla="*/ 63 h 420"/>
                  <a:gd name="T4" fmla="*/ 185 w 207"/>
                  <a:gd name="T5" fmla="*/ 61 h 420"/>
                  <a:gd name="T6" fmla="*/ 178 w 207"/>
                  <a:gd name="T7" fmla="*/ 60 h 420"/>
                  <a:gd name="T8" fmla="*/ 171 w 207"/>
                  <a:gd name="T9" fmla="*/ 60 h 420"/>
                  <a:gd name="T10" fmla="*/ 164 w 207"/>
                  <a:gd name="T11" fmla="*/ 60 h 420"/>
                  <a:gd name="T12" fmla="*/ 157 w 207"/>
                  <a:gd name="T13" fmla="*/ 60 h 420"/>
                  <a:gd name="T14" fmla="*/ 150 w 207"/>
                  <a:gd name="T15" fmla="*/ 61 h 420"/>
                  <a:gd name="T16" fmla="*/ 138 w 207"/>
                  <a:gd name="T17" fmla="*/ 64 h 420"/>
                  <a:gd name="T18" fmla="*/ 132 w 207"/>
                  <a:gd name="T19" fmla="*/ 66 h 420"/>
                  <a:gd name="T20" fmla="*/ 126 w 207"/>
                  <a:gd name="T21" fmla="*/ 68 h 420"/>
                  <a:gd name="T22" fmla="*/ 120 w 207"/>
                  <a:gd name="T23" fmla="*/ 71 h 420"/>
                  <a:gd name="T24" fmla="*/ 115 w 207"/>
                  <a:gd name="T25" fmla="*/ 75 h 420"/>
                  <a:gd name="T26" fmla="*/ 110 w 207"/>
                  <a:gd name="T27" fmla="*/ 78 h 420"/>
                  <a:gd name="T28" fmla="*/ 105 w 207"/>
                  <a:gd name="T29" fmla="*/ 82 h 420"/>
                  <a:gd name="T30" fmla="*/ 100 w 207"/>
                  <a:gd name="T31" fmla="*/ 86 h 420"/>
                  <a:gd name="T32" fmla="*/ 95 w 207"/>
                  <a:gd name="T33" fmla="*/ 91 h 420"/>
                  <a:gd name="T34" fmla="*/ 91 w 207"/>
                  <a:gd name="T35" fmla="*/ 96 h 420"/>
                  <a:gd name="T36" fmla="*/ 87 w 207"/>
                  <a:gd name="T37" fmla="*/ 101 h 420"/>
                  <a:gd name="T38" fmla="*/ 84 w 207"/>
                  <a:gd name="T39" fmla="*/ 107 h 420"/>
                  <a:gd name="T40" fmla="*/ 79 w 207"/>
                  <a:gd name="T41" fmla="*/ 112 h 420"/>
                  <a:gd name="T42" fmla="*/ 76 w 207"/>
                  <a:gd name="T43" fmla="*/ 119 h 420"/>
                  <a:gd name="T44" fmla="*/ 73 w 207"/>
                  <a:gd name="T45" fmla="*/ 125 h 420"/>
                  <a:gd name="T46" fmla="*/ 69 w 207"/>
                  <a:gd name="T47" fmla="*/ 138 h 420"/>
                  <a:gd name="T48" fmla="*/ 65 w 207"/>
                  <a:gd name="T49" fmla="*/ 152 h 420"/>
                  <a:gd name="T50" fmla="*/ 64 w 207"/>
                  <a:gd name="T51" fmla="*/ 160 h 420"/>
                  <a:gd name="T52" fmla="*/ 63 w 207"/>
                  <a:gd name="T53" fmla="*/ 167 h 420"/>
                  <a:gd name="T54" fmla="*/ 63 w 207"/>
                  <a:gd name="T55" fmla="*/ 175 h 420"/>
                  <a:gd name="T56" fmla="*/ 62 w 207"/>
                  <a:gd name="T57" fmla="*/ 183 h 420"/>
                  <a:gd name="T58" fmla="*/ 62 w 207"/>
                  <a:gd name="T59" fmla="*/ 420 h 420"/>
                  <a:gd name="T60" fmla="*/ 0 w 207"/>
                  <a:gd name="T61" fmla="*/ 420 h 420"/>
                  <a:gd name="T62" fmla="*/ 0 w 207"/>
                  <a:gd name="T63" fmla="*/ 8 h 420"/>
                  <a:gd name="T64" fmla="*/ 59 w 207"/>
                  <a:gd name="T65" fmla="*/ 8 h 420"/>
                  <a:gd name="T66" fmla="*/ 59 w 207"/>
                  <a:gd name="T67" fmla="*/ 64 h 420"/>
                  <a:gd name="T68" fmla="*/ 63 w 207"/>
                  <a:gd name="T69" fmla="*/ 57 h 420"/>
                  <a:gd name="T70" fmla="*/ 69 w 207"/>
                  <a:gd name="T71" fmla="*/ 49 h 420"/>
                  <a:gd name="T72" fmla="*/ 71 w 207"/>
                  <a:gd name="T73" fmla="*/ 46 h 420"/>
                  <a:gd name="T74" fmla="*/ 74 w 207"/>
                  <a:gd name="T75" fmla="*/ 42 h 420"/>
                  <a:gd name="T76" fmla="*/ 82 w 207"/>
                  <a:gd name="T77" fmla="*/ 35 h 420"/>
                  <a:gd name="T78" fmla="*/ 86 w 207"/>
                  <a:gd name="T79" fmla="*/ 32 h 420"/>
                  <a:gd name="T80" fmla="*/ 90 w 207"/>
                  <a:gd name="T81" fmla="*/ 28 h 420"/>
                  <a:gd name="T82" fmla="*/ 94 w 207"/>
                  <a:gd name="T83" fmla="*/ 25 h 420"/>
                  <a:gd name="T84" fmla="*/ 98 w 207"/>
                  <a:gd name="T85" fmla="*/ 22 h 420"/>
                  <a:gd name="T86" fmla="*/ 107 w 207"/>
                  <a:gd name="T87" fmla="*/ 17 h 420"/>
                  <a:gd name="T88" fmla="*/ 116 w 207"/>
                  <a:gd name="T89" fmla="*/ 12 h 420"/>
                  <a:gd name="T90" fmla="*/ 126 w 207"/>
                  <a:gd name="T91" fmla="*/ 8 h 420"/>
                  <a:gd name="T92" fmla="*/ 136 w 207"/>
                  <a:gd name="T93" fmla="*/ 4 h 420"/>
                  <a:gd name="T94" fmla="*/ 147 w 207"/>
                  <a:gd name="T95" fmla="*/ 2 h 420"/>
                  <a:gd name="T96" fmla="*/ 159 w 207"/>
                  <a:gd name="T97" fmla="*/ 0 h 420"/>
                  <a:gd name="T98" fmla="*/ 171 w 207"/>
                  <a:gd name="T99" fmla="*/ 0 h 420"/>
                  <a:gd name="T100" fmla="*/ 183 w 207"/>
                  <a:gd name="T101" fmla="*/ 1 h 420"/>
                  <a:gd name="T102" fmla="*/ 195 w 207"/>
                  <a:gd name="T103" fmla="*/ 2 h 420"/>
                  <a:gd name="T104" fmla="*/ 207 w 207"/>
                  <a:gd name="T105" fmla="*/ 5 h 420"/>
                  <a:gd name="T106" fmla="*/ 207 w 207"/>
                  <a:gd name="T107" fmla="*/ 67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07" h="420">
                    <a:moveTo>
                      <a:pt x="207" y="67"/>
                    </a:moveTo>
                    <a:lnTo>
                      <a:pt x="192" y="63"/>
                    </a:lnTo>
                    <a:lnTo>
                      <a:pt x="185" y="61"/>
                    </a:lnTo>
                    <a:lnTo>
                      <a:pt x="178" y="60"/>
                    </a:lnTo>
                    <a:lnTo>
                      <a:pt x="171" y="60"/>
                    </a:lnTo>
                    <a:lnTo>
                      <a:pt x="164" y="60"/>
                    </a:lnTo>
                    <a:lnTo>
                      <a:pt x="157" y="60"/>
                    </a:lnTo>
                    <a:lnTo>
                      <a:pt x="150" y="61"/>
                    </a:lnTo>
                    <a:lnTo>
                      <a:pt x="138" y="64"/>
                    </a:lnTo>
                    <a:lnTo>
                      <a:pt x="132" y="66"/>
                    </a:lnTo>
                    <a:lnTo>
                      <a:pt x="126" y="68"/>
                    </a:lnTo>
                    <a:lnTo>
                      <a:pt x="120" y="71"/>
                    </a:lnTo>
                    <a:lnTo>
                      <a:pt x="115" y="75"/>
                    </a:lnTo>
                    <a:lnTo>
                      <a:pt x="110" y="78"/>
                    </a:lnTo>
                    <a:lnTo>
                      <a:pt x="105" y="82"/>
                    </a:lnTo>
                    <a:lnTo>
                      <a:pt x="100" y="86"/>
                    </a:lnTo>
                    <a:lnTo>
                      <a:pt x="95" y="91"/>
                    </a:lnTo>
                    <a:lnTo>
                      <a:pt x="91" y="96"/>
                    </a:lnTo>
                    <a:lnTo>
                      <a:pt x="87" y="101"/>
                    </a:lnTo>
                    <a:lnTo>
                      <a:pt x="84" y="107"/>
                    </a:lnTo>
                    <a:lnTo>
                      <a:pt x="79" y="112"/>
                    </a:lnTo>
                    <a:lnTo>
                      <a:pt x="76" y="119"/>
                    </a:lnTo>
                    <a:lnTo>
                      <a:pt x="73" y="125"/>
                    </a:lnTo>
                    <a:lnTo>
                      <a:pt x="69" y="138"/>
                    </a:lnTo>
                    <a:lnTo>
                      <a:pt x="65" y="152"/>
                    </a:lnTo>
                    <a:lnTo>
                      <a:pt x="64" y="160"/>
                    </a:lnTo>
                    <a:lnTo>
                      <a:pt x="63" y="167"/>
                    </a:lnTo>
                    <a:lnTo>
                      <a:pt x="63" y="175"/>
                    </a:lnTo>
                    <a:lnTo>
                      <a:pt x="62" y="183"/>
                    </a:lnTo>
                    <a:lnTo>
                      <a:pt x="62" y="420"/>
                    </a:lnTo>
                    <a:lnTo>
                      <a:pt x="0" y="420"/>
                    </a:lnTo>
                    <a:lnTo>
                      <a:pt x="0" y="8"/>
                    </a:lnTo>
                    <a:lnTo>
                      <a:pt x="59" y="8"/>
                    </a:lnTo>
                    <a:lnTo>
                      <a:pt x="59" y="64"/>
                    </a:lnTo>
                    <a:lnTo>
                      <a:pt x="63" y="57"/>
                    </a:lnTo>
                    <a:lnTo>
                      <a:pt x="69" y="49"/>
                    </a:lnTo>
                    <a:lnTo>
                      <a:pt x="71" y="46"/>
                    </a:lnTo>
                    <a:lnTo>
                      <a:pt x="74" y="42"/>
                    </a:lnTo>
                    <a:lnTo>
                      <a:pt x="82" y="35"/>
                    </a:lnTo>
                    <a:lnTo>
                      <a:pt x="86" y="32"/>
                    </a:lnTo>
                    <a:lnTo>
                      <a:pt x="90" y="28"/>
                    </a:lnTo>
                    <a:lnTo>
                      <a:pt x="94" y="25"/>
                    </a:lnTo>
                    <a:lnTo>
                      <a:pt x="98" y="22"/>
                    </a:lnTo>
                    <a:lnTo>
                      <a:pt x="107" y="17"/>
                    </a:lnTo>
                    <a:lnTo>
                      <a:pt x="116" y="12"/>
                    </a:lnTo>
                    <a:lnTo>
                      <a:pt x="126" y="8"/>
                    </a:lnTo>
                    <a:lnTo>
                      <a:pt x="136" y="4"/>
                    </a:lnTo>
                    <a:lnTo>
                      <a:pt x="147" y="2"/>
                    </a:lnTo>
                    <a:lnTo>
                      <a:pt x="159" y="0"/>
                    </a:lnTo>
                    <a:lnTo>
                      <a:pt x="171" y="0"/>
                    </a:lnTo>
                    <a:lnTo>
                      <a:pt x="183" y="1"/>
                    </a:lnTo>
                    <a:lnTo>
                      <a:pt x="195" y="2"/>
                    </a:lnTo>
                    <a:lnTo>
                      <a:pt x="207" y="5"/>
                    </a:lnTo>
                    <a:lnTo>
                      <a:pt x="207" y="6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53" name="Rectangle 16"/>
              <p:cNvSpPr>
                <a:spLocks noChangeArrowheads="1"/>
              </p:cNvSpPr>
              <p:nvPr userDrawn="1"/>
            </p:nvSpPr>
            <p:spPr bwMode="auto">
              <a:xfrm>
                <a:off x="8415338" y="4324351"/>
                <a:ext cx="98425" cy="8667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54" name="Freeform 17"/>
              <p:cNvSpPr>
                <a:spLocks noEditPoints="1"/>
              </p:cNvSpPr>
              <p:nvPr userDrawn="1"/>
            </p:nvSpPr>
            <p:spPr bwMode="auto">
              <a:xfrm>
                <a:off x="8683625" y="4324351"/>
                <a:ext cx="582612" cy="879475"/>
              </a:xfrm>
              <a:custGeom>
                <a:avLst/>
                <a:gdLst>
                  <a:gd name="T0" fmla="*/ 308 w 367"/>
                  <a:gd name="T1" fmla="*/ 547 h 554"/>
                  <a:gd name="T2" fmla="*/ 290 w 367"/>
                  <a:gd name="T3" fmla="*/ 505 h 554"/>
                  <a:gd name="T4" fmla="*/ 261 w 367"/>
                  <a:gd name="T5" fmla="*/ 530 h 554"/>
                  <a:gd name="T6" fmla="*/ 236 w 367"/>
                  <a:gd name="T7" fmla="*/ 543 h 554"/>
                  <a:gd name="T8" fmla="*/ 197 w 367"/>
                  <a:gd name="T9" fmla="*/ 553 h 554"/>
                  <a:gd name="T10" fmla="*/ 155 w 367"/>
                  <a:gd name="T11" fmla="*/ 553 h 554"/>
                  <a:gd name="T12" fmla="*/ 119 w 367"/>
                  <a:gd name="T13" fmla="*/ 544 h 554"/>
                  <a:gd name="T14" fmla="*/ 87 w 367"/>
                  <a:gd name="T15" fmla="*/ 528 h 554"/>
                  <a:gd name="T16" fmla="*/ 66 w 367"/>
                  <a:gd name="T17" fmla="*/ 512 h 554"/>
                  <a:gd name="T18" fmla="*/ 42 w 367"/>
                  <a:gd name="T19" fmla="*/ 484 h 554"/>
                  <a:gd name="T20" fmla="*/ 19 w 367"/>
                  <a:gd name="T21" fmla="*/ 443 h 554"/>
                  <a:gd name="T22" fmla="*/ 7 w 367"/>
                  <a:gd name="T23" fmla="*/ 404 h 554"/>
                  <a:gd name="T24" fmla="*/ 0 w 367"/>
                  <a:gd name="T25" fmla="*/ 341 h 554"/>
                  <a:gd name="T26" fmla="*/ 5 w 367"/>
                  <a:gd name="T27" fmla="*/ 288 h 554"/>
                  <a:gd name="T28" fmla="*/ 19 w 367"/>
                  <a:gd name="T29" fmla="*/ 240 h 554"/>
                  <a:gd name="T30" fmla="*/ 37 w 367"/>
                  <a:gd name="T31" fmla="*/ 206 h 554"/>
                  <a:gd name="T32" fmla="*/ 61 w 367"/>
                  <a:gd name="T33" fmla="*/ 177 h 554"/>
                  <a:gd name="T34" fmla="*/ 89 w 367"/>
                  <a:gd name="T35" fmla="*/ 154 h 554"/>
                  <a:gd name="T36" fmla="*/ 123 w 367"/>
                  <a:gd name="T37" fmla="*/ 138 h 554"/>
                  <a:gd name="T38" fmla="*/ 161 w 367"/>
                  <a:gd name="T39" fmla="*/ 129 h 554"/>
                  <a:gd name="T40" fmla="*/ 202 w 367"/>
                  <a:gd name="T41" fmla="*/ 129 h 554"/>
                  <a:gd name="T42" fmla="*/ 238 w 367"/>
                  <a:gd name="T43" fmla="*/ 139 h 554"/>
                  <a:gd name="T44" fmla="*/ 269 w 367"/>
                  <a:gd name="T45" fmla="*/ 156 h 554"/>
                  <a:gd name="T46" fmla="*/ 286 w 367"/>
                  <a:gd name="T47" fmla="*/ 170 h 554"/>
                  <a:gd name="T48" fmla="*/ 305 w 367"/>
                  <a:gd name="T49" fmla="*/ 194 h 554"/>
                  <a:gd name="T50" fmla="*/ 169 w 367"/>
                  <a:gd name="T51" fmla="*/ 188 h 554"/>
                  <a:gd name="T52" fmla="*/ 143 w 367"/>
                  <a:gd name="T53" fmla="*/ 194 h 554"/>
                  <a:gd name="T54" fmla="*/ 120 w 367"/>
                  <a:gd name="T55" fmla="*/ 206 h 554"/>
                  <a:gd name="T56" fmla="*/ 101 w 367"/>
                  <a:gd name="T57" fmla="*/ 223 h 554"/>
                  <a:gd name="T58" fmla="*/ 80 w 367"/>
                  <a:gd name="T59" fmla="*/ 256 h 554"/>
                  <a:gd name="T60" fmla="*/ 64 w 367"/>
                  <a:gd name="T61" fmla="*/ 311 h 554"/>
                  <a:gd name="T62" fmla="*/ 64 w 367"/>
                  <a:gd name="T63" fmla="*/ 372 h 554"/>
                  <a:gd name="T64" fmla="*/ 74 w 367"/>
                  <a:gd name="T65" fmla="*/ 413 h 554"/>
                  <a:gd name="T66" fmla="*/ 93 w 367"/>
                  <a:gd name="T67" fmla="*/ 449 h 554"/>
                  <a:gd name="T68" fmla="*/ 115 w 367"/>
                  <a:gd name="T69" fmla="*/ 472 h 554"/>
                  <a:gd name="T70" fmla="*/ 137 w 367"/>
                  <a:gd name="T71" fmla="*/ 485 h 554"/>
                  <a:gd name="T72" fmla="*/ 183 w 367"/>
                  <a:gd name="T73" fmla="*/ 495 h 554"/>
                  <a:gd name="T74" fmla="*/ 220 w 367"/>
                  <a:gd name="T75" fmla="*/ 490 h 554"/>
                  <a:gd name="T76" fmla="*/ 244 w 367"/>
                  <a:gd name="T77" fmla="*/ 479 h 554"/>
                  <a:gd name="T78" fmla="*/ 264 w 367"/>
                  <a:gd name="T79" fmla="*/ 464 h 554"/>
                  <a:gd name="T80" fmla="*/ 287 w 367"/>
                  <a:gd name="T81" fmla="*/ 432 h 554"/>
                  <a:gd name="T82" fmla="*/ 302 w 367"/>
                  <a:gd name="T83" fmla="*/ 386 h 554"/>
                  <a:gd name="T84" fmla="*/ 306 w 367"/>
                  <a:gd name="T85" fmla="*/ 341 h 554"/>
                  <a:gd name="T86" fmla="*/ 298 w 367"/>
                  <a:gd name="T87" fmla="*/ 283 h 554"/>
                  <a:gd name="T88" fmla="*/ 282 w 367"/>
                  <a:gd name="T89" fmla="*/ 244 h 554"/>
                  <a:gd name="T90" fmla="*/ 262 w 367"/>
                  <a:gd name="T91" fmla="*/ 219 h 554"/>
                  <a:gd name="T92" fmla="*/ 236 w 367"/>
                  <a:gd name="T93" fmla="*/ 199 h 554"/>
                  <a:gd name="T94" fmla="*/ 211 w 367"/>
                  <a:gd name="T95" fmla="*/ 190 h 5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367" h="554">
                    <a:moveTo>
                      <a:pt x="305" y="0"/>
                    </a:moveTo>
                    <a:lnTo>
                      <a:pt x="367" y="0"/>
                    </a:lnTo>
                    <a:lnTo>
                      <a:pt x="367" y="547"/>
                    </a:lnTo>
                    <a:lnTo>
                      <a:pt x="308" y="547"/>
                    </a:lnTo>
                    <a:lnTo>
                      <a:pt x="308" y="481"/>
                    </a:lnTo>
                    <a:lnTo>
                      <a:pt x="303" y="489"/>
                    </a:lnTo>
                    <a:lnTo>
                      <a:pt x="297" y="498"/>
                    </a:lnTo>
                    <a:lnTo>
                      <a:pt x="290" y="505"/>
                    </a:lnTo>
                    <a:lnTo>
                      <a:pt x="284" y="512"/>
                    </a:lnTo>
                    <a:lnTo>
                      <a:pt x="277" y="519"/>
                    </a:lnTo>
                    <a:lnTo>
                      <a:pt x="269" y="525"/>
                    </a:lnTo>
                    <a:lnTo>
                      <a:pt x="261" y="530"/>
                    </a:lnTo>
                    <a:lnTo>
                      <a:pt x="253" y="535"/>
                    </a:lnTo>
                    <a:lnTo>
                      <a:pt x="245" y="539"/>
                    </a:lnTo>
                    <a:lnTo>
                      <a:pt x="240" y="541"/>
                    </a:lnTo>
                    <a:lnTo>
                      <a:pt x="236" y="543"/>
                    </a:lnTo>
                    <a:lnTo>
                      <a:pt x="226" y="547"/>
                    </a:lnTo>
                    <a:lnTo>
                      <a:pt x="217" y="549"/>
                    </a:lnTo>
                    <a:lnTo>
                      <a:pt x="207" y="551"/>
                    </a:lnTo>
                    <a:lnTo>
                      <a:pt x="197" y="553"/>
                    </a:lnTo>
                    <a:lnTo>
                      <a:pt x="186" y="554"/>
                    </a:lnTo>
                    <a:lnTo>
                      <a:pt x="175" y="554"/>
                    </a:lnTo>
                    <a:lnTo>
                      <a:pt x="165" y="554"/>
                    </a:lnTo>
                    <a:lnTo>
                      <a:pt x="155" y="553"/>
                    </a:lnTo>
                    <a:lnTo>
                      <a:pt x="146" y="552"/>
                    </a:lnTo>
                    <a:lnTo>
                      <a:pt x="137" y="550"/>
                    </a:lnTo>
                    <a:lnTo>
                      <a:pt x="128" y="547"/>
                    </a:lnTo>
                    <a:lnTo>
                      <a:pt x="119" y="544"/>
                    </a:lnTo>
                    <a:lnTo>
                      <a:pt x="110" y="541"/>
                    </a:lnTo>
                    <a:lnTo>
                      <a:pt x="102" y="537"/>
                    </a:lnTo>
                    <a:lnTo>
                      <a:pt x="94" y="533"/>
                    </a:lnTo>
                    <a:lnTo>
                      <a:pt x="87" y="528"/>
                    </a:lnTo>
                    <a:lnTo>
                      <a:pt x="83" y="526"/>
                    </a:lnTo>
                    <a:lnTo>
                      <a:pt x="79" y="523"/>
                    </a:lnTo>
                    <a:lnTo>
                      <a:pt x="72" y="518"/>
                    </a:lnTo>
                    <a:lnTo>
                      <a:pt x="66" y="512"/>
                    </a:lnTo>
                    <a:lnTo>
                      <a:pt x="59" y="505"/>
                    </a:lnTo>
                    <a:lnTo>
                      <a:pt x="53" y="499"/>
                    </a:lnTo>
                    <a:lnTo>
                      <a:pt x="47" y="492"/>
                    </a:lnTo>
                    <a:lnTo>
                      <a:pt x="42" y="484"/>
                    </a:lnTo>
                    <a:lnTo>
                      <a:pt x="37" y="477"/>
                    </a:lnTo>
                    <a:lnTo>
                      <a:pt x="27" y="460"/>
                    </a:lnTo>
                    <a:lnTo>
                      <a:pt x="23" y="452"/>
                    </a:lnTo>
                    <a:lnTo>
                      <a:pt x="19" y="443"/>
                    </a:lnTo>
                    <a:lnTo>
                      <a:pt x="16" y="433"/>
                    </a:lnTo>
                    <a:lnTo>
                      <a:pt x="12" y="424"/>
                    </a:lnTo>
                    <a:lnTo>
                      <a:pt x="10" y="414"/>
                    </a:lnTo>
                    <a:lnTo>
                      <a:pt x="7" y="404"/>
                    </a:lnTo>
                    <a:lnTo>
                      <a:pt x="3" y="384"/>
                    </a:lnTo>
                    <a:lnTo>
                      <a:pt x="1" y="363"/>
                    </a:lnTo>
                    <a:lnTo>
                      <a:pt x="1" y="352"/>
                    </a:lnTo>
                    <a:lnTo>
                      <a:pt x="0" y="341"/>
                    </a:lnTo>
                    <a:lnTo>
                      <a:pt x="1" y="320"/>
                    </a:lnTo>
                    <a:lnTo>
                      <a:pt x="2" y="309"/>
                    </a:lnTo>
                    <a:lnTo>
                      <a:pt x="3" y="299"/>
                    </a:lnTo>
                    <a:lnTo>
                      <a:pt x="5" y="288"/>
                    </a:lnTo>
                    <a:lnTo>
                      <a:pt x="7" y="278"/>
                    </a:lnTo>
                    <a:lnTo>
                      <a:pt x="10" y="268"/>
                    </a:lnTo>
                    <a:lnTo>
                      <a:pt x="13" y="259"/>
                    </a:lnTo>
                    <a:lnTo>
                      <a:pt x="19" y="240"/>
                    </a:lnTo>
                    <a:lnTo>
                      <a:pt x="23" y="231"/>
                    </a:lnTo>
                    <a:lnTo>
                      <a:pt x="28" y="222"/>
                    </a:lnTo>
                    <a:lnTo>
                      <a:pt x="32" y="214"/>
                    </a:lnTo>
                    <a:lnTo>
                      <a:pt x="37" y="206"/>
                    </a:lnTo>
                    <a:lnTo>
                      <a:pt x="43" y="198"/>
                    </a:lnTo>
                    <a:lnTo>
                      <a:pt x="48" y="191"/>
                    </a:lnTo>
                    <a:lnTo>
                      <a:pt x="54" y="184"/>
                    </a:lnTo>
                    <a:lnTo>
                      <a:pt x="61" y="177"/>
                    </a:lnTo>
                    <a:lnTo>
                      <a:pt x="67" y="171"/>
                    </a:lnTo>
                    <a:lnTo>
                      <a:pt x="74" y="165"/>
                    </a:lnTo>
                    <a:lnTo>
                      <a:pt x="82" y="159"/>
                    </a:lnTo>
                    <a:lnTo>
                      <a:pt x="89" y="154"/>
                    </a:lnTo>
                    <a:lnTo>
                      <a:pt x="97" y="149"/>
                    </a:lnTo>
                    <a:lnTo>
                      <a:pt x="105" y="145"/>
                    </a:lnTo>
                    <a:lnTo>
                      <a:pt x="114" y="141"/>
                    </a:lnTo>
                    <a:lnTo>
                      <a:pt x="123" y="138"/>
                    </a:lnTo>
                    <a:lnTo>
                      <a:pt x="132" y="135"/>
                    </a:lnTo>
                    <a:lnTo>
                      <a:pt x="142" y="132"/>
                    </a:lnTo>
                    <a:lnTo>
                      <a:pt x="151" y="130"/>
                    </a:lnTo>
                    <a:lnTo>
                      <a:pt x="161" y="129"/>
                    </a:lnTo>
                    <a:lnTo>
                      <a:pt x="172" y="128"/>
                    </a:lnTo>
                    <a:lnTo>
                      <a:pt x="182" y="128"/>
                    </a:lnTo>
                    <a:lnTo>
                      <a:pt x="192" y="128"/>
                    </a:lnTo>
                    <a:lnTo>
                      <a:pt x="202" y="129"/>
                    </a:lnTo>
                    <a:lnTo>
                      <a:pt x="212" y="131"/>
                    </a:lnTo>
                    <a:lnTo>
                      <a:pt x="221" y="133"/>
                    </a:lnTo>
                    <a:lnTo>
                      <a:pt x="230" y="135"/>
                    </a:lnTo>
                    <a:lnTo>
                      <a:pt x="238" y="139"/>
                    </a:lnTo>
                    <a:lnTo>
                      <a:pt x="247" y="142"/>
                    </a:lnTo>
                    <a:lnTo>
                      <a:pt x="254" y="146"/>
                    </a:lnTo>
                    <a:lnTo>
                      <a:pt x="262" y="151"/>
                    </a:lnTo>
                    <a:lnTo>
                      <a:pt x="269" y="156"/>
                    </a:lnTo>
                    <a:lnTo>
                      <a:pt x="273" y="158"/>
                    </a:lnTo>
                    <a:lnTo>
                      <a:pt x="276" y="161"/>
                    </a:lnTo>
                    <a:lnTo>
                      <a:pt x="283" y="167"/>
                    </a:lnTo>
                    <a:lnTo>
                      <a:pt x="286" y="170"/>
                    </a:lnTo>
                    <a:lnTo>
                      <a:pt x="289" y="173"/>
                    </a:lnTo>
                    <a:lnTo>
                      <a:pt x="294" y="180"/>
                    </a:lnTo>
                    <a:lnTo>
                      <a:pt x="300" y="186"/>
                    </a:lnTo>
                    <a:lnTo>
                      <a:pt x="305" y="194"/>
                    </a:lnTo>
                    <a:lnTo>
                      <a:pt x="305" y="0"/>
                    </a:lnTo>
                    <a:close/>
                    <a:moveTo>
                      <a:pt x="183" y="187"/>
                    </a:moveTo>
                    <a:lnTo>
                      <a:pt x="176" y="187"/>
                    </a:lnTo>
                    <a:lnTo>
                      <a:pt x="169" y="188"/>
                    </a:lnTo>
                    <a:lnTo>
                      <a:pt x="162" y="189"/>
                    </a:lnTo>
                    <a:lnTo>
                      <a:pt x="155" y="190"/>
                    </a:lnTo>
                    <a:lnTo>
                      <a:pt x="149" y="192"/>
                    </a:lnTo>
                    <a:lnTo>
                      <a:pt x="143" y="194"/>
                    </a:lnTo>
                    <a:lnTo>
                      <a:pt x="137" y="197"/>
                    </a:lnTo>
                    <a:lnTo>
                      <a:pt x="131" y="199"/>
                    </a:lnTo>
                    <a:lnTo>
                      <a:pt x="126" y="203"/>
                    </a:lnTo>
                    <a:lnTo>
                      <a:pt x="120" y="206"/>
                    </a:lnTo>
                    <a:lnTo>
                      <a:pt x="115" y="210"/>
                    </a:lnTo>
                    <a:lnTo>
                      <a:pt x="110" y="214"/>
                    </a:lnTo>
                    <a:lnTo>
                      <a:pt x="106" y="219"/>
                    </a:lnTo>
                    <a:lnTo>
                      <a:pt x="101" y="223"/>
                    </a:lnTo>
                    <a:lnTo>
                      <a:pt x="97" y="228"/>
                    </a:lnTo>
                    <a:lnTo>
                      <a:pt x="93" y="233"/>
                    </a:lnTo>
                    <a:lnTo>
                      <a:pt x="86" y="244"/>
                    </a:lnTo>
                    <a:lnTo>
                      <a:pt x="80" y="256"/>
                    </a:lnTo>
                    <a:lnTo>
                      <a:pt x="75" y="269"/>
                    </a:lnTo>
                    <a:lnTo>
                      <a:pt x="70" y="283"/>
                    </a:lnTo>
                    <a:lnTo>
                      <a:pt x="67" y="297"/>
                    </a:lnTo>
                    <a:lnTo>
                      <a:pt x="64" y="311"/>
                    </a:lnTo>
                    <a:lnTo>
                      <a:pt x="63" y="326"/>
                    </a:lnTo>
                    <a:lnTo>
                      <a:pt x="62" y="341"/>
                    </a:lnTo>
                    <a:lnTo>
                      <a:pt x="63" y="357"/>
                    </a:lnTo>
                    <a:lnTo>
                      <a:pt x="64" y="372"/>
                    </a:lnTo>
                    <a:lnTo>
                      <a:pt x="67" y="386"/>
                    </a:lnTo>
                    <a:lnTo>
                      <a:pt x="68" y="393"/>
                    </a:lnTo>
                    <a:lnTo>
                      <a:pt x="70" y="400"/>
                    </a:lnTo>
                    <a:lnTo>
                      <a:pt x="74" y="413"/>
                    </a:lnTo>
                    <a:lnTo>
                      <a:pt x="80" y="426"/>
                    </a:lnTo>
                    <a:lnTo>
                      <a:pt x="86" y="438"/>
                    </a:lnTo>
                    <a:lnTo>
                      <a:pt x="89" y="444"/>
                    </a:lnTo>
                    <a:lnTo>
                      <a:pt x="93" y="449"/>
                    </a:lnTo>
                    <a:lnTo>
                      <a:pt x="101" y="459"/>
                    </a:lnTo>
                    <a:lnTo>
                      <a:pt x="105" y="464"/>
                    </a:lnTo>
                    <a:lnTo>
                      <a:pt x="110" y="468"/>
                    </a:lnTo>
                    <a:lnTo>
                      <a:pt x="115" y="472"/>
                    </a:lnTo>
                    <a:lnTo>
                      <a:pt x="120" y="476"/>
                    </a:lnTo>
                    <a:lnTo>
                      <a:pt x="125" y="479"/>
                    </a:lnTo>
                    <a:lnTo>
                      <a:pt x="131" y="483"/>
                    </a:lnTo>
                    <a:lnTo>
                      <a:pt x="137" y="485"/>
                    </a:lnTo>
                    <a:lnTo>
                      <a:pt x="143" y="488"/>
                    </a:lnTo>
                    <a:lnTo>
                      <a:pt x="155" y="492"/>
                    </a:lnTo>
                    <a:lnTo>
                      <a:pt x="169" y="494"/>
                    </a:lnTo>
                    <a:lnTo>
                      <a:pt x="183" y="495"/>
                    </a:lnTo>
                    <a:lnTo>
                      <a:pt x="199" y="494"/>
                    </a:lnTo>
                    <a:lnTo>
                      <a:pt x="206" y="493"/>
                    </a:lnTo>
                    <a:lnTo>
                      <a:pt x="213" y="492"/>
                    </a:lnTo>
                    <a:lnTo>
                      <a:pt x="220" y="490"/>
                    </a:lnTo>
                    <a:lnTo>
                      <a:pt x="226" y="488"/>
                    </a:lnTo>
                    <a:lnTo>
                      <a:pt x="232" y="485"/>
                    </a:lnTo>
                    <a:lnTo>
                      <a:pt x="238" y="483"/>
                    </a:lnTo>
                    <a:lnTo>
                      <a:pt x="244" y="479"/>
                    </a:lnTo>
                    <a:lnTo>
                      <a:pt x="249" y="476"/>
                    </a:lnTo>
                    <a:lnTo>
                      <a:pt x="255" y="472"/>
                    </a:lnTo>
                    <a:lnTo>
                      <a:pt x="259" y="468"/>
                    </a:lnTo>
                    <a:lnTo>
                      <a:pt x="264" y="464"/>
                    </a:lnTo>
                    <a:lnTo>
                      <a:pt x="269" y="459"/>
                    </a:lnTo>
                    <a:lnTo>
                      <a:pt x="277" y="449"/>
                    </a:lnTo>
                    <a:lnTo>
                      <a:pt x="284" y="438"/>
                    </a:lnTo>
                    <a:lnTo>
                      <a:pt x="287" y="432"/>
                    </a:lnTo>
                    <a:lnTo>
                      <a:pt x="290" y="426"/>
                    </a:lnTo>
                    <a:lnTo>
                      <a:pt x="295" y="413"/>
                    </a:lnTo>
                    <a:lnTo>
                      <a:pt x="299" y="400"/>
                    </a:lnTo>
                    <a:lnTo>
                      <a:pt x="302" y="386"/>
                    </a:lnTo>
                    <a:lnTo>
                      <a:pt x="303" y="379"/>
                    </a:lnTo>
                    <a:lnTo>
                      <a:pt x="304" y="372"/>
                    </a:lnTo>
                    <a:lnTo>
                      <a:pt x="306" y="357"/>
                    </a:lnTo>
                    <a:lnTo>
                      <a:pt x="306" y="341"/>
                    </a:lnTo>
                    <a:lnTo>
                      <a:pt x="306" y="326"/>
                    </a:lnTo>
                    <a:lnTo>
                      <a:pt x="304" y="311"/>
                    </a:lnTo>
                    <a:lnTo>
                      <a:pt x="302" y="297"/>
                    </a:lnTo>
                    <a:lnTo>
                      <a:pt x="298" y="283"/>
                    </a:lnTo>
                    <a:lnTo>
                      <a:pt x="294" y="269"/>
                    </a:lnTo>
                    <a:lnTo>
                      <a:pt x="288" y="256"/>
                    </a:lnTo>
                    <a:lnTo>
                      <a:pt x="285" y="250"/>
                    </a:lnTo>
                    <a:lnTo>
                      <a:pt x="282" y="244"/>
                    </a:lnTo>
                    <a:lnTo>
                      <a:pt x="275" y="233"/>
                    </a:lnTo>
                    <a:lnTo>
                      <a:pt x="271" y="228"/>
                    </a:lnTo>
                    <a:lnTo>
                      <a:pt x="266" y="223"/>
                    </a:lnTo>
                    <a:lnTo>
                      <a:pt x="262" y="219"/>
                    </a:lnTo>
                    <a:lnTo>
                      <a:pt x="257" y="214"/>
                    </a:lnTo>
                    <a:lnTo>
                      <a:pt x="247" y="206"/>
                    </a:lnTo>
                    <a:lnTo>
                      <a:pt x="242" y="203"/>
                    </a:lnTo>
                    <a:lnTo>
                      <a:pt x="236" y="199"/>
                    </a:lnTo>
                    <a:lnTo>
                      <a:pt x="230" y="197"/>
                    </a:lnTo>
                    <a:lnTo>
                      <a:pt x="224" y="194"/>
                    </a:lnTo>
                    <a:lnTo>
                      <a:pt x="218" y="192"/>
                    </a:lnTo>
                    <a:lnTo>
                      <a:pt x="211" y="190"/>
                    </a:lnTo>
                    <a:lnTo>
                      <a:pt x="205" y="189"/>
                    </a:lnTo>
                    <a:lnTo>
                      <a:pt x="198" y="188"/>
                    </a:lnTo>
                    <a:lnTo>
                      <a:pt x="183" y="18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</p:grpSp>
      </p:grp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2066721013"/>
      </p:ext>
    </p:extLst>
  </p:cSld>
  <p:clrMapOvr>
    <a:masterClrMapping/>
  </p:clrMapOvr>
  <p:transition spd="med">
    <p:fad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/>
          <p:cNvSpPr/>
          <p:nvPr userDrawn="1"/>
        </p:nvSpPr>
        <p:spPr>
          <a:xfrm>
            <a:off x="9649550" y="5472211"/>
            <a:ext cx="720000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57" name="Rectangle 56"/>
          <p:cNvSpPr/>
          <p:nvPr userDrawn="1"/>
        </p:nvSpPr>
        <p:spPr>
          <a:xfrm>
            <a:off x="7561039" y="6191895"/>
            <a:ext cx="2808511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1" y="1727200"/>
            <a:ext cx="9502362" cy="43211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i-FI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00059A1-0099-4B10-A5CF-27E515FB5E4A}" type="datetime3">
              <a:rPr lang="en-US" smtClean="0"/>
              <a:pPr/>
              <a:t>5 January 2017</a:t>
            </a:fld>
            <a:endParaRPr lang="fi-FI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 smtClean="0"/>
              <a:t>Presentation name</a:t>
            </a:r>
            <a:endParaRPr lang="fi-FI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grpSp>
        <p:nvGrpSpPr>
          <p:cNvPr id="41" name="Group 40"/>
          <p:cNvGrpSpPr>
            <a:grpSpLocks noChangeAspect="1"/>
          </p:cNvGrpSpPr>
          <p:nvPr userDrawn="1"/>
        </p:nvGrpSpPr>
        <p:grpSpPr>
          <a:xfrm>
            <a:off x="7921079" y="6455139"/>
            <a:ext cx="1979146" cy="169200"/>
            <a:chOff x="425958" y="6336331"/>
            <a:chExt cx="2526569" cy="216000"/>
          </a:xfrm>
        </p:grpSpPr>
        <p:sp>
          <p:nvSpPr>
            <p:cNvPr id="42" name="Freeform 6"/>
            <p:cNvSpPr>
              <a:spLocks noChangeAspect="1" noEditPoints="1"/>
            </p:cNvSpPr>
            <p:nvPr userDrawn="1"/>
          </p:nvSpPr>
          <p:spPr bwMode="auto">
            <a:xfrm>
              <a:off x="425958" y="6336331"/>
              <a:ext cx="1295526" cy="216000"/>
            </a:xfrm>
            <a:custGeom>
              <a:avLst/>
              <a:gdLst>
                <a:gd name="T0" fmla="*/ 4989 w 5446"/>
                <a:gd name="T1" fmla="*/ 686 h 908"/>
                <a:gd name="T2" fmla="*/ 4808 w 5446"/>
                <a:gd name="T3" fmla="*/ 593 h 908"/>
                <a:gd name="T4" fmla="*/ 4773 w 5446"/>
                <a:gd name="T5" fmla="*/ 389 h 908"/>
                <a:gd name="T6" fmla="*/ 4890 w 5446"/>
                <a:gd name="T7" fmla="*/ 244 h 908"/>
                <a:gd name="T8" fmla="*/ 5087 w 5446"/>
                <a:gd name="T9" fmla="*/ 246 h 908"/>
                <a:gd name="T10" fmla="*/ 4275 w 5446"/>
                <a:gd name="T11" fmla="*/ 348 h 908"/>
                <a:gd name="T12" fmla="*/ 4169 w 5446"/>
                <a:gd name="T13" fmla="*/ 308 h 908"/>
                <a:gd name="T14" fmla="*/ 4039 w 5446"/>
                <a:gd name="T15" fmla="*/ 382 h 908"/>
                <a:gd name="T16" fmla="*/ 3947 w 5446"/>
                <a:gd name="T17" fmla="*/ 299 h 908"/>
                <a:gd name="T18" fmla="*/ 3885 w 5446"/>
                <a:gd name="T19" fmla="*/ 230 h 908"/>
                <a:gd name="T20" fmla="*/ 4026 w 5446"/>
                <a:gd name="T21" fmla="*/ 225 h 908"/>
                <a:gd name="T22" fmla="*/ 4157 w 5446"/>
                <a:gd name="T23" fmla="*/ 240 h 908"/>
                <a:gd name="T24" fmla="*/ 4327 w 5446"/>
                <a:gd name="T25" fmla="*/ 258 h 908"/>
                <a:gd name="T26" fmla="*/ 3153 w 5446"/>
                <a:gd name="T27" fmla="*/ 684 h 908"/>
                <a:gd name="T28" fmla="*/ 2979 w 5446"/>
                <a:gd name="T29" fmla="*/ 574 h 908"/>
                <a:gd name="T30" fmla="*/ 2963 w 5446"/>
                <a:gd name="T31" fmla="*/ 362 h 908"/>
                <a:gd name="T32" fmla="*/ 3119 w 5446"/>
                <a:gd name="T33" fmla="*/ 228 h 908"/>
                <a:gd name="T34" fmla="*/ 3325 w 5446"/>
                <a:gd name="T35" fmla="*/ 274 h 908"/>
                <a:gd name="T36" fmla="*/ 3408 w 5446"/>
                <a:gd name="T37" fmla="*/ 466 h 908"/>
                <a:gd name="T38" fmla="*/ 3307 w 5446"/>
                <a:gd name="T39" fmla="*/ 646 h 908"/>
                <a:gd name="T40" fmla="*/ 2400 w 5446"/>
                <a:gd name="T41" fmla="*/ 420 h 908"/>
                <a:gd name="T42" fmla="*/ 2307 w 5446"/>
                <a:gd name="T43" fmla="*/ 305 h 908"/>
                <a:gd name="T44" fmla="*/ 2173 w 5446"/>
                <a:gd name="T45" fmla="*/ 348 h 908"/>
                <a:gd name="T46" fmla="*/ 2144 w 5446"/>
                <a:gd name="T47" fmla="*/ 287 h 908"/>
                <a:gd name="T48" fmla="*/ 2344 w 5446"/>
                <a:gd name="T49" fmla="*/ 228 h 908"/>
                <a:gd name="T50" fmla="*/ 2478 w 5446"/>
                <a:gd name="T51" fmla="*/ 349 h 908"/>
                <a:gd name="T52" fmla="*/ 1440 w 5446"/>
                <a:gd name="T53" fmla="*/ 669 h 908"/>
                <a:gd name="T54" fmla="*/ 1240 w 5446"/>
                <a:gd name="T55" fmla="*/ 653 h 908"/>
                <a:gd name="T56" fmla="*/ 1136 w 5446"/>
                <a:gd name="T57" fmla="*/ 478 h 908"/>
                <a:gd name="T58" fmla="*/ 1199 w 5446"/>
                <a:gd name="T59" fmla="*/ 289 h 908"/>
                <a:gd name="T60" fmla="*/ 1381 w 5446"/>
                <a:gd name="T61" fmla="*/ 222 h 908"/>
                <a:gd name="T62" fmla="*/ 466 w 5446"/>
                <a:gd name="T63" fmla="*/ 686 h 908"/>
                <a:gd name="T64" fmla="*/ 258 w 5446"/>
                <a:gd name="T65" fmla="*/ 567 h 908"/>
                <a:gd name="T66" fmla="*/ 460 w 5446"/>
                <a:gd name="T67" fmla="*/ 606 h 908"/>
                <a:gd name="T68" fmla="*/ 583 w 5446"/>
                <a:gd name="T69" fmla="*/ 540 h 908"/>
                <a:gd name="T70" fmla="*/ 341 w 5446"/>
                <a:gd name="T71" fmla="*/ 472 h 908"/>
                <a:gd name="T72" fmla="*/ 239 w 5446"/>
                <a:gd name="T73" fmla="*/ 342 h 908"/>
                <a:gd name="T74" fmla="*/ 365 w 5446"/>
                <a:gd name="T75" fmla="*/ 232 h 908"/>
                <a:gd name="T76" fmla="*/ 641 w 5446"/>
                <a:gd name="T77" fmla="*/ 283 h 908"/>
                <a:gd name="T78" fmla="*/ 462 w 5446"/>
                <a:gd name="T79" fmla="*/ 302 h 908"/>
                <a:gd name="T80" fmla="*/ 327 w 5446"/>
                <a:gd name="T81" fmla="*/ 363 h 908"/>
                <a:gd name="T82" fmla="*/ 584 w 5446"/>
                <a:gd name="T83" fmla="*/ 433 h 908"/>
                <a:gd name="T84" fmla="*/ 674 w 5446"/>
                <a:gd name="T85" fmla="*/ 553 h 908"/>
                <a:gd name="T86" fmla="*/ 569 w 5446"/>
                <a:gd name="T87" fmla="*/ 669 h 908"/>
                <a:gd name="T88" fmla="*/ 5446 w 5446"/>
                <a:gd name="T89" fmla="*/ 453 h 908"/>
                <a:gd name="T90" fmla="*/ 1291 w 5446"/>
                <a:gd name="T91" fmla="*/ 318 h 908"/>
                <a:gd name="T92" fmla="*/ 1231 w 5446"/>
                <a:gd name="T93" fmla="*/ 504 h 908"/>
                <a:gd name="T94" fmla="*/ 1318 w 5446"/>
                <a:gd name="T95" fmla="*/ 603 h 908"/>
                <a:gd name="T96" fmla="*/ 1469 w 5446"/>
                <a:gd name="T97" fmla="*/ 562 h 908"/>
                <a:gd name="T98" fmla="*/ 1491 w 5446"/>
                <a:gd name="T99" fmla="*/ 384 h 908"/>
                <a:gd name="T100" fmla="*/ 1373 w 5446"/>
                <a:gd name="T101" fmla="*/ 297 h 908"/>
                <a:gd name="T102" fmla="*/ 3063 w 5446"/>
                <a:gd name="T103" fmla="*/ 359 h 908"/>
                <a:gd name="T104" fmla="*/ 3059 w 5446"/>
                <a:gd name="T105" fmla="*/ 541 h 908"/>
                <a:gd name="T106" fmla="*/ 3213 w 5446"/>
                <a:gd name="T107" fmla="*/ 601 h 908"/>
                <a:gd name="T108" fmla="*/ 3311 w 5446"/>
                <a:gd name="T109" fmla="*/ 508 h 908"/>
                <a:gd name="T110" fmla="*/ 3273 w 5446"/>
                <a:gd name="T111" fmla="*/ 338 h 908"/>
                <a:gd name="T112" fmla="*/ 4941 w 5446"/>
                <a:gd name="T113" fmla="*/ 307 h 908"/>
                <a:gd name="T114" fmla="*/ 4856 w 5446"/>
                <a:gd name="T115" fmla="*/ 483 h 908"/>
                <a:gd name="T116" fmla="*/ 4934 w 5446"/>
                <a:gd name="T117" fmla="*/ 597 h 908"/>
                <a:gd name="T118" fmla="*/ 5090 w 5446"/>
                <a:gd name="T119" fmla="*/ 573 h 908"/>
                <a:gd name="T120" fmla="*/ 5126 w 5446"/>
                <a:gd name="T121" fmla="*/ 399 h 908"/>
                <a:gd name="T122" fmla="*/ 5022 w 5446"/>
                <a:gd name="T123" fmla="*/ 299 h 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446" h="908">
                  <a:moveTo>
                    <a:pt x="5219" y="677"/>
                  </a:moveTo>
                  <a:lnTo>
                    <a:pt x="5130" y="677"/>
                  </a:lnTo>
                  <a:lnTo>
                    <a:pt x="5130" y="624"/>
                  </a:lnTo>
                  <a:lnTo>
                    <a:pt x="5127" y="627"/>
                  </a:lnTo>
                  <a:lnTo>
                    <a:pt x="5124" y="631"/>
                  </a:lnTo>
                  <a:lnTo>
                    <a:pt x="5117" y="637"/>
                  </a:lnTo>
                  <a:lnTo>
                    <a:pt x="5110" y="644"/>
                  </a:lnTo>
                  <a:lnTo>
                    <a:pt x="5103" y="649"/>
                  </a:lnTo>
                  <a:lnTo>
                    <a:pt x="5087" y="660"/>
                  </a:lnTo>
                  <a:lnTo>
                    <a:pt x="5079" y="665"/>
                  </a:lnTo>
                  <a:lnTo>
                    <a:pt x="5070" y="669"/>
                  </a:lnTo>
                  <a:lnTo>
                    <a:pt x="5061" y="673"/>
                  </a:lnTo>
                  <a:lnTo>
                    <a:pt x="5052" y="676"/>
                  </a:lnTo>
                  <a:lnTo>
                    <a:pt x="5042" y="679"/>
                  </a:lnTo>
                  <a:lnTo>
                    <a:pt x="5032" y="682"/>
                  </a:lnTo>
                  <a:lnTo>
                    <a:pt x="5022" y="684"/>
                  </a:lnTo>
                  <a:lnTo>
                    <a:pt x="5011" y="685"/>
                  </a:lnTo>
                  <a:lnTo>
                    <a:pt x="5000" y="686"/>
                  </a:lnTo>
                  <a:lnTo>
                    <a:pt x="4989" y="686"/>
                  </a:lnTo>
                  <a:lnTo>
                    <a:pt x="4977" y="686"/>
                  </a:lnTo>
                  <a:lnTo>
                    <a:pt x="4965" y="685"/>
                  </a:lnTo>
                  <a:lnTo>
                    <a:pt x="4954" y="684"/>
                  </a:lnTo>
                  <a:lnTo>
                    <a:pt x="4942" y="682"/>
                  </a:lnTo>
                  <a:lnTo>
                    <a:pt x="4931" y="679"/>
                  </a:lnTo>
                  <a:lnTo>
                    <a:pt x="4921" y="676"/>
                  </a:lnTo>
                  <a:lnTo>
                    <a:pt x="4910" y="672"/>
                  </a:lnTo>
                  <a:lnTo>
                    <a:pt x="4900" y="668"/>
                  </a:lnTo>
                  <a:lnTo>
                    <a:pt x="4890" y="663"/>
                  </a:lnTo>
                  <a:lnTo>
                    <a:pt x="4880" y="658"/>
                  </a:lnTo>
                  <a:lnTo>
                    <a:pt x="4871" y="653"/>
                  </a:lnTo>
                  <a:lnTo>
                    <a:pt x="4862" y="647"/>
                  </a:lnTo>
                  <a:lnTo>
                    <a:pt x="4853" y="640"/>
                  </a:lnTo>
                  <a:lnTo>
                    <a:pt x="4845" y="633"/>
                  </a:lnTo>
                  <a:lnTo>
                    <a:pt x="4837" y="626"/>
                  </a:lnTo>
                  <a:lnTo>
                    <a:pt x="4829" y="618"/>
                  </a:lnTo>
                  <a:lnTo>
                    <a:pt x="4822" y="610"/>
                  </a:lnTo>
                  <a:lnTo>
                    <a:pt x="4815" y="602"/>
                  </a:lnTo>
                  <a:lnTo>
                    <a:pt x="4808" y="593"/>
                  </a:lnTo>
                  <a:lnTo>
                    <a:pt x="4802" y="584"/>
                  </a:lnTo>
                  <a:lnTo>
                    <a:pt x="4796" y="575"/>
                  </a:lnTo>
                  <a:lnTo>
                    <a:pt x="4791" y="565"/>
                  </a:lnTo>
                  <a:lnTo>
                    <a:pt x="4786" y="555"/>
                  </a:lnTo>
                  <a:lnTo>
                    <a:pt x="4782" y="545"/>
                  </a:lnTo>
                  <a:lnTo>
                    <a:pt x="4778" y="534"/>
                  </a:lnTo>
                  <a:lnTo>
                    <a:pt x="4775" y="523"/>
                  </a:lnTo>
                  <a:lnTo>
                    <a:pt x="4772" y="512"/>
                  </a:lnTo>
                  <a:lnTo>
                    <a:pt x="4770" y="501"/>
                  </a:lnTo>
                  <a:lnTo>
                    <a:pt x="4768" y="489"/>
                  </a:lnTo>
                  <a:lnTo>
                    <a:pt x="4766" y="478"/>
                  </a:lnTo>
                  <a:lnTo>
                    <a:pt x="4765" y="466"/>
                  </a:lnTo>
                  <a:lnTo>
                    <a:pt x="4765" y="453"/>
                  </a:lnTo>
                  <a:lnTo>
                    <a:pt x="4765" y="441"/>
                  </a:lnTo>
                  <a:lnTo>
                    <a:pt x="4766" y="429"/>
                  </a:lnTo>
                  <a:lnTo>
                    <a:pt x="4768" y="417"/>
                  </a:lnTo>
                  <a:lnTo>
                    <a:pt x="4770" y="406"/>
                  </a:lnTo>
                  <a:lnTo>
                    <a:pt x="4772" y="395"/>
                  </a:lnTo>
                  <a:lnTo>
                    <a:pt x="4773" y="389"/>
                  </a:lnTo>
                  <a:lnTo>
                    <a:pt x="4775" y="384"/>
                  </a:lnTo>
                  <a:lnTo>
                    <a:pt x="4778" y="373"/>
                  </a:lnTo>
                  <a:lnTo>
                    <a:pt x="4782" y="362"/>
                  </a:lnTo>
                  <a:lnTo>
                    <a:pt x="4786" y="352"/>
                  </a:lnTo>
                  <a:lnTo>
                    <a:pt x="4791" y="342"/>
                  </a:lnTo>
                  <a:lnTo>
                    <a:pt x="4796" y="332"/>
                  </a:lnTo>
                  <a:lnTo>
                    <a:pt x="4802" y="323"/>
                  </a:lnTo>
                  <a:lnTo>
                    <a:pt x="4808" y="314"/>
                  </a:lnTo>
                  <a:lnTo>
                    <a:pt x="4815" y="305"/>
                  </a:lnTo>
                  <a:lnTo>
                    <a:pt x="4822" y="297"/>
                  </a:lnTo>
                  <a:lnTo>
                    <a:pt x="4829" y="289"/>
                  </a:lnTo>
                  <a:lnTo>
                    <a:pt x="4837" y="281"/>
                  </a:lnTo>
                  <a:lnTo>
                    <a:pt x="4845" y="274"/>
                  </a:lnTo>
                  <a:lnTo>
                    <a:pt x="4849" y="270"/>
                  </a:lnTo>
                  <a:lnTo>
                    <a:pt x="4853" y="267"/>
                  </a:lnTo>
                  <a:lnTo>
                    <a:pt x="4862" y="260"/>
                  </a:lnTo>
                  <a:lnTo>
                    <a:pt x="4871" y="254"/>
                  </a:lnTo>
                  <a:lnTo>
                    <a:pt x="4880" y="249"/>
                  </a:lnTo>
                  <a:lnTo>
                    <a:pt x="4890" y="244"/>
                  </a:lnTo>
                  <a:lnTo>
                    <a:pt x="4900" y="239"/>
                  </a:lnTo>
                  <a:lnTo>
                    <a:pt x="4910" y="235"/>
                  </a:lnTo>
                  <a:lnTo>
                    <a:pt x="4921" y="231"/>
                  </a:lnTo>
                  <a:lnTo>
                    <a:pt x="4931" y="228"/>
                  </a:lnTo>
                  <a:lnTo>
                    <a:pt x="4942" y="226"/>
                  </a:lnTo>
                  <a:lnTo>
                    <a:pt x="4954" y="224"/>
                  </a:lnTo>
                  <a:lnTo>
                    <a:pt x="4965" y="222"/>
                  </a:lnTo>
                  <a:lnTo>
                    <a:pt x="4977" y="221"/>
                  </a:lnTo>
                  <a:lnTo>
                    <a:pt x="4989" y="221"/>
                  </a:lnTo>
                  <a:lnTo>
                    <a:pt x="5000" y="221"/>
                  </a:lnTo>
                  <a:lnTo>
                    <a:pt x="5011" y="222"/>
                  </a:lnTo>
                  <a:lnTo>
                    <a:pt x="5022" y="223"/>
                  </a:lnTo>
                  <a:lnTo>
                    <a:pt x="5032" y="225"/>
                  </a:lnTo>
                  <a:lnTo>
                    <a:pt x="5042" y="228"/>
                  </a:lnTo>
                  <a:lnTo>
                    <a:pt x="5052" y="230"/>
                  </a:lnTo>
                  <a:lnTo>
                    <a:pt x="5061" y="234"/>
                  </a:lnTo>
                  <a:lnTo>
                    <a:pt x="5070" y="238"/>
                  </a:lnTo>
                  <a:lnTo>
                    <a:pt x="5079" y="242"/>
                  </a:lnTo>
                  <a:lnTo>
                    <a:pt x="5087" y="246"/>
                  </a:lnTo>
                  <a:lnTo>
                    <a:pt x="5095" y="251"/>
                  </a:lnTo>
                  <a:lnTo>
                    <a:pt x="5099" y="254"/>
                  </a:lnTo>
                  <a:lnTo>
                    <a:pt x="5102" y="257"/>
                  </a:lnTo>
                  <a:lnTo>
                    <a:pt x="5110" y="263"/>
                  </a:lnTo>
                  <a:lnTo>
                    <a:pt x="5117" y="269"/>
                  </a:lnTo>
                  <a:lnTo>
                    <a:pt x="5123" y="275"/>
                  </a:lnTo>
                  <a:lnTo>
                    <a:pt x="5130" y="282"/>
                  </a:lnTo>
                  <a:lnTo>
                    <a:pt x="5130" y="230"/>
                  </a:lnTo>
                  <a:lnTo>
                    <a:pt x="5219" y="230"/>
                  </a:lnTo>
                  <a:lnTo>
                    <a:pt x="5219" y="677"/>
                  </a:lnTo>
                  <a:close/>
                  <a:moveTo>
                    <a:pt x="4372" y="408"/>
                  </a:moveTo>
                  <a:lnTo>
                    <a:pt x="4372" y="676"/>
                  </a:lnTo>
                  <a:lnTo>
                    <a:pt x="4283" y="676"/>
                  </a:lnTo>
                  <a:lnTo>
                    <a:pt x="4283" y="409"/>
                  </a:lnTo>
                  <a:lnTo>
                    <a:pt x="4282" y="391"/>
                  </a:lnTo>
                  <a:lnTo>
                    <a:pt x="4282" y="382"/>
                  </a:lnTo>
                  <a:lnTo>
                    <a:pt x="4281" y="374"/>
                  </a:lnTo>
                  <a:lnTo>
                    <a:pt x="4278" y="360"/>
                  </a:lnTo>
                  <a:lnTo>
                    <a:pt x="4275" y="348"/>
                  </a:lnTo>
                  <a:lnTo>
                    <a:pt x="4271" y="337"/>
                  </a:lnTo>
                  <a:lnTo>
                    <a:pt x="4266" y="328"/>
                  </a:lnTo>
                  <a:lnTo>
                    <a:pt x="4261" y="320"/>
                  </a:lnTo>
                  <a:lnTo>
                    <a:pt x="4255" y="314"/>
                  </a:lnTo>
                  <a:lnTo>
                    <a:pt x="4249" y="309"/>
                  </a:lnTo>
                  <a:lnTo>
                    <a:pt x="4243" y="305"/>
                  </a:lnTo>
                  <a:lnTo>
                    <a:pt x="4237" y="302"/>
                  </a:lnTo>
                  <a:lnTo>
                    <a:pt x="4231" y="300"/>
                  </a:lnTo>
                  <a:lnTo>
                    <a:pt x="4225" y="298"/>
                  </a:lnTo>
                  <a:lnTo>
                    <a:pt x="4220" y="297"/>
                  </a:lnTo>
                  <a:lnTo>
                    <a:pt x="4214" y="297"/>
                  </a:lnTo>
                  <a:lnTo>
                    <a:pt x="4210" y="297"/>
                  </a:lnTo>
                  <a:lnTo>
                    <a:pt x="4206" y="297"/>
                  </a:lnTo>
                  <a:lnTo>
                    <a:pt x="4201" y="297"/>
                  </a:lnTo>
                  <a:lnTo>
                    <a:pt x="4195" y="298"/>
                  </a:lnTo>
                  <a:lnTo>
                    <a:pt x="4189" y="299"/>
                  </a:lnTo>
                  <a:lnTo>
                    <a:pt x="4183" y="301"/>
                  </a:lnTo>
                  <a:lnTo>
                    <a:pt x="4176" y="304"/>
                  </a:lnTo>
                  <a:lnTo>
                    <a:pt x="4169" y="308"/>
                  </a:lnTo>
                  <a:lnTo>
                    <a:pt x="4163" y="313"/>
                  </a:lnTo>
                  <a:lnTo>
                    <a:pt x="4156" y="320"/>
                  </a:lnTo>
                  <a:lnTo>
                    <a:pt x="4150" y="327"/>
                  </a:lnTo>
                  <a:lnTo>
                    <a:pt x="4147" y="332"/>
                  </a:lnTo>
                  <a:lnTo>
                    <a:pt x="4144" y="337"/>
                  </a:lnTo>
                  <a:lnTo>
                    <a:pt x="4142" y="342"/>
                  </a:lnTo>
                  <a:lnTo>
                    <a:pt x="4139" y="348"/>
                  </a:lnTo>
                  <a:lnTo>
                    <a:pt x="4137" y="354"/>
                  </a:lnTo>
                  <a:lnTo>
                    <a:pt x="4135" y="361"/>
                  </a:lnTo>
                  <a:lnTo>
                    <a:pt x="4134" y="368"/>
                  </a:lnTo>
                  <a:lnTo>
                    <a:pt x="4132" y="375"/>
                  </a:lnTo>
                  <a:lnTo>
                    <a:pt x="4130" y="392"/>
                  </a:lnTo>
                  <a:lnTo>
                    <a:pt x="4130" y="402"/>
                  </a:lnTo>
                  <a:lnTo>
                    <a:pt x="4129" y="412"/>
                  </a:lnTo>
                  <a:lnTo>
                    <a:pt x="4129" y="676"/>
                  </a:lnTo>
                  <a:lnTo>
                    <a:pt x="4040" y="676"/>
                  </a:lnTo>
                  <a:lnTo>
                    <a:pt x="4040" y="409"/>
                  </a:lnTo>
                  <a:lnTo>
                    <a:pt x="4040" y="391"/>
                  </a:lnTo>
                  <a:lnTo>
                    <a:pt x="4039" y="382"/>
                  </a:lnTo>
                  <a:lnTo>
                    <a:pt x="4038" y="374"/>
                  </a:lnTo>
                  <a:lnTo>
                    <a:pt x="4036" y="360"/>
                  </a:lnTo>
                  <a:lnTo>
                    <a:pt x="4032" y="348"/>
                  </a:lnTo>
                  <a:lnTo>
                    <a:pt x="4028" y="337"/>
                  </a:lnTo>
                  <a:lnTo>
                    <a:pt x="4023" y="328"/>
                  </a:lnTo>
                  <a:lnTo>
                    <a:pt x="4018" y="320"/>
                  </a:lnTo>
                  <a:lnTo>
                    <a:pt x="4012" y="314"/>
                  </a:lnTo>
                  <a:lnTo>
                    <a:pt x="4007" y="309"/>
                  </a:lnTo>
                  <a:lnTo>
                    <a:pt x="4001" y="305"/>
                  </a:lnTo>
                  <a:lnTo>
                    <a:pt x="3994" y="302"/>
                  </a:lnTo>
                  <a:lnTo>
                    <a:pt x="3988" y="300"/>
                  </a:lnTo>
                  <a:lnTo>
                    <a:pt x="3983" y="298"/>
                  </a:lnTo>
                  <a:lnTo>
                    <a:pt x="3977" y="297"/>
                  </a:lnTo>
                  <a:lnTo>
                    <a:pt x="3972" y="297"/>
                  </a:lnTo>
                  <a:lnTo>
                    <a:pt x="3967" y="297"/>
                  </a:lnTo>
                  <a:lnTo>
                    <a:pt x="3963" y="297"/>
                  </a:lnTo>
                  <a:lnTo>
                    <a:pt x="3959" y="297"/>
                  </a:lnTo>
                  <a:lnTo>
                    <a:pt x="3953" y="298"/>
                  </a:lnTo>
                  <a:lnTo>
                    <a:pt x="3947" y="299"/>
                  </a:lnTo>
                  <a:lnTo>
                    <a:pt x="3941" y="301"/>
                  </a:lnTo>
                  <a:lnTo>
                    <a:pt x="3934" y="304"/>
                  </a:lnTo>
                  <a:lnTo>
                    <a:pt x="3928" y="308"/>
                  </a:lnTo>
                  <a:lnTo>
                    <a:pt x="3921" y="313"/>
                  </a:lnTo>
                  <a:lnTo>
                    <a:pt x="3915" y="320"/>
                  </a:lnTo>
                  <a:lnTo>
                    <a:pt x="3909" y="327"/>
                  </a:lnTo>
                  <a:lnTo>
                    <a:pt x="3906" y="332"/>
                  </a:lnTo>
                  <a:lnTo>
                    <a:pt x="3903" y="337"/>
                  </a:lnTo>
                  <a:lnTo>
                    <a:pt x="3898" y="348"/>
                  </a:lnTo>
                  <a:lnTo>
                    <a:pt x="3894" y="361"/>
                  </a:lnTo>
                  <a:lnTo>
                    <a:pt x="3893" y="368"/>
                  </a:lnTo>
                  <a:lnTo>
                    <a:pt x="3891" y="375"/>
                  </a:lnTo>
                  <a:lnTo>
                    <a:pt x="3889" y="392"/>
                  </a:lnTo>
                  <a:lnTo>
                    <a:pt x="3889" y="402"/>
                  </a:lnTo>
                  <a:lnTo>
                    <a:pt x="3889" y="412"/>
                  </a:lnTo>
                  <a:lnTo>
                    <a:pt x="3889" y="676"/>
                  </a:lnTo>
                  <a:lnTo>
                    <a:pt x="3800" y="676"/>
                  </a:lnTo>
                  <a:lnTo>
                    <a:pt x="3800" y="230"/>
                  </a:lnTo>
                  <a:lnTo>
                    <a:pt x="3885" y="230"/>
                  </a:lnTo>
                  <a:lnTo>
                    <a:pt x="3885" y="281"/>
                  </a:lnTo>
                  <a:lnTo>
                    <a:pt x="3890" y="272"/>
                  </a:lnTo>
                  <a:lnTo>
                    <a:pt x="3895" y="264"/>
                  </a:lnTo>
                  <a:lnTo>
                    <a:pt x="3901" y="258"/>
                  </a:lnTo>
                  <a:lnTo>
                    <a:pt x="3907" y="251"/>
                  </a:lnTo>
                  <a:lnTo>
                    <a:pt x="3914" y="246"/>
                  </a:lnTo>
                  <a:lnTo>
                    <a:pt x="3921" y="241"/>
                  </a:lnTo>
                  <a:lnTo>
                    <a:pt x="3928" y="237"/>
                  </a:lnTo>
                  <a:lnTo>
                    <a:pt x="3935" y="233"/>
                  </a:lnTo>
                  <a:lnTo>
                    <a:pt x="3942" y="230"/>
                  </a:lnTo>
                  <a:lnTo>
                    <a:pt x="3950" y="227"/>
                  </a:lnTo>
                  <a:lnTo>
                    <a:pt x="3964" y="224"/>
                  </a:lnTo>
                  <a:lnTo>
                    <a:pt x="3971" y="222"/>
                  </a:lnTo>
                  <a:lnTo>
                    <a:pt x="3978" y="221"/>
                  </a:lnTo>
                  <a:lnTo>
                    <a:pt x="3990" y="221"/>
                  </a:lnTo>
                  <a:lnTo>
                    <a:pt x="4000" y="221"/>
                  </a:lnTo>
                  <a:lnTo>
                    <a:pt x="4008" y="222"/>
                  </a:lnTo>
                  <a:lnTo>
                    <a:pt x="4017" y="223"/>
                  </a:lnTo>
                  <a:lnTo>
                    <a:pt x="4026" y="225"/>
                  </a:lnTo>
                  <a:lnTo>
                    <a:pt x="4034" y="228"/>
                  </a:lnTo>
                  <a:lnTo>
                    <a:pt x="4042" y="231"/>
                  </a:lnTo>
                  <a:lnTo>
                    <a:pt x="4050" y="234"/>
                  </a:lnTo>
                  <a:lnTo>
                    <a:pt x="4057" y="238"/>
                  </a:lnTo>
                  <a:lnTo>
                    <a:pt x="4064" y="243"/>
                  </a:lnTo>
                  <a:lnTo>
                    <a:pt x="4071" y="248"/>
                  </a:lnTo>
                  <a:lnTo>
                    <a:pt x="4078" y="254"/>
                  </a:lnTo>
                  <a:lnTo>
                    <a:pt x="4084" y="261"/>
                  </a:lnTo>
                  <a:lnTo>
                    <a:pt x="4090" y="268"/>
                  </a:lnTo>
                  <a:lnTo>
                    <a:pt x="4096" y="275"/>
                  </a:lnTo>
                  <a:lnTo>
                    <a:pt x="4101" y="283"/>
                  </a:lnTo>
                  <a:lnTo>
                    <a:pt x="4105" y="292"/>
                  </a:lnTo>
                  <a:lnTo>
                    <a:pt x="4111" y="282"/>
                  </a:lnTo>
                  <a:lnTo>
                    <a:pt x="4118" y="273"/>
                  </a:lnTo>
                  <a:lnTo>
                    <a:pt x="4125" y="265"/>
                  </a:lnTo>
                  <a:lnTo>
                    <a:pt x="4133" y="257"/>
                  </a:lnTo>
                  <a:lnTo>
                    <a:pt x="4140" y="251"/>
                  </a:lnTo>
                  <a:lnTo>
                    <a:pt x="4148" y="245"/>
                  </a:lnTo>
                  <a:lnTo>
                    <a:pt x="4157" y="240"/>
                  </a:lnTo>
                  <a:lnTo>
                    <a:pt x="4165" y="235"/>
                  </a:lnTo>
                  <a:lnTo>
                    <a:pt x="4174" y="232"/>
                  </a:lnTo>
                  <a:lnTo>
                    <a:pt x="4182" y="229"/>
                  </a:lnTo>
                  <a:lnTo>
                    <a:pt x="4191" y="226"/>
                  </a:lnTo>
                  <a:lnTo>
                    <a:pt x="4199" y="224"/>
                  </a:lnTo>
                  <a:lnTo>
                    <a:pt x="4207" y="223"/>
                  </a:lnTo>
                  <a:lnTo>
                    <a:pt x="4214" y="222"/>
                  </a:lnTo>
                  <a:lnTo>
                    <a:pt x="4228" y="221"/>
                  </a:lnTo>
                  <a:lnTo>
                    <a:pt x="4241" y="221"/>
                  </a:lnTo>
                  <a:lnTo>
                    <a:pt x="4254" y="223"/>
                  </a:lnTo>
                  <a:lnTo>
                    <a:pt x="4267" y="225"/>
                  </a:lnTo>
                  <a:lnTo>
                    <a:pt x="4280" y="229"/>
                  </a:lnTo>
                  <a:lnTo>
                    <a:pt x="4292" y="234"/>
                  </a:lnTo>
                  <a:lnTo>
                    <a:pt x="4298" y="237"/>
                  </a:lnTo>
                  <a:lnTo>
                    <a:pt x="4304" y="241"/>
                  </a:lnTo>
                  <a:lnTo>
                    <a:pt x="4310" y="244"/>
                  </a:lnTo>
                  <a:lnTo>
                    <a:pt x="4316" y="249"/>
                  </a:lnTo>
                  <a:lnTo>
                    <a:pt x="4321" y="253"/>
                  </a:lnTo>
                  <a:lnTo>
                    <a:pt x="4327" y="258"/>
                  </a:lnTo>
                  <a:lnTo>
                    <a:pt x="4332" y="264"/>
                  </a:lnTo>
                  <a:lnTo>
                    <a:pt x="4337" y="270"/>
                  </a:lnTo>
                  <a:lnTo>
                    <a:pt x="4341" y="276"/>
                  </a:lnTo>
                  <a:lnTo>
                    <a:pt x="4346" y="283"/>
                  </a:lnTo>
                  <a:lnTo>
                    <a:pt x="4350" y="290"/>
                  </a:lnTo>
                  <a:lnTo>
                    <a:pt x="4354" y="298"/>
                  </a:lnTo>
                  <a:lnTo>
                    <a:pt x="4357" y="307"/>
                  </a:lnTo>
                  <a:lnTo>
                    <a:pt x="4360" y="316"/>
                  </a:lnTo>
                  <a:lnTo>
                    <a:pt x="4363" y="325"/>
                  </a:lnTo>
                  <a:lnTo>
                    <a:pt x="4366" y="335"/>
                  </a:lnTo>
                  <a:lnTo>
                    <a:pt x="4368" y="346"/>
                  </a:lnTo>
                  <a:lnTo>
                    <a:pt x="4370" y="357"/>
                  </a:lnTo>
                  <a:lnTo>
                    <a:pt x="4371" y="369"/>
                  </a:lnTo>
                  <a:lnTo>
                    <a:pt x="4372" y="381"/>
                  </a:lnTo>
                  <a:lnTo>
                    <a:pt x="4372" y="394"/>
                  </a:lnTo>
                  <a:lnTo>
                    <a:pt x="4372" y="408"/>
                  </a:lnTo>
                  <a:close/>
                  <a:moveTo>
                    <a:pt x="3177" y="685"/>
                  </a:moveTo>
                  <a:lnTo>
                    <a:pt x="3165" y="685"/>
                  </a:lnTo>
                  <a:lnTo>
                    <a:pt x="3153" y="684"/>
                  </a:lnTo>
                  <a:lnTo>
                    <a:pt x="3142" y="683"/>
                  </a:lnTo>
                  <a:lnTo>
                    <a:pt x="3130" y="681"/>
                  </a:lnTo>
                  <a:lnTo>
                    <a:pt x="3119" y="678"/>
                  </a:lnTo>
                  <a:lnTo>
                    <a:pt x="3108" y="675"/>
                  </a:lnTo>
                  <a:lnTo>
                    <a:pt x="3097" y="671"/>
                  </a:lnTo>
                  <a:lnTo>
                    <a:pt x="3087" y="667"/>
                  </a:lnTo>
                  <a:lnTo>
                    <a:pt x="3076" y="663"/>
                  </a:lnTo>
                  <a:lnTo>
                    <a:pt x="3066" y="658"/>
                  </a:lnTo>
                  <a:lnTo>
                    <a:pt x="3057" y="652"/>
                  </a:lnTo>
                  <a:lnTo>
                    <a:pt x="3047" y="646"/>
                  </a:lnTo>
                  <a:lnTo>
                    <a:pt x="3038" y="639"/>
                  </a:lnTo>
                  <a:lnTo>
                    <a:pt x="3029" y="633"/>
                  </a:lnTo>
                  <a:lnTo>
                    <a:pt x="3021" y="625"/>
                  </a:lnTo>
                  <a:lnTo>
                    <a:pt x="3013" y="618"/>
                  </a:lnTo>
                  <a:lnTo>
                    <a:pt x="3005" y="610"/>
                  </a:lnTo>
                  <a:lnTo>
                    <a:pt x="2998" y="601"/>
                  </a:lnTo>
                  <a:lnTo>
                    <a:pt x="2991" y="592"/>
                  </a:lnTo>
                  <a:lnTo>
                    <a:pt x="2985" y="583"/>
                  </a:lnTo>
                  <a:lnTo>
                    <a:pt x="2979" y="574"/>
                  </a:lnTo>
                  <a:lnTo>
                    <a:pt x="2973" y="564"/>
                  </a:lnTo>
                  <a:lnTo>
                    <a:pt x="2968" y="554"/>
                  </a:lnTo>
                  <a:lnTo>
                    <a:pt x="2963" y="544"/>
                  </a:lnTo>
                  <a:lnTo>
                    <a:pt x="2959" y="533"/>
                  </a:lnTo>
                  <a:lnTo>
                    <a:pt x="2956" y="523"/>
                  </a:lnTo>
                  <a:lnTo>
                    <a:pt x="2952" y="512"/>
                  </a:lnTo>
                  <a:lnTo>
                    <a:pt x="2950" y="500"/>
                  </a:lnTo>
                  <a:lnTo>
                    <a:pt x="2948" y="489"/>
                  </a:lnTo>
                  <a:lnTo>
                    <a:pt x="2946" y="477"/>
                  </a:lnTo>
                  <a:lnTo>
                    <a:pt x="2945" y="466"/>
                  </a:lnTo>
                  <a:lnTo>
                    <a:pt x="2945" y="453"/>
                  </a:lnTo>
                  <a:lnTo>
                    <a:pt x="2945" y="441"/>
                  </a:lnTo>
                  <a:lnTo>
                    <a:pt x="2946" y="429"/>
                  </a:lnTo>
                  <a:lnTo>
                    <a:pt x="2948" y="417"/>
                  </a:lnTo>
                  <a:lnTo>
                    <a:pt x="2950" y="406"/>
                  </a:lnTo>
                  <a:lnTo>
                    <a:pt x="2952" y="395"/>
                  </a:lnTo>
                  <a:lnTo>
                    <a:pt x="2956" y="384"/>
                  </a:lnTo>
                  <a:lnTo>
                    <a:pt x="2959" y="373"/>
                  </a:lnTo>
                  <a:lnTo>
                    <a:pt x="2963" y="362"/>
                  </a:lnTo>
                  <a:lnTo>
                    <a:pt x="2968" y="352"/>
                  </a:lnTo>
                  <a:lnTo>
                    <a:pt x="2973" y="342"/>
                  </a:lnTo>
                  <a:lnTo>
                    <a:pt x="2979" y="332"/>
                  </a:lnTo>
                  <a:lnTo>
                    <a:pt x="2985" y="323"/>
                  </a:lnTo>
                  <a:lnTo>
                    <a:pt x="2991" y="314"/>
                  </a:lnTo>
                  <a:lnTo>
                    <a:pt x="2998" y="305"/>
                  </a:lnTo>
                  <a:lnTo>
                    <a:pt x="3005" y="297"/>
                  </a:lnTo>
                  <a:lnTo>
                    <a:pt x="3013" y="289"/>
                  </a:lnTo>
                  <a:lnTo>
                    <a:pt x="3021" y="281"/>
                  </a:lnTo>
                  <a:lnTo>
                    <a:pt x="3029" y="274"/>
                  </a:lnTo>
                  <a:lnTo>
                    <a:pt x="3038" y="267"/>
                  </a:lnTo>
                  <a:lnTo>
                    <a:pt x="3047" y="260"/>
                  </a:lnTo>
                  <a:lnTo>
                    <a:pt x="3057" y="254"/>
                  </a:lnTo>
                  <a:lnTo>
                    <a:pt x="3066" y="249"/>
                  </a:lnTo>
                  <a:lnTo>
                    <a:pt x="3076" y="244"/>
                  </a:lnTo>
                  <a:lnTo>
                    <a:pt x="3087" y="239"/>
                  </a:lnTo>
                  <a:lnTo>
                    <a:pt x="3097" y="235"/>
                  </a:lnTo>
                  <a:lnTo>
                    <a:pt x="3108" y="231"/>
                  </a:lnTo>
                  <a:lnTo>
                    <a:pt x="3119" y="228"/>
                  </a:lnTo>
                  <a:lnTo>
                    <a:pt x="3130" y="226"/>
                  </a:lnTo>
                  <a:lnTo>
                    <a:pt x="3142" y="224"/>
                  </a:lnTo>
                  <a:lnTo>
                    <a:pt x="3153" y="222"/>
                  </a:lnTo>
                  <a:lnTo>
                    <a:pt x="3165" y="221"/>
                  </a:lnTo>
                  <a:lnTo>
                    <a:pt x="3177" y="221"/>
                  </a:lnTo>
                  <a:lnTo>
                    <a:pt x="3189" y="221"/>
                  </a:lnTo>
                  <a:lnTo>
                    <a:pt x="3201" y="222"/>
                  </a:lnTo>
                  <a:lnTo>
                    <a:pt x="3212" y="224"/>
                  </a:lnTo>
                  <a:lnTo>
                    <a:pt x="3224" y="226"/>
                  </a:lnTo>
                  <a:lnTo>
                    <a:pt x="3235" y="228"/>
                  </a:lnTo>
                  <a:lnTo>
                    <a:pt x="3246" y="231"/>
                  </a:lnTo>
                  <a:lnTo>
                    <a:pt x="3257" y="235"/>
                  </a:lnTo>
                  <a:lnTo>
                    <a:pt x="3267" y="239"/>
                  </a:lnTo>
                  <a:lnTo>
                    <a:pt x="3278" y="244"/>
                  </a:lnTo>
                  <a:lnTo>
                    <a:pt x="3288" y="249"/>
                  </a:lnTo>
                  <a:lnTo>
                    <a:pt x="3297" y="254"/>
                  </a:lnTo>
                  <a:lnTo>
                    <a:pt x="3307" y="260"/>
                  </a:lnTo>
                  <a:lnTo>
                    <a:pt x="3316" y="267"/>
                  </a:lnTo>
                  <a:lnTo>
                    <a:pt x="3325" y="274"/>
                  </a:lnTo>
                  <a:lnTo>
                    <a:pt x="3333" y="281"/>
                  </a:lnTo>
                  <a:lnTo>
                    <a:pt x="3341" y="289"/>
                  </a:lnTo>
                  <a:lnTo>
                    <a:pt x="3349" y="297"/>
                  </a:lnTo>
                  <a:lnTo>
                    <a:pt x="3356" y="305"/>
                  </a:lnTo>
                  <a:lnTo>
                    <a:pt x="3363" y="314"/>
                  </a:lnTo>
                  <a:lnTo>
                    <a:pt x="3369" y="323"/>
                  </a:lnTo>
                  <a:lnTo>
                    <a:pt x="3375" y="332"/>
                  </a:lnTo>
                  <a:lnTo>
                    <a:pt x="3381" y="342"/>
                  </a:lnTo>
                  <a:lnTo>
                    <a:pt x="3386" y="352"/>
                  </a:lnTo>
                  <a:lnTo>
                    <a:pt x="3391" y="362"/>
                  </a:lnTo>
                  <a:lnTo>
                    <a:pt x="3395" y="373"/>
                  </a:lnTo>
                  <a:lnTo>
                    <a:pt x="3398" y="384"/>
                  </a:lnTo>
                  <a:lnTo>
                    <a:pt x="3401" y="395"/>
                  </a:lnTo>
                  <a:lnTo>
                    <a:pt x="3404" y="406"/>
                  </a:lnTo>
                  <a:lnTo>
                    <a:pt x="3406" y="417"/>
                  </a:lnTo>
                  <a:lnTo>
                    <a:pt x="3408" y="429"/>
                  </a:lnTo>
                  <a:lnTo>
                    <a:pt x="3408" y="441"/>
                  </a:lnTo>
                  <a:lnTo>
                    <a:pt x="3409" y="453"/>
                  </a:lnTo>
                  <a:lnTo>
                    <a:pt x="3408" y="466"/>
                  </a:lnTo>
                  <a:lnTo>
                    <a:pt x="3408" y="477"/>
                  </a:lnTo>
                  <a:lnTo>
                    <a:pt x="3406" y="489"/>
                  </a:lnTo>
                  <a:lnTo>
                    <a:pt x="3404" y="500"/>
                  </a:lnTo>
                  <a:lnTo>
                    <a:pt x="3401" y="512"/>
                  </a:lnTo>
                  <a:lnTo>
                    <a:pt x="3398" y="523"/>
                  </a:lnTo>
                  <a:lnTo>
                    <a:pt x="3395" y="533"/>
                  </a:lnTo>
                  <a:lnTo>
                    <a:pt x="3391" y="544"/>
                  </a:lnTo>
                  <a:lnTo>
                    <a:pt x="3386" y="554"/>
                  </a:lnTo>
                  <a:lnTo>
                    <a:pt x="3381" y="564"/>
                  </a:lnTo>
                  <a:lnTo>
                    <a:pt x="3375" y="574"/>
                  </a:lnTo>
                  <a:lnTo>
                    <a:pt x="3369" y="583"/>
                  </a:lnTo>
                  <a:lnTo>
                    <a:pt x="3363" y="592"/>
                  </a:lnTo>
                  <a:lnTo>
                    <a:pt x="3356" y="601"/>
                  </a:lnTo>
                  <a:lnTo>
                    <a:pt x="3349" y="610"/>
                  </a:lnTo>
                  <a:lnTo>
                    <a:pt x="3341" y="618"/>
                  </a:lnTo>
                  <a:lnTo>
                    <a:pt x="3333" y="625"/>
                  </a:lnTo>
                  <a:lnTo>
                    <a:pt x="3325" y="633"/>
                  </a:lnTo>
                  <a:lnTo>
                    <a:pt x="3316" y="639"/>
                  </a:lnTo>
                  <a:lnTo>
                    <a:pt x="3307" y="646"/>
                  </a:lnTo>
                  <a:lnTo>
                    <a:pt x="3297" y="652"/>
                  </a:lnTo>
                  <a:lnTo>
                    <a:pt x="3288" y="658"/>
                  </a:lnTo>
                  <a:lnTo>
                    <a:pt x="3278" y="663"/>
                  </a:lnTo>
                  <a:lnTo>
                    <a:pt x="3267" y="667"/>
                  </a:lnTo>
                  <a:lnTo>
                    <a:pt x="3257" y="671"/>
                  </a:lnTo>
                  <a:lnTo>
                    <a:pt x="3246" y="675"/>
                  </a:lnTo>
                  <a:lnTo>
                    <a:pt x="3235" y="678"/>
                  </a:lnTo>
                  <a:lnTo>
                    <a:pt x="3224" y="681"/>
                  </a:lnTo>
                  <a:lnTo>
                    <a:pt x="3212" y="683"/>
                  </a:lnTo>
                  <a:lnTo>
                    <a:pt x="3201" y="684"/>
                  </a:lnTo>
                  <a:lnTo>
                    <a:pt x="3189" y="685"/>
                  </a:lnTo>
                  <a:lnTo>
                    <a:pt x="3177" y="685"/>
                  </a:lnTo>
                  <a:close/>
                  <a:moveTo>
                    <a:pt x="2491" y="677"/>
                  </a:moveTo>
                  <a:lnTo>
                    <a:pt x="2402" y="677"/>
                  </a:lnTo>
                  <a:lnTo>
                    <a:pt x="2402" y="453"/>
                  </a:lnTo>
                  <a:lnTo>
                    <a:pt x="2402" y="444"/>
                  </a:lnTo>
                  <a:lnTo>
                    <a:pt x="2402" y="436"/>
                  </a:lnTo>
                  <a:lnTo>
                    <a:pt x="2401" y="428"/>
                  </a:lnTo>
                  <a:lnTo>
                    <a:pt x="2400" y="420"/>
                  </a:lnTo>
                  <a:lnTo>
                    <a:pt x="2398" y="412"/>
                  </a:lnTo>
                  <a:lnTo>
                    <a:pt x="2397" y="404"/>
                  </a:lnTo>
                  <a:lnTo>
                    <a:pt x="2395" y="397"/>
                  </a:lnTo>
                  <a:lnTo>
                    <a:pt x="2392" y="390"/>
                  </a:lnTo>
                  <a:lnTo>
                    <a:pt x="2390" y="383"/>
                  </a:lnTo>
                  <a:lnTo>
                    <a:pt x="2387" y="377"/>
                  </a:lnTo>
                  <a:lnTo>
                    <a:pt x="2381" y="364"/>
                  </a:lnTo>
                  <a:lnTo>
                    <a:pt x="2374" y="353"/>
                  </a:lnTo>
                  <a:lnTo>
                    <a:pt x="2370" y="347"/>
                  </a:lnTo>
                  <a:lnTo>
                    <a:pt x="2365" y="342"/>
                  </a:lnTo>
                  <a:lnTo>
                    <a:pt x="2361" y="337"/>
                  </a:lnTo>
                  <a:lnTo>
                    <a:pt x="2357" y="333"/>
                  </a:lnTo>
                  <a:lnTo>
                    <a:pt x="2347" y="325"/>
                  </a:lnTo>
                  <a:lnTo>
                    <a:pt x="2336" y="318"/>
                  </a:lnTo>
                  <a:lnTo>
                    <a:pt x="2331" y="314"/>
                  </a:lnTo>
                  <a:lnTo>
                    <a:pt x="2325" y="312"/>
                  </a:lnTo>
                  <a:lnTo>
                    <a:pt x="2319" y="309"/>
                  </a:lnTo>
                  <a:lnTo>
                    <a:pt x="2313" y="307"/>
                  </a:lnTo>
                  <a:lnTo>
                    <a:pt x="2307" y="305"/>
                  </a:lnTo>
                  <a:lnTo>
                    <a:pt x="2301" y="304"/>
                  </a:lnTo>
                  <a:lnTo>
                    <a:pt x="2295" y="303"/>
                  </a:lnTo>
                  <a:lnTo>
                    <a:pt x="2288" y="302"/>
                  </a:lnTo>
                  <a:lnTo>
                    <a:pt x="2275" y="301"/>
                  </a:lnTo>
                  <a:lnTo>
                    <a:pt x="2261" y="302"/>
                  </a:lnTo>
                  <a:lnTo>
                    <a:pt x="2254" y="303"/>
                  </a:lnTo>
                  <a:lnTo>
                    <a:pt x="2247" y="304"/>
                  </a:lnTo>
                  <a:lnTo>
                    <a:pt x="2234" y="307"/>
                  </a:lnTo>
                  <a:lnTo>
                    <a:pt x="2228" y="309"/>
                  </a:lnTo>
                  <a:lnTo>
                    <a:pt x="2222" y="312"/>
                  </a:lnTo>
                  <a:lnTo>
                    <a:pt x="2216" y="314"/>
                  </a:lnTo>
                  <a:lnTo>
                    <a:pt x="2210" y="318"/>
                  </a:lnTo>
                  <a:lnTo>
                    <a:pt x="2204" y="321"/>
                  </a:lnTo>
                  <a:lnTo>
                    <a:pt x="2198" y="325"/>
                  </a:lnTo>
                  <a:lnTo>
                    <a:pt x="2193" y="329"/>
                  </a:lnTo>
                  <a:lnTo>
                    <a:pt x="2188" y="333"/>
                  </a:lnTo>
                  <a:lnTo>
                    <a:pt x="2183" y="338"/>
                  </a:lnTo>
                  <a:lnTo>
                    <a:pt x="2178" y="343"/>
                  </a:lnTo>
                  <a:lnTo>
                    <a:pt x="2173" y="348"/>
                  </a:lnTo>
                  <a:lnTo>
                    <a:pt x="2169" y="354"/>
                  </a:lnTo>
                  <a:lnTo>
                    <a:pt x="2164" y="360"/>
                  </a:lnTo>
                  <a:lnTo>
                    <a:pt x="2160" y="366"/>
                  </a:lnTo>
                  <a:lnTo>
                    <a:pt x="2153" y="380"/>
                  </a:lnTo>
                  <a:lnTo>
                    <a:pt x="2150" y="387"/>
                  </a:lnTo>
                  <a:lnTo>
                    <a:pt x="2147" y="394"/>
                  </a:lnTo>
                  <a:lnTo>
                    <a:pt x="2142" y="410"/>
                  </a:lnTo>
                  <a:lnTo>
                    <a:pt x="2140" y="419"/>
                  </a:lnTo>
                  <a:lnTo>
                    <a:pt x="2139" y="427"/>
                  </a:lnTo>
                  <a:lnTo>
                    <a:pt x="2137" y="436"/>
                  </a:lnTo>
                  <a:lnTo>
                    <a:pt x="2137" y="446"/>
                  </a:lnTo>
                  <a:lnTo>
                    <a:pt x="2136" y="466"/>
                  </a:lnTo>
                  <a:lnTo>
                    <a:pt x="2136" y="677"/>
                  </a:lnTo>
                  <a:lnTo>
                    <a:pt x="2046" y="677"/>
                  </a:lnTo>
                  <a:lnTo>
                    <a:pt x="2046" y="230"/>
                  </a:lnTo>
                  <a:lnTo>
                    <a:pt x="2133" y="230"/>
                  </a:lnTo>
                  <a:lnTo>
                    <a:pt x="2133" y="306"/>
                  </a:lnTo>
                  <a:lnTo>
                    <a:pt x="2138" y="296"/>
                  </a:lnTo>
                  <a:lnTo>
                    <a:pt x="2144" y="287"/>
                  </a:lnTo>
                  <a:lnTo>
                    <a:pt x="2151" y="278"/>
                  </a:lnTo>
                  <a:lnTo>
                    <a:pt x="2159" y="270"/>
                  </a:lnTo>
                  <a:lnTo>
                    <a:pt x="2163" y="266"/>
                  </a:lnTo>
                  <a:lnTo>
                    <a:pt x="2167" y="262"/>
                  </a:lnTo>
                  <a:lnTo>
                    <a:pt x="2177" y="255"/>
                  </a:lnTo>
                  <a:lnTo>
                    <a:pt x="2186" y="249"/>
                  </a:lnTo>
                  <a:lnTo>
                    <a:pt x="2196" y="243"/>
                  </a:lnTo>
                  <a:lnTo>
                    <a:pt x="2207" y="238"/>
                  </a:lnTo>
                  <a:lnTo>
                    <a:pt x="2218" y="234"/>
                  </a:lnTo>
                  <a:lnTo>
                    <a:pt x="2229" y="230"/>
                  </a:lnTo>
                  <a:lnTo>
                    <a:pt x="2241" y="227"/>
                  </a:lnTo>
                  <a:lnTo>
                    <a:pt x="2253" y="224"/>
                  </a:lnTo>
                  <a:lnTo>
                    <a:pt x="2264" y="222"/>
                  </a:lnTo>
                  <a:lnTo>
                    <a:pt x="2276" y="221"/>
                  </a:lnTo>
                  <a:lnTo>
                    <a:pt x="2288" y="221"/>
                  </a:lnTo>
                  <a:lnTo>
                    <a:pt x="2307" y="222"/>
                  </a:lnTo>
                  <a:lnTo>
                    <a:pt x="2326" y="224"/>
                  </a:lnTo>
                  <a:lnTo>
                    <a:pt x="2335" y="225"/>
                  </a:lnTo>
                  <a:lnTo>
                    <a:pt x="2344" y="228"/>
                  </a:lnTo>
                  <a:lnTo>
                    <a:pt x="2353" y="230"/>
                  </a:lnTo>
                  <a:lnTo>
                    <a:pt x="2362" y="233"/>
                  </a:lnTo>
                  <a:lnTo>
                    <a:pt x="2371" y="236"/>
                  </a:lnTo>
                  <a:lnTo>
                    <a:pt x="2380" y="240"/>
                  </a:lnTo>
                  <a:lnTo>
                    <a:pt x="2388" y="244"/>
                  </a:lnTo>
                  <a:lnTo>
                    <a:pt x="2397" y="249"/>
                  </a:lnTo>
                  <a:lnTo>
                    <a:pt x="2405" y="254"/>
                  </a:lnTo>
                  <a:lnTo>
                    <a:pt x="2413" y="259"/>
                  </a:lnTo>
                  <a:lnTo>
                    <a:pt x="2420" y="265"/>
                  </a:lnTo>
                  <a:lnTo>
                    <a:pt x="2427" y="271"/>
                  </a:lnTo>
                  <a:lnTo>
                    <a:pt x="2434" y="278"/>
                  </a:lnTo>
                  <a:lnTo>
                    <a:pt x="2441" y="285"/>
                  </a:lnTo>
                  <a:lnTo>
                    <a:pt x="2448" y="293"/>
                  </a:lnTo>
                  <a:lnTo>
                    <a:pt x="2454" y="301"/>
                  </a:lnTo>
                  <a:lnTo>
                    <a:pt x="2459" y="310"/>
                  </a:lnTo>
                  <a:lnTo>
                    <a:pt x="2464" y="319"/>
                  </a:lnTo>
                  <a:lnTo>
                    <a:pt x="2469" y="328"/>
                  </a:lnTo>
                  <a:lnTo>
                    <a:pt x="2474" y="339"/>
                  </a:lnTo>
                  <a:lnTo>
                    <a:pt x="2478" y="349"/>
                  </a:lnTo>
                  <a:lnTo>
                    <a:pt x="2481" y="360"/>
                  </a:lnTo>
                  <a:lnTo>
                    <a:pt x="2484" y="372"/>
                  </a:lnTo>
                  <a:lnTo>
                    <a:pt x="2487" y="384"/>
                  </a:lnTo>
                  <a:lnTo>
                    <a:pt x="2489" y="397"/>
                  </a:lnTo>
                  <a:lnTo>
                    <a:pt x="2490" y="410"/>
                  </a:lnTo>
                  <a:lnTo>
                    <a:pt x="2491" y="424"/>
                  </a:lnTo>
                  <a:lnTo>
                    <a:pt x="2491" y="438"/>
                  </a:lnTo>
                  <a:lnTo>
                    <a:pt x="2491" y="677"/>
                  </a:lnTo>
                  <a:close/>
                  <a:moveTo>
                    <a:pt x="1589" y="677"/>
                  </a:moveTo>
                  <a:lnTo>
                    <a:pt x="1499" y="677"/>
                  </a:lnTo>
                  <a:lnTo>
                    <a:pt x="1499" y="624"/>
                  </a:lnTo>
                  <a:lnTo>
                    <a:pt x="1496" y="627"/>
                  </a:lnTo>
                  <a:lnTo>
                    <a:pt x="1493" y="631"/>
                  </a:lnTo>
                  <a:lnTo>
                    <a:pt x="1487" y="637"/>
                  </a:lnTo>
                  <a:lnTo>
                    <a:pt x="1480" y="644"/>
                  </a:lnTo>
                  <a:lnTo>
                    <a:pt x="1473" y="649"/>
                  </a:lnTo>
                  <a:lnTo>
                    <a:pt x="1457" y="660"/>
                  </a:lnTo>
                  <a:lnTo>
                    <a:pt x="1449" y="665"/>
                  </a:lnTo>
                  <a:lnTo>
                    <a:pt x="1440" y="669"/>
                  </a:lnTo>
                  <a:lnTo>
                    <a:pt x="1431" y="673"/>
                  </a:lnTo>
                  <a:lnTo>
                    <a:pt x="1422" y="676"/>
                  </a:lnTo>
                  <a:lnTo>
                    <a:pt x="1412" y="679"/>
                  </a:lnTo>
                  <a:lnTo>
                    <a:pt x="1402" y="682"/>
                  </a:lnTo>
                  <a:lnTo>
                    <a:pt x="1392" y="684"/>
                  </a:lnTo>
                  <a:lnTo>
                    <a:pt x="1381" y="685"/>
                  </a:lnTo>
                  <a:lnTo>
                    <a:pt x="1370" y="686"/>
                  </a:lnTo>
                  <a:lnTo>
                    <a:pt x="1359" y="686"/>
                  </a:lnTo>
                  <a:lnTo>
                    <a:pt x="1347" y="686"/>
                  </a:lnTo>
                  <a:lnTo>
                    <a:pt x="1335" y="685"/>
                  </a:lnTo>
                  <a:lnTo>
                    <a:pt x="1323" y="684"/>
                  </a:lnTo>
                  <a:lnTo>
                    <a:pt x="1312" y="682"/>
                  </a:lnTo>
                  <a:lnTo>
                    <a:pt x="1301" y="679"/>
                  </a:lnTo>
                  <a:lnTo>
                    <a:pt x="1290" y="676"/>
                  </a:lnTo>
                  <a:lnTo>
                    <a:pt x="1280" y="672"/>
                  </a:lnTo>
                  <a:lnTo>
                    <a:pt x="1269" y="668"/>
                  </a:lnTo>
                  <a:lnTo>
                    <a:pt x="1259" y="663"/>
                  </a:lnTo>
                  <a:lnTo>
                    <a:pt x="1250" y="658"/>
                  </a:lnTo>
                  <a:lnTo>
                    <a:pt x="1240" y="653"/>
                  </a:lnTo>
                  <a:lnTo>
                    <a:pt x="1231" y="647"/>
                  </a:lnTo>
                  <a:lnTo>
                    <a:pt x="1223" y="640"/>
                  </a:lnTo>
                  <a:lnTo>
                    <a:pt x="1214" y="633"/>
                  </a:lnTo>
                  <a:lnTo>
                    <a:pt x="1206" y="626"/>
                  </a:lnTo>
                  <a:lnTo>
                    <a:pt x="1199" y="618"/>
                  </a:lnTo>
                  <a:lnTo>
                    <a:pt x="1191" y="610"/>
                  </a:lnTo>
                  <a:lnTo>
                    <a:pt x="1184" y="602"/>
                  </a:lnTo>
                  <a:lnTo>
                    <a:pt x="1178" y="593"/>
                  </a:lnTo>
                  <a:lnTo>
                    <a:pt x="1172" y="584"/>
                  </a:lnTo>
                  <a:lnTo>
                    <a:pt x="1166" y="575"/>
                  </a:lnTo>
                  <a:lnTo>
                    <a:pt x="1161" y="565"/>
                  </a:lnTo>
                  <a:lnTo>
                    <a:pt x="1156" y="555"/>
                  </a:lnTo>
                  <a:lnTo>
                    <a:pt x="1152" y="545"/>
                  </a:lnTo>
                  <a:lnTo>
                    <a:pt x="1148" y="534"/>
                  </a:lnTo>
                  <a:lnTo>
                    <a:pt x="1144" y="523"/>
                  </a:lnTo>
                  <a:lnTo>
                    <a:pt x="1142" y="512"/>
                  </a:lnTo>
                  <a:lnTo>
                    <a:pt x="1139" y="501"/>
                  </a:lnTo>
                  <a:lnTo>
                    <a:pt x="1137" y="489"/>
                  </a:lnTo>
                  <a:lnTo>
                    <a:pt x="1136" y="478"/>
                  </a:lnTo>
                  <a:lnTo>
                    <a:pt x="1135" y="466"/>
                  </a:lnTo>
                  <a:lnTo>
                    <a:pt x="1135" y="453"/>
                  </a:lnTo>
                  <a:lnTo>
                    <a:pt x="1135" y="441"/>
                  </a:lnTo>
                  <a:lnTo>
                    <a:pt x="1136" y="429"/>
                  </a:lnTo>
                  <a:lnTo>
                    <a:pt x="1137" y="417"/>
                  </a:lnTo>
                  <a:lnTo>
                    <a:pt x="1139" y="406"/>
                  </a:lnTo>
                  <a:lnTo>
                    <a:pt x="1142" y="395"/>
                  </a:lnTo>
                  <a:lnTo>
                    <a:pt x="1143" y="389"/>
                  </a:lnTo>
                  <a:lnTo>
                    <a:pt x="1144" y="384"/>
                  </a:lnTo>
                  <a:lnTo>
                    <a:pt x="1148" y="373"/>
                  </a:lnTo>
                  <a:lnTo>
                    <a:pt x="1152" y="362"/>
                  </a:lnTo>
                  <a:lnTo>
                    <a:pt x="1156" y="352"/>
                  </a:lnTo>
                  <a:lnTo>
                    <a:pt x="1161" y="342"/>
                  </a:lnTo>
                  <a:lnTo>
                    <a:pt x="1166" y="332"/>
                  </a:lnTo>
                  <a:lnTo>
                    <a:pt x="1172" y="323"/>
                  </a:lnTo>
                  <a:lnTo>
                    <a:pt x="1178" y="314"/>
                  </a:lnTo>
                  <a:lnTo>
                    <a:pt x="1184" y="305"/>
                  </a:lnTo>
                  <a:lnTo>
                    <a:pt x="1191" y="297"/>
                  </a:lnTo>
                  <a:lnTo>
                    <a:pt x="1199" y="289"/>
                  </a:lnTo>
                  <a:lnTo>
                    <a:pt x="1206" y="281"/>
                  </a:lnTo>
                  <a:lnTo>
                    <a:pt x="1214" y="274"/>
                  </a:lnTo>
                  <a:lnTo>
                    <a:pt x="1218" y="270"/>
                  </a:lnTo>
                  <a:lnTo>
                    <a:pt x="1223" y="267"/>
                  </a:lnTo>
                  <a:lnTo>
                    <a:pt x="1231" y="260"/>
                  </a:lnTo>
                  <a:lnTo>
                    <a:pt x="1240" y="254"/>
                  </a:lnTo>
                  <a:lnTo>
                    <a:pt x="1250" y="249"/>
                  </a:lnTo>
                  <a:lnTo>
                    <a:pt x="1259" y="244"/>
                  </a:lnTo>
                  <a:lnTo>
                    <a:pt x="1269" y="239"/>
                  </a:lnTo>
                  <a:lnTo>
                    <a:pt x="1280" y="235"/>
                  </a:lnTo>
                  <a:lnTo>
                    <a:pt x="1290" y="231"/>
                  </a:lnTo>
                  <a:lnTo>
                    <a:pt x="1301" y="228"/>
                  </a:lnTo>
                  <a:lnTo>
                    <a:pt x="1312" y="226"/>
                  </a:lnTo>
                  <a:lnTo>
                    <a:pt x="1323" y="224"/>
                  </a:lnTo>
                  <a:lnTo>
                    <a:pt x="1335" y="222"/>
                  </a:lnTo>
                  <a:lnTo>
                    <a:pt x="1347" y="221"/>
                  </a:lnTo>
                  <a:lnTo>
                    <a:pt x="1359" y="221"/>
                  </a:lnTo>
                  <a:lnTo>
                    <a:pt x="1370" y="221"/>
                  </a:lnTo>
                  <a:lnTo>
                    <a:pt x="1381" y="222"/>
                  </a:lnTo>
                  <a:lnTo>
                    <a:pt x="1392" y="223"/>
                  </a:lnTo>
                  <a:lnTo>
                    <a:pt x="1402" y="225"/>
                  </a:lnTo>
                  <a:lnTo>
                    <a:pt x="1412" y="228"/>
                  </a:lnTo>
                  <a:lnTo>
                    <a:pt x="1421" y="230"/>
                  </a:lnTo>
                  <a:lnTo>
                    <a:pt x="1431" y="234"/>
                  </a:lnTo>
                  <a:lnTo>
                    <a:pt x="1440" y="238"/>
                  </a:lnTo>
                  <a:lnTo>
                    <a:pt x="1448" y="242"/>
                  </a:lnTo>
                  <a:lnTo>
                    <a:pt x="1457" y="246"/>
                  </a:lnTo>
                  <a:lnTo>
                    <a:pt x="1465" y="251"/>
                  </a:lnTo>
                  <a:lnTo>
                    <a:pt x="1468" y="254"/>
                  </a:lnTo>
                  <a:lnTo>
                    <a:pt x="1472" y="257"/>
                  </a:lnTo>
                  <a:lnTo>
                    <a:pt x="1479" y="263"/>
                  </a:lnTo>
                  <a:lnTo>
                    <a:pt x="1486" y="269"/>
                  </a:lnTo>
                  <a:lnTo>
                    <a:pt x="1493" y="275"/>
                  </a:lnTo>
                  <a:lnTo>
                    <a:pt x="1499" y="282"/>
                  </a:lnTo>
                  <a:lnTo>
                    <a:pt x="1499" y="230"/>
                  </a:lnTo>
                  <a:lnTo>
                    <a:pt x="1589" y="230"/>
                  </a:lnTo>
                  <a:lnTo>
                    <a:pt x="1589" y="677"/>
                  </a:lnTo>
                  <a:close/>
                  <a:moveTo>
                    <a:pt x="466" y="686"/>
                  </a:moveTo>
                  <a:lnTo>
                    <a:pt x="452" y="686"/>
                  </a:lnTo>
                  <a:lnTo>
                    <a:pt x="438" y="685"/>
                  </a:lnTo>
                  <a:lnTo>
                    <a:pt x="424" y="684"/>
                  </a:lnTo>
                  <a:lnTo>
                    <a:pt x="410" y="682"/>
                  </a:lnTo>
                  <a:lnTo>
                    <a:pt x="395" y="679"/>
                  </a:lnTo>
                  <a:lnTo>
                    <a:pt x="380" y="676"/>
                  </a:lnTo>
                  <a:lnTo>
                    <a:pt x="365" y="672"/>
                  </a:lnTo>
                  <a:lnTo>
                    <a:pt x="350" y="667"/>
                  </a:lnTo>
                  <a:lnTo>
                    <a:pt x="335" y="662"/>
                  </a:lnTo>
                  <a:lnTo>
                    <a:pt x="319" y="655"/>
                  </a:lnTo>
                  <a:lnTo>
                    <a:pt x="304" y="648"/>
                  </a:lnTo>
                  <a:lnTo>
                    <a:pt x="290" y="640"/>
                  </a:lnTo>
                  <a:lnTo>
                    <a:pt x="275" y="632"/>
                  </a:lnTo>
                  <a:lnTo>
                    <a:pt x="261" y="622"/>
                  </a:lnTo>
                  <a:lnTo>
                    <a:pt x="247" y="611"/>
                  </a:lnTo>
                  <a:lnTo>
                    <a:pt x="240" y="606"/>
                  </a:lnTo>
                  <a:lnTo>
                    <a:pt x="233" y="600"/>
                  </a:lnTo>
                  <a:lnTo>
                    <a:pt x="241" y="590"/>
                  </a:lnTo>
                  <a:lnTo>
                    <a:pt x="258" y="567"/>
                  </a:lnTo>
                  <a:lnTo>
                    <a:pt x="283" y="534"/>
                  </a:lnTo>
                  <a:lnTo>
                    <a:pt x="286" y="537"/>
                  </a:lnTo>
                  <a:lnTo>
                    <a:pt x="296" y="545"/>
                  </a:lnTo>
                  <a:lnTo>
                    <a:pt x="303" y="551"/>
                  </a:lnTo>
                  <a:lnTo>
                    <a:pt x="311" y="557"/>
                  </a:lnTo>
                  <a:lnTo>
                    <a:pt x="321" y="563"/>
                  </a:lnTo>
                  <a:lnTo>
                    <a:pt x="332" y="570"/>
                  </a:lnTo>
                  <a:lnTo>
                    <a:pt x="345" y="577"/>
                  </a:lnTo>
                  <a:lnTo>
                    <a:pt x="358" y="583"/>
                  </a:lnTo>
                  <a:lnTo>
                    <a:pt x="365" y="586"/>
                  </a:lnTo>
                  <a:lnTo>
                    <a:pt x="373" y="589"/>
                  </a:lnTo>
                  <a:lnTo>
                    <a:pt x="388" y="595"/>
                  </a:lnTo>
                  <a:lnTo>
                    <a:pt x="396" y="597"/>
                  </a:lnTo>
                  <a:lnTo>
                    <a:pt x="405" y="599"/>
                  </a:lnTo>
                  <a:lnTo>
                    <a:pt x="414" y="601"/>
                  </a:lnTo>
                  <a:lnTo>
                    <a:pt x="423" y="603"/>
                  </a:lnTo>
                  <a:lnTo>
                    <a:pt x="432" y="604"/>
                  </a:lnTo>
                  <a:lnTo>
                    <a:pt x="441" y="605"/>
                  </a:lnTo>
                  <a:lnTo>
                    <a:pt x="460" y="606"/>
                  </a:lnTo>
                  <a:lnTo>
                    <a:pt x="478" y="606"/>
                  </a:lnTo>
                  <a:lnTo>
                    <a:pt x="494" y="605"/>
                  </a:lnTo>
                  <a:lnTo>
                    <a:pt x="508" y="603"/>
                  </a:lnTo>
                  <a:lnTo>
                    <a:pt x="521" y="600"/>
                  </a:lnTo>
                  <a:lnTo>
                    <a:pt x="533" y="597"/>
                  </a:lnTo>
                  <a:lnTo>
                    <a:pt x="543" y="594"/>
                  </a:lnTo>
                  <a:lnTo>
                    <a:pt x="551" y="590"/>
                  </a:lnTo>
                  <a:lnTo>
                    <a:pt x="559" y="585"/>
                  </a:lnTo>
                  <a:lnTo>
                    <a:pt x="565" y="581"/>
                  </a:lnTo>
                  <a:lnTo>
                    <a:pt x="568" y="579"/>
                  </a:lnTo>
                  <a:lnTo>
                    <a:pt x="571" y="576"/>
                  </a:lnTo>
                  <a:lnTo>
                    <a:pt x="575" y="571"/>
                  </a:lnTo>
                  <a:lnTo>
                    <a:pt x="578" y="567"/>
                  </a:lnTo>
                  <a:lnTo>
                    <a:pt x="580" y="562"/>
                  </a:lnTo>
                  <a:lnTo>
                    <a:pt x="582" y="557"/>
                  </a:lnTo>
                  <a:lnTo>
                    <a:pt x="583" y="552"/>
                  </a:lnTo>
                  <a:lnTo>
                    <a:pt x="583" y="548"/>
                  </a:lnTo>
                  <a:lnTo>
                    <a:pt x="583" y="544"/>
                  </a:lnTo>
                  <a:lnTo>
                    <a:pt x="583" y="540"/>
                  </a:lnTo>
                  <a:lnTo>
                    <a:pt x="582" y="537"/>
                  </a:lnTo>
                  <a:lnTo>
                    <a:pt x="580" y="534"/>
                  </a:lnTo>
                  <a:lnTo>
                    <a:pt x="577" y="527"/>
                  </a:lnTo>
                  <a:lnTo>
                    <a:pt x="575" y="525"/>
                  </a:lnTo>
                  <a:lnTo>
                    <a:pt x="572" y="522"/>
                  </a:lnTo>
                  <a:lnTo>
                    <a:pt x="569" y="520"/>
                  </a:lnTo>
                  <a:lnTo>
                    <a:pt x="566" y="517"/>
                  </a:lnTo>
                  <a:lnTo>
                    <a:pt x="559" y="513"/>
                  </a:lnTo>
                  <a:lnTo>
                    <a:pt x="551" y="510"/>
                  </a:lnTo>
                  <a:lnTo>
                    <a:pt x="542" y="507"/>
                  </a:lnTo>
                  <a:lnTo>
                    <a:pt x="532" y="504"/>
                  </a:lnTo>
                  <a:lnTo>
                    <a:pt x="521" y="502"/>
                  </a:lnTo>
                  <a:lnTo>
                    <a:pt x="498" y="498"/>
                  </a:lnTo>
                  <a:lnTo>
                    <a:pt x="447" y="491"/>
                  </a:lnTo>
                  <a:lnTo>
                    <a:pt x="412" y="486"/>
                  </a:lnTo>
                  <a:lnTo>
                    <a:pt x="394" y="484"/>
                  </a:lnTo>
                  <a:lnTo>
                    <a:pt x="376" y="480"/>
                  </a:lnTo>
                  <a:lnTo>
                    <a:pt x="358" y="476"/>
                  </a:lnTo>
                  <a:lnTo>
                    <a:pt x="341" y="472"/>
                  </a:lnTo>
                  <a:lnTo>
                    <a:pt x="324" y="466"/>
                  </a:lnTo>
                  <a:lnTo>
                    <a:pt x="308" y="460"/>
                  </a:lnTo>
                  <a:lnTo>
                    <a:pt x="301" y="456"/>
                  </a:lnTo>
                  <a:lnTo>
                    <a:pt x="293" y="451"/>
                  </a:lnTo>
                  <a:lnTo>
                    <a:pt x="280" y="442"/>
                  </a:lnTo>
                  <a:lnTo>
                    <a:pt x="274" y="437"/>
                  </a:lnTo>
                  <a:lnTo>
                    <a:pt x="268" y="432"/>
                  </a:lnTo>
                  <a:lnTo>
                    <a:pt x="262" y="426"/>
                  </a:lnTo>
                  <a:lnTo>
                    <a:pt x="257" y="420"/>
                  </a:lnTo>
                  <a:lnTo>
                    <a:pt x="253" y="414"/>
                  </a:lnTo>
                  <a:lnTo>
                    <a:pt x="249" y="407"/>
                  </a:lnTo>
                  <a:lnTo>
                    <a:pt x="246" y="400"/>
                  </a:lnTo>
                  <a:lnTo>
                    <a:pt x="243" y="392"/>
                  </a:lnTo>
                  <a:lnTo>
                    <a:pt x="240" y="384"/>
                  </a:lnTo>
                  <a:lnTo>
                    <a:pt x="239" y="375"/>
                  </a:lnTo>
                  <a:lnTo>
                    <a:pt x="238" y="366"/>
                  </a:lnTo>
                  <a:lnTo>
                    <a:pt x="237" y="356"/>
                  </a:lnTo>
                  <a:lnTo>
                    <a:pt x="238" y="349"/>
                  </a:lnTo>
                  <a:lnTo>
                    <a:pt x="239" y="342"/>
                  </a:lnTo>
                  <a:lnTo>
                    <a:pt x="240" y="335"/>
                  </a:lnTo>
                  <a:lnTo>
                    <a:pt x="242" y="328"/>
                  </a:lnTo>
                  <a:lnTo>
                    <a:pt x="244" y="321"/>
                  </a:lnTo>
                  <a:lnTo>
                    <a:pt x="247" y="315"/>
                  </a:lnTo>
                  <a:lnTo>
                    <a:pt x="250" y="308"/>
                  </a:lnTo>
                  <a:lnTo>
                    <a:pt x="254" y="302"/>
                  </a:lnTo>
                  <a:lnTo>
                    <a:pt x="258" y="296"/>
                  </a:lnTo>
                  <a:lnTo>
                    <a:pt x="263" y="290"/>
                  </a:lnTo>
                  <a:lnTo>
                    <a:pt x="268" y="285"/>
                  </a:lnTo>
                  <a:lnTo>
                    <a:pt x="274" y="279"/>
                  </a:lnTo>
                  <a:lnTo>
                    <a:pt x="280" y="274"/>
                  </a:lnTo>
                  <a:lnTo>
                    <a:pt x="286" y="269"/>
                  </a:lnTo>
                  <a:lnTo>
                    <a:pt x="292" y="264"/>
                  </a:lnTo>
                  <a:lnTo>
                    <a:pt x="299" y="260"/>
                  </a:lnTo>
                  <a:lnTo>
                    <a:pt x="314" y="251"/>
                  </a:lnTo>
                  <a:lnTo>
                    <a:pt x="322" y="247"/>
                  </a:lnTo>
                  <a:lnTo>
                    <a:pt x="330" y="244"/>
                  </a:lnTo>
                  <a:lnTo>
                    <a:pt x="347" y="237"/>
                  </a:lnTo>
                  <a:lnTo>
                    <a:pt x="365" y="232"/>
                  </a:lnTo>
                  <a:lnTo>
                    <a:pt x="383" y="227"/>
                  </a:lnTo>
                  <a:lnTo>
                    <a:pt x="402" y="224"/>
                  </a:lnTo>
                  <a:lnTo>
                    <a:pt x="422" y="222"/>
                  </a:lnTo>
                  <a:lnTo>
                    <a:pt x="443" y="222"/>
                  </a:lnTo>
                  <a:lnTo>
                    <a:pt x="459" y="222"/>
                  </a:lnTo>
                  <a:lnTo>
                    <a:pt x="474" y="223"/>
                  </a:lnTo>
                  <a:lnTo>
                    <a:pt x="489" y="224"/>
                  </a:lnTo>
                  <a:lnTo>
                    <a:pt x="504" y="226"/>
                  </a:lnTo>
                  <a:lnTo>
                    <a:pt x="518" y="229"/>
                  </a:lnTo>
                  <a:lnTo>
                    <a:pt x="532" y="232"/>
                  </a:lnTo>
                  <a:lnTo>
                    <a:pt x="545" y="235"/>
                  </a:lnTo>
                  <a:lnTo>
                    <a:pt x="559" y="239"/>
                  </a:lnTo>
                  <a:lnTo>
                    <a:pt x="571" y="244"/>
                  </a:lnTo>
                  <a:lnTo>
                    <a:pt x="584" y="249"/>
                  </a:lnTo>
                  <a:lnTo>
                    <a:pt x="596" y="255"/>
                  </a:lnTo>
                  <a:lnTo>
                    <a:pt x="607" y="261"/>
                  </a:lnTo>
                  <a:lnTo>
                    <a:pt x="619" y="268"/>
                  </a:lnTo>
                  <a:lnTo>
                    <a:pt x="630" y="275"/>
                  </a:lnTo>
                  <a:lnTo>
                    <a:pt x="641" y="283"/>
                  </a:lnTo>
                  <a:lnTo>
                    <a:pt x="651" y="291"/>
                  </a:lnTo>
                  <a:lnTo>
                    <a:pt x="649" y="294"/>
                  </a:lnTo>
                  <a:lnTo>
                    <a:pt x="644" y="302"/>
                  </a:lnTo>
                  <a:lnTo>
                    <a:pt x="627" y="326"/>
                  </a:lnTo>
                  <a:lnTo>
                    <a:pt x="602" y="360"/>
                  </a:lnTo>
                  <a:lnTo>
                    <a:pt x="599" y="357"/>
                  </a:lnTo>
                  <a:lnTo>
                    <a:pt x="591" y="351"/>
                  </a:lnTo>
                  <a:lnTo>
                    <a:pt x="578" y="341"/>
                  </a:lnTo>
                  <a:lnTo>
                    <a:pt x="570" y="336"/>
                  </a:lnTo>
                  <a:lnTo>
                    <a:pt x="560" y="330"/>
                  </a:lnTo>
                  <a:lnTo>
                    <a:pt x="550" y="325"/>
                  </a:lnTo>
                  <a:lnTo>
                    <a:pt x="538" y="320"/>
                  </a:lnTo>
                  <a:lnTo>
                    <a:pt x="525" y="315"/>
                  </a:lnTo>
                  <a:lnTo>
                    <a:pt x="511" y="310"/>
                  </a:lnTo>
                  <a:lnTo>
                    <a:pt x="503" y="308"/>
                  </a:lnTo>
                  <a:lnTo>
                    <a:pt x="496" y="307"/>
                  </a:lnTo>
                  <a:lnTo>
                    <a:pt x="479" y="304"/>
                  </a:lnTo>
                  <a:lnTo>
                    <a:pt x="471" y="303"/>
                  </a:lnTo>
                  <a:lnTo>
                    <a:pt x="462" y="302"/>
                  </a:lnTo>
                  <a:lnTo>
                    <a:pt x="453" y="301"/>
                  </a:lnTo>
                  <a:lnTo>
                    <a:pt x="444" y="301"/>
                  </a:lnTo>
                  <a:lnTo>
                    <a:pt x="430" y="301"/>
                  </a:lnTo>
                  <a:lnTo>
                    <a:pt x="416" y="303"/>
                  </a:lnTo>
                  <a:lnTo>
                    <a:pt x="404" y="304"/>
                  </a:lnTo>
                  <a:lnTo>
                    <a:pt x="392" y="307"/>
                  </a:lnTo>
                  <a:lnTo>
                    <a:pt x="382" y="310"/>
                  </a:lnTo>
                  <a:lnTo>
                    <a:pt x="372" y="313"/>
                  </a:lnTo>
                  <a:lnTo>
                    <a:pt x="363" y="317"/>
                  </a:lnTo>
                  <a:lnTo>
                    <a:pt x="356" y="321"/>
                  </a:lnTo>
                  <a:lnTo>
                    <a:pt x="349" y="325"/>
                  </a:lnTo>
                  <a:lnTo>
                    <a:pt x="343" y="329"/>
                  </a:lnTo>
                  <a:lnTo>
                    <a:pt x="338" y="334"/>
                  </a:lnTo>
                  <a:lnTo>
                    <a:pt x="334" y="338"/>
                  </a:lnTo>
                  <a:lnTo>
                    <a:pt x="331" y="343"/>
                  </a:lnTo>
                  <a:lnTo>
                    <a:pt x="328" y="347"/>
                  </a:lnTo>
                  <a:lnTo>
                    <a:pt x="327" y="351"/>
                  </a:lnTo>
                  <a:lnTo>
                    <a:pt x="327" y="355"/>
                  </a:lnTo>
                  <a:lnTo>
                    <a:pt x="327" y="363"/>
                  </a:lnTo>
                  <a:lnTo>
                    <a:pt x="328" y="366"/>
                  </a:lnTo>
                  <a:lnTo>
                    <a:pt x="330" y="369"/>
                  </a:lnTo>
                  <a:lnTo>
                    <a:pt x="333" y="375"/>
                  </a:lnTo>
                  <a:lnTo>
                    <a:pt x="335" y="378"/>
                  </a:lnTo>
                  <a:lnTo>
                    <a:pt x="338" y="380"/>
                  </a:lnTo>
                  <a:lnTo>
                    <a:pt x="344" y="385"/>
                  </a:lnTo>
                  <a:lnTo>
                    <a:pt x="351" y="389"/>
                  </a:lnTo>
                  <a:lnTo>
                    <a:pt x="360" y="392"/>
                  </a:lnTo>
                  <a:lnTo>
                    <a:pt x="369" y="395"/>
                  </a:lnTo>
                  <a:lnTo>
                    <a:pt x="380" y="397"/>
                  </a:lnTo>
                  <a:lnTo>
                    <a:pt x="391" y="400"/>
                  </a:lnTo>
                  <a:lnTo>
                    <a:pt x="416" y="403"/>
                  </a:lnTo>
                  <a:lnTo>
                    <a:pt x="443" y="407"/>
                  </a:lnTo>
                  <a:lnTo>
                    <a:pt x="473" y="411"/>
                  </a:lnTo>
                  <a:lnTo>
                    <a:pt x="513" y="416"/>
                  </a:lnTo>
                  <a:lnTo>
                    <a:pt x="532" y="420"/>
                  </a:lnTo>
                  <a:lnTo>
                    <a:pt x="550" y="424"/>
                  </a:lnTo>
                  <a:lnTo>
                    <a:pt x="568" y="428"/>
                  </a:lnTo>
                  <a:lnTo>
                    <a:pt x="584" y="433"/>
                  </a:lnTo>
                  <a:lnTo>
                    <a:pt x="600" y="439"/>
                  </a:lnTo>
                  <a:lnTo>
                    <a:pt x="607" y="442"/>
                  </a:lnTo>
                  <a:lnTo>
                    <a:pt x="614" y="446"/>
                  </a:lnTo>
                  <a:lnTo>
                    <a:pt x="627" y="453"/>
                  </a:lnTo>
                  <a:lnTo>
                    <a:pt x="634" y="458"/>
                  </a:lnTo>
                  <a:lnTo>
                    <a:pt x="639" y="463"/>
                  </a:lnTo>
                  <a:lnTo>
                    <a:pt x="645" y="468"/>
                  </a:lnTo>
                  <a:lnTo>
                    <a:pt x="649" y="473"/>
                  </a:lnTo>
                  <a:lnTo>
                    <a:pt x="654" y="479"/>
                  </a:lnTo>
                  <a:lnTo>
                    <a:pt x="658" y="484"/>
                  </a:lnTo>
                  <a:lnTo>
                    <a:pt x="662" y="491"/>
                  </a:lnTo>
                  <a:lnTo>
                    <a:pt x="665" y="497"/>
                  </a:lnTo>
                  <a:lnTo>
                    <a:pt x="668" y="504"/>
                  </a:lnTo>
                  <a:lnTo>
                    <a:pt x="670" y="512"/>
                  </a:lnTo>
                  <a:lnTo>
                    <a:pt x="672" y="519"/>
                  </a:lnTo>
                  <a:lnTo>
                    <a:pt x="673" y="528"/>
                  </a:lnTo>
                  <a:lnTo>
                    <a:pt x="674" y="536"/>
                  </a:lnTo>
                  <a:lnTo>
                    <a:pt x="674" y="545"/>
                  </a:lnTo>
                  <a:lnTo>
                    <a:pt x="674" y="553"/>
                  </a:lnTo>
                  <a:lnTo>
                    <a:pt x="673" y="560"/>
                  </a:lnTo>
                  <a:lnTo>
                    <a:pt x="672" y="567"/>
                  </a:lnTo>
                  <a:lnTo>
                    <a:pt x="670" y="574"/>
                  </a:lnTo>
                  <a:lnTo>
                    <a:pt x="668" y="581"/>
                  </a:lnTo>
                  <a:lnTo>
                    <a:pt x="666" y="588"/>
                  </a:lnTo>
                  <a:lnTo>
                    <a:pt x="663" y="594"/>
                  </a:lnTo>
                  <a:lnTo>
                    <a:pt x="659" y="601"/>
                  </a:lnTo>
                  <a:lnTo>
                    <a:pt x="655" y="607"/>
                  </a:lnTo>
                  <a:lnTo>
                    <a:pt x="651" y="613"/>
                  </a:lnTo>
                  <a:lnTo>
                    <a:pt x="646" y="619"/>
                  </a:lnTo>
                  <a:lnTo>
                    <a:pt x="641" y="625"/>
                  </a:lnTo>
                  <a:lnTo>
                    <a:pt x="635" y="630"/>
                  </a:lnTo>
                  <a:lnTo>
                    <a:pt x="629" y="635"/>
                  </a:lnTo>
                  <a:lnTo>
                    <a:pt x="623" y="640"/>
                  </a:lnTo>
                  <a:lnTo>
                    <a:pt x="616" y="645"/>
                  </a:lnTo>
                  <a:lnTo>
                    <a:pt x="609" y="650"/>
                  </a:lnTo>
                  <a:lnTo>
                    <a:pt x="602" y="654"/>
                  </a:lnTo>
                  <a:lnTo>
                    <a:pt x="586" y="662"/>
                  </a:lnTo>
                  <a:lnTo>
                    <a:pt x="569" y="669"/>
                  </a:lnTo>
                  <a:lnTo>
                    <a:pt x="560" y="673"/>
                  </a:lnTo>
                  <a:lnTo>
                    <a:pt x="550" y="675"/>
                  </a:lnTo>
                  <a:lnTo>
                    <a:pt x="531" y="680"/>
                  </a:lnTo>
                  <a:lnTo>
                    <a:pt x="510" y="683"/>
                  </a:lnTo>
                  <a:lnTo>
                    <a:pt x="499" y="685"/>
                  </a:lnTo>
                  <a:lnTo>
                    <a:pt x="488" y="686"/>
                  </a:lnTo>
                  <a:lnTo>
                    <a:pt x="466" y="686"/>
                  </a:lnTo>
                  <a:close/>
                  <a:moveTo>
                    <a:pt x="0" y="0"/>
                  </a:moveTo>
                  <a:lnTo>
                    <a:pt x="0" y="453"/>
                  </a:lnTo>
                  <a:lnTo>
                    <a:pt x="0" y="908"/>
                  </a:lnTo>
                  <a:lnTo>
                    <a:pt x="680" y="908"/>
                  </a:lnTo>
                  <a:lnTo>
                    <a:pt x="1361" y="908"/>
                  </a:lnTo>
                  <a:lnTo>
                    <a:pt x="2041" y="908"/>
                  </a:lnTo>
                  <a:lnTo>
                    <a:pt x="2723" y="908"/>
                  </a:lnTo>
                  <a:lnTo>
                    <a:pt x="3403" y="908"/>
                  </a:lnTo>
                  <a:lnTo>
                    <a:pt x="4084" y="908"/>
                  </a:lnTo>
                  <a:lnTo>
                    <a:pt x="4765" y="908"/>
                  </a:lnTo>
                  <a:lnTo>
                    <a:pt x="5446" y="908"/>
                  </a:lnTo>
                  <a:lnTo>
                    <a:pt x="5446" y="453"/>
                  </a:lnTo>
                  <a:lnTo>
                    <a:pt x="5446" y="0"/>
                  </a:lnTo>
                  <a:lnTo>
                    <a:pt x="4765" y="0"/>
                  </a:lnTo>
                  <a:lnTo>
                    <a:pt x="4084" y="0"/>
                  </a:lnTo>
                  <a:lnTo>
                    <a:pt x="3403" y="0"/>
                  </a:lnTo>
                  <a:lnTo>
                    <a:pt x="2723" y="0"/>
                  </a:lnTo>
                  <a:lnTo>
                    <a:pt x="2041" y="0"/>
                  </a:lnTo>
                  <a:lnTo>
                    <a:pt x="1361" y="0"/>
                  </a:lnTo>
                  <a:lnTo>
                    <a:pt x="680" y="0"/>
                  </a:lnTo>
                  <a:lnTo>
                    <a:pt x="0" y="0"/>
                  </a:lnTo>
                  <a:close/>
                  <a:moveTo>
                    <a:pt x="1367" y="297"/>
                  </a:moveTo>
                  <a:lnTo>
                    <a:pt x="1358" y="297"/>
                  </a:lnTo>
                  <a:lnTo>
                    <a:pt x="1349" y="298"/>
                  </a:lnTo>
                  <a:lnTo>
                    <a:pt x="1341" y="299"/>
                  </a:lnTo>
                  <a:lnTo>
                    <a:pt x="1333" y="300"/>
                  </a:lnTo>
                  <a:lnTo>
                    <a:pt x="1325" y="302"/>
                  </a:lnTo>
                  <a:lnTo>
                    <a:pt x="1318" y="305"/>
                  </a:lnTo>
                  <a:lnTo>
                    <a:pt x="1311" y="307"/>
                  </a:lnTo>
                  <a:lnTo>
                    <a:pt x="1304" y="311"/>
                  </a:lnTo>
                  <a:lnTo>
                    <a:pt x="1291" y="318"/>
                  </a:lnTo>
                  <a:lnTo>
                    <a:pt x="1279" y="327"/>
                  </a:lnTo>
                  <a:lnTo>
                    <a:pt x="1274" y="331"/>
                  </a:lnTo>
                  <a:lnTo>
                    <a:pt x="1269" y="336"/>
                  </a:lnTo>
                  <a:lnTo>
                    <a:pt x="1259" y="347"/>
                  </a:lnTo>
                  <a:lnTo>
                    <a:pt x="1255" y="353"/>
                  </a:lnTo>
                  <a:lnTo>
                    <a:pt x="1251" y="359"/>
                  </a:lnTo>
                  <a:lnTo>
                    <a:pt x="1244" y="371"/>
                  </a:lnTo>
                  <a:lnTo>
                    <a:pt x="1241" y="377"/>
                  </a:lnTo>
                  <a:lnTo>
                    <a:pt x="1238" y="384"/>
                  </a:lnTo>
                  <a:lnTo>
                    <a:pt x="1233" y="397"/>
                  </a:lnTo>
                  <a:lnTo>
                    <a:pt x="1229" y="411"/>
                  </a:lnTo>
                  <a:lnTo>
                    <a:pt x="1226" y="425"/>
                  </a:lnTo>
                  <a:lnTo>
                    <a:pt x="1225" y="439"/>
                  </a:lnTo>
                  <a:lnTo>
                    <a:pt x="1224" y="454"/>
                  </a:lnTo>
                  <a:lnTo>
                    <a:pt x="1225" y="469"/>
                  </a:lnTo>
                  <a:lnTo>
                    <a:pt x="1225" y="476"/>
                  </a:lnTo>
                  <a:lnTo>
                    <a:pt x="1226" y="483"/>
                  </a:lnTo>
                  <a:lnTo>
                    <a:pt x="1229" y="497"/>
                  </a:lnTo>
                  <a:lnTo>
                    <a:pt x="1231" y="504"/>
                  </a:lnTo>
                  <a:lnTo>
                    <a:pt x="1233" y="510"/>
                  </a:lnTo>
                  <a:lnTo>
                    <a:pt x="1235" y="517"/>
                  </a:lnTo>
                  <a:lnTo>
                    <a:pt x="1238" y="524"/>
                  </a:lnTo>
                  <a:lnTo>
                    <a:pt x="1241" y="530"/>
                  </a:lnTo>
                  <a:lnTo>
                    <a:pt x="1244" y="537"/>
                  </a:lnTo>
                  <a:lnTo>
                    <a:pt x="1247" y="543"/>
                  </a:lnTo>
                  <a:lnTo>
                    <a:pt x="1251" y="549"/>
                  </a:lnTo>
                  <a:lnTo>
                    <a:pt x="1255" y="555"/>
                  </a:lnTo>
                  <a:lnTo>
                    <a:pt x="1259" y="561"/>
                  </a:lnTo>
                  <a:lnTo>
                    <a:pt x="1264" y="566"/>
                  </a:lnTo>
                  <a:lnTo>
                    <a:pt x="1269" y="571"/>
                  </a:lnTo>
                  <a:lnTo>
                    <a:pt x="1274" y="576"/>
                  </a:lnTo>
                  <a:lnTo>
                    <a:pt x="1279" y="581"/>
                  </a:lnTo>
                  <a:lnTo>
                    <a:pt x="1285" y="585"/>
                  </a:lnTo>
                  <a:lnTo>
                    <a:pt x="1291" y="589"/>
                  </a:lnTo>
                  <a:lnTo>
                    <a:pt x="1297" y="593"/>
                  </a:lnTo>
                  <a:lnTo>
                    <a:pt x="1304" y="597"/>
                  </a:lnTo>
                  <a:lnTo>
                    <a:pt x="1311" y="600"/>
                  </a:lnTo>
                  <a:lnTo>
                    <a:pt x="1318" y="603"/>
                  </a:lnTo>
                  <a:lnTo>
                    <a:pt x="1325" y="605"/>
                  </a:lnTo>
                  <a:lnTo>
                    <a:pt x="1333" y="607"/>
                  </a:lnTo>
                  <a:lnTo>
                    <a:pt x="1341" y="608"/>
                  </a:lnTo>
                  <a:lnTo>
                    <a:pt x="1349" y="610"/>
                  </a:lnTo>
                  <a:lnTo>
                    <a:pt x="1358" y="610"/>
                  </a:lnTo>
                  <a:lnTo>
                    <a:pt x="1367" y="611"/>
                  </a:lnTo>
                  <a:lnTo>
                    <a:pt x="1379" y="610"/>
                  </a:lnTo>
                  <a:lnTo>
                    <a:pt x="1392" y="608"/>
                  </a:lnTo>
                  <a:lnTo>
                    <a:pt x="1405" y="605"/>
                  </a:lnTo>
                  <a:lnTo>
                    <a:pt x="1417" y="601"/>
                  </a:lnTo>
                  <a:lnTo>
                    <a:pt x="1423" y="599"/>
                  </a:lnTo>
                  <a:lnTo>
                    <a:pt x="1428" y="596"/>
                  </a:lnTo>
                  <a:lnTo>
                    <a:pt x="1440" y="589"/>
                  </a:lnTo>
                  <a:lnTo>
                    <a:pt x="1445" y="586"/>
                  </a:lnTo>
                  <a:lnTo>
                    <a:pt x="1450" y="582"/>
                  </a:lnTo>
                  <a:lnTo>
                    <a:pt x="1455" y="577"/>
                  </a:lnTo>
                  <a:lnTo>
                    <a:pt x="1460" y="573"/>
                  </a:lnTo>
                  <a:lnTo>
                    <a:pt x="1465" y="568"/>
                  </a:lnTo>
                  <a:lnTo>
                    <a:pt x="1469" y="562"/>
                  </a:lnTo>
                  <a:lnTo>
                    <a:pt x="1473" y="557"/>
                  </a:lnTo>
                  <a:lnTo>
                    <a:pt x="1477" y="551"/>
                  </a:lnTo>
                  <a:lnTo>
                    <a:pt x="1485" y="538"/>
                  </a:lnTo>
                  <a:lnTo>
                    <a:pt x="1488" y="531"/>
                  </a:lnTo>
                  <a:lnTo>
                    <a:pt x="1491" y="524"/>
                  </a:lnTo>
                  <a:lnTo>
                    <a:pt x="1495" y="509"/>
                  </a:lnTo>
                  <a:lnTo>
                    <a:pt x="1497" y="500"/>
                  </a:lnTo>
                  <a:lnTo>
                    <a:pt x="1499" y="492"/>
                  </a:lnTo>
                  <a:lnTo>
                    <a:pt x="1500" y="483"/>
                  </a:lnTo>
                  <a:lnTo>
                    <a:pt x="1501" y="474"/>
                  </a:lnTo>
                  <a:lnTo>
                    <a:pt x="1502" y="464"/>
                  </a:lnTo>
                  <a:lnTo>
                    <a:pt x="1502" y="454"/>
                  </a:lnTo>
                  <a:lnTo>
                    <a:pt x="1502" y="444"/>
                  </a:lnTo>
                  <a:lnTo>
                    <a:pt x="1501" y="434"/>
                  </a:lnTo>
                  <a:lnTo>
                    <a:pt x="1500" y="425"/>
                  </a:lnTo>
                  <a:lnTo>
                    <a:pt x="1499" y="416"/>
                  </a:lnTo>
                  <a:lnTo>
                    <a:pt x="1495" y="399"/>
                  </a:lnTo>
                  <a:lnTo>
                    <a:pt x="1493" y="391"/>
                  </a:lnTo>
                  <a:lnTo>
                    <a:pt x="1491" y="384"/>
                  </a:lnTo>
                  <a:lnTo>
                    <a:pt x="1488" y="376"/>
                  </a:lnTo>
                  <a:lnTo>
                    <a:pt x="1485" y="369"/>
                  </a:lnTo>
                  <a:lnTo>
                    <a:pt x="1481" y="363"/>
                  </a:lnTo>
                  <a:lnTo>
                    <a:pt x="1477" y="356"/>
                  </a:lnTo>
                  <a:lnTo>
                    <a:pt x="1473" y="351"/>
                  </a:lnTo>
                  <a:lnTo>
                    <a:pt x="1469" y="345"/>
                  </a:lnTo>
                  <a:lnTo>
                    <a:pt x="1460" y="335"/>
                  </a:lnTo>
                  <a:lnTo>
                    <a:pt x="1450" y="326"/>
                  </a:lnTo>
                  <a:lnTo>
                    <a:pt x="1440" y="318"/>
                  </a:lnTo>
                  <a:lnTo>
                    <a:pt x="1434" y="314"/>
                  </a:lnTo>
                  <a:lnTo>
                    <a:pt x="1428" y="311"/>
                  </a:lnTo>
                  <a:lnTo>
                    <a:pt x="1423" y="308"/>
                  </a:lnTo>
                  <a:lnTo>
                    <a:pt x="1417" y="306"/>
                  </a:lnTo>
                  <a:lnTo>
                    <a:pt x="1411" y="304"/>
                  </a:lnTo>
                  <a:lnTo>
                    <a:pt x="1405" y="302"/>
                  </a:lnTo>
                  <a:lnTo>
                    <a:pt x="1398" y="300"/>
                  </a:lnTo>
                  <a:lnTo>
                    <a:pt x="1392" y="299"/>
                  </a:lnTo>
                  <a:lnTo>
                    <a:pt x="1379" y="297"/>
                  </a:lnTo>
                  <a:lnTo>
                    <a:pt x="1373" y="297"/>
                  </a:lnTo>
                  <a:lnTo>
                    <a:pt x="1367" y="297"/>
                  </a:lnTo>
                  <a:close/>
                  <a:moveTo>
                    <a:pt x="3177" y="301"/>
                  </a:moveTo>
                  <a:lnTo>
                    <a:pt x="3162" y="302"/>
                  </a:lnTo>
                  <a:lnTo>
                    <a:pt x="3148" y="304"/>
                  </a:lnTo>
                  <a:lnTo>
                    <a:pt x="3141" y="305"/>
                  </a:lnTo>
                  <a:lnTo>
                    <a:pt x="3135" y="307"/>
                  </a:lnTo>
                  <a:lnTo>
                    <a:pt x="3128" y="310"/>
                  </a:lnTo>
                  <a:lnTo>
                    <a:pt x="3121" y="312"/>
                  </a:lnTo>
                  <a:lnTo>
                    <a:pt x="3115" y="315"/>
                  </a:lnTo>
                  <a:lnTo>
                    <a:pt x="3109" y="318"/>
                  </a:lnTo>
                  <a:lnTo>
                    <a:pt x="3103" y="321"/>
                  </a:lnTo>
                  <a:lnTo>
                    <a:pt x="3097" y="325"/>
                  </a:lnTo>
                  <a:lnTo>
                    <a:pt x="3092" y="329"/>
                  </a:lnTo>
                  <a:lnTo>
                    <a:pt x="3086" y="334"/>
                  </a:lnTo>
                  <a:lnTo>
                    <a:pt x="3081" y="338"/>
                  </a:lnTo>
                  <a:lnTo>
                    <a:pt x="3076" y="343"/>
                  </a:lnTo>
                  <a:lnTo>
                    <a:pt x="3071" y="348"/>
                  </a:lnTo>
                  <a:lnTo>
                    <a:pt x="3067" y="353"/>
                  </a:lnTo>
                  <a:lnTo>
                    <a:pt x="3063" y="359"/>
                  </a:lnTo>
                  <a:lnTo>
                    <a:pt x="3059" y="365"/>
                  </a:lnTo>
                  <a:lnTo>
                    <a:pt x="3052" y="377"/>
                  </a:lnTo>
                  <a:lnTo>
                    <a:pt x="3048" y="384"/>
                  </a:lnTo>
                  <a:lnTo>
                    <a:pt x="3046" y="391"/>
                  </a:lnTo>
                  <a:lnTo>
                    <a:pt x="3043" y="398"/>
                  </a:lnTo>
                  <a:lnTo>
                    <a:pt x="3041" y="405"/>
                  </a:lnTo>
                  <a:lnTo>
                    <a:pt x="3039" y="413"/>
                  </a:lnTo>
                  <a:lnTo>
                    <a:pt x="3037" y="420"/>
                  </a:lnTo>
                  <a:lnTo>
                    <a:pt x="3035" y="436"/>
                  </a:lnTo>
                  <a:lnTo>
                    <a:pt x="3034" y="453"/>
                  </a:lnTo>
                  <a:lnTo>
                    <a:pt x="3034" y="462"/>
                  </a:lnTo>
                  <a:lnTo>
                    <a:pt x="3035" y="470"/>
                  </a:lnTo>
                  <a:lnTo>
                    <a:pt x="3036" y="478"/>
                  </a:lnTo>
                  <a:lnTo>
                    <a:pt x="3037" y="486"/>
                  </a:lnTo>
                  <a:lnTo>
                    <a:pt x="3041" y="501"/>
                  </a:lnTo>
                  <a:lnTo>
                    <a:pt x="3046" y="515"/>
                  </a:lnTo>
                  <a:lnTo>
                    <a:pt x="3052" y="529"/>
                  </a:lnTo>
                  <a:lnTo>
                    <a:pt x="3055" y="535"/>
                  </a:lnTo>
                  <a:lnTo>
                    <a:pt x="3059" y="541"/>
                  </a:lnTo>
                  <a:lnTo>
                    <a:pt x="3063" y="547"/>
                  </a:lnTo>
                  <a:lnTo>
                    <a:pt x="3067" y="553"/>
                  </a:lnTo>
                  <a:lnTo>
                    <a:pt x="3071" y="558"/>
                  </a:lnTo>
                  <a:lnTo>
                    <a:pt x="3076" y="563"/>
                  </a:lnTo>
                  <a:lnTo>
                    <a:pt x="3081" y="568"/>
                  </a:lnTo>
                  <a:lnTo>
                    <a:pt x="3086" y="573"/>
                  </a:lnTo>
                  <a:lnTo>
                    <a:pt x="3092" y="577"/>
                  </a:lnTo>
                  <a:lnTo>
                    <a:pt x="3097" y="581"/>
                  </a:lnTo>
                  <a:lnTo>
                    <a:pt x="3109" y="588"/>
                  </a:lnTo>
                  <a:lnTo>
                    <a:pt x="3115" y="591"/>
                  </a:lnTo>
                  <a:lnTo>
                    <a:pt x="3121" y="594"/>
                  </a:lnTo>
                  <a:lnTo>
                    <a:pt x="3135" y="599"/>
                  </a:lnTo>
                  <a:lnTo>
                    <a:pt x="3148" y="602"/>
                  </a:lnTo>
                  <a:lnTo>
                    <a:pt x="3155" y="604"/>
                  </a:lnTo>
                  <a:lnTo>
                    <a:pt x="3162" y="604"/>
                  </a:lnTo>
                  <a:lnTo>
                    <a:pt x="3177" y="605"/>
                  </a:lnTo>
                  <a:lnTo>
                    <a:pt x="3192" y="604"/>
                  </a:lnTo>
                  <a:lnTo>
                    <a:pt x="3206" y="602"/>
                  </a:lnTo>
                  <a:lnTo>
                    <a:pt x="3213" y="601"/>
                  </a:lnTo>
                  <a:lnTo>
                    <a:pt x="3219" y="599"/>
                  </a:lnTo>
                  <a:lnTo>
                    <a:pt x="3226" y="597"/>
                  </a:lnTo>
                  <a:lnTo>
                    <a:pt x="3232" y="594"/>
                  </a:lnTo>
                  <a:lnTo>
                    <a:pt x="3239" y="591"/>
                  </a:lnTo>
                  <a:lnTo>
                    <a:pt x="3245" y="588"/>
                  </a:lnTo>
                  <a:lnTo>
                    <a:pt x="3251" y="585"/>
                  </a:lnTo>
                  <a:lnTo>
                    <a:pt x="3257" y="581"/>
                  </a:lnTo>
                  <a:lnTo>
                    <a:pt x="3262" y="577"/>
                  </a:lnTo>
                  <a:lnTo>
                    <a:pt x="3268" y="573"/>
                  </a:lnTo>
                  <a:lnTo>
                    <a:pt x="3273" y="568"/>
                  </a:lnTo>
                  <a:lnTo>
                    <a:pt x="3278" y="563"/>
                  </a:lnTo>
                  <a:lnTo>
                    <a:pt x="3282" y="558"/>
                  </a:lnTo>
                  <a:lnTo>
                    <a:pt x="3287" y="553"/>
                  </a:lnTo>
                  <a:lnTo>
                    <a:pt x="3291" y="547"/>
                  </a:lnTo>
                  <a:lnTo>
                    <a:pt x="3295" y="541"/>
                  </a:lnTo>
                  <a:lnTo>
                    <a:pt x="3302" y="529"/>
                  </a:lnTo>
                  <a:lnTo>
                    <a:pt x="3305" y="522"/>
                  </a:lnTo>
                  <a:lnTo>
                    <a:pt x="3308" y="515"/>
                  </a:lnTo>
                  <a:lnTo>
                    <a:pt x="3311" y="508"/>
                  </a:lnTo>
                  <a:lnTo>
                    <a:pt x="3313" y="501"/>
                  </a:lnTo>
                  <a:lnTo>
                    <a:pt x="3315" y="494"/>
                  </a:lnTo>
                  <a:lnTo>
                    <a:pt x="3317" y="486"/>
                  </a:lnTo>
                  <a:lnTo>
                    <a:pt x="3319" y="470"/>
                  </a:lnTo>
                  <a:lnTo>
                    <a:pt x="3320" y="453"/>
                  </a:lnTo>
                  <a:lnTo>
                    <a:pt x="3319" y="444"/>
                  </a:lnTo>
                  <a:lnTo>
                    <a:pt x="3319" y="436"/>
                  </a:lnTo>
                  <a:lnTo>
                    <a:pt x="3318" y="428"/>
                  </a:lnTo>
                  <a:lnTo>
                    <a:pt x="3317" y="420"/>
                  </a:lnTo>
                  <a:lnTo>
                    <a:pt x="3313" y="405"/>
                  </a:lnTo>
                  <a:lnTo>
                    <a:pt x="3308" y="391"/>
                  </a:lnTo>
                  <a:lnTo>
                    <a:pt x="3302" y="377"/>
                  </a:lnTo>
                  <a:lnTo>
                    <a:pt x="3299" y="371"/>
                  </a:lnTo>
                  <a:lnTo>
                    <a:pt x="3295" y="365"/>
                  </a:lnTo>
                  <a:lnTo>
                    <a:pt x="3291" y="359"/>
                  </a:lnTo>
                  <a:lnTo>
                    <a:pt x="3287" y="353"/>
                  </a:lnTo>
                  <a:lnTo>
                    <a:pt x="3282" y="348"/>
                  </a:lnTo>
                  <a:lnTo>
                    <a:pt x="3278" y="343"/>
                  </a:lnTo>
                  <a:lnTo>
                    <a:pt x="3273" y="338"/>
                  </a:lnTo>
                  <a:lnTo>
                    <a:pt x="3268" y="334"/>
                  </a:lnTo>
                  <a:lnTo>
                    <a:pt x="3262" y="329"/>
                  </a:lnTo>
                  <a:lnTo>
                    <a:pt x="3257" y="325"/>
                  </a:lnTo>
                  <a:lnTo>
                    <a:pt x="3245" y="318"/>
                  </a:lnTo>
                  <a:lnTo>
                    <a:pt x="3239" y="315"/>
                  </a:lnTo>
                  <a:lnTo>
                    <a:pt x="3232" y="312"/>
                  </a:lnTo>
                  <a:lnTo>
                    <a:pt x="3219" y="307"/>
                  </a:lnTo>
                  <a:lnTo>
                    <a:pt x="3206" y="304"/>
                  </a:lnTo>
                  <a:lnTo>
                    <a:pt x="3199" y="303"/>
                  </a:lnTo>
                  <a:lnTo>
                    <a:pt x="3192" y="302"/>
                  </a:lnTo>
                  <a:lnTo>
                    <a:pt x="3177" y="301"/>
                  </a:lnTo>
                  <a:close/>
                  <a:moveTo>
                    <a:pt x="4997" y="297"/>
                  </a:moveTo>
                  <a:lnTo>
                    <a:pt x="4988" y="297"/>
                  </a:lnTo>
                  <a:lnTo>
                    <a:pt x="4979" y="298"/>
                  </a:lnTo>
                  <a:lnTo>
                    <a:pt x="4971" y="299"/>
                  </a:lnTo>
                  <a:lnTo>
                    <a:pt x="4963" y="300"/>
                  </a:lnTo>
                  <a:lnTo>
                    <a:pt x="4955" y="302"/>
                  </a:lnTo>
                  <a:lnTo>
                    <a:pt x="4948" y="305"/>
                  </a:lnTo>
                  <a:lnTo>
                    <a:pt x="4941" y="307"/>
                  </a:lnTo>
                  <a:lnTo>
                    <a:pt x="4934" y="311"/>
                  </a:lnTo>
                  <a:lnTo>
                    <a:pt x="4921" y="318"/>
                  </a:lnTo>
                  <a:lnTo>
                    <a:pt x="4910" y="327"/>
                  </a:lnTo>
                  <a:lnTo>
                    <a:pt x="4904" y="331"/>
                  </a:lnTo>
                  <a:lnTo>
                    <a:pt x="4899" y="336"/>
                  </a:lnTo>
                  <a:lnTo>
                    <a:pt x="4890" y="347"/>
                  </a:lnTo>
                  <a:lnTo>
                    <a:pt x="4885" y="353"/>
                  </a:lnTo>
                  <a:lnTo>
                    <a:pt x="4881" y="359"/>
                  </a:lnTo>
                  <a:lnTo>
                    <a:pt x="4874" y="371"/>
                  </a:lnTo>
                  <a:lnTo>
                    <a:pt x="4871" y="377"/>
                  </a:lnTo>
                  <a:lnTo>
                    <a:pt x="4868" y="384"/>
                  </a:lnTo>
                  <a:lnTo>
                    <a:pt x="4863" y="397"/>
                  </a:lnTo>
                  <a:lnTo>
                    <a:pt x="4859" y="411"/>
                  </a:lnTo>
                  <a:lnTo>
                    <a:pt x="4856" y="425"/>
                  </a:lnTo>
                  <a:lnTo>
                    <a:pt x="4855" y="439"/>
                  </a:lnTo>
                  <a:lnTo>
                    <a:pt x="4854" y="454"/>
                  </a:lnTo>
                  <a:lnTo>
                    <a:pt x="4855" y="469"/>
                  </a:lnTo>
                  <a:lnTo>
                    <a:pt x="4856" y="476"/>
                  </a:lnTo>
                  <a:lnTo>
                    <a:pt x="4856" y="483"/>
                  </a:lnTo>
                  <a:lnTo>
                    <a:pt x="4859" y="497"/>
                  </a:lnTo>
                  <a:lnTo>
                    <a:pt x="4861" y="504"/>
                  </a:lnTo>
                  <a:lnTo>
                    <a:pt x="4863" y="510"/>
                  </a:lnTo>
                  <a:lnTo>
                    <a:pt x="4865" y="517"/>
                  </a:lnTo>
                  <a:lnTo>
                    <a:pt x="4868" y="524"/>
                  </a:lnTo>
                  <a:lnTo>
                    <a:pt x="4871" y="530"/>
                  </a:lnTo>
                  <a:lnTo>
                    <a:pt x="4874" y="537"/>
                  </a:lnTo>
                  <a:lnTo>
                    <a:pt x="4878" y="543"/>
                  </a:lnTo>
                  <a:lnTo>
                    <a:pt x="4881" y="549"/>
                  </a:lnTo>
                  <a:lnTo>
                    <a:pt x="4885" y="555"/>
                  </a:lnTo>
                  <a:lnTo>
                    <a:pt x="4890" y="561"/>
                  </a:lnTo>
                  <a:lnTo>
                    <a:pt x="4894" y="566"/>
                  </a:lnTo>
                  <a:lnTo>
                    <a:pt x="4899" y="571"/>
                  </a:lnTo>
                  <a:lnTo>
                    <a:pt x="4904" y="576"/>
                  </a:lnTo>
                  <a:lnTo>
                    <a:pt x="4910" y="581"/>
                  </a:lnTo>
                  <a:lnTo>
                    <a:pt x="4915" y="585"/>
                  </a:lnTo>
                  <a:lnTo>
                    <a:pt x="4921" y="589"/>
                  </a:lnTo>
                  <a:lnTo>
                    <a:pt x="4927" y="593"/>
                  </a:lnTo>
                  <a:lnTo>
                    <a:pt x="4934" y="597"/>
                  </a:lnTo>
                  <a:lnTo>
                    <a:pt x="4941" y="600"/>
                  </a:lnTo>
                  <a:lnTo>
                    <a:pt x="4948" y="603"/>
                  </a:lnTo>
                  <a:lnTo>
                    <a:pt x="4955" y="605"/>
                  </a:lnTo>
                  <a:lnTo>
                    <a:pt x="4963" y="607"/>
                  </a:lnTo>
                  <a:lnTo>
                    <a:pt x="4971" y="608"/>
                  </a:lnTo>
                  <a:lnTo>
                    <a:pt x="4979" y="610"/>
                  </a:lnTo>
                  <a:lnTo>
                    <a:pt x="4988" y="610"/>
                  </a:lnTo>
                  <a:lnTo>
                    <a:pt x="4997" y="611"/>
                  </a:lnTo>
                  <a:lnTo>
                    <a:pt x="5010" y="610"/>
                  </a:lnTo>
                  <a:lnTo>
                    <a:pt x="5022" y="608"/>
                  </a:lnTo>
                  <a:lnTo>
                    <a:pt x="5035" y="605"/>
                  </a:lnTo>
                  <a:lnTo>
                    <a:pt x="5047" y="601"/>
                  </a:lnTo>
                  <a:lnTo>
                    <a:pt x="5053" y="599"/>
                  </a:lnTo>
                  <a:lnTo>
                    <a:pt x="5059" y="596"/>
                  </a:lnTo>
                  <a:lnTo>
                    <a:pt x="5070" y="589"/>
                  </a:lnTo>
                  <a:lnTo>
                    <a:pt x="5075" y="586"/>
                  </a:lnTo>
                  <a:lnTo>
                    <a:pt x="5081" y="582"/>
                  </a:lnTo>
                  <a:lnTo>
                    <a:pt x="5086" y="577"/>
                  </a:lnTo>
                  <a:lnTo>
                    <a:pt x="5090" y="573"/>
                  </a:lnTo>
                  <a:lnTo>
                    <a:pt x="5095" y="568"/>
                  </a:lnTo>
                  <a:lnTo>
                    <a:pt x="5100" y="562"/>
                  </a:lnTo>
                  <a:lnTo>
                    <a:pt x="5104" y="557"/>
                  </a:lnTo>
                  <a:lnTo>
                    <a:pt x="5108" y="551"/>
                  </a:lnTo>
                  <a:lnTo>
                    <a:pt x="5115" y="538"/>
                  </a:lnTo>
                  <a:lnTo>
                    <a:pt x="5118" y="531"/>
                  </a:lnTo>
                  <a:lnTo>
                    <a:pt x="5121" y="524"/>
                  </a:lnTo>
                  <a:lnTo>
                    <a:pt x="5126" y="509"/>
                  </a:lnTo>
                  <a:lnTo>
                    <a:pt x="5128" y="500"/>
                  </a:lnTo>
                  <a:lnTo>
                    <a:pt x="5129" y="492"/>
                  </a:lnTo>
                  <a:lnTo>
                    <a:pt x="5131" y="483"/>
                  </a:lnTo>
                  <a:lnTo>
                    <a:pt x="5132" y="474"/>
                  </a:lnTo>
                  <a:lnTo>
                    <a:pt x="5132" y="464"/>
                  </a:lnTo>
                  <a:lnTo>
                    <a:pt x="5132" y="454"/>
                  </a:lnTo>
                  <a:lnTo>
                    <a:pt x="5132" y="444"/>
                  </a:lnTo>
                  <a:lnTo>
                    <a:pt x="5132" y="434"/>
                  </a:lnTo>
                  <a:lnTo>
                    <a:pt x="5131" y="425"/>
                  </a:lnTo>
                  <a:lnTo>
                    <a:pt x="5129" y="416"/>
                  </a:lnTo>
                  <a:lnTo>
                    <a:pt x="5126" y="399"/>
                  </a:lnTo>
                  <a:lnTo>
                    <a:pt x="5124" y="391"/>
                  </a:lnTo>
                  <a:lnTo>
                    <a:pt x="5121" y="384"/>
                  </a:lnTo>
                  <a:lnTo>
                    <a:pt x="5118" y="376"/>
                  </a:lnTo>
                  <a:lnTo>
                    <a:pt x="5115" y="369"/>
                  </a:lnTo>
                  <a:lnTo>
                    <a:pt x="5111" y="363"/>
                  </a:lnTo>
                  <a:lnTo>
                    <a:pt x="5108" y="356"/>
                  </a:lnTo>
                  <a:lnTo>
                    <a:pt x="5104" y="351"/>
                  </a:lnTo>
                  <a:lnTo>
                    <a:pt x="5100" y="345"/>
                  </a:lnTo>
                  <a:lnTo>
                    <a:pt x="5090" y="335"/>
                  </a:lnTo>
                  <a:lnTo>
                    <a:pt x="5081" y="326"/>
                  </a:lnTo>
                  <a:lnTo>
                    <a:pt x="5070" y="318"/>
                  </a:lnTo>
                  <a:lnTo>
                    <a:pt x="5064" y="314"/>
                  </a:lnTo>
                  <a:lnTo>
                    <a:pt x="5059" y="311"/>
                  </a:lnTo>
                  <a:lnTo>
                    <a:pt x="5053" y="308"/>
                  </a:lnTo>
                  <a:lnTo>
                    <a:pt x="5047" y="306"/>
                  </a:lnTo>
                  <a:lnTo>
                    <a:pt x="5041" y="304"/>
                  </a:lnTo>
                  <a:lnTo>
                    <a:pt x="5035" y="302"/>
                  </a:lnTo>
                  <a:lnTo>
                    <a:pt x="5029" y="300"/>
                  </a:lnTo>
                  <a:lnTo>
                    <a:pt x="5022" y="299"/>
                  </a:lnTo>
                  <a:lnTo>
                    <a:pt x="5010" y="297"/>
                  </a:lnTo>
                  <a:lnTo>
                    <a:pt x="5003" y="297"/>
                  </a:lnTo>
                  <a:lnTo>
                    <a:pt x="4997" y="29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grpSp>
          <p:nvGrpSpPr>
            <p:cNvPr id="43" name="Group 42"/>
            <p:cNvGrpSpPr>
              <a:grpSpLocks noChangeAspect="1"/>
            </p:cNvGrpSpPr>
            <p:nvPr userDrawn="1"/>
          </p:nvGrpSpPr>
          <p:grpSpPr>
            <a:xfrm>
              <a:off x="1900114" y="6364340"/>
              <a:ext cx="1052413" cy="162000"/>
              <a:chOff x="2160588" y="4324351"/>
              <a:chExt cx="7105649" cy="1093788"/>
            </a:xfrm>
            <a:solidFill>
              <a:schemeClr val="accent1"/>
            </a:solidFill>
          </p:grpSpPr>
          <p:sp>
            <p:nvSpPr>
              <p:cNvPr id="44" name="Freeform 7"/>
              <p:cNvSpPr>
                <a:spLocks noEditPoints="1"/>
              </p:cNvSpPr>
              <p:nvPr userDrawn="1"/>
            </p:nvSpPr>
            <p:spPr bwMode="auto">
              <a:xfrm>
                <a:off x="2160588" y="4527551"/>
                <a:ext cx="595312" cy="890588"/>
              </a:xfrm>
              <a:custGeom>
                <a:avLst/>
                <a:gdLst>
                  <a:gd name="T0" fmla="*/ 372 w 375"/>
                  <a:gd name="T1" fmla="*/ 420 h 561"/>
                  <a:gd name="T2" fmla="*/ 357 w 375"/>
                  <a:gd name="T3" fmla="*/ 465 h 561"/>
                  <a:gd name="T4" fmla="*/ 333 w 375"/>
                  <a:gd name="T5" fmla="*/ 502 h 561"/>
                  <a:gd name="T6" fmla="*/ 301 w 375"/>
                  <a:gd name="T7" fmla="*/ 530 h 561"/>
                  <a:gd name="T8" fmla="*/ 262 w 375"/>
                  <a:gd name="T9" fmla="*/ 549 h 561"/>
                  <a:gd name="T10" fmla="*/ 198 w 375"/>
                  <a:gd name="T11" fmla="*/ 561 h 561"/>
                  <a:gd name="T12" fmla="*/ 140 w 375"/>
                  <a:gd name="T13" fmla="*/ 557 h 561"/>
                  <a:gd name="T14" fmla="*/ 86 w 375"/>
                  <a:gd name="T15" fmla="*/ 540 h 561"/>
                  <a:gd name="T16" fmla="*/ 43 w 375"/>
                  <a:gd name="T17" fmla="*/ 515 h 561"/>
                  <a:gd name="T18" fmla="*/ 85 w 375"/>
                  <a:gd name="T19" fmla="*/ 469 h 561"/>
                  <a:gd name="T20" fmla="*/ 134 w 375"/>
                  <a:gd name="T21" fmla="*/ 494 h 561"/>
                  <a:gd name="T22" fmla="*/ 178 w 375"/>
                  <a:gd name="T23" fmla="*/ 502 h 561"/>
                  <a:gd name="T24" fmla="*/ 238 w 375"/>
                  <a:gd name="T25" fmla="*/ 494 h 561"/>
                  <a:gd name="T26" fmla="*/ 269 w 375"/>
                  <a:gd name="T27" fmla="*/ 478 h 561"/>
                  <a:gd name="T28" fmla="*/ 302 w 375"/>
                  <a:gd name="T29" fmla="*/ 437 h 561"/>
                  <a:gd name="T30" fmla="*/ 311 w 375"/>
                  <a:gd name="T31" fmla="*/ 406 h 561"/>
                  <a:gd name="T32" fmla="*/ 314 w 375"/>
                  <a:gd name="T33" fmla="*/ 342 h 561"/>
                  <a:gd name="T34" fmla="*/ 285 w 375"/>
                  <a:gd name="T35" fmla="*/ 375 h 561"/>
                  <a:gd name="T36" fmla="*/ 248 w 375"/>
                  <a:gd name="T37" fmla="*/ 397 h 561"/>
                  <a:gd name="T38" fmla="*/ 203 w 375"/>
                  <a:gd name="T39" fmla="*/ 410 h 561"/>
                  <a:gd name="T40" fmla="*/ 154 w 375"/>
                  <a:gd name="T41" fmla="*/ 409 h 561"/>
                  <a:gd name="T42" fmla="*/ 109 w 375"/>
                  <a:gd name="T43" fmla="*/ 396 h 561"/>
                  <a:gd name="T44" fmla="*/ 70 w 375"/>
                  <a:gd name="T45" fmla="*/ 372 h 561"/>
                  <a:gd name="T46" fmla="*/ 39 w 375"/>
                  <a:gd name="T47" fmla="*/ 339 h 561"/>
                  <a:gd name="T48" fmla="*/ 13 w 375"/>
                  <a:gd name="T49" fmla="*/ 290 h 561"/>
                  <a:gd name="T50" fmla="*/ 2 w 375"/>
                  <a:gd name="T51" fmla="*/ 241 h 561"/>
                  <a:gd name="T52" fmla="*/ 1 w 375"/>
                  <a:gd name="T53" fmla="*/ 187 h 561"/>
                  <a:gd name="T54" fmla="*/ 11 w 375"/>
                  <a:gd name="T55" fmla="*/ 136 h 561"/>
                  <a:gd name="T56" fmla="*/ 30 w 375"/>
                  <a:gd name="T57" fmla="*/ 91 h 561"/>
                  <a:gd name="T58" fmla="*/ 59 w 375"/>
                  <a:gd name="T59" fmla="*/ 53 h 561"/>
                  <a:gd name="T60" fmla="*/ 96 w 375"/>
                  <a:gd name="T61" fmla="*/ 25 h 561"/>
                  <a:gd name="T62" fmla="*/ 141 w 375"/>
                  <a:gd name="T63" fmla="*/ 6 h 561"/>
                  <a:gd name="T64" fmla="*/ 193 w 375"/>
                  <a:gd name="T65" fmla="*/ 0 h 561"/>
                  <a:gd name="T66" fmla="*/ 243 w 375"/>
                  <a:gd name="T67" fmla="*/ 9 h 561"/>
                  <a:gd name="T68" fmla="*/ 283 w 375"/>
                  <a:gd name="T69" fmla="*/ 30 h 561"/>
                  <a:gd name="T70" fmla="*/ 316 w 375"/>
                  <a:gd name="T71" fmla="*/ 63 h 561"/>
                  <a:gd name="T72" fmla="*/ 176 w 375"/>
                  <a:gd name="T73" fmla="*/ 60 h 561"/>
                  <a:gd name="T74" fmla="*/ 137 w 375"/>
                  <a:gd name="T75" fmla="*/ 71 h 561"/>
                  <a:gd name="T76" fmla="*/ 105 w 375"/>
                  <a:gd name="T77" fmla="*/ 93 h 561"/>
                  <a:gd name="T78" fmla="*/ 82 w 375"/>
                  <a:gd name="T79" fmla="*/ 125 h 561"/>
                  <a:gd name="T80" fmla="*/ 65 w 375"/>
                  <a:gd name="T81" fmla="*/ 179 h 561"/>
                  <a:gd name="T82" fmla="*/ 65 w 375"/>
                  <a:gd name="T83" fmla="*/ 239 h 561"/>
                  <a:gd name="T84" fmla="*/ 76 w 375"/>
                  <a:gd name="T85" fmla="*/ 279 h 561"/>
                  <a:gd name="T86" fmla="*/ 96 w 375"/>
                  <a:gd name="T87" fmla="*/ 312 h 561"/>
                  <a:gd name="T88" fmla="*/ 131 w 375"/>
                  <a:gd name="T89" fmla="*/ 339 h 561"/>
                  <a:gd name="T90" fmla="*/ 176 w 375"/>
                  <a:gd name="T91" fmla="*/ 352 h 561"/>
                  <a:gd name="T92" fmla="*/ 220 w 375"/>
                  <a:gd name="T93" fmla="*/ 350 h 561"/>
                  <a:gd name="T94" fmla="*/ 245 w 375"/>
                  <a:gd name="T95" fmla="*/ 340 h 561"/>
                  <a:gd name="T96" fmla="*/ 271 w 375"/>
                  <a:gd name="T97" fmla="*/ 321 h 561"/>
                  <a:gd name="T98" fmla="*/ 302 w 375"/>
                  <a:gd name="T99" fmla="*/ 272 h 561"/>
                  <a:gd name="T100" fmla="*/ 314 w 375"/>
                  <a:gd name="T101" fmla="*/ 208 h 561"/>
                  <a:gd name="T102" fmla="*/ 303 w 375"/>
                  <a:gd name="T103" fmla="*/ 143 h 561"/>
                  <a:gd name="T104" fmla="*/ 282 w 375"/>
                  <a:gd name="T105" fmla="*/ 102 h 561"/>
                  <a:gd name="T106" fmla="*/ 243 w 375"/>
                  <a:gd name="T107" fmla="*/ 70 h 561"/>
                  <a:gd name="T108" fmla="*/ 190 w 375"/>
                  <a:gd name="T109" fmla="*/ 59 h 5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75" h="561">
                    <a:moveTo>
                      <a:pt x="375" y="379"/>
                    </a:moveTo>
                    <a:lnTo>
                      <a:pt x="375" y="390"/>
                    </a:lnTo>
                    <a:lnTo>
                      <a:pt x="375" y="400"/>
                    </a:lnTo>
                    <a:lnTo>
                      <a:pt x="373" y="411"/>
                    </a:lnTo>
                    <a:lnTo>
                      <a:pt x="372" y="420"/>
                    </a:lnTo>
                    <a:lnTo>
                      <a:pt x="370" y="430"/>
                    </a:lnTo>
                    <a:lnTo>
                      <a:pt x="367" y="439"/>
                    </a:lnTo>
                    <a:lnTo>
                      <a:pt x="364" y="448"/>
                    </a:lnTo>
                    <a:lnTo>
                      <a:pt x="361" y="457"/>
                    </a:lnTo>
                    <a:lnTo>
                      <a:pt x="357" y="465"/>
                    </a:lnTo>
                    <a:lnTo>
                      <a:pt x="353" y="473"/>
                    </a:lnTo>
                    <a:lnTo>
                      <a:pt x="349" y="481"/>
                    </a:lnTo>
                    <a:lnTo>
                      <a:pt x="344" y="488"/>
                    </a:lnTo>
                    <a:lnTo>
                      <a:pt x="339" y="495"/>
                    </a:lnTo>
                    <a:lnTo>
                      <a:pt x="333" y="502"/>
                    </a:lnTo>
                    <a:lnTo>
                      <a:pt x="327" y="508"/>
                    </a:lnTo>
                    <a:lnTo>
                      <a:pt x="321" y="514"/>
                    </a:lnTo>
                    <a:lnTo>
                      <a:pt x="315" y="520"/>
                    </a:lnTo>
                    <a:lnTo>
                      <a:pt x="308" y="525"/>
                    </a:lnTo>
                    <a:lnTo>
                      <a:pt x="301" y="530"/>
                    </a:lnTo>
                    <a:lnTo>
                      <a:pt x="294" y="534"/>
                    </a:lnTo>
                    <a:lnTo>
                      <a:pt x="286" y="539"/>
                    </a:lnTo>
                    <a:lnTo>
                      <a:pt x="278" y="542"/>
                    </a:lnTo>
                    <a:lnTo>
                      <a:pt x="270" y="546"/>
                    </a:lnTo>
                    <a:lnTo>
                      <a:pt x="262" y="549"/>
                    </a:lnTo>
                    <a:lnTo>
                      <a:pt x="253" y="552"/>
                    </a:lnTo>
                    <a:lnTo>
                      <a:pt x="245" y="554"/>
                    </a:lnTo>
                    <a:lnTo>
                      <a:pt x="226" y="558"/>
                    </a:lnTo>
                    <a:lnTo>
                      <a:pt x="208" y="560"/>
                    </a:lnTo>
                    <a:lnTo>
                      <a:pt x="198" y="561"/>
                    </a:lnTo>
                    <a:lnTo>
                      <a:pt x="188" y="561"/>
                    </a:lnTo>
                    <a:lnTo>
                      <a:pt x="176" y="561"/>
                    </a:lnTo>
                    <a:lnTo>
                      <a:pt x="163" y="560"/>
                    </a:lnTo>
                    <a:lnTo>
                      <a:pt x="151" y="559"/>
                    </a:lnTo>
                    <a:lnTo>
                      <a:pt x="140" y="557"/>
                    </a:lnTo>
                    <a:lnTo>
                      <a:pt x="128" y="554"/>
                    </a:lnTo>
                    <a:lnTo>
                      <a:pt x="117" y="551"/>
                    </a:lnTo>
                    <a:lnTo>
                      <a:pt x="107" y="548"/>
                    </a:lnTo>
                    <a:lnTo>
                      <a:pt x="96" y="544"/>
                    </a:lnTo>
                    <a:lnTo>
                      <a:pt x="86" y="540"/>
                    </a:lnTo>
                    <a:lnTo>
                      <a:pt x="77" y="536"/>
                    </a:lnTo>
                    <a:lnTo>
                      <a:pt x="68" y="531"/>
                    </a:lnTo>
                    <a:lnTo>
                      <a:pt x="59" y="526"/>
                    </a:lnTo>
                    <a:lnTo>
                      <a:pt x="50" y="520"/>
                    </a:lnTo>
                    <a:lnTo>
                      <a:pt x="43" y="515"/>
                    </a:lnTo>
                    <a:lnTo>
                      <a:pt x="35" y="509"/>
                    </a:lnTo>
                    <a:lnTo>
                      <a:pt x="28" y="503"/>
                    </a:lnTo>
                    <a:lnTo>
                      <a:pt x="68" y="456"/>
                    </a:lnTo>
                    <a:lnTo>
                      <a:pt x="79" y="465"/>
                    </a:lnTo>
                    <a:lnTo>
                      <a:pt x="85" y="469"/>
                    </a:lnTo>
                    <a:lnTo>
                      <a:pt x="91" y="473"/>
                    </a:lnTo>
                    <a:lnTo>
                      <a:pt x="104" y="481"/>
                    </a:lnTo>
                    <a:lnTo>
                      <a:pt x="119" y="488"/>
                    </a:lnTo>
                    <a:lnTo>
                      <a:pt x="126" y="491"/>
                    </a:lnTo>
                    <a:lnTo>
                      <a:pt x="134" y="494"/>
                    </a:lnTo>
                    <a:lnTo>
                      <a:pt x="143" y="496"/>
                    </a:lnTo>
                    <a:lnTo>
                      <a:pt x="151" y="498"/>
                    </a:lnTo>
                    <a:lnTo>
                      <a:pt x="160" y="500"/>
                    </a:lnTo>
                    <a:lnTo>
                      <a:pt x="169" y="501"/>
                    </a:lnTo>
                    <a:lnTo>
                      <a:pt x="178" y="502"/>
                    </a:lnTo>
                    <a:lnTo>
                      <a:pt x="188" y="502"/>
                    </a:lnTo>
                    <a:lnTo>
                      <a:pt x="201" y="502"/>
                    </a:lnTo>
                    <a:lnTo>
                      <a:pt x="214" y="500"/>
                    </a:lnTo>
                    <a:lnTo>
                      <a:pt x="226" y="498"/>
                    </a:lnTo>
                    <a:lnTo>
                      <a:pt x="238" y="494"/>
                    </a:lnTo>
                    <a:lnTo>
                      <a:pt x="244" y="492"/>
                    </a:lnTo>
                    <a:lnTo>
                      <a:pt x="249" y="490"/>
                    </a:lnTo>
                    <a:lnTo>
                      <a:pt x="259" y="484"/>
                    </a:lnTo>
                    <a:lnTo>
                      <a:pt x="264" y="481"/>
                    </a:lnTo>
                    <a:lnTo>
                      <a:pt x="269" y="478"/>
                    </a:lnTo>
                    <a:lnTo>
                      <a:pt x="278" y="471"/>
                    </a:lnTo>
                    <a:lnTo>
                      <a:pt x="286" y="462"/>
                    </a:lnTo>
                    <a:lnTo>
                      <a:pt x="293" y="453"/>
                    </a:lnTo>
                    <a:lnTo>
                      <a:pt x="299" y="443"/>
                    </a:lnTo>
                    <a:lnTo>
                      <a:pt x="302" y="437"/>
                    </a:lnTo>
                    <a:lnTo>
                      <a:pt x="304" y="432"/>
                    </a:lnTo>
                    <a:lnTo>
                      <a:pt x="306" y="426"/>
                    </a:lnTo>
                    <a:lnTo>
                      <a:pt x="308" y="420"/>
                    </a:lnTo>
                    <a:lnTo>
                      <a:pt x="310" y="413"/>
                    </a:lnTo>
                    <a:lnTo>
                      <a:pt x="311" y="406"/>
                    </a:lnTo>
                    <a:lnTo>
                      <a:pt x="312" y="400"/>
                    </a:lnTo>
                    <a:lnTo>
                      <a:pt x="313" y="392"/>
                    </a:lnTo>
                    <a:lnTo>
                      <a:pt x="313" y="385"/>
                    </a:lnTo>
                    <a:lnTo>
                      <a:pt x="314" y="378"/>
                    </a:lnTo>
                    <a:lnTo>
                      <a:pt x="314" y="342"/>
                    </a:lnTo>
                    <a:lnTo>
                      <a:pt x="308" y="350"/>
                    </a:lnTo>
                    <a:lnTo>
                      <a:pt x="302" y="358"/>
                    </a:lnTo>
                    <a:lnTo>
                      <a:pt x="295" y="365"/>
                    </a:lnTo>
                    <a:lnTo>
                      <a:pt x="288" y="371"/>
                    </a:lnTo>
                    <a:lnTo>
                      <a:pt x="285" y="375"/>
                    </a:lnTo>
                    <a:lnTo>
                      <a:pt x="281" y="378"/>
                    </a:lnTo>
                    <a:lnTo>
                      <a:pt x="273" y="383"/>
                    </a:lnTo>
                    <a:lnTo>
                      <a:pt x="265" y="388"/>
                    </a:lnTo>
                    <a:lnTo>
                      <a:pt x="257" y="393"/>
                    </a:lnTo>
                    <a:lnTo>
                      <a:pt x="248" y="397"/>
                    </a:lnTo>
                    <a:lnTo>
                      <a:pt x="239" y="401"/>
                    </a:lnTo>
                    <a:lnTo>
                      <a:pt x="230" y="404"/>
                    </a:lnTo>
                    <a:lnTo>
                      <a:pt x="221" y="406"/>
                    </a:lnTo>
                    <a:lnTo>
                      <a:pt x="212" y="408"/>
                    </a:lnTo>
                    <a:lnTo>
                      <a:pt x="203" y="410"/>
                    </a:lnTo>
                    <a:lnTo>
                      <a:pt x="194" y="411"/>
                    </a:lnTo>
                    <a:lnTo>
                      <a:pt x="184" y="411"/>
                    </a:lnTo>
                    <a:lnTo>
                      <a:pt x="174" y="411"/>
                    </a:lnTo>
                    <a:lnTo>
                      <a:pt x="164" y="410"/>
                    </a:lnTo>
                    <a:lnTo>
                      <a:pt x="154" y="409"/>
                    </a:lnTo>
                    <a:lnTo>
                      <a:pt x="145" y="407"/>
                    </a:lnTo>
                    <a:lnTo>
                      <a:pt x="135" y="405"/>
                    </a:lnTo>
                    <a:lnTo>
                      <a:pt x="126" y="402"/>
                    </a:lnTo>
                    <a:lnTo>
                      <a:pt x="117" y="399"/>
                    </a:lnTo>
                    <a:lnTo>
                      <a:pt x="109" y="396"/>
                    </a:lnTo>
                    <a:lnTo>
                      <a:pt x="100" y="392"/>
                    </a:lnTo>
                    <a:lnTo>
                      <a:pt x="92" y="388"/>
                    </a:lnTo>
                    <a:lnTo>
                      <a:pt x="85" y="383"/>
                    </a:lnTo>
                    <a:lnTo>
                      <a:pt x="77" y="378"/>
                    </a:lnTo>
                    <a:lnTo>
                      <a:pt x="70" y="372"/>
                    </a:lnTo>
                    <a:lnTo>
                      <a:pt x="63" y="366"/>
                    </a:lnTo>
                    <a:lnTo>
                      <a:pt x="57" y="360"/>
                    </a:lnTo>
                    <a:lnTo>
                      <a:pt x="51" y="354"/>
                    </a:lnTo>
                    <a:lnTo>
                      <a:pt x="45" y="347"/>
                    </a:lnTo>
                    <a:lnTo>
                      <a:pt x="39" y="339"/>
                    </a:lnTo>
                    <a:lnTo>
                      <a:pt x="34" y="332"/>
                    </a:lnTo>
                    <a:lnTo>
                      <a:pt x="29" y="324"/>
                    </a:lnTo>
                    <a:lnTo>
                      <a:pt x="20" y="307"/>
                    </a:lnTo>
                    <a:lnTo>
                      <a:pt x="17" y="299"/>
                    </a:lnTo>
                    <a:lnTo>
                      <a:pt x="13" y="290"/>
                    </a:lnTo>
                    <a:lnTo>
                      <a:pt x="10" y="280"/>
                    </a:lnTo>
                    <a:lnTo>
                      <a:pt x="8" y="271"/>
                    </a:lnTo>
                    <a:lnTo>
                      <a:pt x="5" y="261"/>
                    </a:lnTo>
                    <a:lnTo>
                      <a:pt x="3" y="251"/>
                    </a:lnTo>
                    <a:lnTo>
                      <a:pt x="2" y="241"/>
                    </a:lnTo>
                    <a:lnTo>
                      <a:pt x="1" y="230"/>
                    </a:lnTo>
                    <a:lnTo>
                      <a:pt x="0" y="220"/>
                    </a:lnTo>
                    <a:lnTo>
                      <a:pt x="0" y="209"/>
                    </a:lnTo>
                    <a:lnTo>
                      <a:pt x="0" y="198"/>
                    </a:lnTo>
                    <a:lnTo>
                      <a:pt x="1" y="187"/>
                    </a:lnTo>
                    <a:lnTo>
                      <a:pt x="2" y="176"/>
                    </a:lnTo>
                    <a:lnTo>
                      <a:pt x="4" y="166"/>
                    </a:lnTo>
                    <a:lnTo>
                      <a:pt x="6" y="156"/>
                    </a:lnTo>
                    <a:lnTo>
                      <a:pt x="8" y="146"/>
                    </a:lnTo>
                    <a:lnTo>
                      <a:pt x="11" y="136"/>
                    </a:lnTo>
                    <a:lnTo>
                      <a:pt x="14" y="126"/>
                    </a:lnTo>
                    <a:lnTo>
                      <a:pt x="17" y="117"/>
                    </a:lnTo>
                    <a:lnTo>
                      <a:pt x="21" y="108"/>
                    </a:lnTo>
                    <a:lnTo>
                      <a:pt x="26" y="99"/>
                    </a:lnTo>
                    <a:lnTo>
                      <a:pt x="30" y="91"/>
                    </a:lnTo>
                    <a:lnTo>
                      <a:pt x="35" y="82"/>
                    </a:lnTo>
                    <a:lnTo>
                      <a:pt x="41" y="75"/>
                    </a:lnTo>
                    <a:lnTo>
                      <a:pt x="47" y="67"/>
                    </a:lnTo>
                    <a:lnTo>
                      <a:pt x="53" y="60"/>
                    </a:lnTo>
                    <a:lnTo>
                      <a:pt x="59" y="53"/>
                    </a:lnTo>
                    <a:lnTo>
                      <a:pt x="66" y="47"/>
                    </a:lnTo>
                    <a:lnTo>
                      <a:pt x="73" y="41"/>
                    </a:lnTo>
                    <a:lnTo>
                      <a:pt x="81" y="35"/>
                    </a:lnTo>
                    <a:lnTo>
                      <a:pt x="88" y="29"/>
                    </a:lnTo>
                    <a:lnTo>
                      <a:pt x="96" y="25"/>
                    </a:lnTo>
                    <a:lnTo>
                      <a:pt x="105" y="20"/>
                    </a:lnTo>
                    <a:lnTo>
                      <a:pt x="113" y="16"/>
                    </a:lnTo>
                    <a:lnTo>
                      <a:pt x="122" y="12"/>
                    </a:lnTo>
                    <a:lnTo>
                      <a:pt x="132" y="9"/>
                    </a:lnTo>
                    <a:lnTo>
                      <a:pt x="141" y="6"/>
                    </a:lnTo>
                    <a:lnTo>
                      <a:pt x="151" y="4"/>
                    </a:lnTo>
                    <a:lnTo>
                      <a:pt x="161" y="2"/>
                    </a:lnTo>
                    <a:lnTo>
                      <a:pt x="171" y="1"/>
                    </a:lnTo>
                    <a:lnTo>
                      <a:pt x="182" y="0"/>
                    </a:lnTo>
                    <a:lnTo>
                      <a:pt x="193" y="0"/>
                    </a:lnTo>
                    <a:lnTo>
                      <a:pt x="201" y="0"/>
                    </a:lnTo>
                    <a:lnTo>
                      <a:pt x="209" y="1"/>
                    </a:lnTo>
                    <a:lnTo>
                      <a:pt x="226" y="4"/>
                    </a:lnTo>
                    <a:lnTo>
                      <a:pt x="235" y="6"/>
                    </a:lnTo>
                    <a:lnTo>
                      <a:pt x="243" y="9"/>
                    </a:lnTo>
                    <a:lnTo>
                      <a:pt x="252" y="12"/>
                    </a:lnTo>
                    <a:lnTo>
                      <a:pt x="260" y="16"/>
                    </a:lnTo>
                    <a:lnTo>
                      <a:pt x="268" y="20"/>
                    </a:lnTo>
                    <a:lnTo>
                      <a:pt x="276" y="25"/>
                    </a:lnTo>
                    <a:lnTo>
                      <a:pt x="283" y="30"/>
                    </a:lnTo>
                    <a:lnTo>
                      <a:pt x="290" y="36"/>
                    </a:lnTo>
                    <a:lnTo>
                      <a:pt x="297" y="42"/>
                    </a:lnTo>
                    <a:lnTo>
                      <a:pt x="304" y="48"/>
                    </a:lnTo>
                    <a:lnTo>
                      <a:pt x="310" y="56"/>
                    </a:lnTo>
                    <a:lnTo>
                      <a:pt x="316" y="63"/>
                    </a:lnTo>
                    <a:lnTo>
                      <a:pt x="316" y="7"/>
                    </a:lnTo>
                    <a:lnTo>
                      <a:pt x="375" y="7"/>
                    </a:lnTo>
                    <a:lnTo>
                      <a:pt x="375" y="379"/>
                    </a:lnTo>
                    <a:close/>
                    <a:moveTo>
                      <a:pt x="190" y="59"/>
                    </a:moveTo>
                    <a:lnTo>
                      <a:pt x="176" y="60"/>
                    </a:lnTo>
                    <a:lnTo>
                      <a:pt x="169" y="61"/>
                    </a:lnTo>
                    <a:lnTo>
                      <a:pt x="162" y="62"/>
                    </a:lnTo>
                    <a:lnTo>
                      <a:pt x="155" y="64"/>
                    </a:lnTo>
                    <a:lnTo>
                      <a:pt x="149" y="66"/>
                    </a:lnTo>
                    <a:lnTo>
                      <a:pt x="137" y="71"/>
                    </a:lnTo>
                    <a:lnTo>
                      <a:pt x="125" y="77"/>
                    </a:lnTo>
                    <a:lnTo>
                      <a:pt x="120" y="81"/>
                    </a:lnTo>
                    <a:lnTo>
                      <a:pt x="115" y="85"/>
                    </a:lnTo>
                    <a:lnTo>
                      <a:pt x="110" y="89"/>
                    </a:lnTo>
                    <a:lnTo>
                      <a:pt x="105" y="93"/>
                    </a:lnTo>
                    <a:lnTo>
                      <a:pt x="101" y="98"/>
                    </a:lnTo>
                    <a:lnTo>
                      <a:pt x="97" y="103"/>
                    </a:lnTo>
                    <a:lnTo>
                      <a:pt x="89" y="113"/>
                    </a:lnTo>
                    <a:lnTo>
                      <a:pt x="85" y="119"/>
                    </a:lnTo>
                    <a:lnTo>
                      <a:pt x="82" y="125"/>
                    </a:lnTo>
                    <a:lnTo>
                      <a:pt x="76" y="137"/>
                    </a:lnTo>
                    <a:lnTo>
                      <a:pt x="71" y="151"/>
                    </a:lnTo>
                    <a:lnTo>
                      <a:pt x="69" y="157"/>
                    </a:lnTo>
                    <a:lnTo>
                      <a:pt x="68" y="164"/>
                    </a:lnTo>
                    <a:lnTo>
                      <a:pt x="65" y="179"/>
                    </a:lnTo>
                    <a:lnTo>
                      <a:pt x="63" y="194"/>
                    </a:lnTo>
                    <a:lnTo>
                      <a:pt x="63" y="209"/>
                    </a:lnTo>
                    <a:lnTo>
                      <a:pt x="63" y="224"/>
                    </a:lnTo>
                    <a:lnTo>
                      <a:pt x="64" y="231"/>
                    </a:lnTo>
                    <a:lnTo>
                      <a:pt x="65" y="239"/>
                    </a:lnTo>
                    <a:lnTo>
                      <a:pt x="66" y="246"/>
                    </a:lnTo>
                    <a:lnTo>
                      <a:pt x="68" y="253"/>
                    </a:lnTo>
                    <a:lnTo>
                      <a:pt x="69" y="259"/>
                    </a:lnTo>
                    <a:lnTo>
                      <a:pt x="71" y="266"/>
                    </a:lnTo>
                    <a:lnTo>
                      <a:pt x="76" y="279"/>
                    </a:lnTo>
                    <a:lnTo>
                      <a:pt x="82" y="291"/>
                    </a:lnTo>
                    <a:lnTo>
                      <a:pt x="85" y="296"/>
                    </a:lnTo>
                    <a:lnTo>
                      <a:pt x="89" y="302"/>
                    </a:lnTo>
                    <a:lnTo>
                      <a:pt x="92" y="307"/>
                    </a:lnTo>
                    <a:lnTo>
                      <a:pt x="96" y="312"/>
                    </a:lnTo>
                    <a:lnTo>
                      <a:pt x="105" y="321"/>
                    </a:lnTo>
                    <a:lnTo>
                      <a:pt x="110" y="325"/>
                    </a:lnTo>
                    <a:lnTo>
                      <a:pt x="115" y="329"/>
                    </a:lnTo>
                    <a:lnTo>
                      <a:pt x="125" y="336"/>
                    </a:lnTo>
                    <a:lnTo>
                      <a:pt x="131" y="339"/>
                    </a:lnTo>
                    <a:lnTo>
                      <a:pt x="137" y="342"/>
                    </a:lnTo>
                    <a:lnTo>
                      <a:pt x="149" y="347"/>
                    </a:lnTo>
                    <a:lnTo>
                      <a:pt x="162" y="350"/>
                    </a:lnTo>
                    <a:lnTo>
                      <a:pt x="169" y="351"/>
                    </a:lnTo>
                    <a:lnTo>
                      <a:pt x="176" y="352"/>
                    </a:lnTo>
                    <a:lnTo>
                      <a:pt x="191" y="353"/>
                    </a:lnTo>
                    <a:lnTo>
                      <a:pt x="199" y="353"/>
                    </a:lnTo>
                    <a:lnTo>
                      <a:pt x="206" y="352"/>
                    </a:lnTo>
                    <a:lnTo>
                      <a:pt x="213" y="351"/>
                    </a:lnTo>
                    <a:lnTo>
                      <a:pt x="220" y="350"/>
                    </a:lnTo>
                    <a:lnTo>
                      <a:pt x="227" y="348"/>
                    </a:lnTo>
                    <a:lnTo>
                      <a:pt x="233" y="345"/>
                    </a:lnTo>
                    <a:lnTo>
                      <a:pt x="239" y="343"/>
                    </a:lnTo>
                    <a:lnTo>
                      <a:pt x="242" y="342"/>
                    </a:lnTo>
                    <a:lnTo>
                      <a:pt x="245" y="340"/>
                    </a:lnTo>
                    <a:lnTo>
                      <a:pt x="251" y="337"/>
                    </a:lnTo>
                    <a:lnTo>
                      <a:pt x="256" y="333"/>
                    </a:lnTo>
                    <a:lnTo>
                      <a:pt x="261" y="329"/>
                    </a:lnTo>
                    <a:lnTo>
                      <a:pt x="266" y="325"/>
                    </a:lnTo>
                    <a:lnTo>
                      <a:pt x="271" y="321"/>
                    </a:lnTo>
                    <a:lnTo>
                      <a:pt x="275" y="316"/>
                    </a:lnTo>
                    <a:lnTo>
                      <a:pt x="283" y="307"/>
                    </a:lnTo>
                    <a:lnTo>
                      <a:pt x="290" y="296"/>
                    </a:lnTo>
                    <a:lnTo>
                      <a:pt x="296" y="284"/>
                    </a:lnTo>
                    <a:lnTo>
                      <a:pt x="302" y="272"/>
                    </a:lnTo>
                    <a:lnTo>
                      <a:pt x="306" y="260"/>
                    </a:lnTo>
                    <a:lnTo>
                      <a:pt x="309" y="247"/>
                    </a:lnTo>
                    <a:lnTo>
                      <a:pt x="312" y="234"/>
                    </a:lnTo>
                    <a:lnTo>
                      <a:pt x="313" y="221"/>
                    </a:lnTo>
                    <a:lnTo>
                      <a:pt x="314" y="208"/>
                    </a:lnTo>
                    <a:lnTo>
                      <a:pt x="313" y="193"/>
                    </a:lnTo>
                    <a:lnTo>
                      <a:pt x="311" y="178"/>
                    </a:lnTo>
                    <a:lnTo>
                      <a:pt x="309" y="163"/>
                    </a:lnTo>
                    <a:lnTo>
                      <a:pt x="305" y="150"/>
                    </a:lnTo>
                    <a:lnTo>
                      <a:pt x="303" y="143"/>
                    </a:lnTo>
                    <a:lnTo>
                      <a:pt x="301" y="136"/>
                    </a:lnTo>
                    <a:lnTo>
                      <a:pt x="295" y="124"/>
                    </a:lnTo>
                    <a:lnTo>
                      <a:pt x="289" y="113"/>
                    </a:lnTo>
                    <a:lnTo>
                      <a:pt x="285" y="107"/>
                    </a:lnTo>
                    <a:lnTo>
                      <a:pt x="282" y="102"/>
                    </a:lnTo>
                    <a:lnTo>
                      <a:pt x="273" y="93"/>
                    </a:lnTo>
                    <a:lnTo>
                      <a:pt x="264" y="84"/>
                    </a:lnTo>
                    <a:lnTo>
                      <a:pt x="259" y="80"/>
                    </a:lnTo>
                    <a:lnTo>
                      <a:pt x="254" y="77"/>
                    </a:lnTo>
                    <a:lnTo>
                      <a:pt x="243" y="70"/>
                    </a:lnTo>
                    <a:lnTo>
                      <a:pt x="231" y="65"/>
                    </a:lnTo>
                    <a:lnTo>
                      <a:pt x="225" y="64"/>
                    </a:lnTo>
                    <a:lnTo>
                      <a:pt x="218" y="62"/>
                    </a:lnTo>
                    <a:lnTo>
                      <a:pt x="205" y="60"/>
                    </a:lnTo>
                    <a:lnTo>
                      <a:pt x="190" y="5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45" name="Freeform 8"/>
              <p:cNvSpPr>
                <a:spLocks noEditPoints="1"/>
              </p:cNvSpPr>
              <p:nvPr userDrawn="1"/>
            </p:nvSpPr>
            <p:spPr bwMode="auto">
              <a:xfrm>
                <a:off x="2919413" y="4527551"/>
                <a:ext cx="552450" cy="676275"/>
              </a:xfrm>
              <a:custGeom>
                <a:avLst/>
                <a:gdLst>
                  <a:gd name="T0" fmla="*/ 65 w 348"/>
                  <a:gd name="T1" fmla="*/ 246 h 426"/>
                  <a:gd name="T2" fmla="*/ 71 w 348"/>
                  <a:gd name="T3" fmla="*/ 272 h 426"/>
                  <a:gd name="T4" fmla="*/ 83 w 348"/>
                  <a:gd name="T5" fmla="*/ 302 h 426"/>
                  <a:gd name="T6" fmla="*/ 98 w 348"/>
                  <a:gd name="T7" fmla="*/ 323 h 426"/>
                  <a:gd name="T8" fmla="*/ 120 w 348"/>
                  <a:gd name="T9" fmla="*/ 345 h 426"/>
                  <a:gd name="T10" fmla="*/ 142 w 348"/>
                  <a:gd name="T11" fmla="*/ 358 h 426"/>
                  <a:gd name="T12" fmla="*/ 161 w 348"/>
                  <a:gd name="T13" fmla="*/ 364 h 426"/>
                  <a:gd name="T14" fmla="*/ 188 w 348"/>
                  <a:gd name="T15" fmla="*/ 367 h 426"/>
                  <a:gd name="T16" fmla="*/ 220 w 348"/>
                  <a:gd name="T17" fmla="*/ 364 h 426"/>
                  <a:gd name="T18" fmla="*/ 247 w 348"/>
                  <a:gd name="T19" fmla="*/ 355 h 426"/>
                  <a:gd name="T20" fmla="*/ 269 w 348"/>
                  <a:gd name="T21" fmla="*/ 343 h 426"/>
                  <a:gd name="T22" fmla="*/ 295 w 348"/>
                  <a:gd name="T23" fmla="*/ 320 h 426"/>
                  <a:gd name="T24" fmla="*/ 342 w 348"/>
                  <a:gd name="T25" fmla="*/ 356 h 426"/>
                  <a:gd name="T26" fmla="*/ 322 w 348"/>
                  <a:gd name="T27" fmla="*/ 377 h 426"/>
                  <a:gd name="T28" fmla="*/ 296 w 348"/>
                  <a:gd name="T29" fmla="*/ 396 h 426"/>
                  <a:gd name="T30" fmla="*/ 263 w 348"/>
                  <a:gd name="T31" fmla="*/ 412 h 426"/>
                  <a:gd name="T32" fmla="*/ 226 w 348"/>
                  <a:gd name="T33" fmla="*/ 422 h 426"/>
                  <a:gd name="T34" fmla="*/ 183 w 348"/>
                  <a:gd name="T35" fmla="*/ 426 h 426"/>
                  <a:gd name="T36" fmla="*/ 154 w 348"/>
                  <a:gd name="T37" fmla="*/ 424 h 426"/>
                  <a:gd name="T38" fmla="*/ 126 w 348"/>
                  <a:gd name="T39" fmla="*/ 417 h 426"/>
                  <a:gd name="T40" fmla="*/ 101 w 348"/>
                  <a:gd name="T41" fmla="*/ 406 h 426"/>
                  <a:gd name="T42" fmla="*/ 78 w 348"/>
                  <a:gd name="T43" fmla="*/ 391 h 426"/>
                  <a:gd name="T44" fmla="*/ 57 w 348"/>
                  <a:gd name="T45" fmla="*/ 373 h 426"/>
                  <a:gd name="T46" fmla="*/ 39 w 348"/>
                  <a:gd name="T47" fmla="*/ 351 h 426"/>
                  <a:gd name="T48" fmla="*/ 20 w 348"/>
                  <a:gd name="T49" fmla="*/ 317 h 426"/>
                  <a:gd name="T50" fmla="*/ 10 w 348"/>
                  <a:gd name="T51" fmla="*/ 288 h 426"/>
                  <a:gd name="T52" fmla="*/ 3 w 348"/>
                  <a:gd name="T53" fmla="*/ 257 h 426"/>
                  <a:gd name="T54" fmla="*/ 0 w 348"/>
                  <a:gd name="T55" fmla="*/ 224 h 426"/>
                  <a:gd name="T56" fmla="*/ 1 w 348"/>
                  <a:gd name="T57" fmla="*/ 191 h 426"/>
                  <a:gd name="T58" fmla="*/ 6 w 348"/>
                  <a:gd name="T59" fmla="*/ 159 h 426"/>
                  <a:gd name="T60" fmla="*/ 14 w 348"/>
                  <a:gd name="T61" fmla="*/ 129 h 426"/>
                  <a:gd name="T62" fmla="*/ 27 w 348"/>
                  <a:gd name="T63" fmla="*/ 102 h 426"/>
                  <a:gd name="T64" fmla="*/ 42 w 348"/>
                  <a:gd name="T65" fmla="*/ 77 h 426"/>
                  <a:gd name="T66" fmla="*/ 67 w 348"/>
                  <a:gd name="T67" fmla="*/ 48 h 426"/>
                  <a:gd name="T68" fmla="*/ 89 w 348"/>
                  <a:gd name="T69" fmla="*/ 30 h 426"/>
                  <a:gd name="T70" fmla="*/ 113 w 348"/>
                  <a:gd name="T71" fmla="*/ 17 h 426"/>
                  <a:gd name="T72" fmla="*/ 138 w 348"/>
                  <a:gd name="T73" fmla="*/ 7 h 426"/>
                  <a:gd name="T74" fmla="*/ 165 w 348"/>
                  <a:gd name="T75" fmla="*/ 1 h 426"/>
                  <a:gd name="T76" fmla="*/ 194 w 348"/>
                  <a:gd name="T77" fmla="*/ 0 h 426"/>
                  <a:gd name="T78" fmla="*/ 224 w 348"/>
                  <a:gd name="T79" fmla="*/ 4 h 426"/>
                  <a:gd name="T80" fmla="*/ 250 w 348"/>
                  <a:gd name="T81" fmla="*/ 13 h 426"/>
                  <a:gd name="T82" fmla="*/ 274 w 348"/>
                  <a:gd name="T83" fmla="*/ 25 h 426"/>
                  <a:gd name="T84" fmla="*/ 294 w 348"/>
                  <a:gd name="T85" fmla="*/ 41 h 426"/>
                  <a:gd name="T86" fmla="*/ 310 w 348"/>
                  <a:gd name="T87" fmla="*/ 60 h 426"/>
                  <a:gd name="T88" fmla="*/ 331 w 348"/>
                  <a:gd name="T89" fmla="*/ 96 h 426"/>
                  <a:gd name="T90" fmla="*/ 339 w 348"/>
                  <a:gd name="T91" fmla="*/ 121 h 426"/>
                  <a:gd name="T92" fmla="*/ 345 w 348"/>
                  <a:gd name="T93" fmla="*/ 146 h 426"/>
                  <a:gd name="T94" fmla="*/ 348 w 348"/>
                  <a:gd name="T95" fmla="*/ 189 h 426"/>
                  <a:gd name="T96" fmla="*/ 65 w 348"/>
                  <a:gd name="T97" fmla="*/ 176 h 426"/>
                  <a:gd name="T98" fmla="*/ 288 w 348"/>
                  <a:gd name="T99" fmla="*/ 157 h 426"/>
                  <a:gd name="T100" fmla="*/ 281 w 348"/>
                  <a:gd name="T101" fmla="*/ 129 h 426"/>
                  <a:gd name="T102" fmla="*/ 272 w 348"/>
                  <a:gd name="T103" fmla="*/ 109 h 426"/>
                  <a:gd name="T104" fmla="*/ 251 w 348"/>
                  <a:gd name="T105" fmla="*/ 84 h 426"/>
                  <a:gd name="T106" fmla="*/ 226 w 348"/>
                  <a:gd name="T107" fmla="*/ 68 h 426"/>
                  <a:gd name="T108" fmla="*/ 195 w 348"/>
                  <a:gd name="T109" fmla="*/ 59 h 426"/>
                  <a:gd name="T110" fmla="*/ 160 w 348"/>
                  <a:gd name="T111" fmla="*/ 61 h 426"/>
                  <a:gd name="T112" fmla="*/ 139 w 348"/>
                  <a:gd name="T113" fmla="*/ 68 h 426"/>
                  <a:gd name="T114" fmla="*/ 112 w 348"/>
                  <a:gd name="T115" fmla="*/ 86 h 426"/>
                  <a:gd name="T116" fmla="*/ 91 w 348"/>
                  <a:gd name="T117" fmla="*/ 111 h 426"/>
                  <a:gd name="T118" fmla="*/ 77 w 348"/>
                  <a:gd name="T119" fmla="*/ 136 h 426"/>
                  <a:gd name="T120" fmla="*/ 68 w 348"/>
                  <a:gd name="T121" fmla="*/ 164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48" h="426">
                    <a:moveTo>
                      <a:pt x="64" y="227"/>
                    </a:moveTo>
                    <a:lnTo>
                      <a:pt x="64" y="240"/>
                    </a:lnTo>
                    <a:lnTo>
                      <a:pt x="65" y="246"/>
                    </a:lnTo>
                    <a:lnTo>
                      <a:pt x="66" y="253"/>
                    </a:lnTo>
                    <a:lnTo>
                      <a:pt x="69" y="266"/>
                    </a:lnTo>
                    <a:lnTo>
                      <a:pt x="71" y="272"/>
                    </a:lnTo>
                    <a:lnTo>
                      <a:pt x="73" y="278"/>
                    </a:lnTo>
                    <a:lnTo>
                      <a:pt x="77" y="290"/>
                    </a:lnTo>
                    <a:lnTo>
                      <a:pt x="83" y="302"/>
                    </a:lnTo>
                    <a:lnTo>
                      <a:pt x="86" y="307"/>
                    </a:lnTo>
                    <a:lnTo>
                      <a:pt x="90" y="313"/>
                    </a:lnTo>
                    <a:lnTo>
                      <a:pt x="98" y="323"/>
                    </a:lnTo>
                    <a:lnTo>
                      <a:pt x="106" y="332"/>
                    </a:lnTo>
                    <a:lnTo>
                      <a:pt x="115" y="341"/>
                    </a:lnTo>
                    <a:lnTo>
                      <a:pt x="120" y="345"/>
                    </a:lnTo>
                    <a:lnTo>
                      <a:pt x="126" y="349"/>
                    </a:lnTo>
                    <a:lnTo>
                      <a:pt x="137" y="355"/>
                    </a:lnTo>
                    <a:lnTo>
                      <a:pt x="142" y="358"/>
                    </a:lnTo>
                    <a:lnTo>
                      <a:pt x="148" y="360"/>
                    </a:lnTo>
                    <a:lnTo>
                      <a:pt x="154" y="362"/>
                    </a:lnTo>
                    <a:lnTo>
                      <a:pt x="161" y="364"/>
                    </a:lnTo>
                    <a:lnTo>
                      <a:pt x="167" y="365"/>
                    </a:lnTo>
                    <a:lnTo>
                      <a:pt x="174" y="366"/>
                    </a:lnTo>
                    <a:lnTo>
                      <a:pt x="188" y="367"/>
                    </a:lnTo>
                    <a:lnTo>
                      <a:pt x="199" y="367"/>
                    </a:lnTo>
                    <a:lnTo>
                      <a:pt x="210" y="366"/>
                    </a:lnTo>
                    <a:lnTo>
                      <a:pt x="220" y="364"/>
                    </a:lnTo>
                    <a:lnTo>
                      <a:pt x="230" y="361"/>
                    </a:lnTo>
                    <a:lnTo>
                      <a:pt x="239" y="359"/>
                    </a:lnTo>
                    <a:lnTo>
                      <a:pt x="247" y="355"/>
                    </a:lnTo>
                    <a:lnTo>
                      <a:pt x="254" y="352"/>
                    </a:lnTo>
                    <a:lnTo>
                      <a:pt x="261" y="348"/>
                    </a:lnTo>
                    <a:lnTo>
                      <a:pt x="269" y="343"/>
                    </a:lnTo>
                    <a:lnTo>
                      <a:pt x="275" y="339"/>
                    </a:lnTo>
                    <a:lnTo>
                      <a:pt x="286" y="330"/>
                    </a:lnTo>
                    <a:lnTo>
                      <a:pt x="295" y="320"/>
                    </a:lnTo>
                    <a:lnTo>
                      <a:pt x="302" y="312"/>
                    </a:lnTo>
                    <a:lnTo>
                      <a:pt x="347" y="349"/>
                    </a:lnTo>
                    <a:lnTo>
                      <a:pt x="342" y="356"/>
                    </a:lnTo>
                    <a:lnTo>
                      <a:pt x="336" y="363"/>
                    </a:lnTo>
                    <a:lnTo>
                      <a:pt x="329" y="370"/>
                    </a:lnTo>
                    <a:lnTo>
                      <a:pt x="322" y="377"/>
                    </a:lnTo>
                    <a:lnTo>
                      <a:pt x="314" y="384"/>
                    </a:lnTo>
                    <a:lnTo>
                      <a:pt x="305" y="390"/>
                    </a:lnTo>
                    <a:lnTo>
                      <a:pt x="296" y="396"/>
                    </a:lnTo>
                    <a:lnTo>
                      <a:pt x="286" y="402"/>
                    </a:lnTo>
                    <a:lnTo>
                      <a:pt x="276" y="407"/>
                    </a:lnTo>
                    <a:lnTo>
                      <a:pt x="263" y="412"/>
                    </a:lnTo>
                    <a:lnTo>
                      <a:pt x="252" y="416"/>
                    </a:lnTo>
                    <a:lnTo>
                      <a:pt x="239" y="419"/>
                    </a:lnTo>
                    <a:lnTo>
                      <a:pt x="226" y="422"/>
                    </a:lnTo>
                    <a:lnTo>
                      <a:pt x="212" y="424"/>
                    </a:lnTo>
                    <a:lnTo>
                      <a:pt x="198" y="426"/>
                    </a:lnTo>
                    <a:lnTo>
                      <a:pt x="183" y="426"/>
                    </a:lnTo>
                    <a:lnTo>
                      <a:pt x="173" y="426"/>
                    </a:lnTo>
                    <a:lnTo>
                      <a:pt x="163" y="425"/>
                    </a:lnTo>
                    <a:lnTo>
                      <a:pt x="154" y="424"/>
                    </a:lnTo>
                    <a:lnTo>
                      <a:pt x="144" y="422"/>
                    </a:lnTo>
                    <a:lnTo>
                      <a:pt x="135" y="420"/>
                    </a:lnTo>
                    <a:lnTo>
                      <a:pt x="126" y="417"/>
                    </a:lnTo>
                    <a:lnTo>
                      <a:pt x="117" y="414"/>
                    </a:lnTo>
                    <a:lnTo>
                      <a:pt x="109" y="410"/>
                    </a:lnTo>
                    <a:lnTo>
                      <a:pt x="101" y="406"/>
                    </a:lnTo>
                    <a:lnTo>
                      <a:pt x="93" y="401"/>
                    </a:lnTo>
                    <a:lnTo>
                      <a:pt x="85" y="397"/>
                    </a:lnTo>
                    <a:lnTo>
                      <a:pt x="78" y="391"/>
                    </a:lnTo>
                    <a:lnTo>
                      <a:pt x="70" y="385"/>
                    </a:lnTo>
                    <a:lnTo>
                      <a:pt x="64" y="379"/>
                    </a:lnTo>
                    <a:lnTo>
                      <a:pt x="57" y="373"/>
                    </a:lnTo>
                    <a:lnTo>
                      <a:pt x="51" y="366"/>
                    </a:lnTo>
                    <a:lnTo>
                      <a:pt x="45" y="359"/>
                    </a:lnTo>
                    <a:lnTo>
                      <a:pt x="39" y="351"/>
                    </a:lnTo>
                    <a:lnTo>
                      <a:pt x="29" y="335"/>
                    </a:lnTo>
                    <a:lnTo>
                      <a:pt x="25" y="326"/>
                    </a:lnTo>
                    <a:lnTo>
                      <a:pt x="20" y="317"/>
                    </a:lnTo>
                    <a:lnTo>
                      <a:pt x="17" y="308"/>
                    </a:lnTo>
                    <a:lnTo>
                      <a:pt x="13" y="298"/>
                    </a:lnTo>
                    <a:lnTo>
                      <a:pt x="10" y="288"/>
                    </a:lnTo>
                    <a:lnTo>
                      <a:pt x="7" y="278"/>
                    </a:lnTo>
                    <a:lnTo>
                      <a:pt x="5" y="268"/>
                    </a:lnTo>
                    <a:lnTo>
                      <a:pt x="3" y="257"/>
                    </a:lnTo>
                    <a:lnTo>
                      <a:pt x="2" y="247"/>
                    </a:lnTo>
                    <a:lnTo>
                      <a:pt x="1" y="235"/>
                    </a:lnTo>
                    <a:lnTo>
                      <a:pt x="0" y="224"/>
                    </a:lnTo>
                    <a:lnTo>
                      <a:pt x="0" y="213"/>
                    </a:lnTo>
                    <a:lnTo>
                      <a:pt x="0" y="202"/>
                    </a:lnTo>
                    <a:lnTo>
                      <a:pt x="1" y="191"/>
                    </a:lnTo>
                    <a:lnTo>
                      <a:pt x="2" y="180"/>
                    </a:lnTo>
                    <a:lnTo>
                      <a:pt x="3" y="169"/>
                    </a:lnTo>
                    <a:lnTo>
                      <a:pt x="6" y="159"/>
                    </a:lnTo>
                    <a:lnTo>
                      <a:pt x="8" y="149"/>
                    </a:lnTo>
                    <a:lnTo>
                      <a:pt x="11" y="139"/>
                    </a:lnTo>
                    <a:lnTo>
                      <a:pt x="14" y="129"/>
                    </a:lnTo>
                    <a:lnTo>
                      <a:pt x="18" y="120"/>
                    </a:lnTo>
                    <a:lnTo>
                      <a:pt x="22" y="111"/>
                    </a:lnTo>
                    <a:lnTo>
                      <a:pt x="27" y="102"/>
                    </a:lnTo>
                    <a:lnTo>
                      <a:pt x="32" y="93"/>
                    </a:lnTo>
                    <a:lnTo>
                      <a:pt x="37" y="85"/>
                    </a:lnTo>
                    <a:lnTo>
                      <a:pt x="42" y="77"/>
                    </a:lnTo>
                    <a:lnTo>
                      <a:pt x="48" y="69"/>
                    </a:lnTo>
                    <a:lnTo>
                      <a:pt x="54" y="62"/>
                    </a:lnTo>
                    <a:lnTo>
                      <a:pt x="67" y="48"/>
                    </a:lnTo>
                    <a:lnTo>
                      <a:pt x="74" y="42"/>
                    </a:lnTo>
                    <a:lnTo>
                      <a:pt x="82" y="36"/>
                    </a:lnTo>
                    <a:lnTo>
                      <a:pt x="89" y="30"/>
                    </a:lnTo>
                    <a:lnTo>
                      <a:pt x="97" y="25"/>
                    </a:lnTo>
                    <a:lnTo>
                      <a:pt x="105" y="21"/>
                    </a:lnTo>
                    <a:lnTo>
                      <a:pt x="113" y="17"/>
                    </a:lnTo>
                    <a:lnTo>
                      <a:pt x="121" y="13"/>
                    </a:lnTo>
                    <a:lnTo>
                      <a:pt x="129" y="9"/>
                    </a:lnTo>
                    <a:lnTo>
                      <a:pt x="138" y="7"/>
                    </a:lnTo>
                    <a:lnTo>
                      <a:pt x="147" y="4"/>
                    </a:lnTo>
                    <a:lnTo>
                      <a:pt x="156" y="2"/>
                    </a:lnTo>
                    <a:lnTo>
                      <a:pt x="165" y="1"/>
                    </a:lnTo>
                    <a:lnTo>
                      <a:pt x="174" y="0"/>
                    </a:lnTo>
                    <a:lnTo>
                      <a:pt x="183" y="0"/>
                    </a:lnTo>
                    <a:lnTo>
                      <a:pt x="194" y="0"/>
                    </a:lnTo>
                    <a:lnTo>
                      <a:pt x="204" y="1"/>
                    </a:lnTo>
                    <a:lnTo>
                      <a:pt x="214" y="2"/>
                    </a:lnTo>
                    <a:lnTo>
                      <a:pt x="224" y="4"/>
                    </a:lnTo>
                    <a:lnTo>
                      <a:pt x="233" y="7"/>
                    </a:lnTo>
                    <a:lnTo>
                      <a:pt x="242" y="9"/>
                    </a:lnTo>
                    <a:lnTo>
                      <a:pt x="250" y="13"/>
                    </a:lnTo>
                    <a:lnTo>
                      <a:pt x="258" y="16"/>
                    </a:lnTo>
                    <a:lnTo>
                      <a:pt x="266" y="21"/>
                    </a:lnTo>
                    <a:lnTo>
                      <a:pt x="274" y="25"/>
                    </a:lnTo>
                    <a:lnTo>
                      <a:pt x="281" y="30"/>
                    </a:lnTo>
                    <a:lnTo>
                      <a:pt x="288" y="35"/>
                    </a:lnTo>
                    <a:lnTo>
                      <a:pt x="294" y="41"/>
                    </a:lnTo>
                    <a:lnTo>
                      <a:pt x="300" y="47"/>
                    </a:lnTo>
                    <a:lnTo>
                      <a:pt x="305" y="53"/>
                    </a:lnTo>
                    <a:lnTo>
                      <a:pt x="310" y="60"/>
                    </a:lnTo>
                    <a:lnTo>
                      <a:pt x="319" y="74"/>
                    </a:lnTo>
                    <a:lnTo>
                      <a:pt x="327" y="89"/>
                    </a:lnTo>
                    <a:lnTo>
                      <a:pt x="331" y="96"/>
                    </a:lnTo>
                    <a:lnTo>
                      <a:pt x="334" y="104"/>
                    </a:lnTo>
                    <a:lnTo>
                      <a:pt x="337" y="112"/>
                    </a:lnTo>
                    <a:lnTo>
                      <a:pt x="339" y="121"/>
                    </a:lnTo>
                    <a:lnTo>
                      <a:pt x="341" y="129"/>
                    </a:lnTo>
                    <a:lnTo>
                      <a:pt x="343" y="137"/>
                    </a:lnTo>
                    <a:lnTo>
                      <a:pt x="345" y="146"/>
                    </a:lnTo>
                    <a:lnTo>
                      <a:pt x="346" y="155"/>
                    </a:lnTo>
                    <a:lnTo>
                      <a:pt x="348" y="172"/>
                    </a:lnTo>
                    <a:lnTo>
                      <a:pt x="348" y="189"/>
                    </a:lnTo>
                    <a:lnTo>
                      <a:pt x="348" y="227"/>
                    </a:lnTo>
                    <a:lnTo>
                      <a:pt x="64" y="227"/>
                    </a:lnTo>
                    <a:close/>
                    <a:moveTo>
                      <a:pt x="65" y="176"/>
                    </a:moveTo>
                    <a:lnTo>
                      <a:pt x="289" y="176"/>
                    </a:lnTo>
                    <a:lnTo>
                      <a:pt x="288" y="163"/>
                    </a:lnTo>
                    <a:lnTo>
                      <a:pt x="288" y="157"/>
                    </a:lnTo>
                    <a:lnTo>
                      <a:pt x="287" y="151"/>
                    </a:lnTo>
                    <a:lnTo>
                      <a:pt x="284" y="140"/>
                    </a:lnTo>
                    <a:lnTo>
                      <a:pt x="281" y="129"/>
                    </a:lnTo>
                    <a:lnTo>
                      <a:pt x="279" y="124"/>
                    </a:lnTo>
                    <a:lnTo>
                      <a:pt x="277" y="118"/>
                    </a:lnTo>
                    <a:lnTo>
                      <a:pt x="272" y="109"/>
                    </a:lnTo>
                    <a:lnTo>
                      <a:pt x="265" y="100"/>
                    </a:lnTo>
                    <a:lnTo>
                      <a:pt x="259" y="92"/>
                    </a:lnTo>
                    <a:lnTo>
                      <a:pt x="251" y="84"/>
                    </a:lnTo>
                    <a:lnTo>
                      <a:pt x="244" y="78"/>
                    </a:lnTo>
                    <a:lnTo>
                      <a:pt x="235" y="72"/>
                    </a:lnTo>
                    <a:lnTo>
                      <a:pt x="226" y="68"/>
                    </a:lnTo>
                    <a:lnTo>
                      <a:pt x="216" y="64"/>
                    </a:lnTo>
                    <a:lnTo>
                      <a:pt x="206" y="61"/>
                    </a:lnTo>
                    <a:lnTo>
                      <a:pt x="195" y="59"/>
                    </a:lnTo>
                    <a:lnTo>
                      <a:pt x="183" y="59"/>
                    </a:lnTo>
                    <a:lnTo>
                      <a:pt x="171" y="60"/>
                    </a:lnTo>
                    <a:lnTo>
                      <a:pt x="160" y="61"/>
                    </a:lnTo>
                    <a:lnTo>
                      <a:pt x="155" y="63"/>
                    </a:lnTo>
                    <a:lnTo>
                      <a:pt x="149" y="64"/>
                    </a:lnTo>
                    <a:lnTo>
                      <a:pt x="139" y="68"/>
                    </a:lnTo>
                    <a:lnTo>
                      <a:pt x="130" y="73"/>
                    </a:lnTo>
                    <a:lnTo>
                      <a:pt x="121" y="79"/>
                    </a:lnTo>
                    <a:lnTo>
                      <a:pt x="112" y="86"/>
                    </a:lnTo>
                    <a:lnTo>
                      <a:pt x="104" y="94"/>
                    </a:lnTo>
                    <a:lnTo>
                      <a:pt x="97" y="102"/>
                    </a:lnTo>
                    <a:lnTo>
                      <a:pt x="91" y="111"/>
                    </a:lnTo>
                    <a:lnTo>
                      <a:pt x="85" y="121"/>
                    </a:lnTo>
                    <a:lnTo>
                      <a:pt x="79" y="131"/>
                    </a:lnTo>
                    <a:lnTo>
                      <a:pt x="77" y="136"/>
                    </a:lnTo>
                    <a:lnTo>
                      <a:pt x="75" y="142"/>
                    </a:lnTo>
                    <a:lnTo>
                      <a:pt x="71" y="153"/>
                    </a:lnTo>
                    <a:lnTo>
                      <a:pt x="68" y="164"/>
                    </a:lnTo>
                    <a:lnTo>
                      <a:pt x="65" y="17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46" name="Freeform 9"/>
              <p:cNvSpPr>
                <a:spLocks/>
              </p:cNvSpPr>
              <p:nvPr userDrawn="1"/>
            </p:nvSpPr>
            <p:spPr bwMode="auto">
              <a:xfrm>
                <a:off x="3554413" y="4386263"/>
                <a:ext cx="350837" cy="806450"/>
              </a:xfrm>
              <a:custGeom>
                <a:avLst/>
                <a:gdLst>
                  <a:gd name="T0" fmla="*/ 221 w 221"/>
                  <a:gd name="T1" fmla="*/ 508 h 508"/>
                  <a:gd name="T2" fmla="*/ 183 w 221"/>
                  <a:gd name="T3" fmla="*/ 508 h 508"/>
                  <a:gd name="T4" fmla="*/ 163 w 221"/>
                  <a:gd name="T5" fmla="*/ 507 h 508"/>
                  <a:gd name="T6" fmla="*/ 152 w 221"/>
                  <a:gd name="T7" fmla="*/ 506 h 508"/>
                  <a:gd name="T8" fmla="*/ 142 w 221"/>
                  <a:gd name="T9" fmla="*/ 504 h 508"/>
                  <a:gd name="T10" fmla="*/ 132 w 221"/>
                  <a:gd name="T11" fmla="*/ 502 h 508"/>
                  <a:gd name="T12" fmla="*/ 127 w 221"/>
                  <a:gd name="T13" fmla="*/ 500 h 508"/>
                  <a:gd name="T14" fmla="*/ 122 w 221"/>
                  <a:gd name="T15" fmla="*/ 498 h 508"/>
                  <a:gd name="T16" fmla="*/ 117 w 221"/>
                  <a:gd name="T17" fmla="*/ 496 h 508"/>
                  <a:gd name="T18" fmla="*/ 112 w 221"/>
                  <a:gd name="T19" fmla="*/ 494 h 508"/>
                  <a:gd name="T20" fmla="*/ 103 w 221"/>
                  <a:gd name="T21" fmla="*/ 488 h 508"/>
                  <a:gd name="T22" fmla="*/ 99 w 221"/>
                  <a:gd name="T23" fmla="*/ 485 h 508"/>
                  <a:gd name="T24" fmla="*/ 94 w 221"/>
                  <a:gd name="T25" fmla="*/ 481 h 508"/>
                  <a:gd name="T26" fmla="*/ 90 w 221"/>
                  <a:gd name="T27" fmla="*/ 477 h 508"/>
                  <a:gd name="T28" fmla="*/ 87 w 221"/>
                  <a:gd name="T29" fmla="*/ 473 h 508"/>
                  <a:gd name="T30" fmla="*/ 83 w 221"/>
                  <a:gd name="T31" fmla="*/ 468 h 508"/>
                  <a:gd name="T32" fmla="*/ 80 w 221"/>
                  <a:gd name="T33" fmla="*/ 463 h 508"/>
                  <a:gd name="T34" fmla="*/ 77 w 221"/>
                  <a:gd name="T35" fmla="*/ 458 h 508"/>
                  <a:gd name="T36" fmla="*/ 74 w 221"/>
                  <a:gd name="T37" fmla="*/ 452 h 508"/>
                  <a:gd name="T38" fmla="*/ 71 w 221"/>
                  <a:gd name="T39" fmla="*/ 445 h 508"/>
                  <a:gd name="T40" fmla="*/ 69 w 221"/>
                  <a:gd name="T41" fmla="*/ 439 h 508"/>
                  <a:gd name="T42" fmla="*/ 67 w 221"/>
                  <a:gd name="T43" fmla="*/ 431 h 508"/>
                  <a:gd name="T44" fmla="*/ 66 w 221"/>
                  <a:gd name="T45" fmla="*/ 423 h 508"/>
                  <a:gd name="T46" fmla="*/ 64 w 221"/>
                  <a:gd name="T47" fmla="*/ 415 h 508"/>
                  <a:gd name="T48" fmla="*/ 63 w 221"/>
                  <a:gd name="T49" fmla="*/ 406 h 508"/>
                  <a:gd name="T50" fmla="*/ 63 w 221"/>
                  <a:gd name="T51" fmla="*/ 397 h 508"/>
                  <a:gd name="T52" fmla="*/ 63 w 221"/>
                  <a:gd name="T53" fmla="*/ 387 h 508"/>
                  <a:gd name="T54" fmla="*/ 63 w 221"/>
                  <a:gd name="T55" fmla="*/ 150 h 508"/>
                  <a:gd name="T56" fmla="*/ 0 w 221"/>
                  <a:gd name="T57" fmla="*/ 150 h 508"/>
                  <a:gd name="T58" fmla="*/ 0 w 221"/>
                  <a:gd name="T59" fmla="*/ 96 h 508"/>
                  <a:gd name="T60" fmla="*/ 63 w 221"/>
                  <a:gd name="T61" fmla="*/ 96 h 508"/>
                  <a:gd name="T62" fmla="*/ 63 w 221"/>
                  <a:gd name="T63" fmla="*/ 0 h 508"/>
                  <a:gd name="T64" fmla="*/ 124 w 221"/>
                  <a:gd name="T65" fmla="*/ 0 h 508"/>
                  <a:gd name="T66" fmla="*/ 124 w 221"/>
                  <a:gd name="T67" fmla="*/ 96 h 508"/>
                  <a:gd name="T68" fmla="*/ 219 w 221"/>
                  <a:gd name="T69" fmla="*/ 96 h 508"/>
                  <a:gd name="T70" fmla="*/ 219 w 221"/>
                  <a:gd name="T71" fmla="*/ 150 h 508"/>
                  <a:gd name="T72" fmla="*/ 124 w 221"/>
                  <a:gd name="T73" fmla="*/ 150 h 508"/>
                  <a:gd name="T74" fmla="*/ 124 w 221"/>
                  <a:gd name="T75" fmla="*/ 376 h 508"/>
                  <a:gd name="T76" fmla="*/ 125 w 221"/>
                  <a:gd name="T77" fmla="*/ 389 h 508"/>
                  <a:gd name="T78" fmla="*/ 126 w 221"/>
                  <a:gd name="T79" fmla="*/ 400 h 508"/>
                  <a:gd name="T80" fmla="*/ 128 w 221"/>
                  <a:gd name="T81" fmla="*/ 410 h 508"/>
                  <a:gd name="T82" fmla="*/ 131 w 221"/>
                  <a:gd name="T83" fmla="*/ 418 h 508"/>
                  <a:gd name="T84" fmla="*/ 134 w 221"/>
                  <a:gd name="T85" fmla="*/ 425 h 508"/>
                  <a:gd name="T86" fmla="*/ 137 w 221"/>
                  <a:gd name="T87" fmla="*/ 432 h 508"/>
                  <a:gd name="T88" fmla="*/ 140 w 221"/>
                  <a:gd name="T89" fmla="*/ 434 h 508"/>
                  <a:gd name="T90" fmla="*/ 142 w 221"/>
                  <a:gd name="T91" fmla="*/ 437 h 508"/>
                  <a:gd name="T92" fmla="*/ 147 w 221"/>
                  <a:gd name="T93" fmla="*/ 441 h 508"/>
                  <a:gd name="T94" fmla="*/ 152 w 221"/>
                  <a:gd name="T95" fmla="*/ 445 h 508"/>
                  <a:gd name="T96" fmla="*/ 157 w 221"/>
                  <a:gd name="T97" fmla="*/ 447 h 508"/>
                  <a:gd name="T98" fmla="*/ 163 w 221"/>
                  <a:gd name="T99" fmla="*/ 450 h 508"/>
                  <a:gd name="T100" fmla="*/ 169 w 221"/>
                  <a:gd name="T101" fmla="*/ 451 h 508"/>
                  <a:gd name="T102" fmla="*/ 182 w 221"/>
                  <a:gd name="T103" fmla="*/ 453 h 508"/>
                  <a:gd name="T104" fmla="*/ 195 w 221"/>
                  <a:gd name="T105" fmla="*/ 453 h 508"/>
                  <a:gd name="T106" fmla="*/ 221 w 221"/>
                  <a:gd name="T107" fmla="*/ 453 h 508"/>
                  <a:gd name="T108" fmla="*/ 221 w 221"/>
                  <a:gd name="T109" fmla="*/ 508 h 5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21" h="508">
                    <a:moveTo>
                      <a:pt x="221" y="508"/>
                    </a:moveTo>
                    <a:lnTo>
                      <a:pt x="183" y="508"/>
                    </a:lnTo>
                    <a:lnTo>
                      <a:pt x="163" y="507"/>
                    </a:lnTo>
                    <a:lnTo>
                      <a:pt x="152" y="506"/>
                    </a:lnTo>
                    <a:lnTo>
                      <a:pt x="142" y="504"/>
                    </a:lnTo>
                    <a:lnTo>
                      <a:pt x="132" y="502"/>
                    </a:lnTo>
                    <a:lnTo>
                      <a:pt x="127" y="500"/>
                    </a:lnTo>
                    <a:lnTo>
                      <a:pt x="122" y="498"/>
                    </a:lnTo>
                    <a:lnTo>
                      <a:pt x="117" y="496"/>
                    </a:lnTo>
                    <a:lnTo>
                      <a:pt x="112" y="494"/>
                    </a:lnTo>
                    <a:lnTo>
                      <a:pt x="103" y="488"/>
                    </a:lnTo>
                    <a:lnTo>
                      <a:pt x="99" y="485"/>
                    </a:lnTo>
                    <a:lnTo>
                      <a:pt x="94" y="481"/>
                    </a:lnTo>
                    <a:lnTo>
                      <a:pt x="90" y="477"/>
                    </a:lnTo>
                    <a:lnTo>
                      <a:pt x="87" y="473"/>
                    </a:lnTo>
                    <a:lnTo>
                      <a:pt x="83" y="468"/>
                    </a:lnTo>
                    <a:lnTo>
                      <a:pt x="80" y="463"/>
                    </a:lnTo>
                    <a:lnTo>
                      <a:pt x="77" y="458"/>
                    </a:lnTo>
                    <a:lnTo>
                      <a:pt x="74" y="452"/>
                    </a:lnTo>
                    <a:lnTo>
                      <a:pt x="71" y="445"/>
                    </a:lnTo>
                    <a:lnTo>
                      <a:pt x="69" y="439"/>
                    </a:lnTo>
                    <a:lnTo>
                      <a:pt x="67" y="431"/>
                    </a:lnTo>
                    <a:lnTo>
                      <a:pt x="66" y="423"/>
                    </a:lnTo>
                    <a:lnTo>
                      <a:pt x="64" y="415"/>
                    </a:lnTo>
                    <a:lnTo>
                      <a:pt x="63" y="406"/>
                    </a:lnTo>
                    <a:lnTo>
                      <a:pt x="63" y="397"/>
                    </a:lnTo>
                    <a:lnTo>
                      <a:pt x="63" y="387"/>
                    </a:lnTo>
                    <a:lnTo>
                      <a:pt x="63" y="150"/>
                    </a:lnTo>
                    <a:lnTo>
                      <a:pt x="0" y="150"/>
                    </a:lnTo>
                    <a:lnTo>
                      <a:pt x="0" y="96"/>
                    </a:lnTo>
                    <a:lnTo>
                      <a:pt x="63" y="96"/>
                    </a:lnTo>
                    <a:lnTo>
                      <a:pt x="63" y="0"/>
                    </a:lnTo>
                    <a:lnTo>
                      <a:pt x="124" y="0"/>
                    </a:lnTo>
                    <a:lnTo>
                      <a:pt x="124" y="96"/>
                    </a:lnTo>
                    <a:lnTo>
                      <a:pt x="219" y="96"/>
                    </a:lnTo>
                    <a:lnTo>
                      <a:pt x="219" y="150"/>
                    </a:lnTo>
                    <a:lnTo>
                      <a:pt x="124" y="150"/>
                    </a:lnTo>
                    <a:lnTo>
                      <a:pt x="124" y="376"/>
                    </a:lnTo>
                    <a:lnTo>
                      <a:pt x="125" y="389"/>
                    </a:lnTo>
                    <a:lnTo>
                      <a:pt x="126" y="400"/>
                    </a:lnTo>
                    <a:lnTo>
                      <a:pt x="128" y="410"/>
                    </a:lnTo>
                    <a:lnTo>
                      <a:pt x="131" y="418"/>
                    </a:lnTo>
                    <a:lnTo>
                      <a:pt x="134" y="425"/>
                    </a:lnTo>
                    <a:lnTo>
                      <a:pt x="137" y="432"/>
                    </a:lnTo>
                    <a:lnTo>
                      <a:pt x="140" y="434"/>
                    </a:lnTo>
                    <a:lnTo>
                      <a:pt x="142" y="437"/>
                    </a:lnTo>
                    <a:lnTo>
                      <a:pt x="147" y="441"/>
                    </a:lnTo>
                    <a:lnTo>
                      <a:pt x="152" y="445"/>
                    </a:lnTo>
                    <a:lnTo>
                      <a:pt x="157" y="447"/>
                    </a:lnTo>
                    <a:lnTo>
                      <a:pt x="163" y="450"/>
                    </a:lnTo>
                    <a:lnTo>
                      <a:pt x="169" y="451"/>
                    </a:lnTo>
                    <a:lnTo>
                      <a:pt x="182" y="453"/>
                    </a:lnTo>
                    <a:lnTo>
                      <a:pt x="195" y="453"/>
                    </a:lnTo>
                    <a:lnTo>
                      <a:pt x="221" y="453"/>
                    </a:lnTo>
                    <a:lnTo>
                      <a:pt x="221" y="50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47" name="Freeform 10"/>
              <p:cNvSpPr>
                <a:spLocks/>
              </p:cNvSpPr>
              <p:nvPr userDrawn="1"/>
            </p:nvSpPr>
            <p:spPr bwMode="auto">
              <a:xfrm>
                <a:off x="4187825" y="4386263"/>
                <a:ext cx="350837" cy="806450"/>
              </a:xfrm>
              <a:custGeom>
                <a:avLst/>
                <a:gdLst>
                  <a:gd name="T0" fmla="*/ 221 w 221"/>
                  <a:gd name="T1" fmla="*/ 508 h 508"/>
                  <a:gd name="T2" fmla="*/ 184 w 221"/>
                  <a:gd name="T3" fmla="*/ 508 h 508"/>
                  <a:gd name="T4" fmla="*/ 163 w 221"/>
                  <a:gd name="T5" fmla="*/ 507 h 508"/>
                  <a:gd name="T6" fmla="*/ 153 w 221"/>
                  <a:gd name="T7" fmla="*/ 506 h 508"/>
                  <a:gd name="T8" fmla="*/ 142 w 221"/>
                  <a:gd name="T9" fmla="*/ 504 h 508"/>
                  <a:gd name="T10" fmla="*/ 132 w 221"/>
                  <a:gd name="T11" fmla="*/ 502 h 508"/>
                  <a:gd name="T12" fmla="*/ 127 w 221"/>
                  <a:gd name="T13" fmla="*/ 500 h 508"/>
                  <a:gd name="T14" fmla="*/ 122 w 221"/>
                  <a:gd name="T15" fmla="*/ 498 h 508"/>
                  <a:gd name="T16" fmla="*/ 117 w 221"/>
                  <a:gd name="T17" fmla="*/ 496 h 508"/>
                  <a:gd name="T18" fmla="*/ 112 w 221"/>
                  <a:gd name="T19" fmla="*/ 494 h 508"/>
                  <a:gd name="T20" fmla="*/ 103 w 221"/>
                  <a:gd name="T21" fmla="*/ 488 h 508"/>
                  <a:gd name="T22" fmla="*/ 99 w 221"/>
                  <a:gd name="T23" fmla="*/ 485 h 508"/>
                  <a:gd name="T24" fmla="*/ 95 w 221"/>
                  <a:gd name="T25" fmla="*/ 481 h 508"/>
                  <a:gd name="T26" fmla="*/ 91 w 221"/>
                  <a:gd name="T27" fmla="*/ 477 h 508"/>
                  <a:gd name="T28" fmla="*/ 87 w 221"/>
                  <a:gd name="T29" fmla="*/ 473 h 508"/>
                  <a:gd name="T30" fmla="*/ 83 w 221"/>
                  <a:gd name="T31" fmla="*/ 468 h 508"/>
                  <a:gd name="T32" fmla="*/ 80 w 221"/>
                  <a:gd name="T33" fmla="*/ 463 h 508"/>
                  <a:gd name="T34" fmla="*/ 77 w 221"/>
                  <a:gd name="T35" fmla="*/ 458 h 508"/>
                  <a:gd name="T36" fmla="*/ 74 w 221"/>
                  <a:gd name="T37" fmla="*/ 452 h 508"/>
                  <a:gd name="T38" fmla="*/ 72 w 221"/>
                  <a:gd name="T39" fmla="*/ 445 h 508"/>
                  <a:gd name="T40" fmla="*/ 69 w 221"/>
                  <a:gd name="T41" fmla="*/ 439 h 508"/>
                  <a:gd name="T42" fmla="*/ 67 w 221"/>
                  <a:gd name="T43" fmla="*/ 431 h 508"/>
                  <a:gd name="T44" fmla="*/ 66 w 221"/>
                  <a:gd name="T45" fmla="*/ 423 h 508"/>
                  <a:gd name="T46" fmla="*/ 64 w 221"/>
                  <a:gd name="T47" fmla="*/ 415 h 508"/>
                  <a:gd name="T48" fmla="*/ 64 w 221"/>
                  <a:gd name="T49" fmla="*/ 406 h 508"/>
                  <a:gd name="T50" fmla="*/ 63 w 221"/>
                  <a:gd name="T51" fmla="*/ 397 h 508"/>
                  <a:gd name="T52" fmla="*/ 63 w 221"/>
                  <a:gd name="T53" fmla="*/ 387 h 508"/>
                  <a:gd name="T54" fmla="*/ 63 w 221"/>
                  <a:gd name="T55" fmla="*/ 150 h 508"/>
                  <a:gd name="T56" fmla="*/ 0 w 221"/>
                  <a:gd name="T57" fmla="*/ 150 h 508"/>
                  <a:gd name="T58" fmla="*/ 0 w 221"/>
                  <a:gd name="T59" fmla="*/ 96 h 508"/>
                  <a:gd name="T60" fmla="*/ 63 w 221"/>
                  <a:gd name="T61" fmla="*/ 96 h 508"/>
                  <a:gd name="T62" fmla="*/ 63 w 221"/>
                  <a:gd name="T63" fmla="*/ 0 h 508"/>
                  <a:gd name="T64" fmla="*/ 125 w 221"/>
                  <a:gd name="T65" fmla="*/ 0 h 508"/>
                  <a:gd name="T66" fmla="*/ 125 w 221"/>
                  <a:gd name="T67" fmla="*/ 96 h 508"/>
                  <a:gd name="T68" fmla="*/ 219 w 221"/>
                  <a:gd name="T69" fmla="*/ 96 h 508"/>
                  <a:gd name="T70" fmla="*/ 219 w 221"/>
                  <a:gd name="T71" fmla="*/ 150 h 508"/>
                  <a:gd name="T72" fmla="*/ 125 w 221"/>
                  <a:gd name="T73" fmla="*/ 150 h 508"/>
                  <a:gd name="T74" fmla="*/ 125 w 221"/>
                  <a:gd name="T75" fmla="*/ 376 h 508"/>
                  <a:gd name="T76" fmla="*/ 125 w 221"/>
                  <a:gd name="T77" fmla="*/ 389 h 508"/>
                  <a:gd name="T78" fmla="*/ 126 w 221"/>
                  <a:gd name="T79" fmla="*/ 400 h 508"/>
                  <a:gd name="T80" fmla="*/ 128 w 221"/>
                  <a:gd name="T81" fmla="*/ 410 h 508"/>
                  <a:gd name="T82" fmla="*/ 131 w 221"/>
                  <a:gd name="T83" fmla="*/ 418 h 508"/>
                  <a:gd name="T84" fmla="*/ 134 w 221"/>
                  <a:gd name="T85" fmla="*/ 425 h 508"/>
                  <a:gd name="T86" fmla="*/ 138 w 221"/>
                  <a:gd name="T87" fmla="*/ 432 h 508"/>
                  <a:gd name="T88" fmla="*/ 140 w 221"/>
                  <a:gd name="T89" fmla="*/ 434 h 508"/>
                  <a:gd name="T90" fmla="*/ 142 w 221"/>
                  <a:gd name="T91" fmla="*/ 437 h 508"/>
                  <a:gd name="T92" fmla="*/ 147 w 221"/>
                  <a:gd name="T93" fmla="*/ 441 h 508"/>
                  <a:gd name="T94" fmla="*/ 152 w 221"/>
                  <a:gd name="T95" fmla="*/ 445 h 508"/>
                  <a:gd name="T96" fmla="*/ 157 w 221"/>
                  <a:gd name="T97" fmla="*/ 447 h 508"/>
                  <a:gd name="T98" fmla="*/ 163 w 221"/>
                  <a:gd name="T99" fmla="*/ 450 h 508"/>
                  <a:gd name="T100" fmla="*/ 169 w 221"/>
                  <a:gd name="T101" fmla="*/ 451 h 508"/>
                  <a:gd name="T102" fmla="*/ 182 w 221"/>
                  <a:gd name="T103" fmla="*/ 453 h 508"/>
                  <a:gd name="T104" fmla="*/ 196 w 221"/>
                  <a:gd name="T105" fmla="*/ 453 h 508"/>
                  <a:gd name="T106" fmla="*/ 221 w 221"/>
                  <a:gd name="T107" fmla="*/ 453 h 508"/>
                  <a:gd name="T108" fmla="*/ 221 w 221"/>
                  <a:gd name="T109" fmla="*/ 508 h 5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21" h="508">
                    <a:moveTo>
                      <a:pt x="221" y="508"/>
                    </a:moveTo>
                    <a:lnTo>
                      <a:pt x="184" y="508"/>
                    </a:lnTo>
                    <a:lnTo>
                      <a:pt x="163" y="507"/>
                    </a:lnTo>
                    <a:lnTo>
                      <a:pt x="153" y="506"/>
                    </a:lnTo>
                    <a:lnTo>
                      <a:pt x="142" y="504"/>
                    </a:lnTo>
                    <a:lnTo>
                      <a:pt x="132" y="502"/>
                    </a:lnTo>
                    <a:lnTo>
                      <a:pt x="127" y="500"/>
                    </a:lnTo>
                    <a:lnTo>
                      <a:pt x="122" y="498"/>
                    </a:lnTo>
                    <a:lnTo>
                      <a:pt x="117" y="496"/>
                    </a:lnTo>
                    <a:lnTo>
                      <a:pt x="112" y="494"/>
                    </a:lnTo>
                    <a:lnTo>
                      <a:pt x="103" y="488"/>
                    </a:lnTo>
                    <a:lnTo>
                      <a:pt x="99" y="485"/>
                    </a:lnTo>
                    <a:lnTo>
                      <a:pt x="95" y="481"/>
                    </a:lnTo>
                    <a:lnTo>
                      <a:pt x="91" y="477"/>
                    </a:lnTo>
                    <a:lnTo>
                      <a:pt x="87" y="473"/>
                    </a:lnTo>
                    <a:lnTo>
                      <a:pt x="83" y="468"/>
                    </a:lnTo>
                    <a:lnTo>
                      <a:pt x="80" y="463"/>
                    </a:lnTo>
                    <a:lnTo>
                      <a:pt x="77" y="458"/>
                    </a:lnTo>
                    <a:lnTo>
                      <a:pt x="74" y="452"/>
                    </a:lnTo>
                    <a:lnTo>
                      <a:pt x="72" y="445"/>
                    </a:lnTo>
                    <a:lnTo>
                      <a:pt x="69" y="439"/>
                    </a:lnTo>
                    <a:lnTo>
                      <a:pt x="67" y="431"/>
                    </a:lnTo>
                    <a:lnTo>
                      <a:pt x="66" y="423"/>
                    </a:lnTo>
                    <a:lnTo>
                      <a:pt x="64" y="415"/>
                    </a:lnTo>
                    <a:lnTo>
                      <a:pt x="64" y="406"/>
                    </a:lnTo>
                    <a:lnTo>
                      <a:pt x="63" y="397"/>
                    </a:lnTo>
                    <a:lnTo>
                      <a:pt x="63" y="387"/>
                    </a:lnTo>
                    <a:lnTo>
                      <a:pt x="63" y="150"/>
                    </a:lnTo>
                    <a:lnTo>
                      <a:pt x="0" y="150"/>
                    </a:lnTo>
                    <a:lnTo>
                      <a:pt x="0" y="96"/>
                    </a:lnTo>
                    <a:lnTo>
                      <a:pt x="63" y="96"/>
                    </a:lnTo>
                    <a:lnTo>
                      <a:pt x="63" y="0"/>
                    </a:lnTo>
                    <a:lnTo>
                      <a:pt x="125" y="0"/>
                    </a:lnTo>
                    <a:lnTo>
                      <a:pt x="125" y="96"/>
                    </a:lnTo>
                    <a:lnTo>
                      <a:pt x="219" y="96"/>
                    </a:lnTo>
                    <a:lnTo>
                      <a:pt x="219" y="150"/>
                    </a:lnTo>
                    <a:lnTo>
                      <a:pt x="125" y="150"/>
                    </a:lnTo>
                    <a:lnTo>
                      <a:pt x="125" y="376"/>
                    </a:lnTo>
                    <a:lnTo>
                      <a:pt x="125" y="389"/>
                    </a:lnTo>
                    <a:lnTo>
                      <a:pt x="126" y="400"/>
                    </a:lnTo>
                    <a:lnTo>
                      <a:pt x="128" y="410"/>
                    </a:lnTo>
                    <a:lnTo>
                      <a:pt x="131" y="418"/>
                    </a:lnTo>
                    <a:lnTo>
                      <a:pt x="134" y="425"/>
                    </a:lnTo>
                    <a:lnTo>
                      <a:pt x="138" y="432"/>
                    </a:lnTo>
                    <a:lnTo>
                      <a:pt x="140" y="434"/>
                    </a:lnTo>
                    <a:lnTo>
                      <a:pt x="142" y="437"/>
                    </a:lnTo>
                    <a:lnTo>
                      <a:pt x="147" y="441"/>
                    </a:lnTo>
                    <a:lnTo>
                      <a:pt x="152" y="445"/>
                    </a:lnTo>
                    <a:lnTo>
                      <a:pt x="157" y="447"/>
                    </a:lnTo>
                    <a:lnTo>
                      <a:pt x="163" y="450"/>
                    </a:lnTo>
                    <a:lnTo>
                      <a:pt x="169" y="451"/>
                    </a:lnTo>
                    <a:lnTo>
                      <a:pt x="182" y="453"/>
                    </a:lnTo>
                    <a:lnTo>
                      <a:pt x="196" y="453"/>
                    </a:lnTo>
                    <a:lnTo>
                      <a:pt x="221" y="453"/>
                    </a:lnTo>
                    <a:lnTo>
                      <a:pt x="221" y="50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48" name="Freeform 11"/>
              <p:cNvSpPr>
                <a:spLocks/>
              </p:cNvSpPr>
              <p:nvPr userDrawn="1"/>
            </p:nvSpPr>
            <p:spPr bwMode="auto">
              <a:xfrm>
                <a:off x="4662488" y="4324351"/>
                <a:ext cx="511175" cy="868363"/>
              </a:xfrm>
              <a:custGeom>
                <a:avLst/>
                <a:gdLst>
                  <a:gd name="T0" fmla="*/ 259 w 322"/>
                  <a:gd name="T1" fmla="*/ 547 h 547"/>
                  <a:gd name="T2" fmla="*/ 259 w 322"/>
                  <a:gd name="T3" fmla="*/ 285 h 547"/>
                  <a:gd name="T4" fmla="*/ 258 w 322"/>
                  <a:gd name="T5" fmla="*/ 269 h 547"/>
                  <a:gd name="T6" fmla="*/ 255 w 322"/>
                  <a:gd name="T7" fmla="*/ 254 h 547"/>
                  <a:gd name="T8" fmla="*/ 249 w 322"/>
                  <a:gd name="T9" fmla="*/ 235 h 547"/>
                  <a:gd name="T10" fmla="*/ 240 w 322"/>
                  <a:gd name="T11" fmla="*/ 219 h 547"/>
                  <a:gd name="T12" fmla="*/ 228 w 322"/>
                  <a:gd name="T13" fmla="*/ 205 h 547"/>
                  <a:gd name="T14" fmla="*/ 220 w 322"/>
                  <a:gd name="T15" fmla="*/ 199 h 547"/>
                  <a:gd name="T16" fmla="*/ 203 w 322"/>
                  <a:gd name="T17" fmla="*/ 190 h 547"/>
                  <a:gd name="T18" fmla="*/ 193 w 322"/>
                  <a:gd name="T19" fmla="*/ 187 h 547"/>
                  <a:gd name="T20" fmla="*/ 181 w 322"/>
                  <a:gd name="T21" fmla="*/ 185 h 547"/>
                  <a:gd name="T22" fmla="*/ 169 w 322"/>
                  <a:gd name="T23" fmla="*/ 185 h 547"/>
                  <a:gd name="T24" fmla="*/ 147 w 322"/>
                  <a:gd name="T25" fmla="*/ 187 h 547"/>
                  <a:gd name="T26" fmla="*/ 126 w 322"/>
                  <a:gd name="T27" fmla="*/ 194 h 547"/>
                  <a:gd name="T28" fmla="*/ 112 w 322"/>
                  <a:gd name="T29" fmla="*/ 202 h 547"/>
                  <a:gd name="T30" fmla="*/ 100 w 322"/>
                  <a:gd name="T31" fmla="*/ 212 h 547"/>
                  <a:gd name="T32" fmla="*/ 86 w 322"/>
                  <a:gd name="T33" fmla="*/ 228 h 547"/>
                  <a:gd name="T34" fmla="*/ 74 w 322"/>
                  <a:gd name="T35" fmla="*/ 248 h 547"/>
                  <a:gd name="T36" fmla="*/ 67 w 322"/>
                  <a:gd name="T37" fmla="*/ 271 h 547"/>
                  <a:gd name="T38" fmla="*/ 63 w 322"/>
                  <a:gd name="T39" fmla="*/ 290 h 547"/>
                  <a:gd name="T40" fmla="*/ 62 w 322"/>
                  <a:gd name="T41" fmla="*/ 310 h 547"/>
                  <a:gd name="T42" fmla="*/ 0 w 322"/>
                  <a:gd name="T43" fmla="*/ 547 h 547"/>
                  <a:gd name="T44" fmla="*/ 59 w 322"/>
                  <a:gd name="T45" fmla="*/ 0 h 547"/>
                  <a:gd name="T46" fmla="*/ 63 w 322"/>
                  <a:gd name="T47" fmla="*/ 183 h 547"/>
                  <a:gd name="T48" fmla="*/ 71 w 322"/>
                  <a:gd name="T49" fmla="*/ 171 h 547"/>
                  <a:gd name="T50" fmla="*/ 82 w 322"/>
                  <a:gd name="T51" fmla="*/ 160 h 547"/>
                  <a:gd name="T52" fmla="*/ 96 w 322"/>
                  <a:gd name="T53" fmla="*/ 150 h 547"/>
                  <a:gd name="T54" fmla="*/ 111 w 322"/>
                  <a:gd name="T55" fmla="*/ 142 h 547"/>
                  <a:gd name="T56" fmla="*/ 129 w 322"/>
                  <a:gd name="T57" fmla="*/ 135 h 547"/>
                  <a:gd name="T58" fmla="*/ 149 w 322"/>
                  <a:gd name="T59" fmla="*/ 131 h 547"/>
                  <a:gd name="T60" fmla="*/ 170 w 322"/>
                  <a:gd name="T61" fmla="*/ 128 h 547"/>
                  <a:gd name="T62" fmla="*/ 190 w 322"/>
                  <a:gd name="T63" fmla="*/ 128 h 547"/>
                  <a:gd name="T64" fmla="*/ 208 w 322"/>
                  <a:gd name="T65" fmla="*/ 130 h 547"/>
                  <a:gd name="T66" fmla="*/ 224 w 322"/>
                  <a:gd name="T67" fmla="*/ 133 h 547"/>
                  <a:gd name="T68" fmla="*/ 239 w 322"/>
                  <a:gd name="T69" fmla="*/ 138 h 547"/>
                  <a:gd name="T70" fmla="*/ 253 w 322"/>
                  <a:gd name="T71" fmla="*/ 145 h 547"/>
                  <a:gd name="T72" fmla="*/ 265 w 322"/>
                  <a:gd name="T73" fmla="*/ 152 h 547"/>
                  <a:gd name="T74" fmla="*/ 276 w 322"/>
                  <a:gd name="T75" fmla="*/ 161 h 547"/>
                  <a:gd name="T76" fmla="*/ 286 w 322"/>
                  <a:gd name="T77" fmla="*/ 172 h 547"/>
                  <a:gd name="T78" fmla="*/ 294 w 322"/>
                  <a:gd name="T79" fmla="*/ 183 h 547"/>
                  <a:gd name="T80" fmla="*/ 304 w 322"/>
                  <a:gd name="T81" fmla="*/ 202 h 547"/>
                  <a:gd name="T82" fmla="*/ 314 w 322"/>
                  <a:gd name="T83" fmla="*/ 230 h 547"/>
                  <a:gd name="T84" fmla="*/ 318 w 322"/>
                  <a:gd name="T85" fmla="*/ 246 h 547"/>
                  <a:gd name="T86" fmla="*/ 320 w 322"/>
                  <a:gd name="T87" fmla="*/ 262 h 547"/>
                  <a:gd name="T88" fmla="*/ 322 w 322"/>
                  <a:gd name="T89" fmla="*/ 295 h 5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322" h="547">
                    <a:moveTo>
                      <a:pt x="322" y="547"/>
                    </a:moveTo>
                    <a:lnTo>
                      <a:pt x="259" y="547"/>
                    </a:lnTo>
                    <a:lnTo>
                      <a:pt x="259" y="296"/>
                    </a:lnTo>
                    <a:lnTo>
                      <a:pt x="259" y="285"/>
                    </a:lnTo>
                    <a:lnTo>
                      <a:pt x="258" y="275"/>
                    </a:lnTo>
                    <a:lnTo>
                      <a:pt x="258" y="269"/>
                    </a:lnTo>
                    <a:lnTo>
                      <a:pt x="257" y="264"/>
                    </a:lnTo>
                    <a:lnTo>
                      <a:pt x="255" y="254"/>
                    </a:lnTo>
                    <a:lnTo>
                      <a:pt x="252" y="245"/>
                    </a:lnTo>
                    <a:lnTo>
                      <a:pt x="249" y="235"/>
                    </a:lnTo>
                    <a:lnTo>
                      <a:pt x="245" y="227"/>
                    </a:lnTo>
                    <a:lnTo>
                      <a:pt x="240" y="219"/>
                    </a:lnTo>
                    <a:lnTo>
                      <a:pt x="234" y="211"/>
                    </a:lnTo>
                    <a:lnTo>
                      <a:pt x="228" y="205"/>
                    </a:lnTo>
                    <a:lnTo>
                      <a:pt x="224" y="202"/>
                    </a:lnTo>
                    <a:lnTo>
                      <a:pt x="220" y="199"/>
                    </a:lnTo>
                    <a:lnTo>
                      <a:pt x="212" y="194"/>
                    </a:lnTo>
                    <a:lnTo>
                      <a:pt x="203" y="190"/>
                    </a:lnTo>
                    <a:lnTo>
                      <a:pt x="198" y="188"/>
                    </a:lnTo>
                    <a:lnTo>
                      <a:pt x="193" y="187"/>
                    </a:lnTo>
                    <a:lnTo>
                      <a:pt x="187" y="186"/>
                    </a:lnTo>
                    <a:lnTo>
                      <a:pt x="181" y="185"/>
                    </a:lnTo>
                    <a:lnTo>
                      <a:pt x="175" y="185"/>
                    </a:lnTo>
                    <a:lnTo>
                      <a:pt x="169" y="185"/>
                    </a:lnTo>
                    <a:lnTo>
                      <a:pt x="158" y="185"/>
                    </a:lnTo>
                    <a:lnTo>
                      <a:pt x="147" y="187"/>
                    </a:lnTo>
                    <a:lnTo>
                      <a:pt x="136" y="190"/>
                    </a:lnTo>
                    <a:lnTo>
                      <a:pt x="126" y="194"/>
                    </a:lnTo>
                    <a:lnTo>
                      <a:pt x="117" y="199"/>
                    </a:lnTo>
                    <a:lnTo>
                      <a:pt x="112" y="202"/>
                    </a:lnTo>
                    <a:lnTo>
                      <a:pt x="108" y="205"/>
                    </a:lnTo>
                    <a:lnTo>
                      <a:pt x="100" y="212"/>
                    </a:lnTo>
                    <a:lnTo>
                      <a:pt x="92" y="220"/>
                    </a:lnTo>
                    <a:lnTo>
                      <a:pt x="86" y="228"/>
                    </a:lnTo>
                    <a:lnTo>
                      <a:pt x="80" y="238"/>
                    </a:lnTo>
                    <a:lnTo>
                      <a:pt x="74" y="248"/>
                    </a:lnTo>
                    <a:lnTo>
                      <a:pt x="70" y="259"/>
                    </a:lnTo>
                    <a:lnTo>
                      <a:pt x="67" y="271"/>
                    </a:lnTo>
                    <a:lnTo>
                      <a:pt x="64" y="283"/>
                    </a:lnTo>
                    <a:lnTo>
                      <a:pt x="63" y="290"/>
                    </a:lnTo>
                    <a:lnTo>
                      <a:pt x="63" y="296"/>
                    </a:lnTo>
                    <a:lnTo>
                      <a:pt x="62" y="310"/>
                    </a:lnTo>
                    <a:lnTo>
                      <a:pt x="62" y="547"/>
                    </a:lnTo>
                    <a:lnTo>
                      <a:pt x="0" y="547"/>
                    </a:lnTo>
                    <a:lnTo>
                      <a:pt x="0" y="0"/>
                    </a:lnTo>
                    <a:lnTo>
                      <a:pt x="59" y="0"/>
                    </a:lnTo>
                    <a:lnTo>
                      <a:pt x="59" y="189"/>
                    </a:lnTo>
                    <a:lnTo>
                      <a:pt x="63" y="183"/>
                    </a:lnTo>
                    <a:lnTo>
                      <a:pt x="66" y="177"/>
                    </a:lnTo>
                    <a:lnTo>
                      <a:pt x="71" y="171"/>
                    </a:lnTo>
                    <a:lnTo>
                      <a:pt x="76" y="165"/>
                    </a:lnTo>
                    <a:lnTo>
                      <a:pt x="82" y="160"/>
                    </a:lnTo>
                    <a:lnTo>
                      <a:pt x="89" y="155"/>
                    </a:lnTo>
                    <a:lnTo>
                      <a:pt x="96" y="150"/>
                    </a:lnTo>
                    <a:lnTo>
                      <a:pt x="103" y="146"/>
                    </a:lnTo>
                    <a:lnTo>
                      <a:pt x="111" y="142"/>
                    </a:lnTo>
                    <a:lnTo>
                      <a:pt x="120" y="138"/>
                    </a:lnTo>
                    <a:lnTo>
                      <a:pt x="129" y="135"/>
                    </a:lnTo>
                    <a:lnTo>
                      <a:pt x="139" y="133"/>
                    </a:lnTo>
                    <a:lnTo>
                      <a:pt x="149" y="131"/>
                    </a:lnTo>
                    <a:lnTo>
                      <a:pt x="159" y="129"/>
                    </a:lnTo>
                    <a:lnTo>
                      <a:pt x="170" y="128"/>
                    </a:lnTo>
                    <a:lnTo>
                      <a:pt x="181" y="128"/>
                    </a:lnTo>
                    <a:lnTo>
                      <a:pt x="190" y="128"/>
                    </a:lnTo>
                    <a:lnTo>
                      <a:pt x="199" y="129"/>
                    </a:lnTo>
                    <a:lnTo>
                      <a:pt x="208" y="130"/>
                    </a:lnTo>
                    <a:lnTo>
                      <a:pt x="216" y="131"/>
                    </a:lnTo>
                    <a:lnTo>
                      <a:pt x="224" y="133"/>
                    </a:lnTo>
                    <a:lnTo>
                      <a:pt x="232" y="136"/>
                    </a:lnTo>
                    <a:lnTo>
                      <a:pt x="239" y="138"/>
                    </a:lnTo>
                    <a:lnTo>
                      <a:pt x="246" y="141"/>
                    </a:lnTo>
                    <a:lnTo>
                      <a:pt x="253" y="145"/>
                    </a:lnTo>
                    <a:lnTo>
                      <a:pt x="259" y="148"/>
                    </a:lnTo>
                    <a:lnTo>
                      <a:pt x="265" y="152"/>
                    </a:lnTo>
                    <a:lnTo>
                      <a:pt x="271" y="157"/>
                    </a:lnTo>
                    <a:lnTo>
                      <a:pt x="276" y="161"/>
                    </a:lnTo>
                    <a:lnTo>
                      <a:pt x="281" y="166"/>
                    </a:lnTo>
                    <a:lnTo>
                      <a:pt x="286" y="172"/>
                    </a:lnTo>
                    <a:lnTo>
                      <a:pt x="290" y="177"/>
                    </a:lnTo>
                    <a:lnTo>
                      <a:pt x="294" y="183"/>
                    </a:lnTo>
                    <a:lnTo>
                      <a:pt x="298" y="189"/>
                    </a:lnTo>
                    <a:lnTo>
                      <a:pt x="304" y="202"/>
                    </a:lnTo>
                    <a:lnTo>
                      <a:pt x="310" y="216"/>
                    </a:lnTo>
                    <a:lnTo>
                      <a:pt x="314" y="230"/>
                    </a:lnTo>
                    <a:lnTo>
                      <a:pt x="316" y="238"/>
                    </a:lnTo>
                    <a:lnTo>
                      <a:pt x="318" y="246"/>
                    </a:lnTo>
                    <a:lnTo>
                      <a:pt x="319" y="254"/>
                    </a:lnTo>
                    <a:lnTo>
                      <a:pt x="320" y="262"/>
                    </a:lnTo>
                    <a:lnTo>
                      <a:pt x="321" y="278"/>
                    </a:lnTo>
                    <a:lnTo>
                      <a:pt x="322" y="295"/>
                    </a:lnTo>
                    <a:lnTo>
                      <a:pt x="322" y="54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49" name="Freeform 12"/>
              <p:cNvSpPr>
                <a:spLocks noEditPoints="1"/>
              </p:cNvSpPr>
              <p:nvPr userDrawn="1"/>
            </p:nvSpPr>
            <p:spPr bwMode="auto">
              <a:xfrm>
                <a:off x="5335588" y="4527551"/>
                <a:ext cx="554037" cy="676275"/>
              </a:xfrm>
              <a:custGeom>
                <a:avLst/>
                <a:gdLst>
                  <a:gd name="T0" fmla="*/ 66 w 349"/>
                  <a:gd name="T1" fmla="*/ 246 h 426"/>
                  <a:gd name="T2" fmla="*/ 71 w 349"/>
                  <a:gd name="T3" fmla="*/ 272 h 426"/>
                  <a:gd name="T4" fmla="*/ 84 w 349"/>
                  <a:gd name="T5" fmla="*/ 302 h 426"/>
                  <a:gd name="T6" fmla="*/ 98 w 349"/>
                  <a:gd name="T7" fmla="*/ 323 h 426"/>
                  <a:gd name="T8" fmla="*/ 121 w 349"/>
                  <a:gd name="T9" fmla="*/ 345 h 426"/>
                  <a:gd name="T10" fmla="*/ 143 w 349"/>
                  <a:gd name="T11" fmla="*/ 358 h 426"/>
                  <a:gd name="T12" fmla="*/ 161 w 349"/>
                  <a:gd name="T13" fmla="*/ 364 h 426"/>
                  <a:gd name="T14" fmla="*/ 188 w 349"/>
                  <a:gd name="T15" fmla="*/ 367 h 426"/>
                  <a:gd name="T16" fmla="*/ 221 w 349"/>
                  <a:gd name="T17" fmla="*/ 364 h 426"/>
                  <a:gd name="T18" fmla="*/ 248 w 349"/>
                  <a:gd name="T19" fmla="*/ 355 h 426"/>
                  <a:gd name="T20" fmla="*/ 269 w 349"/>
                  <a:gd name="T21" fmla="*/ 343 h 426"/>
                  <a:gd name="T22" fmla="*/ 295 w 349"/>
                  <a:gd name="T23" fmla="*/ 320 h 426"/>
                  <a:gd name="T24" fmla="*/ 342 w 349"/>
                  <a:gd name="T25" fmla="*/ 356 h 426"/>
                  <a:gd name="T26" fmla="*/ 322 w 349"/>
                  <a:gd name="T27" fmla="*/ 377 h 426"/>
                  <a:gd name="T28" fmla="*/ 296 w 349"/>
                  <a:gd name="T29" fmla="*/ 396 h 426"/>
                  <a:gd name="T30" fmla="*/ 265 w 349"/>
                  <a:gd name="T31" fmla="*/ 412 h 426"/>
                  <a:gd name="T32" fmla="*/ 227 w 349"/>
                  <a:gd name="T33" fmla="*/ 422 h 426"/>
                  <a:gd name="T34" fmla="*/ 184 w 349"/>
                  <a:gd name="T35" fmla="*/ 426 h 426"/>
                  <a:gd name="T36" fmla="*/ 154 w 349"/>
                  <a:gd name="T37" fmla="*/ 424 h 426"/>
                  <a:gd name="T38" fmla="*/ 127 w 349"/>
                  <a:gd name="T39" fmla="*/ 417 h 426"/>
                  <a:gd name="T40" fmla="*/ 101 w 349"/>
                  <a:gd name="T41" fmla="*/ 406 h 426"/>
                  <a:gd name="T42" fmla="*/ 78 w 349"/>
                  <a:gd name="T43" fmla="*/ 391 h 426"/>
                  <a:gd name="T44" fmla="*/ 58 w 349"/>
                  <a:gd name="T45" fmla="*/ 373 h 426"/>
                  <a:gd name="T46" fmla="*/ 40 w 349"/>
                  <a:gd name="T47" fmla="*/ 351 h 426"/>
                  <a:gd name="T48" fmla="*/ 21 w 349"/>
                  <a:gd name="T49" fmla="*/ 317 h 426"/>
                  <a:gd name="T50" fmla="*/ 11 w 349"/>
                  <a:gd name="T51" fmla="*/ 288 h 426"/>
                  <a:gd name="T52" fmla="*/ 4 w 349"/>
                  <a:gd name="T53" fmla="*/ 257 h 426"/>
                  <a:gd name="T54" fmla="*/ 0 w 349"/>
                  <a:gd name="T55" fmla="*/ 224 h 426"/>
                  <a:gd name="T56" fmla="*/ 1 w 349"/>
                  <a:gd name="T57" fmla="*/ 191 h 426"/>
                  <a:gd name="T58" fmla="*/ 6 w 349"/>
                  <a:gd name="T59" fmla="*/ 159 h 426"/>
                  <a:gd name="T60" fmla="*/ 15 w 349"/>
                  <a:gd name="T61" fmla="*/ 129 h 426"/>
                  <a:gd name="T62" fmla="*/ 27 w 349"/>
                  <a:gd name="T63" fmla="*/ 102 h 426"/>
                  <a:gd name="T64" fmla="*/ 43 w 349"/>
                  <a:gd name="T65" fmla="*/ 77 h 426"/>
                  <a:gd name="T66" fmla="*/ 68 w 349"/>
                  <a:gd name="T67" fmla="*/ 48 h 426"/>
                  <a:gd name="T68" fmla="*/ 89 w 349"/>
                  <a:gd name="T69" fmla="*/ 30 h 426"/>
                  <a:gd name="T70" fmla="*/ 113 w 349"/>
                  <a:gd name="T71" fmla="*/ 17 h 426"/>
                  <a:gd name="T72" fmla="*/ 139 w 349"/>
                  <a:gd name="T73" fmla="*/ 7 h 426"/>
                  <a:gd name="T74" fmla="*/ 165 w 349"/>
                  <a:gd name="T75" fmla="*/ 1 h 426"/>
                  <a:gd name="T76" fmla="*/ 194 w 349"/>
                  <a:gd name="T77" fmla="*/ 0 h 426"/>
                  <a:gd name="T78" fmla="*/ 224 w 349"/>
                  <a:gd name="T79" fmla="*/ 4 h 426"/>
                  <a:gd name="T80" fmla="*/ 252 w 349"/>
                  <a:gd name="T81" fmla="*/ 13 h 426"/>
                  <a:gd name="T82" fmla="*/ 275 w 349"/>
                  <a:gd name="T83" fmla="*/ 25 h 426"/>
                  <a:gd name="T84" fmla="*/ 294 w 349"/>
                  <a:gd name="T85" fmla="*/ 41 h 426"/>
                  <a:gd name="T86" fmla="*/ 311 w 349"/>
                  <a:gd name="T87" fmla="*/ 60 h 426"/>
                  <a:gd name="T88" fmla="*/ 331 w 349"/>
                  <a:gd name="T89" fmla="*/ 96 h 426"/>
                  <a:gd name="T90" fmla="*/ 340 w 349"/>
                  <a:gd name="T91" fmla="*/ 121 h 426"/>
                  <a:gd name="T92" fmla="*/ 345 w 349"/>
                  <a:gd name="T93" fmla="*/ 146 h 426"/>
                  <a:gd name="T94" fmla="*/ 349 w 349"/>
                  <a:gd name="T95" fmla="*/ 189 h 426"/>
                  <a:gd name="T96" fmla="*/ 66 w 349"/>
                  <a:gd name="T97" fmla="*/ 176 h 426"/>
                  <a:gd name="T98" fmla="*/ 288 w 349"/>
                  <a:gd name="T99" fmla="*/ 157 h 426"/>
                  <a:gd name="T100" fmla="*/ 282 w 349"/>
                  <a:gd name="T101" fmla="*/ 129 h 426"/>
                  <a:gd name="T102" fmla="*/ 272 w 349"/>
                  <a:gd name="T103" fmla="*/ 109 h 426"/>
                  <a:gd name="T104" fmla="*/ 253 w 349"/>
                  <a:gd name="T105" fmla="*/ 84 h 426"/>
                  <a:gd name="T106" fmla="*/ 226 w 349"/>
                  <a:gd name="T107" fmla="*/ 68 h 426"/>
                  <a:gd name="T108" fmla="*/ 195 w 349"/>
                  <a:gd name="T109" fmla="*/ 59 h 426"/>
                  <a:gd name="T110" fmla="*/ 161 w 349"/>
                  <a:gd name="T111" fmla="*/ 61 h 426"/>
                  <a:gd name="T112" fmla="*/ 140 w 349"/>
                  <a:gd name="T113" fmla="*/ 68 h 426"/>
                  <a:gd name="T114" fmla="*/ 113 w 349"/>
                  <a:gd name="T115" fmla="*/ 86 h 426"/>
                  <a:gd name="T116" fmla="*/ 91 w 349"/>
                  <a:gd name="T117" fmla="*/ 111 h 426"/>
                  <a:gd name="T118" fmla="*/ 78 w 349"/>
                  <a:gd name="T119" fmla="*/ 136 h 426"/>
                  <a:gd name="T120" fmla="*/ 68 w 349"/>
                  <a:gd name="T121" fmla="*/ 164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49" h="426">
                    <a:moveTo>
                      <a:pt x="64" y="227"/>
                    </a:moveTo>
                    <a:lnTo>
                      <a:pt x="65" y="240"/>
                    </a:lnTo>
                    <a:lnTo>
                      <a:pt x="66" y="246"/>
                    </a:lnTo>
                    <a:lnTo>
                      <a:pt x="67" y="253"/>
                    </a:lnTo>
                    <a:lnTo>
                      <a:pt x="69" y="266"/>
                    </a:lnTo>
                    <a:lnTo>
                      <a:pt x="71" y="272"/>
                    </a:lnTo>
                    <a:lnTo>
                      <a:pt x="73" y="278"/>
                    </a:lnTo>
                    <a:lnTo>
                      <a:pt x="78" y="290"/>
                    </a:lnTo>
                    <a:lnTo>
                      <a:pt x="84" y="302"/>
                    </a:lnTo>
                    <a:lnTo>
                      <a:pt x="87" y="307"/>
                    </a:lnTo>
                    <a:lnTo>
                      <a:pt x="90" y="313"/>
                    </a:lnTo>
                    <a:lnTo>
                      <a:pt x="98" y="323"/>
                    </a:lnTo>
                    <a:lnTo>
                      <a:pt x="107" y="332"/>
                    </a:lnTo>
                    <a:lnTo>
                      <a:pt x="116" y="341"/>
                    </a:lnTo>
                    <a:lnTo>
                      <a:pt x="121" y="345"/>
                    </a:lnTo>
                    <a:lnTo>
                      <a:pt x="126" y="349"/>
                    </a:lnTo>
                    <a:lnTo>
                      <a:pt x="137" y="355"/>
                    </a:lnTo>
                    <a:lnTo>
                      <a:pt x="143" y="358"/>
                    </a:lnTo>
                    <a:lnTo>
                      <a:pt x="149" y="360"/>
                    </a:lnTo>
                    <a:lnTo>
                      <a:pt x="155" y="362"/>
                    </a:lnTo>
                    <a:lnTo>
                      <a:pt x="161" y="364"/>
                    </a:lnTo>
                    <a:lnTo>
                      <a:pt x="168" y="365"/>
                    </a:lnTo>
                    <a:lnTo>
                      <a:pt x="174" y="366"/>
                    </a:lnTo>
                    <a:lnTo>
                      <a:pt x="188" y="367"/>
                    </a:lnTo>
                    <a:lnTo>
                      <a:pt x="200" y="367"/>
                    </a:lnTo>
                    <a:lnTo>
                      <a:pt x="211" y="366"/>
                    </a:lnTo>
                    <a:lnTo>
                      <a:pt x="221" y="364"/>
                    </a:lnTo>
                    <a:lnTo>
                      <a:pt x="230" y="361"/>
                    </a:lnTo>
                    <a:lnTo>
                      <a:pt x="240" y="359"/>
                    </a:lnTo>
                    <a:lnTo>
                      <a:pt x="248" y="355"/>
                    </a:lnTo>
                    <a:lnTo>
                      <a:pt x="256" y="352"/>
                    </a:lnTo>
                    <a:lnTo>
                      <a:pt x="263" y="348"/>
                    </a:lnTo>
                    <a:lnTo>
                      <a:pt x="269" y="343"/>
                    </a:lnTo>
                    <a:lnTo>
                      <a:pt x="275" y="339"/>
                    </a:lnTo>
                    <a:lnTo>
                      <a:pt x="286" y="330"/>
                    </a:lnTo>
                    <a:lnTo>
                      <a:pt x="295" y="320"/>
                    </a:lnTo>
                    <a:lnTo>
                      <a:pt x="303" y="312"/>
                    </a:lnTo>
                    <a:lnTo>
                      <a:pt x="347" y="349"/>
                    </a:lnTo>
                    <a:lnTo>
                      <a:pt x="342" y="356"/>
                    </a:lnTo>
                    <a:lnTo>
                      <a:pt x="336" y="363"/>
                    </a:lnTo>
                    <a:lnTo>
                      <a:pt x="329" y="370"/>
                    </a:lnTo>
                    <a:lnTo>
                      <a:pt x="322" y="377"/>
                    </a:lnTo>
                    <a:lnTo>
                      <a:pt x="314" y="384"/>
                    </a:lnTo>
                    <a:lnTo>
                      <a:pt x="306" y="390"/>
                    </a:lnTo>
                    <a:lnTo>
                      <a:pt x="296" y="396"/>
                    </a:lnTo>
                    <a:lnTo>
                      <a:pt x="286" y="402"/>
                    </a:lnTo>
                    <a:lnTo>
                      <a:pt x="276" y="407"/>
                    </a:lnTo>
                    <a:lnTo>
                      <a:pt x="265" y="412"/>
                    </a:lnTo>
                    <a:lnTo>
                      <a:pt x="253" y="416"/>
                    </a:lnTo>
                    <a:lnTo>
                      <a:pt x="241" y="419"/>
                    </a:lnTo>
                    <a:lnTo>
                      <a:pt x="227" y="422"/>
                    </a:lnTo>
                    <a:lnTo>
                      <a:pt x="213" y="424"/>
                    </a:lnTo>
                    <a:lnTo>
                      <a:pt x="199" y="426"/>
                    </a:lnTo>
                    <a:lnTo>
                      <a:pt x="184" y="426"/>
                    </a:lnTo>
                    <a:lnTo>
                      <a:pt x="174" y="426"/>
                    </a:lnTo>
                    <a:lnTo>
                      <a:pt x="164" y="425"/>
                    </a:lnTo>
                    <a:lnTo>
                      <a:pt x="154" y="424"/>
                    </a:lnTo>
                    <a:lnTo>
                      <a:pt x="145" y="422"/>
                    </a:lnTo>
                    <a:lnTo>
                      <a:pt x="136" y="420"/>
                    </a:lnTo>
                    <a:lnTo>
                      <a:pt x="127" y="417"/>
                    </a:lnTo>
                    <a:lnTo>
                      <a:pt x="118" y="414"/>
                    </a:lnTo>
                    <a:lnTo>
                      <a:pt x="109" y="410"/>
                    </a:lnTo>
                    <a:lnTo>
                      <a:pt x="101" y="406"/>
                    </a:lnTo>
                    <a:lnTo>
                      <a:pt x="93" y="401"/>
                    </a:lnTo>
                    <a:lnTo>
                      <a:pt x="85" y="397"/>
                    </a:lnTo>
                    <a:lnTo>
                      <a:pt x="78" y="391"/>
                    </a:lnTo>
                    <a:lnTo>
                      <a:pt x="71" y="385"/>
                    </a:lnTo>
                    <a:lnTo>
                      <a:pt x="64" y="379"/>
                    </a:lnTo>
                    <a:lnTo>
                      <a:pt x="58" y="373"/>
                    </a:lnTo>
                    <a:lnTo>
                      <a:pt x="51" y="366"/>
                    </a:lnTo>
                    <a:lnTo>
                      <a:pt x="45" y="359"/>
                    </a:lnTo>
                    <a:lnTo>
                      <a:pt x="40" y="351"/>
                    </a:lnTo>
                    <a:lnTo>
                      <a:pt x="30" y="335"/>
                    </a:lnTo>
                    <a:lnTo>
                      <a:pt x="25" y="326"/>
                    </a:lnTo>
                    <a:lnTo>
                      <a:pt x="21" y="317"/>
                    </a:lnTo>
                    <a:lnTo>
                      <a:pt x="17" y="308"/>
                    </a:lnTo>
                    <a:lnTo>
                      <a:pt x="14" y="298"/>
                    </a:lnTo>
                    <a:lnTo>
                      <a:pt x="11" y="288"/>
                    </a:lnTo>
                    <a:lnTo>
                      <a:pt x="8" y="278"/>
                    </a:lnTo>
                    <a:lnTo>
                      <a:pt x="5" y="268"/>
                    </a:lnTo>
                    <a:lnTo>
                      <a:pt x="4" y="257"/>
                    </a:lnTo>
                    <a:lnTo>
                      <a:pt x="2" y="247"/>
                    </a:lnTo>
                    <a:lnTo>
                      <a:pt x="1" y="235"/>
                    </a:lnTo>
                    <a:lnTo>
                      <a:pt x="0" y="224"/>
                    </a:lnTo>
                    <a:lnTo>
                      <a:pt x="0" y="213"/>
                    </a:lnTo>
                    <a:lnTo>
                      <a:pt x="0" y="202"/>
                    </a:lnTo>
                    <a:lnTo>
                      <a:pt x="1" y="191"/>
                    </a:lnTo>
                    <a:lnTo>
                      <a:pt x="2" y="180"/>
                    </a:lnTo>
                    <a:lnTo>
                      <a:pt x="4" y="169"/>
                    </a:lnTo>
                    <a:lnTo>
                      <a:pt x="6" y="159"/>
                    </a:lnTo>
                    <a:lnTo>
                      <a:pt x="9" y="149"/>
                    </a:lnTo>
                    <a:lnTo>
                      <a:pt x="12" y="139"/>
                    </a:lnTo>
                    <a:lnTo>
                      <a:pt x="15" y="129"/>
                    </a:lnTo>
                    <a:lnTo>
                      <a:pt x="19" y="120"/>
                    </a:lnTo>
                    <a:lnTo>
                      <a:pt x="23" y="111"/>
                    </a:lnTo>
                    <a:lnTo>
                      <a:pt x="27" y="102"/>
                    </a:lnTo>
                    <a:lnTo>
                      <a:pt x="32" y="93"/>
                    </a:lnTo>
                    <a:lnTo>
                      <a:pt x="37" y="85"/>
                    </a:lnTo>
                    <a:lnTo>
                      <a:pt x="43" y="77"/>
                    </a:lnTo>
                    <a:lnTo>
                      <a:pt x="49" y="69"/>
                    </a:lnTo>
                    <a:lnTo>
                      <a:pt x="55" y="62"/>
                    </a:lnTo>
                    <a:lnTo>
                      <a:pt x="68" y="48"/>
                    </a:lnTo>
                    <a:lnTo>
                      <a:pt x="75" y="42"/>
                    </a:lnTo>
                    <a:lnTo>
                      <a:pt x="82" y="36"/>
                    </a:lnTo>
                    <a:lnTo>
                      <a:pt x="89" y="30"/>
                    </a:lnTo>
                    <a:lnTo>
                      <a:pt x="97" y="25"/>
                    </a:lnTo>
                    <a:lnTo>
                      <a:pt x="105" y="21"/>
                    </a:lnTo>
                    <a:lnTo>
                      <a:pt x="113" y="17"/>
                    </a:lnTo>
                    <a:lnTo>
                      <a:pt x="121" y="13"/>
                    </a:lnTo>
                    <a:lnTo>
                      <a:pt x="130" y="9"/>
                    </a:lnTo>
                    <a:lnTo>
                      <a:pt x="139" y="7"/>
                    </a:lnTo>
                    <a:lnTo>
                      <a:pt x="147" y="4"/>
                    </a:lnTo>
                    <a:lnTo>
                      <a:pt x="156" y="2"/>
                    </a:lnTo>
                    <a:lnTo>
                      <a:pt x="165" y="1"/>
                    </a:lnTo>
                    <a:lnTo>
                      <a:pt x="174" y="0"/>
                    </a:lnTo>
                    <a:lnTo>
                      <a:pt x="184" y="0"/>
                    </a:lnTo>
                    <a:lnTo>
                      <a:pt x="194" y="0"/>
                    </a:lnTo>
                    <a:lnTo>
                      <a:pt x="205" y="1"/>
                    </a:lnTo>
                    <a:lnTo>
                      <a:pt x="215" y="2"/>
                    </a:lnTo>
                    <a:lnTo>
                      <a:pt x="224" y="4"/>
                    </a:lnTo>
                    <a:lnTo>
                      <a:pt x="234" y="7"/>
                    </a:lnTo>
                    <a:lnTo>
                      <a:pt x="243" y="9"/>
                    </a:lnTo>
                    <a:lnTo>
                      <a:pt x="252" y="13"/>
                    </a:lnTo>
                    <a:lnTo>
                      <a:pt x="260" y="16"/>
                    </a:lnTo>
                    <a:lnTo>
                      <a:pt x="267" y="21"/>
                    </a:lnTo>
                    <a:lnTo>
                      <a:pt x="275" y="25"/>
                    </a:lnTo>
                    <a:lnTo>
                      <a:pt x="282" y="30"/>
                    </a:lnTo>
                    <a:lnTo>
                      <a:pt x="288" y="35"/>
                    </a:lnTo>
                    <a:lnTo>
                      <a:pt x="294" y="41"/>
                    </a:lnTo>
                    <a:lnTo>
                      <a:pt x="300" y="47"/>
                    </a:lnTo>
                    <a:lnTo>
                      <a:pt x="306" y="53"/>
                    </a:lnTo>
                    <a:lnTo>
                      <a:pt x="311" y="60"/>
                    </a:lnTo>
                    <a:lnTo>
                      <a:pt x="320" y="74"/>
                    </a:lnTo>
                    <a:lnTo>
                      <a:pt x="328" y="89"/>
                    </a:lnTo>
                    <a:lnTo>
                      <a:pt x="331" y="96"/>
                    </a:lnTo>
                    <a:lnTo>
                      <a:pt x="334" y="104"/>
                    </a:lnTo>
                    <a:lnTo>
                      <a:pt x="337" y="112"/>
                    </a:lnTo>
                    <a:lnTo>
                      <a:pt x="340" y="121"/>
                    </a:lnTo>
                    <a:lnTo>
                      <a:pt x="342" y="129"/>
                    </a:lnTo>
                    <a:lnTo>
                      <a:pt x="344" y="137"/>
                    </a:lnTo>
                    <a:lnTo>
                      <a:pt x="345" y="146"/>
                    </a:lnTo>
                    <a:lnTo>
                      <a:pt x="347" y="155"/>
                    </a:lnTo>
                    <a:lnTo>
                      <a:pt x="348" y="172"/>
                    </a:lnTo>
                    <a:lnTo>
                      <a:pt x="349" y="189"/>
                    </a:lnTo>
                    <a:lnTo>
                      <a:pt x="349" y="227"/>
                    </a:lnTo>
                    <a:lnTo>
                      <a:pt x="64" y="227"/>
                    </a:lnTo>
                    <a:close/>
                    <a:moveTo>
                      <a:pt x="66" y="176"/>
                    </a:moveTo>
                    <a:lnTo>
                      <a:pt x="289" y="176"/>
                    </a:lnTo>
                    <a:lnTo>
                      <a:pt x="289" y="163"/>
                    </a:lnTo>
                    <a:lnTo>
                      <a:pt x="288" y="157"/>
                    </a:lnTo>
                    <a:lnTo>
                      <a:pt x="287" y="151"/>
                    </a:lnTo>
                    <a:lnTo>
                      <a:pt x="285" y="140"/>
                    </a:lnTo>
                    <a:lnTo>
                      <a:pt x="282" y="129"/>
                    </a:lnTo>
                    <a:lnTo>
                      <a:pt x="280" y="124"/>
                    </a:lnTo>
                    <a:lnTo>
                      <a:pt x="277" y="118"/>
                    </a:lnTo>
                    <a:lnTo>
                      <a:pt x="272" y="109"/>
                    </a:lnTo>
                    <a:lnTo>
                      <a:pt x="267" y="100"/>
                    </a:lnTo>
                    <a:lnTo>
                      <a:pt x="260" y="92"/>
                    </a:lnTo>
                    <a:lnTo>
                      <a:pt x="253" y="84"/>
                    </a:lnTo>
                    <a:lnTo>
                      <a:pt x="245" y="78"/>
                    </a:lnTo>
                    <a:lnTo>
                      <a:pt x="235" y="72"/>
                    </a:lnTo>
                    <a:lnTo>
                      <a:pt x="226" y="68"/>
                    </a:lnTo>
                    <a:lnTo>
                      <a:pt x="216" y="64"/>
                    </a:lnTo>
                    <a:lnTo>
                      <a:pt x="206" y="61"/>
                    </a:lnTo>
                    <a:lnTo>
                      <a:pt x="195" y="59"/>
                    </a:lnTo>
                    <a:lnTo>
                      <a:pt x="184" y="59"/>
                    </a:lnTo>
                    <a:lnTo>
                      <a:pt x="172" y="60"/>
                    </a:lnTo>
                    <a:lnTo>
                      <a:pt x="161" y="61"/>
                    </a:lnTo>
                    <a:lnTo>
                      <a:pt x="155" y="63"/>
                    </a:lnTo>
                    <a:lnTo>
                      <a:pt x="150" y="64"/>
                    </a:lnTo>
                    <a:lnTo>
                      <a:pt x="140" y="68"/>
                    </a:lnTo>
                    <a:lnTo>
                      <a:pt x="130" y="73"/>
                    </a:lnTo>
                    <a:lnTo>
                      <a:pt x="121" y="79"/>
                    </a:lnTo>
                    <a:lnTo>
                      <a:pt x="113" y="86"/>
                    </a:lnTo>
                    <a:lnTo>
                      <a:pt x="105" y="94"/>
                    </a:lnTo>
                    <a:lnTo>
                      <a:pt x="98" y="102"/>
                    </a:lnTo>
                    <a:lnTo>
                      <a:pt x="91" y="111"/>
                    </a:lnTo>
                    <a:lnTo>
                      <a:pt x="85" y="121"/>
                    </a:lnTo>
                    <a:lnTo>
                      <a:pt x="80" y="131"/>
                    </a:lnTo>
                    <a:lnTo>
                      <a:pt x="78" y="136"/>
                    </a:lnTo>
                    <a:lnTo>
                      <a:pt x="75" y="142"/>
                    </a:lnTo>
                    <a:lnTo>
                      <a:pt x="71" y="153"/>
                    </a:lnTo>
                    <a:lnTo>
                      <a:pt x="68" y="164"/>
                    </a:lnTo>
                    <a:lnTo>
                      <a:pt x="66" y="17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50" name="Freeform 13"/>
              <p:cNvSpPr>
                <a:spLocks/>
              </p:cNvSpPr>
              <p:nvPr userDrawn="1"/>
            </p:nvSpPr>
            <p:spPr bwMode="auto">
              <a:xfrm>
                <a:off x="6226175" y="4538663"/>
                <a:ext cx="908050" cy="652463"/>
              </a:xfrm>
              <a:custGeom>
                <a:avLst/>
                <a:gdLst>
                  <a:gd name="T0" fmla="*/ 448 w 572"/>
                  <a:gd name="T1" fmla="*/ 411 h 411"/>
                  <a:gd name="T2" fmla="*/ 377 w 572"/>
                  <a:gd name="T3" fmla="*/ 411 h 411"/>
                  <a:gd name="T4" fmla="*/ 285 w 572"/>
                  <a:gd name="T5" fmla="*/ 80 h 411"/>
                  <a:gd name="T6" fmla="*/ 194 w 572"/>
                  <a:gd name="T7" fmla="*/ 411 h 411"/>
                  <a:gd name="T8" fmla="*/ 124 w 572"/>
                  <a:gd name="T9" fmla="*/ 411 h 411"/>
                  <a:gd name="T10" fmla="*/ 0 w 572"/>
                  <a:gd name="T11" fmla="*/ 0 h 411"/>
                  <a:gd name="T12" fmla="*/ 68 w 572"/>
                  <a:gd name="T13" fmla="*/ 0 h 411"/>
                  <a:gd name="T14" fmla="*/ 161 w 572"/>
                  <a:gd name="T15" fmla="*/ 340 h 411"/>
                  <a:gd name="T16" fmla="*/ 256 w 572"/>
                  <a:gd name="T17" fmla="*/ 0 h 411"/>
                  <a:gd name="T18" fmla="*/ 319 w 572"/>
                  <a:gd name="T19" fmla="*/ 0 h 411"/>
                  <a:gd name="T20" fmla="*/ 415 w 572"/>
                  <a:gd name="T21" fmla="*/ 340 h 411"/>
                  <a:gd name="T22" fmla="*/ 507 w 572"/>
                  <a:gd name="T23" fmla="*/ 0 h 411"/>
                  <a:gd name="T24" fmla="*/ 572 w 572"/>
                  <a:gd name="T25" fmla="*/ 0 h 411"/>
                  <a:gd name="T26" fmla="*/ 448 w 572"/>
                  <a:gd name="T27" fmla="*/ 411 h 4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72" h="411">
                    <a:moveTo>
                      <a:pt x="448" y="411"/>
                    </a:moveTo>
                    <a:lnTo>
                      <a:pt x="377" y="411"/>
                    </a:lnTo>
                    <a:lnTo>
                      <a:pt x="285" y="80"/>
                    </a:lnTo>
                    <a:lnTo>
                      <a:pt x="194" y="411"/>
                    </a:lnTo>
                    <a:lnTo>
                      <a:pt x="124" y="411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161" y="340"/>
                    </a:lnTo>
                    <a:lnTo>
                      <a:pt x="256" y="0"/>
                    </a:lnTo>
                    <a:lnTo>
                      <a:pt x="319" y="0"/>
                    </a:lnTo>
                    <a:lnTo>
                      <a:pt x="415" y="340"/>
                    </a:lnTo>
                    <a:lnTo>
                      <a:pt x="507" y="0"/>
                    </a:lnTo>
                    <a:lnTo>
                      <a:pt x="572" y="0"/>
                    </a:lnTo>
                    <a:lnTo>
                      <a:pt x="448" y="41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51" name="Freeform 14"/>
              <p:cNvSpPr>
                <a:spLocks noEditPoints="1"/>
              </p:cNvSpPr>
              <p:nvPr userDrawn="1"/>
            </p:nvSpPr>
            <p:spPr bwMode="auto">
              <a:xfrm>
                <a:off x="7207250" y="4527551"/>
                <a:ext cx="584200" cy="676275"/>
              </a:xfrm>
              <a:custGeom>
                <a:avLst/>
                <a:gdLst>
                  <a:gd name="T0" fmla="*/ 152 w 368"/>
                  <a:gd name="T1" fmla="*/ 424 h 426"/>
                  <a:gd name="T2" fmla="*/ 114 w 368"/>
                  <a:gd name="T3" fmla="*/ 413 h 426"/>
                  <a:gd name="T4" fmla="*/ 82 w 368"/>
                  <a:gd name="T5" fmla="*/ 395 h 426"/>
                  <a:gd name="T6" fmla="*/ 54 w 368"/>
                  <a:gd name="T7" fmla="*/ 370 h 426"/>
                  <a:gd name="T8" fmla="*/ 37 w 368"/>
                  <a:gd name="T9" fmla="*/ 348 h 426"/>
                  <a:gd name="T10" fmla="*/ 19 w 368"/>
                  <a:gd name="T11" fmla="*/ 314 h 426"/>
                  <a:gd name="T12" fmla="*/ 7 w 368"/>
                  <a:gd name="T13" fmla="*/ 276 h 426"/>
                  <a:gd name="T14" fmla="*/ 0 w 368"/>
                  <a:gd name="T15" fmla="*/ 213 h 426"/>
                  <a:gd name="T16" fmla="*/ 4 w 368"/>
                  <a:gd name="T17" fmla="*/ 160 h 426"/>
                  <a:gd name="T18" fmla="*/ 15 w 368"/>
                  <a:gd name="T19" fmla="*/ 121 h 426"/>
                  <a:gd name="T20" fmla="*/ 32 w 368"/>
                  <a:gd name="T21" fmla="*/ 86 h 426"/>
                  <a:gd name="T22" fmla="*/ 54 w 368"/>
                  <a:gd name="T23" fmla="*/ 55 h 426"/>
                  <a:gd name="T24" fmla="*/ 82 w 368"/>
                  <a:gd name="T25" fmla="*/ 31 h 426"/>
                  <a:gd name="T26" fmla="*/ 114 w 368"/>
                  <a:gd name="T27" fmla="*/ 13 h 426"/>
                  <a:gd name="T28" fmla="*/ 152 w 368"/>
                  <a:gd name="T29" fmla="*/ 2 h 426"/>
                  <a:gd name="T30" fmla="*/ 195 w 368"/>
                  <a:gd name="T31" fmla="*/ 0 h 426"/>
                  <a:gd name="T32" fmla="*/ 235 w 368"/>
                  <a:gd name="T33" fmla="*/ 7 h 426"/>
                  <a:gd name="T34" fmla="*/ 271 w 368"/>
                  <a:gd name="T35" fmla="*/ 21 h 426"/>
                  <a:gd name="T36" fmla="*/ 301 w 368"/>
                  <a:gd name="T37" fmla="*/ 42 h 426"/>
                  <a:gd name="T38" fmla="*/ 326 w 368"/>
                  <a:gd name="T39" fmla="*/ 70 h 426"/>
                  <a:gd name="T40" fmla="*/ 345 w 368"/>
                  <a:gd name="T41" fmla="*/ 102 h 426"/>
                  <a:gd name="T42" fmla="*/ 359 w 368"/>
                  <a:gd name="T43" fmla="*/ 140 h 426"/>
                  <a:gd name="T44" fmla="*/ 368 w 368"/>
                  <a:gd name="T45" fmla="*/ 202 h 426"/>
                  <a:gd name="T46" fmla="*/ 365 w 368"/>
                  <a:gd name="T47" fmla="*/ 255 h 426"/>
                  <a:gd name="T48" fmla="*/ 356 w 368"/>
                  <a:gd name="T49" fmla="*/ 295 h 426"/>
                  <a:gd name="T50" fmla="*/ 336 w 368"/>
                  <a:gd name="T51" fmla="*/ 340 h 426"/>
                  <a:gd name="T52" fmla="*/ 308 w 368"/>
                  <a:gd name="T53" fmla="*/ 377 h 426"/>
                  <a:gd name="T54" fmla="*/ 279 w 368"/>
                  <a:gd name="T55" fmla="*/ 400 h 426"/>
                  <a:gd name="T56" fmla="*/ 244 w 368"/>
                  <a:gd name="T57" fmla="*/ 416 h 426"/>
                  <a:gd name="T58" fmla="*/ 205 w 368"/>
                  <a:gd name="T59" fmla="*/ 425 h 426"/>
                  <a:gd name="T60" fmla="*/ 176 w 368"/>
                  <a:gd name="T61" fmla="*/ 59 h 426"/>
                  <a:gd name="T62" fmla="*/ 148 w 368"/>
                  <a:gd name="T63" fmla="*/ 64 h 426"/>
                  <a:gd name="T64" fmla="*/ 125 w 368"/>
                  <a:gd name="T65" fmla="*/ 75 h 426"/>
                  <a:gd name="T66" fmla="*/ 104 w 368"/>
                  <a:gd name="T67" fmla="*/ 90 h 426"/>
                  <a:gd name="T68" fmla="*/ 79 w 368"/>
                  <a:gd name="T69" fmla="*/ 128 h 426"/>
                  <a:gd name="T70" fmla="*/ 66 w 368"/>
                  <a:gd name="T71" fmla="*/ 168 h 426"/>
                  <a:gd name="T72" fmla="*/ 62 w 368"/>
                  <a:gd name="T73" fmla="*/ 213 h 426"/>
                  <a:gd name="T74" fmla="*/ 69 w 368"/>
                  <a:gd name="T75" fmla="*/ 271 h 426"/>
                  <a:gd name="T76" fmla="*/ 88 w 368"/>
                  <a:gd name="T77" fmla="*/ 315 h 426"/>
                  <a:gd name="T78" fmla="*/ 109 w 368"/>
                  <a:gd name="T79" fmla="*/ 340 h 426"/>
                  <a:gd name="T80" fmla="*/ 136 w 368"/>
                  <a:gd name="T81" fmla="*/ 357 h 426"/>
                  <a:gd name="T82" fmla="*/ 162 w 368"/>
                  <a:gd name="T83" fmla="*/ 365 h 426"/>
                  <a:gd name="T84" fmla="*/ 191 w 368"/>
                  <a:gd name="T85" fmla="*/ 367 h 426"/>
                  <a:gd name="T86" fmla="*/ 219 w 368"/>
                  <a:gd name="T87" fmla="*/ 362 h 426"/>
                  <a:gd name="T88" fmla="*/ 243 w 368"/>
                  <a:gd name="T89" fmla="*/ 351 h 426"/>
                  <a:gd name="T90" fmla="*/ 263 w 368"/>
                  <a:gd name="T91" fmla="*/ 335 h 426"/>
                  <a:gd name="T92" fmla="*/ 283 w 368"/>
                  <a:gd name="T93" fmla="*/ 310 h 426"/>
                  <a:gd name="T94" fmla="*/ 299 w 368"/>
                  <a:gd name="T95" fmla="*/ 271 h 426"/>
                  <a:gd name="T96" fmla="*/ 306 w 368"/>
                  <a:gd name="T97" fmla="*/ 228 h 426"/>
                  <a:gd name="T98" fmla="*/ 302 w 368"/>
                  <a:gd name="T99" fmla="*/ 168 h 426"/>
                  <a:gd name="T100" fmla="*/ 283 w 368"/>
                  <a:gd name="T101" fmla="*/ 116 h 426"/>
                  <a:gd name="T102" fmla="*/ 263 w 368"/>
                  <a:gd name="T103" fmla="*/ 90 h 426"/>
                  <a:gd name="T104" fmla="*/ 238 w 368"/>
                  <a:gd name="T105" fmla="*/ 71 h 426"/>
                  <a:gd name="T106" fmla="*/ 199 w 368"/>
                  <a:gd name="T107" fmla="*/ 60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68" h="426">
                    <a:moveTo>
                      <a:pt x="184" y="426"/>
                    </a:moveTo>
                    <a:lnTo>
                      <a:pt x="173" y="426"/>
                    </a:lnTo>
                    <a:lnTo>
                      <a:pt x="163" y="425"/>
                    </a:lnTo>
                    <a:lnTo>
                      <a:pt x="152" y="424"/>
                    </a:lnTo>
                    <a:lnTo>
                      <a:pt x="142" y="422"/>
                    </a:lnTo>
                    <a:lnTo>
                      <a:pt x="133" y="419"/>
                    </a:lnTo>
                    <a:lnTo>
                      <a:pt x="123" y="416"/>
                    </a:lnTo>
                    <a:lnTo>
                      <a:pt x="114" y="413"/>
                    </a:lnTo>
                    <a:lnTo>
                      <a:pt x="106" y="409"/>
                    </a:lnTo>
                    <a:lnTo>
                      <a:pt x="97" y="405"/>
                    </a:lnTo>
                    <a:lnTo>
                      <a:pt x="89" y="400"/>
                    </a:lnTo>
                    <a:lnTo>
                      <a:pt x="82" y="395"/>
                    </a:lnTo>
                    <a:lnTo>
                      <a:pt x="74" y="389"/>
                    </a:lnTo>
                    <a:lnTo>
                      <a:pt x="67" y="383"/>
                    </a:lnTo>
                    <a:lnTo>
                      <a:pt x="60" y="377"/>
                    </a:lnTo>
                    <a:lnTo>
                      <a:pt x="54" y="370"/>
                    </a:lnTo>
                    <a:lnTo>
                      <a:pt x="48" y="363"/>
                    </a:lnTo>
                    <a:lnTo>
                      <a:pt x="42" y="356"/>
                    </a:lnTo>
                    <a:lnTo>
                      <a:pt x="39" y="352"/>
                    </a:lnTo>
                    <a:lnTo>
                      <a:pt x="37" y="348"/>
                    </a:lnTo>
                    <a:lnTo>
                      <a:pt x="32" y="340"/>
                    </a:lnTo>
                    <a:lnTo>
                      <a:pt x="27" y="332"/>
                    </a:lnTo>
                    <a:lnTo>
                      <a:pt x="23" y="323"/>
                    </a:lnTo>
                    <a:lnTo>
                      <a:pt x="19" y="314"/>
                    </a:lnTo>
                    <a:lnTo>
                      <a:pt x="15" y="305"/>
                    </a:lnTo>
                    <a:lnTo>
                      <a:pt x="12" y="295"/>
                    </a:lnTo>
                    <a:lnTo>
                      <a:pt x="9" y="286"/>
                    </a:lnTo>
                    <a:lnTo>
                      <a:pt x="7" y="276"/>
                    </a:lnTo>
                    <a:lnTo>
                      <a:pt x="4" y="266"/>
                    </a:lnTo>
                    <a:lnTo>
                      <a:pt x="3" y="255"/>
                    </a:lnTo>
                    <a:lnTo>
                      <a:pt x="0" y="234"/>
                    </a:lnTo>
                    <a:lnTo>
                      <a:pt x="0" y="213"/>
                    </a:lnTo>
                    <a:lnTo>
                      <a:pt x="0" y="191"/>
                    </a:lnTo>
                    <a:lnTo>
                      <a:pt x="1" y="180"/>
                    </a:lnTo>
                    <a:lnTo>
                      <a:pt x="3" y="170"/>
                    </a:lnTo>
                    <a:lnTo>
                      <a:pt x="4" y="160"/>
                    </a:lnTo>
                    <a:lnTo>
                      <a:pt x="7" y="150"/>
                    </a:lnTo>
                    <a:lnTo>
                      <a:pt x="9" y="140"/>
                    </a:lnTo>
                    <a:lnTo>
                      <a:pt x="12" y="130"/>
                    </a:lnTo>
                    <a:lnTo>
                      <a:pt x="15" y="121"/>
                    </a:lnTo>
                    <a:lnTo>
                      <a:pt x="19" y="111"/>
                    </a:lnTo>
                    <a:lnTo>
                      <a:pt x="23" y="102"/>
                    </a:lnTo>
                    <a:lnTo>
                      <a:pt x="27" y="94"/>
                    </a:lnTo>
                    <a:lnTo>
                      <a:pt x="32" y="86"/>
                    </a:lnTo>
                    <a:lnTo>
                      <a:pt x="37" y="77"/>
                    </a:lnTo>
                    <a:lnTo>
                      <a:pt x="42" y="70"/>
                    </a:lnTo>
                    <a:lnTo>
                      <a:pt x="48" y="62"/>
                    </a:lnTo>
                    <a:lnTo>
                      <a:pt x="54" y="55"/>
                    </a:lnTo>
                    <a:lnTo>
                      <a:pt x="60" y="49"/>
                    </a:lnTo>
                    <a:lnTo>
                      <a:pt x="67" y="42"/>
                    </a:lnTo>
                    <a:lnTo>
                      <a:pt x="74" y="36"/>
                    </a:lnTo>
                    <a:lnTo>
                      <a:pt x="82" y="31"/>
                    </a:lnTo>
                    <a:lnTo>
                      <a:pt x="89" y="26"/>
                    </a:lnTo>
                    <a:lnTo>
                      <a:pt x="97" y="21"/>
                    </a:lnTo>
                    <a:lnTo>
                      <a:pt x="106" y="17"/>
                    </a:lnTo>
                    <a:lnTo>
                      <a:pt x="114" y="13"/>
                    </a:lnTo>
                    <a:lnTo>
                      <a:pt x="123" y="10"/>
                    </a:lnTo>
                    <a:lnTo>
                      <a:pt x="133" y="7"/>
                    </a:lnTo>
                    <a:lnTo>
                      <a:pt x="142" y="4"/>
                    </a:lnTo>
                    <a:lnTo>
                      <a:pt x="152" y="2"/>
                    </a:lnTo>
                    <a:lnTo>
                      <a:pt x="163" y="1"/>
                    </a:lnTo>
                    <a:lnTo>
                      <a:pt x="173" y="0"/>
                    </a:lnTo>
                    <a:lnTo>
                      <a:pt x="184" y="0"/>
                    </a:lnTo>
                    <a:lnTo>
                      <a:pt x="195" y="0"/>
                    </a:lnTo>
                    <a:lnTo>
                      <a:pt x="205" y="1"/>
                    </a:lnTo>
                    <a:lnTo>
                      <a:pt x="216" y="2"/>
                    </a:lnTo>
                    <a:lnTo>
                      <a:pt x="225" y="4"/>
                    </a:lnTo>
                    <a:lnTo>
                      <a:pt x="235" y="7"/>
                    </a:lnTo>
                    <a:lnTo>
                      <a:pt x="244" y="10"/>
                    </a:lnTo>
                    <a:lnTo>
                      <a:pt x="253" y="13"/>
                    </a:lnTo>
                    <a:lnTo>
                      <a:pt x="262" y="17"/>
                    </a:lnTo>
                    <a:lnTo>
                      <a:pt x="271" y="21"/>
                    </a:lnTo>
                    <a:lnTo>
                      <a:pt x="279" y="26"/>
                    </a:lnTo>
                    <a:lnTo>
                      <a:pt x="286" y="31"/>
                    </a:lnTo>
                    <a:lnTo>
                      <a:pt x="294" y="36"/>
                    </a:lnTo>
                    <a:lnTo>
                      <a:pt x="301" y="42"/>
                    </a:lnTo>
                    <a:lnTo>
                      <a:pt x="308" y="49"/>
                    </a:lnTo>
                    <a:lnTo>
                      <a:pt x="314" y="55"/>
                    </a:lnTo>
                    <a:lnTo>
                      <a:pt x="320" y="62"/>
                    </a:lnTo>
                    <a:lnTo>
                      <a:pt x="326" y="70"/>
                    </a:lnTo>
                    <a:lnTo>
                      <a:pt x="331" y="77"/>
                    </a:lnTo>
                    <a:lnTo>
                      <a:pt x="336" y="86"/>
                    </a:lnTo>
                    <a:lnTo>
                      <a:pt x="341" y="94"/>
                    </a:lnTo>
                    <a:lnTo>
                      <a:pt x="345" y="102"/>
                    </a:lnTo>
                    <a:lnTo>
                      <a:pt x="349" y="111"/>
                    </a:lnTo>
                    <a:lnTo>
                      <a:pt x="353" y="121"/>
                    </a:lnTo>
                    <a:lnTo>
                      <a:pt x="356" y="130"/>
                    </a:lnTo>
                    <a:lnTo>
                      <a:pt x="359" y="140"/>
                    </a:lnTo>
                    <a:lnTo>
                      <a:pt x="361" y="150"/>
                    </a:lnTo>
                    <a:lnTo>
                      <a:pt x="365" y="170"/>
                    </a:lnTo>
                    <a:lnTo>
                      <a:pt x="367" y="191"/>
                    </a:lnTo>
                    <a:lnTo>
                      <a:pt x="368" y="202"/>
                    </a:lnTo>
                    <a:lnTo>
                      <a:pt x="368" y="213"/>
                    </a:lnTo>
                    <a:lnTo>
                      <a:pt x="367" y="234"/>
                    </a:lnTo>
                    <a:lnTo>
                      <a:pt x="366" y="245"/>
                    </a:lnTo>
                    <a:lnTo>
                      <a:pt x="365" y="255"/>
                    </a:lnTo>
                    <a:lnTo>
                      <a:pt x="363" y="266"/>
                    </a:lnTo>
                    <a:lnTo>
                      <a:pt x="361" y="276"/>
                    </a:lnTo>
                    <a:lnTo>
                      <a:pt x="359" y="286"/>
                    </a:lnTo>
                    <a:lnTo>
                      <a:pt x="356" y="295"/>
                    </a:lnTo>
                    <a:lnTo>
                      <a:pt x="349" y="314"/>
                    </a:lnTo>
                    <a:lnTo>
                      <a:pt x="345" y="323"/>
                    </a:lnTo>
                    <a:lnTo>
                      <a:pt x="341" y="332"/>
                    </a:lnTo>
                    <a:lnTo>
                      <a:pt x="336" y="340"/>
                    </a:lnTo>
                    <a:lnTo>
                      <a:pt x="331" y="348"/>
                    </a:lnTo>
                    <a:lnTo>
                      <a:pt x="320" y="363"/>
                    </a:lnTo>
                    <a:lnTo>
                      <a:pt x="314" y="370"/>
                    </a:lnTo>
                    <a:lnTo>
                      <a:pt x="308" y="377"/>
                    </a:lnTo>
                    <a:lnTo>
                      <a:pt x="301" y="383"/>
                    </a:lnTo>
                    <a:lnTo>
                      <a:pt x="294" y="389"/>
                    </a:lnTo>
                    <a:lnTo>
                      <a:pt x="286" y="395"/>
                    </a:lnTo>
                    <a:lnTo>
                      <a:pt x="279" y="400"/>
                    </a:lnTo>
                    <a:lnTo>
                      <a:pt x="271" y="405"/>
                    </a:lnTo>
                    <a:lnTo>
                      <a:pt x="262" y="409"/>
                    </a:lnTo>
                    <a:lnTo>
                      <a:pt x="253" y="413"/>
                    </a:lnTo>
                    <a:lnTo>
                      <a:pt x="244" y="416"/>
                    </a:lnTo>
                    <a:lnTo>
                      <a:pt x="235" y="419"/>
                    </a:lnTo>
                    <a:lnTo>
                      <a:pt x="225" y="422"/>
                    </a:lnTo>
                    <a:lnTo>
                      <a:pt x="216" y="424"/>
                    </a:lnTo>
                    <a:lnTo>
                      <a:pt x="205" y="425"/>
                    </a:lnTo>
                    <a:lnTo>
                      <a:pt x="195" y="426"/>
                    </a:lnTo>
                    <a:lnTo>
                      <a:pt x="184" y="426"/>
                    </a:lnTo>
                    <a:close/>
                    <a:moveTo>
                      <a:pt x="184" y="59"/>
                    </a:moveTo>
                    <a:lnTo>
                      <a:pt x="176" y="59"/>
                    </a:lnTo>
                    <a:lnTo>
                      <a:pt x="169" y="60"/>
                    </a:lnTo>
                    <a:lnTo>
                      <a:pt x="162" y="61"/>
                    </a:lnTo>
                    <a:lnTo>
                      <a:pt x="155" y="62"/>
                    </a:lnTo>
                    <a:lnTo>
                      <a:pt x="148" y="64"/>
                    </a:lnTo>
                    <a:lnTo>
                      <a:pt x="142" y="66"/>
                    </a:lnTo>
                    <a:lnTo>
                      <a:pt x="136" y="69"/>
                    </a:lnTo>
                    <a:lnTo>
                      <a:pt x="130" y="71"/>
                    </a:lnTo>
                    <a:lnTo>
                      <a:pt x="125" y="75"/>
                    </a:lnTo>
                    <a:lnTo>
                      <a:pt x="119" y="78"/>
                    </a:lnTo>
                    <a:lnTo>
                      <a:pt x="114" y="82"/>
                    </a:lnTo>
                    <a:lnTo>
                      <a:pt x="109" y="86"/>
                    </a:lnTo>
                    <a:lnTo>
                      <a:pt x="104" y="90"/>
                    </a:lnTo>
                    <a:lnTo>
                      <a:pt x="100" y="95"/>
                    </a:lnTo>
                    <a:lnTo>
                      <a:pt x="92" y="105"/>
                    </a:lnTo>
                    <a:lnTo>
                      <a:pt x="85" y="116"/>
                    </a:lnTo>
                    <a:lnTo>
                      <a:pt x="79" y="128"/>
                    </a:lnTo>
                    <a:lnTo>
                      <a:pt x="76" y="134"/>
                    </a:lnTo>
                    <a:lnTo>
                      <a:pt x="73" y="141"/>
                    </a:lnTo>
                    <a:lnTo>
                      <a:pt x="69" y="154"/>
                    </a:lnTo>
                    <a:lnTo>
                      <a:pt x="66" y="168"/>
                    </a:lnTo>
                    <a:lnTo>
                      <a:pt x="65" y="175"/>
                    </a:lnTo>
                    <a:lnTo>
                      <a:pt x="63" y="182"/>
                    </a:lnTo>
                    <a:lnTo>
                      <a:pt x="62" y="197"/>
                    </a:lnTo>
                    <a:lnTo>
                      <a:pt x="62" y="213"/>
                    </a:lnTo>
                    <a:lnTo>
                      <a:pt x="62" y="228"/>
                    </a:lnTo>
                    <a:lnTo>
                      <a:pt x="63" y="243"/>
                    </a:lnTo>
                    <a:lnTo>
                      <a:pt x="66" y="257"/>
                    </a:lnTo>
                    <a:lnTo>
                      <a:pt x="69" y="271"/>
                    </a:lnTo>
                    <a:lnTo>
                      <a:pt x="73" y="285"/>
                    </a:lnTo>
                    <a:lnTo>
                      <a:pt x="79" y="298"/>
                    </a:lnTo>
                    <a:lnTo>
                      <a:pt x="85" y="310"/>
                    </a:lnTo>
                    <a:lnTo>
                      <a:pt x="88" y="315"/>
                    </a:lnTo>
                    <a:lnTo>
                      <a:pt x="92" y="321"/>
                    </a:lnTo>
                    <a:lnTo>
                      <a:pt x="100" y="331"/>
                    </a:lnTo>
                    <a:lnTo>
                      <a:pt x="104" y="335"/>
                    </a:lnTo>
                    <a:lnTo>
                      <a:pt x="109" y="340"/>
                    </a:lnTo>
                    <a:lnTo>
                      <a:pt x="119" y="348"/>
                    </a:lnTo>
                    <a:lnTo>
                      <a:pt x="125" y="351"/>
                    </a:lnTo>
                    <a:lnTo>
                      <a:pt x="130" y="354"/>
                    </a:lnTo>
                    <a:lnTo>
                      <a:pt x="136" y="357"/>
                    </a:lnTo>
                    <a:lnTo>
                      <a:pt x="142" y="360"/>
                    </a:lnTo>
                    <a:lnTo>
                      <a:pt x="148" y="362"/>
                    </a:lnTo>
                    <a:lnTo>
                      <a:pt x="155" y="364"/>
                    </a:lnTo>
                    <a:lnTo>
                      <a:pt x="162" y="365"/>
                    </a:lnTo>
                    <a:lnTo>
                      <a:pt x="169" y="366"/>
                    </a:lnTo>
                    <a:lnTo>
                      <a:pt x="176" y="367"/>
                    </a:lnTo>
                    <a:lnTo>
                      <a:pt x="184" y="367"/>
                    </a:lnTo>
                    <a:lnTo>
                      <a:pt x="191" y="367"/>
                    </a:lnTo>
                    <a:lnTo>
                      <a:pt x="199" y="366"/>
                    </a:lnTo>
                    <a:lnTo>
                      <a:pt x="206" y="365"/>
                    </a:lnTo>
                    <a:lnTo>
                      <a:pt x="213" y="364"/>
                    </a:lnTo>
                    <a:lnTo>
                      <a:pt x="219" y="362"/>
                    </a:lnTo>
                    <a:lnTo>
                      <a:pt x="226" y="360"/>
                    </a:lnTo>
                    <a:lnTo>
                      <a:pt x="232" y="357"/>
                    </a:lnTo>
                    <a:lnTo>
                      <a:pt x="238" y="354"/>
                    </a:lnTo>
                    <a:lnTo>
                      <a:pt x="243" y="351"/>
                    </a:lnTo>
                    <a:lnTo>
                      <a:pt x="249" y="348"/>
                    </a:lnTo>
                    <a:lnTo>
                      <a:pt x="254" y="344"/>
                    </a:lnTo>
                    <a:lnTo>
                      <a:pt x="259" y="340"/>
                    </a:lnTo>
                    <a:lnTo>
                      <a:pt x="263" y="335"/>
                    </a:lnTo>
                    <a:lnTo>
                      <a:pt x="268" y="331"/>
                    </a:lnTo>
                    <a:lnTo>
                      <a:pt x="272" y="326"/>
                    </a:lnTo>
                    <a:lnTo>
                      <a:pt x="276" y="321"/>
                    </a:lnTo>
                    <a:lnTo>
                      <a:pt x="283" y="310"/>
                    </a:lnTo>
                    <a:lnTo>
                      <a:pt x="289" y="298"/>
                    </a:lnTo>
                    <a:lnTo>
                      <a:pt x="292" y="291"/>
                    </a:lnTo>
                    <a:lnTo>
                      <a:pt x="294" y="285"/>
                    </a:lnTo>
                    <a:lnTo>
                      <a:pt x="299" y="271"/>
                    </a:lnTo>
                    <a:lnTo>
                      <a:pt x="302" y="257"/>
                    </a:lnTo>
                    <a:lnTo>
                      <a:pt x="303" y="250"/>
                    </a:lnTo>
                    <a:lnTo>
                      <a:pt x="304" y="243"/>
                    </a:lnTo>
                    <a:lnTo>
                      <a:pt x="306" y="228"/>
                    </a:lnTo>
                    <a:lnTo>
                      <a:pt x="306" y="213"/>
                    </a:lnTo>
                    <a:lnTo>
                      <a:pt x="306" y="197"/>
                    </a:lnTo>
                    <a:lnTo>
                      <a:pt x="304" y="182"/>
                    </a:lnTo>
                    <a:lnTo>
                      <a:pt x="302" y="168"/>
                    </a:lnTo>
                    <a:lnTo>
                      <a:pt x="299" y="154"/>
                    </a:lnTo>
                    <a:lnTo>
                      <a:pt x="294" y="141"/>
                    </a:lnTo>
                    <a:lnTo>
                      <a:pt x="289" y="128"/>
                    </a:lnTo>
                    <a:lnTo>
                      <a:pt x="283" y="116"/>
                    </a:lnTo>
                    <a:lnTo>
                      <a:pt x="280" y="110"/>
                    </a:lnTo>
                    <a:lnTo>
                      <a:pt x="276" y="105"/>
                    </a:lnTo>
                    <a:lnTo>
                      <a:pt x="268" y="95"/>
                    </a:lnTo>
                    <a:lnTo>
                      <a:pt x="263" y="90"/>
                    </a:lnTo>
                    <a:lnTo>
                      <a:pt x="259" y="86"/>
                    </a:lnTo>
                    <a:lnTo>
                      <a:pt x="249" y="78"/>
                    </a:lnTo>
                    <a:lnTo>
                      <a:pt x="243" y="75"/>
                    </a:lnTo>
                    <a:lnTo>
                      <a:pt x="238" y="71"/>
                    </a:lnTo>
                    <a:lnTo>
                      <a:pt x="232" y="69"/>
                    </a:lnTo>
                    <a:lnTo>
                      <a:pt x="226" y="66"/>
                    </a:lnTo>
                    <a:lnTo>
                      <a:pt x="213" y="62"/>
                    </a:lnTo>
                    <a:lnTo>
                      <a:pt x="199" y="60"/>
                    </a:lnTo>
                    <a:lnTo>
                      <a:pt x="191" y="59"/>
                    </a:lnTo>
                    <a:lnTo>
                      <a:pt x="184" y="5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52" name="Freeform 15"/>
              <p:cNvSpPr>
                <a:spLocks/>
              </p:cNvSpPr>
              <p:nvPr userDrawn="1"/>
            </p:nvSpPr>
            <p:spPr bwMode="auto">
              <a:xfrm>
                <a:off x="7953375" y="4525963"/>
                <a:ext cx="328612" cy="666750"/>
              </a:xfrm>
              <a:custGeom>
                <a:avLst/>
                <a:gdLst>
                  <a:gd name="T0" fmla="*/ 207 w 207"/>
                  <a:gd name="T1" fmla="*/ 67 h 420"/>
                  <a:gd name="T2" fmla="*/ 192 w 207"/>
                  <a:gd name="T3" fmla="*/ 63 h 420"/>
                  <a:gd name="T4" fmla="*/ 185 w 207"/>
                  <a:gd name="T5" fmla="*/ 61 h 420"/>
                  <a:gd name="T6" fmla="*/ 178 w 207"/>
                  <a:gd name="T7" fmla="*/ 60 h 420"/>
                  <a:gd name="T8" fmla="*/ 171 w 207"/>
                  <a:gd name="T9" fmla="*/ 60 h 420"/>
                  <a:gd name="T10" fmla="*/ 164 w 207"/>
                  <a:gd name="T11" fmla="*/ 60 h 420"/>
                  <a:gd name="T12" fmla="*/ 157 w 207"/>
                  <a:gd name="T13" fmla="*/ 60 h 420"/>
                  <a:gd name="T14" fmla="*/ 150 w 207"/>
                  <a:gd name="T15" fmla="*/ 61 h 420"/>
                  <a:gd name="T16" fmla="*/ 138 w 207"/>
                  <a:gd name="T17" fmla="*/ 64 h 420"/>
                  <a:gd name="T18" fmla="*/ 132 w 207"/>
                  <a:gd name="T19" fmla="*/ 66 h 420"/>
                  <a:gd name="T20" fmla="*/ 126 w 207"/>
                  <a:gd name="T21" fmla="*/ 68 h 420"/>
                  <a:gd name="T22" fmla="*/ 120 w 207"/>
                  <a:gd name="T23" fmla="*/ 71 h 420"/>
                  <a:gd name="T24" fmla="*/ 115 w 207"/>
                  <a:gd name="T25" fmla="*/ 75 h 420"/>
                  <a:gd name="T26" fmla="*/ 110 w 207"/>
                  <a:gd name="T27" fmla="*/ 78 h 420"/>
                  <a:gd name="T28" fmla="*/ 105 w 207"/>
                  <a:gd name="T29" fmla="*/ 82 h 420"/>
                  <a:gd name="T30" fmla="*/ 100 w 207"/>
                  <a:gd name="T31" fmla="*/ 86 h 420"/>
                  <a:gd name="T32" fmla="*/ 95 w 207"/>
                  <a:gd name="T33" fmla="*/ 91 h 420"/>
                  <a:gd name="T34" fmla="*/ 91 w 207"/>
                  <a:gd name="T35" fmla="*/ 96 h 420"/>
                  <a:gd name="T36" fmla="*/ 87 w 207"/>
                  <a:gd name="T37" fmla="*/ 101 h 420"/>
                  <a:gd name="T38" fmla="*/ 84 w 207"/>
                  <a:gd name="T39" fmla="*/ 107 h 420"/>
                  <a:gd name="T40" fmla="*/ 79 w 207"/>
                  <a:gd name="T41" fmla="*/ 112 h 420"/>
                  <a:gd name="T42" fmla="*/ 76 w 207"/>
                  <a:gd name="T43" fmla="*/ 119 h 420"/>
                  <a:gd name="T44" fmla="*/ 73 w 207"/>
                  <a:gd name="T45" fmla="*/ 125 h 420"/>
                  <a:gd name="T46" fmla="*/ 69 w 207"/>
                  <a:gd name="T47" fmla="*/ 138 h 420"/>
                  <a:gd name="T48" fmla="*/ 65 w 207"/>
                  <a:gd name="T49" fmla="*/ 152 h 420"/>
                  <a:gd name="T50" fmla="*/ 64 w 207"/>
                  <a:gd name="T51" fmla="*/ 160 h 420"/>
                  <a:gd name="T52" fmla="*/ 63 w 207"/>
                  <a:gd name="T53" fmla="*/ 167 h 420"/>
                  <a:gd name="T54" fmla="*/ 63 w 207"/>
                  <a:gd name="T55" fmla="*/ 175 h 420"/>
                  <a:gd name="T56" fmla="*/ 62 w 207"/>
                  <a:gd name="T57" fmla="*/ 183 h 420"/>
                  <a:gd name="T58" fmla="*/ 62 w 207"/>
                  <a:gd name="T59" fmla="*/ 420 h 420"/>
                  <a:gd name="T60" fmla="*/ 0 w 207"/>
                  <a:gd name="T61" fmla="*/ 420 h 420"/>
                  <a:gd name="T62" fmla="*/ 0 w 207"/>
                  <a:gd name="T63" fmla="*/ 8 h 420"/>
                  <a:gd name="T64" fmla="*/ 59 w 207"/>
                  <a:gd name="T65" fmla="*/ 8 h 420"/>
                  <a:gd name="T66" fmla="*/ 59 w 207"/>
                  <a:gd name="T67" fmla="*/ 64 h 420"/>
                  <a:gd name="T68" fmla="*/ 63 w 207"/>
                  <a:gd name="T69" fmla="*/ 57 h 420"/>
                  <a:gd name="T70" fmla="*/ 69 w 207"/>
                  <a:gd name="T71" fmla="*/ 49 h 420"/>
                  <a:gd name="T72" fmla="*/ 71 w 207"/>
                  <a:gd name="T73" fmla="*/ 46 h 420"/>
                  <a:gd name="T74" fmla="*/ 74 w 207"/>
                  <a:gd name="T75" fmla="*/ 42 h 420"/>
                  <a:gd name="T76" fmla="*/ 82 w 207"/>
                  <a:gd name="T77" fmla="*/ 35 h 420"/>
                  <a:gd name="T78" fmla="*/ 86 w 207"/>
                  <a:gd name="T79" fmla="*/ 32 h 420"/>
                  <a:gd name="T80" fmla="*/ 90 w 207"/>
                  <a:gd name="T81" fmla="*/ 28 h 420"/>
                  <a:gd name="T82" fmla="*/ 94 w 207"/>
                  <a:gd name="T83" fmla="*/ 25 h 420"/>
                  <a:gd name="T84" fmla="*/ 98 w 207"/>
                  <a:gd name="T85" fmla="*/ 22 h 420"/>
                  <a:gd name="T86" fmla="*/ 107 w 207"/>
                  <a:gd name="T87" fmla="*/ 17 h 420"/>
                  <a:gd name="T88" fmla="*/ 116 w 207"/>
                  <a:gd name="T89" fmla="*/ 12 h 420"/>
                  <a:gd name="T90" fmla="*/ 126 w 207"/>
                  <a:gd name="T91" fmla="*/ 8 h 420"/>
                  <a:gd name="T92" fmla="*/ 136 w 207"/>
                  <a:gd name="T93" fmla="*/ 4 h 420"/>
                  <a:gd name="T94" fmla="*/ 147 w 207"/>
                  <a:gd name="T95" fmla="*/ 2 h 420"/>
                  <a:gd name="T96" fmla="*/ 159 w 207"/>
                  <a:gd name="T97" fmla="*/ 0 h 420"/>
                  <a:gd name="T98" fmla="*/ 171 w 207"/>
                  <a:gd name="T99" fmla="*/ 0 h 420"/>
                  <a:gd name="T100" fmla="*/ 183 w 207"/>
                  <a:gd name="T101" fmla="*/ 1 h 420"/>
                  <a:gd name="T102" fmla="*/ 195 w 207"/>
                  <a:gd name="T103" fmla="*/ 2 h 420"/>
                  <a:gd name="T104" fmla="*/ 207 w 207"/>
                  <a:gd name="T105" fmla="*/ 5 h 420"/>
                  <a:gd name="T106" fmla="*/ 207 w 207"/>
                  <a:gd name="T107" fmla="*/ 67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07" h="420">
                    <a:moveTo>
                      <a:pt x="207" y="67"/>
                    </a:moveTo>
                    <a:lnTo>
                      <a:pt x="192" y="63"/>
                    </a:lnTo>
                    <a:lnTo>
                      <a:pt x="185" y="61"/>
                    </a:lnTo>
                    <a:lnTo>
                      <a:pt x="178" y="60"/>
                    </a:lnTo>
                    <a:lnTo>
                      <a:pt x="171" y="60"/>
                    </a:lnTo>
                    <a:lnTo>
                      <a:pt x="164" y="60"/>
                    </a:lnTo>
                    <a:lnTo>
                      <a:pt x="157" y="60"/>
                    </a:lnTo>
                    <a:lnTo>
                      <a:pt x="150" y="61"/>
                    </a:lnTo>
                    <a:lnTo>
                      <a:pt x="138" y="64"/>
                    </a:lnTo>
                    <a:lnTo>
                      <a:pt x="132" y="66"/>
                    </a:lnTo>
                    <a:lnTo>
                      <a:pt x="126" y="68"/>
                    </a:lnTo>
                    <a:lnTo>
                      <a:pt x="120" y="71"/>
                    </a:lnTo>
                    <a:lnTo>
                      <a:pt x="115" y="75"/>
                    </a:lnTo>
                    <a:lnTo>
                      <a:pt x="110" y="78"/>
                    </a:lnTo>
                    <a:lnTo>
                      <a:pt x="105" y="82"/>
                    </a:lnTo>
                    <a:lnTo>
                      <a:pt x="100" y="86"/>
                    </a:lnTo>
                    <a:lnTo>
                      <a:pt x="95" y="91"/>
                    </a:lnTo>
                    <a:lnTo>
                      <a:pt x="91" y="96"/>
                    </a:lnTo>
                    <a:lnTo>
                      <a:pt x="87" y="101"/>
                    </a:lnTo>
                    <a:lnTo>
                      <a:pt x="84" y="107"/>
                    </a:lnTo>
                    <a:lnTo>
                      <a:pt x="79" y="112"/>
                    </a:lnTo>
                    <a:lnTo>
                      <a:pt x="76" y="119"/>
                    </a:lnTo>
                    <a:lnTo>
                      <a:pt x="73" y="125"/>
                    </a:lnTo>
                    <a:lnTo>
                      <a:pt x="69" y="138"/>
                    </a:lnTo>
                    <a:lnTo>
                      <a:pt x="65" y="152"/>
                    </a:lnTo>
                    <a:lnTo>
                      <a:pt x="64" y="160"/>
                    </a:lnTo>
                    <a:lnTo>
                      <a:pt x="63" y="167"/>
                    </a:lnTo>
                    <a:lnTo>
                      <a:pt x="63" y="175"/>
                    </a:lnTo>
                    <a:lnTo>
                      <a:pt x="62" y="183"/>
                    </a:lnTo>
                    <a:lnTo>
                      <a:pt x="62" y="420"/>
                    </a:lnTo>
                    <a:lnTo>
                      <a:pt x="0" y="420"/>
                    </a:lnTo>
                    <a:lnTo>
                      <a:pt x="0" y="8"/>
                    </a:lnTo>
                    <a:lnTo>
                      <a:pt x="59" y="8"/>
                    </a:lnTo>
                    <a:lnTo>
                      <a:pt x="59" y="64"/>
                    </a:lnTo>
                    <a:lnTo>
                      <a:pt x="63" y="57"/>
                    </a:lnTo>
                    <a:lnTo>
                      <a:pt x="69" y="49"/>
                    </a:lnTo>
                    <a:lnTo>
                      <a:pt x="71" y="46"/>
                    </a:lnTo>
                    <a:lnTo>
                      <a:pt x="74" y="42"/>
                    </a:lnTo>
                    <a:lnTo>
                      <a:pt x="82" y="35"/>
                    </a:lnTo>
                    <a:lnTo>
                      <a:pt x="86" y="32"/>
                    </a:lnTo>
                    <a:lnTo>
                      <a:pt x="90" y="28"/>
                    </a:lnTo>
                    <a:lnTo>
                      <a:pt x="94" y="25"/>
                    </a:lnTo>
                    <a:lnTo>
                      <a:pt x="98" y="22"/>
                    </a:lnTo>
                    <a:lnTo>
                      <a:pt x="107" y="17"/>
                    </a:lnTo>
                    <a:lnTo>
                      <a:pt x="116" y="12"/>
                    </a:lnTo>
                    <a:lnTo>
                      <a:pt x="126" y="8"/>
                    </a:lnTo>
                    <a:lnTo>
                      <a:pt x="136" y="4"/>
                    </a:lnTo>
                    <a:lnTo>
                      <a:pt x="147" y="2"/>
                    </a:lnTo>
                    <a:lnTo>
                      <a:pt x="159" y="0"/>
                    </a:lnTo>
                    <a:lnTo>
                      <a:pt x="171" y="0"/>
                    </a:lnTo>
                    <a:lnTo>
                      <a:pt x="183" y="1"/>
                    </a:lnTo>
                    <a:lnTo>
                      <a:pt x="195" y="2"/>
                    </a:lnTo>
                    <a:lnTo>
                      <a:pt x="207" y="5"/>
                    </a:lnTo>
                    <a:lnTo>
                      <a:pt x="207" y="6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53" name="Rectangle 16"/>
              <p:cNvSpPr>
                <a:spLocks noChangeArrowheads="1"/>
              </p:cNvSpPr>
              <p:nvPr userDrawn="1"/>
            </p:nvSpPr>
            <p:spPr bwMode="auto">
              <a:xfrm>
                <a:off x="8415338" y="4324351"/>
                <a:ext cx="98425" cy="8667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54" name="Freeform 17"/>
              <p:cNvSpPr>
                <a:spLocks noEditPoints="1"/>
              </p:cNvSpPr>
              <p:nvPr userDrawn="1"/>
            </p:nvSpPr>
            <p:spPr bwMode="auto">
              <a:xfrm>
                <a:off x="8683625" y="4324351"/>
                <a:ext cx="582612" cy="879475"/>
              </a:xfrm>
              <a:custGeom>
                <a:avLst/>
                <a:gdLst>
                  <a:gd name="T0" fmla="*/ 308 w 367"/>
                  <a:gd name="T1" fmla="*/ 547 h 554"/>
                  <a:gd name="T2" fmla="*/ 290 w 367"/>
                  <a:gd name="T3" fmla="*/ 505 h 554"/>
                  <a:gd name="T4" fmla="*/ 261 w 367"/>
                  <a:gd name="T5" fmla="*/ 530 h 554"/>
                  <a:gd name="T6" fmla="*/ 236 w 367"/>
                  <a:gd name="T7" fmla="*/ 543 h 554"/>
                  <a:gd name="T8" fmla="*/ 197 w 367"/>
                  <a:gd name="T9" fmla="*/ 553 h 554"/>
                  <a:gd name="T10" fmla="*/ 155 w 367"/>
                  <a:gd name="T11" fmla="*/ 553 h 554"/>
                  <a:gd name="T12" fmla="*/ 119 w 367"/>
                  <a:gd name="T13" fmla="*/ 544 h 554"/>
                  <a:gd name="T14" fmla="*/ 87 w 367"/>
                  <a:gd name="T15" fmla="*/ 528 h 554"/>
                  <a:gd name="T16" fmla="*/ 66 w 367"/>
                  <a:gd name="T17" fmla="*/ 512 h 554"/>
                  <a:gd name="T18" fmla="*/ 42 w 367"/>
                  <a:gd name="T19" fmla="*/ 484 h 554"/>
                  <a:gd name="T20" fmla="*/ 19 w 367"/>
                  <a:gd name="T21" fmla="*/ 443 h 554"/>
                  <a:gd name="T22" fmla="*/ 7 w 367"/>
                  <a:gd name="T23" fmla="*/ 404 h 554"/>
                  <a:gd name="T24" fmla="*/ 0 w 367"/>
                  <a:gd name="T25" fmla="*/ 341 h 554"/>
                  <a:gd name="T26" fmla="*/ 5 w 367"/>
                  <a:gd name="T27" fmla="*/ 288 h 554"/>
                  <a:gd name="T28" fmla="*/ 19 w 367"/>
                  <a:gd name="T29" fmla="*/ 240 h 554"/>
                  <a:gd name="T30" fmla="*/ 37 w 367"/>
                  <a:gd name="T31" fmla="*/ 206 h 554"/>
                  <a:gd name="T32" fmla="*/ 61 w 367"/>
                  <a:gd name="T33" fmla="*/ 177 h 554"/>
                  <a:gd name="T34" fmla="*/ 89 w 367"/>
                  <a:gd name="T35" fmla="*/ 154 h 554"/>
                  <a:gd name="T36" fmla="*/ 123 w 367"/>
                  <a:gd name="T37" fmla="*/ 138 h 554"/>
                  <a:gd name="T38" fmla="*/ 161 w 367"/>
                  <a:gd name="T39" fmla="*/ 129 h 554"/>
                  <a:gd name="T40" fmla="*/ 202 w 367"/>
                  <a:gd name="T41" fmla="*/ 129 h 554"/>
                  <a:gd name="T42" fmla="*/ 238 w 367"/>
                  <a:gd name="T43" fmla="*/ 139 h 554"/>
                  <a:gd name="T44" fmla="*/ 269 w 367"/>
                  <a:gd name="T45" fmla="*/ 156 h 554"/>
                  <a:gd name="T46" fmla="*/ 286 w 367"/>
                  <a:gd name="T47" fmla="*/ 170 h 554"/>
                  <a:gd name="T48" fmla="*/ 305 w 367"/>
                  <a:gd name="T49" fmla="*/ 194 h 554"/>
                  <a:gd name="T50" fmla="*/ 169 w 367"/>
                  <a:gd name="T51" fmla="*/ 188 h 554"/>
                  <a:gd name="T52" fmla="*/ 143 w 367"/>
                  <a:gd name="T53" fmla="*/ 194 h 554"/>
                  <a:gd name="T54" fmla="*/ 120 w 367"/>
                  <a:gd name="T55" fmla="*/ 206 h 554"/>
                  <a:gd name="T56" fmla="*/ 101 w 367"/>
                  <a:gd name="T57" fmla="*/ 223 h 554"/>
                  <a:gd name="T58" fmla="*/ 80 w 367"/>
                  <a:gd name="T59" fmla="*/ 256 h 554"/>
                  <a:gd name="T60" fmla="*/ 64 w 367"/>
                  <a:gd name="T61" fmla="*/ 311 h 554"/>
                  <a:gd name="T62" fmla="*/ 64 w 367"/>
                  <a:gd name="T63" fmla="*/ 372 h 554"/>
                  <a:gd name="T64" fmla="*/ 74 w 367"/>
                  <a:gd name="T65" fmla="*/ 413 h 554"/>
                  <a:gd name="T66" fmla="*/ 93 w 367"/>
                  <a:gd name="T67" fmla="*/ 449 h 554"/>
                  <a:gd name="T68" fmla="*/ 115 w 367"/>
                  <a:gd name="T69" fmla="*/ 472 h 554"/>
                  <a:gd name="T70" fmla="*/ 137 w 367"/>
                  <a:gd name="T71" fmla="*/ 485 h 554"/>
                  <a:gd name="T72" fmla="*/ 183 w 367"/>
                  <a:gd name="T73" fmla="*/ 495 h 554"/>
                  <a:gd name="T74" fmla="*/ 220 w 367"/>
                  <a:gd name="T75" fmla="*/ 490 h 554"/>
                  <a:gd name="T76" fmla="*/ 244 w 367"/>
                  <a:gd name="T77" fmla="*/ 479 h 554"/>
                  <a:gd name="T78" fmla="*/ 264 w 367"/>
                  <a:gd name="T79" fmla="*/ 464 h 554"/>
                  <a:gd name="T80" fmla="*/ 287 w 367"/>
                  <a:gd name="T81" fmla="*/ 432 h 554"/>
                  <a:gd name="T82" fmla="*/ 302 w 367"/>
                  <a:gd name="T83" fmla="*/ 386 h 554"/>
                  <a:gd name="T84" fmla="*/ 306 w 367"/>
                  <a:gd name="T85" fmla="*/ 341 h 554"/>
                  <a:gd name="T86" fmla="*/ 298 w 367"/>
                  <a:gd name="T87" fmla="*/ 283 h 554"/>
                  <a:gd name="T88" fmla="*/ 282 w 367"/>
                  <a:gd name="T89" fmla="*/ 244 h 554"/>
                  <a:gd name="T90" fmla="*/ 262 w 367"/>
                  <a:gd name="T91" fmla="*/ 219 h 554"/>
                  <a:gd name="T92" fmla="*/ 236 w 367"/>
                  <a:gd name="T93" fmla="*/ 199 h 554"/>
                  <a:gd name="T94" fmla="*/ 211 w 367"/>
                  <a:gd name="T95" fmla="*/ 190 h 5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367" h="554">
                    <a:moveTo>
                      <a:pt x="305" y="0"/>
                    </a:moveTo>
                    <a:lnTo>
                      <a:pt x="367" y="0"/>
                    </a:lnTo>
                    <a:lnTo>
                      <a:pt x="367" y="547"/>
                    </a:lnTo>
                    <a:lnTo>
                      <a:pt x="308" y="547"/>
                    </a:lnTo>
                    <a:lnTo>
                      <a:pt x="308" y="481"/>
                    </a:lnTo>
                    <a:lnTo>
                      <a:pt x="303" y="489"/>
                    </a:lnTo>
                    <a:lnTo>
                      <a:pt x="297" y="498"/>
                    </a:lnTo>
                    <a:lnTo>
                      <a:pt x="290" y="505"/>
                    </a:lnTo>
                    <a:lnTo>
                      <a:pt x="284" y="512"/>
                    </a:lnTo>
                    <a:lnTo>
                      <a:pt x="277" y="519"/>
                    </a:lnTo>
                    <a:lnTo>
                      <a:pt x="269" y="525"/>
                    </a:lnTo>
                    <a:lnTo>
                      <a:pt x="261" y="530"/>
                    </a:lnTo>
                    <a:lnTo>
                      <a:pt x="253" y="535"/>
                    </a:lnTo>
                    <a:lnTo>
                      <a:pt x="245" y="539"/>
                    </a:lnTo>
                    <a:lnTo>
                      <a:pt x="240" y="541"/>
                    </a:lnTo>
                    <a:lnTo>
                      <a:pt x="236" y="543"/>
                    </a:lnTo>
                    <a:lnTo>
                      <a:pt x="226" y="547"/>
                    </a:lnTo>
                    <a:lnTo>
                      <a:pt x="217" y="549"/>
                    </a:lnTo>
                    <a:lnTo>
                      <a:pt x="207" y="551"/>
                    </a:lnTo>
                    <a:lnTo>
                      <a:pt x="197" y="553"/>
                    </a:lnTo>
                    <a:lnTo>
                      <a:pt x="186" y="554"/>
                    </a:lnTo>
                    <a:lnTo>
                      <a:pt x="175" y="554"/>
                    </a:lnTo>
                    <a:lnTo>
                      <a:pt x="165" y="554"/>
                    </a:lnTo>
                    <a:lnTo>
                      <a:pt x="155" y="553"/>
                    </a:lnTo>
                    <a:lnTo>
                      <a:pt x="146" y="552"/>
                    </a:lnTo>
                    <a:lnTo>
                      <a:pt x="137" y="550"/>
                    </a:lnTo>
                    <a:lnTo>
                      <a:pt x="128" y="547"/>
                    </a:lnTo>
                    <a:lnTo>
                      <a:pt x="119" y="544"/>
                    </a:lnTo>
                    <a:lnTo>
                      <a:pt x="110" y="541"/>
                    </a:lnTo>
                    <a:lnTo>
                      <a:pt x="102" y="537"/>
                    </a:lnTo>
                    <a:lnTo>
                      <a:pt x="94" y="533"/>
                    </a:lnTo>
                    <a:lnTo>
                      <a:pt x="87" y="528"/>
                    </a:lnTo>
                    <a:lnTo>
                      <a:pt x="83" y="526"/>
                    </a:lnTo>
                    <a:lnTo>
                      <a:pt x="79" y="523"/>
                    </a:lnTo>
                    <a:lnTo>
                      <a:pt x="72" y="518"/>
                    </a:lnTo>
                    <a:lnTo>
                      <a:pt x="66" y="512"/>
                    </a:lnTo>
                    <a:lnTo>
                      <a:pt x="59" y="505"/>
                    </a:lnTo>
                    <a:lnTo>
                      <a:pt x="53" y="499"/>
                    </a:lnTo>
                    <a:lnTo>
                      <a:pt x="47" y="492"/>
                    </a:lnTo>
                    <a:lnTo>
                      <a:pt x="42" y="484"/>
                    </a:lnTo>
                    <a:lnTo>
                      <a:pt x="37" y="477"/>
                    </a:lnTo>
                    <a:lnTo>
                      <a:pt x="27" y="460"/>
                    </a:lnTo>
                    <a:lnTo>
                      <a:pt x="23" y="452"/>
                    </a:lnTo>
                    <a:lnTo>
                      <a:pt x="19" y="443"/>
                    </a:lnTo>
                    <a:lnTo>
                      <a:pt x="16" y="433"/>
                    </a:lnTo>
                    <a:lnTo>
                      <a:pt x="12" y="424"/>
                    </a:lnTo>
                    <a:lnTo>
                      <a:pt x="10" y="414"/>
                    </a:lnTo>
                    <a:lnTo>
                      <a:pt x="7" y="404"/>
                    </a:lnTo>
                    <a:lnTo>
                      <a:pt x="3" y="384"/>
                    </a:lnTo>
                    <a:lnTo>
                      <a:pt x="1" y="363"/>
                    </a:lnTo>
                    <a:lnTo>
                      <a:pt x="1" y="352"/>
                    </a:lnTo>
                    <a:lnTo>
                      <a:pt x="0" y="341"/>
                    </a:lnTo>
                    <a:lnTo>
                      <a:pt x="1" y="320"/>
                    </a:lnTo>
                    <a:lnTo>
                      <a:pt x="2" y="309"/>
                    </a:lnTo>
                    <a:lnTo>
                      <a:pt x="3" y="299"/>
                    </a:lnTo>
                    <a:lnTo>
                      <a:pt x="5" y="288"/>
                    </a:lnTo>
                    <a:lnTo>
                      <a:pt x="7" y="278"/>
                    </a:lnTo>
                    <a:lnTo>
                      <a:pt x="10" y="268"/>
                    </a:lnTo>
                    <a:lnTo>
                      <a:pt x="13" y="259"/>
                    </a:lnTo>
                    <a:lnTo>
                      <a:pt x="19" y="240"/>
                    </a:lnTo>
                    <a:lnTo>
                      <a:pt x="23" y="231"/>
                    </a:lnTo>
                    <a:lnTo>
                      <a:pt x="28" y="222"/>
                    </a:lnTo>
                    <a:lnTo>
                      <a:pt x="32" y="214"/>
                    </a:lnTo>
                    <a:lnTo>
                      <a:pt x="37" y="206"/>
                    </a:lnTo>
                    <a:lnTo>
                      <a:pt x="43" y="198"/>
                    </a:lnTo>
                    <a:lnTo>
                      <a:pt x="48" y="191"/>
                    </a:lnTo>
                    <a:lnTo>
                      <a:pt x="54" y="184"/>
                    </a:lnTo>
                    <a:lnTo>
                      <a:pt x="61" y="177"/>
                    </a:lnTo>
                    <a:lnTo>
                      <a:pt x="67" y="171"/>
                    </a:lnTo>
                    <a:lnTo>
                      <a:pt x="74" y="165"/>
                    </a:lnTo>
                    <a:lnTo>
                      <a:pt x="82" y="159"/>
                    </a:lnTo>
                    <a:lnTo>
                      <a:pt x="89" y="154"/>
                    </a:lnTo>
                    <a:lnTo>
                      <a:pt x="97" y="149"/>
                    </a:lnTo>
                    <a:lnTo>
                      <a:pt x="105" y="145"/>
                    </a:lnTo>
                    <a:lnTo>
                      <a:pt x="114" y="141"/>
                    </a:lnTo>
                    <a:lnTo>
                      <a:pt x="123" y="138"/>
                    </a:lnTo>
                    <a:lnTo>
                      <a:pt x="132" y="135"/>
                    </a:lnTo>
                    <a:lnTo>
                      <a:pt x="142" y="132"/>
                    </a:lnTo>
                    <a:lnTo>
                      <a:pt x="151" y="130"/>
                    </a:lnTo>
                    <a:lnTo>
                      <a:pt x="161" y="129"/>
                    </a:lnTo>
                    <a:lnTo>
                      <a:pt x="172" y="128"/>
                    </a:lnTo>
                    <a:lnTo>
                      <a:pt x="182" y="128"/>
                    </a:lnTo>
                    <a:lnTo>
                      <a:pt x="192" y="128"/>
                    </a:lnTo>
                    <a:lnTo>
                      <a:pt x="202" y="129"/>
                    </a:lnTo>
                    <a:lnTo>
                      <a:pt x="212" y="131"/>
                    </a:lnTo>
                    <a:lnTo>
                      <a:pt x="221" y="133"/>
                    </a:lnTo>
                    <a:lnTo>
                      <a:pt x="230" y="135"/>
                    </a:lnTo>
                    <a:lnTo>
                      <a:pt x="238" y="139"/>
                    </a:lnTo>
                    <a:lnTo>
                      <a:pt x="247" y="142"/>
                    </a:lnTo>
                    <a:lnTo>
                      <a:pt x="254" y="146"/>
                    </a:lnTo>
                    <a:lnTo>
                      <a:pt x="262" y="151"/>
                    </a:lnTo>
                    <a:lnTo>
                      <a:pt x="269" y="156"/>
                    </a:lnTo>
                    <a:lnTo>
                      <a:pt x="273" y="158"/>
                    </a:lnTo>
                    <a:lnTo>
                      <a:pt x="276" y="161"/>
                    </a:lnTo>
                    <a:lnTo>
                      <a:pt x="283" y="167"/>
                    </a:lnTo>
                    <a:lnTo>
                      <a:pt x="286" y="170"/>
                    </a:lnTo>
                    <a:lnTo>
                      <a:pt x="289" y="173"/>
                    </a:lnTo>
                    <a:lnTo>
                      <a:pt x="294" y="180"/>
                    </a:lnTo>
                    <a:lnTo>
                      <a:pt x="300" y="186"/>
                    </a:lnTo>
                    <a:lnTo>
                      <a:pt x="305" y="194"/>
                    </a:lnTo>
                    <a:lnTo>
                      <a:pt x="305" y="0"/>
                    </a:lnTo>
                    <a:close/>
                    <a:moveTo>
                      <a:pt x="183" y="187"/>
                    </a:moveTo>
                    <a:lnTo>
                      <a:pt x="176" y="187"/>
                    </a:lnTo>
                    <a:lnTo>
                      <a:pt x="169" y="188"/>
                    </a:lnTo>
                    <a:lnTo>
                      <a:pt x="162" y="189"/>
                    </a:lnTo>
                    <a:lnTo>
                      <a:pt x="155" y="190"/>
                    </a:lnTo>
                    <a:lnTo>
                      <a:pt x="149" y="192"/>
                    </a:lnTo>
                    <a:lnTo>
                      <a:pt x="143" y="194"/>
                    </a:lnTo>
                    <a:lnTo>
                      <a:pt x="137" y="197"/>
                    </a:lnTo>
                    <a:lnTo>
                      <a:pt x="131" y="199"/>
                    </a:lnTo>
                    <a:lnTo>
                      <a:pt x="126" y="203"/>
                    </a:lnTo>
                    <a:lnTo>
                      <a:pt x="120" y="206"/>
                    </a:lnTo>
                    <a:lnTo>
                      <a:pt x="115" y="210"/>
                    </a:lnTo>
                    <a:lnTo>
                      <a:pt x="110" y="214"/>
                    </a:lnTo>
                    <a:lnTo>
                      <a:pt x="106" y="219"/>
                    </a:lnTo>
                    <a:lnTo>
                      <a:pt x="101" y="223"/>
                    </a:lnTo>
                    <a:lnTo>
                      <a:pt x="97" y="228"/>
                    </a:lnTo>
                    <a:lnTo>
                      <a:pt x="93" y="233"/>
                    </a:lnTo>
                    <a:lnTo>
                      <a:pt x="86" y="244"/>
                    </a:lnTo>
                    <a:lnTo>
                      <a:pt x="80" y="256"/>
                    </a:lnTo>
                    <a:lnTo>
                      <a:pt x="75" y="269"/>
                    </a:lnTo>
                    <a:lnTo>
                      <a:pt x="70" y="283"/>
                    </a:lnTo>
                    <a:lnTo>
                      <a:pt x="67" y="297"/>
                    </a:lnTo>
                    <a:lnTo>
                      <a:pt x="64" y="311"/>
                    </a:lnTo>
                    <a:lnTo>
                      <a:pt x="63" y="326"/>
                    </a:lnTo>
                    <a:lnTo>
                      <a:pt x="62" y="341"/>
                    </a:lnTo>
                    <a:lnTo>
                      <a:pt x="63" y="357"/>
                    </a:lnTo>
                    <a:lnTo>
                      <a:pt x="64" y="372"/>
                    </a:lnTo>
                    <a:lnTo>
                      <a:pt x="67" y="386"/>
                    </a:lnTo>
                    <a:lnTo>
                      <a:pt x="68" y="393"/>
                    </a:lnTo>
                    <a:lnTo>
                      <a:pt x="70" y="400"/>
                    </a:lnTo>
                    <a:lnTo>
                      <a:pt x="74" y="413"/>
                    </a:lnTo>
                    <a:lnTo>
                      <a:pt x="80" y="426"/>
                    </a:lnTo>
                    <a:lnTo>
                      <a:pt x="86" y="438"/>
                    </a:lnTo>
                    <a:lnTo>
                      <a:pt x="89" y="444"/>
                    </a:lnTo>
                    <a:lnTo>
                      <a:pt x="93" y="449"/>
                    </a:lnTo>
                    <a:lnTo>
                      <a:pt x="101" y="459"/>
                    </a:lnTo>
                    <a:lnTo>
                      <a:pt x="105" y="464"/>
                    </a:lnTo>
                    <a:lnTo>
                      <a:pt x="110" y="468"/>
                    </a:lnTo>
                    <a:lnTo>
                      <a:pt x="115" y="472"/>
                    </a:lnTo>
                    <a:lnTo>
                      <a:pt x="120" y="476"/>
                    </a:lnTo>
                    <a:lnTo>
                      <a:pt x="125" y="479"/>
                    </a:lnTo>
                    <a:lnTo>
                      <a:pt x="131" y="483"/>
                    </a:lnTo>
                    <a:lnTo>
                      <a:pt x="137" y="485"/>
                    </a:lnTo>
                    <a:lnTo>
                      <a:pt x="143" y="488"/>
                    </a:lnTo>
                    <a:lnTo>
                      <a:pt x="155" y="492"/>
                    </a:lnTo>
                    <a:lnTo>
                      <a:pt x="169" y="494"/>
                    </a:lnTo>
                    <a:lnTo>
                      <a:pt x="183" y="495"/>
                    </a:lnTo>
                    <a:lnTo>
                      <a:pt x="199" y="494"/>
                    </a:lnTo>
                    <a:lnTo>
                      <a:pt x="206" y="493"/>
                    </a:lnTo>
                    <a:lnTo>
                      <a:pt x="213" y="492"/>
                    </a:lnTo>
                    <a:lnTo>
                      <a:pt x="220" y="490"/>
                    </a:lnTo>
                    <a:lnTo>
                      <a:pt x="226" y="488"/>
                    </a:lnTo>
                    <a:lnTo>
                      <a:pt x="232" y="485"/>
                    </a:lnTo>
                    <a:lnTo>
                      <a:pt x="238" y="483"/>
                    </a:lnTo>
                    <a:lnTo>
                      <a:pt x="244" y="479"/>
                    </a:lnTo>
                    <a:lnTo>
                      <a:pt x="249" y="476"/>
                    </a:lnTo>
                    <a:lnTo>
                      <a:pt x="255" y="472"/>
                    </a:lnTo>
                    <a:lnTo>
                      <a:pt x="259" y="468"/>
                    </a:lnTo>
                    <a:lnTo>
                      <a:pt x="264" y="464"/>
                    </a:lnTo>
                    <a:lnTo>
                      <a:pt x="269" y="459"/>
                    </a:lnTo>
                    <a:lnTo>
                      <a:pt x="277" y="449"/>
                    </a:lnTo>
                    <a:lnTo>
                      <a:pt x="284" y="438"/>
                    </a:lnTo>
                    <a:lnTo>
                      <a:pt x="287" y="432"/>
                    </a:lnTo>
                    <a:lnTo>
                      <a:pt x="290" y="426"/>
                    </a:lnTo>
                    <a:lnTo>
                      <a:pt x="295" y="413"/>
                    </a:lnTo>
                    <a:lnTo>
                      <a:pt x="299" y="400"/>
                    </a:lnTo>
                    <a:lnTo>
                      <a:pt x="302" y="386"/>
                    </a:lnTo>
                    <a:lnTo>
                      <a:pt x="303" y="379"/>
                    </a:lnTo>
                    <a:lnTo>
                      <a:pt x="304" y="372"/>
                    </a:lnTo>
                    <a:lnTo>
                      <a:pt x="306" y="357"/>
                    </a:lnTo>
                    <a:lnTo>
                      <a:pt x="306" y="341"/>
                    </a:lnTo>
                    <a:lnTo>
                      <a:pt x="306" y="326"/>
                    </a:lnTo>
                    <a:lnTo>
                      <a:pt x="304" y="311"/>
                    </a:lnTo>
                    <a:lnTo>
                      <a:pt x="302" y="297"/>
                    </a:lnTo>
                    <a:lnTo>
                      <a:pt x="298" y="283"/>
                    </a:lnTo>
                    <a:lnTo>
                      <a:pt x="294" y="269"/>
                    </a:lnTo>
                    <a:lnTo>
                      <a:pt x="288" y="256"/>
                    </a:lnTo>
                    <a:lnTo>
                      <a:pt x="285" y="250"/>
                    </a:lnTo>
                    <a:lnTo>
                      <a:pt x="282" y="244"/>
                    </a:lnTo>
                    <a:lnTo>
                      <a:pt x="275" y="233"/>
                    </a:lnTo>
                    <a:lnTo>
                      <a:pt x="271" y="228"/>
                    </a:lnTo>
                    <a:lnTo>
                      <a:pt x="266" y="223"/>
                    </a:lnTo>
                    <a:lnTo>
                      <a:pt x="262" y="219"/>
                    </a:lnTo>
                    <a:lnTo>
                      <a:pt x="257" y="214"/>
                    </a:lnTo>
                    <a:lnTo>
                      <a:pt x="247" y="206"/>
                    </a:lnTo>
                    <a:lnTo>
                      <a:pt x="242" y="203"/>
                    </a:lnTo>
                    <a:lnTo>
                      <a:pt x="236" y="199"/>
                    </a:lnTo>
                    <a:lnTo>
                      <a:pt x="230" y="197"/>
                    </a:lnTo>
                    <a:lnTo>
                      <a:pt x="224" y="194"/>
                    </a:lnTo>
                    <a:lnTo>
                      <a:pt x="218" y="192"/>
                    </a:lnTo>
                    <a:lnTo>
                      <a:pt x="211" y="190"/>
                    </a:lnTo>
                    <a:lnTo>
                      <a:pt x="205" y="189"/>
                    </a:lnTo>
                    <a:lnTo>
                      <a:pt x="198" y="188"/>
                    </a:lnTo>
                    <a:lnTo>
                      <a:pt x="183" y="18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</p:grpSp>
      </p:grp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695042078"/>
      </p:ext>
    </p:extLst>
  </p:cSld>
  <p:clrMapOvr>
    <a:masterClrMapping/>
  </p:clrMapOvr>
  <p:transition spd="med">
    <p:fad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11C7F-3C54-43B5-908B-15AC29D19F90}" type="datetime3">
              <a:rPr lang="en-US" smtClean="0"/>
              <a:pPr/>
              <a:t>5 January 2017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Presentation name</a:t>
            </a: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496852100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B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7561039" y="6191895"/>
            <a:ext cx="2808511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16" name="Rectangle 15"/>
          <p:cNvSpPr/>
          <p:nvPr userDrawn="1"/>
        </p:nvSpPr>
        <p:spPr>
          <a:xfrm>
            <a:off x="9649550" y="4032051"/>
            <a:ext cx="720000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17" name="Rectangle 16"/>
          <p:cNvSpPr/>
          <p:nvPr userDrawn="1"/>
        </p:nvSpPr>
        <p:spPr>
          <a:xfrm>
            <a:off x="8929191" y="4752727"/>
            <a:ext cx="720000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18" name="Rectangle 17"/>
          <p:cNvSpPr/>
          <p:nvPr userDrawn="1"/>
        </p:nvSpPr>
        <p:spPr>
          <a:xfrm>
            <a:off x="9649550" y="5472211"/>
            <a:ext cx="720000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20" name="Rectangle 19"/>
          <p:cNvSpPr/>
          <p:nvPr userDrawn="1"/>
        </p:nvSpPr>
        <p:spPr>
          <a:xfrm>
            <a:off x="1440359" y="719683"/>
            <a:ext cx="720000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51F651D-C496-4CA1-BAE0-A67C09B72761}" type="datetime3">
              <a:rPr lang="en-US" smtClean="0"/>
              <a:pPr/>
              <a:t>5 January 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smtClean="0"/>
              <a:t>Presentation name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0" y="1223739"/>
            <a:ext cx="8642350" cy="2232249"/>
          </a:xfrm>
        </p:spPr>
        <p:txBody>
          <a:bodyPr anchor="b" anchorCtr="0"/>
          <a:lstStyle>
            <a:lvl1pPr algn="ctr">
              <a:lnSpc>
                <a:spcPct val="85000"/>
              </a:lnSpc>
              <a:defRPr sz="64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0" y="3600003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Rectangle 20"/>
          <p:cNvSpPr/>
          <p:nvPr userDrawn="1"/>
        </p:nvSpPr>
        <p:spPr>
          <a:xfrm>
            <a:off x="0" y="7274"/>
            <a:ext cx="1440279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grpSp>
        <p:nvGrpSpPr>
          <p:cNvPr id="22" name="Group 21"/>
          <p:cNvGrpSpPr>
            <a:grpSpLocks noChangeAspect="1"/>
          </p:cNvGrpSpPr>
          <p:nvPr userDrawn="1"/>
        </p:nvGrpSpPr>
        <p:grpSpPr>
          <a:xfrm>
            <a:off x="7921079" y="6455139"/>
            <a:ext cx="1979146" cy="169200"/>
            <a:chOff x="425958" y="6336331"/>
            <a:chExt cx="2526569" cy="216000"/>
          </a:xfrm>
        </p:grpSpPr>
        <p:sp>
          <p:nvSpPr>
            <p:cNvPr id="23" name="Freeform 6"/>
            <p:cNvSpPr>
              <a:spLocks noChangeAspect="1" noEditPoints="1"/>
            </p:cNvSpPr>
            <p:nvPr userDrawn="1"/>
          </p:nvSpPr>
          <p:spPr bwMode="auto">
            <a:xfrm>
              <a:off x="425958" y="6336331"/>
              <a:ext cx="1295526" cy="216000"/>
            </a:xfrm>
            <a:custGeom>
              <a:avLst/>
              <a:gdLst>
                <a:gd name="T0" fmla="*/ 4989 w 5446"/>
                <a:gd name="T1" fmla="*/ 686 h 908"/>
                <a:gd name="T2" fmla="*/ 4808 w 5446"/>
                <a:gd name="T3" fmla="*/ 593 h 908"/>
                <a:gd name="T4" fmla="*/ 4773 w 5446"/>
                <a:gd name="T5" fmla="*/ 389 h 908"/>
                <a:gd name="T6" fmla="*/ 4890 w 5446"/>
                <a:gd name="T7" fmla="*/ 244 h 908"/>
                <a:gd name="T8" fmla="*/ 5087 w 5446"/>
                <a:gd name="T9" fmla="*/ 246 h 908"/>
                <a:gd name="T10" fmla="*/ 4275 w 5446"/>
                <a:gd name="T11" fmla="*/ 348 h 908"/>
                <a:gd name="T12" fmla="*/ 4169 w 5446"/>
                <a:gd name="T13" fmla="*/ 308 h 908"/>
                <a:gd name="T14" fmla="*/ 4039 w 5446"/>
                <a:gd name="T15" fmla="*/ 382 h 908"/>
                <a:gd name="T16" fmla="*/ 3947 w 5446"/>
                <a:gd name="T17" fmla="*/ 299 h 908"/>
                <a:gd name="T18" fmla="*/ 3885 w 5446"/>
                <a:gd name="T19" fmla="*/ 230 h 908"/>
                <a:gd name="T20" fmla="*/ 4026 w 5446"/>
                <a:gd name="T21" fmla="*/ 225 h 908"/>
                <a:gd name="T22" fmla="*/ 4157 w 5446"/>
                <a:gd name="T23" fmla="*/ 240 h 908"/>
                <a:gd name="T24" fmla="*/ 4327 w 5446"/>
                <a:gd name="T25" fmla="*/ 258 h 908"/>
                <a:gd name="T26" fmla="*/ 3153 w 5446"/>
                <a:gd name="T27" fmla="*/ 684 h 908"/>
                <a:gd name="T28" fmla="*/ 2979 w 5446"/>
                <a:gd name="T29" fmla="*/ 574 h 908"/>
                <a:gd name="T30" fmla="*/ 2963 w 5446"/>
                <a:gd name="T31" fmla="*/ 362 h 908"/>
                <a:gd name="T32" fmla="*/ 3119 w 5446"/>
                <a:gd name="T33" fmla="*/ 228 h 908"/>
                <a:gd name="T34" fmla="*/ 3325 w 5446"/>
                <a:gd name="T35" fmla="*/ 274 h 908"/>
                <a:gd name="T36" fmla="*/ 3408 w 5446"/>
                <a:gd name="T37" fmla="*/ 466 h 908"/>
                <a:gd name="T38" fmla="*/ 3307 w 5446"/>
                <a:gd name="T39" fmla="*/ 646 h 908"/>
                <a:gd name="T40" fmla="*/ 2400 w 5446"/>
                <a:gd name="T41" fmla="*/ 420 h 908"/>
                <a:gd name="T42" fmla="*/ 2307 w 5446"/>
                <a:gd name="T43" fmla="*/ 305 h 908"/>
                <a:gd name="T44" fmla="*/ 2173 w 5446"/>
                <a:gd name="T45" fmla="*/ 348 h 908"/>
                <a:gd name="T46" fmla="*/ 2144 w 5446"/>
                <a:gd name="T47" fmla="*/ 287 h 908"/>
                <a:gd name="T48" fmla="*/ 2344 w 5446"/>
                <a:gd name="T49" fmla="*/ 228 h 908"/>
                <a:gd name="T50" fmla="*/ 2478 w 5446"/>
                <a:gd name="T51" fmla="*/ 349 h 908"/>
                <a:gd name="T52" fmla="*/ 1440 w 5446"/>
                <a:gd name="T53" fmla="*/ 669 h 908"/>
                <a:gd name="T54" fmla="*/ 1240 w 5446"/>
                <a:gd name="T55" fmla="*/ 653 h 908"/>
                <a:gd name="T56" fmla="*/ 1136 w 5446"/>
                <a:gd name="T57" fmla="*/ 478 h 908"/>
                <a:gd name="T58" fmla="*/ 1199 w 5446"/>
                <a:gd name="T59" fmla="*/ 289 h 908"/>
                <a:gd name="T60" fmla="*/ 1381 w 5446"/>
                <a:gd name="T61" fmla="*/ 222 h 908"/>
                <a:gd name="T62" fmla="*/ 466 w 5446"/>
                <a:gd name="T63" fmla="*/ 686 h 908"/>
                <a:gd name="T64" fmla="*/ 258 w 5446"/>
                <a:gd name="T65" fmla="*/ 567 h 908"/>
                <a:gd name="T66" fmla="*/ 460 w 5446"/>
                <a:gd name="T67" fmla="*/ 606 h 908"/>
                <a:gd name="T68" fmla="*/ 583 w 5446"/>
                <a:gd name="T69" fmla="*/ 540 h 908"/>
                <a:gd name="T70" fmla="*/ 341 w 5446"/>
                <a:gd name="T71" fmla="*/ 472 h 908"/>
                <a:gd name="T72" fmla="*/ 239 w 5446"/>
                <a:gd name="T73" fmla="*/ 342 h 908"/>
                <a:gd name="T74" fmla="*/ 365 w 5446"/>
                <a:gd name="T75" fmla="*/ 232 h 908"/>
                <a:gd name="T76" fmla="*/ 641 w 5446"/>
                <a:gd name="T77" fmla="*/ 283 h 908"/>
                <a:gd name="T78" fmla="*/ 462 w 5446"/>
                <a:gd name="T79" fmla="*/ 302 h 908"/>
                <a:gd name="T80" fmla="*/ 327 w 5446"/>
                <a:gd name="T81" fmla="*/ 363 h 908"/>
                <a:gd name="T82" fmla="*/ 584 w 5446"/>
                <a:gd name="T83" fmla="*/ 433 h 908"/>
                <a:gd name="T84" fmla="*/ 674 w 5446"/>
                <a:gd name="T85" fmla="*/ 553 h 908"/>
                <a:gd name="T86" fmla="*/ 569 w 5446"/>
                <a:gd name="T87" fmla="*/ 669 h 908"/>
                <a:gd name="T88" fmla="*/ 5446 w 5446"/>
                <a:gd name="T89" fmla="*/ 453 h 908"/>
                <a:gd name="T90" fmla="*/ 1291 w 5446"/>
                <a:gd name="T91" fmla="*/ 318 h 908"/>
                <a:gd name="T92" fmla="*/ 1231 w 5446"/>
                <a:gd name="T93" fmla="*/ 504 h 908"/>
                <a:gd name="T94" fmla="*/ 1318 w 5446"/>
                <a:gd name="T95" fmla="*/ 603 h 908"/>
                <a:gd name="T96" fmla="*/ 1469 w 5446"/>
                <a:gd name="T97" fmla="*/ 562 h 908"/>
                <a:gd name="T98" fmla="*/ 1491 w 5446"/>
                <a:gd name="T99" fmla="*/ 384 h 908"/>
                <a:gd name="T100" fmla="*/ 1373 w 5446"/>
                <a:gd name="T101" fmla="*/ 297 h 908"/>
                <a:gd name="T102" fmla="*/ 3063 w 5446"/>
                <a:gd name="T103" fmla="*/ 359 h 908"/>
                <a:gd name="T104" fmla="*/ 3059 w 5446"/>
                <a:gd name="T105" fmla="*/ 541 h 908"/>
                <a:gd name="T106" fmla="*/ 3213 w 5446"/>
                <a:gd name="T107" fmla="*/ 601 h 908"/>
                <a:gd name="T108" fmla="*/ 3311 w 5446"/>
                <a:gd name="T109" fmla="*/ 508 h 908"/>
                <a:gd name="T110" fmla="*/ 3273 w 5446"/>
                <a:gd name="T111" fmla="*/ 338 h 908"/>
                <a:gd name="T112" fmla="*/ 4941 w 5446"/>
                <a:gd name="T113" fmla="*/ 307 h 908"/>
                <a:gd name="T114" fmla="*/ 4856 w 5446"/>
                <a:gd name="T115" fmla="*/ 483 h 908"/>
                <a:gd name="T116" fmla="*/ 4934 w 5446"/>
                <a:gd name="T117" fmla="*/ 597 h 908"/>
                <a:gd name="T118" fmla="*/ 5090 w 5446"/>
                <a:gd name="T119" fmla="*/ 573 h 908"/>
                <a:gd name="T120" fmla="*/ 5126 w 5446"/>
                <a:gd name="T121" fmla="*/ 399 h 908"/>
                <a:gd name="T122" fmla="*/ 5022 w 5446"/>
                <a:gd name="T123" fmla="*/ 299 h 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446" h="908">
                  <a:moveTo>
                    <a:pt x="5219" y="677"/>
                  </a:moveTo>
                  <a:lnTo>
                    <a:pt x="5130" y="677"/>
                  </a:lnTo>
                  <a:lnTo>
                    <a:pt x="5130" y="624"/>
                  </a:lnTo>
                  <a:lnTo>
                    <a:pt x="5127" y="627"/>
                  </a:lnTo>
                  <a:lnTo>
                    <a:pt x="5124" y="631"/>
                  </a:lnTo>
                  <a:lnTo>
                    <a:pt x="5117" y="637"/>
                  </a:lnTo>
                  <a:lnTo>
                    <a:pt x="5110" y="644"/>
                  </a:lnTo>
                  <a:lnTo>
                    <a:pt x="5103" y="649"/>
                  </a:lnTo>
                  <a:lnTo>
                    <a:pt x="5087" y="660"/>
                  </a:lnTo>
                  <a:lnTo>
                    <a:pt x="5079" y="665"/>
                  </a:lnTo>
                  <a:lnTo>
                    <a:pt x="5070" y="669"/>
                  </a:lnTo>
                  <a:lnTo>
                    <a:pt x="5061" y="673"/>
                  </a:lnTo>
                  <a:lnTo>
                    <a:pt x="5052" y="676"/>
                  </a:lnTo>
                  <a:lnTo>
                    <a:pt x="5042" y="679"/>
                  </a:lnTo>
                  <a:lnTo>
                    <a:pt x="5032" y="682"/>
                  </a:lnTo>
                  <a:lnTo>
                    <a:pt x="5022" y="684"/>
                  </a:lnTo>
                  <a:lnTo>
                    <a:pt x="5011" y="685"/>
                  </a:lnTo>
                  <a:lnTo>
                    <a:pt x="5000" y="686"/>
                  </a:lnTo>
                  <a:lnTo>
                    <a:pt x="4989" y="686"/>
                  </a:lnTo>
                  <a:lnTo>
                    <a:pt x="4977" y="686"/>
                  </a:lnTo>
                  <a:lnTo>
                    <a:pt x="4965" y="685"/>
                  </a:lnTo>
                  <a:lnTo>
                    <a:pt x="4954" y="684"/>
                  </a:lnTo>
                  <a:lnTo>
                    <a:pt x="4942" y="682"/>
                  </a:lnTo>
                  <a:lnTo>
                    <a:pt x="4931" y="679"/>
                  </a:lnTo>
                  <a:lnTo>
                    <a:pt x="4921" y="676"/>
                  </a:lnTo>
                  <a:lnTo>
                    <a:pt x="4910" y="672"/>
                  </a:lnTo>
                  <a:lnTo>
                    <a:pt x="4900" y="668"/>
                  </a:lnTo>
                  <a:lnTo>
                    <a:pt x="4890" y="663"/>
                  </a:lnTo>
                  <a:lnTo>
                    <a:pt x="4880" y="658"/>
                  </a:lnTo>
                  <a:lnTo>
                    <a:pt x="4871" y="653"/>
                  </a:lnTo>
                  <a:lnTo>
                    <a:pt x="4862" y="647"/>
                  </a:lnTo>
                  <a:lnTo>
                    <a:pt x="4853" y="640"/>
                  </a:lnTo>
                  <a:lnTo>
                    <a:pt x="4845" y="633"/>
                  </a:lnTo>
                  <a:lnTo>
                    <a:pt x="4837" y="626"/>
                  </a:lnTo>
                  <a:lnTo>
                    <a:pt x="4829" y="618"/>
                  </a:lnTo>
                  <a:lnTo>
                    <a:pt x="4822" y="610"/>
                  </a:lnTo>
                  <a:lnTo>
                    <a:pt x="4815" y="602"/>
                  </a:lnTo>
                  <a:lnTo>
                    <a:pt x="4808" y="593"/>
                  </a:lnTo>
                  <a:lnTo>
                    <a:pt x="4802" y="584"/>
                  </a:lnTo>
                  <a:lnTo>
                    <a:pt x="4796" y="575"/>
                  </a:lnTo>
                  <a:lnTo>
                    <a:pt x="4791" y="565"/>
                  </a:lnTo>
                  <a:lnTo>
                    <a:pt x="4786" y="555"/>
                  </a:lnTo>
                  <a:lnTo>
                    <a:pt x="4782" y="545"/>
                  </a:lnTo>
                  <a:lnTo>
                    <a:pt x="4778" y="534"/>
                  </a:lnTo>
                  <a:lnTo>
                    <a:pt x="4775" y="523"/>
                  </a:lnTo>
                  <a:lnTo>
                    <a:pt x="4772" y="512"/>
                  </a:lnTo>
                  <a:lnTo>
                    <a:pt x="4770" y="501"/>
                  </a:lnTo>
                  <a:lnTo>
                    <a:pt x="4768" y="489"/>
                  </a:lnTo>
                  <a:lnTo>
                    <a:pt x="4766" y="478"/>
                  </a:lnTo>
                  <a:lnTo>
                    <a:pt x="4765" y="466"/>
                  </a:lnTo>
                  <a:lnTo>
                    <a:pt x="4765" y="453"/>
                  </a:lnTo>
                  <a:lnTo>
                    <a:pt x="4765" y="441"/>
                  </a:lnTo>
                  <a:lnTo>
                    <a:pt x="4766" y="429"/>
                  </a:lnTo>
                  <a:lnTo>
                    <a:pt x="4768" y="417"/>
                  </a:lnTo>
                  <a:lnTo>
                    <a:pt x="4770" y="406"/>
                  </a:lnTo>
                  <a:lnTo>
                    <a:pt x="4772" y="395"/>
                  </a:lnTo>
                  <a:lnTo>
                    <a:pt x="4773" y="389"/>
                  </a:lnTo>
                  <a:lnTo>
                    <a:pt x="4775" y="384"/>
                  </a:lnTo>
                  <a:lnTo>
                    <a:pt x="4778" y="373"/>
                  </a:lnTo>
                  <a:lnTo>
                    <a:pt x="4782" y="362"/>
                  </a:lnTo>
                  <a:lnTo>
                    <a:pt x="4786" y="352"/>
                  </a:lnTo>
                  <a:lnTo>
                    <a:pt x="4791" y="342"/>
                  </a:lnTo>
                  <a:lnTo>
                    <a:pt x="4796" y="332"/>
                  </a:lnTo>
                  <a:lnTo>
                    <a:pt x="4802" y="323"/>
                  </a:lnTo>
                  <a:lnTo>
                    <a:pt x="4808" y="314"/>
                  </a:lnTo>
                  <a:lnTo>
                    <a:pt x="4815" y="305"/>
                  </a:lnTo>
                  <a:lnTo>
                    <a:pt x="4822" y="297"/>
                  </a:lnTo>
                  <a:lnTo>
                    <a:pt x="4829" y="289"/>
                  </a:lnTo>
                  <a:lnTo>
                    <a:pt x="4837" y="281"/>
                  </a:lnTo>
                  <a:lnTo>
                    <a:pt x="4845" y="274"/>
                  </a:lnTo>
                  <a:lnTo>
                    <a:pt x="4849" y="270"/>
                  </a:lnTo>
                  <a:lnTo>
                    <a:pt x="4853" y="267"/>
                  </a:lnTo>
                  <a:lnTo>
                    <a:pt x="4862" y="260"/>
                  </a:lnTo>
                  <a:lnTo>
                    <a:pt x="4871" y="254"/>
                  </a:lnTo>
                  <a:lnTo>
                    <a:pt x="4880" y="249"/>
                  </a:lnTo>
                  <a:lnTo>
                    <a:pt x="4890" y="244"/>
                  </a:lnTo>
                  <a:lnTo>
                    <a:pt x="4900" y="239"/>
                  </a:lnTo>
                  <a:lnTo>
                    <a:pt x="4910" y="235"/>
                  </a:lnTo>
                  <a:lnTo>
                    <a:pt x="4921" y="231"/>
                  </a:lnTo>
                  <a:lnTo>
                    <a:pt x="4931" y="228"/>
                  </a:lnTo>
                  <a:lnTo>
                    <a:pt x="4942" y="226"/>
                  </a:lnTo>
                  <a:lnTo>
                    <a:pt x="4954" y="224"/>
                  </a:lnTo>
                  <a:lnTo>
                    <a:pt x="4965" y="222"/>
                  </a:lnTo>
                  <a:lnTo>
                    <a:pt x="4977" y="221"/>
                  </a:lnTo>
                  <a:lnTo>
                    <a:pt x="4989" y="221"/>
                  </a:lnTo>
                  <a:lnTo>
                    <a:pt x="5000" y="221"/>
                  </a:lnTo>
                  <a:lnTo>
                    <a:pt x="5011" y="222"/>
                  </a:lnTo>
                  <a:lnTo>
                    <a:pt x="5022" y="223"/>
                  </a:lnTo>
                  <a:lnTo>
                    <a:pt x="5032" y="225"/>
                  </a:lnTo>
                  <a:lnTo>
                    <a:pt x="5042" y="228"/>
                  </a:lnTo>
                  <a:lnTo>
                    <a:pt x="5052" y="230"/>
                  </a:lnTo>
                  <a:lnTo>
                    <a:pt x="5061" y="234"/>
                  </a:lnTo>
                  <a:lnTo>
                    <a:pt x="5070" y="238"/>
                  </a:lnTo>
                  <a:lnTo>
                    <a:pt x="5079" y="242"/>
                  </a:lnTo>
                  <a:lnTo>
                    <a:pt x="5087" y="246"/>
                  </a:lnTo>
                  <a:lnTo>
                    <a:pt x="5095" y="251"/>
                  </a:lnTo>
                  <a:lnTo>
                    <a:pt x="5099" y="254"/>
                  </a:lnTo>
                  <a:lnTo>
                    <a:pt x="5102" y="257"/>
                  </a:lnTo>
                  <a:lnTo>
                    <a:pt x="5110" y="263"/>
                  </a:lnTo>
                  <a:lnTo>
                    <a:pt x="5117" y="269"/>
                  </a:lnTo>
                  <a:lnTo>
                    <a:pt x="5123" y="275"/>
                  </a:lnTo>
                  <a:lnTo>
                    <a:pt x="5130" y="282"/>
                  </a:lnTo>
                  <a:lnTo>
                    <a:pt x="5130" y="230"/>
                  </a:lnTo>
                  <a:lnTo>
                    <a:pt x="5219" y="230"/>
                  </a:lnTo>
                  <a:lnTo>
                    <a:pt x="5219" y="677"/>
                  </a:lnTo>
                  <a:close/>
                  <a:moveTo>
                    <a:pt x="4372" y="408"/>
                  </a:moveTo>
                  <a:lnTo>
                    <a:pt x="4372" y="676"/>
                  </a:lnTo>
                  <a:lnTo>
                    <a:pt x="4283" y="676"/>
                  </a:lnTo>
                  <a:lnTo>
                    <a:pt x="4283" y="409"/>
                  </a:lnTo>
                  <a:lnTo>
                    <a:pt x="4282" y="391"/>
                  </a:lnTo>
                  <a:lnTo>
                    <a:pt x="4282" y="382"/>
                  </a:lnTo>
                  <a:lnTo>
                    <a:pt x="4281" y="374"/>
                  </a:lnTo>
                  <a:lnTo>
                    <a:pt x="4278" y="360"/>
                  </a:lnTo>
                  <a:lnTo>
                    <a:pt x="4275" y="348"/>
                  </a:lnTo>
                  <a:lnTo>
                    <a:pt x="4271" y="337"/>
                  </a:lnTo>
                  <a:lnTo>
                    <a:pt x="4266" y="328"/>
                  </a:lnTo>
                  <a:lnTo>
                    <a:pt x="4261" y="320"/>
                  </a:lnTo>
                  <a:lnTo>
                    <a:pt x="4255" y="314"/>
                  </a:lnTo>
                  <a:lnTo>
                    <a:pt x="4249" y="309"/>
                  </a:lnTo>
                  <a:lnTo>
                    <a:pt x="4243" y="305"/>
                  </a:lnTo>
                  <a:lnTo>
                    <a:pt x="4237" y="302"/>
                  </a:lnTo>
                  <a:lnTo>
                    <a:pt x="4231" y="300"/>
                  </a:lnTo>
                  <a:lnTo>
                    <a:pt x="4225" y="298"/>
                  </a:lnTo>
                  <a:lnTo>
                    <a:pt x="4220" y="297"/>
                  </a:lnTo>
                  <a:lnTo>
                    <a:pt x="4214" y="297"/>
                  </a:lnTo>
                  <a:lnTo>
                    <a:pt x="4210" y="297"/>
                  </a:lnTo>
                  <a:lnTo>
                    <a:pt x="4206" y="297"/>
                  </a:lnTo>
                  <a:lnTo>
                    <a:pt x="4201" y="297"/>
                  </a:lnTo>
                  <a:lnTo>
                    <a:pt x="4195" y="298"/>
                  </a:lnTo>
                  <a:lnTo>
                    <a:pt x="4189" y="299"/>
                  </a:lnTo>
                  <a:lnTo>
                    <a:pt x="4183" y="301"/>
                  </a:lnTo>
                  <a:lnTo>
                    <a:pt x="4176" y="304"/>
                  </a:lnTo>
                  <a:lnTo>
                    <a:pt x="4169" y="308"/>
                  </a:lnTo>
                  <a:lnTo>
                    <a:pt x="4163" y="313"/>
                  </a:lnTo>
                  <a:lnTo>
                    <a:pt x="4156" y="320"/>
                  </a:lnTo>
                  <a:lnTo>
                    <a:pt x="4150" y="327"/>
                  </a:lnTo>
                  <a:lnTo>
                    <a:pt x="4147" y="332"/>
                  </a:lnTo>
                  <a:lnTo>
                    <a:pt x="4144" y="337"/>
                  </a:lnTo>
                  <a:lnTo>
                    <a:pt x="4142" y="342"/>
                  </a:lnTo>
                  <a:lnTo>
                    <a:pt x="4139" y="348"/>
                  </a:lnTo>
                  <a:lnTo>
                    <a:pt x="4137" y="354"/>
                  </a:lnTo>
                  <a:lnTo>
                    <a:pt x="4135" y="361"/>
                  </a:lnTo>
                  <a:lnTo>
                    <a:pt x="4134" y="368"/>
                  </a:lnTo>
                  <a:lnTo>
                    <a:pt x="4132" y="375"/>
                  </a:lnTo>
                  <a:lnTo>
                    <a:pt x="4130" y="392"/>
                  </a:lnTo>
                  <a:lnTo>
                    <a:pt x="4130" y="402"/>
                  </a:lnTo>
                  <a:lnTo>
                    <a:pt x="4129" y="412"/>
                  </a:lnTo>
                  <a:lnTo>
                    <a:pt x="4129" y="676"/>
                  </a:lnTo>
                  <a:lnTo>
                    <a:pt x="4040" y="676"/>
                  </a:lnTo>
                  <a:lnTo>
                    <a:pt x="4040" y="409"/>
                  </a:lnTo>
                  <a:lnTo>
                    <a:pt x="4040" y="391"/>
                  </a:lnTo>
                  <a:lnTo>
                    <a:pt x="4039" y="382"/>
                  </a:lnTo>
                  <a:lnTo>
                    <a:pt x="4038" y="374"/>
                  </a:lnTo>
                  <a:lnTo>
                    <a:pt x="4036" y="360"/>
                  </a:lnTo>
                  <a:lnTo>
                    <a:pt x="4032" y="348"/>
                  </a:lnTo>
                  <a:lnTo>
                    <a:pt x="4028" y="337"/>
                  </a:lnTo>
                  <a:lnTo>
                    <a:pt x="4023" y="328"/>
                  </a:lnTo>
                  <a:lnTo>
                    <a:pt x="4018" y="320"/>
                  </a:lnTo>
                  <a:lnTo>
                    <a:pt x="4012" y="314"/>
                  </a:lnTo>
                  <a:lnTo>
                    <a:pt x="4007" y="309"/>
                  </a:lnTo>
                  <a:lnTo>
                    <a:pt x="4001" y="305"/>
                  </a:lnTo>
                  <a:lnTo>
                    <a:pt x="3994" y="302"/>
                  </a:lnTo>
                  <a:lnTo>
                    <a:pt x="3988" y="300"/>
                  </a:lnTo>
                  <a:lnTo>
                    <a:pt x="3983" y="298"/>
                  </a:lnTo>
                  <a:lnTo>
                    <a:pt x="3977" y="297"/>
                  </a:lnTo>
                  <a:lnTo>
                    <a:pt x="3972" y="297"/>
                  </a:lnTo>
                  <a:lnTo>
                    <a:pt x="3967" y="297"/>
                  </a:lnTo>
                  <a:lnTo>
                    <a:pt x="3963" y="297"/>
                  </a:lnTo>
                  <a:lnTo>
                    <a:pt x="3959" y="297"/>
                  </a:lnTo>
                  <a:lnTo>
                    <a:pt x="3953" y="298"/>
                  </a:lnTo>
                  <a:lnTo>
                    <a:pt x="3947" y="299"/>
                  </a:lnTo>
                  <a:lnTo>
                    <a:pt x="3941" y="301"/>
                  </a:lnTo>
                  <a:lnTo>
                    <a:pt x="3934" y="304"/>
                  </a:lnTo>
                  <a:lnTo>
                    <a:pt x="3928" y="308"/>
                  </a:lnTo>
                  <a:lnTo>
                    <a:pt x="3921" y="313"/>
                  </a:lnTo>
                  <a:lnTo>
                    <a:pt x="3915" y="320"/>
                  </a:lnTo>
                  <a:lnTo>
                    <a:pt x="3909" y="327"/>
                  </a:lnTo>
                  <a:lnTo>
                    <a:pt x="3906" y="332"/>
                  </a:lnTo>
                  <a:lnTo>
                    <a:pt x="3903" y="337"/>
                  </a:lnTo>
                  <a:lnTo>
                    <a:pt x="3898" y="348"/>
                  </a:lnTo>
                  <a:lnTo>
                    <a:pt x="3894" y="361"/>
                  </a:lnTo>
                  <a:lnTo>
                    <a:pt x="3893" y="368"/>
                  </a:lnTo>
                  <a:lnTo>
                    <a:pt x="3891" y="375"/>
                  </a:lnTo>
                  <a:lnTo>
                    <a:pt x="3889" y="392"/>
                  </a:lnTo>
                  <a:lnTo>
                    <a:pt x="3889" y="402"/>
                  </a:lnTo>
                  <a:lnTo>
                    <a:pt x="3889" y="412"/>
                  </a:lnTo>
                  <a:lnTo>
                    <a:pt x="3889" y="676"/>
                  </a:lnTo>
                  <a:lnTo>
                    <a:pt x="3800" y="676"/>
                  </a:lnTo>
                  <a:lnTo>
                    <a:pt x="3800" y="230"/>
                  </a:lnTo>
                  <a:lnTo>
                    <a:pt x="3885" y="230"/>
                  </a:lnTo>
                  <a:lnTo>
                    <a:pt x="3885" y="281"/>
                  </a:lnTo>
                  <a:lnTo>
                    <a:pt x="3890" y="272"/>
                  </a:lnTo>
                  <a:lnTo>
                    <a:pt x="3895" y="264"/>
                  </a:lnTo>
                  <a:lnTo>
                    <a:pt x="3901" y="258"/>
                  </a:lnTo>
                  <a:lnTo>
                    <a:pt x="3907" y="251"/>
                  </a:lnTo>
                  <a:lnTo>
                    <a:pt x="3914" y="246"/>
                  </a:lnTo>
                  <a:lnTo>
                    <a:pt x="3921" y="241"/>
                  </a:lnTo>
                  <a:lnTo>
                    <a:pt x="3928" y="237"/>
                  </a:lnTo>
                  <a:lnTo>
                    <a:pt x="3935" y="233"/>
                  </a:lnTo>
                  <a:lnTo>
                    <a:pt x="3942" y="230"/>
                  </a:lnTo>
                  <a:lnTo>
                    <a:pt x="3950" y="227"/>
                  </a:lnTo>
                  <a:lnTo>
                    <a:pt x="3964" y="224"/>
                  </a:lnTo>
                  <a:lnTo>
                    <a:pt x="3971" y="222"/>
                  </a:lnTo>
                  <a:lnTo>
                    <a:pt x="3978" y="221"/>
                  </a:lnTo>
                  <a:lnTo>
                    <a:pt x="3990" y="221"/>
                  </a:lnTo>
                  <a:lnTo>
                    <a:pt x="4000" y="221"/>
                  </a:lnTo>
                  <a:lnTo>
                    <a:pt x="4008" y="222"/>
                  </a:lnTo>
                  <a:lnTo>
                    <a:pt x="4017" y="223"/>
                  </a:lnTo>
                  <a:lnTo>
                    <a:pt x="4026" y="225"/>
                  </a:lnTo>
                  <a:lnTo>
                    <a:pt x="4034" y="228"/>
                  </a:lnTo>
                  <a:lnTo>
                    <a:pt x="4042" y="231"/>
                  </a:lnTo>
                  <a:lnTo>
                    <a:pt x="4050" y="234"/>
                  </a:lnTo>
                  <a:lnTo>
                    <a:pt x="4057" y="238"/>
                  </a:lnTo>
                  <a:lnTo>
                    <a:pt x="4064" y="243"/>
                  </a:lnTo>
                  <a:lnTo>
                    <a:pt x="4071" y="248"/>
                  </a:lnTo>
                  <a:lnTo>
                    <a:pt x="4078" y="254"/>
                  </a:lnTo>
                  <a:lnTo>
                    <a:pt x="4084" y="261"/>
                  </a:lnTo>
                  <a:lnTo>
                    <a:pt x="4090" y="268"/>
                  </a:lnTo>
                  <a:lnTo>
                    <a:pt x="4096" y="275"/>
                  </a:lnTo>
                  <a:lnTo>
                    <a:pt x="4101" y="283"/>
                  </a:lnTo>
                  <a:lnTo>
                    <a:pt x="4105" y="292"/>
                  </a:lnTo>
                  <a:lnTo>
                    <a:pt x="4111" y="282"/>
                  </a:lnTo>
                  <a:lnTo>
                    <a:pt x="4118" y="273"/>
                  </a:lnTo>
                  <a:lnTo>
                    <a:pt x="4125" y="265"/>
                  </a:lnTo>
                  <a:lnTo>
                    <a:pt x="4133" y="257"/>
                  </a:lnTo>
                  <a:lnTo>
                    <a:pt x="4140" y="251"/>
                  </a:lnTo>
                  <a:lnTo>
                    <a:pt x="4148" y="245"/>
                  </a:lnTo>
                  <a:lnTo>
                    <a:pt x="4157" y="240"/>
                  </a:lnTo>
                  <a:lnTo>
                    <a:pt x="4165" y="235"/>
                  </a:lnTo>
                  <a:lnTo>
                    <a:pt x="4174" y="232"/>
                  </a:lnTo>
                  <a:lnTo>
                    <a:pt x="4182" y="229"/>
                  </a:lnTo>
                  <a:lnTo>
                    <a:pt x="4191" y="226"/>
                  </a:lnTo>
                  <a:lnTo>
                    <a:pt x="4199" y="224"/>
                  </a:lnTo>
                  <a:lnTo>
                    <a:pt x="4207" y="223"/>
                  </a:lnTo>
                  <a:lnTo>
                    <a:pt x="4214" y="222"/>
                  </a:lnTo>
                  <a:lnTo>
                    <a:pt x="4228" y="221"/>
                  </a:lnTo>
                  <a:lnTo>
                    <a:pt x="4241" y="221"/>
                  </a:lnTo>
                  <a:lnTo>
                    <a:pt x="4254" y="223"/>
                  </a:lnTo>
                  <a:lnTo>
                    <a:pt x="4267" y="225"/>
                  </a:lnTo>
                  <a:lnTo>
                    <a:pt x="4280" y="229"/>
                  </a:lnTo>
                  <a:lnTo>
                    <a:pt x="4292" y="234"/>
                  </a:lnTo>
                  <a:lnTo>
                    <a:pt x="4298" y="237"/>
                  </a:lnTo>
                  <a:lnTo>
                    <a:pt x="4304" y="241"/>
                  </a:lnTo>
                  <a:lnTo>
                    <a:pt x="4310" y="244"/>
                  </a:lnTo>
                  <a:lnTo>
                    <a:pt x="4316" y="249"/>
                  </a:lnTo>
                  <a:lnTo>
                    <a:pt x="4321" y="253"/>
                  </a:lnTo>
                  <a:lnTo>
                    <a:pt x="4327" y="258"/>
                  </a:lnTo>
                  <a:lnTo>
                    <a:pt x="4332" y="264"/>
                  </a:lnTo>
                  <a:lnTo>
                    <a:pt x="4337" y="270"/>
                  </a:lnTo>
                  <a:lnTo>
                    <a:pt x="4341" y="276"/>
                  </a:lnTo>
                  <a:lnTo>
                    <a:pt x="4346" y="283"/>
                  </a:lnTo>
                  <a:lnTo>
                    <a:pt x="4350" y="290"/>
                  </a:lnTo>
                  <a:lnTo>
                    <a:pt x="4354" y="298"/>
                  </a:lnTo>
                  <a:lnTo>
                    <a:pt x="4357" y="307"/>
                  </a:lnTo>
                  <a:lnTo>
                    <a:pt x="4360" y="316"/>
                  </a:lnTo>
                  <a:lnTo>
                    <a:pt x="4363" y="325"/>
                  </a:lnTo>
                  <a:lnTo>
                    <a:pt x="4366" y="335"/>
                  </a:lnTo>
                  <a:lnTo>
                    <a:pt x="4368" y="346"/>
                  </a:lnTo>
                  <a:lnTo>
                    <a:pt x="4370" y="357"/>
                  </a:lnTo>
                  <a:lnTo>
                    <a:pt x="4371" y="369"/>
                  </a:lnTo>
                  <a:lnTo>
                    <a:pt x="4372" y="381"/>
                  </a:lnTo>
                  <a:lnTo>
                    <a:pt x="4372" y="394"/>
                  </a:lnTo>
                  <a:lnTo>
                    <a:pt x="4372" y="408"/>
                  </a:lnTo>
                  <a:close/>
                  <a:moveTo>
                    <a:pt x="3177" y="685"/>
                  </a:moveTo>
                  <a:lnTo>
                    <a:pt x="3165" y="685"/>
                  </a:lnTo>
                  <a:lnTo>
                    <a:pt x="3153" y="684"/>
                  </a:lnTo>
                  <a:lnTo>
                    <a:pt x="3142" y="683"/>
                  </a:lnTo>
                  <a:lnTo>
                    <a:pt x="3130" y="681"/>
                  </a:lnTo>
                  <a:lnTo>
                    <a:pt x="3119" y="678"/>
                  </a:lnTo>
                  <a:lnTo>
                    <a:pt x="3108" y="675"/>
                  </a:lnTo>
                  <a:lnTo>
                    <a:pt x="3097" y="671"/>
                  </a:lnTo>
                  <a:lnTo>
                    <a:pt x="3087" y="667"/>
                  </a:lnTo>
                  <a:lnTo>
                    <a:pt x="3076" y="663"/>
                  </a:lnTo>
                  <a:lnTo>
                    <a:pt x="3066" y="658"/>
                  </a:lnTo>
                  <a:lnTo>
                    <a:pt x="3057" y="652"/>
                  </a:lnTo>
                  <a:lnTo>
                    <a:pt x="3047" y="646"/>
                  </a:lnTo>
                  <a:lnTo>
                    <a:pt x="3038" y="639"/>
                  </a:lnTo>
                  <a:lnTo>
                    <a:pt x="3029" y="633"/>
                  </a:lnTo>
                  <a:lnTo>
                    <a:pt x="3021" y="625"/>
                  </a:lnTo>
                  <a:lnTo>
                    <a:pt x="3013" y="618"/>
                  </a:lnTo>
                  <a:lnTo>
                    <a:pt x="3005" y="610"/>
                  </a:lnTo>
                  <a:lnTo>
                    <a:pt x="2998" y="601"/>
                  </a:lnTo>
                  <a:lnTo>
                    <a:pt x="2991" y="592"/>
                  </a:lnTo>
                  <a:lnTo>
                    <a:pt x="2985" y="583"/>
                  </a:lnTo>
                  <a:lnTo>
                    <a:pt x="2979" y="574"/>
                  </a:lnTo>
                  <a:lnTo>
                    <a:pt x="2973" y="564"/>
                  </a:lnTo>
                  <a:lnTo>
                    <a:pt x="2968" y="554"/>
                  </a:lnTo>
                  <a:lnTo>
                    <a:pt x="2963" y="544"/>
                  </a:lnTo>
                  <a:lnTo>
                    <a:pt x="2959" y="533"/>
                  </a:lnTo>
                  <a:lnTo>
                    <a:pt x="2956" y="523"/>
                  </a:lnTo>
                  <a:lnTo>
                    <a:pt x="2952" y="512"/>
                  </a:lnTo>
                  <a:lnTo>
                    <a:pt x="2950" y="500"/>
                  </a:lnTo>
                  <a:lnTo>
                    <a:pt x="2948" y="489"/>
                  </a:lnTo>
                  <a:lnTo>
                    <a:pt x="2946" y="477"/>
                  </a:lnTo>
                  <a:lnTo>
                    <a:pt x="2945" y="466"/>
                  </a:lnTo>
                  <a:lnTo>
                    <a:pt x="2945" y="453"/>
                  </a:lnTo>
                  <a:lnTo>
                    <a:pt x="2945" y="441"/>
                  </a:lnTo>
                  <a:lnTo>
                    <a:pt x="2946" y="429"/>
                  </a:lnTo>
                  <a:lnTo>
                    <a:pt x="2948" y="417"/>
                  </a:lnTo>
                  <a:lnTo>
                    <a:pt x="2950" y="406"/>
                  </a:lnTo>
                  <a:lnTo>
                    <a:pt x="2952" y="395"/>
                  </a:lnTo>
                  <a:lnTo>
                    <a:pt x="2956" y="384"/>
                  </a:lnTo>
                  <a:lnTo>
                    <a:pt x="2959" y="373"/>
                  </a:lnTo>
                  <a:lnTo>
                    <a:pt x="2963" y="362"/>
                  </a:lnTo>
                  <a:lnTo>
                    <a:pt x="2968" y="352"/>
                  </a:lnTo>
                  <a:lnTo>
                    <a:pt x="2973" y="342"/>
                  </a:lnTo>
                  <a:lnTo>
                    <a:pt x="2979" y="332"/>
                  </a:lnTo>
                  <a:lnTo>
                    <a:pt x="2985" y="323"/>
                  </a:lnTo>
                  <a:lnTo>
                    <a:pt x="2991" y="314"/>
                  </a:lnTo>
                  <a:lnTo>
                    <a:pt x="2998" y="305"/>
                  </a:lnTo>
                  <a:lnTo>
                    <a:pt x="3005" y="297"/>
                  </a:lnTo>
                  <a:lnTo>
                    <a:pt x="3013" y="289"/>
                  </a:lnTo>
                  <a:lnTo>
                    <a:pt x="3021" y="281"/>
                  </a:lnTo>
                  <a:lnTo>
                    <a:pt x="3029" y="274"/>
                  </a:lnTo>
                  <a:lnTo>
                    <a:pt x="3038" y="267"/>
                  </a:lnTo>
                  <a:lnTo>
                    <a:pt x="3047" y="260"/>
                  </a:lnTo>
                  <a:lnTo>
                    <a:pt x="3057" y="254"/>
                  </a:lnTo>
                  <a:lnTo>
                    <a:pt x="3066" y="249"/>
                  </a:lnTo>
                  <a:lnTo>
                    <a:pt x="3076" y="244"/>
                  </a:lnTo>
                  <a:lnTo>
                    <a:pt x="3087" y="239"/>
                  </a:lnTo>
                  <a:lnTo>
                    <a:pt x="3097" y="235"/>
                  </a:lnTo>
                  <a:lnTo>
                    <a:pt x="3108" y="231"/>
                  </a:lnTo>
                  <a:lnTo>
                    <a:pt x="3119" y="228"/>
                  </a:lnTo>
                  <a:lnTo>
                    <a:pt x="3130" y="226"/>
                  </a:lnTo>
                  <a:lnTo>
                    <a:pt x="3142" y="224"/>
                  </a:lnTo>
                  <a:lnTo>
                    <a:pt x="3153" y="222"/>
                  </a:lnTo>
                  <a:lnTo>
                    <a:pt x="3165" y="221"/>
                  </a:lnTo>
                  <a:lnTo>
                    <a:pt x="3177" y="221"/>
                  </a:lnTo>
                  <a:lnTo>
                    <a:pt x="3189" y="221"/>
                  </a:lnTo>
                  <a:lnTo>
                    <a:pt x="3201" y="222"/>
                  </a:lnTo>
                  <a:lnTo>
                    <a:pt x="3212" y="224"/>
                  </a:lnTo>
                  <a:lnTo>
                    <a:pt x="3224" y="226"/>
                  </a:lnTo>
                  <a:lnTo>
                    <a:pt x="3235" y="228"/>
                  </a:lnTo>
                  <a:lnTo>
                    <a:pt x="3246" y="231"/>
                  </a:lnTo>
                  <a:lnTo>
                    <a:pt x="3257" y="235"/>
                  </a:lnTo>
                  <a:lnTo>
                    <a:pt x="3267" y="239"/>
                  </a:lnTo>
                  <a:lnTo>
                    <a:pt x="3278" y="244"/>
                  </a:lnTo>
                  <a:lnTo>
                    <a:pt x="3288" y="249"/>
                  </a:lnTo>
                  <a:lnTo>
                    <a:pt x="3297" y="254"/>
                  </a:lnTo>
                  <a:lnTo>
                    <a:pt x="3307" y="260"/>
                  </a:lnTo>
                  <a:lnTo>
                    <a:pt x="3316" y="267"/>
                  </a:lnTo>
                  <a:lnTo>
                    <a:pt x="3325" y="274"/>
                  </a:lnTo>
                  <a:lnTo>
                    <a:pt x="3333" y="281"/>
                  </a:lnTo>
                  <a:lnTo>
                    <a:pt x="3341" y="289"/>
                  </a:lnTo>
                  <a:lnTo>
                    <a:pt x="3349" y="297"/>
                  </a:lnTo>
                  <a:lnTo>
                    <a:pt x="3356" y="305"/>
                  </a:lnTo>
                  <a:lnTo>
                    <a:pt x="3363" y="314"/>
                  </a:lnTo>
                  <a:lnTo>
                    <a:pt x="3369" y="323"/>
                  </a:lnTo>
                  <a:lnTo>
                    <a:pt x="3375" y="332"/>
                  </a:lnTo>
                  <a:lnTo>
                    <a:pt x="3381" y="342"/>
                  </a:lnTo>
                  <a:lnTo>
                    <a:pt x="3386" y="352"/>
                  </a:lnTo>
                  <a:lnTo>
                    <a:pt x="3391" y="362"/>
                  </a:lnTo>
                  <a:lnTo>
                    <a:pt x="3395" y="373"/>
                  </a:lnTo>
                  <a:lnTo>
                    <a:pt x="3398" y="384"/>
                  </a:lnTo>
                  <a:lnTo>
                    <a:pt x="3401" y="395"/>
                  </a:lnTo>
                  <a:lnTo>
                    <a:pt x="3404" y="406"/>
                  </a:lnTo>
                  <a:lnTo>
                    <a:pt x="3406" y="417"/>
                  </a:lnTo>
                  <a:lnTo>
                    <a:pt x="3408" y="429"/>
                  </a:lnTo>
                  <a:lnTo>
                    <a:pt x="3408" y="441"/>
                  </a:lnTo>
                  <a:lnTo>
                    <a:pt x="3409" y="453"/>
                  </a:lnTo>
                  <a:lnTo>
                    <a:pt x="3408" y="466"/>
                  </a:lnTo>
                  <a:lnTo>
                    <a:pt x="3408" y="477"/>
                  </a:lnTo>
                  <a:lnTo>
                    <a:pt x="3406" y="489"/>
                  </a:lnTo>
                  <a:lnTo>
                    <a:pt x="3404" y="500"/>
                  </a:lnTo>
                  <a:lnTo>
                    <a:pt x="3401" y="512"/>
                  </a:lnTo>
                  <a:lnTo>
                    <a:pt x="3398" y="523"/>
                  </a:lnTo>
                  <a:lnTo>
                    <a:pt x="3395" y="533"/>
                  </a:lnTo>
                  <a:lnTo>
                    <a:pt x="3391" y="544"/>
                  </a:lnTo>
                  <a:lnTo>
                    <a:pt x="3386" y="554"/>
                  </a:lnTo>
                  <a:lnTo>
                    <a:pt x="3381" y="564"/>
                  </a:lnTo>
                  <a:lnTo>
                    <a:pt x="3375" y="574"/>
                  </a:lnTo>
                  <a:lnTo>
                    <a:pt x="3369" y="583"/>
                  </a:lnTo>
                  <a:lnTo>
                    <a:pt x="3363" y="592"/>
                  </a:lnTo>
                  <a:lnTo>
                    <a:pt x="3356" y="601"/>
                  </a:lnTo>
                  <a:lnTo>
                    <a:pt x="3349" y="610"/>
                  </a:lnTo>
                  <a:lnTo>
                    <a:pt x="3341" y="618"/>
                  </a:lnTo>
                  <a:lnTo>
                    <a:pt x="3333" y="625"/>
                  </a:lnTo>
                  <a:lnTo>
                    <a:pt x="3325" y="633"/>
                  </a:lnTo>
                  <a:lnTo>
                    <a:pt x="3316" y="639"/>
                  </a:lnTo>
                  <a:lnTo>
                    <a:pt x="3307" y="646"/>
                  </a:lnTo>
                  <a:lnTo>
                    <a:pt x="3297" y="652"/>
                  </a:lnTo>
                  <a:lnTo>
                    <a:pt x="3288" y="658"/>
                  </a:lnTo>
                  <a:lnTo>
                    <a:pt x="3278" y="663"/>
                  </a:lnTo>
                  <a:lnTo>
                    <a:pt x="3267" y="667"/>
                  </a:lnTo>
                  <a:lnTo>
                    <a:pt x="3257" y="671"/>
                  </a:lnTo>
                  <a:lnTo>
                    <a:pt x="3246" y="675"/>
                  </a:lnTo>
                  <a:lnTo>
                    <a:pt x="3235" y="678"/>
                  </a:lnTo>
                  <a:lnTo>
                    <a:pt x="3224" y="681"/>
                  </a:lnTo>
                  <a:lnTo>
                    <a:pt x="3212" y="683"/>
                  </a:lnTo>
                  <a:lnTo>
                    <a:pt x="3201" y="684"/>
                  </a:lnTo>
                  <a:lnTo>
                    <a:pt x="3189" y="685"/>
                  </a:lnTo>
                  <a:lnTo>
                    <a:pt x="3177" y="685"/>
                  </a:lnTo>
                  <a:close/>
                  <a:moveTo>
                    <a:pt x="2491" y="677"/>
                  </a:moveTo>
                  <a:lnTo>
                    <a:pt x="2402" y="677"/>
                  </a:lnTo>
                  <a:lnTo>
                    <a:pt x="2402" y="453"/>
                  </a:lnTo>
                  <a:lnTo>
                    <a:pt x="2402" y="444"/>
                  </a:lnTo>
                  <a:lnTo>
                    <a:pt x="2402" y="436"/>
                  </a:lnTo>
                  <a:lnTo>
                    <a:pt x="2401" y="428"/>
                  </a:lnTo>
                  <a:lnTo>
                    <a:pt x="2400" y="420"/>
                  </a:lnTo>
                  <a:lnTo>
                    <a:pt x="2398" y="412"/>
                  </a:lnTo>
                  <a:lnTo>
                    <a:pt x="2397" y="404"/>
                  </a:lnTo>
                  <a:lnTo>
                    <a:pt x="2395" y="397"/>
                  </a:lnTo>
                  <a:lnTo>
                    <a:pt x="2392" y="390"/>
                  </a:lnTo>
                  <a:lnTo>
                    <a:pt x="2390" y="383"/>
                  </a:lnTo>
                  <a:lnTo>
                    <a:pt x="2387" y="377"/>
                  </a:lnTo>
                  <a:lnTo>
                    <a:pt x="2381" y="364"/>
                  </a:lnTo>
                  <a:lnTo>
                    <a:pt x="2374" y="353"/>
                  </a:lnTo>
                  <a:lnTo>
                    <a:pt x="2370" y="347"/>
                  </a:lnTo>
                  <a:lnTo>
                    <a:pt x="2365" y="342"/>
                  </a:lnTo>
                  <a:lnTo>
                    <a:pt x="2361" y="337"/>
                  </a:lnTo>
                  <a:lnTo>
                    <a:pt x="2357" y="333"/>
                  </a:lnTo>
                  <a:lnTo>
                    <a:pt x="2347" y="325"/>
                  </a:lnTo>
                  <a:lnTo>
                    <a:pt x="2336" y="318"/>
                  </a:lnTo>
                  <a:lnTo>
                    <a:pt x="2331" y="314"/>
                  </a:lnTo>
                  <a:lnTo>
                    <a:pt x="2325" y="312"/>
                  </a:lnTo>
                  <a:lnTo>
                    <a:pt x="2319" y="309"/>
                  </a:lnTo>
                  <a:lnTo>
                    <a:pt x="2313" y="307"/>
                  </a:lnTo>
                  <a:lnTo>
                    <a:pt x="2307" y="305"/>
                  </a:lnTo>
                  <a:lnTo>
                    <a:pt x="2301" y="304"/>
                  </a:lnTo>
                  <a:lnTo>
                    <a:pt x="2295" y="303"/>
                  </a:lnTo>
                  <a:lnTo>
                    <a:pt x="2288" y="302"/>
                  </a:lnTo>
                  <a:lnTo>
                    <a:pt x="2275" y="301"/>
                  </a:lnTo>
                  <a:lnTo>
                    <a:pt x="2261" y="302"/>
                  </a:lnTo>
                  <a:lnTo>
                    <a:pt x="2254" y="303"/>
                  </a:lnTo>
                  <a:lnTo>
                    <a:pt x="2247" y="304"/>
                  </a:lnTo>
                  <a:lnTo>
                    <a:pt x="2234" y="307"/>
                  </a:lnTo>
                  <a:lnTo>
                    <a:pt x="2228" y="309"/>
                  </a:lnTo>
                  <a:lnTo>
                    <a:pt x="2222" y="312"/>
                  </a:lnTo>
                  <a:lnTo>
                    <a:pt x="2216" y="314"/>
                  </a:lnTo>
                  <a:lnTo>
                    <a:pt x="2210" y="318"/>
                  </a:lnTo>
                  <a:lnTo>
                    <a:pt x="2204" y="321"/>
                  </a:lnTo>
                  <a:lnTo>
                    <a:pt x="2198" y="325"/>
                  </a:lnTo>
                  <a:lnTo>
                    <a:pt x="2193" y="329"/>
                  </a:lnTo>
                  <a:lnTo>
                    <a:pt x="2188" y="333"/>
                  </a:lnTo>
                  <a:lnTo>
                    <a:pt x="2183" y="338"/>
                  </a:lnTo>
                  <a:lnTo>
                    <a:pt x="2178" y="343"/>
                  </a:lnTo>
                  <a:lnTo>
                    <a:pt x="2173" y="348"/>
                  </a:lnTo>
                  <a:lnTo>
                    <a:pt x="2169" y="354"/>
                  </a:lnTo>
                  <a:lnTo>
                    <a:pt x="2164" y="360"/>
                  </a:lnTo>
                  <a:lnTo>
                    <a:pt x="2160" y="366"/>
                  </a:lnTo>
                  <a:lnTo>
                    <a:pt x="2153" y="380"/>
                  </a:lnTo>
                  <a:lnTo>
                    <a:pt x="2150" y="387"/>
                  </a:lnTo>
                  <a:lnTo>
                    <a:pt x="2147" y="394"/>
                  </a:lnTo>
                  <a:lnTo>
                    <a:pt x="2142" y="410"/>
                  </a:lnTo>
                  <a:lnTo>
                    <a:pt x="2140" y="419"/>
                  </a:lnTo>
                  <a:lnTo>
                    <a:pt x="2139" y="427"/>
                  </a:lnTo>
                  <a:lnTo>
                    <a:pt x="2137" y="436"/>
                  </a:lnTo>
                  <a:lnTo>
                    <a:pt x="2137" y="446"/>
                  </a:lnTo>
                  <a:lnTo>
                    <a:pt x="2136" y="466"/>
                  </a:lnTo>
                  <a:lnTo>
                    <a:pt x="2136" y="677"/>
                  </a:lnTo>
                  <a:lnTo>
                    <a:pt x="2046" y="677"/>
                  </a:lnTo>
                  <a:lnTo>
                    <a:pt x="2046" y="230"/>
                  </a:lnTo>
                  <a:lnTo>
                    <a:pt x="2133" y="230"/>
                  </a:lnTo>
                  <a:lnTo>
                    <a:pt x="2133" y="306"/>
                  </a:lnTo>
                  <a:lnTo>
                    <a:pt x="2138" y="296"/>
                  </a:lnTo>
                  <a:lnTo>
                    <a:pt x="2144" y="287"/>
                  </a:lnTo>
                  <a:lnTo>
                    <a:pt x="2151" y="278"/>
                  </a:lnTo>
                  <a:lnTo>
                    <a:pt x="2159" y="270"/>
                  </a:lnTo>
                  <a:lnTo>
                    <a:pt x="2163" y="266"/>
                  </a:lnTo>
                  <a:lnTo>
                    <a:pt x="2167" y="262"/>
                  </a:lnTo>
                  <a:lnTo>
                    <a:pt x="2177" y="255"/>
                  </a:lnTo>
                  <a:lnTo>
                    <a:pt x="2186" y="249"/>
                  </a:lnTo>
                  <a:lnTo>
                    <a:pt x="2196" y="243"/>
                  </a:lnTo>
                  <a:lnTo>
                    <a:pt x="2207" y="238"/>
                  </a:lnTo>
                  <a:lnTo>
                    <a:pt x="2218" y="234"/>
                  </a:lnTo>
                  <a:lnTo>
                    <a:pt x="2229" y="230"/>
                  </a:lnTo>
                  <a:lnTo>
                    <a:pt x="2241" y="227"/>
                  </a:lnTo>
                  <a:lnTo>
                    <a:pt x="2253" y="224"/>
                  </a:lnTo>
                  <a:lnTo>
                    <a:pt x="2264" y="222"/>
                  </a:lnTo>
                  <a:lnTo>
                    <a:pt x="2276" y="221"/>
                  </a:lnTo>
                  <a:lnTo>
                    <a:pt x="2288" y="221"/>
                  </a:lnTo>
                  <a:lnTo>
                    <a:pt x="2307" y="222"/>
                  </a:lnTo>
                  <a:lnTo>
                    <a:pt x="2326" y="224"/>
                  </a:lnTo>
                  <a:lnTo>
                    <a:pt x="2335" y="225"/>
                  </a:lnTo>
                  <a:lnTo>
                    <a:pt x="2344" y="228"/>
                  </a:lnTo>
                  <a:lnTo>
                    <a:pt x="2353" y="230"/>
                  </a:lnTo>
                  <a:lnTo>
                    <a:pt x="2362" y="233"/>
                  </a:lnTo>
                  <a:lnTo>
                    <a:pt x="2371" y="236"/>
                  </a:lnTo>
                  <a:lnTo>
                    <a:pt x="2380" y="240"/>
                  </a:lnTo>
                  <a:lnTo>
                    <a:pt x="2388" y="244"/>
                  </a:lnTo>
                  <a:lnTo>
                    <a:pt x="2397" y="249"/>
                  </a:lnTo>
                  <a:lnTo>
                    <a:pt x="2405" y="254"/>
                  </a:lnTo>
                  <a:lnTo>
                    <a:pt x="2413" y="259"/>
                  </a:lnTo>
                  <a:lnTo>
                    <a:pt x="2420" y="265"/>
                  </a:lnTo>
                  <a:lnTo>
                    <a:pt x="2427" y="271"/>
                  </a:lnTo>
                  <a:lnTo>
                    <a:pt x="2434" y="278"/>
                  </a:lnTo>
                  <a:lnTo>
                    <a:pt x="2441" y="285"/>
                  </a:lnTo>
                  <a:lnTo>
                    <a:pt x="2448" y="293"/>
                  </a:lnTo>
                  <a:lnTo>
                    <a:pt x="2454" y="301"/>
                  </a:lnTo>
                  <a:lnTo>
                    <a:pt x="2459" y="310"/>
                  </a:lnTo>
                  <a:lnTo>
                    <a:pt x="2464" y="319"/>
                  </a:lnTo>
                  <a:lnTo>
                    <a:pt x="2469" y="328"/>
                  </a:lnTo>
                  <a:lnTo>
                    <a:pt x="2474" y="339"/>
                  </a:lnTo>
                  <a:lnTo>
                    <a:pt x="2478" y="349"/>
                  </a:lnTo>
                  <a:lnTo>
                    <a:pt x="2481" y="360"/>
                  </a:lnTo>
                  <a:lnTo>
                    <a:pt x="2484" y="372"/>
                  </a:lnTo>
                  <a:lnTo>
                    <a:pt x="2487" y="384"/>
                  </a:lnTo>
                  <a:lnTo>
                    <a:pt x="2489" y="397"/>
                  </a:lnTo>
                  <a:lnTo>
                    <a:pt x="2490" y="410"/>
                  </a:lnTo>
                  <a:lnTo>
                    <a:pt x="2491" y="424"/>
                  </a:lnTo>
                  <a:lnTo>
                    <a:pt x="2491" y="438"/>
                  </a:lnTo>
                  <a:lnTo>
                    <a:pt x="2491" y="677"/>
                  </a:lnTo>
                  <a:close/>
                  <a:moveTo>
                    <a:pt x="1589" y="677"/>
                  </a:moveTo>
                  <a:lnTo>
                    <a:pt x="1499" y="677"/>
                  </a:lnTo>
                  <a:lnTo>
                    <a:pt x="1499" y="624"/>
                  </a:lnTo>
                  <a:lnTo>
                    <a:pt x="1496" y="627"/>
                  </a:lnTo>
                  <a:lnTo>
                    <a:pt x="1493" y="631"/>
                  </a:lnTo>
                  <a:lnTo>
                    <a:pt x="1487" y="637"/>
                  </a:lnTo>
                  <a:lnTo>
                    <a:pt x="1480" y="644"/>
                  </a:lnTo>
                  <a:lnTo>
                    <a:pt x="1473" y="649"/>
                  </a:lnTo>
                  <a:lnTo>
                    <a:pt x="1457" y="660"/>
                  </a:lnTo>
                  <a:lnTo>
                    <a:pt x="1449" y="665"/>
                  </a:lnTo>
                  <a:lnTo>
                    <a:pt x="1440" y="669"/>
                  </a:lnTo>
                  <a:lnTo>
                    <a:pt x="1431" y="673"/>
                  </a:lnTo>
                  <a:lnTo>
                    <a:pt x="1422" y="676"/>
                  </a:lnTo>
                  <a:lnTo>
                    <a:pt x="1412" y="679"/>
                  </a:lnTo>
                  <a:lnTo>
                    <a:pt x="1402" y="682"/>
                  </a:lnTo>
                  <a:lnTo>
                    <a:pt x="1392" y="684"/>
                  </a:lnTo>
                  <a:lnTo>
                    <a:pt x="1381" y="685"/>
                  </a:lnTo>
                  <a:lnTo>
                    <a:pt x="1370" y="686"/>
                  </a:lnTo>
                  <a:lnTo>
                    <a:pt x="1359" y="686"/>
                  </a:lnTo>
                  <a:lnTo>
                    <a:pt x="1347" y="686"/>
                  </a:lnTo>
                  <a:lnTo>
                    <a:pt x="1335" y="685"/>
                  </a:lnTo>
                  <a:lnTo>
                    <a:pt x="1323" y="684"/>
                  </a:lnTo>
                  <a:lnTo>
                    <a:pt x="1312" y="682"/>
                  </a:lnTo>
                  <a:lnTo>
                    <a:pt x="1301" y="679"/>
                  </a:lnTo>
                  <a:lnTo>
                    <a:pt x="1290" y="676"/>
                  </a:lnTo>
                  <a:lnTo>
                    <a:pt x="1280" y="672"/>
                  </a:lnTo>
                  <a:lnTo>
                    <a:pt x="1269" y="668"/>
                  </a:lnTo>
                  <a:lnTo>
                    <a:pt x="1259" y="663"/>
                  </a:lnTo>
                  <a:lnTo>
                    <a:pt x="1250" y="658"/>
                  </a:lnTo>
                  <a:lnTo>
                    <a:pt x="1240" y="653"/>
                  </a:lnTo>
                  <a:lnTo>
                    <a:pt x="1231" y="647"/>
                  </a:lnTo>
                  <a:lnTo>
                    <a:pt x="1223" y="640"/>
                  </a:lnTo>
                  <a:lnTo>
                    <a:pt x="1214" y="633"/>
                  </a:lnTo>
                  <a:lnTo>
                    <a:pt x="1206" y="626"/>
                  </a:lnTo>
                  <a:lnTo>
                    <a:pt x="1199" y="618"/>
                  </a:lnTo>
                  <a:lnTo>
                    <a:pt x="1191" y="610"/>
                  </a:lnTo>
                  <a:lnTo>
                    <a:pt x="1184" y="602"/>
                  </a:lnTo>
                  <a:lnTo>
                    <a:pt x="1178" y="593"/>
                  </a:lnTo>
                  <a:lnTo>
                    <a:pt x="1172" y="584"/>
                  </a:lnTo>
                  <a:lnTo>
                    <a:pt x="1166" y="575"/>
                  </a:lnTo>
                  <a:lnTo>
                    <a:pt x="1161" y="565"/>
                  </a:lnTo>
                  <a:lnTo>
                    <a:pt x="1156" y="555"/>
                  </a:lnTo>
                  <a:lnTo>
                    <a:pt x="1152" y="545"/>
                  </a:lnTo>
                  <a:lnTo>
                    <a:pt x="1148" y="534"/>
                  </a:lnTo>
                  <a:lnTo>
                    <a:pt x="1144" y="523"/>
                  </a:lnTo>
                  <a:lnTo>
                    <a:pt x="1142" y="512"/>
                  </a:lnTo>
                  <a:lnTo>
                    <a:pt x="1139" y="501"/>
                  </a:lnTo>
                  <a:lnTo>
                    <a:pt x="1137" y="489"/>
                  </a:lnTo>
                  <a:lnTo>
                    <a:pt x="1136" y="478"/>
                  </a:lnTo>
                  <a:lnTo>
                    <a:pt x="1135" y="466"/>
                  </a:lnTo>
                  <a:lnTo>
                    <a:pt x="1135" y="453"/>
                  </a:lnTo>
                  <a:lnTo>
                    <a:pt x="1135" y="441"/>
                  </a:lnTo>
                  <a:lnTo>
                    <a:pt x="1136" y="429"/>
                  </a:lnTo>
                  <a:lnTo>
                    <a:pt x="1137" y="417"/>
                  </a:lnTo>
                  <a:lnTo>
                    <a:pt x="1139" y="406"/>
                  </a:lnTo>
                  <a:lnTo>
                    <a:pt x="1142" y="395"/>
                  </a:lnTo>
                  <a:lnTo>
                    <a:pt x="1143" y="389"/>
                  </a:lnTo>
                  <a:lnTo>
                    <a:pt x="1144" y="384"/>
                  </a:lnTo>
                  <a:lnTo>
                    <a:pt x="1148" y="373"/>
                  </a:lnTo>
                  <a:lnTo>
                    <a:pt x="1152" y="362"/>
                  </a:lnTo>
                  <a:lnTo>
                    <a:pt x="1156" y="352"/>
                  </a:lnTo>
                  <a:lnTo>
                    <a:pt x="1161" y="342"/>
                  </a:lnTo>
                  <a:lnTo>
                    <a:pt x="1166" y="332"/>
                  </a:lnTo>
                  <a:lnTo>
                    <a:pt x="1172" y="323"/>
                  </a:lnTo>
                  <a:lnTo>
                    <a:pt x="1178" y="314"/>
                  </a:lnTo>
                  <a:lnTo>
                    <a:pt x="1184" y="305"/>
                  </a:lnTo>
                  <a:lnTo>
                    <a:pt x="1191" y="297"/>
                  </a:lnTo>
                  <a:lnTo>
                    <a:pt x="1199" y="289"/>
                  </a:lnTo>
                  <a:lnTo>
                    <a:pt x="1206" y="281"/>
                  </a:lnTo>
                  <a:lnTo>
                    <a:pt x="1214" y="274"/>
                  </a:lnTo>
                  <a:lnTo>
                    <a:pt x="1218" y="270"/>
                  </a:lnTo>
                  <a:lnTo>
                    <a:pt x="1223" y="267"/>
                  </a:lnTo>
                  <a:lnTo>
                    <a:pt x="1231" y="260"/>
                  </a:lnTo>
                  <a:lnTo>
                    <a:pt x="1240" y="254"/>
                  </a:lnTo>
                  <a:lnTo>
                    <a:pt x="1250" y="249"/>
                  </a:lnTo>
                  <a:lnTo>
                    <a:pt x="1259" y="244"/>
                  </a:lnTo>
                  <a:lnTo>
                    <a:pt x="1269" y="239"/>
                  </a:lnTo>
                  <a:lnTo>
                    <a:pt x="1280" y="235"/>
                  </a:lnTo>
                  <a:lnTo>
                    <a:pt x="1290" y="231"/>
                  </a:lnTo>
                  <a:lnTo>
                    <a:pt x="1301" y="228"/>
                  </a:lnTo>
                  <a:lnTo>
                    <a:pt x="1312" y="226"/>
                  </a:lnTo>
                  <a:lnTo>
                    <a:pt x="1323" y="224"/>
                  </a:lnTo>
                  <a:lnTo>
                    <a:pt x="1335" y="222"/>
                  </a:lnTo>
                  <a:lnTo>
                    <a:pt x="1347" y="221"/>
                  </a:lnTo>
                  <a:lnTo>
                    <a:pt x="1359" y="221"/>
                  </a:lnTo>
                  <a:lnTo>
                    <a:pt x="1370" y="221"/>
                  </a:lnTo>
                  <a:lnTo>
                    <a:pt x="1381" y="222"/>
                  </a:lnTo>
                  <a:lnTo>
                    <a:pt x="1392" y="223"/>
                  </a:lnTo>
                  <a:lnTo>
                    <a:pt x="1402" y="225"/>
                  </a:lnTo>
                  <a:lnTo>
                    <a:pt x="1412" y="228"/>
                  </a:lnTo>
                  <a:lnTo>
                    <a:pt x="1421" y="230"/>
                  </a:lnTo>
                  <a:lnTo>
                    <a:pt x="1431" y="234"/>
                  </a:lnTo>
                  <a:lnTo>
                    <a:pt x="1440" y="238"/>
                  </a:lnTo>
                  <a:lnTo>
                    <a:pt x="1448" y="242"/>
                  </a:lnTo>
                  <a:lnTo>
                    <a:pt x="1457" y="246"/>
                  </a:lnTo>
                  <a:lnTo>
                    <a:pt x="1465" y="251"/>
                  </a:lnTo>
                  <a:lnTo>
                    <a:pt x="1468" y="254"/>
                  </a:lnTo>
                  <a:lnTo>
                    <a:pt x="1472" y="257"/>
                  </a:lnTo>
                  <a:lnTo>
                    <a:pt x="1479" y="263"/>
                  </a:lnTo>
                  <a:lnTo>
                    <a:pt x="1486" y="269"/>
                  </a:lnTo>
                  <a:lnTo>
                    <a:pt x="1493" y="275"/>
                  </a:lnTo>
                  <a:lnTo>
                    <a:pt x="1499" y="282"/>
                  </a:lnTo>
                  <a:lnTo>
                    <a:pt x="1499" y="230"/>
                  </a:lnTo>
                  <a:lnTo>
                    <a:pt x="1589" y="230"/>
                  </a:lnTo>
                  <a:lnTo>
                    <a:pt x="1589" y="677"/>
                  </a:lnTo>
                  <a:close/>
                  <a:moveTo>
                    <a:pt x="466" y="686"/>
                  </a:moveTo>
                  <a:lnTo>
                    <a:pt x="452" y="686"/>
                  </a:lnTo>
                  <a:lnTo>
                    <a:pt x="438" y="685"/>
                  </a:lnTo>
                  <a:lnTo>
                    <a:pt x="424" y="684"/>
                  </a:lnTo>
                  <a:lnTo>
                    <a:pt x="410" y="682"/>
                  </a:lnTo>
                  <a:lnTo>
                    <a:pt x="395" y="679"/>
                  </a:lnTo>
                  <a:lnTo>
                    <a:pt x="380" y="676"/>
                  </a:lnTo>
                  <a:lnTo>
                    <a:pt x="365" y="672"/>
                  </a:lnTo>
                  <a:lnTo>
                    <a:pt x="350" y="667"/>
                  </a:lnTo>
                  <a:lnTo>
                    <a:pt x="335" y="662"/>
                  </a:lnTo>
                  <a:lnTo>
                    <a:pt x="319" y="655"/>
                  </a:lnTo>
                  <a:lnTo>
                    <a:pt x="304" y="648"/>
                  </a:lnTo>
                  <a:lnTo>
                    <a:pt x="290" y="640"/>
                  </a:lnTo>
                  <a:lnTo>
                    <a:pt x="275" y="632"/>
                  </a:lnTo>
                  <a:lnTo>
                    <a:pt x="261" y="622"/>
                  </a:lnTo>
                  <a:lnTo>
                    <a:pt x="247" y="611"/>
                  </a:lnTo>
                  <a:lnTo>
                    <a:pt x="240" y="606"/>
                  </a:lnTo>
                  <a:lnTo>
                    <a:pt x="233" y="600"/>
                  </a:lnTo>
                  <a:lnTo>
                    <a:pt x="241" y="590"/>
                  </a:lnTo>
                  <a:lnTo>
                    <a:pt x="258" y="567"/>
                  </a:lnTo>
                  <a:lnTo>
                    <a:pt x="283" y="534"/>
                  </a:lnTo>
                  <a:lnTo>
                    <a:pt x="286" y="537"/>
                  </a:lnTo>
                  <a:lnTo>
                    <a:pt x="296" y="545"/>
                  </a:lnTo>
                  <a:lnTo>
                    <a:pt x="303" y="551"/>
                  </a:lnTo>
                  <a:lnTo>
                    <a:pt x="311" y="557"/>
                  </a:lnTo>
                  <a:lnTo>
                    <a:pt x="321" y="563"/>
                  </a:lnTo>
                  <a:lnTo>
                    <a:pt x="332" y="570"/>
                  </a:lnTo>
                  <a:lnTo>
                    <a:pt x="345" y="577"/>
                  </a:lnTo>
                  <a:lnTo>
                    <a:pt x="358" y="583"/>
                  </a:lnTo>
                  <a:lnTo>
                    <a:pt x="365" y="586"/>
                  </a:lnTo>
                  <a:lnTo>
                    <a:pt x="373" y="589"/>
                  </a:lnTo>
                  <a:lnTo>
                    <a:pt x="388" y="595"/>
                  </a:lnTo>
                  <a:lnTo>
                    <a:pt x="396" y="597"/>
                  </a:lnTo>
                  <a:lnTo>
                    <a:pt x="405" y="599"/>
                  </a:lnTo>
                  <a:lnTo>
                    <a:pt x="414" y="601"/>
                  </a:lnTo>
                  <a:lnTo>
                    <a:pt x="423" y="603"/>
                  </a:lnTo>
                  <a:lnTo>
                    <a:pt x="432" y="604"/>
                  </a:lnTo>
                  <a:lnTo>
                    <a:pt x="441" y="605"/>
                  </a:lnTo>
                  <a:lnTo>
                    <a:pt x="460" y="606"/>
                  </a:lnTo>
                  <a:lnTo>
                    <a:pt x="478" y="606"/>
                  </a:lnTo>
                  <a:lnTo>
                    <a:pt x="494" y="605"/>
                  </a:lnTo>
                  <a:lnTo>
                    <a:pt x="508" y="603"/>
                  </a:lnTo>
                  <a:lnTo>
                    <a:pt x="521" y="600"/>
                  </a:lnTo>
                  <a:lnTo>
                    <a:pt x="533" y="597"/>
                  </a:lnTo>
                  <a:lnTo>
                    <a:pt x="543" y="594"/>
                  </a:lnTo>
                  <a:lnTo>
                    <a:pt x="551" y="590"/>
                  </a:lnTo>
                  <a:lnTo>
                    <a:pt x="559" y="585"/>
                  </a:lnTo>
                  <a:lnTo>
                    <a:pt x="565" y="581"/>
                  </a:lnTo>
                  <a:lnTo>
                    <a:pt x="568" y="579"/>
                  </a:lnTo>
                  <a:lnTo>
                    <a:pt x="571" y="576"/>
                  </a:lnTo>
                  <a:lnTo>
                    <a:pt x="575" y="571"/>
                  </a:lnTo>
                  <a:lnTo>
                    <a:pt x="578" y="567"/>
                  </a:lnTo>
                  <a:lnTo>
                    <a:pt x="580" y="562"/>
                  </a:lnTo>
                  <a:lnTo>
                    <a:pt x="582" y="557"/>
                  </a:lnTo>
                  <a:lnTo>
                    <a:pt x="583" y="552"/>
                  </a:lnTo>
                  <a:lnTo>
                    <a:pt x="583" y="548"/>
                  </a:lnTo>
                  <a:lnTo>
                    <a:pt x="583" y="544"/>
                  </a:lnTo>
                  <a:lnTo>
                    <a:pt x="583" y="540"/>
                  </a:lnTo>
                  <a:lnTo>
                    <a:pt x="582" y="537"/>
                  </a:lnTo>
                  <a:lnTo>
                    <a:pt x="580" y="534"/>
                  </a:lnTo>
                  <a:lnTo>
                    <a:pt x="577" y="527"/>
                  </a:lnTo>
                  <a:lnTo>
                    <a:pt x="575" y="525"/>
                  </a:lnTo>
                  <a:lnTo>
                    <a:pt x="572" y="522"/>
                  </a:lnTo>
                  <a:lnTo>
                    <a:pt x="569" y="520"/>
                  </a:lnTo>
                  <a:lnTo>
                    <a:pt x="566" y="517"/>
                  </a:lnTo>
                  <a:lnTo>
                    <a:pt x="559" y="513"/>
                  </a:lnTo>
                  <a:lnTo>
                    <a:pt x="551" y="510"/>
                  </a:lnTo>
                  <a:lnTo>
                    <a:pt x="542" y="507"/>
                  </a:lnTo>
                  <a:lnTo>
                    <a:pt x="532" y="504"/>
                  </a:lnTo>
                  <a:lnTo>
                    <a:pt x="521" y="502"/>
                  </a:lnTo>
                  <a:lnTo>
                    <a:pt x="498" y="498"/>
                  </a:lnTo>
                  <a:lnTo>
                    <a:pt x="447" y="491"/>
                  </a:lnTo>
                  <a:lnTo>
                    <a:pt x="412" y="486"/>
                  </a:lnTo>
                  <a:lnTo>
                    <a:pt x="394" y="484"/>
                  </a:lnTo>
                  <a:lnTo>
                    <a:pt x="376" y="480"/>
                  </a:lnTo>
                  <a:lnTo>
                    <a:pt x="358" y="476"/>
                  </a:lnTo>
                  <a:lnTo>
                    <a:pt x="341" y="472"/>
                  </a:lnTo>
                  <a:lnTo>
                    <a:pt x="324" y="466"/>
                  </a:lnTo>
                  <a:lnTo>
                    <a:pt x="308" y="460"/>
                  </a:lnTo>
                  <a:lnTo>
                    <a:pt x="301" y="456"/>
                  </a:lnTo>
                  <a:lnTo>
                    <a:pt x="293" y="451"/>
                  </a:lnTo>
                  <a:lnTo>
                    <a:pt x="280" y="442"/>
                  </a:lnTo>
                  <a:lnTo>
                    <a:pt x="274" y="437"/>
                  </a:lnTo>
                  <a:lnTo>
                    <a:pt x="268" y="432"/>
                  </a:lnTo>
                  <a:lnTo>
                    <a:pt x="262" y="426"/>
                  </a:lnTo>
                  <a:lnTo>
                    <a:pt x="257" y="420"/>
                  </a:lnTo>
                  <a:lnTo>
                    <a:pt x="253" y="414"/>
                  </a:lnTo>
                  <a:lnTo>
                    <a:pt x="249" y="407"/>
                  </a:lnTo>
                  <a:lnTo>
                    <a:pt x="246" y="400"/>
                  </a:lnTo>
                  <a:lnTo>
                    <a:pt x="243" y="392"/>
                  </a:lnTo>
                  <a:lnTo>
                    <a:pt x="240" y="384"/>
                  </a:lnTo>
                  <a:lnTo>
                    <a:pt x="239" y="375"/>
                  </a:lnTo>
                  <a:lnTo>
                    <a:pt x="238" y="366"/>
                  </a:lnTo>
                  <a:lnTo>
                    <a:pt x="237" y="356"/>
                  </a:lnTo>
                  <a:lnTo>
                    <a:pt x="238" y="349"/>
                  </a:lnTo>
                  <a:lnTo>
                    <a:pt x="239" y="342"/>
                  </a:lnTo>
                  <a:lnTo>
                    <a:pt x="240" y="335"/>
                  </a:lnTo>
                  <a:lnTo>
                    <a:pt x="242" y="328"/>
                  </a:lnTo>
                  <a:lnTo>
                    <a:pt x="244" y="321"/>
                  </a:lnTo>
                  <a:lnTo>
                    <a:pt x="247" y="315"/>
                  </a:lnTo>
                  <a:lnTo>
                    <a:pt x="250" y="308"/>
                  </a:lnTo>
                  <a:lnTo>
                    <a:pt x="254" y="302"/>
                  </a:lnTo>
                  <a:lnTo>
                    <a:pt x="258" y="296"/>
                  </a:lnTo>
                  <a:lnTo>
                    <a:pt x="263" y="290"/>
                  </a:lnTo>
                  <a:lnTo>
                    <a:pt x="268" y="285"/>
                  </a:lnTo>
                  <a:lnTo>
                    <a:pt x="274" y="279"/>
                  </a:lnTo>
                  <a:lnTo>
                    <a:pt x="280" y="274"/>
                  </a:lnTo>
                  <a:lnTo>
                    <a:pt x="286" y="269"/>
                  </a:lnTo>
                  <a:lnTo>
                    <a:pt x="292" y="264"/>
                  </a:lnTo>
                  <a:lnTo>
                    <a:pt x="299" y="260"/>
                  </a:lnTo>
                  <a:lnTo>
                    <a:pt x="314" y="251"/>
                  </a:lnTo>
                  <a:lnTo>
                    <a:pt x="322" y="247"/>
                  </a:lnTo>
                  <a:lnTo>
                    <a:pt x="330" y="244"/>
                  </a:lnTo>
                  <a:lnTo>
                    <a:pt x="347" y="237"/>
                  </a:lnTo>
                  <a:lnTo>
                    <a:pt x="365" y="232"/>
                  </a:lnTo>
                  <a:lnTo>
                    <a:pt x="383" y="227"/>
                  </a:lnTo>
                  <a:lnTo>
                    <a:pt x="402" y="224"/>
                  </a:lnTo>
                  <a:lnTo>
                    <a:pt x="422" y="222"/>
                  </a:lnTo>
                  <a:lnTo>
                    <a:pt x="443" y="222"/>
                  </a:lnTo>
                  <a:lnTo>
                    <a:pt x="459" y="222"/>
                  </a:lnTo>
                  <a:lnTo>
                    <a:pt x="474" y="223"/>
                  </a:lnTo>
                  <a:lnTo>
                    <a:pt x="489" y="224"/>
                  </a:lnTo>
                  <a:lnTo>
                    <a:pt x="504" y="226"/>
                  </a:lnTo>
                  <a:lnTo>
                    <a:pt x="518" y="229"/>
                  </a:lnTo>
                  <a:lnTo>
                    <a:pt x="532" y="232"/>
                  </a:lnTo>
                  <a:lnTo>
                    <a:pt x="545" y="235"/>
                  </a:lnTo>
                  <a:lnTo>
                    <a:pt x="559" y="239"/>
                  </a:lnTo>
                  <a:lnTo>
                    <a:pt x="571" y="244"/>
                  </a:lnTo>
                  <a:lnTo>
                    <a:pt x="584" y="249"/>
                  </a:lnTo>
                  <a:lnTo>
                    <a:pt x="596" y="255"/>
                  </a:lnTo>
                  <a:lnTo>
                    <a:pt x="607" y="261"/>
                  </a:lnTo>
                  <a:lnTo>
                    <a:pt x="619" y="268"/>
                  </a:lnTo>
                  <a:lnTo>
                    <a:pt x="630" y="275"/>
                  </a:lnTo>
                  <a:lnTo>
                    <a:pt x="641" y="283"/>
                  </a:lnTo>
                  <a:lnTo>
                    <a:pt x="651" y="291"/>
                  </a:lnTo>
                  <a:lnTo>
                    <a:pt x="649" y="294"/>
                  </a:lnTo>
                  <a:lnTo>
                    <a:pt x="644" y="302"/>
                  </a:lnTo>
                  <a:lnTo>
                    <a:pt x="627" y="326"/>
                  </a:lnTo>
                  <a:lnTo>
                    <a:pt x="602" y="360"/>
                  </a:lnTo>
                  <a:lnTo>
                    <a:pt x="599" y="357"/>
                  </a:lnTo>
                  <a:lnTo>
                    <a:pt x="591" y="351"/>
                  </a:lnTo>
                  <a:lnTo>
                    <a:pt x="578" y="341"/>
                  </a:lnTo>
                  <a:lnTo>
                    <a:pt x="570" y="336"/>
                  </a:lnTo>
                  <a:lnTo>
                    <a:pt x="560" y="330"/>
                  </a:lnTo>
                  <a:lnTo>
                    <a:pt x="550" y="325"/>
                  </a:lnTo>
                  <a:lnTo>
                    <a:pt x="538" y="320"/>
                  </a:lnTo>
                  <a:lnTo>
                    <a:pt x="525" y="315"/>
                  </a:lnTo>
                  <a:lnTo>
                    <a:pt x="511" y="310"/>
                  </a:lnTo>
                  <a:lnTo>
                    <a:pt x="503" y="308"/>
                  </a:lnTo>
                  <a:lnTo>
                    <a:pt x="496" y="307"/>
                  </a:lnTo>
                  <a:lnTo>
                    <a:pt x="479" y="304"/>
                  </a:lnTo>
                  <a:lnTo>
                    <a:pt x="471" y="303"/>
                  </a:lnTo>
                  <a:lnTo>
                    <a:pt x="462" y="302"/>
                  </a:lnTo>
                  <a:lnTo>
                    <a:pt x="453" y="301"/>
                  </a:lnTo>
                  <a:lnTo>
                    <a:pt x="444" y="301"/>
                  </a:lnTo>
                  <a:lnTo>
                    <a:pt x="430" y="301"/>
                  </a:lnTo>
                  <a:lnTo>
                    <a:pt x="416" y="303"/>
                  </a:lnTo>
                  <a:lnTo>
                    <a:pt x="404" y="304"/>
                  </a:lnTo>
                  <a:lnTo>
                    <a:pt x="392" y="307"/>
                  </a:lnTo>
                  <a:lnTo>
                    <a:pt x="382" y="310"/>
                  </a:lnTo>
                  <a:lnTo>
                    <a:pt x="372" y="313"/>
                  </a:lnTo>
                  <a:lnTo>
                    <a:pt x="363" y="317"/>
                  </a:lnTo>
                  <a:lnTo>
                    <a:pt x="356" y="321"/>
                  </a:lnTo>
                  <a:lnTo>
                    <a:pt x="349" y="325"/>
                  </a:lnTo>
                  <a:lnTo>
                    <a:pt x="343" y="329"/>
                  </a:lnTo>
                  <a:lnTo>
                    <a:pt x="338" y="334"/>
                  </a:lnTo>
                  <a:lnTo>
                    <a:pt x="334" y="338"/>
                  </a:lnTo>
                  <a:lnTo>
                    <a:pt x="331" y="343"/>
                  </a:lnTo>
                  <a:lnTo>
                    <a:pt x="328" y="347"/>
                  </a:lnTo>
                  <a:lnTo>
                    <a:pt x="327" y="351"/>
                  </a:lnTo>
                  <a:lnTo>
                    <a:pt x="327" y="355"/>
                  </a:lnTo>
                  <a:lnTo>
                    <a:pt x="327" y="363"/>
                  </a:lnTo>
                  <a:lnTo>
                    <a:pt x="328" y="366"/>
                  </a:lnTo>
                  <a:lnTo>
                    <a:pt x="330" y="369"/>
                  </a:lnTo>
                  <a:lnTo>
                    <a:pt x="333" y="375"/>
                  </a:lnTo>
                  <a:lnTo>
                    <a:pt x="335" y="378"/>
                  </a:lnTo>
                  <a:lnTo>
                    <a:pt x="338" y="380"/>
                  </a:lnTo>
                  <a:lnTo>
                    <a:pt x="344" y="385"/>
                  </a:lnTo>
                  <a:lnTo>
                    <a:pt x="351" y="389"/>
                  </a:lnTo>
                  <a:lnTo>
                    <a:pt x="360" y="392"/>
                  </a:lnTo>
                  <a:lnTo>
                    <a:pt x="369" y="395"/>
                  </a:lnTo>
                  <a:lnTo>
                    <a:pt x="380" y="397"/>
                  </a:lnTo>
                  <a:lnTo>
                    <a:pt x="391" y="400"/>
                  </a:lnTo>
                  <a:lnTo>
                    <a:pt x="416" y="403"/>
                  </a:lnTo>
                  <a:lnTo>
                    <a:pt x="443" y="407"/>
                  </a:lnTo>
                  <a:lnTo>
                    <a:pt x="473" y="411"/>
                  </a:lnTo>
                  <a:lnTo>
                    <a:pt x="513" y="416"/>
                  </a:lnTo>
                  <a:lnTo>
                    <a:pt x="532" y="420"/>
                  </a:lnTo>
                  <a:lnTo>
                    <a:pt x="550" y="424"/>
                  </a:lnTo>
                  <a:lnTo>
                    <a:pt x="568" y="428"/>
                  </a:lnTo>
                  <a:lnTo>
                    <a:pt x="584" y="433"/>
                  </a:lnTo>
                  <a:lnTo>
                    <a:pt x="600" y="439"/>
                  </a:lnTo>
                  <a:lnTo>
                    <a:pt x="607" y="442"/>
                  </a:lnTo>
                  <a:lnTo>
                    <a:pt x="614" y="446"/>
                  </a:lnTo>
                  <a:lnTo>
                    <a:pt x="627" y="453"/>
                  </a:lnTo>
                  <a:lnTo>
                    <a:pt x="634" y="458"/>
                  </a:lnTo>
                  <a:lnTo>
                    <a:pt x="639" y="463"/>
                  </a:lnTo>
                  <a:lnTo>
                    <a:pt x="645" y="468"/>
                  </a:lnTo>
                  <a:lnTo>
                    <a:pt x="649" y="473"/>
                  </a:lnTo>
                  <a:lnTo>
                    <a:pt x="654" y="479"/>
                  </a:lnTo>
                  <a:lnTo>
                    <a:pt x="658" y="484"/>
                  </a:lnTo>
                  <a:lnTo>
                    <a:pt x="662" y="491"/>
                  </a:lnTo>
                  <a:lnTo>
                    <a:pt x="665" y="497"/>
                  </a:lnTo>
                  <a:lnTo>
                    <a:pt x="668" y="504"/>
                  </a:lnTo>
                  <a:lnTo>
                    <a:pt x="670" y="512"/>
                  </a:lnTo>
                  <a:lnTo>
                    <a:pt x="672" y="519"/>
                  </a:lnTo>
                  <a:lnTo>
                    <a:pt x="673" y="528"/>
                  </a:lnTo>
                  <a:lnTo>
                    <a:pt x="674" y="536"/>
                  </a:lnTo>
                  <a:lnTo>
                    <a:pt x="674" y="545"/>
                  </a:lnTo>
                  <a:lnTo>
                    <a:pt x="674" y="553"/>
                  </a:lnTo>
                  <a:lnTo>
                    <a:pt x="673" y="560"/>
                  </a:lnTo>
                  <a:lnTo>
                    <a:pt x="672" y="567"/>
                  </a:lnTo>
                  <a:lnTo>
                    <a:pt x="670" y="574"/>
                  </a:lnTo>
                  <a:lnTo>
                    <a:pt x="668" y="581"/>
                  </a:lnTo>
                  <a:lnTo>
                    <a:pt x="666" y="588"/>
                  </a:lnTo>
                  <a:lnTo>
                    <a:pt x="663" y="594"/>
                  </a:lnTo>
                  <a:lnTo>
                    <a:pt x="659" y="601"/>
                  </a:lnTo>
                  <a:lnTo>
                    <a:pt x="655" y="607"/>
                  </a:lnTo>
                  <a:lnTo>
                    <a:pt x="651" y="613"/>
                  </a:lnTo>
                  <a:lnTo>
                    <a:pt x="646" y="619"/>
                  </a:lnTo>
                  <a:lnTo>
                    <a:pt x="641" y="625"/>
                  </a:lnTo>
                  <a:lnTo>
                    <a:pt x="635" y="630"/>
                  </a:lnTo>
                  <a:lnTo>
                    <a:pt x="629" y="635"/>
                  </a:lnTo>
                  <a:lnTo>
                    <a:pt x="623" y="640"/>
                  </a:lnTo>
                  <a:lnTo>
                    <a:pt x="616" y="645"/>
                  </a:lnTo>
                  <a:lnTo>
                    <a:pt x="609" y="650"/>
                  </a:lnTo>
                  <a:lnTo>
                    <a:pt x="602" y="654"/>
                  </a:lnTo>
                  <a:lnTo>
                    <a:pt x="586" y="662"/>
                  </a:lnTo>
                  <a:lnTo>
                    <a:pt x="569" y="669"/>
                  </a:lnTo>
                  <a:lnTo>
                    <a:pt x="560" y="673"/>
                  </a:lnTo>
                  <a:lnTo>
                    <a:pt x="550" y="675"/>
                  </a:lnTo>
                  <a:lnTo>
                    <a:pt x="531" y="680"/>
                  </a:lnTo>
                  <a:lnTo>
                    <a:pt x="510" y="683"/>
                  </a:lnTo>
                  <a:lnTo>
                    <a:pt x="499" y="685"/>
                  </a:lnTo>
                  <a:lnTo>
                    <a:pt x="488" y="686"/>
                  </a:lnTo>
                  <a:lnTo>
                    <a:pt x="466" y="686"/>
                  </a:lnTo>
                  <a:close/>
                  <a:moveTo>
                    <a:pt x="0" y="0"/>
                  </a:moveTo>
                  <a:lnTo>
                    <a:pt x="0" y="453"/>
                  </a:lnTo>
                  <a:lnTo>
                    <a:pt x="0" y="908"/>
                  </a:lnTo>
                  <a:lnTo>
                    <a:pt x="680" y="908"/>
                  </a:lnTo>
                  <a:lnTo>
                    <a:pt x="1361" y="908"/>
                  </a:lnTo>
                  <a:lnTo>
                    <a:pt x="2041" y="908"/>
                  </a:lnTo>
                  <a:lnTo>
                    <a:pt x="2723" y="908"/>
                  </a:lnTo>
                  <a:lnTo>
                    <a:pt x="3403" y="908"/>
                  </a:lnTo>
                  <a:lnTo>
                    <a:pt x="4084" y="908"/>
                  </a:lnTo>
                  <a:lnTo>
                    <a:pt x="4765" y="908"/>
                  </a:lnTo>
                  <a:lnTo>
                    <a:pt x="5446" y="908"/>
                  </a:lnTo>
                  <a:lnTo>
                    <a:pt x="5446" y="453"/>
                  </a:lnTo>
                  <a:lnTo>
                    <a:pt x="5446" y="0"/>
                  </a:lnTo>
                  <a:lnTo>
                    <a:pt x="4765" y="0"/>
                  </a:lnTo>
                  <a:lnTo>
                    <a:pt x="4084" y="0"/>
                  </a:lnTo>
                  <a:lnTo>
                    <a:pt x="3403" y="0"/>
                  </a:lnTo>
                  <a:lnTo>
                    <a:pt x="2723" y="0"/>
                  </a:lnTo>
                  <a:lnTo>
                    <a:pt x="2041" y="0"/>
                  </a:lnTo>
                  <a:lnTo>
                    <a:pt x="1361" y="0"/>
                  </a:lnTo>
                  <a:lnTo>
                    <a:pt x="680" y="0"/>
                  </a:lnTo>
                  <a:lnTo>
                    <a:pt x="0" y="0"/>
                  </a:lnTo>
                  <a:close/>
                  <a:moveTo>
                    <a:pt x="1367" y="297"/>
                  </a:moveTo>
                  <a:lnTo>
                    <a:pt x="1358" y="297"/>
                  </a:lnTo>
                  <a:lnTo>
                    <a:pt x="1349" y="298"/>
                  </a:lnTo>
                  <a:lnTo>
                    <a:pt x="1341" y="299"/>
                  </a:lnTo>
                  <a:lnTo>
                    <a:pt x="1333" y="300"/>
                  </a:lnTo>
                  <a:lnTo>
                    <a:pt x="1325" y="302"/>
                  </a:lnTo>
                  <a:lnTo>
                    <a:pt x="1318" y="305"/>
                  </a:lnTo>
                  <a:lnTo>
                    <a:pt x="1311" y="307"/>
                  </a:lnTo>
                  <a:lnTo>
                    <a:pt x="1304" y="311"/>
                  </a:lnTo>
                  <a:lnTo>
                    <a:pt x="1291" y="318"/>
                  </a:lnTo>
                  <a:lnTo>
                    <a:pt x="1279" y="327"/>
                  </a:lnTo>
                  <a:lnTo>
                    <a:pt x="1274" y="331"/>
                  </a:lnTo>
                  <a:lnTo>
                    <a:pt x="1269" y="336"/>
                  </a:lnTo>
                  <a:lnTo>
                    <a:pt x="1259" y="347"/>
                  </a:lnTo>
                  <a:lnTo>
                    <a:pt x="1255" y="353"/>
                  </a:lnTo>
                  <a:lnTo>
                    <a:pt x="1251" y="359"/>
                  </a:lnTo>
                  <a:lnTo>
                    <a:pt x="1244" y="371"/>
                  </a:lnTo>
                  <a:lnTo>
                    <a:pt x="1241" y="377"/>
                  </a:lnTo>
                  <a:lnTo>
                    <a:pt x="1238" y="384"/>
                  </a:lnTo>
                  <a:lnTo>
                    <a:pt x="1233" y="397"/>
                  </a:lnTo>
                  <a:lnTo>
                    <a:pt x="1229" y="411"/>
                  </a:lnTo>
                  <a:lnTo>
                    <a:pt x="1226" y="425"/>
                  </a:lnTo>
                  <a:lnTo>
                    <a:pt x="1225" y="439"/>
                  </a:lnTo>
                  <a:lnTo>
                    <a:pt x="1224" y="454"/>
                  </a:lnTo>
                  <a:lnTo>
                    <a:pt x="1225" y="469"/>
                  </a:lnTo>
                  <a:lnTo>
                    <a:pt x="1225" y="476"/>
                  </a:lnTo>
                  <a:lnTo>
                    <a:pt x="1226" y="483"/>
                  </a:lnTo>
                  <a:lnTo>
                    <a:pt x="1229" y="497"/>
                  </a:lnTo>
                  <a:lnTo>
                    <a:pt x="1231" y="504"/>
                  </a:lnTo>
                  <a:lnTo>
                    <a:pt x="1233" y="510"/>
                  </a:lnTo>
                  <a:lnTo>
                    <a:pt x="1235" y="517"/>
                  </a:lnTo>
                  <a:lnTo>
                    <a:pt x="1238" y="524"/>
                  </a:lnTo>
                  <a:lnTo>
                    <a:pt x="1241" y="530"/>
                  </a:lnTo>
                  <a:lnTo>
                    <a:pt x="1244" y="537"/>
                  </a:lnTo>
                  <a:lnTo>
                    <a:pt x="1247" y="543"/>
                  </a:lnTo>
                  <a:lnTo>
                    <a:pt x="1251" y="549"/>
                  </a:lnTo>
                  <a:lnTo>
                    <a:pt x="1255" y="555"/>
                  </a:lnTo>
                  <a:lnTo>
                    <a:pt x="1259" y="561"/>
                  </a:lnTo>
                  <a:lnTo>
                    <a:pt x="1264" y="566"/>
                  </a:lnTo>
                  <a:lnTo>
                    <a:pt x="1269" y="571"/>
                  </a:lnTo>
                  <a:lnTo>
                    <a:pt x="1274" y="576"/>
                  </a:lnTo>
                  <a:lnTo>
                    <a:pt x="1279" y="581"/>
                  </a:lnTo>
                  <a:lnTo>
                    <a:pt x="1285" y="585"/>
                  </a:lnTo>
                  <a:lnTo>
                    <a:pt x="1291" y="589"/>
                  </a:lnTo>
                  <a:lnTo>
                    <a:pt x="1297" y="593"/>
                  </a:lnTo>
                  <a:lnTo>
                    <a:pt x="1304" y="597"/>
                  </a:lnTo>
                  <a:lnTo>
                    <a:pt x="1311" y="600"/>
                  </a:lnTo>
                  <a:lnTo>
                    <a:pt x="1318" y="603"/>
                  </a:lnTo>
                  <a:lnTo>
                    <a:pt x="1325" y="605"/>
                  </a:lnTo>
                  <a:lnTo>
                    <a:pt x="1333" y="607"/>
                  </a:lnTo>
                  <a:lnTo>
                    <a:pt x="1341" y="608"/>
                  </a:lnTo>
                  <a:lnTo>
                    <a:pt x="1349" y="610"/>
                  </a:lnTo>
                  <a:lnTo>
                    <a:pt x="1358" y="610"/>
                  </a:lnTo>
                  <a:lnTo>
                    <a:pt x="1367" y="611"/>
                  </a:lnTo>
                  <a:lnTo>
                    <a:pt x="1379" y="610"/>
                  </a:lnTo>
                  <a:lnTo>
                    <a:pt x="1392" y="608"/>
                  </a:lnTo>
                  <a:lnTo>
                    <a:pt x="1405" y="605"/>
                  </a:lnTo>
                  <a:lnTo>
                    <a:pt x="1417" y="601"/>
                  </a:lnTo>
                  <a:lnTo>
                    <a:pt x="1423" y="599"/>
                  </a:lnTo>
                  <a:lnTo>
                    <a:pt x="1428" y="596"/>
                  </a:lnTo>
                  <a:lnTo>
                    <a:pt x="1440" y="589"/>
                  </a:lnTo>
                  <a:lnTo>
                    <a:pt x="1445" y="586"/>
                  </a:lnTo>
                  <a:lnTo>
                    <a:pt x="1450" y="582"/>
                  </a:lnTo>
                  <a:lnTo>
                    <a:pt x="1455" y="577"/>
                  </a:lnTo>
                  <a:lnTo>
                    <a:pt x="1460" y="573"/>
                  </a:lnTo>
                  <a:lnTo>
                    <a:pt x="1465" y="568"/>
                  </a:lnTo>
                  <a:lnTo>
                    <a:pt x="1469" y="562"/>
                  </a:lnTo>
                  <a:lnTo>
                    <a:pt x="1473" y="557"/>
                  </a:lnTo>
                  <a:lnTo>
                    <a:pt x="1477" y="551"/>
                  </a:lnTo>
                  <a:lnTo>
                    <a:pt x="1485" y="538"/>
                  </a:lnTo>
                  <a:lnTo>
                    <a:pt x="1488" y="531"/>
                  </a:lnTo>
                  <a:lnTo>
                    <a:pt x="1491" y="524"/>
                  </a:lnTo>
                  <a:lnTo>
                    <a:pt x="1495" y="509"/>
                  </a:lnTo>
                  <a:lnTo>
                    <a:pt x="1497" y="500"/>
                  </a:lnTo>
                  <a:lnTo>
                    <a:pt x="1499" y="492"/>
                  </a:lnTo>
                  <a:lnTo>
                    <a:pt x="1500" y="483"/>
                  </a:lnTo>
                  <a:lnTo>
                    <a:pt x="1501" y="474"/>
                  </a:lnTo>
                  <a:lnTo>
                    <a:pt x="1502" y="464"/>
                  </a:lnTo>
                  <a:lnTo>
                    <a:pt x="1502" y="454"/>
                  </a:lnTo>
                  <a:lnTo>
                    <a:pt x="1502" y="444"/>
                  </a:lnTo>
                  <a:lnTo>
                    <a:pt x="1501" y="434"/>
                  </a:lnTo>
                  <a:lnTo>
                    <a:pt x="1500" y="425"/>
                  </a:lnTo>
                  <a:lnTo>
                    <a:pt x="1499" y="416"/>
                  </a:lnTo>
                  <a:lnTo>
                    <a:pt x="1495" y="399"/>
                  </a:lnTo>
                  <a:lnTo>
                    <a:pt x="1493" y="391"/>
                  </a:lnTo>
                  <a:lnTo>
                    <a:pt x="1491" y="384"/>
                  </a:lnTo>
                  <a:lnTo>
                    <a:pt x="1488" y="376"/>
                  </a:lnTo>
                  <a:lnTo>
                    <a:pt x="1485" y="369"/>
                  </a:lnTo>
                  <a:lnTo>
                    <a:pt x="1481" y="363"/>
                  </a:lnTo>
                  <a:lnTo>
                    <a:pt x="1477" y="356"/>
                  </a:lnTo>
                  <a:lnTo>
                    <a:pt x="1473" y="351"/>
                  </a:lnTo>
                  <a:lnTo>
                    <a:pt x="1469" y="345"/>
                  </a:lnTo>
                  <a:lnTo>
                    <a:pt x="1460" y="335"/>
                  </a:lnTo>
                  <a:lnTo>
                    <a:pt x="1450" y="326"/>
                  </a:lnTo>
                  <a:lnTo>
                    <a:pt x="1440" y="318"/>
                  </a:lnTo>
                  <a:lnTo>
                    <a:pt x="1434" y="314"/>
                  </a:lnTo>
                  <a:lnTo>
                    <a:pt x="1428" y="311"/>
                  </a:lnTo>
                  <a:lnTo>
                    <a:pt x="1423" y="308"/>
                  </a:lnTo>
                  <a:lnTo>
                    <a:pt x="1417" y="306"/>
                  </a:lnTo>
                  <a:lnTo>
                    <a:pt x="1411" y="304"/>
                  </a:lnTo>
                  <a:lnTo>
                    <a:pt x="1405" y="302"/>
                  </a:lnTo>
                  <a:lnTo>
                    <a:pt x="1398" y="300"/>
                  </a:lnTo>
                  <a:lnTo>
                    <a:pt x="1392" y="299"/>
                  </a:lnTo>
                  <a:lnTo>
                    <a:pt x="1379" y="297"/>
                  </a:lnTo>
                  <a:lnTo>
                    <a:pt x="1373" y="297"/>
                  </a:lnTo>
                  <a:lnTo>
                    <a:pt x="1367" y="297"/>
                  </a:lnTo>
                  <a:close/>
                  <a:moveTo>
                    <a:pt x="3177" y="301"/>
                  </a:moveTo>
                  <a:lnTo>
                    <a:pt x="3162" y="302"/>
                  </a:lnTo>
                  <a:lnTo>
                    <a:pt x="3148" y="304"/>
                  </a:lnTo>
                  <a:lnTo>
                    <a:pt x="3141" y="305"/>
                  </a:lnTo>
                  <a:lnTo>
                    <a:pt x="3135" y="307"/>
                  </a:lnTo>
                  <a:lnTo>
                    <a:pt x="3128" y="310"/>
                  </a:lnTo>
                  <a:lnTo>
                    <a:pt x="3121" y="312"/>
                  </a:lnTo>
                  <a:lnTo>
                    <a:pt x="3115" y="315"/>
                  </a:lnTo>
                  <a:lnTo>
                    <a:pt x="3109" y="318"/>
                  </a:lnTo>
                  <a:lnTo>
                    <a:pt x="3103" y="321"/>
                  </a:lnTo>
                  <a:lnTo>
                    <a:pt x="3097" y="325"/>
                  </a:lnTo>
                  <a:lnTo>
                    <a:pt x="3092" y="329"/>
                  </a:lnTo>
                  <a:lnTo>
                    <a:pt x="3086" y="334"/>
                  </a:lnTo>
                  <a:lnTo>
                    <a:pt x="3081" y="338"/>
                  </a:lnTo>
                  <a:lnTo>
                    <a:pt x="3076" y="343"/>
                  </a:lnTo>
                  <a:lnTo>
                    <a:pt x="3071" y="348"/>
                  </a:lnTo>
                  <a:lnTo>
                    <a:pt x="3067" y="353"/>
                  </a:lnTo>
                  <a:lnTo>
                    <a:pt x="3063" y="359"/>
                  </a:lnTo>
                  <a:lnTo>
                    <a:pt x="3059" y="365"/>
                  </a:lnTo>
                  <a:lnTo>
                    <a:pt x="3052" y="377"/>
                  </a:lnTo>
                  <a:lnTo>
                    <a:pt x="3048" y="384"/>
                  </a:lnTo>
                  <a:lnTo>
                    <a:pt x="3046" y="391"/>
                  </a:lnTo>
                  <a:lnTo>
                    <a:pt x="3043" y="398"/>
                  </a:lnTo>
                  <a:lnTo>
                    <a:pt x="3041" y="405"/>
                  </a:lnTo>
                  <a:lnTo>
                    <a:pt x="3039" y="413"/>
                  </a:lnTo>
                  <a:lnTo>
                    <a:pt x="3037" y="420"/>
                  </a:lnTo>
                  <a:lnTo>
                    <a:pt x="3035" y="436"/>
                  </a:lnTo>
                  <a:lnTo>
                    <a:pt x="3034" y="453"/>
                  </a:lnTo>
                  <a:lnTo>
                    <a:pt x="3034" y="462"/>
                  </a:lnTo>
                  <a:lnTo>
                    <a:pt x="3035" y="470"/>
                  </a:lnTo>
                  <a:lnTo>
                    <a:pt x="3036" y="478"/>
                  </a:lnTo>
                  <a:lnTo>
                    <a:pt x="3037" y="486"/>
                  </a:lnTo>
                  <a:lnTo>
                    <a:pt x="3041" y="501"/>
                  </a:lnTo>
                  <a:lnTo>
                    <a:pt x="3046" y="515"/>
                  </a:lnTo>
                  <a:lnTo>
                    <a:pt x="3052" y="529"/>
                  </a:lnTo>
                  <a:lnTo>
                    <a:pt x="3055" y="535"/>
                  </a:lnTo>
                  <a:lnTo>
                    <a:pt x="3059" y="541"/>
                  </a:lnTo>
                  <a:lnTo>
                    <a:pt x="3063" y="547"/>
                  </a:lnTo>
                  <a:lnTo>
                    <a:pt x="3067" y="553"/>
                  </a:lnTo>
                  <a:lnTo>
                    <a:pt x="3071" y="558"/>
                  </a:lnTo>
                  <a:lnTo>
                    <a:pt x="3076" y="563"/>
                  </a:lnTo>
                  <a:lnTo>
                    <a:pt x="3081" y="568"/>
                  </a:lnTo>
                  <a:lnTo>
                    <a:pt x="3086" y="573"/>
                  </a:lnTo>
                  <a:lnTo>
                    <a:pt x="3092" y="577"/>
                  </a:lnTo>
                  <a:lnTo>
                    <a:pt x="3097" y="581"/>
                  </a:lnTo>
                  <a:lnTo>
                    <a:pt x="3109" y="588"/>
                  </a:lnTo>
                  <a:lnTo>
                    <a:pt x="3115" y="591"/>
                  </a:lnTo>
                  <a:lnTo>
                    <a:pt x="3121" y="594"/>
                  </a:lnTo>
                  <a:lnTo>
                    <a:pt x="3135" y="599"/>
                  </a:lnTo>
                  <a:lnTo>
                    <a:pt x="3148" y="602"/>
                  </a:lnTo>
                  <a:lnTo>
                    <a:pt x="3155" y="604"/>
                  </a:lnTo>
                  <a:lnTo>
                    <a:pt x="3162" y="604"/>
                  </a:lnTo>
                  <a:lnTo>
                    <a:pt x="3177" y="605"/>
                  </a:lnTo>
                  <a:lnTo>
                    <a:pt x="3192" y="604"/>
                  </a:lnTo>
                  <a:lnTo>
                    <a:pt x="3206" y="602"/>
                  </a:lnTo>
                  <a:lnTo>
                    <a:pt x="3213" y="601"/>
                  </a:lnTo>
                  <a:lnTo>
                    <a:pt x="3219" y="599"/>
                  </a:lnTo>
                  <a:lnTo>
                    <a:pt x="3226" y="597"/>
                  </a:lnTo>
                  <a:lnTo>
                    <a:pt x="3232" y="594"/>
                  </a:lnTo>
                  <a:lnTo>
                    <a:pt x="3239" y="591"/>
                  </a:lnTo>
                  <a:lnTo>
                    <a:pt x="3245" y="588"/>
                  </a:lnTo>
                  <a:lnTo>
                    <a:pt x="3251" y="585"/>
                  </a:lnTo>
                  <a:lnTo>
                    <a:pt x="3257" y="581"/>
                  </a:lnTo>
                  <a:lnTo>
                    <a:pt x="3262" y="577"/>
                  </a:lnTo>
                  <a:lnTo>
                    <a:pt x="3268" y="573"/>
                  </a:lnTo>
                  <a:lnTo>
                    <a:pt x="3273" y="568"/>
                  </a:lnTo>
                  <a:lnTo>
                    <a:pt x="3278" y="563"/>
                  </a:lnTo>
                  <a:lnTo>
                    <a:pt x="3282" y="558"/>
                  </a:lnTo>
                  <a:lnTo>
                    <a:pt x="3287" y="553"/>
                  </a:lnTo>
                  <a:lnTo>
                    <a:pt x="3291" y="547"/>
                  </a:lnTo>
                  <a:lnTo>
                    <a:pt x="3295" y="541"/>
                  </a:lnTo>
                  <a:lnTo>
                    <a:pt x="3302" y="529"/>
                  </a:lnTo>
                  <a:lnTo>
                    <a:pt x="3305" y="522"/>
                  </a:lnTo>
                  <a:lnTo>
                    <a:pt x="3308" y="515"/>
                  </a:lnTo>
                  <a:lnTo>
                    <a:pt x="3311" y="508"/>
                  </a:lnTo>
                  <a:lnTo>
                    <a:pt x="3313" y="501"/>
                  </a:lnTo>
                  <a:lnTo>
                    <a:pt x="3315" y="494"/>
                  </a:lnTo>
                  <a:lnTo>
                    <a:pt x="3317" y="486"/>
                  </a:lnTo>
                  <a:lnTo>
                    <a:pt x="3319" y="470"/>
                  </a:lnTo>
                  <a:lnTo>
                    <a:pt x="3320" y="453"/>
                  </a:lnTo>
                  <a:lnTo>
                    <a:pt x="3319" y="444"/>
                  </a:lnTo>
                  <a:lnTo>
                    <a:pt x="3319" y="436"/>
                  </a:lnTo>
                  <a:lnTo>
                    <a:pt x="3318" y="428"/>
                  </a:lnTo>
                  <a:lnTo>
                    <a:pt x="3317" y="420"/>
                  </a:lnTo>
                  <a:lnTo>
                    <a:pt x="3313" y="405"/>
                  </a:lnTo>
                  <a:lnTo>
                    <a:pt x="3308" y="391"/>
                  </a:lnTo>
                  <a:lnTo>
                    <a:pt x="3302" y="377"/>
                  </a:lnTo>
                  <a:lnTo>
                    <a:pt x="3299" y="371"/>
                  </a:lnTo>
                  <a:lnTo>
                    <a:pt x="3295" y="365"/>
                  </a:lnTo>
                  <a:lnTo>
                    <a:pt x="3291" y="359"/>
                  </a:lnTo>
                  <a:lnTo>
                    <a:pt x="3287" y="353"/>
                  </a:lnTo>
                  <a:lnTo>
                    <a:pt x="3282" y="348"/>
                  </a:lnTo>
                  <a:lnTo>
                    <a:pt x="3278" y="343"/>
                  </a:lnTo>
                  <a:lnTo>
                    <a:pt x="3273" y="338"/>
                  </a:lnTo>
                  <a:lnTo>
                    <a:pt x="3268" y="334"/>
                  </a:lnTo>
                  <a:lnTo>
                    <a:pt x="3262" y="329"/>
                  </a:lnTo>
                  <a:lnTo>
                    <a:pt x="3257" y="325"/>
                  </a:lnTo>
                  <a:lnTo>
                    <a:pt x="3245" y="318"/>
                  </a:lnTo>
                  <a:lnTo>
                    <a:pt x="3239" y="315"/>
                  </a:lnTo>
                  <a:lnTo>
                    <a:pt x="3232" y="312"/>
                  </a:lnTo>
                  <a:lnTo>
                    <a:pt x="3219" y="307"/>
                  </a:lnTo>
                  <a:lnTo>
                    <a:pt x="3206" y="304"/>
                  </a:lnTo>
                  <a:lnTo>
                    <a:pt x="3199" y="303"/>
                  </a:lnTo>
                  <a:lnTo>
                    <a:pt x="3192" y="302"/>
                  </a:lnTo>
                  <a:lnTo>
                    <a:pt x="3177" y="301"/>
                  </a:lnTo>
                  <a:close/>
                  <a:moveTo>
                    <a:pt x="4997" y="297"/>
                  </a:moveTo>
                  <a:lnTo>
                    <a:pt x="4988" y="297"/>
                  </a:lnTo>
                  <a:lnTo>
                    <a:pt x="4979" y="298"/>
                  </a:lnTo>
                  <a:lnTo>
                    <a:pt x="4971" y="299"/>
                  </a:lnTo>
                  <a:lnTo>
                    <a:pt x="4963" y="300"/>
                  </a:lnTo>
                  <a:lnTo>
                    <a:pt x="4955" y="302"/>
                  </a:lnTo>
                  <a:lnTo>
                    <a:pt x="4948" y="305"/>
                  </a:lnTo>
                  <a:lnTo>
                    <a:pt x="4941" y="307"/>
                  </a:lnTo>
                  <a:lnTo>
                    <a:pt x="4934" y="311"/>
                  </a:lnTo>
                  <a:lnTo>
                    <a:pt x="4921" y="318"/>
                  </a:lnTo>
                  <a:lnTo>
                    <a:pt x="4910" y="327"/>
                  </a:lnTo>
                  <a:lnTo>
                    <a:pt x="4904" y="331"/>
                  </a:lnTo>
                  <a:lnTo>
                    <a:pt x="4899" y="336"/>
                  </a:lnTo>
                  <a:lnTo>
                    <a:pt x="4890" y="347"/>
                  </a:lnTo>
                  <a:lnTo>
                    <a:pt x="4885" y="353"/>
                  </a:lnTo>
                  <a:lnTo>
                    <a:pt x="4881" y="359"/>
                  </a:lnTo>
                  <a:lnTo>
                    <a:pt x="4874" y="371"/>
                  </a:lnTo>
                  <a:lnTo>
                    <a:pt x="4871" y="377"/>
                  </a:lnTo>
                  <a:lnTo>
                    <a:pt x="4868" y="384"/>
                  </a:lnTo>
                  <a:lnTo>
                    <a:pt x="4863" y="397"/>
                  </a:lnTo>
                  <a:lnTo>
                    <a:pt x="4859" y="411"/>
                  </a:lnTo>
                  <a:lnTo>
                    <a:pt x="4856" y="425"/>
                  </a:lnTo>
                  <a:lnTo>
                    <a:pt x="4855" y="439"/>
                  </a:lnTo>
                  <a:lnTo>
                    <a:pt x="4854" y="454"/>
                  </a:lnTo>
                  <a:lnTo>
                    <a:pt x="4855" y="469"/>
                  </a:lnTo>
                  <a:lnTo>
                    <a:pt x="4856" y="476"/>
                  </a:lnTo>
                  <a:lnTo>
                    <a:pt x="4856" y="483"/>
                  </a:lnTo>
                  <a:lnTo>
                    <a:pt x="4859" y="497"/>
                  </a:lnTo>
                  <a:lnTo>
                    <a:pt x="4861" y="504"/>
                  </a:lnTo>
                  <a:lnTo>
                    <a:pt x="4863" y="510"/>
                  </a:lnTo>
                  <a:lnTo>
                    <a:pt x="4865" y="517"/>
                  </a:lnTo>
                  <a:lnTo>
                    <a:pt x="4868" y="524"/>
                  </a:lnTo>
                  <a:lnTo>
                    <a:pt x="4871" y="530"/>
                  </a:lnTo>
                  <a:lnTo>
                    <a:pt x="4874" y="537"/>
                  </a:lnTo>
                  <a:lnTo>
                    <a:pt x="4878" y="543"/>
                  </a:lnTo>
                  <a:lnTo>
                    <a:pt x="4881" y="549"/>
                  </a:lnTo>
                  <a:lnTo>
                    <a:pt x="4885" y="555"/>
                  </a:lnTo>
                  <a:lnTo>
                    <a:pt x="4890" y="561"/>
                  </a:lnTo>
                  <a:lnTo>
                    <a:pt x="4894" y="566"/>
                  </a:lnTo>
                  <a:lnTo>
                    <a:pt x="4899" y="571"/>
                  </a:lnTo>
                  <a:lnTo>
                    <a:pt x="4904" y="576"/>
                  </a:lnTo>
                  <a:lnTo>
                    <a:pt x="4910" y="581"/>
                  </a:lnTo>
                  <a:lnTo>
                    <a:pt x="4915" y="585"/>
                  </a:lnTo>
                  <a:lnTo>
                    <a:pt x="4921" y="589"/>
                  </a:lnTo>
                  <a:lnTo>
                    <a:pt x="4927" y="593"/>
                  </a:lnTo>
                  <a:lnTo>
                    <a:pt x="4934" y="597"/>
                  </a:lnTo>
                  <a:lnTo>
                    <a:pt x="4941" y="600"/>
                  </a:lnTo>
                  <a:lnTo>
                    <a:pt x="4948" y="603"/>
                  </a:lnTo>
                  <a:lnTo>
                    <a:pt x="4955" y="605"/>
                  </a:lnTo>
                  <a:lnTo>
                    <a:pt x="4963" y="607"/>
                  </a:lnTo>
                  <a:lnTo>
                    <a:pt x="4971" y="608"/>
                  </a:lnTo>
                  <a:lnTo>
                    <a:pt x="4979" y="610"/>
                  </a:lnTo>
                  <a:lnTo>
                    <a:pt x="4988" y="610"/>
                  </a:lnTo>
                  <a:lnTo>
                    <a:pt x="4997" y="611"/>
                  </a:lnTo>
                  <a:lnTo>
                    <a:pt x="5010" y="610"/>
                  </a:lnTo>
                  <a:lnTo>
                    <a:pt x="5022" y="608"/>
                  </a:lnTo>
                  <a:lnTo>
                    <a:pt x="5035" y="605"/>
                  </a:lnTo>
                  <a:lnTo>
                    <a:pt x="5047" y="601"/>
                  </a:lnTo>
                  <a:lnTo>
                    <a:pt x="5053" y="599"/>
                  </a:lnTo>
                  <a:lnTo>
                    <a:pt x="5059" y="596"/>
                  </a:lnTo>
                  <a:lnTo>
                    <a:pt x="5070" y="589"/>
                  </a:lnTo>
                  <a:lnTo>
                    <a:pt x="5075" y="586"/>
                  </a:lnTo>
                  <a:lnTo>
                    <a:pt x="5081" y="582"/>
                  </a:lnTo>
                  <a:lnTo>
                    <a:pt x="5086" y="577"/>
                  </a:lnTo>
                  <a:lnTo>
                    <a:pt x="5090" y="573"/>
                  </a:lnTo>
                  <a:lnTo>
                    <a:pt x="5095" y="568"/>
                  </a:lnTo>
                  <a:lnTo>
                    <a:pt x="5100" y="562"/>
                  </a:lnTo>
                  <a:lnTo>
                    <a:pt x="5104" y="557"/>
                  </a:lnTo>
                  <a:lnTo>
                    <a:pt x="5108" y="551"/>
                  </a:lnTo>
                  <a:lnTo>
                    <a:pt x="5115" y="538"/>
                  </a:lnTo>
                  <a:lnTo>
                    <a:pt x="5118" y="531"/>
                  </a:lnTo>
                  <a:lnTo>
                    <a:pt x="5121" y="524"/>
                  </a:lnTo>
                  <a:lnTo>
                    <a:pt x="5126" y="509"/>
                  </a:lnTo>
                  <a:lnTo>
                    <a:pt x="5128" y="500"/>
                  </a:lnTo>
                  <a:lnTo>
                    <a:pt x="5129" y="492"/>
                  </a:lnTo>
                  <a:lnTo>
                    <a:pt x="5131" y="483"/>
                  </a:lnTo>
                  <a:lnTo>
                    <a:pt x="5132" y="474"/>
                  </a:lnTo>
                  <a:lnTo>
                    <a:pt x="5132" y="464"/>
                  </a:lnTo>
                  <a:lnTo>
                    <a:pt x="5132" y="454"/>
                  </a:lnTo>
                  <a:lnTo>
                    <a:pt x="5132" y="444"/>
                  </a:lnTo>
                  <a:lnTo>
                    <a:pt x="5132" y="434"/>
                  </a:lnTo>
                  <a:lnTo>
                    <a:pt x="5131" y="425"/>
                  </a:lnTo>
                  <a:lnTo>
                    <a:pt x="5129" y="416"/>
                  </a:lnTo>
                  <a:lnTo>
                    <a:pt x="5126" y="399"/>
                  </a:lnTo>
                  <a:lnTo>
                    <a:pt x="5124" y="391"/>
                  </a:lnTo>
                  <a:lnTo>
                    <a:pt x="5121" y="384"/>
                  </a:lnTo>
                  <a:lnTo>
                    <a:pt x="5118" y="376"/>
                  </a:lnTo>
                  <a:lnTo>
                    <a:pt x="5115" y="369"/>
                  </a:lnTo>
                  <a:lnTo>
                    <a:pt x="5111" y="363"/>
                  </a:lnTo>
                  <a:lnTo>
                    <a:pt x="5108" y="356"/>
                  </a:lnTo>
                  <a:lnTo>
                    <a:pt x="5104" y="351"/>
                  </a:lnTo>
                  <a:lnTo>
                    <a:pt x="5100" y="345"/>
                  </a:lnTo>
                  <a:lnTo>
                    <a:pt x="5090" y="335"/>
                  </a:lnTo>
                  <a:lnTo>
                    <a:pt x="5081" y="326"/>
                  </a:lnTo>
                  <a:lnTo>
                    <a:pt x="5070" y="318"/>
                  </a:lnTo>
                  <a:lnTo>
                    <a:pt x="5064" y="314"/>
                  </a:lnTo>
                  <a:lnTo>
                    <a:pt x="5059" y="311"/>
                  </a:lnTo>
                  <a:lnTo>
                    <a:pt x="5053" y="308"/>
                  </a:lnTo>
                  <a:lnTo>
                    <a:pt x="5047" y="306"/>
                  </a:lnTo>
                  <a:lnTo>
                    <a:pt x="5041" y="304"/>
                  </a:lnTo>
                  <a:lnTo>
                    <a:pt x="5035" y="302"/>
                  </a:lnTo>
                  <a:lnTo>
                    <a:pt x="5029" y="300"/>
                  </a:lnTo>
                  <a:lnTo>
                    <a:pt x="5022" y="299"/>
                  </a:lnTo>
                  <a:lnTo>
                    <a:pt x="5010" y="297"/>
                  </a:lnTo>
                  <a:lnTo>
                    <a:pt x="5003" y="297"/>
                  </a:lnTo>
                  <a:lnTo>
                    <a:pt x="4997" y="2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grpSp>
          <p:nvGrpSpPr>
            <p:cNvPr id="24" name="Group 23"/>
            <p:cNvGrpSpPr>
              <a:grpSpLocks noChangeAspect="1"/>
            </p:cNvGrpSpPr>
            <p:nvPr userDrawn="1"/>
          </p:nvGrpSpPr>
          <p:grpSpPr>
            <a:xfrm>
              <a:off x="1900114" y="6364340"/>
              <a:ext cx="1052413" cy="162000"/>
              <a:chOff x="2160588" y="4324351"/>
              <a:chExt cx="7105649" cy="1093788"/>
            </a:xfrm>
            <a:solidFill>
              <a:schemeClr val="accent1"/>
            </a:solidFill>
          </p:grpSpPr>
          <p:sp>
            <p:nvSpPr>
              <p:cNvPr id="25" name="Freeform 7"/>
              <p:cNvSpPr>
                <a:spLocks noEditPoints="1"/>
              </p:cNvSpPr>
              <p:nvPr userDrawn="1"/>
            </p:nvSpPr>
            <p:spPr bwMode="auto">
              <a:xfrm>
                <a:off x="2160588" y="4527551"/>
                <a:ext cx="595312" cy="890588"/>
              </a:xfrm>
              <a:custGeom>
                <a:avLst/>
                <a:gdLst>
                  <a:gd name="T0" fmla="*/ 372 w 375"/>
                  <a:gd name="T1" fmla="*/ 420 h 561"/>
                  <a:gd name="T2" fmla="*/ 357 w 375"/>
                  <a:gd name="T3" fmla="*/ 465 h 561"/>
                  <a:gd name="T4" fmla="*/ 333 w 375"/>
                  <a:gd name="T5" fmla="*/ 502 h 561"/>
                  <a:gd name="T6" fmla="*/ 301 w 375"/>
                  <a:gd name="T7" fmla="*/ 530 h 561"/>
                  <a:gd name="T8" fmla="*/ 262 w 375"/>
                  <a:gd name="T9" fmla="*/ 549 h 561"/>
                  <a:gd name="T10" fmla="*/ 198 w 375"/>
                  <a:gd name="T11" fmla="*/ 561 h 561"/>
                  <a:gd name="T12" fmla="*/ 140 w 375"/>
                  <a:gd name="T13" fmla="*/ 557 h 561"/>
                  <a:gd name="T14" fmla="*/ 86 w 375"/>
                  <a:gd name="T15" fmla="*/ 540 h 561"/>
                  <a:gd name="T16" fmla="*/ 43 w 375"/>
                  <a:gd name="T17" fmla="*/ 515 h 561"/>
                  <a:gd name="T18" fmla="*/ 85 w 375"/>
                  <a:gd name="T19" fmla="*/ 469 h 561"/>
                  <a:gd name="T20" fmla="*/ 134 w 375"/>
                  <a:gd name="T21" fmla="*/ 494 h 561"/>
                  <a:gd name="T22" fmla="*/ 178 w 375"/>
                  <a:gd name="T23" fmla="*/ 502 h 561"/>
                  <a:gd name="T24" fmla="*/ 238 w 375"/>
                  <a:gd name="T25" fmla="*/ 494 h 561"/>
                  <a:gd name="T26" fmla="*/ 269 w 375"/>
                  <a:gd name="T27" fmla="*/ 478 h 561"/>
                  <a:gd name="T28" fmla="*/ 302 w 375"/>
                  <a:gd name="T29" fmla="*/ 437 h 561"/>
                  <a:gd name="T30" fmla="*/ 311 w 375"/>
                  <a:gd name="T31" fmla="*/ 406 h 561"/>
                  <a:gd name="T32" fmla="*/ 314 w 375"/>
                  <a:gd name="T33" fmla="*/ 342 h 561"/>
                  <a:gd name="T34" fmla="*/ 285 w 375"/>
                  <a:gd name="T35" fmla="*/ 375 h 561"/>
                  <a:gd name="T36" fmla="*/ 248 w 375"/>
                  <a:gd name="T37" fmla="*/ 397 h 561"/>
                  <a:gd name="T38" fmla="*/ 203 w 375"/>
                  <a:gd name="T39" fmla="*/ 410 h 561"/>
                  <a:gd name="T40" fmla="*/ 154 w 375"/>
                  <a:gd name="T41" fmla="*/ 409 h 561"/>
                  <a:gd name="T42" fmla="*/ 109 w 375"/>
                  <a:gd name="T43" fmla="*/ 396 h 561"/>
                  <a:gd name="T44" fmla="*/ 70 w 375"/>
                  <a:gd name="T45" fmla="*/ 372 h 561"/>
                  <a:gd name="T46" fmla="*/ 39 w 375"/>
                  <a:gd name="T47" fmla="*/ 339 h 561"/>
                  <a:gd name="T48" fmla="*/ 13 w 375"/>
                  <a:gd name="T49" fmla="*/ 290 h 561"/>
                  <a:gd name="T50" fmla="*/ 2 w 375"/>
                  <a:gd name="T51" fmla="*/ 241 h 561"/>
                  <a:gd name="T52" fmla="*/ 1 w 375"/>
                  <a:gd name="T53" fmla="*/ 187 h 561"/>
                  <a:gd name="T54" fmla="*/ 11 w 375"/>
                  <a:gd name="T55" fmla="*/ 136 h 561"/>
                  <a:gd name="T56" fmla="*/ 30 w 375"/>
                  <a:gd name="T57" fmla="*/ 91 h 561"/>
                  <a:gd name="T58" fmla="*/ 59 w 375"/>
                  <a:gd name="T59" fmla="*/ 53 h 561"/>
                  <a:gd name="T60" fmla="*/ 96 w 375"/>
                  <a:gd name="T61" fmla="*/ 25 h 561"/>
                  <a:gd name="T62" fmla="*/ 141 w 375"/>
                  <a:gd name="T63" fmla="*/ 6 h 561"/>
                  <a:gd name="T64" fmla="*/ 193 w 375"/>
                  <a:gd name="T65" fmla="*/ 0 h 561"/>
                  <a:gd name="T66" fmla="*/ 243 w 375"/>
                  <a:gd name="T67" fmla="*/ 9 h 561"/>
                  <a:gd name="T68" fmla="*/ 283 w 375"/>
                  <a:gd name="T69" fmla="*/ 30 h 561"/>
                  <a:gd name="T70" fmla="*/ 316 w 375"/>
                  <a:gd name="T71" fmla="*/ 63 h 561"/>
                  <a:gd name="T72" fmla="*/ 176 w 375"/>
                  <a:gd name="T73" fmla="*/ 60 h 561"/>
                  <a:gd name="T74" fmla="*/ 137 w 375"/>
                  <a:gd name="T75" fmla="*/ 71 h 561"/>
                  <a:gd name="T76" fmla="*/ 105 w 375"/>
                  <a:gd name="T77" fmla="*/ 93 h 561"/>
                  <a:gd name="T78" fmla="*/ 82 w 375"/>
                  <a:gd name="T79" fmla="*/ 125 h 561"/>
                  <a:gd name="T80" fmla="*/ 65 w 375"/>
                  <a:gd name="T81" fmla="*/ 179 h 561"/>
                  <a:gd name="T82" fmla="*/ 65 w 375"/>
                  <a:gd name="T83" fmla="*/ 239 h 561"/>
                  <a:gd name="T84" fmla="*/ 76 w 375"/>
                  <a:gd name="T85" fmla="*/ 279 h 561"/>
                  <a:gd name="T86" fmla="*/ 96 w 375"/>
                  <a:gd name="T87" fmla="*/ 312 h 561"/>
                  <a:gd name="T88" fmla="*/ 131 w 375"/>
                  <a:gd name="T89" fmla="*/ 339 h 561"/>
                  <a:gd name="T90" fmla="*/ 176 w 375"/>
                  <a:gd name="T91" fmla="*/ 352 h 561"/>
                  <a:gd name="T92" fmla="*/ 220 w 375"/>
                  <a:gd name="T93" fmla="*/ 350 h 561"/>
                  <a:gd name="T94" fmla="*/ 245 w 375"/>
                  <a:gd name="T95" fmla="*/ 340 h 561"/>
                  <a:gd name="T96" fmla="*/ 271 w 375"/>
                  <a:gd name="T97" fmla="*/ 321 h 561"/>
                  <a:gd name="T98" fmla="*/ 302 w 375"/>
                  <a:gd name="T99" fmla="*/ 272 h 561"/>
                  <a:gd name="T100" fmla="*/ 314 w 375"/>
                  <a:gd name="T101" fmla="*/ 208 h 561"/>
                  <a:gd name="T102" fmla="*/ 303 w 375"/>
                  <a:gd name="T103" fmla="*/ 143 h 561"/>
                  <a:gd name="T104" fmla="*/ 282 w 375"/>
                  <a:gd name="T105" fmla="*/ 102 h 561"/>
                  <a:gd name="T106" fmla="*/ 243 w 375"/>
                  <a:gd name="T107" fmla="*/ 70 h 561"/>
                  <a:gd name="T108" fmla="*/ 190 w 375"/>
                  <a:gd name="T109" fmla="*/ 59 h 5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75" h="561">
                    <a:moveTo>
                      <a:pt x="375" y="379"/>
                    </a:moveTo>
                    <a:lnTo>
                      <a:pt x="375" y="390"/>
                    </a:lnTo>
                    <a:lnTo>
                      <a:pt x="375" y="400"/>
                    </a:lnTo>
                    <a:lnTo>
                      <a:pt x="373" y="411"/>
                    </a:lnTo>
                    <a:lnTo>
                      <a:pt x="372" y="420"/>
                    </a:lnTo>
                    <a:lnTo>
                      <a:pt x="370" y="430"/>
                    </a:lnTo>
                    <a:lnTo>
                      <a:pt x="367" y="439"/>
                    </a:lnTo>
                    <a:lnTo>
                      <a:pt x="364" y="448"/>
                    </a:lnTo>
                    <a:lnTo>
                      <a:pt x="361" y="457"/>
                    </a:lnTo>
                    <a:lnTo>
                      <a:pt x="357" y="465"/>
                    </a:lnTo>
                    <a:lnTo>
                      <a:pt x="353" y="473"/>
                    </a:lnTo>
                    <a:lnTo>
                      <a:pt x="349" y="481"/>
                    </a:lnTo>
                    <a:lnTo>
                      <a:pt x="344" y="488"/>
                    </a:lnTo>
                    <a:lnTo>
                      <a:pt x="339" y="495"/>
                    </a:lnTo>
                    <a:lnTo>
                      <a:pt x="333" y="502"/>
                    </a:lnTo>
                    <a:lnTo>
                      <a:pt x="327" y="508"/>
                    </a:lnTo>
                    <a:lnTo>
                      <a:pt x="321" y="514"/>
                    </a:lnTo>
                    <a:lnTo>
                      <a:pt x="315" y="520"/>
                    </a:lnTo>
                    <a:lnTo>
                      <a:pt x="308" y="525"/>
                    </a:lnTo>
                    <a:lnTo>
                      <a:pt x="301" y="530"/>
                    </a:lnTo>
                    <a:lnTo>
                      <a:pt x="294" y="534"/>
                    </a:lnTo>
                    <a:lnTo>
                      <a:pt x="286" y="539"/>
                    </a:lnTo>
                    <a:lnTo>
                      <a:pt x="278" y="542"/>
                    </a:lnTo>
                    <a:lnTo>
                      <a:pt x="270" y="546"/>
                    </a:lnTo>
                    <a:lnTo>
                      <a:pt x="262" y="549"/>
                    </a:lnTo>
                    <a:lnTo>
                      <a:pt x="253" y="552"/>
                    </a:lnTo>
                    <a:lnTo>
                      <a:pt x="245" y="554"/>
                    </a:lnTo>
                    <a:lnTo>
                      <a:pt x="226" y="558"/>
                    </a:lnTo>
                    <a:lnTo>
                      <a:pt x="208" y="560"/>
                    </a:lnTo>
                    <a:lnTo>
                      <a:pt x="198" y="561"/>
                    </a:lnTo>
                    <a:lnTo>
                      <a:pt x="188" y="561"/>
                    </a:lnTo>
                    <a:lnTo>
                      <a:pt x="176" y="561"/>
                    </a:lnTo>
                    <a:lnTo>
                      <a:pt x="163" y="560"/>
                    </a:lnTo>
                    <a:lnTo>
                      <a:pt x="151" y="559"/>
                    </a:lnTo>
                    <a:lnTo>
                      <a:pt x="140" y="557"/>
                    </a:lnTo>
                    <a:lnTo>
                      <a:pt x="128" y="554"/>
                    </a:lnTo>
                    <a:lnTo>
                      <a:pt x="117" y="551"/>
                    </a:lnTo>
                    <a:lnTo>
                      <a:pt x="107" y="548"/>
                    </a:lnTo>
                    <a:lnTo>
                      <a:pt x="96" y="544"/>
                    </a:lnTo>
                    <a:lnTo>
                      <a:pt x="86" y="540"/>
                    </a:lnTo>
                    <a:lnTo>
                      <a:pt x="77" y="536"/>
                    </a:lnTo>
                    <a:lnTo>
                      <a:pt x="68" y="531"/>
                    </a:lnTo>
                    <a:lnTo>
                      <a:pt x="59" y="526"/>
                    </a:lnTo>
                    <a:lnTo>
                      <a:pt x="50" y="520"/>
                    </a:lnTo>
                    <a:lnTo>
                      <a:pt x="43" y="515"/>
                    </a:lnTo>
                    <a:lnTo>
                      <a:pt x="35" y="509"/>
                    </a:lnTo>
                    <a:lnTo>
                      <a:pt x="28" y="503"/>
                    </a:lnTo>
                    <a:lnTo>
                      <a:pt x="68" y="456"/>
                    </a:lnTo>
                    <a:lnTo>
                      <a:pt x="79" y="465"/>
                    </a:lnTo>
                    <a:lnTo>
                      <a:pt x="85" y="469"/>
                    </a:lnTo>
                    <a:lnTo>
                      <a:pt x="91" y="473"/>
                    </a:lnTo>
                    <a:lnTo>
                      <a:pt x="104" y="481"/>
                    </a:lnTo>
                    <a:lnTo>
                      <a:pt x="119" y="488"/>
                    </a:lnTo>
                    <a:lnTo>
                      <a:pt x="126" y="491"/>
                    </a:lnTo>
                    <a:lnTo>
                      <a:pt x="134" y="494"/>
                    </a:lnTo>
                    <a:lnTo>
                      <a:pt x="143" y="496"/>
                    </a:lnTo>
                    <a:lnTo>
                      <a:pt x="151" y="498"/>
                    </a:lnTo>
                    <a:lnTo>
                      <a:pt x="160" y="500"/>
                    </a:lnTo>
                    <a:lnTo>
                      <a:pt x="169" y="501"/>
                    </a:lnTo>
                    <a:lnTo>
                      <a:pt x="178" y="502"/>
                    </a:lnTo>
                    <a:lnTo>
                      <a:pt x="188" y="502"/>
                    </a:lnTo>
                    <a:lnTo>
                      <a:pt x="201" y="502"/>
                    </a:lnTo>
                    <a:lnTo>
                      <a:pt x="214" y="500"/>
                    </a:lnTo>
                    <a:lnTo>
                      <a:pt x="226" y="498"/>
                    </a:lnTo>
                    <a:lnTo>
                      <a:pt x="238" y="494"/>
                    </a:lnTo>
                    <a:lnTo>
                      <a:pt x="244" y="492"/>
                    </a:lnTo>
                    <a:lnTo>
                      <a:pt x="249" y="490"/>
                    </a:lnTo>
                    <a:lnTo>
                      <a:pt x="259" y="484"/>
                    </a:lnTo>
                    <a:lnTo>
                      <a:pt x="264" y="481"/>
                    </a:lnTo>
                    <a:lnTo>
                      <a:pt x="269" y="478"/>
                    </a:lnTo>
                    <a:lnTo>
                      <a:pt x="278" y="471"/>
                    </a:lnTo>
                    <a:lnTo>
                      <a:pt x="286" y="462"/>
                    </a:lnTo>
                    <a:lnTo>
                      <a:pt x="293" y="453"/>
                    </a:lnTo>
                    <a:lnTo>
                      <a:pt x="299" y="443"/>
                    </a:lnTo>
                    <a:lnTo>
                      <a:pt x="302" y="437"/>
                    </a:lnTo>
                    <a:lnTo>
                      <a:pt x="304" y="432"/>
                    </a:lnTo>
                    <a:lnTo>
                      <a:pt x="306" y="426"/>
                    </a:lnTo>
                    <a:lnTo>
                      <a:pt x="308" y="420"/>
                    </a:lnTo>
                    <a:lnTo>
                      <a:pt x="310" y="413"/>
                    </a:lnTo>
                    <a:lnTo>
                      <a:pt x="311" y="406"/>
                    </a:lnTo>
                    <a:lnTo>
                      <a:pt x="312" y="400"/>
                    </a:lnTo>
                    <a:lnTo>
                      <a:pt x="313" y="392"/>
                    </a:lnTo>
                    <a:lnTo>
                      <a:pt x="313" y="385"/>
                    </a:lnTo>
                    <a:lnTo>
                      <a:pt x="314" y="378"/>
                    </a:lnTo>
                    <a:lnTo>
                      <a:pt x="314" y="342"/>
                    </a:lnTo>
                    <a:lnTo>
                      <a:pt x="308" y="350"/>
                    </a:lnTo>
                    <a:lnTo>
                      <a:pt x="302" y="358"/>
                    </a:lnTo>
                    <a:lnTo>
                      <a:pt x="295" y="365"/>
                    </a:lnTo>
                    <a:lnTo>
                      <a:pt x="288" y="371"/>
                    </a:lnTo>
                    <a:lnTo>
                      <a:pt x="285" y="375"/>
                    </a:lnTo>
                    <a:lnTo>
                      <a:pt x="281" y="378"/>
                    </a:lnTo>
                    <a:lnTo>
                      <a:pt x="273" y="383"/>
                    </a:lnTo>
                    <a:lnTo>
                      <a:pt x="265" y="388"/>
                    </a:lnTo>
                    <a:lnTo>
                      <a:pt x="257" y="393"/>
                    </a:lnTo>
                    <a:lnTo>
                      <a:pt x="248" y="397"/>
                    </a:lnTo>
                    <a:lnTo>
                      <a:pt x="239" y="401"/>
                    </a:lnTo>
                    <a:lnTo>
                      <a:pt x="230" y="404"/>
                    </a:lnTo>
                    <a:lnTo>
                      <a:pt x="221" y="406"/>
                    </a:lnTo>
                    <a:lnTo>
                      <a:pt x="212" y="408"/>
                    </a:lnTo>
                    <a:lnTo>
                      <a:pt x="203" y="410"/>
                    </a:lnTo>
                    <a:lnTo>
                      <a:pt x="194" y="411"/>
                    </a:lnTo>
                    <a:lnTo>
                      <a:pt x="184" y="411"/>
                    </a:lnTo>
                    <a:lnTo>
                      <a:pt x="174" y="411"/>
                    </a:lnTo>
                    <a:lnTo>
                      <a:pt x="164" y="410"/>
                    </a:lnTo>
                    <a:lnTo>
                      <a:pt x="154" y="409"/>
                    </a:lnTo>
                    <a:lnTo>
                      <a:pt x="145" y="407"/>
                    </a:lnTo>
                    <a:lnTo>
                      <a:pt x="135" y="405"/>
                    </a:lnTo>
                    <a:lnTo>
                      <a:pt x="126" y="402"/>
                    </a:lnTo>
                    <a:lnTo>
                      <a:pt x="117" y="399"/>
                    </a:lnTo>
                    <a:lnTo>
                      <a:pt x="109" y="396"/>
                    </a:lnTo>
                    <a:lnTo>
                      <a:pt x="100" y="392"/>
                    </a:lnTo>
                    <a:lnTo>
                      <a:pt x="92" y="388"/>
                    </a:lnTo>
                    <a:lnTo>
                      <a:pt x="85" y="383"/>
                    </a:lnTo>
                    <a:lnTo>
                      <a:pt x="77" y="378"/>
                    </a:lnTo>
                    <a:lnTo>
                      <a:pt x="70" y="372"/>
                    </a:lnTo>
                    <a:lnTo>
                      <a:pt x="63" y="366"/>
                    </a:lnTo>
                    <a:lnTo>
                      <a:pt x="57" y="360"/>
                    </a:lnTo>
                    <a:lnTo>
                      <a:pt x="51" y="354"/>
                    </a:lnTo>
                    <a:lnTo>
                      <a:pt x="45" y="347"/>
                    </a:lnTo>
                    <a:lnTo>
                      <a:pt x="39" y="339"/>
                    </a:lnTo>
                    <a:lnTo>
                      <a:pt x="34" y="332"/>
                    </a:lnTo>
                    <a:lnTo>
                      <a:pt x="29" y="324"/>
                    </a:lnTo>
                    <a:lnTo>
                      <a:pt x="20" y="307"/>
                    </a:lnTo>
                    <a:lnTo>
                      <a:pt x="17" y="299"/>
                    </a:lnTo>
                    <a:lnTo>
                      <a:pt x="13" y="290"/>
                    </a:lnTo>
                    <a:lnTo>
                      <a:pt x="10" y="280"/>
                    </a:lnTo>
                    <a:lnTo>
                      <a:pt x="8" y="271"/>
                    </a:lnTo>
                    <a:lnTo>
                      <a:pt x="5" y="261"/>
                    </a:lnTo>
                    <a:lnTo>
                      <a:pt x="3" y="251"/>
                    </a:lnTo>
                    <a:lnTo>
                      <a:pt x="2" y="241"/>
                    </a:lnTo>
                    <a:lnTo>
                      <a:pt x="1" y="230"/>
                    </a:lnTo>
                    <a:lnTo>
                      <a:pt x="0" y="220"/>
                    </a:lnTo>
                    <a:lnTo>
                      <a:pt x="0" y="209"/>
                    </a:lnTo>
                    <a:lnTo>
                      <a:pt x="0" y="198"/>
                    </a:lnTo>
                    <a:lnTo>
                      <a:pt x="1" y="187"/>
                    </a:lnTo>
                    <a:lnTo>
                      <a:pt x="2" y="176"/>
                    </a:lnTo>
                    <a:lnTo>
                      <a:pt x="4" y="166"/>
                    </a:lnTo>
                    <a:lnTo>
                      <a:pt x="6" y="156"/>
                    </a:lnTo>
                    <a:lnTo>
                      <a:pt x="8" y="146"/>
                    </a:lnTo>
                    <a:lnTo>
                      <a:pt x="11" y="136"/>
                    </a:lnTo>
                    <a:lnTo>
                      <a:pt x="14" y="126"/>
                    </a:lnTo>
                    <a:lnTo>
                      <a:pt x="17" y="117"/>
                    </a:lnTo>
                    <a:lnTo>
                      <a:pt x="21" y="108"/>
                    </a:lnTo>
                    <a:lnTo>
                      <a:pt x="26" y="99"/>
                    </a:lnTo>
                    <a:lnTo>
                      <a:pt x="30" y="91"/>
                    </a:lnTo>
                    <a:lnTo>
                      <a:pt x="35" y="82"/>
                    </a:lnTo>
                    <a:lnTo>
                      <a:pt x="41" y="75"/>
                    </a:lnTo>
                    <a:lnTo>
                      <a:pt x="47" y="67"/>
                    </a:lnTo>
                    <a:lnTo>
                      <a:pt x="53" y="60"/>
                    </a:lnTo>
                    <a:lnTo>
                      <a:pt x="59" y="53"/>
                    </a:lnTo>
                    <a:lnTo>
                      <a:pt x="66" y="47"/>
                    </a:lnTo>
                    <a:lnTo>
                      <a:pt x="73" y="41"/>
                    </a:lnTo>
                    <a:lnTo>
                      <a:pt x="81" y="35"/>
                    </a:lnTo>
                    <a:lnTo>
                      <a:pt x="88" y="29"/>
                    </a:lnTo>
                    <a:lnTo>
                      <a:pt x="96" y="25"/>
                    </a:lnTo>
                    <a:lnTo>
                      <a:pt x="105" y="20"/>
                    </a:lnTo>
                    <a:lnTo>
                      <a:pt x="113" y="16"/>
                    </a:lnTo>
                    <a:lnTo>
                      <a:pt x="122" y="12"/>
                    </a:lnTo>
                    <a:lnTo>
                      <a:pt x="132" y="9"/>
                    </a:lnTo>
                    <a:lnTo>
                      <a:pt x="141" y="6"/>
                    </a:lnTo>
                    <a:lnTo>
                      <a:pt x="151" y="4"/>
                    </a:lnTo>
                    <a:lnTo>
                      <a:pt x="161" y="2"/>
                    </a:lnTo>
                    <a:lnTo>
                      <a:pt x="171" y="1"/>
                    </a:lnTo>
                    <a:lnTo>
                      <a:pt x="182" y="0"/>
                    </a:lnTo>
                    <a:lnTo>
                      <a:pt x="193" y="0"/>
                    </a:lnTo>
                    <a:lnTo>
                      <a:pt x="201" y="0"/>
                    </a:lnTo>
                    <a:lnTo>
                      <a:pt x="209" y="1"/>
                    </a:lnTo>
                    <a:lnTo>
                      <a:pt x="226" y="4"/>
                    </a:lnTo>
                    <a:lnTo>
                      <a:pt x="235" y="6"/>
                    </a:lnTo>
                    <a:lnTo>
                      <a:pt x="243" y="9"/>
                    </a:lnTo>
                    <a:lnTo>
                      <a:pt x="252" y="12"/>
                    </a:lnTo>
                    <a:lnTo>
                      <a:pt x="260" y="16"/>
                    </a:lnTo>
                    <a:lnTo>
                      <a:pt x="268" y="20"/>
                    </a:lnTo>
                    <a:lnTo>
                      <a:pt x="276" y="25"/>
                    </a:lnTo>
                    <a:lnTo>
                      <a:pt x="283" y="30"/>
                    </a:lnTo>
                    <a:lnTo>
                      <a:pt x="290" y="36"/>
                    </a:lnTo>
                    <a:lnTo>
                      <a:pt x="297" y="42"/>
                    </a:lnTo>
                    <a:lnTo>
                      <a:pt x="304" y="48"/>
                    </a:lnTo>
                    <a:lnTo>
                      <a:pt x="310" y="56"/>
                    </a:lnTo>
                    <a:lnTo>
                      <a:pt x="316" y="63"/>
                    </a:lnTo>
                    <a:lnTo>
                      <a:pt x="316" y="7"/>
                    </a:lnTo>
                    <a:lnTo>
                      <a:pt x="375" y="7"/>
                    </a:lnTo>
                    <a:lnTo>
                      <a:pt x="375" y="379"/>
                    </a:lnTo>
                    <a:close/>
                    <a:moveTo>
                      <a:pt x="190" y="59"/>
                    </a:moveTo>
                    <a:lnTo>
                      <a:pt x="176" y="60"/>
                    </a:lnTo>
                    <a:lnTo>
                      <a:pt x="169" y="61"/>
                    </a:lnTo>
                    <a:lnTo>
                      <a:pt x="162" y="62"/>
                    </a:lnTo>
                    <a:lnTo>
                      <a:pt x="155" y="64"/>
                    </a:lnTo>
                    <a:lnTo>
                      <a:pt x="149" y="66"/>
                    </a:lnTo>
                    <a:lnTo>
                      <a:pt x="137" y="71"/>
                    </a:lnTo>
                    <a:lnTo>
                      <a:pt x="125" y="77"/>
                    </a:lnTo>
                    <a:lnTo>
                      <a:pt x="120" y="81"/>
                    </a:lnTo>
                    <a:lnTo>
                      <a:pt x="115" y="85"/>
                    </a:lnTo>
                    <a:lnTo>
                      <a:pt x="110" y="89"/>
                    </a:lnTo>
                    <a:lnTo>
                      <a:pt x="105" y="93"/>
                    </a:lnTo>
                    <a:lnTo>
                      <a:pt x="101" y="98"/>
                    </a:lnTo>
                    <a:lnTo>
                      <a:pt x="97" y="103"/>
                    </a:lnTo>
                    <a:lnTo>
                      <a:pt x="89" y="113"/>
                    </a:lnTo>
                    <a:lnTo>
                      <a:pt x="85" y="119"/>
                    </a:lnTo>
                    <a:lnTo>
                      <a:pt x="82" y="125"/>
                    </a:lnTo>
                    <a:lnTo>
                      <a:pt x="76" y="137"/>
                    </a:lnTo>
                    <a:lnTo>
                      <a:pt x="71" y="151"/>
                    </a:lnTo>
                    <a:lnTo>
                      <a:pt x="69" y="157"/>
                    </a:lnTo>
                    <a:lnTo>
                      <a:pt x="68" y="164"/>
                    </a:lnTo>
                    <a:lnTo>
                      <a:pt x="65" y="179"/>
                    </a:lnTo>
                    <a:lnTo>
                      <a:pt x="63" y="194"/>
                    </a:lnTo>
                    <a:lnTo>
                      <a:pt x="63" y="209"/>
                    </a:lnTo>
                    <a:lnTo>
                      <a:pt x="63" y="224"/>
                    </a:lnTo>
                    <a:lnTo>
                      <a:pt x="64" y="231"/>
                    </a:lnTo>
                    <a:lnTo>
                      <a:pt x="65" y="239"/>
                    </a:lnTo>
                    <a:lnTo>
                      <a:pt x="66" y="246"/>
                    </a:lnTo>
                    <a:lnTo>
                      <a:pt x="68" y="253"/>
                    </a:lnTo>
                    <a:lnTo>
                      <a:pt x="69" y="259"/>
                    </a:lnTo>
                    <a:lnTo>
                      <a:pt x="71" y="266"/>
                    </a:lnTo>
                    <a:lnTo>
                      <a:pt x="76" y="279"/>
                    </a:lnTo>
                    <a:lnTo>
                      <a:pt x="82" y="291"/>
                    </a:lnTo>
                    <a:lnTo>
                      <a:pt x="85" y="296"/>
                    </a:lnTo>
                    <a:lnTo>
                      <a:pt x="89" y="302"/>
                    </a:lnTo>
                    <a:lnTo>
                      <a:pt x="92" y="307"/>
                    </a:lnTo>
                    <a:lnTo>
                      <a:pt x="96" y="312"/>
                    </a:lnTo>
                    <a:lnTo>
                      <a:pt x="105" y="321"/>
                    </a:lnTo>
                    <a:lnTo>
                      <a:pt x="110" y="325"/>
                    </a:lnTo>
                    <a:lnTo>
                      <a:pt x="115" y="329"/>
                    </a:lnTo>
                    <a:lnTo>
                      <a:pt x="125" y="336"/>
                    </a:lnTo>
                    <a:lnTo>
                      <a:pt x="131" y="339"/>
                    </a:lnTo>
                    <a:lnTo>
                      <a:pt x="137" y="342"/>
                    </a:lnTo>
                    <a:lnTo>
                      <a:pt x="149" y="347"/>
                    </a:lnTo>
                    <a:lnTo>
                      <a:pt x="162" y="350"/>
                    </a:lnTo>
                    <a:lnTo>
                      <a:pt x="169" y="351"/>
                    </a:lnTo>
                    <a:lnTo>
                      <a:pt x="176" y="352"/>
                    </a:lnTo>
                    <a:lnTo>
                      <a:pt x="191" y="353"/>
                    </a:lnTo>
                    <a:lnTo>
                      <a:pt x="199" y="353"/>
                    </a:lnTo>
                    <a:lnTo>
                      <a:pt x="206" y="352"/>
                    </a:lnTo>
                    <a:lnTo>
                      <a:pt x="213" y="351"/>
                    </a:lnTo>
                    <a:lnTo>
                      <a:pt x="220" y="350"/>
                    </a:lnTo>
                    <a:lnTo>
                      <a:pt x="227" y="348"/>
                    </a:lnTo>
                    <a:lnTo>
                      <a:pt x="233" y="345"/>
                    </a:lnTo>
                    <a:lnTo>
                      <a:pt x="239" y="343"/>
                    </a:lnTo>
                    <a:lnTo>
                      <a:pt x="242" y="342"/>
                    </a:lnTo>
                    <a:lnTo>
                      <a:pt x="245" y="340"/>
                    </a:lnTo>
                    <a:lnTo>
                      <a:pt x="251" y="337"/>
                    </a:lnTo>
                    <a:lnTo>
                      <a:pt x="256" y="333"/>
                    </a:lnTo>
                    <a:lnTo>
                      <a:pt x="261" y="329"/>
                    </a:lnTo>
                    <a:lnTo>
                      <a:pt x="266" y="325"/>
                    </a:lnTo>
                    <a:lnTo>
                      <a:pt x="271" y="321"/>
                    </a:lnTo>
                    <a:lnTo>
                      <a:pt x="275" y="316"/>
                    </a:lnTo>
                    <a:lnTo>
                      <a:pt x="283" y="307"/>
                    </a:lnTo>
                    <a:lnTo>
                      <a:pt x="290" y="296"/>
                    </a:lnTo>
                    <a:lnTo>
                      <a:pt x="296" y="284"/>
                    </a:lnTo>
                    <a:lnTo>
                      <a:pt x="302" y="272"/>
                    </a:lnTo>
                    <a:lnTo>
                      <a:pt x="306" y="260"/>
                    </a:lnTo>
                    <a:lnTo>
                      <a:pt x="309" y="247"/>
                    </a:lnTo>
                    <a:lnTo>
                      <a:pt x="312" y="234"/>
                    </a:lnTo>
                    <a:lnTo>
                      <a:pt x="313" y="221"/>
                    </a:lnTo>
                    <a:lnTo>
                      <a:pt x="314" y="208"/>
                    </a:lnTo>
                    <a:lnTo>
                      <a:pt x="313" y="193"/>
                    </a:lnTo>
                    <a:lnTo>
                      <a:pt x="311" y="178"/>
                    </a:lnTo>
                    <a:lnTo>
                      <a:pt x="309" y="163"/>
                    </a:lnTo>
                    <a:lnTo>
                      <a:pt x="305" y="150"/>
                    </a:lnTo>
                    <a:lnTo>
                      <a:pt x="303" y="143"/>
                    </a:lnTo>
                    <a:lnTo>
                      <a:pt x="301" y="136"/>
                    </a:lnTo>
                    <a:lnTo>
                      <a:pt x="295" y="124"/>
                    </a:lnTo>
                    <a:lnTo>
                      <a:pt x="289" y="113"/>
                    </a:lnTo>
                    <a:lnTo>
                      <a:pt x="285" y="107"/>
                    </a:lnTo>
                    <a:lnTo>
                      <a:pt x="282" y="102"/>
                    </a:lnTo>
                    <a:lnTo>
                      <a:pt x="273" y="93"/>
                    </a:lnTo>
                    <a:lnTo>
                      <a:pt x="264" y="84"/>
                    </a:lnTo>
                    <a:lnTo>
                      <a:pt x="259" y="80"/>
                    </a:lnTo>
                    <a:lnTo>
                      <a:pt x="254" y="77"/>
                    </a:lnTo>
                    <a:lnTo>
                      <a:pt x="243" y="70"/>
                    </a:lnTo>
                    <a:lnTo>
                      <a:pt x="231" y="65"/>
                    </a:lnTo>
                    <a:lnTo>
                      <a:pt x="225" y="64"/>
                    </a:lnTo>
                    <a:lnTo>
                      <a:pt x="218" y="62"/>
                    </a:lnTo>
                    <a:lnTo>
                      <a:pt x="205" y="60"/>
                    </a:lnTo>
                    <a:lnTo>
                      <a:pt x="190" y="5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26" name="Freeform 8"/>
              <p:cNvSpPr>
                <a:spLocks noEditPoints="1"/>
              </p:cNvSpPr>
              <p:nvPr userDrawn="1"/>
            </p:nvSpPr>
            <p:spPr bwMode="auto">
              <a:xfrm>
                <a:off x="2919413" y="4527551"/>
                <a:ext cx="552450" cy="676275"/>
              </a:xfrm>
              <a:custGeom>
                <a:avLst/>
                <a:gdLst>
                  <a:gd name="T0" fmla="*/ 65 w 348"/>
                  <a:gd name="T1" fmla="*/ 246 h 426"/>
                  <a:gd name="T2" fmla="*/ 71 w 348"/>
                  <a:gd name="T3" fmla="*/ 272 h 426"/>
                  <a:gd name="T4" fmla="*/ 83 w 348"/>
                  <a:gd name="T5" fmla="*/ 302 h 426"/>
                  <a:gd name="T6" fmla="*/ 98 w 348"/>
                  <a:gd name="T7" fmla="*/ 323 h 426"/>
                  <a:gd name="T8" fmla="*/ 120 w 348"/>
                  <a:gd name="T9" fmla="*/ 345 h 426"/>
                  <a:gd name="T10" fmla="*/ 142 w 348"/>
                  <a:gd name="T11" fmla="*/ 358 h 426"/>
                  <a:gd name="T12" fmla="*/ 161 w 348"/>
                  <a:gd name="T13" fmla="*/ 364 h 426"/>
                  <a:gd name="T14" fmla="*/ 188 w 348"/>
                  <a:gd name="T15" fmla="*/ 367 h 426"/>
                  <a:gd name="T16" fmla="*/ 220 w 348"/>
                  <a:gd name="T17" fmla="*/ 364 h 426"/>
                  <a:gd name="T18" fmla="*/ 247 w 348"/>
                  <a:gd name="T19" fmla="*/ 355 h 426"/>
                  <a:gd name="T20" fmla="*/ 269 w 348"/>
                  <a:gd name="T21" fmla="*/ 343 h 426"/>
                  <a:gd name="T22" fmla="*/ 295 w 348"/>
                  <a:gd name="T23" fmla="*/ 320 h 426"/>
                  <a:gd name="T24" fmla="*/ 342 w 348"/>
                  <a:gd name="T25" fmla="*/ 356 h 426"/>
                  <a:gd name="T26" fmla="*/ 322 w 348"/>
                  <a:gd name="T27" fmla="*/ 377 h 426"/>
                  <a:gd name="T28" fmla="*/ 296 w 348"/>
                  <a:gd name="T29" fmla="*/ 396 h 426"/>
                  <a:gd name="T30" fmla="*/ 263 w 348"/>
                  <a:gd name="T31" fmla="*/ 412 h 426"/>
                  <a:gd name="T32" fmla="*/ 226 w 348"/>
                  <a:gd name="T33" fmla="*/ 422 h 426"/>
                  <a:gd name="T34" fmla="*/ 183 w 348"/>
                  <a:gd name="T35" fmla="*/ 426 h 426"/>
                  <a:gd name="T36" fmla="*/ 154 w 348"/>
                  <a:gd name="T37" fmla="*/ 424 h 426"/>
                  <a:gd name="T38" fmla="*/ 126 w 348"/>
                  <a:gd name="T39" fmla="*/ 417 h 426"/>
                  <a:gd name="T40" fmla="*/ 101 w 348"/>
                  <a:gd name="T41" fmla="*/ 406 h 426"/>
                  <a:gd name="T42" fmla="*/ 78 w 348"/>
                  <a:gd name="T43" fmla="*/ 391 h 426"/>
                  <a:gd name="T44" fmla="*/ 57 w 348"/>
                  <a:gd name="T45" fmla="*/ 373 h 426"/>
                  <a:gd name="T46" fmla="*/ 39 w 348"/>
                  <a:gd name="T47" fmla="*/ 351 h 426"/>
                  <a:gd name="T48" fmla="*/ 20 w 348"/>
                  <a:gd name="T49" fmla="*/ 317 h 426"/>
                  <a:gd name="T50" fmla="*/ 10 w 348"/>
                  <a:gd name="T51" fmla="*/ 288 h 426"/>
                  <a:gd name="T52" fmla="*/ 3 w 348"/>
                  <a:gd name="T53" fmla="*/ 257 h 426"/>
                  <a:gd name="T54" fmla="*/ 0 w 348"/>
                  <a:gd name="T55" fmla="*/ 224 h 426"/>
                  <a:gd name="T56" fmla="*/ 1 w 348"/>
                  <a:gd name="T57" fmla="*/ 191 h 426"/>
                  <a:gd name="T58" fmla="*/ 6 w 348"/>
                  <a:gd name="T59" fmla="*/ 159 h 426"/>
                  <a:gd name="T60" fmla="*/ 14 w 348"/>
                  <a:gd name="T61" fmla="*/ 129 h 426"/>
                  <a:gd name="T62" fmla="*/ 27 w 348"/>
                  <a:gd name="T63" fmla="*/ 102 h 426"/>
                  <a:gd name="T64" fmla="*/ 42 w 348"/>
                  <a:gd name="T65" fmla="*/ 77 h 426"/>
                  <a:gd name="T66" fmla="*/ 67 w 348"/>
                  <a:gd name="T67" fmla="*/ 48 h 426"/>
                  <a:gd name="T68" fmla="*/ 89 w 348"/>
                  <a:gd name="T69" fmla="*/ 30 h 426"/>
                  <a:gd name="T70" fmla="*/ 113 w 348"/>
                  <a:gd name="T71" fmla="*/ 17 h 426"/>
                  <a:gd name="T72" fmla="*/ 138 w 348"/>
                  <a:gd name="T73" fmla="*/ 7 h 426"/>
                  <a:gd name="T74" fmla="*/ 165 w 348"/>
                  <a:gd name="T75" fmla="*/ 1 h 426"/>
                  <a:gd name="T76" fmla="*/ 194 w 348"/>
                  <a:gd name="T77" fmla="*/ 0 h 426"/>
                  <a:gd name="T78" fmla="*/ 224 w 348"/>
                  <a:gd name="T79" fmla="*/ 4 h 426"/>
                  <a:gd name="T80" fmla="*/ 250 w 348"/>
                  <a:gd name="T81" fmla="*/ 13 h 426"/>
                  <a:gd name="T82" fmla="*/ 274 w 348"/>
                  <a:gd name="T83" fmla="*/ 25 h 426"/>
                  <a:gd name="T84" fmla="*/ 294 w 348"/>
                  <a:gd name="T85" fmla="*/ 41 h 426"/>
                  <a:gd name="T86" fmla="*/ 310 w 348"/>
                  <a:gd name="T87" fmla="*/ 60 h 426"/>
                  <a:gd name="T88" fmla="*/ 331 w 348"/>
                  <a:gd name="T89" fmla="*/ 96 h 426"/>
                  <a:gd name="T90" fmla="*/ 339 w 348"/>
                  <a:gd name="T91" fmla="*/ 121 h 426"/>
                  <a:gd name="T92" fmla="*/ 345 w 348"/>
                  <a:gd name="T93" fmla="*/ 146 h 426"/>
                  <a:gd name="T94" fmla="*/ 348 w 348"/>
                  <a:gd name="T95" fmla="*/ 189 h 426"/>
                  <a:gd name="T96" fmla="*/ 65 w 348"/>
                  <a:gd name="T97" fmla="*/ 176 h 426"/>
                  <a:gd name="T98" fmla="*/ 288 w 348"/>
                  <a:gd name="T99" fmla="*/ 157 h 426"/>
                  <a:gd name="T100" fmla="*/ 281 w 348"/>
                  <a:gd name="T101" fmla="*/ 129 h 426"/>
                  <a:gd name="T102" fmla="*/ 272 w 348"/>
                  <a:gd name="T103" fmla="*/ 109 h 426"/>
                  <a:gd name="T104" fmla="*/ 251 w 348"/>
                  <a:gd name="T105" fmla="*/ 84 h 426"/>
                  <a:gd name="T106" fmla="*/ 226 w 348"/>
                  <a:gd name="T107" fmla="*/ 68 h 426"/>
                  <a:gd name="T108" fmla="*/ 195 w 348"/>
                  <a:gd name="T109" fmla="*/ 59 h 426"/>
                  <a:gd name="T110" fmla="*/ 160 w 348"/>
                  <a:gd name="T111" fmla="*/ 61 h 426"/>
                  <a:gd name="T112" fmla="*/ 139 w 348"/>
                  <a:gd name="T113" fmla="*/ 68 h 426"/>
                  <a:gd name="T114" fmla="*/ 112 w 348"/>
                  <a:gd name="T115" fmla="*/ 86 h 426"/>
                  <a:gd name="T116" fmla="*/ 91 w 348"/>
                  <a:gd name="T117" fmla="*/ 111 h 426"/>
                  <a:gd name="T118" fmla="*/ 77 w 348"/>
                  <a:gd name="T119" fmla="*/ 136 h 426"/>
                  <a:gd name="T120" fmla="*/ 68 w 348"/>
                  <a:gd name="T121" fmla="*/ 164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48" h="426">
                    <a:moveTo>
                      <a:pt x="64" y="227"/>
                    </a:moveTo>
                    <a:lnTo>
                      <a:pt x="64" y="240"/>
                    </a:lnTo>
                    <a:lnTo>
                      <a:pt x="65" y="246"/>
                    </a:lnTo>
                    <a:lnTo>
                      <a:pt x="66" y="253"/>
                    </a:lnTo>
                    <a:lnTo>
                      <a:pt x="69" y="266"/>
                    </a:lnTo>
                    <a:lnTo>
                      <a:pt x="71" y="272"/>
                    </a:lnTo>
                    <a:lnTo>
                      <a:pt x="73" y="278"/>
                    </a:lnTo>
                    <a:lnTo>
                      <a:pt x="77" y="290"/>
                    </a:lnTo>
                    <a:lnTo>
                      <a:pt x="83" y="302"/>
                    </a:lnTo>
                    <a:lnTo>
                      <a:pt x="86" y="307"/>
                    </a:lnTo>
                    <a:lnTo>
                      <a:pt x="90" y="313"/>
                    </a:lnTo>
                    <a:lnTo>
                      <a:pt x="98" y="323"/>
                    </a:lnTo>
                    <a:lnTo>
                      <a:pt x="106" y="332"/>
                    </a:lnTo>
                    <a:lnTo>
                      <a:pt x="115" y="341"/>
                    </a:lnTo>
                    <a:lnTo>
                      <a:pt x="120" y="345"/>
                    </a:lnTo>
                    <a:lnTo>
                      <a:pt x="126" y="349"/>
                    </a:lnTo>
                    <a:lnTo>
                      <a:pt x="137" y="355"/>
                    </a:lnTo>
                    <a:lnTo>
                      <a:pt x="142" y="358"/>
                    </a:lnTo>
                    <a:lnTo>
                      <a:pt x="148" y="360"/>
                    </a:lnTo>
                    <a:lnTo>
                      <a:pt x="154" y="362"/>
                    </a:lnTo>
                    <a:lnTo>
                      <a:pt x="161" y="364"/>
                    </a:lnTo>
                    <a:lnTo>
                      <a:pt x="167" y="365"/>
                    </a:lnTo>
                    <a:lnTo>
                      <a:pt x="174" y="366"/>
                    </a:lnTo>
                    <a:lnTo>
                      <a:pt x="188" y="367"/>
                    </a:lnTo>
                    <a:lnTo>
                      <a:pt x="199" y="367"/>
                    </a:lnTo>
                    <a:lnTo>
                      <a:pt x="210" y="366"/>
                    </a:lnTo>
                    <a:lnTo>
                      <a:pt x="220" y="364"/>
                    </a:lnTo>
                    <a:lnTo>
                      <a:pt x="230" y="361"/>
                    </a:lnTo>
                    <a:lnTo>
                      <a:pt x="239" y="359"/>
                    </a:lnTo>
                    <a:lnTo>
                      <a:pt x="247" y="355"/>
                    </a:lnTo>
                    <a:lnTo>
                      <a:pt x="254" y="352"/>
                    </a:lnTo>
                    <a:lnTo>
                      <a:pt x="261" y="348"/>
                    </a:lnTo>
                    <a:lnTo>
                      <a:pt x="269" y="343"/>
                    </a:lnTo>
                    <a:lnTo>
                      <a:pt x="275" y="339"/>
                    </a:lnTo>
                    <a:lnTo>
                      <a:pt x="286" y="330"/>
                    </a:lnTo>
                    <a:lnTo>
                      <a:pt x="295" y="320"/>
                    </a:lnTo>
                    <a:lnTo>
                      <a:pt x="302" y="312"/>
                    </a:lnTo>
                    <a:lnTo>
                      <a:pt x="347" y="349"/>
                    </a:lnTo>
                    <a:lnTo>
                      <a:pt x="342" y="356"/>
                    </a:lnTo>
                    <a:lnTo>
                      <a:pt x="336" y="363"/>
                    </a:lnTo>
                    <a:lnTo>
                      <a:pt x="329" y="370"/>
                    </a:lnTo>
                    <a:lnTo>
                      <a:pt x="322" y="377"/>
                    </a:lnTo>
                    <a:lnTo>
                      <a:pt x="314" y="384"/>
                    </a:lnTo>
                    <a:lnTo>
                      <a:pt x="305" y="390"/>
                    </a:lnTo>
                    <a:lnTo>
                      <a:pt x="296" y="396"/>
                    </a:lnTo>
                    <a:lnTo>
                      <a:pt x="286" y="402"/>
                    </a:lnTo>
                    <a:lnTo>
                      <a:pt x="276" y="407"/>
                    </a:lnTo>
                    <a:lnTo>
                      <a:pt x="263" y="412"/>
                    </a:lnTo>
                    <a:lnTo>
                      <a:pt x="252" y="416"/>
                    </a:lnTo>
                    <a:lnTo>
                      <a:pt x="239" y="419"/>
                    </a:lnTo>
                    <a:lnTo>
                      <a:pt x="226" y="422"/>
                    </a:lnTo>
                    <a:lnTo>
                      <a:pt x="212" y="424"/>
                    </a:lnTo>
                    <a:lnTo>
                      <a:pt x="198" y="426"/>
                    </a:lnTo>
                    <a:lnTo>
                      <a:pt x="183" y="426"/>
                    </a:lnTo>
                    <a:lnTo>
                      <a:pt x="173" y="426"/>
                    </a:lnTo>
                    <a:lnTo>
                      <a:pt x="163" y="425"/>
                    </a:lnTo>
                    <a:lnTo>
                      <a:pt x="154" y="424"/>
                    </a:lnTo>
                    <a:lnTo>
                      <a:pt x="144" y="422"/>
                    </a:lnTo>
                    <a:lnTo>
                      <a:pt x="135" y="420"/>
                    </a:lnTo>
                    <a:lnTo>
                      <a:pt x="126" y="417"/>
                    </a:lnTo>
                    <a:lnTo>
                      <a:pt x="117" y="414"/>
                    </a:lnTo>
                    <a:lnTo>
                      <a:pt x="109" y="410"/>
                    </a:lnTo>
                    <a:lnTo>
                      <a:pt x="101" y="406"/>
                    </a:lnTo>
                    <a:lnTo>
                      <a:pt x="93" y="401"/>
                    </a:lnTo>
                    <a:lnTo>
                      <a:pt x="85" y="397"/>
                    </a:lnTo>
                    <a:lnTo>
                      <a:pt x="78" y="391"/>
                    </a:lnTo>
                    <a:lnTo>
                      <a:pt x="70" y="385"/>
                    </a:lnTo>
                    <a:lnTo>
                      <a:pt x="64" y="379"/>
                    </a:lnTo>
                    <a:lnTo>
                      <a:pt x="57" y="373"/>
                    </a:lnTo>
                    <a:lnTo>
                      <a:pt x="51" y="366"/>
                    </a:lnTo>
                    <a:lnTo>
                      <a:pt x="45" y="359"/>
                    </a:lnTo>
                    <a:lnTo>
                      <a:pt x="39" y="351"/>
                    </a:lnTo>
                    <a:lnTo>
                      <a:pt x="29" y="335"/>
                    </a:lnTo>
                    <a:lnTo>
                      <a:pt x="25" y="326"/>
                    </a:lnTo>
                    <a:lnTo>
                      <a:pt x="20" y="317"/>
                    </a:lnTo>
                    <a:lnTo>
                      <a:pt x="17" y="308"/>
                    </a:lnTo>
                    <a:lnTo>
                      <a:pt x="13" y="298"/>
                    </a:lnTo>
                    <a:lnTo>
                      <a:pt x="10" y="288"/>
                    </a:lnTo>
                    <a:lnTo>
                      <a:pt x="7" y="278"/>
                    </a:lnTo>
                    <a:lnTo>
                      <a:pt x="5" y="268"/>
                    </a:lnTo>
                    <a:lnTo>
                      <a:pt x="3" y="257"/>
                    </a:lnTo>
                    <a:lnTo>
                      <a:pt x="2" y="247"/>
                    </a:lnTo>
                    <a:lnTo>
                      <a:pt x="1" y="235"/>
                    </a:lnTo>
                    <a:lnTo>
                      <a:pt x="0" y="224"/>
                    </a:lnTo>
                    <a:lnTo>
                      <a:pt x="0" y="213"/>
                    </a:lnTo>
                    <a:lnTo>
                      <a:pt x="0" y="202"/>
                    </a:lnTo>
                    <a:lnTo>
                      <a:pt x="1" y="191"/>
                    </a:lnTo>
                    <a:lnTo>
                      <a:pt x="2" y="180"/>
                    </a:lnTo>
                    <a:lnTo>
                      <a:pt x="3" y="169"/>
                    </a:lnTo>
                    <a:lnTo>
                      <a:pt x="6" y="159"/>
                    </a:lnTo>
                    <a:lnTo>
                      <a:pt x="8" y="149"/>
                    </a:lnTo>
                    <a:lnTo>
                      <a:pt x="11" y="139"/>
                    </a:lnTo>
                    <a:lnTo>
                      <a:pt x="14" y="129"/>
                    </a:lnTo>
                    <a:lnTo>
                      <a:pt x="18" y="120"/>
                    </a:lnTo>
                    <a:lnTo>
                      <a:pt x="22" y="111"/>
                    </a:lnTo>
                    <a:lnTo>
                      <a:pt x="27" y="102"/>
                    </a:lnTo>
                    <a:lnTo>
                      <a:pt x="32" y="93"/>
                    </a:lnTo>
                    <a:lnTo>
                      <a:pt x="37" y="85"/>
                    </a:lnTo>
                    <a:lnTo>
                      <a:pt x="42" y="77"/>
                    </a:lnTo>
                    <a:lnTo>
                      <a:pt x="48" y="69"/>
                    </a:lnTo>
                    <a:lnTo>
                      <a:pt x="54" y="62"/>
                    </a:lnTo>
                    <a:lnTo>
                      <a:pt x="67" y="48"/>
                    </a:lnTo>
                    <a:lnTo>
                      <a:pt x="74" y="42"/>
                    </a:lnTo>
                    <a:lnTo>
                      <a:pt x="82" y="36"/>
                    </a:lnTo>
                    <a:lnTo>
                      <a:pt x="89" y="30"/>
                    </a:lnTo>
                    <a:lnTo>
                      <a:pt x="97" y="25"/>
                    </a:lnTo>
                    <a:lnTo>
                      <a:pt x="105" y="21"/>
                    </a:lnTo>
                    <a:lnTo>
                      <a:pt x="113" y="17"/>
                    </a:lnTo>
                    <a:lnTo>
                      <a:pt x="121" y="13"/>
                    </a:lnTo>
                    <a:lnTo>
                      <a:pt x="129" y="9"/>
                    </a:lnTo>
                    <a:lnTo>
                      <a:pt x="138" y="7"/>
                    </a:lnTo>
                    <a:lnTo>
                      <a:pt x="147" y="4"/>
                    </a:lnTo>
                    <a:lnTo>
                      <a:pt x="156" y="2"/>
                    </a:lnTo>
                    <a:lnTo>
                      <a:pt x="165" y="1"/>
                    </a:lnTo>
                    <a:lnTo>
                      <a:pt x="174" y="0"/>
                    </a:lnTo>
                    <a:lnTo>
                      <a:pt x="183" y="0"/>
                    </a:lnTo>
                    <a:lnTo>
                      <a:pt x="194" y="0"/>
                    </a:lnTo>
                    <a:lnTo>
                      <a:pt x="204" y="1"/>
                    </a:lnTo>
                    <a:lnTo>
                      <a:pt x="214" y="2"/>
                    </a:lnTo>
                    <a:lnTo>
                      <a:pt x="224" y="4"/>
                    </a:lnTo>
                    <a:lnTo>
                      <a:pt x="233" y="7"/>
                    </a:lnTo>
                    <a:lnTo>
                      <a:pt x="242" y="9"/>
                    </a:lnTo>
                    <a:lnTo>
                      <a:pt x="250" y="13"/>
                    </a:lnTo>
                    <a:lnTo>
                      <a:pt x="258" y="16"/>
                    </a:lnTo>
                    <a:lnTo>
                      <a:pt x="266" y="21"/>
                    </a:lnTo>
                    <a:lnTo>
                      <a:pt x="274" y="25"/>
                    </a:lnTo>
                    <a:lnTo>
                      <a:pt x="281" y="30"/>
                    </a:lnTo>
                    <a:lnTo>
                      <a:pt x="288" y="35"/>
                    </a:lnTo>
                    <a:lnTo>
                      <a:pt x="294" y="41"/>
                    </a:lnTo>
                    <a:lnTo>
                      <a:pt x="300" y="47"/>
                    </a:lnTo>
                    <a:lnTo>
                      <a:pt x="305" y="53"/>
                    </a:lnTo>
                    <a:lnTo>
                      <a:pt x="310" y="60"/>
                    </a:lnTo>
                    <a:lnTo>
                      <a:pt x="319" y="74"/>
                    </a:lnTo>
                    <a:lnTo>
                      <a:pt x="327" y="89"/>
                    </a:lnTo>
                    <a:lnTo>
                      <a:pt x="331" y="96"/>
                    </a:lnTo>
                    <a:lnTo>
                      <a:pt x="334" y="104"/>
                    </a:lnTo>
                    <a:lnTo>
                      <a:pt x="337" y="112"/>
                    </a:lnTo>
                    <a:lnTo>
                      <a:pt x="339" y="121"/>
                    </a:lnTo>
                    <a:lnTo>
                      <a:pt x="341" y="129"/>
                    </a:lnTo>
                    <a:lnTo>
                      <a:pt x="343" y="137"/>
                    </a:lnTo>
                    <a:lnTo>
                      <a:pt x="345" y="146"/>
                    </a:lnTo>
                    <a:lnTo>
                      <a:pt x="346" y="155"/>
                    </a:lnTo>
                    <a:lnTo>
                      <a:pt x="348" y="172"/>
                    </a:lnTo>
                    <a:lnTo>
                      <a:pt x="348" y="189"/>
                    </a:lnTo>
                    <a:lnTo>
                      <a:pt x="348" y="227"/>
                    </a:lnTo>
                    <a:lnTo>
                      <a:pt x="64" y="227"/>
                    </a:lnTo>
                    <a:close/>
                    <a:moveTo>
                      <a:pt x="65" y="176"/>
                    </a:moveTo>
                    <a:lnTo>
                      <a:pt x="289" y="176"/>
                    </a:lnTo>
                    <a:lnTo>
                      <a:pt x="288" y="163"/>
                    </a:lnTo>
                    <a:lnTo>
                      <a:pt x="288" y="157"/>
                    </a:lnTo>
                    <a:lnTo>
                      <a:pt x="287" y="151"/>
                    </a:lnTo>
                    <a:lnTo>
                      <a:pt x="284" y="140"/>
                    </a:lnTo>
                    <a:lnTo>
                      <a:pt x="281" y="129"/>
                    </a:lnTo>
                    <a:lnTo>
                      <a:pt x="279" y="124"/>
                    </a:lnTo>
                    <a:lnTo>
                      <a:pt x="277" y="118"/>
                    </a:lnTo>
                    <a:lnTo>
                      <a:pt x="272" y="109"/>
                    </a:lnTo>
                    <a:lnTo>
                      <a:pt x="265" y="100"/>
                    </a:lnTo>
                    <a:lnTo>
                      <a:pt x="259" y="92"/>
                    </a:lnTo>
                    <a:lnTo>
                      <a:pt x="251" y="84"/>
                    </a:lnTo>
                    <a:lnTo>
                      <a:pt x="244" y="78"/>
                    </a:lnTo>
                    <a:lnTo>
                      <a:pt x="235" y="72"/>
                    </a:lnTo>
                    <a:lnTo>
                      <a:pt x="226" y="68"/>
                    </a:lnTo>
                    <a:lnTo>
                      <a:pt x="216" y="64"/>
                    </a:lnTo>
                    <a:lnTo>
                      <a:pt x="206" y="61"/>
                    </a:lnTo>
                    <a:lnTo>
                      <a:pt x="195" y="59"/>
                    </a:lnTo>
                    <a:lnTo>
                      <a:pt x="183" y="59"/>
                    </a:lnTo>
                    <a:lnTo>
                      <a:pt x="171" y="60"/>
                    </a:lnTo>
                    <a:lnTo>
                      <a:pt x="160" y="61"/>
                    </a:lnTo>
                    <a:lnTo>
                      <a:pt x="155" y="63"/>
                    </a:lnTo>
                    <a:lnTo>
                      <a:pt x="149" y="64"/>
                    </a:lnTo>
                    <a:lnTo>
                      <a:pt x="139" y="68"/>
                    </a:lnTo>
                    <a:lnTo>
                      <a:pt x="130" y="73"/>
                    </a:lnTo>
                    <a:lnTo>
                      <a:pt x="121" y="79"/>
                    </a:lnTo>
                    <a:lnTo>
                      <a:pt x="112" y="86"/>
                    </a:lnTo>
                    <a:lnTo>
                      <a:pt x="104" y="94"/>
                    </a:lnTo>
                    <a:lnTo>
                      <a:pt x="97" y="102"/>
                    </a:lnTo>
                    <a:lnTo>
                      <a:pt x="91" y="111"/>
                    </a:lnTo>
                    <a:lnTo>
                      <a:pt x="85" y="121"/>
                    </a:lnTo>
                    <a:lnTo>
                      <a:pt x="79" y="131"/>
                    </a:lnTo>
                    <a:lnTo>
                      <a:pt x="77" y="136"/>
                    </a:lnTo>
                    <a:lnTo>
                      <a:pt x="75" y="142"/>
                    </a:lnTo>
                    <a:lnTo>
                      <a:pt x="71" y="153"/>
                    </a:lnTo>
                    <a:lnTo>
                      <a:pt x="68" y="164"/>
                    </a:lnTo>
                    <a:lnTo>
                      <a:pt x="65" y="17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27" name="Freeform 9"/>
              <p:cNvSpPr>
                <a:spLocks/>
              </p:cNvSpPr>
              <p:nvPr userDrawn="1"/>
            </p:nvSpPr>
            <p:spPr bwMode="auto">
              <a:xfrm>
                <a:off x="3554413" y="4386263"/>
                <a:ext cx="350837" cy="806450"/>
              </a:xfrm>
              <a:custGeom>
                <a:avLst/>
                <a:gdLst>
                  <a:gd name="T0" fmla="*/ 221 w 221"/>
                  <a:gd name="T1" fmla="*/ 508 h 508"/>
                  <a:gd name="T2" fmla="*/ 183 w 221"/>
                  <a:gd name="T3" fmla="*/ 508 h 508"/>
                  <a:gd name="T4" fmla="*/ 163 w 221"/>
                  <a:gd name="T5" fmla="*/ 507 h 508"/>
                  <a:gd name="T6" fmla="*/ 152 w 221"/>
                  <a:gd name="T7" fmla="*/ 506 h 508"/>
                  <a:gd name="T8" fmla="*/ 142 w 221"/>
                  <a:gd name="T9" fmla="*/ 504 h 508"/>
                  <a:gd name="T10" fmla="*/ 132 w 221"/>
                  <a:gd name="T11" fmla="*/ 502 h 508"/>
                  <a:gd name="T12" fmla="*/ 127 w 221"/>
                  <a:gd name="T13" fmla="*/ 500 h 508"/>
                  <a:gd name="T14" fmla="*/ 122 w 221"/>
                  <a:gd name="T15" fmla="*/ 498 h 508"/>
                  <a:gd name="T16" fmla="*/ 117 w 221"/>
                  <a:gd name="T17" fmla="*/ 496 h 508"/>
                  <a:gd name="T18" fmla="*/ 112 w 221"/>
                  <a:gd name="T19" fmla="*/ 494 h 508"/>
                  <a:gd name="T20" fmla="*/ 103 w 221"/>
                  <a:gd name="T21" fmla="*/ 488 h 508"/>
                  <a:gd name="T22" fmla="*/ 99 w 221"/>
                  <a:gd name="T23" fmla="*/ 485 h 508"/>
                  <a:gd name="T24" fmla="*/ 94 w 221"/>
                  <a:gd name="T25" fmla="*/ 481 h 508"/>
                  <a:gd name="T26" fmla="*/ 90 w 221"/>
                  <a:gd name="T27" fmla="*/ 477 h 508"/>
                  <a:gd name="T28" fmla="*/ 87 w 221"/>
                  <a:gd name="T29" fmla="*/ 473 h 508"/>
                  <a:gd name="T30" fmla="*/ 83 w 221"/>
                  <a:gd name="T31" fmla="*/ 468 h 508"/>
                  <a:gd name="T32" fmla="*/ 80 w 221"/>
                  <a:gd name="T33" fmla="*/ 463 h 508"/>
                  <a:gd name="T34" fmla="*/ 77 w 221"/>
                  <a:gd name="T35" fmla="*/ 458 h 508"/>
                  <a:gd name="T36" fmla="*/ 74 w 221"/>
                  <a:gd name="T37" fmla="*/ 452 h 508"/>
                  <a:gd name="T38" fmla="*/ 71 w 221"/>
                  <a:gd name="T39" fmla="*/ 445 h 508"/>
                  <a:gd name="T40" fmla="*/ 69 w 221"/>
                  <a:gd name="T41" fmla="*/ 439 h 508"/>
                  <a:gd name="T42" fmla="*/ 67 w 221"/>
                  <a:gd name="T43" fmla="*/ 431 h 508"/>
                  <a:gd name="T44" fmla="*/ 66 w 221"/>
                  <a:gd name="T45" fmla="*/ 423 h 508"/>
                  <a:gd name="T46" fmla="*/ 64 w 221"/>
                  <a:gd name="T47" fmla="*/ 415 h 508"/>
                  <a:gd name="T48" fmla="*/ 63 w 221"/>
                  <a:gd name="T49" fmla="*/ 406 h 508"/>
                  <a:gd name="T50" fmla="*/ 63 w 221"/>
                  <a:gd name="T51" fmla="*/ 397 h 508"/>
                  <a:gd name="T52" fmla="*/ 63 w 221"/>
                  <a:gd name="T53" fmla="*/ 387 h 508"/>
                  <a:gd name="T54" fmla="*/ 63 w 221"/>
                  <a:gd name="T55" fmla="*/ 150 h 508"/>
                  <a:gd name="T56" fmla="*/ 0 w 221"/>
                  <a:gd name="T57" fmla="*/ 150 h 508"/>
                  <a:gd name="T58" fmla="*/ 0 w 221"/>
                  <a:gd name="T59" fmla="*/ 96 h 508"/>
                  <a:gd name="T60" fmla="*/ 63 w 221"/>
                  <a:gd name="T61" fmla="*/ 96 h 508"/>
                  <a:gd name="T62" fmla="*/ 63 w 221"/>
                  <a:gd name="T63" fmla="*/ 0 h 508"/>
                  <a:gd name="T64" fmla="*/ 124 w 221"/>
                  <a:gd name="T65" fmla="*/ 0 h 508"/>
                  <a:gd name="T66" fmla="*/ 124 w 221"/>
                  <a:gd name="T67" fmla="*/ 96 h 508"/>
                  <a:gd name="T68" fmla="*/ 219 w 221"/>
                  <a:gd name="T69" fmla="*/ 96 h 508"/>
                  <a:gd name="T70" fmla="*/ 219 w 221"/>
                  <a:gd name="T71" fmla="*/ 150 h 508"/>
                  <a:gd name="T72" fmla="*/ 124 w 221"/>
                  <a:gd name="T73" fmla="*/ 150 h 508"/>
                  <a:gd name="T74" fmla="*/ 124 w 221"/>
                  <a:gd name="T75" fmla="*/ 376 h 508"/>
                  <a:gd name="T76" fmla="*/ 125 w 221"/>
                  <a:gd name="T77" fmla="*/ 389 h 508"/>
                  <a:gd name="T78" fmla="*/ 126 w 221"/>
                  <a:gd name="T79" fmla="*/ 400 h 508"/>
                  <a:gd name="T80" fmla="*/ 128 w 221"/>
                  <a:gd name="T81" fmla="*/ 410 h 508"/>
                  <a:gd name="T82" fmla="*/ 131 w 221"/>
                  <a:gd name="T83" fmla="*/ 418 h 508"/>
                  <a:gd name="T84" fmla="*/ 134 w 221"/>
                  <a:gd name="T85" fmla="*/ 425 h 508"/>
                  <a:gd name="T86" fmla="*/ 137 w 221"/>
                  <a:gd name="T87" fmla="*/ 432 h 508"/>
                  <a:gd name="T88" fmla="*/ 140 w 221"/>
                  <a:gd name="T89" fmla="*/ 434 h 508"/>
                  <a:gd name="T90" fmla="*/ 142 w 221"/>
                  <a:gd name="T91" fmla="*/ 437 h 508"/>
                  <a:gd name="T92" fmla="*/ 147 w 221"/>
                  <a:gd name="T93" fmla="*/ 441 h 508"/>
                  <a:gd name="T94" fmla="*/ 152 w 221"/>
                  <a:gd name="T95" fmla="*/ 445 h 508"/>
                  <a:gd name="T96" fmla="*/ 157 w 221"/>
                  <a:gd name="T97" fmla="*/ 447 h 508"/>
                  <a:gd name="T98" fmla="*/ 163 w 221"/>
                  <a:gd name="T99" fmla="*/ 450 h 508"/>
                  <a:gd name="T100" fmla="*/ 169 w 221"/>
                  <a:gd name="T101" fmla="*/ 451 h 508"/>
                  <a:gd name="T102" fmla="*/ 182 w 221"/>
                  <a:gd name="T103" fmla="*/ 453 h 508"/>
                  <a:gd name="T104" fmla="*/ 195 w 221"/>
                  <a:gd name="T105" fmla="*/ 453 h 508"/>
                  <a:gd name="T106" fmla="*/ 221 w 221"/>
                  <a:gd name="T107" fmla="*/ 453 h 508"/>
                  <a:gd name="T108" fmla="*/ 221 w 221"/>
                  <a:gd name="T109" fmla="*/ 508 h 5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21" h="508">
                    <a:moveTo>
                      <a:pt x="221" y="508"/>
                    </a:moveTo>
                    <a:lnTo>
                      <a:pt x="183" y="508"/>
                    </a:lnTo>
                    <a:lnTo>
                      <a:pt x="163" y="507"/>
                    </a:lnTo>
                    <a:lnTo>
                      <a:pt x="152" y="506"/>
                    </a:lnTo>
                    <a:lnTo>
                      <a:pt x="142" y="504"/>
                    </a:lnTo>
                    <a:lnTo>
                      <a:pt x="132" y="502"/>
                    </a:lnTo>
                    <a:lnTo>
                      <a:pt x="127" y="500"/>
                    </a:lnTo>
                    <a:lnTo>
                      <a:pt x="122" y="498"/>
                    </a:lnTo>
                    <a:lnTo>
                      <a:pt x="117" y="496"/>
                    </a:lnTo>
                    <a:lnTo>
                      <a:pt x="112" y="494"/>
                    </a:lnTo>
                    <a:lnTo>
                      <a:pt x="103" y="488"/>
                    </a:lnTo>
                    <a:lnTo>
                      <a:pt x="99" y="485"/>
                    </a:lnTo>
                    <a:lnTo>
                      <a:pt x="94" y="481"/>
                    </a:lnTo>
                    <a:lnTo>
                      <a:pt x="90" y="477"/>
                    </a:lnTo>
                    <a:lnTo>
                      <a:pt x="87" y="473"/>
                    </a:lnTo>
                    <a:lnTo>
                      <a:pt x="83" y="468"/>
                    </a:lnTo>
                    <a:lnTo>
                      <a:pt x="80" y="463"/>
                    </a:lnTo>
                    <a:lnTo>
                      <a:pt x="77" y="458"/>
                    </a:lnTo>
                    <a:lnTo>
                      <a:pt x="74" y="452"/>
                    </a:lnTo>
                    <a:lnTo>
                      <a:pt x="71" y="445"/>
                    </a:lnTo>
                    <a:lnTo>
                      <a:pt x="69" y="439"/>
                    </a:lnTo>
                    <a:lnTo>
                      <a:pt x="67" y="431"/>
                    </a:lnTo>
                    <a:lnTo>
                      <a:pt x="66" y="423"/>
                    </a:lnTo>
                    <a:lnTo>
                      <a:pt x="64" y="415"/>
                    </a:lnTo>
                    <a:lnTo>
                      <a:pt x="63" y="406"/>
                    </a:lnTo>
                    <a:lnTo>
                      <a:pt x="63" y="397"/>
                    </a:lnTo>
                    <a:lnTo>
                      <a:pt x="63" y="387"/>
                    </a:lnTo>
                    <a:lnTo>
                      <a:pt x="63" y="150"/>
                    </a:lnTo>
                    <a:lnTo>
                      <a:pt x="0" y="150"/>
                    </a:lnTo>
                    <a:lnTo>
                      <a:pt x="0" y="96"/>
                    </a:lnTo>
                    <a:lnTo>
                      <a:pt x="63" y="96"/>
                    </a:lnTo>
                    <a:lnTo>
                      <a:pt x="63" y="0"/>
                    </a:lnTo>
                    <a:lnTo>
                      <a:pt x="124" y="0"/>
                    </a:lnTo>
                    <a:lnTo>
                      <a:pt x="124" y="96"/>
                    </a:lnTo>
                    <a:lnTo>
                      <a:pt x="219" y="96"/>
                    </a:lnTo>
                    <a:lnTo>
                      <a:pt x="219" y="150"/>
                    </a:lnTo>
                    <a:lnTo>
                      <a:pt x="124" y="150"/>
                    </a:lnTo>
                    <a:lnTo>
                      <a:pt x="124" y="376"/>
                    </a:lnTo>
                    <a:lnTo>
                      <a:pt x="125" y="389"/>
                    </a:lnTo>
                    <a:lnTo>
                      <a:pt x="126" y="400"/>
                    </a:lnTo>
                    <a:lnTo>
                      <a:pt x="128" y="410"/>
                    </a:lnTo>
                    <a:lnTo>
                      <a:pt x="131" y="418"/>
                    </a:lnTo>
                    <a:lnTo>
                      <a:pt x="134" y="425"/>
                    </a:lnTo>
                    <a:lnTo>
                      <a:pt x="137" y="432"/>
                    </a:lnTo>
                    <a:lnTo>
                      <a:pt x="140" y="434"/>
                    </a:lnTo>
                    <a:lnTo>
                      <a:pt x="142" y="437"/>
                    </a:lnTo>
                    <a:lnTo>
                      <a:pt x="147" y="441"/>
                    </a:lnTo>
                    <a:lnTo>
                      <a:pt x="152" y="445"/>
                    </a:lnTo>
                    <a:lnTo>
                      <a:pt x="157" y="447"/>
                    </a:lnTo>
                    <a:lnTo>
                      <a:pt x="163" y="450"/>
                    </a:lnTo>
                    <a:lnTo>
                      <a:pt x="169" y="451"/>
                    </a:lnTo>
                    <a:lnTo>
                      <a:pt x="182" y="453"/>
                    </a:lnTo>
                    <a:lnTo>
                      <a:pt x="195" y="453"/>
                    </a:lnTo>
                    <a:lnTo>
                      <a:pt x="221" y="453"/>
                    </a:lnTo>
                    <a:lnTo>
                      <a:pt x="221" y="50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28" name="Freeform 10"/>
              <p:cNvSpPr>
                <a:spLocks/>
              </p:cNvSpPr>
              <p:nvPr userDrawn="1"/>
            </p:nvSpPr>
            <p:spPr bwMode="auto">
              <a:xfrm>
                <a:off x="4187825" y="4386263"/>
                <a:ext cx="350837" cy="806450"/>
              </a:xfrm>
              <a:custGeom>
                <a:avLst/>
                <a:gdLst>
                  <a:gd name="T0" fmla="*/ 221 w 221"/>
                  <a:gd name="T1" fmla="*/ 508 h 508"/>
                  <a:gd name="T2" fmla="*/ 184 w 221"/>
                  <a:gd name="T3" fmla="*/ 508 h 508"/>
                  <a:gd name="T4" fmla="*/ 163 w 221"/>
                  <a:gd name="T5" fmla="*/ 507 h 508"/>
                  <a:gd name="T6" fmla="*/ 153 w 221"/>
                  <a:gd name="T7" fmla="*/ 506 h 508"/>
                  <a:gd name="T8" fmla="*/ 142 w 221"/>
                  <a:gd name="T9" fmla="*/ 504 h 508"/>
                  <a:gd name="T10" fmla="*/ 132 w 221"/>
                  <a:gd name="T11" fmla="*/ 502 h 508"/>
                  <a:gd name="T12" fmla="*/ 127 w 221"/>
                  <a:gd name="T13" fmla="*/ 500 h 508"/>
                  <a:gd name="T14" fmla="*/ 122 w 221"/>
                  <a:gd name="T15" fmla="*/ 498 h 508"/>
                  <a:gd name="T16" fmla="*/ 117 w 221"/>
                  <a:gd name="T17" fmla="*/ 496 h 508"/>
                  <a:gd name="T18" fmla="*/ 112 w 221"/>
                  <a:gd name="T19" fmla="*/ 494 h 508"/>
                  <a:gd name="T20" fmla="*/ 103 w 221"/>
                  <a:gd name="T21" fmla="*/ 488 h 508"/>
                  <a:gd name="T22" fmla="*/ 99 w 221"/>
                  <a:gd name="T23" fmla="*/ 485 h 508"/>
                  <a:gd name="T24" fmla="*/ 95 w 221"/>
                  <a:gd name="T25" fmla="*/ 481 h 508"/>
                  <a:gd name="T26" fmla="*/ 91 w 221"/>
                  <a:gd name="T27" fmla="*/ 477 h 508"/>
                  <a:gd name="T28" fmla="*/ 87 w 221"/>
                  <a:gd name="T29" fmla="*/ 473 h 508"/>
                  <a:gd name="T30" fmla="*/ 83 w 221"/>
                  <a:gd name="T31" fmla="*/ 468 h 508"/>
                  <a:gd name="T32" fmla="*/ 80 w 221"/>
                  <a:gd name="T33" fmla="*/ 463 h 508"/>
                  <a:gd name="T34" fmla="*/ 77 w 221"/>
                  <a:gd name="T35" fmla="*/ 458 h 508"/>
                  <a:gd name="T36" fmla="*/ 74 w 221"/>
                  <a:gd name="T37" fmla="*/ 452 h 508"/>
                  <a:gd name="T38" fmla="*/ 72 w 221"/>
                  <a:gd name="T39" fmla="*/ 445 h 508"/>
                  <a:gd name="T40" fmla="*/ 69 w 221"/>
                  <a:gd name="T41" fmla="*/ 439 h 508"/>
                  <a:gd name="T42" fmla="*/ 67 w 221"/>
                  <a:gd name="T43" fmla="*/ 431 h 508"/>
                  <a:gd name="T44" fmla="*/ 66 w 221"/>
                  <a:gd name="T45" fmla="*/ 423 h 508"/>
                  <a:gd name="T46" fmla="*/ 64 w 221"/>
                  <a:gd name="T47" fmla="*/ 415 h 508"/>
                  <a:gd name="T48" fmla="*/ 64 w 221"/>
                  <a:gd name="T49" fmla="*/ 406 h 508"/>
                  <a:gd name="T50" fmla="*/ 63 w 221"/>
                  <a:gd name="T51" fmla="*/ 397 h 508"/>
                  <a:gd name="T52" fmla="*/ 63 w 221"/>
                  <a:gd name="T53" fmla="*/ 387 h 508"/>
                  <a:gd name="T54" fmla="*/ 63 w 221"/>
                  <a:gd name="T55" fmla="*/ 150 h 508"/>
                  <a:gd name="T56" fmla="*/ 0 w 221"/>
                  <a:gd name="T57" fmla="*/ 150 h 508"/>
                  <a:gd name="T58" fmla="*/ 0 w 221"/>
                  <a:gd name="T59" fmla="*/ 96 h 508"/>
                  <a:gd name="T60" fmla="*/ 63 w 221"/>
                  <a:gd name="T61" fmla="*/ 96 h 508"/>
                  <a:gd name="T62" fmla="*/ 63 w 221"/>
                  <a:gd name="T63" fmla="*/ 0 h 508"/>
                  <a:gd name="T64" fmla="*/ 125 w 221"/>
                  <a:gd name="T65" fmla="*/ 0 h 508"/>
                  <a:gd name="T66" fmla="*/ 125 w 221"/>
                  <a:gd name="T67" fmla="*/ 96 h 508"/>
                  <a:gd name="T68" fmla="*/ 219 w 221"/>
                  <a:gd name="T69" fmla="*/ 96 h 508"/>
                  <a:gd name="T70" fmla="*/ 219 w 221"/>
                  <a:gd name="T71" fmla="*/ 150 h 508"/>
                  <a:gd name="T72" fmla="*/ 125 w 221"/>
                  <a:gd name="T73" fmla="*/ 150 h 508"/>
                  <a:gd name="T74" fmla="*/ 125 w 221"/>
                  <a:gd name="T75" fmla="*/ 376 h 508"/>
                  <a:gd name="T76" fmla="*/ 125 w 221"/>
                  <a:gd name="T77" fmla="*/ 389 h 508"/>
                  <a:gd name="T78" fmla="*/ 126 w 221"/>
                  <a:gd name="T79" fmla="*/ 400 h 508"/>
                  <a:gd name="T80" fmla="*/ 128 w 221"/>
                  <a:gd name="T81" fmla="*/ 410 h 508"/>
                  <a:gd name="T82" fmla="*/ 131 w 221"/>
                  <a:gd name="T83" fmla="*/ 418 h 508"/>
                  <a:gd name="T84" fmla="*/ 134 w 221"/>
                  <a:gd name="T85" fmla="*/ 425 h 508"/>
                  <a:gd name="T86" fmla="*/ 138 w 221"/>
                  <a:gd name="T87" fmla="*/ 432 h 508"/>
                  <a:gd name="T88" fmla="*/ 140 w 221"/>
                  <a:gd name="T89" fmla="*/ 434 h 508"/>
                  <a:gd name="T90" fmla="*/ 142 w 221"/>
                  <a:gd name="T91" fmla="*/ 437 h 508"/>
                  <a:gd name="T92" fmla="*/ 147 w 221"/>
                  <a:gd name="T93" fmla="*/ 441 h 508"/>
                  <a:gd name="T94" fmla="*/ 152 w 221"/>
                  <a:gd name="T95" fmla="*/ 445 h 508"/>
                  <a:gd name="T96" fmla="*/ 157 w 221"/>
                  <a:gd name="T97" fmla="*/ 447 h 508"/>
                  <a:gd name="T98" fmla="*/ 163 w 221"/>
                  <a:gd name="T99" fmla="*/ 450 h 508"/>
                  <a:gd name="T100" fmla="*/ 169 w 221"/>
                  <a:gd name="T101" fmla="*/ 451 h 508"/>
                  <a:gd name="T102" fmla="*/ 182 w 221"/>
                  <a:gd name="T103" fmla="*/ 453 h 508"/>
                  <a:gd name="T104" fmla="*/ 196 w 221"/>
                  <a:gd name="T105" fmla="*/ 453 h 508"/>
                  <a:gd name="T106" fmla="*/ 221 w 221"/>
                  <a:gd name="T107" fmla="*/ 453 h 508"/>
                  <a:gd name="T108" fmla="*/ 221 w 221"/>
                  <a:gd name="T109" fmla="*/ 508 h 5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21" h="508">
                    <a:moveTo>
                      <a:pt x="221" y="508"/>
                    </a:moveTo>
                    <a:lnTo>
                      <a:pt x="184" y="508"/>
                    </a:lnTo>
                    <a:lnTo>
                      <a:pt x="163" y="507"/>
                    </a:lnTo>
                    <a:lnTo>
                      <a:pt x="153" y="506"/>
                    </a:lnTo>
                    <a:lnTo>
                      <a:pt x="142" y="504"/>
                    </a:lnTo>
                    <a:lnTo>
                      <a:pt x="132" y="502"/>
                    </a:lnTo>
                    <a:lnTo>
                      <a:pt x="127" y="500"/>
                    </a:lnTo>
                    <a:lnTo>
                      <a:pt x="122" y="498"/>
                    </a:lnTo>
                    <a:lnTo>
                      <a:pt x="117" y="496"/>
                    </a:lnTo>
                    <a:lnTo>
                      <a:pt x="112" y="494"/>
                    </a:lnTo>
                    <a:lnTo>
                      <a:pt x="103" y="488"/>
                    </a:lnTo>
                    <a:lnTo>
                      <a:pt x="99" y="485"/>
                    </a:lnTo>
                    <a:lnTo>
                      <a:pt x="95" y="481"/>
                    </a:lnTo>
                    <a:lnTo>
                      <a:pt x="91" y="477"/>
                    </a:lnTo>
                    <a:lnTo>
                      <a:pt x="87" y="473"/>
                    </a:lnTo>
                    <a:lnTo>
                      <a:pt x="83" y="468"/>
                    </a:lnTo>
                    <a:lnTo>
                      <a:pt x="80" y="463"/>
                    </a:lnTo>
                    <a:lnTo>
                      <a:pt x="77" y="458"/>
                    </a:lnTo>
                    <a:lnTo>
                      <a:pt x="74" y="452"/>
                    </a:lnTo>
                    <a:lnTo>
                      <a:pt x="72" y="445"/>
                    </a:lnTo>
                    <a:lnTo>
                      <a:pt x="69" y="439"/>
                    </a:lnTo>
                    <a:lnTo>
                      <a:pt x="67" y="431"/>
                    </a:lnTo>
                    <a:lnTo>
                      <a:pt x="66" y="423"/>
                    </a:lnTo>
                    <a:lnTo>
                      <a:pt x="64" y="415"/>
                    </a:lnTo>
                    <a:lnTo>
                      <a:pt x="64" y="406"/>
                    </a:lnTo>
                    <a:lnTo>
                      <a:pt x="63" y="397"/>
                    </a:lnTo>
                    <a:lnTo>
                      <a:pt x="63" y="387"/>
                    </a:lnTo>
                    <a:lnTo>
                      <a:pt x="63" y="150"/>
                    </a:lnTo>
                    <a:lnTo>
                      <a:pt x="0" y="150"/>
                    </a:lnTo>
                    <a:lnTo>
                      <a:pt x="0" y="96"/>
                    </a:lnTo>
                    <a:lnTo>
                      <a:pt x="63" y="96"/>
                    </a:lnTo>
                    <a:lnTo>
                      <a:pt x="63" y="0"/>
                    </a:lnTo>
                    <a:lnTo>
                      <a:pt x="125" y="0"/>
                    </a:lnTo>
                    <a:lnTo>
                      <a:pt x="125" y="96"/>
                    </a:lnTo>
                    <a:lnTo>
                      <a:pt x="219" y="96"/>
                    </a:lnTo>
                    <a:lnTo>
                      <a:pt x="219" y="150"/>
                    </a:lnTo>
                    <a:lnTo>
                      <a:pt x="125" y="150"/>
                    </a:lnTo>
                    <a:lnTo>
                      <a:pt x="125" y="376"/>
                    </a:lnTo>
                    <a:lnTo>
                      <a:pt x="125" y="389"/>
                    </a:lnTo>
                    <a:lnTo>
                      <a:pt x="126" y="400"/>
                    </a:lnTo>
                    <a:lnTo>
                      <a:pt x="128" y="410"/>
                    </a:lnTo>
                    <a:lnTo>
                      <a:pt x="131" y="418"/>
                    </a:lnTo>
                    <a:lnTo>
                      <a:pt x="134" y="425"/>
                    </a:lnTo>
                    <a:lnTo>
                      <a:pt x="138" y="432"/>
                    </a:lnTo>
                    <a:lnTo>
                      <a:pt x="140" y="434"/>
                    </a:lnTo>
                    <a:lnTo>
                      <a:pt x="142" y="437"/>
                    </a:lnTo>
                    <a:lnTo>
                      <a:pt x="147" y="441"/>
                    </a:lnTo>
                    <a:lnTo>
                      <a:pt x="152" y="445"/>
                    </a:lnTo>
                    <a:lnTo>
                      <a:pt x="157" y="447"/>
                    </a:lnTo>
                    <a:lnTo>
                      <a:pt x="163" y="450"/>
                    </a:lnTo>
                    <a:lnTo>
                      <a:pt x="169" y="451"/>
                    </a:lnTo>
                    <a:lnTo>
                      <a:pt x="182" y="453"/>
                    </a:lnTo>
                    <a:lnTo>
                      <a:pt x="196" y="453"/>
                    </a:lnTo>
                    <a:lnTo>
                      <a:pt x="221" y="453"/>
                    </a:lnTo>
                    <a:lnTo>
                      <a:pt x="221" y="50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29" name="Freeform 11"/>
              <p:cNvSpPr>
                <a:spLocks/>
              </p:cNvSpPr>
              <p:nvPr userDrawn="1"/>
            </p:nvSpPr>
            <p:spPr bwMode="auto">
              <a:xfrm>
                <a:off x="4662488" y="4324351"/>
                <a:ext cx="511175" cy="868363"/>
              </a:xfrm>
              <a:custGeom>
                <a:avLst/>
                <a:gdLst>
                  <a:gd name="T0" fmla="*/ 259 w 322"/>
                  <a:gd name="T1" fmla="*/ 547 h 547"/>
                  <a:gd name="T2" fmla="*/ 259 w 322"/>
                  <a:gd name="T3" fmla="*/ 285 h 547"/>
                  <a:gd name="T4" fmla="*/ 258 w 322"/>
                  <a:gd name="T5" fmla="*/ 269 h 547"/>
                  <a:gd name="T6" fmla="*/ 255 w 322"/>
                  <a:gd name="T7" fmla="*/ 254 h 547"/>
                  <a:gd name="T8" fmla="*/ 249 w 322"/>
                  <a:gd name="T9" fmla="*/ 235 h 547"/>
                  <a:gd name="T10" fmla="*/ 240 w 322"/>
                  <a:gd name="T11" fmla="*/ 219 h 547"/>
                  <a:gd name="T12" fmla="*/ 228 w 322"/>
                  <a:gd name="T13" fmla="*/ 205 h 547"/>
                  <a:gd name="T14" fmla="*/ 220 w 322"/>
                  <a:gd name="T15" fmla="*/ 199 h 547"/>
                  <a:gd name="T16" fmla="*/ 203 w 322"/>
                  <a:gd name="T17" fmla="*/ 190 h 547"/>
                  <a:gd name="T18" fmla="*/ 193 w 322"/>
                  <a:gd name="T19" fmla="*/ 187 h 547"/>
                  <a:gd name="T20" fmla="*/ 181 w 322"/>
                  <a:gd name="T21" fmla="*/ 185 h 547"/>
                  <a:gd name="T22" fmla="*/ 169 w 322"/>
                  <a:gd name="T23" fmla="*/ 185 h 547"/>
                  <a:gd name="T24" fmla="*/ 147 w 322"/>
                  <a:gd name="T25" fmla="*/ 187 h 547"/>
                  <a:gd name="T26" fmla="*/ 126 w 322"/>
                  <a:gd name="T27" fmla="*/ 194 h 547"/>
                  <a:gd name="T28" fmla="*/ 112 w 322"/>
                  <a:gd name="T29" fmla="*/ 202 h 547"/>
                  <a:gd name="T30" fmla="*/ 100 w 322"/>
                  <a:gd name="T31" fmla="*/ 212 h 547"/>
                  <a:gd name="T32" fmla="*/ 86 w 322"/>
                  <a:gd name="T33" fmla="*/ 228 h 547"/>
                  <a:gd name="T34" fmla="*/ 74 w 322"/>
                  <a:gd name="T35" fmla="*/ 248 h 547"/>
                  <a:gd name="T36" fmla="*/ 67 w 322"/>
                  <a:gd name="T37" fmla="*/ 271 h 547"/>
                  <a:gd name="T38" fmla="*/ 63 w 322"/>
                  <a:gd name="T39" fmla="*/ 290 h 547"/>
                  <a:gd name="T40" fmla="*/ 62 w 322"/>
                  <a:gd name="T41" fmla="*/ 310 h 547"/>
                  <a:gd name="T42" fmla="*/ 0 w 322"/>
                  <a:gd name="T43" fmla="*/ 547 h 547"/>
                  <a:gd name="T44" fmla="*/ 59 w 322"/>
                  <a:gd name="T45" fmla="*/ 0 h 547"/>
                  <a:gd name="T46" fmla="*/ 63 w 322"/>
                  <a:gd name="T47" fmla="*/ 183 h 547"/>
                  <a:gd name="T48" fmla="*/ 71 w 322"/>
                  <a:gd name="T49" fmla="*/ 171 h 547"/>
                  <a:gd name="T50" fmla="*/ 82 w 322"/>
                  <a:gd name="T51" fmla="*/ 160 h 547"/>
                  <a:gd name="T52" fmla="*/ 96 w 322"/>
                  <a:gd name="T53" fmla="*/ 150 h 547"/>
                  <a:gd name="T54" fmla="*/ 111 w 322"/>
                  <a:gd name="T55" fmla="*/ 142 h 547"/>
                  <a:gd name="T56" fmla="*/ 129 w 322"/>
                  <a:gd name="T57" fmla="*/ 135 h 547"/>
                  <a:gd name="T58" fmla="*/ 149 w 322"/>
                  <a:gd name="T59" fmla="*/ 131 h 547"/>
                  <a:gd name="T60" fmla="*/ 170 w 322"/>
                  <a:gd name="T61" fmla="*/ 128 h 547"/>
                  <a:gd name="T62" fmla="*/ 190 w 322"/>
                  <a:gd name="T63" fmla="*/ 128 h 547"/>
                  <a:gd name="T64" fmla="*/ 208 w 322"/>
                  <a:gd name="T65" fmla="*/ 130 h 547"/>
                  <a:gd name="T66" fmla="*/ 224 w 322"/>
                  <a:gd name="T67" fmla="*/ 133 h 547"/>
                  <a:gd name="T68" fmla="*/ 239 w 322"/>
                  <a:gd name="T69" fmla="*/ 138 h 547"/>
                  <a:gd name="T70" fmla="*/ 253 w 322"/>
                  <a:gd name="T71" fmla="*/ 145 h 547"/>
                  <a:gd name="T72" fmla="*/ 265 w 322"/>
                  <a:gd name="T73" fmla="*/ 152 h 547"/>
                  <a:gd name="T74" fmla="*/ 276 w 322"/>
                  <a:gd name="T75" fmla="*/ 161 h 547"/>
                  <a:gd name="T76" fmla="*/ 286 w 322"/>
                  <a:gd name="T77" fmla="*/ 172 h 547"/>
                  <a:gd name="T78" fmla="*/ 294 w 322"/>
                  <a:gd name="T79" fmla="*/ 183 h 547"/>
                  <a:gd name="T80" fmla="*/ 304 w 322"/>
                  <a:gd name="T81" fmla="*/ 202 h 547"/>
                  <a:gd name="T82" fmla="*/ 314 w 322"/>
                  <a:gd name="T83" fmla="*/ 230 h 547"/>
                  <a:gd name="T84" fmla="*/ 318 w 322"/>
                  <a:gd name="T85" fmla="*/ 246 h 547"/>
                  <a:gd name="T86" fmla="*/ 320 w 322"/>
                  <a:gd name="T87" fmla="*/ 262 h 547"/>
                  <a:gd name="T88" fmla="*/ 322 w 322"/>
                  <a:gd name="T89" fmla="*/ 295 h 5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322" h="547">
                    <a:moveTo>
                      <a:pt x="322" y="547"/>
                    </a:moveTo>
                    <a:lnTo>
                      <a:pt x="259" y="547"/>
                    </a:lnTo>
                    <a:lnTo>
                      <a:pt x="259" y="296"/>
                    </a:lnTo>
                    <a:lnTo>
                      <a:pt x="259" y="285"/>
                    </a:lnTo>
                    <a:lnTo>
                      <a:pt x="258" y="275"/>
                    </a:lnTo>
                    <a:lnTo>
                      <a:pt x="258" y="269"/>
                    </a:lnTo>
                    <a:lnTo>
                      <a:pt x="257" y="264"/>
                    </a:lnTo>
                    <a:lnTo>
                      <a:pt x="255" y="254"/>
                    </a:lnTo>
                    <a:lnTo>
                      <a:pt x="252" y="245"/>
                    </a:lnTo>
                    <a:lnTo>
                      <a:pt x="249" y="235"/>
                    </a:lnTo>
                    <a:lnTo>
                      <a:pt x="245" y="227"/>
                    </a:lnTo>
                    <a:lnTo>
                      <a:pt x="240" y="219"/>
                    </a:lnTo>
                    <a:lnTo>
                      <a:pt x="234" y="211"/>
                    </a:lnTo>
                    <a:lnTo>
                      <a:pt x="228" y="205"/>
                    </a:lnTo>
                    <a:lnTo>
                      <a:pt x="224" y="202"/>
                    </a:lnTo>
                    <a:lnTo>
                      <a:pt x="220" y="199"/>
                    </a:lnTo>
                    <a:lnTo>
                      <a:pt x="212" y="194"/>
                    </a:lnTo>
                    <a:lnTo>
                      <a:pt x="203" y="190"/>
                    </a:lnTo>
                    <a:lnTo>
                      <a:pt x="198" y="188"/>
                    </a:lnTo>
                    <a:lnTo>
                      <a:pt x="193" y="187"/>
                    </a:lnTo>
                    <a:lnTo>
                      <a:pt x="187" y="186"/>
                    </a:lnTo>
                    <a:lnTo>
                      <a:pt x="181" y="185"/>
                    </a:lnTo>
                    <a:lnTo>
                      <a:pt x="175" y="185"/>
                    </a:lnTo>
                    <a:lnTo>
                      <a:pt x="169" y="185"/>
                    </a:lnTo>
                    <a:lnTo>
                      <a:pt x="158" y="185"/>
                    </a:lnTo>
                    <a:lnTo>
                      <a:pt x="147" y="187"/>
                    </a:lnTo>
                    <a:lnTo>
                      <a:pt x="136" y="190"/>
                    </a:lnTo>
                    <a:lnTo>
                      <a:pt x="126" y="194"/>
                    </a:lnTo>
                    <a:lnTo>
                      <a:pt x="117" y="199"/>
                    </a:lnTo>
                    <a:lnTo>
                      <a:pt x="112" y="202"/>
                    </a:lnTo>
                    <a:lnTo>
                      <a:pt x="108" y="205"/>
                    </a:lnTo>
                    <a:lnTo>
                      <a:pt x="100" y="212"/>
                    </a:lnTo>
                    <a:lnTo>
                      <a:pt x="92" y="220"/>
                    </a:lnTo>
                    <a:lnTo>
                      <a:pt x="86" y="228"/>
                    </a:lnTo>
                    <a:lnTo>
                      <a:pt x="80" y="238"/>
                    </a:lnTo>
                    <a:lnTo>
                      <a:pt x="74" y="248"/>
                    </a:lnTo>
                    <a:lnTo>
                      <a:pt x="70" y="259"/>
                    </a:lnTo>
                    <a:lnTo>
                      <a:pt x="67" y="271"/>
                    </a:lnTo>
                    <a:lnTo>
                      <a:pt x="64" y="283"/>
                    </a:lnTo>
                    <a:lnTo>
                      <a:pt x="63" y="290"/>
                    </a:lnTo>
                    <a:lnTo>
                      <a:pt x="63" y="296"/>
                    </a:lnTo>
                    <a:lnTo>
                      <a:pt x="62" y="310"/>
                    </a:lnTo>
                    <a:lnTo>
                      <a:pt x="62" y="547"/>
                    </a:lnTo>
                    <a:lnTo>
                      <a:pt x="0" y="547"/>
                    </a:lnTo>
                    <a:lnTo>
                      <a:pt x="0" y="0"/>
                    </a:lnTo>
                    <a:lnTo>
                      <a:pt x="59" y="0"/>
                    </a:lnTo>
                    <a:lnTo>
                      <a:pt x="59" y="189"/>
                    </a:lnTo>
                    <a:lnTo>
                      <a:pt x="63" y="183"/>
                    </a:lnTo>
                    <a:lnTo>
                      <a:pt x="66" y="177"/>
                    </a:lnTo>
                    <a:lnTo>
                      <a:pt x="71" y="171"/>
                    </a:lnTo>
                    <a:lnTo>
                      <a:pt x="76" y="165"/>
                    </a:lnTo>
                    <a:lnTo>
                      <a:pt x="82" y="160"/>
                    </a:lnTo>
                    <a:lnTo>
                      <a:pt x="89" y="155"/>
                    </a:lnTo>
                    <a:lnTo>
                      <a:pt x="96" y="150"/>
                    </a:lnTo>
                    <a:lnTo>
                      <a:pt x="103" y="146"/>
                    </a:lnTo>
                    <a:lnTo>
                      <a:pt x="111" y="142"/>
                    </a:lnTo>
                    <a:lnTo>
                      <a:pt x="120" y="138"/>
                    </a:lnTo>
                    <a:lnTo>
                      <a:pt x="129" y="135"/>
                    </a:lnTo>
                    <a:lnTo>
                      <a:pt x="139" y="133"/>
                    </a:lnTo>
                    <a:lnTo>
                      <a:pt x="149" y="131"/>
                    </a:lnTo>
                    <a:lnTo>
                      <a:pt x="159" y="129"/>
                    </a:lnTo>
                    <a:lnTo>
                      <a:pt x="170" y="128"/>
                    </a:lnTo>
                    <a:lnTo>
                      <a:pt x="181" y="128"/>
                    </a:lnTo>
                    <a:lnTo>
                      <a:pt x="190" y="128"/>
                    </a:lnTo>
                    <a:lnTo>
                      <a:pt x="199" y="129"/>
                    </a:lnTo>
                    <a:lnTo>
                      <a:pt x="208" y="130"/>
                    </a:lnTo>
                    <a:lnTo>
                      <a:pt x="216" y="131"/>
                    </a:lnTo>
                    <a:lnTo>
                      <a:pt x="224" y="133"/>
                    </a:lnTo>
                    <a:lnTo>
                      <a:pt x="232" y="136"/>
                    </a:lnTo>
                    <a:lnTo>
                      <a:pt x="239" y="138"/>
                    </a:lnTo>
                    <a:lnTo>
                      <a:pt x="246" y="141"/>
                    </a:lnTo>
                    <a:lnTo>
                      <a:pt x="253" y="145"/>
                    </a:lnTo>
                    <a:lnTo>
                      <a:pt x="259" y="148"/>
                    </a:lnTo>
                    <a:lnTo>
                      <a:pt x="265" y="152"/>
                    </a:lnTo>
                    <a:lnTo>
                      <a:pt x="271" y="157"/>
                    </a:lnTo>
                    <a:lnTo>
                      <a:pt x="276" y="161"/>
                    </a:lnTo>
                    <a:lnTo>
                      <a:pt x="281" y="166"/>
                    </a:lnTo>
                    <a:lnTo>
                      <a:pt x="286" y="172"/>
                    </a:lnTo>
                    <a:lnTo>
                      <a:pt x="290" y="177"/>
                    </a:lnTo>
                    <a:lnTo>
                      <a:pt x="294" y="183"/>
                    </a:lnTo>
                    <a:lnTo>
                      <a:pt x="298" y="189"/>
                    </a:lnTo>
                    <a:lnTo>
                      <a:pt x="304" y="202"/>
                    </a:lnTo>
                    <a:lnTo>
                      <a:pt x="310" y="216"/>
                    </a:lnTo>
                    <a:lnTo>
                      <a:pt x="314" y="230"/>
                    </a:lnTo>
                    <a:lnTo>
                      <a:pt x="316" y="238"/>
                    </a:lnTo>
                    <a:lnTo>
                      <a:pt x="318" y="246"/>
                    </a:lnTo>
                    <a:lnTo>
                      <a:pt x="319" y="254"/>
                    </a:lnTo>
                    <a:lnTo>
                      <a:pt x="320" y="262"/>
                    </a:lnTo>
                    <a:lnTo>
                      <a:pt x="321" y="278"/>
                    </a:lnTo>
                    <a:lnTo>
                      <a:pt x="322" y="295"/>
                    </a:lnTo>
                    <a:lnTo>
                      <a:pt x="322" y="54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30" name="Freeform 12"/>
              <p:cNvSpPr>
                <a:spLocks noEditPoints="1"/>
              </p:cNvSpPr>
              <p:nvPr userDrawn="1"/>
            </p:nvSpPr>
            <p:spPr bwMode="auto">
              <a:xfrm>
                <a:off x="5335588" y="4527551"/>
                <a:ext cx="554037" cy="676275"/>
              </a:xfrm>
              <a:custGeom>
                <a:avLst/>
                <a:gdLst>
                  <a:gd name="T0" fmla="*/ 66 w 349"/>
                  <a:gd name="T1" fmla="*/ 246 h 426"/>
                  <a:gd name="T2" fmla="*/ 71 w 349"/>
                  <a:gd name="T3" fmla="*/ 272 h 426"/>
                  <a:gd name="T4" fmla="*/ 84 w 349"/>
                  <a:gd name="T5" fmla="*/ 302 h 426"/>
                  <a:gd name="T6" fmla="*/ 98 w 349"/>
                  <a:gd name="T7" fmla="*/ 323 h 426"/>
                  <a:gd name="T8" fmla="*/ 121 w 349"/>
                  <a:gd name="T9" fmla="*/ 345 h 426"/>
                  <a:gd name="T10" fmla="*/ 143 w 349"/>
                  <a:gd name="T11" fmla="*/ 358 h 426"/>
                  <a:gd name="T12" fmla="*/ 161 w 349"/>
                  <a:gd name="T13" fmla="*/ 364 h 426"/>
                  <a:gd name="T14" fmla="*/ 188 w 349"/>
                  <a:gd name="T15" fmla="*/ 367 h 426"/>
                  <a:gd name="T16" fmla="*/ 221 w 349"/>
                  <a:gd name="T17" fmla="*/ 364 h 426"/>
                  <a:gd name="T18" fmla="*/ 248 w 349"/>
                  <a:gd name="T19" fmla="*/ 355 h 426"/>
                  <a:gd name="T20" fmla="*/ 269 w 349"/>
                  <a:gd name="T21" fmla="*/ 343 h 426"/>
                  <a:gd name="T22" fmla="*/ 295 w 349"/>
                  <a:gd name="T23" fmla="*/ 320 h 426"/>
                  <a:gd name="T24" fmla="*/ 342 w 349"/>
                  <a:gd name="T25" fmla="*/ 356 h 426"/>
                  <a:gd name="T26" fmla="*/ 322 w 349"/>
                  <a:gd name="T27" fmla="*/ 377 h 426"/>
                  <a:gd name="T28" fmla="*/ 296 w 349"/>
                  <a:gd name="T29" fmla="*/ 396 h 426"/>
                  <a:gd name="T30" fmla="*/ 265 w 349"/>
                  <a:gd name="T31" fmla="*/ 412 h 426"/>
                  <a:gd name="T32" fmla="*/ 227 w 349"/>
                  <a:gd name="T33" fmla="*/ 422 h 426"/>
                  <a:gd name="T34" fmla="*/ 184 w 349"/>
                  <a:gd name="T35" fmla="*/ 426 h 426"/>
                  <a:gd name="T36" fmla="*/ 154 w 349"/>
                  <a:gd name="T37" fmla="*/ 424 h 426"/>
                  <a:gd name="T38" fmla="*/ 127 w 349"/>
                  <a:gd name="T39" fmla="*/ 417 h 426"/>
                  <a:gd name="T40" fmla="*/ 101 w 349"/>
                  <a:gd name="T41" fmla="*/ 406 h 426"/>
                  <a:gd name="T42" fmla="*/ 78 w 349"/>
                  <a:gd name="T43" fmla="*/ 391 h 426"/>
                  <a:gd name="T44" fmla="*/ 58 w 349"/>
                  <a:gd name="T45" fmla="*/ 373 h 426"/>
                  <a:gd name="T46" fmla="*/ 40 w 349"/>
                  <a:gd name="T47" fmla="*/ 351 h 426"/>
                  <a:gd name="T48" fmla="*/ 21 w 349"/>
                  <a:gd name="T49" fmla="*/ 317 h 426"/>
                  <a:gd name="T50" fmla="*/ 11 w 349"/>
                  <a:gd name="T51" fmla="*/ 288 h 426"/>
                  <a:gd name="T52" fmla="*/ 4 w 349"/>
                  <a:gd name="T53" fmla="*/ 257 h 426"/>
                  <a:gd name="T54" fmla="*/ 0 w 349"/>
                  <a:gd name="T55" fmla="*/ 224 h 426"/>
                  <a:gd name="T56" fmla="*/ 1 w 349"/>
                  <a:gd name="T57" fmla="*/ 191 h 426"/>
                  <a:gd name="T58" fmla="*/ 6 w 349"/>
                  <a:gd name="T59" fmla="*/ 159 h 426"/>
                  <a:gd name="T60" fmla="*/ 15 w 349"/>
                  <a:gd name="T61" fmla="*/ 129 h 426"/>
                  <a:gd name="T62" fmla="*/ 27 w 349"/>
                  <a:gd name="T63" fmla="*/ 102 h 426"/>
                  <a:gd name="T64" fmla="*/ 43 w 349"/>
                  <a:gd name="T65" fmla="*/ 77 h 426"/>
                  <a:gd name="T66" fmla="*/ 68 w 349"/>
                  <a:gd name="T67" fmla="*/ 48 h 426"/>
                  <a:gd name="T68" fmla="*/ 89 w 349"/>
                  <a:gd name="T69" fmla="*/ 30 h 426"/>
                  <a:gd name="T70" fmla="*/ 113 w 349"/>
                  <a:gd name="T71" fmla="*/ 17 h 426"/>
                  <a:gd name="T72" fmla="*/ 139 w 349"/>
                  <a:gd name="T73" fmla="*/ 7 h 426"/>
                  <a:gd name="T74" fmla="*/ 165 w 349"/>
                  <a:gd name="T75" fmla="*/ 1 h 426"/>
                  <a:gd name="T76" fmla="*/ 194 w 349"/>
                  <a:gd name="T77" fmla="*/ 0 h 426"/>
                  <a:gd name="T78" fmla="*/ 224 w 349"/>
                  <a:gd name="T79" fmla="*/ 4 h 426"/>
                  <a:gd name="T80" fmla="*/ 252 w 349"/>
                  <a:gd name="T81" fmla="*/ 13 h 426"/>
                  <a:gd name="T82" fmla="*/ 275 w 349"/>
                  <a:gd name="T83" fmla="*/ 25 h 426"/>
                  <a:gd name="T84" fmla="*/ 294 w 349"/>
                  <a:gd name="T85" fmla="*/ 41 h 426"/>
                  <a:gd name="T86" fmla="*/ 311 w 349"/>
                  <a:gd name="T87" fmla="*/ 60 h 426"/>
                  <a:gd name="T88" fmla="*/ 331 w 349"/>
                  <a:gd name="T89" fmla="*/ 96 h 426"/>
                  <a:gd name="T90" fmla="*/ 340 w 349"/>
                  <a:gd name="T91" fmla="*/ 121 h 426"/>
                  <a:gd name="T92" fmla="*/ 345 w 349"/>
                  <a:gd name="T93" fmla="*/ 146 h 426"/>
                  <a:gd name="T94" fmla="*/ 349 w 349"/>
                  <a:gd name="T95" fmla="*/ 189 h 426"/>
                  <a:gd name="T96" fmla="*/ 66 w 349"/>
                  <a:gd name="T97" fmla="*/ 176 h 426"/>
                  <a:gd name="T98" fmla="*/ 288 w 349"/>
                  <a:gd name="T99" fmla="*/ 157 h 426"/>
                  <a:gd name="T100" fmla="*/ 282 w 349"/>
                  <a:gd name="T101" fmla="*/ 129 h 426"/>
                  <a:gd name="T102" fmla="*/ 272 w 349"/>
                  <a:gd name="T103" fmla="*/ 109 h 426"/>
                  <a:gd name="T104" fmla="*/ 253 w 349"/>
                  <a:gd name="T105" fmla="*/ 84 h 426"/>
                  <a:gd name="T106" fmla="*/ 226 w 349"/>
                  <a:gd name="T107" fmla="*/ 68 h 426"/>
                  <a:gd name="T108" fmla="*/ 195 w 349"/>
                  <a:gd name="T109" fmla="*/ 59 h 426"/>
                  <a:gd name="T110" fmla="*/ 161 w 349"/>
                  <a:gd name="T111" fmla="*/ 61 h 426"/>
                  <a:gd name="T112" fmla="*/ 140 w 349"/>
                  <a:gd name="T113" fmla="*/ 68 h 426"/>
                  <a:gd name="T114" fmla="*/ 113 w 349"/>
                  <a:gd name="T115" fmla="*/ 86 h 426"/>
                  <a:gd name="T116" fmla="*/ 91 w 349"/>
                  <a:gd name="T117" fmla="*/ 111 h 426"/>
                  <a:gd name="T118" fmla="*/ 78 w 349"/>
                  <a:gd name="T119" fmla="*/ 136 h 426"/>
                  <a:gd name="T120" fmla="*/ 68 w 349"/>
                  <a:gd name="T121" fmla="*/ 164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49" h="426">
                    <a:moveTo>
                      <a:pt x="64" y="227"/>
                    </a:moveTo>
                    <a:lnTo>
                      <a:pt x="65" y="240"/>
                    </a:lnTo>
                    <a:lnTo>
                      <a:pt x="66" y="246"/>
                    </a:lnTo>
                    <a:lnTo>
                      <a:pt x="67" y="253"/>
                    </a:lnTo>
                    <a:lnTo>
                      <a:pt x="69" y="266"/>
                    </a:lnTo>
                    <a:lnTo>
                      <a:pt x="71" y="272"/>
                    </a:lnTo>
                    <a:lnTo>
                      <a:pt x="73" y="278"/>
                    </a:lnTo>
                    <a:lnTo>
                      <a:pt x="78" y="290"/>
                    </a:lnTo>
                    <a:lnTo>
                      <a:pt x="84" y="302"/>
                    </a:lnTo>
                    <a:lnTo>
                      <a:pt x="87" y="307"/>
                    </a:lnTo>
                    <a:lnTo>
                      <a:pt x="90" y="313"/>
                    </a:lnTo>
                    <a:lnTo>
                      <a:pt x="98" y="323"/>
                    </a:lnTo>
                    <a:lnTo>
                      <a:pt x="107" y="332"/>
                    </a:lnTo>
                    <a:lnTo>
                      <a:pt x="116" y="341"/>
                    </a:lnTo>
                    <a:lnTo>
                      <a:pt x="121" y="345"/>
                    </a:lnTo>
                    <a:lnTo>
                      <a:pt x="126" y="349"/>
                    </a:lnTo>
                    <a:lnTo>
                      <a:pt x="137" y="355"/>
                    </a:lnTo>
                    <a:lnTo>
                      <a:pt x="143" y="358"/>
                    </a:lnTo>
                    <a:lnTo>
                      <a:pt x="149" y="360"/>
                    </a:lnTo>
                    <a:lnTo>
                      <a:pt x="155" y="362"/>
                    </a:lnTo>
                    <a:lnTo>
                      <a:pt x="161" y="364"/>
                    </a:lnTo>
                    <a:lnTo>
                      <a:pt x="168" y="365"/>
                    </a:lnTo>
                    <a:lnTo>
                      <a:pt x="174" y="366"/>
                    </a:lnTo>
                    <a:lnTo>
                      <a:pt x="188" y="367"/>
                    </a:lnTo>
                    <a:lnTo>
                      <a:pt x="200" y="367"/>
                    </a:lnTo>
                    <a:lnTo>
                      <a:pt x="211" y="366"/>
                    </a:lnTo>
                    <a:lnTo>
                      <a:pt x="221" y="364"/>
                    </a:lnTo>
                    <a:lnTo>
                      <a:pt x="230" y="361"/>
                    </a:lnTo>
                    <a:lnTo>
                      <a:pt x="240" y="359"/>
                    </a:lnTo>
                    <a:lnTo>
                      <a:pt x="248" y="355"/>
                    </a:lnTo>
                    <a:lnTo>
                      <a:pt x="256" y="352"/>
                    </a:lnTo>
                    <a:lnTo>
                      <a:pt x="263" y="348"/>
                    </a:lnTo>
                    <a:lnTo>
                      <a:pt x="269" y="343"/>
                    </a:lnTo>
                    <a:lnTo>
                      <a:pt x="275" y="339"/>
                    </a:lnTo>
                    <a:lnTo>
                      <a:pt x="286" y="330"/>
                    </a:lnTo>
                    <a:lnTo>
                      <a:pt x="295" y="320"/>
                    </a:lnTo>
                    <a:lnTo>
                      <a:pt x="303" y="312"/>
                    </a:lnTo>
                    <a:lnTo>
                      <a:pt x="347" y="349"/>
                    </a:lnTo>
                    <a:lnTo>
                      <a:pt x="342" y="356"/>
                    </a:lnTo>
                    <a:lnTo>
                      <a:pt x="336" y="363"/>
                    </a:lnTo>
                    <a:lnTo>
                      <a:pt x="329" y="370"/>
                    </a:lnTo>
                    <a:lnTo>
                      <a:pt x="322" y="377"/>
                    </a:lnTo>
                    <a:lnTo>
                      <a:pt x="314" y="384"/>
                    </a:lnTo>
                    <a:lnTo>
                      <a:pt x="306" y="390"/>
                    </a:lnTo>
                    <a:lnTo>
                      <a:pt x="296" y="396"/>
                    </a:lnTo>
                    <a:lnTo>
                      <a:pt x="286" y="402"/>
                    </a:lnTo>
                    <a:lnTo>
                      <a:pt x="276" y="407"/>
                    </a:lnTo>
                    <a:lnTo>
                      <a:pt x="265" y="412"/>
                    </a:lnTo>
                    <a:lnTo>
                      <a:pt x="253" y="416"/>
                    </a:lnTo>
                    <a:lnTo>
                      <a:pt x="241" y="419"/>
                    </a:lnTo>
                    <a:lnTo>
                      <a:pt x="227" y="422"/>
                    </a:lnTo>
                    <a:lnTo>
                      <a:pt x="213" y="424"/>
                    </a:lnTo>
                    <a:lnTo>
                      <a:pt x="199" y="426"/>
                    </a:lnTo>
                    <a:lnTo>
                      <a:pt x="184" y="426"/>
                    </a:lnTo>
                    <a:lnTo>
                      <a:pt x="174" y="426"/>
                    </a:lnTo>
                    <a:lnTo>
                      <a:pt x="164" y="425"/>
                    </a:lnTo>
                    <a:lnTo>
                      <a:pt x="154" y="424"/>
                    </a:lnTo>
                    <a:lnTo>
                      <a:pt x="145" y="422"/>
                    </a:lnTo>
                    <a:lnTo>
                      <a:pt x="136" y="420"/>
                    </a:lnTo>
                    <a:lnTo>
                      <a:pt x="127" y="417"/>
                    </a:lnTo>
                    <a:lnTo>
                      <a:pt x="118" y="414"/>
                    </a:lnTo>
                    <a:lnTo>
                      <a:pt x="109" y="410"/>
                    </a:lnTo>
                    <a:lnTo>
                      <a:pt x="101" y="406"/>
                    </a:lnTo>
                    <a:lnTo>
                      <a:pt x="93" y="401"/>
                    </a:lnTo>
                    <a:lnTo>
                      <a:pt x="85" y="397"/>
                    </a:lnTo>
                    <a:lnTo>
                      <a:pt x="78" y="391"/>
                    </a:lnTo>
                    <a:lnTo>
                      <a:pt x="71" y="385"/>
                    </a:lnTo>
                    <a:lnTo>
                      <a:pt x="64" y="379"/>
                    </a:lnTo>
                    <a:lnTo>
                      <a:pt x="58" y="373"/>
                    </a:lnTo>
                    <a:lnTo>
                      <a:pt x="51" y="366"/>
                    </a:lnTo>
                    <a:lnTo>
                      <a:pt x="45" y="359"/>
                    </a:lnTo>
                    <a:lnTo>
                      <a:pt x="40" y="351"/>
                    </a:lnTo>
                    <a:lnTo>
                      <a:pt x="30" y="335"/>
                    </a:lnTo>
                    <a:lnTo>
                      <a:pt x="25" y="326"/>
                    </a:lnTo>
                    <a:lnTo>
                      <a:pt x="21" y="317"/>
                    </a:lnTo>
                    <a:lnTo>
                      <a:pt x="17" y="308"/>
                    </a:lnTo>
                    <a:lnTo>
                      <a:pt x="14" y="298"/>
                    </a:lnTo>
                    <a:lnTo>
                      <a:pt x="11" y="288"/>
                    </a:lnTo>
                    <a:lnTo>
                      <a:pt x="8" y="278"/>
                    </a:lnTo>
                    <a:lnTo>
                      <a:pt x="5" y="268"/>
                    </a:lnTo>
                    <a:lnTo>
                      <a:pt x="4" y="257"/>
                    </a:lnTo>
                    <a:lnTo>
                      <a:pt x="2" y="247"/>
                    </a:lnTo>
                    <a:lnTo>
                      <a:pt x="1" y="235"/>
                    </a:lnTo>
                    <a:lnTo>
                      <a:pt x="0" y="224"/>
                    </a:lnTo>
                    <a:lnTo>
                      <a:pt x="0" y="213"/>
                    </a:lnTo>
                    <a:lnTo>
                      <a:pt x="0" y="202"/>
                    </a:lnTo>
                    <a:lnTo>
                      <a:pt x="1" y="191"/>
                    </a:lnTo>
                    <a:lnTo>
                      <a:pt x="2" y="180"/>
                    </a:lnTo>
                    <a:lnTo>
                      <a:pt x="4" y="169"/>
                    </a:lnTo>
                    <a:lnTo>
                      <a:pt x="6" y="159"/>
                    </a:lnTo>
                    <a:lnTo>
                      <a:pt x="9" y="149"/>
                    </a:lnTo>
                    <a:lnTo>
                      <a:pt x="12" y="139"/>
                    </a:lnTo>
                    <a:lnTo>
                      <a:pt x="15" y="129"/>
                    </a:lnTo>
                    <a:lnTo>
                      <a:pt x="19" y="120"/>
                    </a:lnTo>
                    <a:lnTo>
                      <a:pt x="23" y="111"/>
                    </a:lnTo>
                    <a:lnTo>
                      <a:pt x="27" y="102"/>
                    </a:lnTo>
                    <a:lnTo>
                      <a:pt x="32" y="93"/>
                    </a:lnTo>
                    <a:lnTo>
                      <a:pt x="37" y="85"/>
                    </a:lnTo>
                    <a:lnTo>
                      <a:pt x="43" y="77"/>
                    </a:lnTo>
                    <a:lnTo>
                      <a:pt x="49" y="69"/>
                    </a:lnTo>
                    <a:lnTo>
                      <a:pt x="55" y="62"/>
                    </a:lnTo>
                    <a:lnTo>
                      <a:pt x="68" y="48"/>
                    </a:lnTo>
                    <a:lnTo>
                      <a:pt x="75" y="42"/>
                    </a:lnTo>
                    <a:lnTo>
                      <a:pt x="82" y="36"/>
                    </a:lnTo>
                    <a:lnTo>
                      <a:pt x="89" y="30"/>
                    </a:lnTo>
                    <a:lnTo>
                      <a:pt x="97" y="25"/>
                    </a:lnTo>
                    <a:lnTo>
                      <a:pt x="105" y="21"/>
                    </a:lnTo>
                    <a:lnTo>
                      <a:pt x="113" y="17"/>
                    </a:lnTo>
                    <a:lnTo>
                      <a:pt x="121" y="13"/>
                    </a:lnTo>
                    <a:lnTo>
                      <a:pt x="130" y="9"/>
                    </a:lnTo>
                    <a:lnTo>
                      <a:pt x="139" y="7"/>
                    </a:lnTo>
                    <a:lnTo>
                      <a:pt x="147" y="4"/>
                    </a:lnTo>
                    <a:lnTo>
                      <a:pt x="156" y="2"/>
                    </a:lnTo>
                    <a:lnTo>
                      <a:pt x="165" y="1"/>
                    </a:lnTo>
                    <a:lnTo>
                      <a:pt x="174" y="0"/>
                    </a:lnTo>
                    <a:lnTo>
                      <a:pt x="184" y="0"/>
                    </a:lnTo>
                    <a:lnTo>
                      <a:pt x="194" y="0"/>
                    </a:lnTo>
                    <a:lnTo>
                      <a:pt x="205" y="1"/>
                    </a:lnTo>
                    <a:lnTo>
                      <a:pt x="215" y="2"/>
                    </a:lnTo>
                    <a:lnTo>
                      <a:pt x="224" y="4"/>
                    </a:lnTo>
                    <a:lnTo>
                      <a:pt x="234" y="7"/>
                    </a:lnTo>
                    <a:lnTo>
                      <a:pt x="243" y="9"/>
                    </a:lnTo>
                    <a:lnTo>
                      <a:pt x="252" y="13"/>
                    </a:lnTo>
                    <a:lnTo>
                      <a:pt x="260" y="16"/>
                    </a:lnTo>
                    <a:lnTo>
                      <a:pt x="267" y="21"/>
                    </a:lnTo>
                    <a:lnTo>
                      <a:pt x="275" y="25"/>
                    </a:lnTo>
                    <a:lnTo>
                      <a:pt x="282" y="30"/>
                    </a:lnTo>
                    <a:lnTo>
                      <a:pt x="288" y="35"/>
                    </a:lnTo>
                    <a:lnTo>
                      <a:pt x="294" y="41"/>
                    </a:lnTo>
                    <a:lnTo>
                      <a:pt x="300" y="47"/>
                    </a:lnTo>
                    <a:lnTo>
                      <a:pt x="306" y="53"/>
                    </a:lnTo>
                    <a:lnTo>
                      <a:pt x="311" y="60"/>
                    </a:lnTo>
                    <a:lnTo>
                      <a:pt x="320" y="74"/>
                    </a:lnTo>
                    <a:lnTo>
                      <a:pt x="328" y="89"/>
                    </a:lnTo>
                    <a:lnTo>
                      <a:pt x="331" y="96"/>
                    </a:lnTo>
                    <a:lnTo>
                      <a:pt x="334" y="104"/>
                    </a:lnTo>
                    <a:lnTo>
                      <a:pt x="337" y="112"/>
                    </a:lnTo>
                    <a:lnTo>
                      <a:pt x="340" y="121"/>
                    </a:lnTo>
                    <a:lnTo>
                      <a:pt x="342" y="129"/>
                    </a:lnTo>
                    <a:lnTo>
                      <a:pt x="344" y="137"/>
                    </a:lnTo>
                    <a:lnTo>
                      <a:pt x="345" y="146"/>
                    </a:lnTo>
                    <a:lnTo>
                      <a:pt x="347" y="155"/>
                    </a:lnTo>
                    <a:lnTo>
                      <a:pt x="348" y="172"/>
                    </a:lnTo>
                    <a:lnTo>
                      <a:pt x="349" y="189"/>
                    </a:lnTo>
                    <a:lnTo>
                      <a:pt x="349" y="227"/>
                    </a:lnTo>
                    <a:lnTo>
                      <a:pt x="64" y="227"/>
                    </a:lnTo>
                    <a:close/>
                    <a:moveTo>
                      <a:pt x="66" y="176"/>
                    </a:moveTo>
                    <a:lnTo>
                      <a:pt x="289" y="176"/>
                    </a:lnTo>
                    <a:lnTo>
                      <a:pt x="289" y="163"/>
                    </a:lnTo>
                    <a:lnTo>
                      <a:pt x="288" y="157"/>
                    </a:lnTo>
                    <a:lnTo>
                      <a:pt x="287" y="151"/>
                    </a:lnTo>
                    <a:lnTo>
                      <a:pt x="285" y="140"/>
                    </a:lnTo>
                    <a:lnTo>
                      <a:pt x="282" y="129"/>
                    </a:lnTo>
                    <a:lnTo>
                      <a:pt x="280" y="124"/>
                    </a:lnTo>
                    <a:lnTo>
                      <a:pt x="277" y="118"/>
                    </a:lnTo>
                    <a:lnTo>
                      <a:pt x="272" y="109"/>
                    </a:lnTo>
                    <a:lnTo>
                      <a:pt x="267" y="100"/>
                    </a:lnTo>
                    <a:lnTo>
                      <a:pt x="260" y="92"/>
                    </a:lnTo>
                    <a:lnTo>
                      <a:pt x="253" y="84"/>
                    </a:lnTo>
                    <a:lnTo>
                      <a:pt x="245" y="78"/>
                    </a:lnTo>
                    <a:lnTo>
                      <a:pt x="235" y="72"/>
                    </a:lnTo>
                    <a:lnTo>
                      <a:pt x="226" y="68"/>
                    </a:lnTo>
                    <a:lnTo>
                      <a:pt x="216" y="64"/>
                    </a:lnTo>
                    <a:lnTo>
                      <a:pt x="206" y="61"/>
                    </a:lnTo>
                    <a:lnTo>
                      <a:pt x="195" y="59"/>
                    </a:lnTo>
                    <a:lnTo>
                      <a:pt x="184" y="59"/>
                    </a:lnTo>
                    <a:lnTo>
                      <a:pt x="172" y="60"/>
                    </a:lnTo>
                    <a:lnTo>
                      <a:pt x="161" y="61"/>
                    </a:lnTo>
                    <a:lnTo>
                      <a:pt x="155" y="63"/>
                    </a:lnTo>
                    <a:lnTo>
                      <a:pt x="150" y="64"/>
                    </a:lnTo>
                    <a:lnTo>
                      <a:pt x="140" y="68"/>
                    </a:lnTo>
                    <a:lnTo>
                      <a:pt x="130" y="73"/>
                    </a:lnTo>
                    <a:lnTo>
                      <a:pt x="121" y="79"/>
                    </a:lnTo>
                    <a:lnTo>
                      <a:pt x="113" y="86"/>
                    </a:lnTo>
                    <a:lnTo>
                      <a:pt x="105" y="94"/>
                    </a:lnTo>
                    <a:lnTo>
                      <a:pt x="98" y="102"/>
                    </a:lnTo>
                    <a:lnTo>
                      <a:pt x="91" y="111"/>
                    </a:lnTo>
                    <a:lnTo>
                      <a:pt x="85" y="121"/>
                    </a:lnTo>
                    <a:lnTo>
                      <a:pt x="80" y="131"/>
                    </a:lnTo>
                    <a:lnTo>
                      <a:pt x="78" y="136"/>
                    </a:lnTo>
                    <a:lnTo>
                      <a:pt x="75" y="142"/>
                    </a:lnTo>
                    <a:lnTo>
                      <a:pt x="71" y="153"/>
                    </a:lnTo>
                    <a:lnTo>
                      <a:pt x="68" y="164"/>
                    </a:lnTo>
                    <a:lnTo>
                      <a:pt x="66" y="17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31" name="Freeform 13"/>
              <p:cNvSpPr>
                <a:spLocks/>
              </p:cNvSpPr>
              <p:nvPr userDrawn="1"/>
            </p:nvSpPr>
            <p:spPr bwMode="auto">
              <a:xfrm>
                <a:off x="6226175" y="4538663"/>
                <a:ext cx="908050" cy="652463"/>
              </a:xfrm>
              <a:custGeom>
                <a:avLst/>
                <a:gdLst>
                  <a:gd name="T0" fmla="*/ 448 w 572"/>
                  <a:gd name="T1" fmla="*/ 411 h 411"/>
                  <a:gd name="T2" fmla="*/ 377 w 572"/>
                  <a:gd name="T3" fmla="*/ 411 h 411"/>
                  <a:gd name="T4" fmla="*/ 285 w 572"/>
                  <a:gd name="T5" fmla="*/ 80 h 411"/>
                  <a:gd name="T6" fmla="*/ 194 w 572"/>
                  <a:gd name="T7" fmla="*/ 411 h 411"/>
                  <a:gd name="T8" fmla="*/ 124 w 572"/>
                  <a:gd name="T9" fmla="*/ 411 h 411"/>
                  <a:gd name="T10" fmla="*/ 0 w 572"/>
                  <a:gd name="T11" fmla="*/ 0 h 411"/>
                  <a:gd name="T12" fmla="*/ 68 w 572"/>
                  <a:gd name="T13" fmla="*/ 0 h 411"/>
                  <a:gd name="T14" fmla="*/ 161 w 572"/>
                  <a:gd name="T15" fmla="*/ 340 h 411"/>
                  <a:gd name="T16" fmla="*/ 256 w 572"/>
                  <a:gd name="T17" fmla="*/ 0 h 411"/>
                  <a:gd name="T18" fmla="*/ 319 w 572"/>
                  <a:gd name="T19" fmla="*/ 0 h 411"/>
                  <a:gd name="T20" fmla="*/ 415 w 572"/>
                  <a:gd name="T21" fmla="*/ 340 h 411"/>
                  <a:gd name="T22" fmla="*/ 507 w 572"/>
                  <a:gd name="T23" fmla="*/ 0 h 411"/>
                  <a:gd name="T24" fmla="*/ 572 w 572"/>
                  <a:gd name="T25" fmla="*/ 0 h 411"/>
                  <a:gd name="T26" fmla="*/ 448 w 572"/>
                  <a:gd name="T27" fmla="*/ 411 h 4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72" h="411">
                    <a:moveTo>
                      <a:pt x="448" y="411"/>
                    </a:moveTo>
                    <a:lnTo>
                      <a:pt x="377" y="411"/>
                    </a:lnTo>
                    <a:lnTo>
                      <a:pt x="285" y="80"/>
                    </a:lnTo>
                    <a:lnTo>
                      <a:pt x="194" y="411"/>
                    </a:lnTo>
                    <a:lnTo>
                      <a:pt x="124" y="411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161" y="340"/>
                    </a:lnTo>
                    <a:lnTo>
                      <a:pt x="256" y="0"/>
                    </a:lnTo>
                    <a:lnTo>
                      <a:pt x="319" y="0"/>
                    </a:lnTo>
                    <a:lnTo>
                      <a:pt x="415" y="340"/>
                    </a:lnTo>
                    <a:lnTo>
                      <a:pt x="507" y="0"/>
                    </a:lnTo>
                    <a:lnTo>
                      <a:pt x="572" y="0"/>
                    </a:lnTo>
                    <a:lnTo>
                      <a:pt x="448" y="41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32" name="Freeform 14"/>
              <p:cNvSpPr>
                <a:spLocks noEditPoints="1"/>
              </p:cNvSpPr>
              <p:nvPr userDrawn="1"/>
            </p:nvSpPr>
            <p:spPr bwMode="auto">
              <a:xfrm>
                <a:off x="7207250" y="4527551"/>
                <a:ext cx="584200" cy="676275"/>
              </a:xfrm>
              <a:custGeom>
                <a:avLst/>
                <a:gdLst>
                  <a:gd name="T0" fmla="*/ 152 w 368"/>
                  <a:gd name="T1" fmla="*/ 424 h 426"/>
                  <a:gd name="T2" fmla="*/ 114 w 368"/>
                  <a:gd name="T3" fmla="*/ 413 h 426"/>
                  <a:gd name="T4" fmla="*/ 82 w 368"/>
                  <a:gd name="T5" fmla="*/ 395 h 426"/>
                  <a:gd name="T6" fmla="*/ 54 w 368"/>
                  <a:gd name="T7" fmla="*/ 370 h 426"/>
                  <a:gd name="T8" fmla="*/ 37 w 368"/>
                  <a:gd name="T9" fmla="*/ 348 h 426"/>
                  <a:gd name="T10" fmla="*/ 19 w 368"/>
                  <a:gd name="T11" fmla="*/ 314 h 426"/>
                  <a:gd name="T12" fmla="*/ 7 w 368"/>
                  <a:gd name="T13" fmla="*/ 276 h 426"/>
                  <a:gd name="T14" fmla="*/ 0 w 368"/>
                  <a:gd name="T15" fmla="*/ 213 h 426"/>
                  <a:gd name="T16" fmla="*/ 4 w 368"/>
                  <a:gd name="T17" fmla="*/ 160 h 426"/>
                  <a:gd name="T18" fmla="*/ 15 w 368"/>
                  <a:gd name="T19" fmla="*/ 121 h 426"/>
                  <a:gd name="T20" fmla="*/ 32 w 368"/>
                  <a:gd name="T21" fmla="*/ 86 h 426"/>
                  <a:gd name="T22" fmla="*/ 54 w 368"/>
                  <a:gd name="T23" fmla="*/ 55 h 426"/>
                  <a:gd name="T24" fmla="*/ 82 w 368"/>
                  <a:gd name="T25" fmla="*/ 31 h 426"/>
                  <a:gd name="T26" fmla="*/ 114 w 368"/>
                  <a:gd name="T27" fmla="*/ 13 h 426"/>
                  <a:gd name="T28" fmla="*/ 152 w 368"/>
                  <a:gd name="T29" fmla="*/ 2 h 426"/>
                  <a:gd name="T30" fmla="*/ 195 w 368"/>
                  <a:gd name="T31" fmla="*/ 0 h 426"/>
                  <a:gd name="T32" fmla="*/ 235 w 368"/>
                  <a:gd name="T33" fmla="*/ 7 h 426"/>
                  <a:gd name="T34" fmla="*/ 271 w 368"/>
                  <a:gd name="T35" fmla="*/ 21 h 426"/>
                  <a:gd name="T36" fmla="*/ 301 w 368"/>
                  <a:gd name="T37" fmla="*/ 42 h 426"/>
                  <a:gd name="T38" fmla="*/ 326 w 368"/>
                  <a:gd name="T39" fmla="*/ 70 h 426"/>
                  <a:gd name="T40" fmla="*/ 345 w 368"/>
                  <a:gd name="T41" fmla="*/ 102 h 426"/>
                  <a:gd name="T42" fmla="*/ 359 w 368"/>
                  <a:gd name="T43" fmla="*/ 140 h 426"/>
                  <a:gd name="T44" fmla="*/ 368 w 368"/>
                  <a:gd name="T45" fmla="*/ 202 h 426"/>
                  <a:gd name="T46" fmla="*/ 365 w 368"/>
                  <a:gd name="T47" fmla="*/ 255 h 426"/>
                  <a:gd name="T48" fmla="*/ 356 w 368"/>
                  <a:gd name="T49" fmla="*/ 295 h 426"/>
                  <a:gd name="T50" fmla="*/ 336 w 368"/>
                  <a:gd name="T51" fmla="*/ 340 h 426"/>
                  <a:gd name="T52" fmla="*/ 308 w 368"/>
                  <a:gd name="T53" fmla="*/ 377 h 426"/>
                  <a:gd name="T54" fmla="*/ 279 w 368"/>
                  <a:gd name="T55" fmla="*/ 400 h 426"/>
                  <a:gd name="T56" fmla="*/ 244 w 368"/>
                  <a:gd name="T57" fmla="*/ 416 h 426"/>
                  <a:gd name="T58" fmla="*/ 205 w 368"/>
                  <a:gd name="T59" fmla="*/ 425 h 426"/>
                  <a:gd name="T60" fmla="*/ 176 w 368"/>
                  <a:gd name="T61" fmla="*/ 59 h 426"/>
                  <a:gd name="T62" fmla="*/ 148 w 368"/>
                  <a:gd name="T63" fmla="*/ 64 h 426"/>
                  <a:gd name="T64" fmla="*/ 125 w 368"/>
                  <a:gd name="T65" fmla="*/ 75 h 426"/>
                  <a:gd name="T66" fmla="*/ 104 w 368"/>
                  <a:gd name="T67" fmla="*/ 90 h 426"/>
                  <a:gd name="T68" fmla="*/ 79 w 368"/>
                  <a:gd name="T69" fmla="*/ 128 h 426"/>
                  <a:gd name="T70" fmla="*/ 66 w 368"/>
                  <a:gd name="T71" fmla="*/ 168 h 426"/>
                  <a:gd name="T72" fmla="*/ 62 w 368"/>
                  <a:gd name="T73" fmla="*/ 213 h 426"/>
                  <a:gd name="T74" fmla="*/ 69 w 368"/>
                  <a:gd name="T75" fmla="*/ 271 h 426"/>
                  <a:gd name="T76" fmla="*/ 88 w 368"/>
                  <a:gd name="T77" fmla="*/ 315 h 426"/>
                  <a:gd name="T78" fmla="*/ 109 w 368"/>
                  <a:gd name="T79" fmla="*/ 340 h 426"/>
                  <a:gd name="T80" fmla="*/ 136 w 368"/>
                  <a:gd name="T81" fmla="*/ 357 h 426"/>
                  <a:gd name="T82" fmla="*/ 162 w 368"/>
                  <a:gd name="T83" fmla="*/ 365 h 426"/>
                  <a:gd name="T84" fmla="*/ 191 w 368"/>
                  <a:gd name="T85" fmla="*/ 367 h 426"/>
                  <a:gd name="T86" fmla="*/ 219 w 368"/>
                  <a:gd name="T87" fmla="*/ 362 h 426"/>
                  <a:gd name="T88" fmla="*/ 243 w 368"/>
                  <a:gd name="T89" fmla="*/ 351 h 426"/>
                  <a:gd name="T90" fmla="*/ 263 w 368"/>
                  <a:gd name="T91" fmla="*/ 335 h 426"/>
                  <a:gd name="T92" fmla="*/ 283 w 368"/>
                  <a:gd name="T93" fmla="*/ 310 h 426"/>
                  <a:gd name="T94" fmla="*/ 299 w 368"/>
                  <a:gd name="T95" fmla="*/ 271 h 426"/>
                  <a:gd name="T96" fmla="*/ 306 w 368"/>
                  <a:gd name="T97" fmla="*/ 228 h 426"/>
                  <a:gd name="T98" fmla="*/ 302 w 368"/>
                  <a:gd name="T99" fmla="*/ 168 h 426"/>
                  <a:gd name="T100" fmla="*/ 283 w 368"/>
                  <a:gd name="T101" fmla="*/ 116 h 426"/>
                  <a:gd name="T102" fmla="*/ 263 w 368"/>
                  <a:gd name="T103" fmla="*/ 90 h 426"/>
                  <a:gd name="T104" fmla="*/ 238 w 368"/>
                  <a:gd name="T105" fmla="*/ 71 h 426"/>
                  <a:gd name="T106" fmla="*/ 199 w 368"/>
                  <a:gd name="T107" fmla="*/ 60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68" h="426">
                    <a:moveTo>
                      <a:pt x="184" y="426"/>
                    </a:moveTo>
                    <a:lnTo>
                      <a:pt x="173" y="426"/>
                    </a:lnTo>
                    <a:lnTo>
                      <a:pt x="163" y="425"/>
                    </a:lnTo>
                    <a:lnTo>
                      <a:pt x="152" y="424"/>
                    </a:lnTo>
                    <a:lnTo>
                      <a:pt x="142" y="422"/>
                    </a:lnTo>
                    <a:lnTo>
                      <a:pt x="133" y="419"/>
                    </a:lnTo>
                    <a:lnTo>
                      <a:pt x="123" y="416"/>
                    </a:lnTo>
                    <a:lnTo>
                      <a:pt x="114" y="413"/>
                    </a:lnTo>
                    <a:lnTo>
                      <a:pt x="106" y="409"/>
                    </a:lnTo>
                    <a:lnTo>
                      <a:pt x="97" y="405"/>
                    </a:lnTo>
                    <a:lnTo>
                      <a:pt x="89" y="400"/>
                    </a:lnTo>
                    <a:lnTo>
                      <a:pt x="82" y="395"/>
                    </a:lnTo>
                    <a:lnTo>
                      <a:pt x="74" y="389"/>
                    </a:lnTo>
                    <a:lnTo>
                      <a:pt x="67" y="383"/>
                    </a:lnTo>
                    <a:lnTo>
                      <a:pt x="60" y="377"/>
                    </a:lnTo>
                    <a:lnTo>
                      <a:pt x="54" y="370"/>
                    </a:lnTo>
                    <a:lnTo>
                      <a:pt x="48" y="363"/>
                    </a:lnTo>
                    <a:lnTo>
                      <a:pt x="42" y="356"/>
                    </a:lnTo>
                    <a:lnTo>
                      <a:pt x="39" y="352"/>
                    </a:lnTo>
                    <a:lnTo>
                      <a:pt x="37" y="348"/>
                    </a:lnTo>
                    <a:lnTo>
                      <a:pt x="32" y="340"/>
                    </a:lnTo>
                    <a:lnTo>
                      <a:pt x="27" y="332"/>
                    </a:lnTo>
                    <a:lnTo>
                      <a:pt x="23" y="323"/>
                    </a:lnTo>
                    <a:lnTo>
                      <a:pt x="19" y="314"/>
                    </a:lnTo>
                    <a:lnTo>
                      <a:pt x="15" y="305"/>
                    </a:lnTo>
                    <a:lnTo>
                      <a:pt x="12" y="295"/>
                    </a:lnTo>
                    <a:lnTo>
                      <a:pt x="9" y="286"/>
                    </a:lnTo>
                    <a:lnTo>
                      <a:pt x="7" y="276"/>
                    </a:lnTo>
                    <a:lnTo>
                      <a:pt x="4" y="266"/>
                    </a:lnTo>
                    <a:lnTo>
                      <a:pt x="3" y="255"/>
                    </a:lnTo>
                    <a:lnTo>
                      <a:pt x="0" y="234"/>
                    </a:lnTo>
                    <a:lnTo>
                      <a:pt x="0" y="213"/>
                    </a:lnTo>
                    <a:lnTo>
                      <a:pt x="0" y="191"/>
                    </a:lnTo>
                    <a:lnTo>
                      <a:pt x="1" y="180"/>
                    </a:lnTo>
                    <a:lnTo>
                      <a:pt x="3" y="170"/>
                    </a:lnTo>
                    <a:lnTo>
                      <a:pt x="4" y="160"/>
                    </a:lnTo>
                    <a:lnTo>
                      <a:pt x="7" y="150"/>
                    </a:lnTo>
                    <a:lnTo>
                      <a:pt x="9" y="140"/>
                    </a:lnTo>
                    <a:lnTo>
                      <a:pt x="12" y="130"/>
                    </a:lnTo>
                    <a:lnTo>
                      <a:pt x="15" y="121"/>
                    </a:lnTo>
                    <a:lnTo>
                      <a:pt x="19" y="111"/>
                    </a:lnTo>
                    <a:lnTo>
                      <a:pt x="23" y="102"/>
                    </a:lnTo>
                    <a:lnTo>
                      <a:pt x="27" y="94"/>
                    </a:lnTo>
                    <a:lnTo>
                      <a:pt x="32" y="86"/>
                    </a:lnTo>
                    <a:lnTo>
                      <a:pt x="37" y="77"/>
                    </a:lnTo>
                    <a:lnTo>
                      <a:pt x="42" y="70"/>
                    </a:lnTo>
                    <a:lnTo>
                      <a:pt x="48" y="62"/>
                    </a:lnTo>
                    <a:lnTo>
                      <a:pt x="54" y="55"/>
                    </a:lnTo>
                    <a:lnTo>
                      <a:pt x="60" y="49"/>
                    </a:lnTo>
                    <a:lnTo>
                      <a:pt x="67" y="42"/>
                    </a:lnTo>
                    <a:lnTo>
                      <a:pt x="74" y="36"/>
                    </a:lnTo>
                    <a:lnTo>
                      <a:pt x="82" y="31"/>
                    </a:lnTo>
                    <a:lnTo>
                      <a:pt x="89" y="26"/>
                    </a:lnTo>
                    <a:lnTo>
                      <a:pt x="97" y="21"/>
                    </a:lnTo>
                    <a:lnTo>
                      <a:pt x="106" y="17"/>
                    </a:lnTo>
                    <a:lnTo>
                      <a:pt x="114" y="13"/>
                    </a:lnTo>
                    <a:lnTo>
                      <a:pt x="123" y="10"/>
                    </a:lnTo>
                    <a:lnTo>
                      <a:pt x="133" y="7"/>
                    </a:lnTo>
                    <a:lnTo>
                      <a:pt x="142" y="4"/>
                    </a:lnTo>
                    <a:lnTo>
                      <a:pt x="152" y="2"/>
                    </a:lnTo>
                    <a:lnTo>
                      <a:pt x="163" y="1"/>
                    </a:lnTo>
                    <a:lnTo>
                      <a:pt x="173" y="0"/>
                    </a:lnTo>
                    <a:lnTo>
                      <a:pt x="184" y="0"/>
                    </a:lnTo>
                    <a:lnTo>
                      <a:pt x="195" y="0"/>
                    </a:lnTo>
                    <a:lnTo>
                      <a:pt x="205" y="1"/>
                    </a:lnTo>
                    <a:lnTo>
                      <a:pt x="216" y="2"/>
                    </a:lnTo>
                    <a:lnTo>
                      <a:pt x="225" y="4"/>
                    </a:lnTo>
                    <a:lnTo>
                      <a:pt x="235" y="7"/>
                    </a:lnTo>
                    <a:lnTo>
                      <a:pt x="244" y="10"/>
                    </a:lnTo>
                    <a:lnTo>
                      <a:pt x="253" y="13"/>
                    </a:lnTo>
                    <a:lnTo>
                      <a:pt x="262" y="17"/>
                    </a:lnTo>
                    <a:lnTo>
                      <a:pt x="271" y="21"/>
                    </a:lnTo>
                    <a:lnTo>
                      <a:pt x="279" y="26"/>
                    </a:lnTo>
                    <a:lnTo>
                      <a:pt x="286" y="31"/>
                    </a:lnTo>
                    <a:lnTo>
                      <a:pt x="294" y="36"/>
                    </a:lnTo>
                    <a:lnTo>
                      <a:pt x="301" y="42"/>
                    </a:lnTo>
                    <a:lnTo>
                      <a:pt x="308" y="49"/>
                    </a:lnTo>
                    <a:lnTo>
                      <a:pt x="314" y="55"/>
                    </a:lnTo>
                    <a:lnTo>
                      <a:pt x="320" y="62"/>
                    </a:lnTo>
                    <a:lnTo>
                      <a:pt x="326" y="70"/>
                    </a:lnTo>
                    <a:lnTo>
                      <a:pt x="331" y="77"/>
                    </a:lnTo>
                    <a:lnTo>
                      <a:pt x="336" y="86"/>
                    </a:lnTo>
                    <a:lnTo>
                      <a:pt x="341" y="94"/>
                    </a:lnTo>
                    <a:lnTo>
                      <a:pt x="345" y="102"/>
                    </a:lnTo>
                    <a:lnTo>
                      <a:pt x="349" y="111"/>
                    </a:lnTo>
                    <a:lnTo>
                      <a:pt x="353" y="121"/>
                    </a:lnTo>
                    <a:lnTo>
                      <a:pt x="356" y="130"/>
                    </a:lnTo>
                    <a:lnTo>
                      <a:pt x="359" y="140"/>
                    </a:lnTo>
                    <a:lnTo>
                      <a:pt x="361" y="150"/>
                    </a:lnTo>
                    <a:lnTo>
                      <a:pt x="365" y="170"/>
                    </a:lnTo>
                    <a:lnTo>
                      <a:pt x="367" y="191"/>
                    </a:lnTo>
                    <a:lnTo>
                      <a:pt x="368" y="202"/>
                    </a:lnTo>
                    <a:lnTo>
                      <a:pt x="368" y="213"/>
                    </a:lnTo>
                    <a:lnTo>
                      <a:pt x="367" y="234"/>
                    </a:lnTo>
                    <a:lnTo>
                      <a:pt x="366" y="245"/>
                    </a:lnTo>
                    <a:lnTo>
                      <a:pt x="365" y="255"/>
                    </a:lnTo>
                    <a:lnTo>
                      <a:pt x="363" y="266"/>
                    </a:lnTo>
                    <a:lnTo>
                      <a:pt x="361" y="276"/>
                    </a:lnTo>
                    <a:lnTo>
                      <a:pt x="359" y="286"/>
                    </a:lnTo>
                    <a:lnTo>
                      <a:pt x="356" y="295"/>
                    </a:lnTo>
                    <a:lnTo>
                      <a:pt x="349" y="314"/>
                    </a:lnTo>
                    <a:lnTo>
                      <a:pt x="345" y="323"/>
                    </a:lnTo>
                    <a:lnTo>
                      <a:pt x="341" y="332"/>
                    </a:lnTo>
                    <a:lnTo>
                      <a:pt x="336" y="340"/>
                    </a:lnTo>
                    <a:lnTo>
                      <a:pt x="331" y="348"/>
                    </a:lnTo>
                    <a:lnTo>
                      <a:pt x="320" y="363"/>
                    </a:lnTo>
                    <a:lnTo>
                      <a:pt x="314" y="370"/>
                    </a:lnTo>
                    <a:lnTo>
                      <a:pt x="308" y="377"/>
                    </a:lnTo>
                    <a:lnTo>
                      <a:pt x="301" y="383"/>
                    </a:lnTo>
                    <a:lnTo>
                      <a:pt x="294" y="389"/>
                    </a:lnTo>
                    <a:lnTo>
                      <a:pt x="286" y="395"/>
                    </a:lnTo>
                    <a:lnTo>
                      <a:pt x="279" y="400"/>
                    </a:lnTo>
                    <a:lnTo>
                      <a:pt x="271" y="405"/>
                    </a:lnTo>
                    <a:lnTo>
                      <a:pt x="262" y="409"/>
                    </a:lnTo>
                    <a:lnTo>
                      <a:pt x="253" y="413"/>
                    </a:lnTo>
                    <a:lnTo>
                      <a:pt x="244" y="416"/>
                    </a:lnTo>
                    <a:lnTo>
                      <a:pt x="235" y="419"/>
                    </a:lnTo>
                    <a:lnTo>
                      <a:pt x="225" y="422"/>
                    </a:lnTo>
                    <a:lnTo>
                      <a:pt x="216" y="424"/>
                    </a:lnTo>
                    <a:lnTo>
                      <a:pt x="205" y="425"/>
                    </a:lnTo>
                    <a:lnTo>
                      <a:pt x="195" y="426"/>
                    </a:lnTo>
                    <a:lnTo>
                      <a:pt x="184" y="426"/>
                    </a:lnTo>
                    <a:close/>
                    <a:moveTo>
                      <a:pt x="184" y="59"/>
                    </a:moveTo>
                    <a:lnTo>
                      <a:pt x="176" y="59"/>
                    </a:lnTo>
                    <a:lnTo>
                      <a:pt x="169" y="60"/>
                    </a:lnTo>
                    <a:lnTo>
                      <a:pt x="162" y="61"/>
                    </a:lnTo>
                    <a:lnTo>
                      <a:pt x="155" y="62"/>
                    </a:lnTo>
                    <a:lnTo>
                      <a:pt x="148" y="64"/>
                    </a:lnTo>
                    <a:lnTo>
                      <a:pt x="142" y="66"/>
                    </a:lnTo>
                    <a:lnTo>
                      <a:pt x="136" y="69"/>
                    </a:lnTo>
                    <a:lnTo>
                      <a:pt x="130" y="71"/>
                    </a:lnTo>
                    <a:lnTo>
                      <a:pt x="125" y="75"/>
                    </a:lnTo>
                    <a:lnTo>
                      <a:pt x="119" y="78"/>
                    </a:lnTo>
                    <a:lnTo>
                      <a:pt x="114" y="82"/>
                    </a:lnTo>
                    <a:lnTo>
                      <a:pt x="109" y="86"/>
                    </a:lnTo>
                    <a:lnTo>
                      <a:pt x="104" y="90"/>
                    </a:lnTo>
                    <a:lnTo>
                      <a:pt x="100" y="95"/>
                    </a:lnTo>
                    <a:lnTo>
                      <a:pt x="92" y="105"/>
                    </a:lnTo>
                    <a:lnTo>
                      <a:pt x="85" y="116"/>
                    </a:lnTo>
                    <a:lnTo>
                      <a:pt x="79" y="128"/>
                    </a:lnTo>
                    <a:lnTo>
                      <a:pt x="76" y="134"/>
                    </a:lnTo>
                    <a:lnTo>
                      <a:pt x="73" y="141"/>
                    </a:lnTo>
                    <a:lnTo>
                      <a:pt x="69" y="154"/>
                    </a:lnTo>
                    <a:lnTo>
                      <a:pt x="66" y="168"/>
                    </a:lnTo>
                    <a:lnTo>
                      <a:pt x="65" y="175"/>
                    </a:lnTo>
                    <a:lnTo>
                      <a:pt x="63" y="182"/>
                    </a:lnTo>
                    <a:lnTo>
                      <a:pt x="62" y="197"/>
                    </a:lnTo>
                    <a:lnTo>
                      <a:pt x="62" y="213"/>
                    </a:lnTo>
                    <a:lnTo>
                      <a:pt x="62" y="228"/>
                    </a:lnTo>
                    <a:lnTo>
                      <a:pt x="63" y="243"/>
                    </a:lnTo>
                    <a:lnTo>
                      <a:pt x="66" y="257"/>
                    </a:lnTo>
                    <a:lnTo>
                      <a:pt x="69" y="271"/>
                    </a:lnTo>
                    <a:lnTo>
                      <a:pt x="73" y="285"/>
                    </a:lnTo>
                    <a:lnTo>
                      <a:pt x="79" y="298"/>
                    </a:lnTo>
                    <a:lnTo>
                      <a:pt x="85" y="310"/>
                    </a:lnTo>
                    <a:lnTo>
                      <a:pt x="88" y="315"/>
                    </a:lnTo>
                    <a:lnTo>
                      <a:pt x="92" y="321"/>
                    </a:lnTo>
                    <a:lnTo>
                      <a:pt x="100" y="331"/>
                    </a:lnTo>
                    <a:lnTo>
                      <a:pt x="104" y="335"/>
                    </a:lnTo>
                    <a:lnTo>
                      <a:pt x="109" y="340"/>
                    </a:lnTo>
                    <a:lnTo>
                      <a:pt x="119" y="348"/>
                    </a:lnTo>
                    <a:lnTo>
                      <a:pt x="125" y="351"/>
                    </a:lnTo>
                    <a:lnTo>
                      <a:pt x="130" y="354"/>
                    </a:lnTo>
                    <a:lnTo>
                      <a:pt x="136" y="357"/>
                    </a:lnTo>
                    <a:lnTo>
                      <a:pt x="142" y="360"/>
                    </a:lnTo>
                    <a:lnTo>
                      <a:pt x="148" y="362"/>
                    </a:lnTo>
                    <a:lnTo>
                      <a:pt x="155" y="364"/>
                    </a:lnTo>
                    <a:lnTo>
                      <a:pt x="162" y="365"/>
                    </a:lnTo>
                    <a:lnTo>
                      <a:pt x="169" y="366"/>
                    </a:lnTo>
                    <a:lnTo>
                      <a:pt x="176" y="367"/>
                    </a:lnTo>
                    <a:lnTo>
                      <a:pt x="184" y="367"/>
                    </a:lnTo>
                    <a:lnTo>
                      <a:pt x="191" y="367"/>
                    </a:lnTo>
                    <a:lnTo>
                      <a:pt x="199" y="366"/>
                    </a:lnTo>
                    <a:lnTo>
                      <a:pt x="206" y="365"/>
                    </a:lnTo>
                    <a:lnTo>
                      <a:pt x="213" y="364"/>
                    </a:lnTo>
                    <a:lnTo>
                      <a:pt x="219" y="362"/>
                    </a:lnTo>
                    <a:lnTo>
                      <a:pt x="226" y="360"/>
                    </a:lnTo>
                    <a:lnTo>
                      <a:pt x="232" y="357"/>
                    </a:lnTo>
                    <a:lnTo>
                      <a:pt x="238" y="354"/>
                    </a:lnTo>
                    <a:lnTo>
                      <a:pt x="243" y="351"/>
                    </a:lnTo>
                    <a:lnTo>
                      <a:pt x="249" y="348"/>
                    </a:lnTo>
                    <a:lnTo>
                      <a:pt x="254" y="344"/>
                    </a:lnTo>
                    <a:lnTo>
                      <a:pt x="259" y="340"/>
                    </a:lnTo>
                    <a:lnTo>
                      <a:pt x="263" y="335"/>
                    </a:lnTo>
                    <a:lnTo>
                      <a:pt x="268" y="331"/>
                    </a:lnTo>
                    <a:lnTo>
                      <a:pt x="272" y="326"/>
                    </a:lnTo>
                    <a:lnTo>
                      <a:pt x="276" y="321"/>
                    </a:lnTo>
                    <a:lnTo>
                      <a:pt x="283" y="310"/>
                    </a:lnTo>
                    <a:lnTo>
                      <a:pt x="289" y="298"/>
                    </a:lnTo>
                    <a:lnTo>
                      <a:pt x="292" y="291"/>
                    </a:lnTo>
                    <a:lnTo>
                      <a:pt x="294" y="285"/>
                    </a:lnTo>
                    <a:lnTo>
                      <a:pt x="299" y="271"/>
                    </a:lnTo>
                    <a:lnTo>
                      <a:pt x="302" y="257"/>
                    </a:lnTo>
                    <a:lnTo>
                      <a:pt x="303" y="250"/>
                    </a:lnTo>
                    <a:lnTo>
                      <a:pt x="304" y="243"/>
                    </a:lnTo>
                    <a:lnTo>
                      <a:pt x="306" y="228"/>
                    </a:lnTo>
                    <a:lnTo>
                      <a:pt x="306" y="213"/>
                    </a:lnTo>
                    <a:lnTo>
                      <a:pt x="306" y="197"/>
                    </a:lnTo>
                    <a:lnTo>
                      <a:pt x="304" y="182"/>
                    </a:lnTo>
                    <a:lnTo>
                      <a:pt x="302" y="168"/>
                    </a:lnTo>
                    <a:lnTo>
                      <a:pt x="299" y="154"/>
                    </a:lnTo>
                    <a:lnTo>
                      <a:pt x="294" y="141"/>
                    </a:lnTo>
                    <a:lnTo>
                      <a:pt x="289" y="128"/>
                    </a:lnTo>
                    <a:lnTo>
                      <a:pt x="283" y="116"/>
                    </a:lnTo>
                    <a:lnTo>
                      <a:pt x="280" y="110"/>
                    </a:lnTo>
                    <a:lnTo>
                      <a:pt x="276" y="105"/>
                    </a:lnTo>
                    <a:lnTo>
                      <a:pt x="268" y="95"/>
                    </a:lnTo>
                    <a:lnTo>
                      <a:pt x="263" y="90"/>
                    </a:lnTo>
                    <a:lnTo>
                      <a:pt x="259" y="86"/>
                    </a:lnTo>
                    <a:lnTo>
                      <a:pt x="249" y="78"/>
                    </a:lnTo>
                    <a:lnTo>
                      <a:pt x="243" y="75"/>
                    </a:lnTo>
                    <a:lnTo>
                      <a:pt x="238" y="71"/>
                    </a:lnTo>
                    <a:lnTo>
                      <a:pt x="232" y="69"/>
                    </a:lnTo>
                    <a:lnTo>
                      <a:pt x="226" y="66"/>
                    </a:lnTo>
                    <a:lnTo>
                      <a:pt x="213" y="62"/>
                    </a:lnTo>
                    <a:lnTo>
                      <a:pt x="199" y="60"/>
                    </a:lnTo>
                    <a:lnTo>
                      <a:pt x="191" y="59"/>
                    </a:lnTo>
                    <a:lnTo>
                      <a:pt x="184" y="5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33" name="Freeform 15"/>
              <p:cNvSpPr>
                <a:spLocks/>
              </p:cNvSpPr>
              <p:nvPr userDrawn="1"/>
            </p:nvSpPr>
            <p:spPr bwMode="auto">
              <a:xfrm>
                <a:off x="7953375" y="4525963"/>
                <a:ext cx="328612" cy="666750"/>
              </a:xfrm>
              <a:custGeom>
                <a:avLst/>
                <a:gdLst>
                  <a:gd name="T0" fmla="*/ 207 w 207"/>
                  <a:gd name="T1" fmla="*/ 67 h 420"/>
                  <a:gd name="T2" fmla="*/ 192 w 207"/>
                  <a:gd name="T3" fmla="*/ 63 h 420"/>
                  <a:gd name="T4" fmla="*/ 185 w 207"/>
                  <a:gd name="T5" fmla="*/ 61 h 420"/>
                  <a:gd name="T6" fmla="*/ 178 w 207"/>
                  <a:gd name="T7" fmla="*/ 60 h 420"/>
                  <a:gd name="T8" fmla="*/ 171 w 207"/>
                  <a:gd name="T9" fmla="*/ 60 h 420"/>
                  <a:gd name="T10" fmla="*/ 164 w 207"/>
                  <a:gd name="T11" fmla="*/ 60 h 420"/>
                  <a:gd name="T12" fmla="*/ 157 w 207"/>
                  <a:gd name="T13" fmla="*/ 60 h 420"/>
                  <a:gd name="T14" fmla="*/ 150 w 207"/>
                  <a:gd name="T15" fmla="*/ 61 h 420"/>
                  <a:gd name="T16" fmla="*/ 138 w 207"/>
                  <a:gd name="T17" fmla="*/ 64 h 420"/>
                  <a:gd name="T18" fmla="*/ 132 w 207"/>
                  <a:gd name="T19" fmla="*/ 66 h 420"/>
                  <a:gd name="T20" fmla="*/ 126 w 207"/>
                  <a:gd name="T21" fmla="*/ 68 h 420"/>
                  <a:gd name="T22" fmla="*/ 120 w 207"/>
                  <a:gd name="T23" fmla="*/ 71 h 420"/>
                  <a:gd name="T24" fmla="*/ 115 w 207"/>
                  <a:gd name="T25" fmla="*/ 75 h 420"/>
                  <a:gd name="T26" fmla="*/ 110 w 207"/>
                  <a:gd name="T27" fmla="*/ 78 h 420"/>
                  <a:gd name="T28" fmla="*/ 105 w 207"/>
                  <a:gd name="T29" fmla="*/ 82 h 420"/>
                  <a:gd name="T30" fmla="*/ 100 w 207"/>
                  <a:gd name="T31" fmla="*/ 86 h 420"/>
                  <a:gd name="T32" fmla="*/ 95 w 207"/>
                  <a:gd name="T33" fmla="*/ 91 h 420"/>
                  <a:gd name="T34" fmla="*/ 91 w 207"/>
                  <a:gd name="T35" fmla="*/ 96 h 420"/>
                  <a:gd name="T36" fmla="*/ 87 w 207"/>
                  <a:gd name="T37" fmla="*/ 101 h 420"/>
                  <a:gd name="T38" fmla="*/ 84 w 207"/>
                  <a:gd name="T39" fmla="*/ 107 h 420"/>
                  <a:gd name="T40" fmla="*/ 79 w 207"/>
                  <a:gd name="T41" fmla="*/ 112 h 420"/>
                  <a:gd name="T42" fmla="*/ 76 w 207"/>
                  <a:gd name="T43" fmla="*/ 119 h 420"/>
                  <a:gd name="T44" fmla="*/ 73 w 207"/>
                  <a:gd name="T45" fmla="*/ 125 h 420"/>
                  <a:gd name="T46" fmla="*/ 69 w 207"/>
                  <a:gd name="T47" fmla="*/ 138 h 420"/>
                  <a:gd name="T48" fmla="*/ 65 w 207"/>
                  <a:gd name="T49" fmla="*/ 152 h 420"/>
                  <a:gd name="T50" fmla="*/ 64 w 207"/>
                  <a:gd name="T51" fmla="*/ 160 h 420"/>
                  <a:gd name="T52" fmla="*/ 63 w 207"/>
                  <a:gd name="T53" fmla="*/ 167 h 420"/>
                  <a:gd name="T54" fmla="*/ 63 w 207"/>
                  <a:gd name="T55" fmla="*/ 175 h 420"/>
                  <a:gd name="T56" fmla="*/ 62 w 207"/>
                  <a:gd name="T57" fmla="*/ 183 h 420"/>
                  <a:gd name="T58" fmla="*/ 62 w 207"/>
                  <a:gd name="T59" fmla="*/ 420 h 420"/>
                  <a:gd name="T60" fmla="*/ 0 w 207"/>
                  <a:gd name="T61" fmla="*/ 420 h 420"/>
                  <a:gd name="T62" fmla="*/ 0 w 207"/>
                  <a:gd name="T63" fmla="*/ 8 h 420"/>
                  <a:gd name="T64" fmla="*/ 59 w 207"/>
                  <a:gd name="T65" fmla="*/ 8 h 420"/>
                  <a:gd name="T66" fmla="*/ 59 w 207"/>
                  <a:gd name="T67" fmla="*/ 64 h 420"/>
                  <a:gd name="T68" fmla="*/ 63 w 207"/>
                  <a:gd name="T69" fmla="*/ 57 h 420"/>
                  <a:gd name="T70" fmla="*/ 69 w 207"/>
                  <a:gd name="T71" fmla="*/ 49 h 420"/>
                  <a:gd name="T72" fmla="*/ 71 w 207"/>
                  <a:gd name="T73" fmla="*/ 46 h 420"/>
                  <a:gd name="T74" fmla="*/ 74 w 207"/>
                  <a:gd name="T75" fmla="*/ 42 h 420"/>
                  <a:gd name="T76" fmla="*/ 82 w 207"/>
                  <a:gd name="T77" fmla="*/ 35 h 420"/>
                  <a:gd name="T78" fmla="*/ 86 w 207"/>
                  <a:gd name="T79" fmla="*/ 32 h 420"/>
                  <a:gd name="T80" fmla="*/ 90 w 207"/>
                  <a:gd name="T81" fmla="*/ 28 h 420"/>
                  <a:gd name="T82" fmla="*/ 94 w 207"/>
                  <a:gd name="T83" fmla="*/ 25 h 420"/>
                  <a:gd name="T84" fmla="*/ 98 w 207"/>
                  <a:gd name="T85" fmla="*/ 22 h 420"/>
                  <a:gd name="T86" fmla="*/ 107 w 207"/>
                  <a:gd name="T87" fmla="*/ 17 h 420"/>
                  <a:gd name="T88" fmla="*/ 116 w 207"/>
                  <a:gd name="T89" fmla="*/ 12 h 420"/>
                  <a:gd name="T90" fmla="*/ 126 w 207"/>
                  <a:gd name="T91" fmla="*/ 8 h 420"/>
                  <a:gd name="T92" fmla="*/ 136 w 207"/>
                  <a:gd name="T93" fmla="*/ 4 h 420"/>
                  <a:gd name="T94" fmla="*/ 147 w 207"/>
                  <a:gd name="T95" fmla="*/ 2 h 420"/>
                  <a:gd name="T96" fmla="*/ 159 w 207"/>
                  <a:gd name="T97" fmla="*/ 0 h 420"/>
                  <a:gd name="T98" fmla="*/ 171 w 207"/>
                  <a:gd name="T99" fmla="*/ 0 h 420"/>
                  <a:gd name="T100" fmla="*/ 183 w 207"/>
                  <a:gd name="T101" fmla="*/ 1 h 420"/>
                  <a:gd name="T102" fmla="*/ 195 w 207"/>
                  <a:gd name="T103" fmla="*/ 2 h 420"/>
                  <a:gd name="T104" fmla="*/ 207 w 207"/>
                  <a:gd name="T105" fmla="*/ 5 h 420"/>
                  <a:gd name="T106" fmla="*/ 207 w 207"/>
                  <a:gd name="T107" fmla="*/ 67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07" h="420">
                    <a:moveTo>
                      <a:pt x="207" y="67"/>
                    </a:moveTo>
                    <a:lnTo>
                      <a:pt x="192" y="63"/>
                    </a:lnTo>
                    <a:lnTo>
                      <a:pt x="185" y="61"/>
                    </a:lnTo>
                    <a:lnTo>
                      <a:pt x="178" y="60"/>
                    </a:lnTo>
                    <a:lnTo>
                      <a:pt x="171" y="60"/>
                    </a:lnTo>
                    <a:lnTo>
                      <a:pt x="164" y="60"/>
                    </a:lnTo>
                    <a:lnTo>
                      <a:pt x="157" y="60"/>
                    </a:lnTo>
                    <a:lnTo>
                      <a:pt x="150" y="61"/>
                    </a:lnTo>
                    <a:lnTo>
                      <a:pt x="138" y="64"/>
                    </a:lnTo>
                    <a:lnTo>
                      <a:pt x="132" y="66"/>
                    </a:lnTo>
                    <a:lnTo>
                      <a:pt x="126" y="68"/>
                    </a:lnTo>
                    <a:lnTo>
                      <a:pt x="120" y="71"/>
                    </a:lnTo>
                    <a:lnTo>
                      <a:pt x="115" y="75"/>
                    </a:lnTo>
                    <a:lnTo>
                      <a:pt x="110" y="78"/>
                    </a:lnTo>
                    <a:lnTo>
                      <a:pt x="105" y="82"/>
                    </a:lnTo>
                    <a:lnTo>
                      <a:pt x="100" y="86"/>
                    </a:lnTo>
                    <a:lnTo>
                      <a:pt x="95" y="91"/>
                    </a:lnTo>
                    <a:lnTo>
                      <a:pt x="91" y="96"/>
                    </a:lnTo>
                    <a:lnTo>
                      <a:pt x="87" y="101"/>
                    </a:lnTo>
                    <a:lnTo>
                      <a:pt x="84" y="107"/>
                    </a:lnTo>
                    <a:lnTo>
                      <a:pt x="79" y="112"/>
                    </a:lnTo>
                    <a:lnTo>
                      <a:pt x="76" y="119"/>
                    </a:lnTo>
                    <a:lnTo>
                      <a:pt x="73" y="125"/>
                    </a:lnTo>
                    <a:lnTo>
                      <a:pt x="69" y="138"/>
                    </a:lnTo>
                    <a:lnTo>
                      <a:pt x="65" y="152"/>
                    </a:lnTo>
                    <a:lnTo>
                      <a:pt x="64" y="160"/>
                    </a:lnTo>
                    <a:lnTo>
                      <a:pt x="63" y="167"/>
                    </a:lnTo>
                    <a:lnTo>
                      <a:pt x="63" y="175"/>
                    </a:lnTo>
                    <a:lnTo>
                      <a:pt x="62" y="183"/>
                    </a:lnTo>
                    <a:lnTo>
                      <a:pt x="62" y="420"/>
                    </a:lnTo>
                    <a:lnTo>
                      <a:pt x="0" y="420"/>
                    </a:lnTo>
                    <a:lnTo>
                      <a:pt x="0" y="8"/>
                    </a:lnTo>
                    <a:lnTo>
                      <a:pt x="59" y="8"/>
                    </a:lnTo>
                    <a:lnTo>
                      <a:pt x="59" y="64"/>
                    </a:lnTo>
                    <a:lnTo>
                      <a:pt x="63" y="57"/>
                    </a:lnTo>
                    <a:lnTo>
                      <a:pt x="69" y="49"/>
                    </a:lnTo>
                    <a:lnTo>
                      <a:pt x="71" y="46"/>
                    </a:lnTo>
                    <a:lnTo>
                      <a:pt x="74" y="42"/>
                    </a:lnTo>
                    <a:lnTo>
                      <a:pt x="82" y="35"/>
                    </a:lnTo>
                    <a:lnTo>
                      <a:pt x="86" y="32"/>
                    </a:lnTo>
                    <a:lnTo>
                      <a:pt x="90" y="28"/>
                    </a:lnTo>
                    <a:lnTo>
                      <a:pt x="94" y="25"/>
                    </a:lnTo>
                    <a:lnTo>
                      <a:pt x="98" y="22"/>
                    </a:lnTo>
                    <a:lnTo>
                      <a:pt x="107" y="17"/>
                    </a:lnTo>
                    <a:lnTo>
                      <a:pt x="116" y="12"/>
                    </a:lnTo>
                    <a:lnTo>
                      <a:pt x="126" y="8"/>
                    </a:lnTo>
                    <a:lnTo>
                      <a:pt x="136" y="4"/>
                    </a:lnTo>
                    <a:lnTo>
                      <a:pt x="147" y="2"/>
                    </a:lnTo>
                    <a:lnTo>
                      <a:pt x="159" y="0"/>
                    </a:lnTo>
                    <a:lnTo>
                      <a:pt x="171" y="0"/>
                    </a:lnTo>
                    <a:lnTo>
                      <a:pt x="183" y="1"/>
                    </a:lnTo>
                    <a:lnTo>
                      <a:pt x="195" y="2"/>
                    </a:lnTo>
                    <a:lnTo>
                      <a:pt x="207" y="5"/>
                    </a:lnTo>
                    <a:lnTo>
                      <a:pt x="207" y="6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34" name="Rectangle 16"/>
              <p:cNvSpPr>
                <a:spLocks noChangeArrowheads="1"/>
              </p:cNvSpPr>
              <p:nvPr userDrawn="1"/>
            </p:nvSpPr>
            <p:spPr bwMode="auto">
              <a:xfrm>
                <a:off x="8415338" y="4324351"/>
                <a:ext cx="98425" cy="8667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35" name="Freeform 17"/>
              <p:cNvSpPr>
                <a:spLocks noEditPoints="1"/>
              </p:cNvSpPr>
              <p:nvPr userDrawn="1"/>
            </p:nvSpPr>
            <p:spPr bwMode="auto">
              <a:xfrm>
                <a:off x="8683625" y="4324351"/>
                <a:ext cx="582612" cy="879475"/>
              </a:xfrm>
              <a:custGeom>
                <a:avLst/>
                <a:gdLst>
                  <a:gd name="T0" fmla="*/ 308 w 367"/>
                  <a:gd name="T1" fmla="*/ 547 h 554"/>
                  <a:gd name="T2" fmla="*/ 290 w 367"/>
                  <a:gd name="T3" fmla="*/ 505 h 554"/>
                  <a:gd name="T4" fmla="*/ 261 w 367"/>
                  <a:gd name="T5" fmla="*/ 530 h 554"/>
                  <a:gd name="T6" fmla="*/ 236 w 367"/>
                  <a:gd name="T7" fmla="*/ 543 h 554"/>
                  <a:gd name="T8" fmla="*/ 197 w 367"/>
                  <a:gd name="T9" fmla="*/ 553 h 554"/>
                  <a:gd name="T10" fmla="*/ 155 w 367"/>
                  <a:gd name="T11" fmla="*/ 553 h 554"/>
                  <a:gd name="T12" fmla="*/ 119 w 367"/>
                  <a:gd name="T13" fmla="*/ 544 h 554"/>
                  <a:gd name="T14" fmla="*/ 87 w 367"/>
                  <a:gd name="T15" fmla="*/ 528 h 554"/>
                  <a:gd name="T16" fmla="*/ 66 w 367"/>
                  <a:gd name="T17" fmla="*/ 512 h 554"/>
                  <a:gd name="T18" fmla="*/ 42 w 367"/>
                  <a:gd name="T19" fmla="*/ 484 h 554"/>
                  <a:gd name="T20" fmla="*/ 19 w 367"/>
                  <a:gd name="T21" fmla="*/ 443 h 554"/>
                  <a:gd name="T22" fmla="*/ 7 w 367"/>
                  <a:gd name="T23" fmla="*/ 404 h 554"/>
                  <a:gd name="T24" fmla="*/ 0 w 367"/>
                  <a:gd name="T25" fmla="*/ 341 h 554"/>
                  <a:gd name="T26" fmla="*/ 5 w 367"/>
                  <a:gd name="T27" fmla="*/ 288 h 554"/>
                  <a:gd name="T28" fmla="*/ 19 w 367"/>
                  <a:gd name="T29" fmla="*/ 240 h 554"/>
                  <a:gd name="T30" fmla="*/ 37 w 367"/>
                  <a:gd name="T31" fmla="*/ 206 h 554"/>
                  <a:gd name="T32" fmla="*/ 61 w 367"/>
                  <a:gd name="T33" fmla="*/ 177 h 554"/>
                  <a:gd name="T34" fmla="*/ 89 w 367"/>
                  <a:gd name="T35" fmla="*/ 154 h 554"/>
                  <a:gd name="T36" fmla="*/ 123 w 367"/>
                  <a:gd name="T37" fmla="*/ 138 h 554"/>
                  <a:gd name="T38" fmla="*/ 161 w 367"/>
                  <a:gd name="T39" fmla="*/ 129 h 554"/>
                  <a:gd name="T40" fmla="*/ 202 w 367"/>
                  <a:gd name="T41" fmla="*/ 129 h 554"/>
                  <a:gd name="T42" fmla="*/ 238 w 367"/>
                  <a:gd name="T43" fmla="*/ 139 h 554"/>
                  <a:gd name="T44" fmla="*/ 269 w 367"/>
                  <a:gd name="T45" fmla="*/ 156 h 554"/>
                  <a:gd name="T46" fmla="*/ 286 w 367"/>
                  <a:gd name="T47" fmla="*/ 170 h 554"/>
                  <a:gd name="T48" fmla="*/ 305 w 367"/>
                  <a:gd name="T49" fmla="*/ 194 h 554"/>
                  <a:gd name="T50" fmla="*/ 169 w 367"/>
                  <a:gd name="T51" fmla="*/ 188 h 554"/>
                  <a:gd name="T52" fmla="*/ 143 w 367"/>
                  <a:gd name="T53" fmla="*/ 194 h 554"/>
                  <a:gd name="T54" fmla="*/ 120 w 367"/>
                  <a:gd name="T55" fmla="*/ 206 h 554"/>
                  <a:gd name="T56" fmla="*/ 101 w 367"/>
                  <a:gd name="T57" fmla="*/ 223 h 554"/>
                  <a:gd name="T58" fmla="*/ 80 w 367"/>
                  <a:gd name="T59" fmla="*/ 256 h 554"/>
                  <a:gd name="T60" fmla="*/ 64 w 367"/>
                  <a:gd name="T61" fmla="*/ 311 h 554"/>
                  <a:gd name="T62" fmla="*/ 64 w 367"/>
                  <a:gd name="T63" fmla="*/ 372 h 554"/>
                  <a:gd name="T64" fmla="*/ 74 w 367"/>
                  <a:gd name="T65" fmla="*/ 413 h 554"/>
                  <a:gd name="T66" fmla="*/ 93 w 367"/>
                  <a:gd name="T67" fmla="*/ 449 h 554"/>
                  <a:gd name="T68" fmla="*/ 115 w 367"/>
                  <a:gd name="T69" fmla="*/ 472 h 554"/>
                  <a:gd name="T70" fmla="*/ 137 w 367"/>
                  <a:gd name="T71" fmla="*/ 485 h 554"/>
                  <a:gd name="T72" fmla="*/ 183 w 367"/>
                  <a:gd name="T73" fmla="*/ 495 h 554"/>
                  <a:gd name="T74" fmla="*/ 220 w 367"/>
                  <a:gd name="T75" fmla="*/ 490 h 554"/>
                  <a:gd name="T76" fmla="*/ 244 w 367"/>
                  <a:gd name="T77" fmla="*/ 479 h 554"/>
                  <a:gd name="T78" fmla="*/ 264 w 367"/>
                  <a:gd name="T79" fmla="*/ 464 h 554"/>
                  <a:gd name="T80" fmla="*/ 287 w 367"/>
                  <a:gd name="T81" fmla="*/ 432 h 554"/>
                  <a:gd name="T82" fmla="*/ 302 w 367"/>
                  <a:gd name="T83" fmla="*/ 386 h 554"/>
                  <a:gd name="T84" fmla="*/ 306 w 367"/>
                  <a:gd name="T85" fmla="*/ 341 h 554"/>
                  <a:gd name="T86" fmla="*/ 298 w 367"/>
                  <a:gd name="T87" fmla="*/ 283 h 554"/>
                  <a:gd name="T88" fmla="*/ 282 w 367"/>
                  <a:gd name="T89" fmla="*/ 244 h 554"/>
                  <a:gd name="T90" fmla="*/ 262 w 367"/>
                  <a:gd name="T91" fmla="*/ 219 h 554"/>
                  <a:gd name="T92" fmla="*/ 236 w 367"/>
                  <a:gd name="T93" fmla="*/ 199 h 554"/>
                  <a:gd name="T94" fmla="*/ 211 w 367"/>
                  <a:gd name="T95" fmla="*/ 190 h 5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367" h="554">
                    <a:moveTo>
                      <a:pt x="305" y="0"/>
                    </a:moveTo>
                    <a:lnTo>
                      <a:pt x="367" y="0"/>
                    </a:lnTo>
                    <a:lnTo>
                      <a:pt x="367" y="547"/>
                    </a:lnTo>
                    <a:lnTo>
                      <a:pt x="308" y="547"/>
                    </a:lnTo>
                    <a:lnTo>
                      <a:pt x="308" y="481"/>
                    </a:lnTo>
                    <a:lnTo>
                      <a:pt x="303" y="489"/>
                    </a:lnTo>
                    <a:lnTo>
                      <a:pt x="297" y="498"/>
                    </a:lnTo>
                    <a:lnTo>
                      <a:pt x="290" y="505"/>
                    </a:lnTo>
                    <a:lnTo>
                      <a:pt x="284" y="512"/>
                    </a:lnTo>
                    <a:lnTo>
                      <a:pt x="277" y="519"/>
                    </a:lnTo>
                    <a:lnTo>
                      <a:pt x="269" y="525"/>
                    </a:lnTo>
                    <a:lnTo>
                      <a:pt x="261" y="530"/>
                    </a:lnTo>
                    <a:lnTo>
                      <a:pt x="253" y="535"/>
                    </a:lnTo>
                    <a:lnTo>
                      <a:pt x="245" y="539"/>
                    </a:lnTo>
                    <a:lnTo>
                      <a:pt x="240" y="541"/>
                    </a:lnTo>
                    <a:lnTo>
                      <a:pt x="236" y="543"/>
                    </a:lnTo>
                    <a:lnTo>
                      <a:pt x="226" y="547"/>
                    </a:lnTo>
                    <a:lnTo>
                      <a:pt x="217" y="549"/>
                    </a:lnTo>
                    <a:lnTo>
                      <a:pt x="207" y="551"/>
                    </a:lnTo>
                    <a:lnTo>
                      <a:pt x="197" y="553"/>
                    </a:lnTo>
                    <a:lnTo>
                      <a:pt x="186" y="554"/>
                    </a:lnTo>
                    <a:lnTo>
                      <a:pt x="175" y="554"/>
                    </a:lnTo>
                    <a:lnTo>
                      <a:pt x="165" y="554"/>
                    </a:lnTo>
                    <a:lnTo>
                      <a:pt x="155" y="553"/>
                    </a:lnTo>
                    <a:lnTo>
                      <a:pt x="146" y="552"/>
                    </a:lnTo>
                    <a:lnTo>
                      <a:pt x="137" y="550"/>
                    </a:lnTo>
                    <a:lnTo>
                      <a:pt x="128" y="547"/>
                    </a:lnTo>
                    <a:lnTo>
                      <a:pt x="119" y="544"/>
                    </a:lnTo>
                    <a:lnTo>
                      <a:pt x="110" y="541"/>
                    </a:lnTo>
                    <a:lnTo>
                      <a:pt x="102" y="537"/>
                    </a:lnTo>
                    <a:lnTo>
                      <a:pt x="94" y="533"/>
                    </a:lnTo>
                    <a:lnTo>
                      <a:pt x="87" y="528"/>
                    </a:lnTo>
                    <a:lnTo>
                      <a:pt x="83" y="526"/>
                    </a:lnTo>
                    <a:lnTo>
                      <a:pt x="79" y="523"/>
                    </a:lnTo>
                    <a:lnTo>
                      <a:pt x="72" y="518"/>
                    </a:lnTo>
                    <a:lnTo>
                      <a:pt x="66" y="512"/>
                    </a:lnTo>
                    <a:lnTo>
                      <a:pt x="59" y="505"/>
                    </a:lnTo>
                    <a:lnTo>
                      <a:pt x="53" y="499"/>
                    </a:lnTo>
                    <a:lnTo>
                      <a:pt x="47" y="492"/>
                    </a:lnTo>
                    <a:lnTo>
                      <a:pt x="42" y="484"/>
                    </a:lnTo>
                    <a:lnTo>
                      <a:pt x="37" y="477"/>
                    </a:lnTo>
                    <a:lnTo>
                      <a:pt x="27" y="460"/>
                    </a:lnTo>
                    <a:lnTo>
                      <a:pt x="23" y="452"/>
                    </a:lnTo>
                    <a:lnTo>
                      <a:pt x="19" y="443"/>
                    </a:lnTo>
                    <a:lnTo>
                      <a:pt x="16" y="433"/>
                    </a:lnTo>
                    <a:lnTo>
                      <a:pt x="12" y="424"/>
                    </a:lnTo>
                    <a:lnTo>
                      <a:pt x="10" y="414"/>
                    </a:lnTo>
                    <a:lnTo>
                      <a:pt x="7" y="404"/>
                    </a:lnTo>
                    <a:lnTo>
                      <a:pt x="3" y="384"/>
                    </a:lnTo>
                    <a:lnTo>
                      <a:pt x="1" y="363"/>
                    </a:lnTo>
                    <a:lnTo>
                      <a:pt x="1" y="352"/>
                    </a:lnTo>
                    <a:lnTo>
                      <a:pt x="0" y="341"/>
                    </a:lnTo>
                    <a:lnTo>
                      <a:pt x="1" y="320"/>
                    </a:lnTo>
                    <a:lnTo>
                      <a:pt x="2" y="309"/>
                    </a:lnTo>
                    <a:lnTo>
                      <a:pt x="3" y="299"/>
                    </a:lnTo>
                    <a:lnTo>
                      <a:pt x="5" y="288"/>
                    </a:lnTo>
                    <a:lnTo>
                      <a:pt x="7" y="278"/>
                    </a:lnTo>
                    <a:lnTo>
                      <a:pt x="10" y="268"/>
                    </a:lnTo>
                    <a:lnTo>
                      <a:pt x="13" y="259"/>
                    </a:lnTo>
                    <a:lnTo>
                      <a:pt x="19" y="240"/>
                    </a:lnTo>
                    <a:lnTo>
                      <a:pt x="23" y="231"/>
                    </a:lnTo>
                    <a:lnTo>
                      <a:pt x="28" y="222"/>
                    </a:lnTo>
                    <a:lnTo>
                      <a:pt x="32" y="214"/>
                    </a:lnTo>
                    <a:lnTo>
                      <a:pt x="37" y="206"/>
                    </a:lnTo>
                    <a:lnTo>
                      <a:pt x="43" y="198"/>
                    </a:lnTo>
                    <a:lnTo>
                      <a:pt x="48" y="191"/>
                    </a:lnTo>
                    <a:lnTo>
                      <a:pt x="54" y="184"/>
                    </a:lnTo>
                    <a:lnTo>
                      <a:pt x="61" y="177"/>
                    </a:lnTo>
                    <a:lnTo>
                      <a:pt x="67" y="171"/>
                    </a:lnTo>
                    <a:lnTo>
                      <a:pt x="74" y="165"/>
                    </a:lnTo>
                    <a:lnTo>
                      <a:pt x="82" y="159"/>
                    </a:lnTo>
                    <a:lnTo>
                      <a:pt x="89" y="154"/>
                    </a:lnTo>
                    <a:lnTo>
                      <a:pt x="97" y="149"/>
                    </a:lnTo>
                    <a:lnTo>
                      <a:pt x="105" y="145"/>
                    </a:lnTo>
                    <a:lnTo>
                      <a:pt x="114" y="141"/>
                    </a:lnTo>
                    <a:lnTo>
                      <a:pt x="123" y="138"/>
                    </a:lnTo>
                    <a:lnTo>
                      <a:pt x="132" y="135"/>
                    </a:lnTo>
                    <a:lnTo>
                      <a:pt x="142" y="132"/>
                    </a:lnTo>
                    <a:lnTo>
                      <a:pt x="151" y="130"/>
                    </a:lnTo>
                    <a:lnTo>
                      <a:pt x="161" y="129"/>
                    </a:lnTo>
                    <a:lnTo>
                      <a:pt x="172" y="128"/>
                    </a:lnTo>
                    <a:lnTo>
                      <a:pt x="182" y="128"/>
                    </a:lnTo>
                    <a:lnTo>
                      <a:pt x="192" y="128"/>
                    </a:lnTo>
                    <a:lnTo>
                      <a:pt x="202" y="129"/>
                    </a:lnTo>
                    <a:lnTo>
                      <a:pt x="212" y="131"/>
                    </a:lnTo>
                    <a:lnTo>
                      <a:pt x="221" y="133"/>
                    </a:lnTo>
                    <a:lnTo>
                      <a:pt x="230" y="135"/>
                    </a:lnTo>
                    <a:lnTo>
                      <a:pt x="238" y="139"/>
                    </a:lnTo>
                    <a:lnTo>
                      <a:pt x="247" y="142"/>
                    </a:lnTo>
                    <a:lnTo>
                      <a:pt x="254" y="146"/>
                    </a:lnTo>
                    <a:lnTo>
                      <a:pt x="262" y="151"/>
                    </a:lnTo>
                    <a:lnTo>
                      <a:pt x="269" y="156"/>
                    </a:lnTo>
                    <a:lnTo>
                      <a:pt x="273" y="158"/>
                    </a:lnTo>
                    <a:lnTo>
                      <a:pt x="276" y="161"/>
                    </a:lnTo>
                    <a:lnTo>
                      <a:pt x="283" y="167"/>
                    </a:lnTo>
                    <a:lnTo>
                      <a:pt x="286" y="170"/>
                    </a:lnTo>
                    <a:lnTo>
                      <a:pt x="289" y="173"/>
                    </a:lnTo>
                    <a:lnTo>
                      <a:pt x="294" y="180"/>
                    </a:lnTo>
                    <a:lnTo>
                      <a:pt x="300" y="186"/>
                    </a:lnTo>
                    <a:lnTo>
                      <a:pt x="305" y="194"/>
                    </a:lnTo>
                    <a:lnTo>
                      <a:pt x="305" y="0"/>
                    </a:lnTo>
                    <a:close/>
                    <a:moveTo>
                      <a:pt x="183" y="187"/>
                    </a:moveTo>
                    <a:lnTo>
                      <a:pt x="176" y="187"/>
                    </a:lnTo>
                    <a:lnTo>
                      <a:pt x="169" y="188"/>
                    </a:lnTo>
                    <a:lnTo>
                      <a:pt x="162" y="189"/>
                    </a:lnTo>
                    <a:lnTo>
                      <a:pt x="155" y="190"/>
                    </a:lnTo>
                    <a:lnTo>
                      <a:pt x="149" y="192"/>
                    </a:lnTo>
                    <a:lnTo>
                      <a:pt x="143" y="194"/>
                    </a:lnTo>
                    <a:lnTo>
                      <a:pt x="137" y="197"/>
                    </a:lnTo>
                    <a:lnTo>
                      <a:pt x="131" y="199"/>
                    </a:lnTo>
                    <a:lnTo>
                      <a:pt x="126" y="203"/>
                    </a:lnTo>
                    <a:lnTo>
                      <a:pt x="120" y="206"/>
                    </a:lnTo>
                    <a:lnTo>
                      <a:pt x="115" y="210"/>
                    </a:lnTo>
                    <a:lnTo>
                      <a:pt x="110" y="214"/>
                    </a:lnTo>
                    <a:lnTo>
                      <a:pt x="106" y="219"/>
                    </a:lnTo>
                    <a:lnTo>
                      <a:pt x="101" y="223"/>
                    </a:lnTo>
                    <a:lnTo>
                      <a:pt x="97" y="228"/>
                    </a:lnTo>
                    <a:lnTo>
                      <a:pt x="93" y="233"/>
                    </a:lnTo>
                    <a:lnTo>
                      <a:pt x="86" y="244"/>
                    </a:lnTo>
                    <a:lnTo>
                      <a:pt x="80" y="256"/>
                    </a:lnTo>
                    <a:lnTo>
                      <a:pt x="75" y="269"/>
                    </a:lnTo>
                    <a:lnTo>
                      <a:pt x="70" y="283"/>
                    </a:lnTo>
                    <a:lnTo>
                      <a:pt x="67" y="297"/>
                    </a:lnTo>
                    <a:lnTo>
                      <a:pt x="64" y="311"/>
                    </a:lnTo>
                    <a:lnTo>
                      <a:pt x="63" y="326"/>
                    </a:lnTo>
                    <a:lnTo>
                      <a:pt x="62" y="341"/>
                    </a:lnTo>
                    <a:lnTo>
                      <a:pt x="63" y="357"/>
                    </a:lnTo>
                    <a:lnTo>
                      <a:pt x="64" y="372"/>
                    </a:lnTo>
                    <a:lnTo>
                      <a:pt x="67" y="386"/>
                    </a:lnTo>
                    <a:lnTo>
                      <a:pt x="68" y="393"/>
                    </a:lnTo>
                    <a:lnTo>
                      <a:pt x="70" y="400"/>
                    </a:lnTo>
                    <a:lnTo>
                      <a:pt x="74" y="413"/>
                    </a:lnTo>
                    <a:lnTo>
                      <a:pt x="80" y="426"/>
                    </a:lnTo>
                    <a:lnTo>
                      <a:pt x="86" y="438"/>
                    </a:lnTo>
                    <a:lnTo>
                      <a:pt x="89" y="444"/>
                    </a:lnTo>
                    <a:lnTo>
                      <a:pt x="93" y="449"/>
                    </a:lnTo>
                    <a:lnTo>
                      <a:pt x="101" y="459"/>
                    </a:lnTo>
                    <a:lnTo>
                      <a:pt x="105" y="464"/>
                    </a:lnTo>
                    <a:lnTo>
                      <a:pt x="110" y="468"/>
                    </a:lnTo>
                    <a:lnTo>
                      <a:pt x="115" y="472"/>
                    </a:lnTo>
                    <a:lnTo>
                      <a:pt x="120" y="476"/>
                    </a:lnTo>
                    <a:lnTo>
                      <a:pt x="125" y="479"/>
                    </a:lnTo>
                    <a:lnTo>
                      <a:pt x="131" y="483"/>
                    </a:lnTo>
                    <a:lnTo>
                      <a:pt x="137" y="485"/>
                    </a:lnTo>
                    <a:lnTo>
                      <a:pt x="143" y="488"/>
                    </a:lnTo>
                    <a:lnTo>
                      <a:pt x="155" y="492"/>
                    </a:lnTo>
                    <a:lnTo>
                      <a:pt x="169" y="494"/>
                    </a:lnTo>
                    <a:lnTo>
                      <a:pt x="183" y="495"/>
                    </a:lnTo>
                    <a:lnTo>
                      <a:pt x="199" y="494"/>
                    </a:lnTo>
                    <a:lnTo>
                      <a:pt x="206" y="493"/>
                    </a:lnTo>
                    <a:lnTo>
                      <a:pt x="213" y="492"/>
                    </a:lnTo>
                    <a:lnTo>
                      <a:pt x="220" y="490"/>
                    </a:lnTo>
                    <a:lnTo>
                      <a:pt x="226" y="488"/>
                    </a:lnTo>
                    <a:lnTo>
                      <a:pt x="232" y="485"/>
                    </a:lnTo>
                    <a:lnTo>
                      <a:pt x="238" y="483"/>
                    </a:lnTo>
                    <a:lnTo>
                      <a:pt x="244" y="479"/>
                    </a:lnTo>
                    <a:lnTo>
                      <a:pt x="249" y="476"/>
                    </a:lnTo>
                    <a:lnTo>
                      <a:pt x="255" y="472"/>
                    </a:lnTo>
                    <a:lnTo>
                      <a:pt x="259" y="468"/>
                    </a:lnTo>
                    <a:lnTo>
                      <a:pt x="264" y="464"/>
                    </a:lnTo>
                    <a:lnTo>
                      <a:pt x="269" y="459"/>
                    </a:lnTo>
                    <a:lnTo>
                      <a:pt x="277" y="449"/>
                    </a:lnTo>
                    <a:lnTo>
                      <a:pt x="284" y="438"/>
                    </a:lnTo>
                    <a:lnTo>
                      <a:pt x="287" y="432"/>
                    </a:lnTo>
                    <a:lnTo>
                      <a:pt x="290" y="426"/>
                    </a:lnTo>
                    <a:lnTo>
                      <a:pt x="295" y="413"/>
                    </a:lnTo>
                    <a:lnTo>
                      <a:pt x="299" y="400"/>
                    </a:lnTo>
                    <a:lnTo>
                      <a:pt x="302" y="386"/>
                    </a:lnTo>
                    <a:lnTo>
                      <a:pt x="303" y="379"/>
                    </a:lnTo>
                    <a:lnTo>
                      <a:pt x="304" y="372"/>
                    </a:lnTo>
                    <a:lnTo>
                      <a:pt x="306" y="357"/>
                    </a:lnTo>
                    <a:lnTo>
                      <a:pt x="306" y="341"/>
                    </a:lnTo>
                    <a:lnTo>
                      <a:pt x="306" y="326"/>
                    </a:lnTo>
                    <a:lnTo>
                      <a:pt x="304" y="311"/>
                    </a:lnTo>
                    <a:lnTo>
                      <a:pt x="302" y="297"/>
                    </a:lnTo>
                    <a:lnTo>
                      <a:pt x="298" y="283"/>
                    </a:lnTo>
                    <a:lnTo>
                      <a:pt x="294" y="269"/>
                    </a:lnTo>
                    <a:lnTo>
                      <a:pt x="288" y="256"/>
                    </a:lnTo>
                    <a:lnTo>
                      <a:pt x="285" y="250"/>
                    </a:lnTo>
                    <a:lnTo>
                      <a:pt x="282" y="244"/>
                    </a:lnTo>
                    <a:lnTo>
                      <a:pt x="275" y="233"/>
                    </a:lnTo>
                    <a:lnTo>
                      <a:pt x="271" y="228"/>
                    </a:lnTo>
                    <a:lnTo>
                      <a:pt x="266" y="223"/>
                    </a:lnTo>
                    <a:lnTo>
                      <a:pt x="262" y="219"/>
                    </a:lnTo>
                    <a:lnTo>
                      <a:pt x="257" y="214"/>
                    </a:lnTo>
                    <a:lnTo>
                      <a:pt x="247" y="206"/>
                    </a:lnTo>
                    <a:lnTo>
                      <a:pt x="242" y="203"/>
                    </a:lnTo>
                    <a:lnTo>
                      <a:pt x="236" y="199"/>
                    </a:lnTo>
                    <a:lnTo>
                      <a:pt x="230" y="197"/>
                    </a:lnTo>
                    <a:lnTo>
                      <a:pt x="224" y="194"/>
                    </a:lnTo>
                    <a:lnTo>
                      <a:pt x="218" y="192"/>
                    </a:lnTo>
                    <a:lnTo>
                      <a:pt x="211" y="190"/>
                    </a:lnTo>
                    <a:lnTo>
                      <a:pt x="205" y="189"/>
                    </a:lnTo>
                    <a:lnTo>
                      <a:pt x="198" y="188"/>
                    </a:lnTo>
                    <a:lnTo>
                      <a:pt x="183" y="18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2222721069"/>
      </p:ext>
    </p:extLst>
  </p:cSld>
  <p:clrMapOvr>
    <a:masterClrMapping/>
  </p:clrMapOvr>
  <p:transition spd="med">
    <p:fade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25A93-83AF-4661-A783-82D10E5DB77D}" type="datetime3">
              <a:rPr lang="en-US" smtClean="0"/>
              <a:pPr/>
              <a:t>5 January 2017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Presentation name</a:t>
            </a:r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2602063635"/>
      </p:ext>
    </p:extLst>
  </p:cSld>
  <p:clrMapOvr>
    <a:masterClrMapping/>
  </p:clrMapOvr>
  <p:transition spd="med">
    <p:fad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she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95180-F5EE-4454-A238-D6444C3BF4A0}" type="datetime3">
              <a:rPr lang="en-US" smtClean="0"/>
              <a:pPr/>
              <a:t>5 January 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Presentation name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31801" y="1223739"/>
            <a:ext cx="9502362" cy="4824636"/>
          </a:xfrm>
        </p:spPr>
        <p:txBody>
          <a:bodyPr/>
          <a:lstStyle>
            <a:lvl1pPr marL="266700" indent="-266700">
              <a:lnSpc>
                <a:spcPct val="110000"/>
              </a:lnSpc>
              <a:spcAft>
                <a:spcPts val="200"/>
              </a:spcAft>
              <a:defRPr sz="1200"/>
            </a:lvl1pPr>
            <a:lvl2pPr marL="539750" indent="-273050">
              <a:lnSpc>
                <a:spcPct val="110000"/>
              </a:lnSpc>
              <a:spcAft>
                <a:spcPts val="200"/>
              </a:spcAft>
              <a:defRPr sz="1100"/>
            </a:lvl2pPr>
            <a:lvl3pPr marL="806450" indent="-266700">
              <a:lnSpc>
                <a:spcPct val="110000"/>
              </a:lnSpc>
              <a:spcAft>
                <a:spcPts val="200"/>
              </a:spcAft>
              <a:defRPr sz="1050"/>
            </a:lvl3pPr>
            <a:lvl4pPr marL="1071563" indent="-265113">
              <a:lnSpc>
                <a:spcPct val="110000"/>
              </a:lnSpc>
              <a:spcAft>
                <a:spcPts val="200"/>
              </a:spcAft>
              <a:defRPr sz="1000"/>
            </a:lvl4pPr>
            <a:lvl5pPr marL="1346200" indent="-274638">
              <a:lnSpc>
                <a:spcPct val="110000"/>
              </a:lnSpc>
              <a:spcAft>
                <a:spcPts val="200"/>
              </a:spcAft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i-FI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5389" y="360363"/>
            <a:ext cx="9506249" cy="360016"/>
          </a:xfrm>
        </p:spPr>
        <p:txBody>
          <a:bodyPr anchor="t" anchorCtr="0"/>
          <a:lstStyle>
            <a:lvl1pPr>
              <a:lnSpc>
                <a:spcPct val="100000"/>
              </a:lnSpc>
              <a:defRPr sz="1800"/>
            </a:lvl1pPr>
          </a:lstStyle>
          <a:p>
            <a:r>
              <a:rPr lang="en-US" dirty="0" smtClean="0"/>
              <a:t>Click to edit Master title style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4975" y="719683"/>
            <a:ext cx="9502775" cy="288032"/>
          </a:xfr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fi-FI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799" y="6048375"/>
            <a:ext cx="9505503" cy="359939"/>
          </a:xfrm>
        </p:spPr>
        <p:txBody>
          <a:bodyPr/>
          <a:lstStyle>
            <a:lvl1pPr marL="0" indent="0" algn="l">
              <a:spcAft>
                <a:spcPts val="0"/>
              </a:spcAft>
              <a:buFontTx/>
              <a:buNone/>
              <a:defRPr sz="800"/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xmlns="" val="1151449607"/>
      </p:ext>
    </p:extLst>
  </p:cSld>
  <p:clrMapOvr>
    <a:masterClrMapping/>
  </p:clrMapOvr>
  <p:transition spd="med">
    <p:fad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.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A458327-B95E-469C-BBC1-0AAEFCE924B4}" type="datetime3">
              <a:rPr lang="en-US" smtClean="0"/>
              <a:pPr/>
              <a:t>5 January 2017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smtClean="0"/>
              <a:t>Presentation name</a:t>
            </a:r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Freeform 6"/>
          <p:cNvSpPr>
            <a:spLocks noChangeAspect="1" noEditPoints="1"/>
          </p:cNvSpPr>
          <p:nvPr userDrawn="1"/>
        </p:nvSpPr>
        <p:spPr bwMode="auto">
          <a:xfrm>
            <a:off x="2592030" y="2591483"/>
            <a:ext cx="5185133" cy="864505"/>
          </a:xfrm>
          <a:custGeom>
            <a:avLst/>
            <a:gdLst>
              <a:gd name="T0" fmla="*/ 4989 w 5446"/>
              <a:gd name="T1" fmla="*/ 686 h 908"/>
              <a:gd name="T2" fmla="*/ 4808 w 5446"/>
              <a:gd name="T3" fmla="*/ 593 h 908"/>
              <a:gd name="T4" fmla="*/ 4773 w 5446"/>
              <a:gd name="T5" fmla="*/ 389 h 908"/>
              <a:gd name="T6" fmla="*/ 4890 w 5446"/>
              <a:gd name="T7" fmla="*/ 244 h 908"/>
              <a:gd name="T8" fmla="*/ 5087 w 5446"/>
              <a:gd name="T9" fmla="*/ 246 h 908"/>
              <a:gd name="T10" fmla="*/ 4275 w 5446"/>
              <a:gd name="T11" fmla="*/ 348 h 908"/>
              <a:gd name="T12" fmla="*/ 4169 w 5446"/>
              <a:gd name="T13" fmla="*/ 308 h 908"/>
              <a:gd name="T14" fmla="*/ 4039 w 5446"/>
              <a:gd name="T15" fmla="*/ 382 h 908"/>
              <a:gd name="T16" fmla="*/ 3947 w 5446"/>
              <a:gd name="T17" fmla="*/ 299 h 908"/>
              <a:gd name="T18" fmla="*/ 3885 w 5446"/>
              <a:gd name="T19" fmla="*/ 230 h 908"/>
              <a:gd name="T20" fmla="*/ 4026 w 5446"/>
              <a:gd name="T21" fmla="*/ 225 h 908"/>
              <a:gd name="T22" fmla="*/ 4157 w 5446"/>
              <a:gd name="T23" fmla="*/ 240 h 908"/>
              <a:gd name="T24" fmla="*/ 4327 w 5446"/>
              <a:gd name="T25" fmla="*/ 258 h 908"/>
              <a:gd name="T26" fmla="*/ 3153 w 5446"/>
              <a:gd name="T27" fmla="*/ 684 h 908"/>
              <a:gd name="T28" fmla="*/ 2979 w 5446"/>
              <a:gd name="T29" fmla="*/ 574 h 908"/>
              <a:gd name="T30" fmla="*/ 2963 w 5446"/>
              <a:gd name="T31" fmla="*/ 362 h 908"/>
              <a:gd name="T32" fmla="*/ 3119 w 5446"/>
              <a:gd name="T33" fmla="*/ 228 h 908"/>
              <a:gd name="T34" fmla="*/ 3325 w 5446"/>
              <a:gd name="T35" fmla="*/ 274 h 908"/>
              <a:gd name="T36" fmla="*/ 3408 w 5446"/>
              <a:gd name="T37" fmla="*/ 466 h 908"/>
              <a:gd name="T38" fmla="*/ 3307 w 5446"/>
              <a:gd name="T39" fmla="*/ 646 h 908"/>
              <a:gd name="T40" fmla="*/ 2400 w 5446"/>
              <a:gd name="T41" fmla="*/ 420 h 908"/>
              <a:gd name="T42" fmla="*/ 2307 w 5446"/>
              <a:gd name="T43" fmla="*/ 305 h 908"/>
              <a:gd name="T44" fmla="*/ 2173 w 5446"/>
              <a:gd name="T45" fmla="*/ 348 h 908"/>
              <a:gd name="T46" fmla="*/ 2144 w 5446"/>
              <a:gd name="T47" fmla="*/ 287 h 908"/>
              <a:gd name="T48" fmla="*/ 2344 w 5446"/>
              <a:gd name="T49" fmla="*/ 228 h 908"/>
              <a:gd name="T50" fmla="*/ 2478 w 5446"/>
              <a:gd name="T51" fmla="*/ 349 h 908"/>
              <a:gd name="T52" fmla="*/ 1440 w 5446"/>
              <a:gd name="T53" fmla="*/ 669 h 908"/>
              <a:gd name="T54" fmla="*/ 1240 w 5446"/>
              <a:gd name="T55" fmla="*/ 653 h 908"/>
              <a:gd name="T56" fmla="*/ 1136 w 5446"/>
              <a:gd name="T57" fmla="*/ 478 h 908"/>
              <a:gd name="T58" fmla="*/ 1199 w 5446"/>
              <a:gd name="T59" fmla="*/ 289 h 908"/>
              <a:gd name="T60" fmla="*/ 1381 w 5446"/>
              <a:gd name="T61" fmla="*/ 222 h 908"/>
              <a:gd name="T62" fmla="*/ 466 w 5446"/>
              <a:gd name="T63" fmla="*/ 686 h 908"/>
              <a:gd name="T64" fmla="*/ 258 w 5446"/>
              <a:gd name="T65" fmla="*/ 567 h 908"/>
              <a:gd name="T66" fmla="*/ 460 w 5446"/>
              <a:gd name="T67" fmla="*/ 606 h 908"/>
              <a:gd name="T68" fmla="*/ 583 w 5446"/>
              <a:gd name="T69" fmla="*/ 540 h 908"/>
              <a:gd name="T70" fmla="*/ 341 w 5446"/>
              <a:gd name="T71" fmla="*/ 472 h 908"/>
              <a:gd name="T72" fmla="*/ 239 w 5446"/>
              <a:gd name="T73" fmla="*/ 342 h 908"/>
              <a:gd name="T74" fmla="*/ 365 w 5446"/>
              <a:gd name="T75" fmla="*/ 232 h 908"/>
              <a:gd name="T76" fmla="*/ 641 w 5446"/>
              <a:gd name="T77" fmla="*/ 283 h 908"/>
              <a:gd name="T78" fmla="*/ 462 w 5446"/>
              <a:gd name="T79" fmla="*/ 302 h 908"/>
              <a:gd name="T80" fmla="*/ 327 w 5446"/>
              <a:gd name="T81" fmla="*/ 363 h 908"/>
              <a:gd name="T82" fmla="*/ 584 w 5446"/>
              <a:gd name="T83" fmla="*/ 433 h 908"/>
              <a:gd name="T84" fmla="*/ 674 w 5446"/>
              <a:gd name="T85" fmla="*/ 553 h 908"/>
              <a:gd name="T86" fmla="*/ 569 w 5446"/>
              <a:gd name="T87" fmla="*/ 669 h 908"/>
              <a:gd name="T88" fmla="*/ 5446 w 5446"/>
              <a:gd name="T89" fmla="*/ 453 h 908"/>
              <a:gd name="T90" fmla="*/ 1291 w 5446"/>
              <a:gd name="T91" fmla="*/ 318 h 908"/>
              <a:gd name="T92" fmla="*/ 1231 w 5446"/>
              <a:gd name="T93" fmla="*/ 504 h 908"/>
              <a:gd name="T94" fmla="*/ 1318 w 5446"/>
              <a:gd name="T95" fmla="*/ 603 h 908"/>
              <a:gd name="T96" fmla="*/ 1469 w 5446"/>
              <a:gd name="T97" fmla="*/ 562 h 908"/>
              <a:gd name="T98" fmla="*/ 1491 w 5446"/>
              <a:gd name="T99" fmla="*/ 384 h 908"/>
              <a:gd name="T100" fmla="*/ 1373 w 5446"/>
              <a:gd name="T101" fmla="*/ 297 h 908"/>
              <a:gd name="T102" fmla="*/ 3063 w 5446"/>
              <a:gd name="T103" fmla="*/ 359 h 908"/>
              <a:gd name="T104" fmla="*/ 3059 w 5446"/>
              <a:gd name="T105" fmla="*/ 541 h 908"/>
              <a:gd name="T106" fmla="*/ 3213 w 5446"/>
              <a:gd name="T107" fmla="*/ 601 h 908"/>
              <a:gd name="T108" fmla="*/ 3311 w 5446"/>
              <a:gd name="T109" fmla="*/ 508 h 908"/>
              <a:gd name="T110" fmla="*/ 3273 w 5446"/>
              <a:gd name="T111" fmla="*/ 338 h 908"/>
              <a:gd name="T112" fmla="*/ 4941 w 5446"/>
              <a:gd name="T113" fmla="*/ 307 h 908"/>
              <a:gd name="T114" fmla="*/ 4856 w 5446"/>
              <a:gd name="T115" fmla="*/ 483 h 908"/>
              <a:gd name="T116" fmla="*/ 4934 w 5446"/>
              <a:gd name="T117" fmla="*/ 597 h 908"/>
              <a:gd name="T118" fmla="*/ 5090 w 5446"/>
              <a:gd name="T119" fmla="*/ 573 h 908"/>
              <a:gd name="T120" fmla="*/ 5126 w 5446"/>
              <a:gd name="T121" fmla="*/ 399 h 908"/>
              <a:gd name="T122" fmla="*/ 5022 w 5446"/>
              <a:gd name="T123" fmla="*/ 299 h 9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446" h="908">
                <a:moveTo>
                  <a:pt x="5219" y="677"/>
                </a:moveTo>
                <a:lnTo>
                  <a:pt x="5130" y="677"/>
                </a:lnTo>
                <a:lnTo>
                  <a:pt x="5130" y="624"/>
                </a:lnTo>
                <a:lnTo>
                  <a:pt x="5127" y="627"/>
                </a:lnTo>
                <a:lnTo>
                  <a:pt x="5124" y="631"/>
                </a:lnTo>
                <a:lnTo>
                  <a:pt x="5117" y="637"/>
                </a:lnTo>
                <a:lnTo>
                  <a:pt x="5110" y="644"/>
                </a:lnTo>
                <a:lnTo>
                  <a:pt x="5103" y="649"/>
                </a:lnTo>
                <a:lnTo>
                  <a:pt x="5087" y="660"/>
                </a:lnTo>
                <a:lnTo>
                  <a:pt x="5079" y="665"/>
                </a:lnTo>
                <a:lnTo>
                  <a:pt x="5070" y="669"/>
                </a:lnTo>
                <a:lnTo>
                  <a:pt x="5061" y="673"/>
                </a:lnTo>
                <a:lnTo>
                  <a:pt x="5052" y="676"/>
                </a:lnTo>
                <a:lnTo>
                  <a:pt x="5042" y="679"/>
                </a:lnTo>
                <a:lnTo>
                  <a:pt x="5032" y="682"/>
                </a:lnTo>
                <a:lnTo>
                  <a:pt x="5022" y="684"/>
                </a:lnTo>
                <a:lnTo>
                  <a:pt x="5011" y="685"/>
                </a:lnTo>
                <a:lnTo>
                  <a:pt x="5000" y="686"/>
                </a:lnTo>
                <a:lnTo>
                  <a:pt x="4989" y="686"/>
                </a:lnTo>
                <a:lnTo>
                  <a:pt x="4977" y="686"/>
                </a:lnTo>
                <a:lnTo>
                  <a:pt x="4965" y="685"/>
                </a:lnTo>
                <a:lnTo>
                  <a:pt x="4954" y="684"/>
                </a:lnTo>
                <a:lnTo>
                  <a:pt x="4942" y="682"/>
                </a:lnTo>
                <a:lnTo>
                  <a:pt x="4931" y="679"/>
                </a:lnTo>
                <a:lnTo>
                  <a:pt x="4921" y="676"/>
                </a:lnTo>
                <a:lnTo>
                  <a:pt x="4910" y="672"/>
                </a:lnTo>
                <a:lnTo>
                  <a:pt x="4900" y="668"/>
                </a:lnTo>
                <a:lnTo>
                  <a:pt x="4890" y="663"/>
                </a:lnTo>
                <a:lnTo>
                  <a:pt x="4880" y="658"/>
                </a:lnTo>
                <a:lnTo>
                  <a:pt x="4871" y="653"/>
                </a:lnTo>
                <a:lnTo>
                  <a:pt x="4862" y="647"/>
                </a:lnTo>
                <a:lnTo>
                  <a:pt x="4853" y="640"/>
                </a:lnTo>
                <a:lnTo>
                  <a:pt x="4845" y="633"/>
                </a:lnTo>
                <a:lnTo>
                  <a:pt x="4837" y="626"/>
                </a:lnTo>
                <a:lnTo>
                  <a:pt x="4829" y="618"/>
                </a:lnTo>
                <a:lnTo>
                  <a:pt x="4822" y="610"/>
                </a:lnTo>
                <a:lnTo>
                  <a:pt x="4815" y="602"/>
                </a:lnTo>
                <a:lnTo>
                  <a:pt x="4808" y="593"/>
                </a:lnTo>
                <a:lnTo>
                  <a:pt x="4802" y="584"/>
                </a:lnTo>
                <a:lnTo>
                  <a:pt x="4796" y="575"/>
                </a:lnTo>
                <a:lnTo>
                  <a:pt x="4791" y="565"/>
                </a:lnTo>
                <a:lnTo>
                  <a:pt x="4786" y="555"/>
                </a:lnTo>
                <a:lnTo>
                  <a:pt x="4782" y="545"/>
                </a:lnTo>
                <a:lnTo>
                  <a:pt x="4778" y="534"/>
                </a:lnTo>
                <a:lnTo>
                  <a:pt x="4775" y="523"/>
                </a:lnTo>
                <a:lnTo>
                  <a:pt x="4772" y="512"/>
                </a:lnTo>
                <a:lnTo>
                  <a:pt x="4770" y="501"/>
                </a:lnTo>
                <a:lnTo>
                  <a:pt x="4768" y="489"/>
                </a:lnTo>
                <a:lnTo>
                  <a:pt x="4766" y="478"/>
                </a:lnTo>
                <a:lnTo>
                  <a:pt x="4765" y="466"/>
                </a:lnTo>
                <a:lnTo>
                  <a:pt x="4765" y="453"/>
                </a:lnTo>
                <a:lnTo>
                  <a:pt x="4765" y="441"/>
                </a:lnTo>
                <a:lnTo>
                  <a:pt x="4766" y="429"/>
                </a:lnTo>
                <a:lnTo>
                  <a:pt x="4768" y="417"/>
                </a:lnTo>
                <a:lnTo>
                  <a:pt x="4770" y="406"/>
                </a:lnTo>
                <a:lnTo>
                  <a:pt x="4772" y="395"/>
                </a:lnTo>
                <a:lnTo>
                  <a:pt x="4773" y="389"/>
                </a:lnTo>
                <a:lnTo>
                  <a:pt x="4775" y="384"/>
                </a:lnTo>
                <a:lnTo>
                  <a:pt x="4778" y="373"/>
                </a:lnTo>
                <a:lnTo>
                  <a:pt x="4782" y="362"/>
                </a:lnTo>
                <a:lnTo>
                  <a:pt x="4786" y="352"/>
                </a:lnTo>
                <a:lnTo>
                  <a:pt x="4791" y="342"/>
                </a:lnTo>
                <a:lnTo>
                  <a:pt x="4796" y="332"/>
                </a:lnTo>
                <a:lnTo>
                  <a:pt x="4802" y="323"/>
                </a:lnTo>
                <a:lnTo>
                  <a:pt x="4808" y="314"/>
                </a:lnTo>
                <a:lnTo>
                  <a:pt x="4815" y="305"/>
                </a:lnTo>
                <a:lnTo>
                  <a:pt x="4822" y="297"/>
                </a:lnTo>
                <a:lnTo>
                  <a:pt x="4829" y="289"/>
                </a:lnTo>
                <a:lnTo>
                  <a:pt x="4837" y="281"/>
                </a:lnTo>
                <a:lnTo>
                  <a:pt x="4845" y="274"/>
                </a:lnTo>
                <a:lnTo>
                  <a:pt x="4849" y="270"/>
                </a:lnTo>
                <a:lnTo>
                  <a:pt x="4853" y="267"/>
                </a:lnTo>
                <a:lnTo>
                  <a:pt x="4862" y="260"/>
                </a:lnTo>
                <a:lnTo>
                  <a:pt x="4871" y="254"/>
                </a:lnTo>
                <a:lnTo>
                  <a:pt x="4880" y="249"/>
                </a:lnTo>
                <a:lnTo>
                  <a:pt x="4890" y="244"/>
                </a:lnTo>
                <a:lnTo>
                  <a:pt x="4900" y="239"/>
                </a:lnTo>
                <a:lnTo>
                  <a:pt x="4910" y="235"/>
                </a:lnTo>
                <a:lnTo>
                  <a:pt x="4921" y="231"/>
                </a:lnTo>
                <a:lnTo>
                  <a:pt x="4931" y="228"/>
                </a:lnTo>
                <a:lnTo>
                  <a:pt x="4942" y="226"/>
                </a:lnTo>
                <a:lnTo>
                  <a:pt x="4954" y="224"/>
                </a:lnTo>
                <a:lnTo>
                  <a:pt x="4965" y="222"/>
                </a:lnTo>
                <a:lnTo>
                  <a:pt x="4977" y="221"/>
                </a:lnTo>
                <a:lnTo>
                  <a:pt x="4989" y="221"/>
                </a:lnTo>
                <a:lnTo>
                  <a:pt x="5000" y="221"/>
                </a:lnTo>
                <a:lnTo>
                  <a:pt x="5011" y="222"/>
                </a:lnTo>
                <a:lnTo>
                  <a:pt x="5022" y="223"/>
                </a:lnTo>
                <a:lnTo>
                  <a:pt x="5032" y="225"/>
                </a:lnTo>
                <a:lnTo>
                  <a:pt x="5042" y="228"/>
                </a:lnTo>
                <a:lnTo>
                  <a:pt x="5052" y="230"/>
                </a:lnTo>
                <a:lnTo>
                  <a:pt x="5061" y="234"/>
                </a:lnTo>
                <a:lnTo>
                  <a:pt x="5070" y="238"/>
                </a:lnTo>
                <a:lnTo>
                  <a:pt x="5079" y="242"/>
                </a:lnTo>
                <a:lnTo>
                  <a:pt x="5087" y="246"/>
                </a:lnTo>
                <a:lnTo>
                  <a:pt x="5095" y="251"/>
                </a:lnTo>
                <a:lnTo>
                  <a:pt x="5099" y="254"/>
                </a:lnTo>
                <a:lnTo>
                  <a:pt x="5102" y="257"/>
                </a:lnTo>
                <a:lnTo>
                  <a:pt x="5110" y="263"/>
                </a:lnTo>
                <a:lnTo>
                  <a:pt x="5117" y="269"/>
                </a:lnTo>
                <a:lnTo>
                  <a:pt x="5123" y="275"/>
                </a:lnTo>
                <a:lnTo>
                  <a:pt x="5130" y="282"/>
                </a:lnTo>
                <a:lnTo>
                  <a:pt x="5130" y="230"/>
                </a:lnTo>
                <a:lnTo>
                  <a:pt x="5219" y="230"/>
                </a:lnTo>
                <a:lnTo>
                  <a:pt x="5219" y="677"/>
                </a:lnTo>
                <a:close/>
                <a:moveTo>
                  <a:pt x="4372" y="408"/>
                </a:moveTo>
                <a:lnTo>
                  <a:pt x="4372" y="676"/>
                </a:lnTo>
                <a:lnTo>
                  <a:pt x="4283" y="676"/>
                </a:lnTo>
                <a:lnTo>
                  <a:pt x="4283" y="409"/>
                </a:lnTo>
                <a:lnTo>
                  <a:pt x="4282" y="391"/>
                </a:lnTo>
                <a:lnTo>
                  <a:pt x="4282" y="382"/>
                </a:lnTo>
                <a:lnTo>
                  <a:pt x="4281" y="374"/>
                </a:lnTo>
                <a:lnTo>
                  <a:pt x="4278" y="360"/>
                </a:lnTo>
                <a:lnTo>
                  <a:pt x="4275" y="348"/>
                </a:lnTo>
                <a:lnTo>
                  <a:pt x="4271" y="337"/>
                </a:lnTo>
                <a:lnTo>
                  <a:pt x="4266" y="328"/>
                </a:lnTo>
                <a:lnTo>
                  <a:pt x="4261" y="320"/>
                </a:lnTo>
                <a:lnTo>
                  <a:pt x="4255" y="314"/>
                </a:lnTo>
                <a:lnTo>
                  <a:pt x="4249" y="309"/>
                </a:lnTo>
                <a:lnTo>
                  <a:pt x="4243" y="305"/>
                </a:lnTo>
                <a:lnTo>
                  <a:pt x="4237" y="302"/>
                </a:lnTo>
                <a:lnTo>
                  <a:pt x="4231" y="300"/>
                </a:lnTo>
                <a:lnTo>
                  <a:pt x="4225" y="298"/>
                </a:lnTo>
                <a:lnTo>
                  <a:pt x="4220" y="297"/>
                </a:lnTo>
                <a:lnTo>
                  <a:pt x="4214" y="297"/>
                </a:lnTo>
                <a:lnTo>
                  <a:pt x="4210" y="297"/>
                </a:lnTo>
                <a:lnTo>
                  <a:pt x="4206" y="297"/>
                </a:lnTo>
                <a:lnTo>
                  <a:pt x="4201" y="297"/>
                </a:lnTo>
                <a:lnTo>
                  <a:pt x="4195" y="298"/>
                </a:lnTo>
                <a:lnTo>
                  <a:pt x="4189" y="299"/>
                </a:lnTo>
                <a:lnTo>
                  <a:pt x="4183" y="301"/>
                </a:lnTo>
                <a:lnTo>
                  <a:pt x="4176" y="304"/>
                </a:lnTo>
                <a:lnTo>
                  <a:pt x="4169" y="308"/>
                </a:lnTo>
                <a:lnTo>
                  <a:pt x="4163" y="313"/>
                </a:lnTo>
                <a:lnTo>
                  <a:pt x="4156" y="320"/>
                </a:lnTo>
                <a:lnTo>
                  <a:pt x="4150" y="327"/>
                </a:lnTo>
                <a:lnTo>
                  <a:pt x="4147" y="332"/>
                </a:lnTo>
                <a:lnTo>
                  <a:pt x="4144" y="337"/>
                </a:lnTo>
                <a:lnTo>
                  <a:pt x="4142" y="342"/>
                </a:lnTo>
                <a:lnTo>
                  <a:pt x="4139" y="348"/>
                </a:lnTo>
                <a:lnTo>
                  <a:pt x="4137" y="354"/>
                </a:lnTo>
                <a:lnTo>
                  <a:pt x="4135" y="361"/>
                </a:lnTo>
                <a:lnTo>
                  <a:pt x="4134" y="368"/>
                </a:lnTo>
                <a:lnTo>
                  <a:pt x="4132" y="375"/>
                </a:lnTo>
                <a:lnTo>
                  <a:pt x="4130" y="392"/>
                </a:lnTo>
                <a:lnTo>
                  <a:pt x="4130" y="402"/>
                </a:lnTo>
                <a:lnTo>
                  <a:pt x="4129" y="412"/>
                </a:lnTo>
                <a:lnTo>
                  <a:pt x="4129" y="676"/>
                </a:lnTo>
                <a:lnTo>
                  <a:pt x="4040" y="676"/>
                </a:lnTo>
                <a:lnTo>
                  <a:pt x="4040" y="409"/>
                </a:lnTo>
                <a:lnTo>
                  <a:pt x="4040" y="391"/>
                </a:lnTo>
                <a:lnTo>
                  <a:pt x="4039" y="382"/>
                </a:lnTo>
                <a:lnTo>
                  <a:pt x="4038" y="374"/>
                </a:lnTo>
                <a:lnTo>
                  <a:pt x="4036" y="360"/>
                </a:lnTo>
                <a:lnTo>
                  <a:pt x="4032" y="348"/>
                </a:lnTo>
                <a:lnTo>
                  <a:pt x="4028" y="337"/>
                </a:lnTo>
                <a:lnTo>
                  <a:pt x="4023" y="328"/>
                </a:lnTo>
                <a:lnTo>
                  <a:pt x="4018" y="320"/>
                </a:lnTo>
                <a:lnTo>
                  <a:pt x="4012" y="314"/>
                </a:lnTo>
                <a:lnTo>
                  <a:pt x="4007" y="309"/>
                </a:lnTo>
                <a:lnTo>
                  <a:pt x="4001" y="305"/>
                </a:lnTo>
                <a:lnTo>
                  <a:pt x="3994" y="302"/>
                </a:lnTo>
                <a:lnTo>
                  <a:pt x="3988" y="300"/>
                </a:lnTo>
                <a:lnTo>
                  <a:pt x="3983" y="298"/>
                </a:lnTo>
                <a:lnTo>
                  <a:pt x="3977" y="297"/>
                </a:lnTo>
                <a:lnTo>
                  <a:pt x="3972" y="297"/>
                </a:lnTo>
                <a:lnTo>
                  <a:pt x="3967" y="297"/>
                </a:lnTo>
                <a:lnTo>
                  <a:pt x="3963" y="297"/>
                </a:lnTo>
                <a:lnTo>
                  <a:pt x="3959" y="297"/>
                </a:lnTo>
                <a:lnTo>
                  <a:pt x="3953" y="298"/>
                </a:lnTo>
                <a:lnTo>
                  <a:pt x="3947" y="299"/>
                </a:lnTo>
                <a:lnTo>
                  <a:pt x="3941" y="301"/>
                </a:lnTo>
                <a:lnTo>
                  <a:pt x="3934" y="304"/>
                </a:lnTo>
                <a:lnTo>
                  <a:pt x="3928" y="308"/>
                </a:lnTo>
                <a:lnTo>
                  <a:pt x="3921" y="313"/>
                </a:lnTo>
                <a:lnTo>
                  <a:pt x="3915" y="320"/>
                </a:lnTo>
                <a:lnTo>
                  <a:pt x="3909" y="327"/>
                </a:lnTo>
                <a:lnTo>
                  <a:pt x="3906" y="332"/>
                </a:lnTo>
                <a:lnTo>
                  <a:pt x="3903" y="337"/>
                </a:lnTo>
                <a:lnTo>
                  <a:pt x="3898" y="348"/>
                </a:lnTo>
                <a:lnTo>
                  <a:pt x="3894" y="361"/>
                </a:lnTo>
                <a:lnTo>
                  <a:pt x="3893" y="368"/>
                </a:lnTo>
                <a:lnTo>
                  <a:pt x="3891" y="375"/>
                </a:lnTo>
                <a:lnTo>
                  <a:pt x="3889" y="392"/>
                </a:lnTo>
                <a:lnTo>
                  <a:pt x="3889" y="402"/>
                </a:lnTo>
                <a:lnTo>
                  <a:pt x="3889" y="412"/>
                </a:lnTo>
                <a:lnTo>
                  <a:pt x="3889" y="676"/>
                </a:lnTo>
                <a:lnTo>
                  <a:pt x="3800" y="676"/>
                </a:lnTo>
                <a:lnTo>
                  <a:pt x="3800" y="230"/>
                </a:lnTo>
                <a:lnTo>
                  <a:pt x="3885" y="230"/>
                </a:lnTo>
                <a:lnTo>
                  <a:pt x="3885" y="281"/>
                </a:lnTo>
                <a:lnTo>
                  <a:pt x="3890" y="272"/>
                </a:lnTo>
                <a:lnTo>
                  <a:pt x="3895" y="264"/>
                </a:lnTo>
                <a:lnTo>
                  <a:pt x="3901" y="258"/>
                </a:lnTo>
                <a:lnTo>
                  <a:pt x="3907" y="251"/>
                </a:lnTo>
                <a:lnTo>
                  <a:pt x="3914" y="246"/>
                </a:lnTo>
                <a:lnTo>
                  <a:pt x="3921" y="241"/>
                </a:lnTo>
                <a:lnTo>
                  <a:pt x="3928" y="237"/>
                </a:lnTo>
                <a:lnTo>
                  <a:pt x="3935" y="233"/>
                </a:lnTo>
                <a:lnTo>
                  <a:pt x="3942" y="230"/>
                </a:lnTo>
                <a:lnTo>
                  <a:pt x="3950" y="227"/>
                </a:lnTo>
                <a:lnTo>
                  <a:pt x="3964" y="224"/>
                </a:lnTo>
                <a:lnTo>
                  <a:pt x="3971" y="222"/>
                </a:lnTo>
                <a:lnTo>
                  <a:pt x="3978" y="221"/>
                </a:lnTo>
                <a:lnTo>
                  <a:pt x="3990" y="221"/>
                </a:lnTo>
                <a:lnTo>
                  <a:pt x="4000" y="221"/>
                </a:lnTo>
                <a:lnTo>
                  <a:pt x="4008" y="222"/>
                </a:lnTo>
                <a:lnTo>
                  <a:pt x="4017" y="223"/>
                </a:lnTo>
                <a:lnTo>
                  <a:pt x="4026" y="225"/>
                </a:lnTo>
                <a:lnTo>
                  <a:pt x="4034" y="228"/>
                </a:lnTo>
                <a:lnTo>
                  <a:pt x="4042" y="231"/>
                </a:lnTo>
                <a:lnTo>
                  <a:pt x="4050" y="234"/>
                </a:lnTo>
                <a:lnTo>
                  <a:pt x="4057" y="238"/>
                </a:lnTo>
                <a:lnTo>
                  <a:pt x="4064" y="243"/>
                </a:lnTo>
                <a:lnTo>
                  <a:pt x="4071" y="248"/>
                </a:lnTo>
                <a:lnTo>
                  <a:pt x="4078" y="254"/>
                </a:lnTo>
                <a:lnTo>
                  <a:pt x="4084" y="261"/>
                </a:lnTo>
                <a:lnTo>
                  <a:pt x="4090" y="268"/>
                </a:lnTo>
                <a:lnTo>
                  <a:pt x="4096" y="275"/>
                </a:lnTo>
                <a:lnTo>
                  <a:pt x="4101" y="283"/>
                </a:lnTo>
                <a:lnTo>
                  <a:pt x="4105" y="292"/>
                </a:lnTo>
                <a:lnTo>
                  <a:pt x="4111" y="282"/>
                </a:lnTo>
                <a:lnTo>
                  <a:pt x="4118" y="273"/>
                </a:lnTo>
                <a:lnTo>
                  <a:pt x="4125" y="265"/>
                </a:lnTo>
                <a:lnTo>
                  <a:pt x="4133" y="257"/>
                </a:lnTo>
                <a:lnTo>
                  <a:pt x="4140" y="251"/>
                </a:lnTo>
                <a:lnTo>
                  <a:pt x="4148" y="245"/>
                </a:lnTo>
                <a:lnTo>
                  <a:pt x="4157" y="240"/>
                </a:lnTo>
                <a:lnTo>
                  <a:pt x="4165" y="235"/>
                </a:lnTo>
                <a:lnTo>
                  <a:pt x="4174" y="232"/>
                </a:lnTo>
                <a:lnTo>
                  <a:pt x="4182" y="229"/>
                </a:lnTo>
                <a:lnTo>
                  <a:pt x="4191" y="226"/>
                </a:lnTo>
                <a:lnTo>
                  <a:pt x="4199" y="224"/>
                </a:lnTo>
                <a:lnTo>
                  <a:pt x="4207" y="223"/>
                </a:lnTo>
                <a:lnTo>
                  <a:pt x="4214" y="222"/>
                </a:lnTo>
                <a:lnTo>
                  <a:pt x="4228" y="221"/>
                </a:lnTo>
                <a:lnTo>
                  <a:pt x="4241" y="221"/>
                </a:lnTo>
                <a:lnTo>
                  <a:pt x="4254" y="223"/>
                </a:lnTo>
                <a:lnTo>
                  <a:pt x="4267" y="225"/>
                </a:lnTo>
                <a:lnTo>
                  <a:pt x="4280" y="229"/>
                </a:lnTo>
                <a:lnTo>
                  <a:pt x="4292" y="234"/>
                </a:lnTo>
                <a:lnTo>
                  <a:pt x="4298" y="237"/>
                </a:lnTo>
                <a:lnTo>
                  <a:pt x="4304" y="241"/>
                </a:lnTo>
                <a:lnTo>
                  <a:pt x="4310" y="244"/>
                </a:lnTo>
                <a:lnTo>
                  <a:pt x="4316" y="249"/>
                </a:lnTo>
                <a:lnTo>
                  <a:pt x="4321" y="253"/>
                </a:lnTo>
                <a:lnTo>
                  <a:pt x="4327" y="258"/>
                </a:lnTo>
                <a:lnTo>
                  <a:pt x="4332" y="264"/>
                </a:lnTo>
                <a:lnTo>
                  <a:pt x="4337" y="270"/>
                </a:lnTo>
                <a:lnTo>
                  <a:pt x="4341" y="276"/>
                </a:lnTo>
                <a:lnTo>
                  <a:pt x="4346" y="283"/>
                </a:lnTo>
                <a:lnTo>
                  <a:pt x="4350" y="290"/>
                </a:lnTo>
                <a:lnTo>
                  <a:pt x="4354" y="298"/>
                </a:lnTo>
                <a:lnTo>
                  <a:pt x="4357" y="307"/>
                </a:lnTo>
                <a:lnTo>
                  <a:pt x="4360" y="316"/>
                </a:lnTo>
                <a:lnTo>
                  <a:pt x="4363" y="325"/>
                </a:lnTo>
                <a:lnTo>
                  <a:pt x="4366" y="335"/>
                </a:lnTo>
                <a:lnTo>
                  <a:pt x="4368" y="346"/>
                </a:lnTo>
                <a:lnTo>
                  <a:pt x="4370" y="357"/>
                </a:lnTo>
                <a:lnTo>
                  <a:pt x="4371" y="369"/>
                </a:lnTo>
                <a:lnTo>
                  <a:pt x="4372" y="381"/>
                </a:lnTo>
                <a:lnTo>
                  <a:pt x="4372" y="394"/>
                </a:lnTo>
                <a:lnTo>
                  <a:pt x="4372" y="408"/>
                </a:lnTo>
                <a:close/>
                <a:moveTo>
                  <a:pt x="3177" y="685"/>
                </a:moveTo>
                <a:lnTo>
                  <a:pt x="3165" y="685"/>
                </a:lnTo>
                <a:lnTo>
                  <a:pt x="3153" y="684"/>
                </a:lnTo>
                <a:lnTo>
                  <a:pt x="3142" y="683"/>
                </a:lnTo>
                <a:lnTo>
                  <a:pt x="3130" y="681"/>
                </a:lnTo>
                <a:lnTo>
                  <a:pt x="3119" y="678"/>
                </a:lnTo>
                <a:lnTo>
                  <a:pt x="3108" y="675"/>
                </a:lnTo>
                <a:lnTo>
                  <a:pt x="3097" y="671"/>
                </a:lnTo>
                <a:lnTo>
                  <a:pt x="3087" y="667"/>
                </a:lnTo>
                <a:lnTo>
                  <a:pt x="3076" y="663"/>
                </a:lnTo>
                <a:lnTo>
                  <a:pt x="3066" y="658"/>
                </a:lnTo>
                <a:lnTo>
                  <a:pt x="3057" y="652"/>
                </a:lnTo>
                <a:lnTo>
                  <a:pt x="3047" y="646"/>
                </a:lnTo>
                <a:lnTo>
                  <a:pt x="3038" y="639"/>
                </a:lnTo>
                <a:lnTo>
                  <a:pt x="3029" y="633"/>
                </a:lnTo>
                <a:lnTo>
                  <a:pt x="3021" y="625"/>
                </a:lnTo>
                <a:lnTo>
                  <a:pt x="3013" y="618"/>
                </a:lnTo>
                <a:lnTo>
                  <a:pt x="3005" y="610"/>
                </a:lnTo>
                <a:lnTo>
                  <a:pt x="2998" y="601"/>
                </a:lnTo>
                <a:lnTo>
                  <a:pt x="2991" y="592"/>
                </a:lnTo>
                <a:lnTo>
                  <a:pt x="2985" y="583"/>
                </a:lnTo>
                <a:lnTo>
                  <a:pt x="2979" y="574"/>
                </a:lnTo>
                <a:lnTo>
                  <a:pt x="2973" y="564"/>
                </a:lnTo>
                <a:lnTo>
                  <a:pt x="2968" y="554"/>
                </a:lnTo>
                <a:lnTo>
                  <a:pt x="2963" y="544"/>
                </a:lnTo>
                <a:lnTo>
                  <a:pt x="2959" y="533"/>
                </a:lnTo>
                <a:lnTo>
                  <a:pt x="2956" y="523"/>
                </a:lnTo>
                <a:lnTo>
                  <a:pt x="2952" y="512"/>
                </a:lnTo>
                <a:lnTo>
                  <a:pt x="2950" y="500"/>
                </a:lnTo>
                <a:lnTo>
                  <a:pt x="2948" y="489"/>
                </a:lnTo>
                <a:lnTo>
                  <a:pt x="2946" y="477"/>
                </a:lnTo>
                <a:lnTo>
                  <a:pt x="2945" y="466"/>
                </a:lnTo>
                <a:lnTo>
                  <a:pt x="2945" y="453"/>
                </a:lnTo>
                <a:lnTo>
                  <a:pt x="2945" y="441"/>
                </a:lnTo>
                <a:lnTo>
                  <a:pt x="2946" y="429"/>
                </a:lnTo>
                <a:lnTo>
                  <a:pt x="2948" y="417"/>
                </a:lnTo>
                <a:lnTo>
                  <a:pt x="2950" y="406"/>
                </a:lnTo>
                <a:lnTo>
                  <a:pt x="2952" y="395"/>
                </a:lnTo>
                <a:lnTo>
                  <a:pt x="2956" y="384"/>
                </a:lnTo>
                <a:lnTo>
                  <a:pt x="2959" y="373"/>
                </a:lnTo>
                <a:lnTo>
                  <a:pt x="2963" y="362"/>
                </a:lnTo>
                <a:lnTo>
                  <a:pt x="2968" y="352"/>
                </a:lnTo>
                <a:lnTo>
                  <a:pt x="2973" y="342"/>
                </a:lnTo>
                <a:lnTo>
                  <a:pt x="2979" y="332"/>
                </a:lnTo>
                <a:lnTo>
                  <a:pt x="2985" y="323"/>
                </a:lnTo>
                <a:lnTo>
                  <a:pt x="2991" y="314"/>
                </a:lnTo>
                <a:lnTo>
                  <a:pt x="2998" y="305"/>
                </a:lnTo>
                <a:lnTo>
                  <a:pt x="3005" y="297"/>
                </a:lnTo>
                <a:lnTo>
                  <a:pt x="3013" y="289"/>
                </a:lnTo>
                <a:lnTo>
                  <a:pt x="3021" y="281"/>
                </a:lnTo>
                <a:lnTo>
                  <a:pt x="3029" y="274"/>
                </a:lnTo>
                <a:lnTo>
                  <a:pt x="3038" y="267"/>
                </a:lnTo>
                <a:lnTo>
                  <a:pt x="3047" y="260"/>
                </a:lnTo>
                <a:lnTo>
                  <a:pt x="3057" y="254"/>
                </a:lnTo>
                <a:lnTo>
                  <a:pt x="3066" y="249"/>
                </a:lnTo>
                <a:lnTo>
                  <a:pt x="3076" y="244"/>
                </a:lnTo>
                <a:lnTo>
                  <a:pt x="3087" y="239"/>
                </a:lnTo>
                <a:lnTo>
                  <a:pt x="3097" y="235"/>
                </a:lnTo>
                <a:lnTo>
                  <a:pt x="3108" y="231"/>
                </a:lnTo>
                <a:lnTo>
                  <a:pt x="3119" y="228"/>
                </a:lnTo>
                <a:lnTo>
                  <a:pt x="3130" y="226"/>
                </a:lnTo>
                <a:lnTo>
                  <a:pt x="3142" y="224"/>
                </a:lnTo>
                <a:lnTo>
                  <a:pt x="3153" y="222"/>
                </a:lnTo>
                <a:lnTo>
                  <a:pt x="3165" y="221"/>
                </a:lnTo>
                <a:lnTo>
                  <a:pt x="3177" y="221"/>
                </a:lnTo>
                <a:lnTo>
                  <a:pt x="3189" y="221"/>
                </a:lnTo>
                <a:lnTo>
                  <a:pt x="3201" y="222"/>
                </a:lnTo>
                <a:lnTo>
                  <a:pt x="3212" y="224"/>
                </a:lnTo>
                <a:lnTo>
                  <a:pt x="3224" y="226"/>
                </a:lnTo>
                <a:lnTo>
                  <a:pt x="3235" y="228"/>
                </a:lnTo>
                <a:lnTo>
                  <a:pt x="3246" y="231"/>
                </a:lnTo>
                <a:lnTo>
                  <a:pt x="3257" y="235"/>
                </a:lnTo>
                <a:lnTo>
                  <a:pt x="3267" y="239"/>
                </a:lnTo>
                <a:lnTo>
                  <a:pt x="3278" y="244"/>
                </a:lnTo>
                <a:lnTo>
                  <a:pt x="3288" y="249"/>
                </a:lnTo>
                <a:lnTo>
                  <a:pt x="3297" y="254"/>
                </a:lnTo>
                <a:lnTo>
                  <a:pt x="3307" y="260"/>
                </a:lnTo>
                <a:lnTo>
                  <a:pt x="3316" y="267"/>
                </a:lnTo>
                <a:lnTo>
                  <a:pt x="3325" y="274"/>
                </a:lnTo>
                <a:lnTo>
                  <a:pt x="3333" y="281"/>
                </a:lnTo>
                <a:lnTo>
                  <a:pt x="3341" y="289"/>
                </a:lnTo>
                <a:lnTo>
                  <a:pt x="3349" y="297"/>
                </a:lnTo>
                <a:lnTo>
                  <a:pt x="3356" y="305"/>
                </a:lnTo>
                <a:lnTo>
                  <a:pt x="3363" y="314"/>
                </a:lnTo>
                <a:lnTo>
                  <a:pt x="3369" y="323"/>
                </a:lnTo>
                <a:lnTo>
                  <a:pt x="3375" y="332"/>
                </a:lnTo>
                <a:lnTo>
                  <a:pt x="3381" y="342"/>
                </a:lnTo>
                <a:lnTo>
                  <a:pt x="3386" y="352"/>
                </a:lnTo>
                <a:lnTo>
                  <a:pt x="3391" y="362"/>
                </a:lnTo>
                <a:lnTo>
                  <a:pt x="3395" y="373"/>
                </a:lnTo>
                <a:lnTo>
                  <a:pt x="3398" y="384"/>
                </a:lnTo>
                <a:lnTo>
                  <a:pt x="3401" y="395"/>
                </a:lnTo>
                <a:lnTo>
                  <a:pt x="3404" y="406"/>
                </a:lnTo>
                <a:lnTo>
                  <a:pt x="3406" y="417"/>
                </a:lnTo>
                <a:lnTo>
                  <a:pt x="3408" y="429"/>
                </a:lnTo>
                <a:lnTo>
                  <a:pt x="3408" y="441"/>
                </a:lnTo>
                <a:lnTo>
                  <a:pt x="3409" y="453"/>
                </a:lnTo>
                <a:lnTo>
                  <a:pt x="3408" y="466"/>
                </a:lnTo>
                <a:lnTo>
                  <a:pt x="3408" y="477"/>
                </a:lnTo>
                <a:lnTo>
                  <a:pt x="3406" y="489"/>
                </a:lnTo>
                <a:lnTo>
                  <a:pt x="3404" y="500"/>
                </a:lnTo>
                <a:lnTo>
                  <a:pt x="3401" y="512"/>
                </a:lnTo>
                <a:lnTo>
                  <a:pt x="3398" y="523"/>
                </a:lnTo>
                <a:lnTo>
                  <a:pt x="3395" y="533"/>
                </a:lnTo>
                <a:lnTo>
                  <a:pt x="3391" y="544"/>
                </a:lnTo>
                <a:lnTo>
                  <a:pt x="3386" y="554"/>
                </a:lnTo>
                <a:lnTo>
                  <a:pt x="3381" y="564"/>
                </a:lnTo>
                <a:lnTo>
                  <a:pt x="3375" y="574"/>
                </a:lnTo>
                <a:lnTo>
                  <a:pt x="3369" y="583"/>
                </a:lnTo>
                <a:lnTo>
                  <a:pt x="3363" y="592"/>
                </a:lnTo>
                <a:lnTo>
                  <a:pt x="3356" y="601"/>
                </a:lnTo>
                <a:lnTo>
                  <a:pt x="3349" y="610"/>
                </a:lnTo>
                <a:lnTo>
                  <a:pt x="3341" y="618"/>
                </a:lnTo>
                <a:lnTo>
                  <a:pt x="3333" y="625"/>
                </a:lnTo>
                <a:lnTo>
                  <a:pt x="3325" y="633"/>
                </a:lnTo>
                <a:lnTo>
                  <a:pt x="3316" y="639"/>
                </a:lnTo>
                <a:lnTo>
                  <a:pt x="3307" y="646"/>
                </a:lnTo>
                <a:lnTo>
                  <a:pt x="3297" y="652"/>
                </a:lnTo>
                <a:lnTo>
                  <a:pt x="3288" y="658"/>
                </a:lnTo>
                <a:lnTo>
                  <a:pt x="3278" y="663"/>
                </a:lnTo>
                <a:lnTo>
                  <a:pt x="3267" y="667"/>
                </a:lnTo>
                <a:lnTo>
                  <a:pt x="3257" y="671"/>
                </a:lnTo>
                <a:lnTo>
                  <a:pt x="3246" y="675"/>
                </a:lnTo>
                <a:lnTo>
                  <a:pt x="3235" y="678"/>
                </a:lnTo>
                <a:lnTo>
                  <a:pt x="3224" y="681"/>
                </a:lnTo>
                <a:lnTo>
                  <a:pt x="3212" y="683"/>
                </a:lnTo>
                <a:lnTo>
                  <a:pt x="3201" y="684"/>
                </a:lnTo>
                <a:lnTo>
                  <a:pt x="3189" y="685"/>
                </a:lnTo>
                <a:lnTo>
                  <a:pt x="3177" y="685"/>
                </a:lnTo>
                <a:close/>
                <a:moveTo>
                  <a:pt x="2491" y="677"/>
                </a:moveTo>
                <a:lnTo>
                  <a:pt x="2402" y="677"/>
                </a:lnTo>
                <a:lnTo>
                  <a:pt x="2402" y="453"/>
                </a:lnTo>
                <a:lnTo>
                  <a:pt x="2402" y="444"/>
                </a:lnTo>
                <a:lnTo>
                  <a:pt x="2402" y="436"/>
                </a:lnTo>
                <a:lnTo>
                  <a:pt x="2401" y="428"/>
                </a:lnTo>
                <a:lnTo>
                  <a:pt x="2400" y="420"/>
                </a:lnTo>
                <a:lnTo>
                  <a:pt x="2398" y="412"/>
                </a:lnTo>
                <a:lnTo>
                  <a:pt x="2397" y="404"/>
                </a:lnTo>
                <a:lnTo>
                  <a:pt x="2395" y="397"/>
                </a:lnTo>
                <a:lnTo>
                  <a:pt x="2392" y="390"/>
                </a:lnTo>
                <a:lnTo>
                  <a:pt x="2390" y="383"/>
                </a:lnTo>
                <a:lnTo>
                  <a:pt x="2387" y="377"/>
                </a:lnTo>
                <a:lnTo>
                  <a:pt x="2381" y="364"/>
                </a:lnTo>
                <a:lnTo>
                  <a:pt x="2374" y="353"/>
                </a:lnTo>
                <a:lnTo>
                  <a:pt x="2370" y="347"/>
                </a:lnTo>
                <a:lnTo>
                  <a:pt x="2365" y="342"/>
                </a:lnTo>
                <a:lnTo>
                  <a:pt x="2361" y="337"/>
                </a:lnTo>
                <a:lnTo>
                  <a:pt x="2357" y="333"/>
                </a:lnTo>
                <a:lnTo>
                  <a:pt x="2347" y="325"/>
                </a:lnTo>
                <a:lnTo>
                  <a:pt x="2336" y="318"/>
                </a:lnTo>
                <a:lnTo>
                  <a:pt x="2331" y="314"/>
                </a:lnTo>
                <a:lnTo>
                  <a:pt x="2325" y="312"/>
                </a:lnTo>
                <a:lnTo>
                  <a:pt x="2319" y="309"/>
                </a:lnTo>
                <a:lnTo>
                  <a:pt x="2313" y="307"/>
                </a:lnTo>
                <a:lnTo>
                  <a:pt x="2307" y="305"/>
                </a:lnTo>
                <a:lnTo>
                  <a:pt x="2301" y="304"/>
                </a:lnTo>
                <a:lnTo>
                  <a:pt x="2295" y="303"/>
                </a:lnTo>
                <a:lnTo>
                  <a:pt x="2288" y="302"/>
                </a:lnTo>
                <a:lnTo>
                  <a:pt x="2275" y="301"/>
                </a:lnTo>
                <a:lnTo>
                  <a:pt x="2261" y="302"/>
                </a:lnTo>
                <a:lnTo>
                  <a:pt x="2254" y="303"/>
                </a:lnTo>
                <a:lnTo>
                  <a:pt x="2247" y="304"/>
                </a:lnTo>
                <a:lnTo>
                  <a:pt x="2234" y="307"/>
                </a:lnTo>
                <a:lnTo>
                  <a:pt x="2228" y="309"/>
                </a:lnTo>
                <a:lnTo>
                  <a:pt x="2222" y="312"/>
                </a:lnTo>
                <a:lnTo>
                  <a:pt x="2216" y="314"/>
                </a:lnTo>
                <a:lnTo>
                  <a:pt x="2210" y="318"/>
                </a:lnTo>
                <a:lnTo>
                  <a:pt x="2204" y="321"/>
                </a:lnTo>
                <a:lnTo>
                  <a:pt x="2198" y="325"/>
                </a:lnTo>
                <a:lnTo>
                  <a:pt x="2193" y="329"/>
                </a:lnTo>
                <a:lnTo>
                  <a:pt x="2188" y="333"/>
                </a:lnTo>
                <a:lnTo>
                  <a:pt x="2183" y="338"/>
                </a:lnTo>
                <a:lnTo>
                  <a:pt x="2178" y="343"/>
                </a:lnTo>
                <a:lnTo>
                  <a:pt x="2173" y="348"/>
                </a:lnTo>
                <a:lnTo>
                  <a:pt x="2169" y="354"/>
                </a:lnTo>
                <a:lnTo>
                  <a:pt x="2164" y="360"/>
                </a:lnTo>
                <a:lnTo>
                  <a:pt x="2160" y="366"/>
                </a:lnTo>
                <a:lnTo>
                  <a:pt x="2153" y="380"/>
                </a:lnTo>
                <a:lnTo>
                  <a:pt x="2150" y="387"/>
                </a:lnTo>
                <a:lnTo>
                  <a:pt x="2147" y="394"/>
                </a:lnTo>
                <a:lnTo>
                  <a:pt x="2142" y="410"/>
                </a:lnTo>
                <a:lnTo>
                  <a:pt x="2140" y="419"/>
                </a:lnTo>
                <a:lnTo>
                  <a:pt x="2139" y="427"/>
                </a:lnTo>
                <a:lnTo>
                  <a:pt x="2137" y="436"/>
                </a:lnTo>
                <a:lnTo>
                  <a:pt x="2137" y="446"/>
                </a:lnTo>
                <a:lnTo>
                  <a:pt x="2136" y="466"/>
                </a:lnTo>
                <a:lnTo>
                  <a:pt x="2136" y="677"/>
                </a:lnTo>
                <a:lnTo>
                  <a:pt x="2046" y="677"/>
                </a:lnTo>
                <a:lnTo>
                  <a:pt x="2046" y="230"/>
                </a:lnTo>
                <a:lnTo>
                  <a:pt x="2133" y="230"/>
                </a:lnTo>
                <a:lnTo>
                  <a:pt x="2133" y="306"/>
                </a:lnTo>
                <a:lnTo>
                  <a:pt x="2138" y="296"/>
                </a:lnTo>
                <a:lnTo>
                  <a:pt x="2144" y="287"/>
                </a:lnTo>
                <a:lnTo>
                  <a:pt x="2151" y="278"/>
                </a:lnTo>
                <a:lnTo>
                  <a:pt x="2159" y="270"/>
                </a:lnTo>
                <a:lnTo>
                  <a:pt x="2163" y="266"/>
                </a:lnTo>
                <a:lnTo>
                  <a:pt x="2167" y="262"/>
                </a:lnTo>
                <a:lnTo>
                  <a:pt x="2177" y="255"/>
                </a:lnTo>
                <a:lnTo>
                  <a:pt x="2186" y="249"/>
                </a:lnTo>
                <a:lnTo>
                  <a:pt x="2196" y="243"/>
                </a:lnTo>
                <a:lnTo>
                  <a:pt x="2207" y="238"/>
                </a:lnTo>
                <a:lnTo>
                  <a:pt x="2218" y="234"/>
                </a:lnTo>
                <a:lnTo>
                  <a:pt x="2229" y="230"/>
                </a:lnTo>
                <a:lnTo>
                  <a:pt x="2241" y="227"/>
                </a:lnTo>
                <a:lnTo>
                  <a:pt x="2253" y="224"/>
                </a:lnTo>
                <a:lnTo>
                  <a:pt x="2264" y="222"/>
                </a:lnTo>
                <a:lnTo>
                  <a:pt x="2276" y="221"/>
                </a:lnTo>
                <a:lnTo>
                  <a:pt x="2288" y="221"/>
                </a:lnTo>
                <a:lnTo>
                  <a:pt x="2307" y="222"/>
                </a:lnTo>
                <a:lnTo>
                  <a:pt x="2326" y="224"/>
                </a:lnTo>
                <a:lnTo>
                  <a:pt x="2335" y="225"/>
                </a:lnTo>
                <a:lnTo>
                  <a:pt x="2344" y="228"/>
                </a:lnTo>
                <a:lnTo>
                  <a:pt x="2353" y="230"/>
                </a:lnTo>
                <a:lnTo>
                  <a:pt x="2362" y="233"/>
                </a:lnTo>
                <a:lnTo>
                  <a:pt x="2371" y="236"/>
                </a:lnTo>
                <a:lnTo>
                  <a:pt x="2380" y="240"/>
                </a:lnTo>
                <a:lnTo>
                  <a:pt x="2388" y="244"/>
                </a:lnTo>
                <a:lnTo>
                  <a:pt x="2397" y="249"/>
                </a:lnTo>
                <a:lnTo>
                  <a:pt x="2405" y="254"/>
                </a:lnTo>
                <a:lnTo>
                  <a:pt x="2413" y="259"/>
                </a:lnTo>
                <a:lnTo>
                  <a:pt x="2420" y="265"/>
                </a:lnTo>
                <a:lnTo>
                  <a:pt x="2427" y="271"/>
                </a:lnTo>
                <a:lnTo>
                  <a:pt x="2434" y="278"/>
                </a:lnTo>
                <a:lnTo>
                  <a:pt x="2441" y="285"/>
                </a:lnTo>
                <a:lnTo>
                  <a:pt x="2448" y="293"/>
                </a:lnTo>
                <a:lnTo>
                  <a:pt x="2454" y="301"/>
                </a:lnTo>
                <a:lnTo>
                  <a:pt x="2459" y="310"/>
                </a:lnTo>
                <a:lnTo>
                  <a:pt x="2464" y="319"/>
                </a:lnTo>
                <a:lnTo>
                  <a:pt x="2469" y="328"/>
                </a:lnTo>
                <a:lnTo>
                  <a:pt x="2474" y="339"/>
                </a:lnTo>
                <a:lnTo>
                  <a:pt x="2478" y="349"/>
                </a:lnTo>
                <a:lnTo>
                  <a:pt x="2481" y="360"/>
                </a:lnTo>
                <a:lnTo>
                  <a:pt x="2484" y="372"/>
                </a:lnTo>
                <a:lnTo>
                  <a:pt x="2487" y="384"/>
                </a:lnTo>
                <a:lnTo>
                  <a:pt x="2489" y="397"/>
                </a:lnTo>
                <a:lnTo>
                  <a:pt x="2490" y="410"/>
                </a:lnTo>
                <a:lnTo>
                  <a:pt x="2491" y="424"/>
                </a:lnTo>
                <a:lnTo>
                  <a:pt x="2491" y="438"/>
                </a:lnTo>
                <a:lnTo>
                  <a:pt x="2491" y="677"/>
                </a:lnTo>
                <a:close/>
                <a:moveTo>
                  <a:pt x="1589" y="677"/>
                </a:moveTo>
                <a:lnTo>
                  <a:pt x="1499" y="677"/>
                </a:lnTo>
                <a:lnTo>
                  <a:pt x="1499" y="624"/>
                </a:lnTo>
                <a:lnTo>
                  <a:pt x="1496" y="627"/>
                </a:lnTo>
                <a:lnTo>
                  <a:pt x="1493" y="631"/>
                </a:lnTo>
                <a:lnTo>
                  <a:pt x="1487" y="637"/>
                </a:lnTo>
                <a:lnTo>
                  <a:pt x="1480" y="644"/>
                </a:lnTo>
                <a:lnTo>
                  <a:pt x="1473" y="649"/>
                </a:lnTo>
                <a:lnTo>
                  <a:pt x="1457" y="660"/>
                </a:lnTo>
                <a:lnTo>
                  <a:pt x="1449" y="665"/>
                </a:lnTo>
                <a:lnTo>
                  <a:pt x="1440" y="669"/>
                </a:lnTo>
                <a:lnTo>
                  <a:pt x="1431" y="673"/>
                </a:lnTo>
                <a:lnTo>
                  <a:pt x="1422" y="676"/>
                </a:lnTo>
                <a:lnTo>
                  <a:pt x="1412" y="679"/>
                </a:lnTo>
                <a:lnTo>
                  <a:pt x="1402" y="682"/>
                </a:lnTo>
                <a:lnTo>
                  <a:pt x="1392" y="684"/>
                </a:lnTo>
                <a:lnTo>
                  <a:pt x="1381" y="685"/>
                </a:lnTo>
                <a:lnTo>
                  <a:pt x="1370" y="686"/>
                </a:lnTo>
                <a:lnTo>
                  <a:pt x="1359" y="686"/>
                </a:lnTo>
                <a:lnTo>
                  <a:pt x="1347" y="686"/>
                </a:lnTo>
                <a:lnTo>
                  <a:pt x="1335" y="685"/>
                </a:lnTo>
                <a:lnTo>
                  <a:pt x="1323" y="684"/>
                </a:lnTo>
                <a:lnTo>
                  <a:pt x="1312" y="682"/>
                </a:lnTo>
                <a:lnTo>
                  <a:pt x="1301" y="679"/>
                </a:lnTo>
                <a:lnTo>
                  <a:pt x="1290" y="676"/>
                </a:lnTo>
                <a:lnTo>
                  <a:pt x="1280" y="672"/>
                </a:lnTo>
                <a:lnTo>
                  <a:pt x="1269" y="668"/>
                </a:lnTo>
                <a:lnTo>
                  <a:pt x="1259" y="663"/>
                </a:lnTo>
                <a:lnTo>
                  <a:pt x="1250" y="658"/>
                </a:lnTo>
                <a:lnTo>
                  <a:pt x="1240" y="653"/>
                </a:lnTo>
                <a:lnTo>
                  <a:pt x="1231" y="647"/>
                </a:lnTo>
                <a:lnTo>
                  <a:pt x="1223" y="640"/>
                </a:lnTo>
                <a:lnTo>
                  <a:pt x="1214" y="633"/>
                </a:lnTo>
                <a:lnTo>
                  <a:pt x="1206" y="626"/>
                </a:lnTo>
                <a:lnTo>
                  <a:pt x="1199" y="618"/>
                </a:lnTo>
                <a:lnTo>
                  <a:pt x="1191" y="610"/>
                </a:lnTo>
                <a:lnTo>
                  <a:pt x="1184" y="602"/>
                </a:lnTo>
                <a:lnTo>
                  <a:pt x="1178" y="593"/>
                </a:lnTo>
                <a:lnTo>
                  <a:pt x="1172" y="584"/>
                </a:lnTo>
                <a:lnTo>
                  <a:pt x="1166" y="575"/>
                </a:lnTo>
                <a:lnTo>
                  <a:pt x="1161" y="565"/>
                </a:lnTo>
                <a:lnTo>
                  <a:pt x="1156" y="555"/>
                </a:lnTo>
                <a:lnTo>
                  <a:pt x="1152" y="545"/>
                </a:lnTo>
                <a:lnTo>
                  <a:pt x="1148" y="534"/>
                </a:lnTo>
                <a:lnTo>
                  <a:pt x="1144" y="523"/>
                </a:lnTo>
                <a:lnTo>
                  <a:pt x="1142" y="512"/>
                </a:lnTo>
                <a:lnTo>
                  <a:pt x="1139" y="501"/>
                </a:lnTo>
                <a:lnTo>
                  <a:pt x="1137" y="489"/>
                </a:lnTo>
                <a:lnTo>
                  <a:pt x="1136" y="478"/>
                </a:lnTo>
                <a:lnTo>
                  <a:pt x="1135" y="466"/>
                </a:lnTo>
                <a:lnTo>
                  <a:pt x="1135" y="453"/>
                </a:lnTo>
                <a:lnTo>
                  <a:pt x="1135" y="441"/>
                </a:lnTo>
                <a:lnTo>
                  <a:pt x="1136" y="429"/>
                </a:lnTo>
                <a:lnTo>
                  <a:pt x="1137" y="417"/>
                </a:lnTo>
                <a:lnTo>
                  <a:pt x="1139" y="406"/>
                </a:lnTo>
                <a:lnTo>
                  <a:pt x="1142" y="395"/>
                </a:lnTo>
                <a:lnTo>
                  <a:pt x="1143" y="389"/>
                </a:lnTo>
                <a:lnTo>
                  <a:pt x="1144" y="384"/>
                </a:lnTo>
                <a:lnTo>
                  <a:pt x="1148" y="373"/>
                </a:lnTo>
                <a:lnTo>
                  <a:pt x="1152" y="362"/>
                </a:lnTo>
                <a:lnTo>
                  <a:pt x="1156" y="352"/>
                </a:lnTo>
                <a:lnTo>
                  <a:pt x="1161" y="342"/>
                </a:lnTo>
                <a:lnTo>
                  <a:pt x="1166" y="332"/>
                </a:lnTo>
                <a:lnTo>
                  <a:pt x="1172" y="323"/>
                </a:lnTo>
                <a:lnTo>
                  <a:pt x="1178" y="314"/>
                </a:lnTo>
                <a:lnTo>
                  <a:pt x="1184" y="305"/>
                </a:lnTo>
                <a:lnTo>
                  <a:pt x="1191" y="297"/>
                </a:lnTo>
                <a:lnTo>
                  <a:pt x="1199" y="289"/>
                </a:lnTo>
                <a:lnTo>
                  <a:pt x="1206" y="281"/>
                </a:lnTo>
                <a:lnTo>
                  <a:pt x="1214" y="274"/>
                </a:lnTo>
                <a:lnTo>
                  <a:pt x="1218" y="270"/>
                </a:lnTo>
                <a:lnTo>
                  <a:pt x="1223" y="267"/>
                </a:lnTo>
                <a:lnTo>
                  <a:pt x="1231" y="260"/>
                </a:lnTo>
                <a:lnTo>
                  <a:pt x="1240" y="254"/>
                </a:lnTo>
                <a:lnTo>
                  <a:pt x="1250" y="249"/>
                </a:lnTo>
                <a:lnTo>
                  <a:pt x="1259" y="244"/>
                </a:lnTo>
                <a:lnTo>
                  <a:pt x="1269" y="239"/>
                </a:lnTo>
                <a:lnTo>
                  <a:pt x="1280" y="235"/>
                </a:lnTo>
                <a:lnTo>
                  <a:pt x="1290" y="231"/>
                </a:lnTo>
                <a:lnTo>
                  <a:pt x="1301" y="228"/>
                </a:lnTo>
                <a:lnTo>
                  <a:pt x="1312" y="226"/>
                </a:lnTo>
                <a:lnTo>
                  <a:pt x="1323" y="224"/>
                </a:lnTo>
                <a:lnTo>
                  <a:pt x="1335" y="222"/>
                </a:lnTo>
                <a:lnTo>
                  <a:pt x="1347" y="221"/>
                </a:lnTo>
                <a:lnTo>
                  <a:pt x="1359" y="221"/>
                </a:lnTo>
                <a:lnTo>
                  <a:pt x="1370" y="221"/>
                </a:lnTo>
                <a:lnTo>
                  <a:pt x="1381" y="222"/>
                </a:lnTo>
                <a:lnTo>
                  <a:pt x="1392" y="223"/>
                </a:lnTo>
                <a:lnTo>
                  <a:pt x="1402" y="225"/>
                </a:lnTo>
                <a:lnTo>
                  <a:pt x="1412" y="228"/>
                </a:lnTo>
                <a:lnTo>
                  <a:pt x="1421" y="230"/>
                </a:lnTo>
                <a:lnTo>
                  <a:pt x="1431" y="234"/>
                </a:lnTo>
                <a:lnTo>
                  <a:pt x="1440" y="238"/>
                </a:lnTo>
                <a:lnTo>
                  <a:pt x="1448" y="242"/>
                </a:lnTo>
                <a:lnTo>
                  <a:pt x="1457" y="246"/>
                </a:lnTo>
                <a:lnTo>
                  <a:pt x="1465" y="251"/>
                </a:lnTo>
                <a:lnTo>
                  <a:pt x="1468" y="254"/>
                </a:lnTo>
                <a:lnTo>
                  <a:pt x="1472" y="257"/>
                </a:lnTo>
                <a:lnTo>
                  <a:pt x="1479" y="263"/>
                </a:lnTo>
                <a:lnTo>
                  <a:pt x="1486" y="269"/>
                </a:lnTo>
                <a:lnTo>
                  <a:pt x="1493" y="275"/>
                </a:lnTo>
                <a:lnTo>
                  <a:pt x="1499" y="282"/>
                </a:lnTo>
                <a:lnTo>
                  <a:pt x="1499" y="230"/>
                </a:lnTo>
                <a:lnTo>
                  <a:pt x="1589" y="230"/>
                </a:lnTo>
                <a:lnTo>
                  <a:pt x="1589" y="677"/>
                </a:lnTo>
                <a:close/>
                <a:moveTo>
                  <a:pt x="466" y="686"/>
                </a:moveTo>
                <a:lnTo>
                  <a:pt x="452" y="686"/>
                </a:lnTo>
                <a:lnTo>
                  <a:pt x="438" y="685"/>
                </a:lnTo>
                <a:lnTo>
                  <a:pt x="424" y="684"/>
                </a:lnTo>
                <a:lnTo>
                  <a:pt x="410" y="682"/>
                </a:lnTo>
                <a:lnTo>
                  <a:pt x="395" y="679"/>
                </a:lnTo>
                <a:lnTo>
                  <a:pt x="380" y="676"/>
                </a:lnTo>
                <a:lnTo>
                  <a:pt x="365" y="672"/>
                </a:lnTo>
                <a:lnTo>
                  <a:pt x="350" y="667"/>
                </a:lnTo>
                <a:lnTo>
                  <a:pt x="335" y="662"/>
                </a:lnTo>
                <a:lnTo>
                  <a:pt x="319" y="655"/>
                </a:lnTo>
                <a:lnTo>
                  <a:pt x="304" y="648"/>
                </a:lnTo>
                <a:lnTo>
                  <a:pt x="290" y="640"/>
                </a:lnTo>
                <a:lnTo>
                  <a:pt x="275" y="632"/>
                </a:lnTo>
                <a:lnTo>
                  <a:pt x="261" y="622"/>
                </a:lnTo>
                <a:lnTo>
                  <a:pt x="247" y="611"/>
                </a:lnTo>
                <a:lnTo>
                  <a:pt x="240" y="606"/>
                </a:lnTo>
                <a:lnTo>
                  <a:pt x="233" y="600"/>
                </a:lnTo>
                <a:lnTo>
                  <a:pt x="241" y="590"/>
                </a:lnTo>
                <a:lnTo>
                  <a:pt x="258" y="567"/>
                </a:lnTo>
                <a:lnTo>
                  <a:pt x="283" y="534"/>
                </a:lnTo>
                <a:lnTo>
                  <a:pt x="286" y="537"/>
                </a:lnTo>
                <a:lnTo>
                  <a:pt x="296" y="545"/>
                </a:lnTo>
                <a:lnTo>
                  <a:pt x="303" y="551"/>
                </a:lnTo>
                <a:lnTo>
                  <a:pt x="311" y="557"/>
                </a:lnTo>
                <a:lnTo>
                  <a:pt x="321" y="563"/>
                </a:lnTo>
                <a:lnTo>
                  <a:pt x="332" y="570"/>
                </a:lnTo>
                <a:lnTo>
                  <a:pt x="345" y="577"/>
                </a:lnTo>
                <a:lnTo>
                  <a:pt x="358" y="583"/>
                </a:lnTo>
                <a:lnTo>
                  <a:pt x="365" y="586"/>
                </a:lnTo>
                <a:lnTo>
                  <a:pt x="373" y="589"/>
                </a:lnTo>
                <a:lnTo>
                  <a:pt x="388" y="595"/>
                </a:lnTo>
                <a:lnTo>
                  <a:pt x="396" y="597"/>
                </a:lnTo>
                <a:lnTo>
                  <a:pt x="405" y="599"/>
                </a:lnTo>
                <a:lnTo>
                  <a:pt x="414" y="601"/>
                </a:lnTo>
                <a:lnTo>
                  <a:pt x="423" y="603"/>
                </a:lnTo>
                <a:lnTo>
                  <a:pt x="432" y="604"/>
                </a:lnTo>
                <a:lnTo>
                  <a:pt x="441" y="605"/>
                </a:lnTo>
                <a:lnTo>
                  <a:pt x="460" y="606"/>
                </a:lnTo>
                <a:lnTo>
                  <a:pt x="478" y="606"/>
                </a:lnTo>
                <a:lnTo>
                  <a:pt x="494" y="605"/>
                </a:lnTo>
                <a:lnTo>
                  <a:pt x="508" y="603"/>
                </a:lnTo>
                <a:lnTo>
                  <a:pt x="521" y="600"/>
                </a:lnTo>
                <a:lnTo>
                  <a:pt x="533" y="597"/>
                </a:lnTo>
                <a:lnTo>
                  <a:pt x="543" y="594"/>
                </a:lnTo>
                <a:lnTo>
                  <a:pt x="551" y="590"/>
                </a:lnTo>
                <a:lnTo>
                  <a:pt x="559" y="585"/>
                </a:lnTo>
                <a:lnTo>
                  <a:pt x="565" y="581"/>
                </a:lnTo>
                <a:lnTo>
                  <a:pt x="568" y="579"/>
                </a:lnTo>
                <a:lnTo>
                  <a:pt x="571" y="576"/>
                </a:lnTo>
                <a:lnTo>
                  <a:pt x="575" y="571"/>
                </a:lnTo>
                <a:lnTo>
                  <a:pt x="578" y="567"/>
                </a:lnTo>
                <a:lnTo>
                  <a:pt x="580" y="562"/>
                </a:lnTo>
                <a:lnTo>
                  <a:pt x="582" y="557"/>
                </a:lnTo>
                <a:lnTo>
                  <a:pt x="583" y="552"/>
                </a:lnTo>
                <a:lnTo>
                  <a:pt x="583" y="548"/>
                </a:lnTo>
                <a:lnTo>
                  <a:pt x="583" y="544"/>
                </a:lnTo>
                <a:lnTo>
                  <a:pt x="583" y="540"/>
                </a:lnTo>
                <a:lnTo>
                  <a:pt x="582" y="537"/>
                </a:lnTo>
                <a:lnTo>
                  <a:pt x="580" y="534"/>
                </a:lnTo>
                <a:lnTo>
                  <a:pt x="577" y="527"/>
                </a:lnTo>
                <a:lnTo>
                  <a:pt x="575" y="525"/>
                </a:lnTo>
                <a:lnTo>
                  <a:pt x="572" y="522"/>
                </a:lnTo>
                <a:lnTo>
                  <a:pt x="569" y="520"/>
                </a:lnTo>
                <a:lnTo>
                  <a:pt x="566" y="517"/>
                </a:lnTo>
                <a:lnTo>
                  <a:pt x="559" y="513"/>
                </a:lnTo>
                <a:lnTo>
                  <a:pt x="551" y="510"/>
                </a:lnTo>
                <a:lnTo>
                  <a:pt x="542" y="507"/>
                </a:lnTo>
                <a:lnTo>
                  <a:pt x="532" y="504"/>
                </a:lnTo>
                <a:lnTo>
                  <a:pt x="521" y="502"/>
                </a:lnTo>
                <a:lnTo>
                  <a:pt x="498" y="498"/>
                </a:lnTo>
                <a:lnTo>
                  <a:pt x="447" y="491"/>
                </a:lnTo>
                <a:lnTo>
                  <a:pt x="412" y="486"/>
                </a:lnTo>
                <a:lnTo>
                  <a:pt x="394" y="484"/>
                </a:lnTo>
                <a:lnTo>
                  <a:pt x="376" y="480"/>
                </a:lnTo>
                <a:lnTo>
                  <a:pt x="358" y="476"/>
                </a:lnTo>
                <a:lnTo>
                  <a:pt x="341" y="472"/>
                </a:lnTo>
                <a:lnTo>
                  <a:pt x="324" y="466"/>
                </a:lnTo>
                <a:lnTo>
                  <a:pt x="308" y="460"/>
                </a:lnTo>
                <a:lnTo>
                  <a:pt x="301" y="456"/>
                </a:lnTo>
                <a:lnTo>
                  <a:pt x="293" y="451"/>
                </a:lnTo>
                <a:lnTo>
                  <a:pt x="280" y="442"/>
                </a:lnTo>
                <a:lnTo>
                  <a:pt x="274" y="437"/>
                </a:lnTo>
                <a:lnTo>
                  <a:pt x="268" y="432"/>
                </a:lnTo>
                <a:lnTo>
                  <a:pt x="262" y="426"/>
                </a:lnTo>
                <a:lnTo>
                  <a:pt x="257" y="420"/>
                </a:lnTo>
                <a:lnTo>
                  <a:pt x="253" y="414"/>
                </a:lnTo>
                <a:lnTo>
                  <a:pt x="249" y="407"/>
                </a:lnTo>
                <a:lnTo>
                  <a:pt x="246" y="400"/>
                </a:lnTo>
                <a:lnTo>
                  <a:pt x="243" y="392"/>
                </a:lnTo>
                <a:lnTo>
                  <a:pt x="240" y="384"/>
                </a:lnTo>
                <a:lnTo>
                  <a:pt x="239" y="375"/>
                </a:lnTo>
                <a:lnTo>
                  <a:pt x="238" y="366"/>
                </a:lnTo>
                <a:lnTo>
                  <a:pt x="237" y="356"/>
                </a:lnTo>
                <a:lnTo>
                  <a:pt x="238" y="349"/>
                </a:lnTo>
                <a:lnTo>
                  <a:pt x="239" y="342"/>
                </a:lnTo>
                <a:lnTo>
                  <a:pt x="240" y="335"/>
                </a:lnTo>
                <a:lnTo>
                  <a:pt x="242" y="328"/>
                </a:lnTo>
                <a:lnTo>
                  <a:pt x="244" y="321"/>
                </a:lnTo>
                <a:lnTo>
                  <a:pt x="247" y="315"/>
                </a:lnTo>
                <a:lnTo>
                  <a:pt x="250" y="308"/>
                </a:lnTo>
                <a:lnTo>
                  <a:pt x="254" y="302"/>
                </a:lnTo>
                <a:lnTo>
                  <a:pt x="258" y="296"/>
                </a:lnTo>
                <a:lnTo>
                  <a:pt x="263" y="290"/>
                </a:lnTo>
                <a:lnTo>
                  <a:pt x="268" y="285"/>
                </a:lnTo>
                <a:lnTo>
                  <a:pt x="274" y="279"/>
                </a:lnTo>
                <a:lnTo>
                  <a:pt x="280" y="274"/>
                </a:lnTo>
                <a:lnTo>
                  <a:pt x="286" y="269"/>
                </a:lnTo>
                <a:lnTo>
                  <a:pt x="292" y="264"/>
                </a:lnTo>
                <a:lnTo>
                  <a:pt x="299" y="260"/>
                </a:lnTo>
                <a:lnTo>
                  <a:pt x="314" y="251"/>
                </a:lnTo>
                <a:lnTo>
                  <a:pt x="322" y="247"/>
                </a:lnTo>
                <a:lnTo>
                  <a:pt x="330" y="244"/>
                </a:lnTo>
                <a:lnTo>
                  <a:pt x="347" y="237"/>
                </a:lnTo>
                <a:lnTo>
                  <a:pt x="365" y="232"/>
                </a:lnTo>
                <a:lnTo>
                  <a:pt x="383" y="227"/>
                </a:lnTo>
                <a:lnTo>
                  <a:pt x="402" y="224"/>
                </a:lnTo>
                <a:lnTo>
                  <a:pt x="422" y="222"/>
                </a:lnTo>
                <a:lnTo>
                  <a:pt x="443" y="222"/>
                </a:lnTo>
                <a:lnTo>
                  <a:pt x="459" y="222"/>
                </a:lnTo>
                <a:lnTo>
                  <a:pt x="474" y="223"/>
                </a:lnTo>
                <a:lnTo>
                  <a:pt x="489" y="224"/>
                </a:lnTo>
                <a:lnTo>
                  <a:pt x="504" y="226"/>
                </a:lnTo>
                <a:lnTo>
                  <a:pt x="518" y="229"/>
                </a:lnTo>
                <a:lnTo>
                  <a:pt x="532" y="232"/>
                </a:lnTo>
                <a:lnTo>
                  <a:pt x="545" y="235"/>
                </a:lnTo>
                <a:lnTo>
                  <a:pt x="559" y="239"/>
                </a:lnTo>
                <a:lnTo>
                  <a:pt x="571" y="244"/>
                </a:lnTo>
                <a:lnTo>
                  <a:pt x="584" y="249"/>
                </a:lnTo>
                <a:lnTo>
                  <a:pt x="596" y="255"/>
                </a:lnTo>
                <a:lnTo>
                  <a:pt x="607" y="261"/>
                </a:lnTo>
                <a:lnTo>
                  <a:pt x="619" y="268"/>
                </a:lnTo>
                <a:lnTo>
                  <a:pt x="630" y="275"/>
                </a:lnTo>
                <a:lnTo>
                  <a:pt x="641" y="283"/>
                </a:lnTo>
                <a:lnTo>
                  <a:pt x="651" y="291"/>
                </a:lnTo>
                <a:lnTo>
                  <a:pt x="649" y="294"/>
                </a:lnTo>
                <a:lnTo>
                  <a:pt x="644" y="302"/>
                </a:lnTo>
                <a:lnTo>
                  <a:pt x="627" y="326"/>
                </a:lnTo>
                <a:lnTo>
                  <a:pt x="602" y="360"/>
                </a:lnTo>
                <a:lnTo>
                  <a:pt x="599" y="357"/>
                </a:lnTo>
                <a:lnTo>
                  <a:pt x="591" y="351"/>
                </a:lnTo>
                <a:lnTo>
                  <a:pt x="578" y="341"/>
                </a:lnTo>
                <a:lnTo>
                  <a:pt x="570" y="336"/>
                </a:lnTo>
                <a:lnTo>
                  <a:pt x="560" y="330"/>
                </a:lnTo>
                <a:lnTo>
                  <a:pt x="550" y="325"/>
                </a:lnTo>
                <a:lnTo>
                  <a:pt x="538" y="320"/>
                </a:lnTo>
                <a:lnTo>
                  <a:pt x="525" y="315"/>
                </a:lnTo>
                <a:lnTo>
                  <a:pt x="511" y="310"/>
                </a:lnTo>
                <a:lnTo>
                  <a:pt x="503" y="308"/>
                </a:lnTo>
                <a:lnTo>
                  <a:pt x="496" y="307"/>
                </a:lnTo>
                <a:lnTo>
                  <a:pt x="479" y="304"/>
                </a:lnTo>
                <a:lnTo>
                  <a:pt x="471" y="303"/>
                </a:lnTo>
                <a:lnTo>
                  <a:pt x="462" y="302"/>
                </a:lnTo>
                <a:lnTo>
                  <a:pt x="453" y="301"/>
                </a:lnTo>
                <a:lnTo>
                  <a:pt x="444" y="301"/>
                </a:lnTo>
                <a:lnTo>
                  <a:pt x="430" y="301"/>
                </a:lnTo>
                <a:lnTo>
                  <a:pt x="416" y="303"/>
                </a:lnTo>
                <a:lnTo>
                  <a:pt x="404" y="304"/>
                </a:lnTo>
                <a:lnTo>
                  <a:pt x="392" y="307"/>
                </a:lnTo>
                <a:lnTo>
                  <a:pt x="382" y="310"/>
                </a:lnTo>
                <a:lnTo>
                  <a:pt x="372" y="313"/>
                </a:lnTo>
                <a:lnTo>
                  <a:pt x="363" y="317"/>
                </a:lnTo>
                <a:lnTo>
                  <a:pt x="356" y="321"/>
                </a:lnTo>
                <a:lnTo>
                  <a:pt x="349" y="325"/>
                </a:lnTo>
                <a:lnTo>
                  <a:pt x="343" y="329"/>
                </a:lnTo>
                <a:lnTo>
                  <a:pt x="338" y="334"/>
                </a:lnTo>
                <a:lnTo>
                  <a:pt x="334" y="338"/>
                </a:lnTo>
                <a:lnTo>
                  <a:pt x="331" y="343"/>
                </a:lnTo>
                <a:lnTo>
                  <a:pt x="328" y="347"/>
                </a:lnTo>
                <a:lnTo>
                  <a:pt x="327" y="351"/>
                </a:lnTo>
                <a:lnTo>
                  <a:pt x="327" y="355"/>
                </a:lnTo>
                <a:lnTo>
                  <a:pt x="327" y="363"/>
                </a:lnTo>
                <a:lnTo>
                  <a:pt x="328" y="366"/>
                </a:lnTo>
                <a:lnTo>
                  <a:pt x="330" y="369"/>
                </a:lnTo>
                <a:lnTo>
                  <a:pt x="333" y="375"/>
                </a:lnTo>
                <a:lnTo>
                  <a:pt x="335" y="378"/>
                </a:lnTo>
                <a:lnTo>
                  <a:pt x="338" y="380"/>
                </a:lnTo>
                <a:lnTo>
                  <a:pt x="344" y="385"/>
                </a:lnTo>
                <a:lnTo>
                  <a:pt x="351" y="389"/>
                </a:lnTo>
                <a:lnTo>
                  <a:pt x="360" y="392"/>
                </a:lnTo>
                <a:lnTo>
                  <a:pt x="369" y="395"/>
                </a:lnTo>
                <a:lnTo>
                  <a:pt x="380" y="397"/>
                </a:lnTo>
                <a:lnTo>
                  <a:pt x="391" y="400"/>
                </a:lnTo>
                <a:lnTo>
                  <a:pt x="416" y="403"/>
                </a:lnTo>
                <a:lnTo>
                  <a:pt x="443" y="407"/>
                </a:lnTo>
                <a:lnTo>
                  <a:pt x="473" y="411"/>
                </a:lnTo>
                <a:lnTo>
                  <a:pt x="513" y="416"/>
                </a:lnTo>
                <a:lnTo>
                  <a:pt x="532" y="420"/>
                </a:lnTo>
                <a:lnTo>
                  <a:pt x="550" y="424"/>
                </a:lnTo>
                <a:lnTo>
                  <a:pt x="568" y="428"/>
                </a:lnTo>
                <a:lnTo>
                  <a:pt x="584" y="433"/>
                </a:lnTo>
                <a:lnTo>
                  <a:pt x="600" y="439"/>
                </a:lnTo>
                <a:lnTo>
                  <a:pt x="607" y="442"/>
                </a:lnTo>
                <a:lnTo>
                  <a:pt x="614" y="446"/>
                </a:lnTo>
                <a:lnTo>
                  <a:pt x="627" y="453"/>
                </a:lnTo>
                <a:lnTo>
                  <a:pt x="634" y="458"/>
                </a:lnTo>
                <a:lnTo>
                  <a:pt x="639" y="463"/>
                </a:lnTo>
                <a:lnTo>
                  <a:pt x="645" y="468"/>
                </a:lnTo>
                <a:lnTo>
                  <a:pt x="649" y="473"/>
                </a:lnTo>
                <a:lnTo>
                  <a:pt x="654" y="479"/>
                </a:lnTo>
                <a:lnTo>
                  <a:pt x="658" y="484"/>
                </a:lnTo>
                <a:lnTo>
                  <a:pt x="662" y="491"/>
                </a:lnTo>
                <a:lnTo>
                  <a:pt x="665" y="497"/>
                </a:lnTo>
                <a:lnTo>
                  <a:pt x="668" y="504"/>
                </a:lnTo>
                <a:lnTo>
                  <a:pt x="670" y="512"/>
                </a:lnTo>
                <a:lnTo>
                  <a:pt x="672" y="519"/>
                </a:lnTo>
                <a:lnTo>
                  <a:pt x="673" y="528"/>
                </a:lnTo>
                <a:lnTo>
                  <a:pt x="674" y="536"/>
                </a:lnTo>
                <a:lnTo>
                  <a:pt x="674" y="545"/>
                </a:lnTo>
                <a:lnTo>
                  <a:pt x="674" y="553"/>
                </a:lnTo>
                <a:lnTo>
                  <a:pt x="673" y="560"/>
                </a:lnTo>
                <a:lnTo>
                  <a:pt x="672" y="567"/>
                </a:lnTo>
                <a:lnTo>
                  <a:pt x="670" y="574"/>
                </a:lnTo>
                <a:lnTo>
                  <a:pt x="668" y="581"/>
                </a:lnTo>
                <a:lnTo>
                  <a:pt x="666" y="588"/>
                </a:lnTo>
                <a:lnTo>
                  <a:pt x="663" y="594"/>
                </a:lnTo>
                <a:lnTo>
                  <a:pt x="659" y="601"/>
                </a:lnTo>
                <a:lnTo>
                  <a:pt x="655" y="607"/>
                </a:lnTo>
                <a:lnTo>
                  <a:pt x="651" y="613"/>
                </a:lnTo>
                <a:lnTo>
                  <a:pt x="646" y="619"/>
                </a:lnTo>
                <a:lnTo>
                  <a:pt x="641" y="625"/>
                </a:lnTo>
                <a:lnTo>
                  <a:pt x="635" y="630"/>
                </a:lnTo>
                <a:lnTo>
                  <a:pt x="629" y="635"/>
                </a:lnTo>
                <a:lnTo>
                  <a:pt x="623" y="640"/>
                </a:lnTo>
                <a:lnTo>
                  <a:pt x="616" y="645"/>
                </a:lnTo>
                <a:lnTo>
                  <a:pt x="609" y="650"/>
                </a:lnTo>
                <a:lnTo>
                  <a:pt x="602" y="654"/>
                </a:lnTo>
                <a:lnTo>
                  <a:pt x="586" y="662"/>
                </a:lnTo>
                <a:lnTo>
                  <a:pt x="569" y="669"/>
                </a:lnTo>
                <a:lnTo>
                  <a:pt x="560" y="673"/>
                </a:lnTo>
                <a:lnTo>
                  <a:pt x="550" y="675"/>
                </a:lnTo>
                <a:lnTo>
                  <a:pt x="531" y="680"/>
                </a:lnTo>
                <a:lnTo>
                  <a:pt x="510" y="683"/>
                </a:lnTo>
                <a:lnTo>
                  <a:pt x="499" y="685"/>
                </a:lnTo>
                <a:lnTo>
                  <a:pt x="488" y="686"/>
                </a:lnTo>
                <a:lnTo>
                  <a:pt x="466" y="686"/>
                </a:lnTo>
                <a:close/>
                <a:moveTo>
                  <a:pt x="0" y="0"/>
                </a:moveTo>
                <a:lnTo>
                  <a:pt x="0" y="453"/>
                </a:lnTo>
                <a:lnTo>
                  <a:pt x="0" y="908"/>
                </a:lnTo>
                <a:lnTo>
                  <a:pt x="680" y="908"/>
                </a:lnTo>
                <a:lnTo>
                  <a:pt x="1361" y="908"/>
                </a:lnTo>
                <a:lnTo>
                  <a:pt x="2041" y="908"/>
                </a:lnTo>
                <a:lnTo>
                  <a:pt x="2723" y="908"/>
                </a:lnTo>
                <a:lnTo>
                  <a:pt x="3403" y="908"/>
                </a:lnTo>
                <a:lnTo>
                  <a:pt x="4084" y="908"/>
                </a:lnTo>
                <a:lnTo>
                  <a:pt x="4765" y="908"/>
                </a:lnTo>
                <a:lnTo>
                  <a:pt x="5446" y="908"/>
                </a:lnTo>
                <a:lnTo>
                  <a:pt x="5446" y="453"/>
                </a:lnTo>
                <a:lnTo>
                  <a:pt x="5446" y="0"/>
                </a:lnTo>
                <a:lnTo>
                  <a:pt x="4765" y="0"/>
                </a:lnTo>
                <a:lnTo>
                  <a:pt x="4084" y="0"/>
                </a:lnTo>
                <a:lnTo>
                  <a:pt x="3403" y="0"/>
                </a:lnTo>
                <a:lnTo>
                  <a:pt x="2723" y="0"/>
                </a:lnTo>
                <a:lnTo>
                  <a:pt x="2041" y="0"/>
                </a:lnTo>
                <a:lnTo>
                  <a:pt x="1361" y="0"/>
                </a:lnTo>
                <a:lnTo>
                  <a:pt x="680" y="0"/>
                </a:lnTo>
                <a:lnTo>
                  <a:pt x="0" y="0"/>
                </a:lnTo>
                <a:close/>
                <a:moveTo>
                  <a:pt x="1367" y="297"/>
                </a:moveTo>
                <a:lnTo>
                  <a:pt x="1358" y="297"/>
                </a:lnTo>
                <a:lnTo>
                  <a:pt x="1349" y="298"/>
                </a:lnTo>
                <a:lnTo>
                  <a:pt x="1341" y="299"/>
                </a:lnTo>
                <a:lnTo>
                  <a:pt x="1333" y="300"/>
                </a:lnTo>
                <a:lnTo>
                  <a:pt x="1325" y="302"/>
                </a:lnTo>
                <a:lnTo>
                  <a:pt x="1318" y="305"/>
                </a:lnTo>
                <a:lnTo>
                  <a:pt x="1311" y="307"/>
                </a:lnTo>
                <a:lnTo>
                  <a:pt x="1304" y="311"/>
                </a:lnTo>
                <a:lnTo>
                  <a:pt x="1291" y="318"/>
                </a:lnTo>
                <a:lnTo>
                  <a:pt x="1279" y="327"/>
                </a:lnTo>
                <a:lnTo>
                  <a:pt x="1274" y="331"/>
                </a:lnTo>
                <a:lnTo>
                  <a:pt x="1269" y="336"/>
                </a:lnTo>
                <a:lnTo>
                  <a:pt x="1259" y="347"/>
                </a:lnTo>
                <a:lnTo>
                  <a:pt x="1255" y="353"/>
                </a:lnTo>
                <a:lnTo>
                  <a:pt x="1251" y="359"/>
                </a:lnTo>
                <a:lnTo>
                  <a:pt x="1244" y="371"/>
                </a:lnTo>
                <a:lnTo>
                  <a:pt x="1241" y="377"/>
                </a:lnTo>
                <a:lnTo>
                  <a:pt x="1238" y="384"/>
                </a:lnTo>
                <a:lnTo>
                  <a:pt x="1233" y="397"/>
                </a:lnTo>
                <a:lnTo>
                  <a:pt x="1229" y="411"/>
                </a:lnTo>
                <a:lnTo>
                  <a:pt x="1226" y="425"/>
                </a:lnTo>
                <a:lnTo>
                  <a:pt x="1225" y="439"/>
                </a:lnTo>
                <a:lnTo>
                  <a:pt x="1224" y="454"/>
                </a:lnTo>
                <a:lnTo>
                  <a:pt x="1225" y="469"/>
                </a:lnTo>
                <a:lnTo>
                  <a:pt x="1225" y="476"/>
                </a:lnTo>
                <a:lnTo>
                  <a:pt x="1226" y="483"/>
                </a:lnTo>
                <a:lnTo>
                  <a:pt x="1229" y="497"/>
                </a:lnTo>
                <a:lnTo>
                  <a:pt x="1231" y="504"/>
                </a:lnTo>
                <a:lnTo>
                  <a:pt x="1233" y="510"/>
                </a:lnTo>
                <a:lnTo>
                  <a:pt x="1235" y="517"/>
                </a:lnTo>
                <a:lnTo>
                  <a:pt x="1238" y="524"/>
                </a:lnTo>
                <a:lnTo>
                  <a:pt x="1241" y="530"/>
                </a:lnTo>
                <a:lnTo>
                  <a:pt x="1244" y="537"/>
                </a:lnTo>
                <a:lnTo>
                  <a:pt x="1247" y="543"/>
                </a:lnTo>
                <a:lnTo>
                  <a:pt x="1251" y="549"/>
                </a:lnTo>
                <a:lnTo>
                  <a:pt x="1255" y="555"/>
                </a:lnTo>
                <a:lnTo>
                  <a:pt x="1259" y="561"/>
                </a:lnTo>
                <a:lnTo>
                  <a:pt x="1264" y="566"/>
                </a:lnTo>
                <a:lnTo>
                  <a:pt x="1269" y="571"/>
                </a:lnTo>
                <a:lnTo>
                  <a:pt x="1274" y="576"/>
                </a:lnTo>
                <a:lnTo>
                  <a:pt x="1279" y="581"/>
                </a:lnTo>
                <a:lnTo>
                  <a:pt x="1285" y="585"/>
                </a:lnTo>
                <a:lnTo>
                  <a:pt x="1291" y="589"/>
                </a:lnTo>
                <a:lnTo>
                  <a:pt x="1297" y="593"/>
                </a:lnTo>
                <a:lnTo>
                  <a:pt x="1304" y="597"/>
                </a:lnTo>
                <a:lnTo>
                  <a:pt x="1311" y="600"/>
                </a:lnTo>
                <a:lnTo>
                  <a:pt x="1318" y="603"/>
                </a:lnTo>
                <a:lnTo>
                  <a:pt x="1325" y="605"/>
                </a:lnTo>
                <a:lnTo>
                  <a:pt x="1333" y="607"/>
                </a:lnTo>
                <a:lnTo>
                  <a:pt x="1341" y="608"/>
                </a:lnTo>
                <a:lnTo>
                  <a:pt x="1349" y="610"/>
                </a:lnTo>
                <a:lnTo>
                  <a:pt x="1358" y="610"/>
                </a:lnTo>
                <a:lnTo>
                  <a:pt x="1367" y="611"/>
                </a:lnTo>
                <a:lnTo>
                  <a:pt x="1379" y="610"/>
                </a:lnTo>
                <a:lnTo>
                  <a:pt x="1392" y="608"/>
                </a:lnTo>
                <a:lnTo>
                  <a:pt x="1405" y="605"/>
                </a:lnTo>
                <a:lnTo>
                  <a:pt x="1417" y="601"/>
                </a:lnTo>
                <a:lnTo>
                  <a:pt x="1423" y="599"/>
                </a:lnTo>
                <a:lnTo>
                  <a:pt x="1428" y="596"/>
                </a:lnTo>
                <a:lnTo>
                  <a:pt x="1440" y="589"/>
                </a:lnTo>
                <a:lnTo>
                  <a:pt x="1445" y="586"/>
                </a:lnTo>
                <a:lnTo>
                  <a:pt x="1450" y="582"/>
                </a:lnTo>
                <a:lnTo>
                  <a:pt x="1455" y="577"/>
                </a:lnTo>
                <a:lnTo>
                  <a:pt x="1460" y="573"/>
                </a:lnTo>
                <a:lnTo>
                  <a:pt x="1465" y="568"/>
                </a:lnTo>
                <a:lnTo>
                  <a:pt x="1469" y="562"/>
                </a:lnTo>
                <a:lnTo>
                  <a:pt x="1473" y="557"/>
                </a:lnTo>
                <a:lnTo>
                  <a:pt x="1477" y="551"/>
                </a:lnTo>
                <a:lnTo>
                  <a:pt x="1485" y="538"/>
                </a:lnTo>
                <a:lnTo>
                  <a:pt x="1488" y="531"/>
                </a:lnTo>
                <a:lnTo>
                  <a:pt x="1491" y="524"/>
                </a:lnTo>
                <a:lnTo>
                  <a:pt x="1495" y="509"/>
                </a:lnTo>
                <a:lnTo>
                  <a:pt x="1497" y="500"/>
                </a:lnTo>
                <a:lnTo>
                  <a:pt x="1499" y="492"/>
                </a:lnTo>
                <a:lnTo>
                  <a:pt x="1500" y="483"/>
                </a:lnTo>
                <a:lnTo>
                  <a:pt x="1501" y="474"/>
                </a:lnTo>
                <a:lnTo>
                  <a:pt x="1502" y="464"/>
                </a:lnTo>
                <a:lnTo>
                  <a:pt x="1502" y="454"/>
                </a:lnTo>
                <a:lnTo>
                  <a:pt x="1502" y="444"/>
                </a:lnTo>
                <a:lnTo>
                  <a:pt x="1501" y="434"/>
                </a:lnTo>
                <a:lnTo>
                  <a:pt x="1500" y="425"/>
                </a:lnTo>
                <a:lnTo>
                  <a:pt x="1499" y="416"/>
                </a:lnTo>
                <a:lnTo>
                  <a:pt x="1495" y="399"/>
                </a:lnTo>
                <a:lnTo>
                  <a:pt x="1493" y="391"/>
                </a:lnTo>
                <a:lnTo>
                  <a:pt x="1491" y="384"/>
                </a:lnTo>
                <a:lnTo>
                  <a:pt x="1488" y="376"/>
                </a:lnTo>
                <a:lnTo>
                  <a:pt x="1485" y="369"/>
                </a:lnTo>
                <a:lnTo>
                  <a:pt x="1481" y="363"/>
                </a:lnTo>
                <a:lnTo>
                  <a:pt x="1477" y="356"/>
                </a:lnTo>
                <a:lnTo>
                  <a:pt x="1473" y="351"/>
                </a:lnTo>
                <a:lnTo>
                  <a:pt x="1469" y="345"/>
                </a:lnTo>
                <a:lnTo>
                  <a:pt x="1460" y="335"/>
                </a:lnTo>
                <a:lnTo>
                  <a:pt x="1450" y="326"/>
                </a:lnTo>
                <a:lnTo>
                  <a:pt x="1440" y="318"/>
                </a:lnTo>
                <a:lnTo>
                  <a:pt x="1434" y="314"/>
                </a:lnTo>
                <a:lnTo>
                  <a:pt x="1428" y="311"/>
                </a:lnTo>
                <a:lnTo>
                  <a:pt x="1423" y="308"/>
                </a:lnTo>
                <a:lnTo>
                  <a:pt x="1417" y="306"/>
                </a:lnTo>
                <a:lnTo>
                  <a:pt x="1411" y="304"/>
                </a:lnTo>
                <a:lnTo>
                  <a:pt x="1405" y="302"/>
                </a:lnTo>
                <a:lnTo>
                  <a:pt x="1398" y="300"/>
                </a:lnTo>
                <a:lnTo>
                  <a:pt x="1392" y="299"/>
                </a:lnTo>
                <a:lnTo>
                  <a:pt x="1379" y="297"/>
                </a:lnTo>
                <a:lnTo>
                  <a:pt x="1373" y="297"/>
                </a:lnTo>
                <a:lnTo>
                  <a:pt x="1367" y="297"/>
                </a:lnTo>
                <a:close/>
                <a:moveTo>
                  <a:pt x="3177" y="301"/>
                </a:moveTo>
                <a:lnTo>
                  <a:pt x="3162" y="302"/>
                </a:lnTo>
                <a:lnTo>
                  <a:pt x="3148" y="304"/>
                </a:lnTo>
                <a:lnTo>
                  <a:pt x="3141" y="305"/>
                </a:lnTo>
                <a:lnTo>
                  <a:pt x="3135" y="307"/>
                </a:lnTo>
                <a:lnTo>
                  <a:pt x="3128" y="310"/>
                </a:lnTo>
                <a:lnTo>
                  <a:pt x="3121" y="312"/>
                </a:lnTo>
                <a:lnTo>
                  <a:pt x="3115" y="315"/>
                </a:lnTo>
                <a:lnTo>
                  <a:pt x="3109" y="318"/>
                </a:lnTo>
                <a:lnTo>
                  <a:pt x="3103" y="321"/>
                </a:lnTo>
                <a:lnTo>
                  <a:pt x="3097" y="325"/>
                </a:lnTo>
                <a:lnTo>
                  <a:pt x="3092" y="329"/>
                </a:lnTo>
                <a:lnTo>
                  <a:pt x="3086" y="334"/>
                </a:lnTo>
                <a:lnTo>
                  <a:pt x="3081" y="338"/>
                </a:lnTo>
                <a:lnTo>
                  <a:pt x="3076" y="343"/>
                </a:lnTo>
                <a:lnTo>
                  <a:pt x="3071" y="348"/>
                </a:lnTo>
                <a:lnTo>
                  <a:pt x="3067" y="353"/>
                </a:lnTo>
                <a:lnTo>
                  <a:pt x="3063" y="359"/>
                </a:lnTo>
                <a:lnTo>
                  <a:pt x="3059" y="365"/>
                </a:lnTo>
                <a:lnTo>
                  <a:pt x="3052" y="377"/>
                </a:lnTo>
                <a:lnTo>
                  <a:pt x="3048" y="384"/>
                </a:lnTo>
                <a:lnTo>
                  <a:pt x="3046" y="391"/>
                </a:lnTo>
                <a:lnTo>
                  <a:pt x="3043" y="398"/>
                </a:lnTo>
                <a:lnTo>
                  <a:pt x="3041" y="405"/>
                </a:lnTo>
                <a:lnTo>
                  <a:pt x="3039" y="413"/>
                </a:lnTo>
                <a:lnTo>
                  <a:pt x="3037" y="420"/>
                </a:lnTo>
                <a:lnTo>
                  <a:pt x="3035" y="436"/>
                </a:lnTo>
                <a:lnTo>
                  <a:pt x="3034" y="453"/>
                </a:lnTo>
                <a:lnTo>
                  <a:pt x="3034" y="462"/>
                </a:lnTo>
                <a:lnTo>
                  <a:pt x="3035" y="470"/>
                </a:lnTo>
                <a:lnTo>
                  <a:pt x="3036" y="478"/>
                </a:lnTo>
                <a:lnTo>
                  <a:pt x="3037" y="486"/>
                </a:lnTo>
                <a:lnTo>
                  <a:pt x="3041" y="501"/>
                </a:lnTo>
                <a:lnTo>
                  <a:pt x="3046" y="515"/>
                </a:lnTo>
                <a:lnTo>
                  <a:pt x="3052" y="529"/>
                </a:lnTo>
                <a:lnTo>
                  <a:pt x="3055" y="535"/>
                </a:lnTo>
                <a:lnTo>
                  <a:pt x="3059" y="541"/>
                </a:lnTo>
                <a:lnTo>
                  <a:pt x="3063" y="547"/>
                </a:lnTo>
                <a:lnTo>
                  <a:pt x="3067" y="553"/>
                </a:lnTo>
                <a:lnTo>
                  <a:pt x="3071" y="558"/>
                </a:lnTo>
                <a:lnTo>
                  <a:pt x="3076" y="563"/>
                </a:lnTo>
                <a:lnTo>
                  <a:pt x="3081" y="568"/>
                </a:lnTo>
                <a:lnTo>
                  <a:pt x="3086" y="573"/>
                </a:lnTo>
                <a:lnTo>
                  <a:pt x="3092" y="577"/>
                </a:lnTo>
                <a:lnTo>
                  <a:pt x="3097" y="581"/>
                </a:lnTo>
                <a:lnTo>
                  <a:pt x="3109" y="588"/>
                </a:lnTo>
                <a:lnTo>
                  <a:pt x="3115" y="591"/>
                </a:lnTo>
                <a:lnTo>
                  <a:pt x="3121" y="594"/>
                </a:lnTo>
                <a:lnTo>
                  <a:pt x="3135" y="599"/>
                </a:lnTo>
                <a:lnTo>
                  <a:pt x="3148" y="602"/>
                </a:lnTo>
                <a:lnTo>
                  <a:pt x="3155" y="604"/>
                </a:lnTo>
                <a:lnTo>
                  <a:pt x="3162" y="604"/>
                </a:lnTo>
                <a:lnTo>
                  <a:pt x="3177" y="605"/>
                </a:lnTo>
                <a:lnTo>
                  <a:pt x="3192" y="604"/>
                </a:lnTo>
                <a:lnTo>
                  <a:pt x="3206" y="602"/>
                </a:lnTo>
                <a:lnTo>
                  <a:pt x="3213" y="601"/>
                </a:lnTo>
                <a:lnTo>
                  <a:pt x="3219" y="599"/>
                </a:lnTo>
                <a:lnTo>
                  <a:pt x="3226" y="597"/>
                </a:lnTo>
                <a:lnTo>
                  <a:pt x="3232" y="594"/>
                </a:lnTo>
                <a:lnTo>
                  <a:pt x="3239" y="591"/>
                </a:lnTo>
                <a:lnTo>
                  <a:pt x="3245" y="588"/>
                </a:lnTo>
                <a:lnTo>
                  <a:pt x="3251" y="585"/>
                </a:lnTo>
                <a:lnTo>
                  <a:pt x="3257" y="581"/>
                </a:lnTo>
                <a:lnTo>
                  <a:pt x="3262" y="577"/>
                </a:lnTo>
                <a:lnTo>
                  <a:pt x="3268" y="573"/>
                </a:lnTo>
                <a:lnTo>
                  <a:pt x="3273" y="568"/>
                </a:lnTo>
                <a:lnTo>
                  <a:pt x="3278" y="563"/>
                </a:lnTo>
                <a:lnTo>
                  <a:pt x="3282" y="558"/>
                </a:lnTo>
                <a:lnTo>
                  <a:pt x="3287" y="553"/>
                </a:lnTo>
                <a:lnTo>
                  <a:pt x="3291" y="547"/>
                </a:lnTo>
                <a:lnTo>
                  <a:pt x="3295" y="541"/>
                </a:lnTo>
                <a:lnTo>
                  <a:pt x="3302" y="529"/>
                </a:lnTo>
                <a:lnTo>
                  <a:pt x="3305" y="522"/>
                </a:lnTo>
                <a:lnTo>
                  <a:pt x="3308" y="515"/>
                </a:lnTo>
                <a:lnTo>
                  <a:pt x="3311" y="508"/>
                </a:lnTo>
                <a:lnTo>
                  <a:pt x="3313" y="501"/>
                </a:lnTo>
                <a:lnTo>
                  <a:pt x="3315" y="494"/>
                </a:lnTo>
                <a:lnTo>
                  <a:pt x="3317" y="486"/>
                </a:lnTo>
                <a:lnTo>
                  <a:pt x="3319" y="470"/>
                </a:lnTo>
                <a:lnTo>
                  <a:pt x="3320" y="453"/>
                </a:lnTo>
                <a:lnTo>
                  <a:pt x="3319" y="444"/>
                </a:lnTo>
                <a:lnTo>
                  <a:pt x="3319" y="436"/>
                </a:lnTo>
                <a:lnTo>
                  <a:pt x="3318" y="428"/>
                </a:lnTo>
                <a:lnTo>
                  <a:pt x="3317" y="420"/>
                </a:lnTo>
                <a:lnTo>
                  <a:pt x="3313" y="405"/>
                </a:lnTo>
                <a:lnTo>
                  <a:pt x="3308" y="391"/>
                </a:lnTo>
                <a:lnTo>
                  <a:pt x="3302" y="377"/>
                </a:lnTo>
                <a:lnTo>
                  <a:pt x="3299" y="371"/>
                </a:lnTo>
                <a:lnTo>
                  <a:pt x="3295" y="365"/>
                </a:lnTo>
                <a:lnTo>
                  <a:pt x="3291" y="359"/>
                </a:lnTo>
                <a:lnTo>
                  <a:pt x="3287" y="353"/>
                </a:lnTo>
                <a:lnTo>
                  <a:pt x="3282" y="348"/>
                </a:lnTo>
                <a:lnTo>
                  <a:pt x="3278" y="343"/>
                </a:lnTo>
                <a:lnTo>
                  <a:pt x="3273" y="338"/>
                </a:lnTo>
                <a:lnTo>
                  <a:pt x="3268" y="334"/>
                </a:lnTo>
                <a:lnTo>
                  <a:pt x="3262" y="329"/>
                </a:lnTo>
                <a:lnTo>
                  <a:pt x="3257" y="325"/>
                </a:lnTo>
                <a:lnTo>
                  <a:pt x="3245" y="318"/>
                </a:lnTo>
                <a:lnTo>
                  <a:pt x="3239" y="315"/>
                </a:lnTo>
                <a:lnTo>
                  <a:pt x="3232" y="312"/>
                </a:lnTo>
                <a:lnTo>
                  <a:pt x="3219" y="307"/>
                </a:lnTo>
                <a:lnTo>
                  <a:pt x="3206" y="304"/>
                </a:lnTo>
                <a:lnTo>
                  <a:pt x="3199" y="303"/>
                </a:lnTo>
                <a:lnTo>
                  <a:pt x="3192" y="302"/>
                </a:lnTo>
                <a:lnTo>
                  <a:pt x="3177" y="301"/>
                </a:lnTo>
                <a:close/>
                <a:moveTo>
                  <a:pt x="4997" y="297"/>
                </a:moveTo>
                <a:lnTo>
                  <a:pt x="4988" y="297"/>
                </a:lnTo>
                <a:lnTo>
                  <a:pt x="4979" y="298"/>
                </a:lnTo>
                <a:lnTo>
                  <a:pt x="4971" y="299"/>
                </a:lnTo>
                <a:lnTo>
                  <a:pt x="4963" y="300"/>
                </a:lnTo>
                <a:lnTo>
                  <a:pt x="4955" y="302"/>
                </a:lnTo>
                <a:lnTo>
                  <a:pt x="4948" y="305"/>
                </a:lnTo>
                <a:lnTo>
                  <a:pt x="4941" y="307"/>
                </a:lnTo>
                <a:lnTo>
                  <a:pt x="4934" y="311"/>
                </a:lnTo>
                <a:lnTo>
                  <a:pt x="4921" y="318"/>
                </a:lnTo>
                <a:lnTo>
                  <a:pt x="4910" y="327"/>
                </a:lnTo>
                <a:lnTo>
                  <a:pt x="4904" y="331"/>
                </a:lnTo>
                <a:lnTo>
                  <a:pt x="4899" y="336"/>
                </a:lnTo>
                <a:lnTo>
                  <a:pt x="4890" y="347"/>
                </a:lnTo>
                <a:lnTo>
                  <a:pt x="4885" y="353"/>
                </a:lnTo>
                <a:lnTo>
                  <a:pt x="4881" y="359"/>
                </a:lnTo>
                <a:lnTo>
                  <a:pt x="4874" y="371"/>
                </a:lnTo>
                <a:lnTo>
                  <a:pt x="4871" y="377"/>
                </a:lnTo>
                <a:lnTo>
                  <a:pt x="4868" y="384"/>
                </a:lnTo>
                <a:lnTo>
                  <a:pt x="4863" y="397"/>
                </a:lnTo>
                <a:lnTo>
                  <a:pt x="4859" y="411"/>
                </a:lnTo>
                <a:lnTo>
                  <a:pt x="4856" y="425"/>
                </a:lnTo>
                <a:lnTo>
                  <a:pt x="4855" y="439"/>
                </a:lnTo>
                <a:lnTo>
                  <a:pt x="4854" y="454"/>
                </a:lnTo>
                <a:lnTo>
                  <a:pt x="4855" y="469"/>
                </a:lnTo>
                <a:lnTo>
                  <a:pt x="4856" y="476"/>
                </a:lnTo>
                <a:lnTo>
                  <a:pt x="4856" y="483"/>
                </a:lnTo>
                <a:lnTo>
                  <a:pt x="4859" y="497"/>
                </a:lnTo>
                <a:lnTo>
                  <a:pt x="4861" y="504"/>
                </a:lnTo>
                <a:lnTo>
                  <a:pt x="4863" y="510"/>
                </a:lnTo>
                <a:lnTo>
                  <a:pt x="4865" y="517"/>
                </a:lnTo>
                <a:lnTo>
                  <a:pt x="4868" y="524"/>
                </a:lnTo>
                <a:lnTo>
                  <a:pt x="4871" y="530"/>
                </a:lnTo>
                <a:lnTo>
                  <a:pt x="4874" y="537"/>
                </a:lnTo>
                <a:lnTo>
                  <a:pt x="4878" y="543"/>
                </a:lnTo>
                <a:lnTo>
                  <a:pt x="4881" y="549"/>
                </a:lnTo>
                <a:lnTo>
                  <a:pt x="4885" y="555"/>
                </a:lnTo>
                <a:lnTo>
                  <a:pt x="4890" y="561"/>
                </a:lnTo>
                <a:lnTo>
                  <a:pt x="4894" y="566"/>
                </a:lnTo>
                <a:lnTo>
                  <a:pt x="4899" y="571"/>
                </a:lnTo>
                <a:lnTo>
                  <a:pt x="4904" y="576"/>
                </a:lnTo>
                <a:lnTo>
                  <a:pt x="4910" y="581"/>
                </a:lnTo>
                <a:lnTo>
                  <a:pt x="4915" y="585"/>
                </a:lnTo>
                <a:lnTo>
                  <a:pt x="4921" y="589"/>
                </a:lnTo>
                <a:lnTo>
                  <a:pt x="4927" y="593"/>
                </a:lnTo>
                <a:lnTo>
                  <a:pt x="4934" y="597"/>
                </a:lnTo>
                <a:lnTo>
                  <a:pt x="4941" y="600"/>
                </a:lnTo>
                <a:lnTo>
                  <a:pt x="4948" y="603"/>
                </a:lnTo>
                <a:lnTo>
                  <a:pt x="4955" y="605"/>
                </a:lnTo>
                <a:lnTo>
                  <a:pt x="4963" y="607"/>
                </a:lnTo>
                <a:lnTo>
                  <a:pt x="4971" y="608"/>
                </a:lnTo>
                <a:lnTo>
                  <a:pt x="4979" y="610"/>
                </a:lnTo>
                <a:lnTo>
                  <a:pt x="4988" y="610"/>
                </a:lnTo>
                <a:lnTo>
                  <a:pt x="4997" y="611"/>
                </a:lnTo>
                <a:lnTo>
                  <a:pt x="5010" y="610"/>
                </a:lnTo>
                <a:lnTo>
                  <a:pt x="5022" y="608"/>
                </a:lnTo>
                <a:lnTo>
                  <a:pt x="5035" y="605"/>
                </a:lnTo>
                <a:lnTo>
                  <a:pt x="5047" y="601"/>
                </a:lnTo>
                <a:lnTo>
                  <a:pt x="5053" y="599"/>
                </a:lnTo>
                <a:lnTo>
                  <a:pt x="5059" y="596"/>
                </a:lnTo>
                <a:lnTo>
                  <a:pt x="5070" y="589"/>
                </a:lnTo>
                <a:lnTo>
                  <a:pt x="5075" y="586"/>
                </a:lnTo>
                <a:lnTo>
                  <a:pt x="5081" y="582"/>
                </a:lnTo>
                <a:lnTo>
                  <a:pt x="5086" y="577"/>
                </a:lnTo>
                <a:lnTo>
                  <a:pt x="5090" y="573"/>
                </a:lnTo>
                <a:lnTo>
                  <a:pt x="5095" y="568"/>
                </a:lnTo>
                <a:lnTo>
                  <a:pt x="5100" y="562"/>
                </a:lnTo>
                <a:lnTo>
                  <a:pt x="5104" y="557"/>
                </a:lnTo>
                <a:lnTo>
                  <a:pt x="5108" y="551"/>
                </a:lnTo>
                <a:lnTo>
                  <a:pt x="5115" y="538"/>
                </a:lnTo>
                <a:lnTo>
                  <a:pt x="5118" y="531"/>
                </a:lnTo>
                <a:lnTo>
                  <a:pt x="5121" y="524"/>
                </a:lnTo>
                <a:lnTo>
                  <a:pt x="5126" y="509"/>
                </a:lnTo>
                <a:lnTo>
                  <a:pt x="5128" y="500"/>
                </a:lnTo>
                <a:lnTo>
                  <a:pt x="5129" y="492"/>
                </a:lnTo>
                <a:lnTo>
                  <a:pt x="5131" y="483"/>
                </a:lnTo>
                <a:lnTo>
                  <a:pt x="5132" y="474"/>
                </a:lnTo>
                <a:lnTo>
                  <a:pt x="5132" y="464"/>
                </a:lnTo>
                <a:lnTo>
                  <a:pt x="5132" y="454"/>
                </a:lnTo>
                <a:lnTo>
                  <a:pt x="5132" y="444"/>
                </a:lnTo>
                <a:lnTo>
                  <a:pt x="5132" y="434"/>
                </a:lnTo>
                <a:lnTo>
                  <a:pt x="5131" y="425"/>
                </a:lnTo>
                <a:lnTo>
                  <a:pt x="5129" y="416"/>
                </a:lnTo>
                <a:lnTo>
                  <a:pt x="5126" y="399"/>
                </a:lnTo>
                <a:lnTo>
                  <a:pt x="5124" y="391"/>
                </a:lnTo>
                <a:lnTo>
                  <a:pt x="5121" y="384"/>
                </a:lnTo>
                <a:lnTo>
                  <a:pt x="5118" y="376"/>
                </a:lnTo>
                <a:lnTo>
                  <a:pt x="5115" y="369"/>
                </a:lnTo>
                <a:lnTo>
                  <a:pt x="5111" y="363"/>
                </a:lnTo>
                <a:lnTo>
                  <a:pt x="5108" y="356"/>
                </a:lnTo>
                <a:lnTo>
                  <a:pt x="5104" y="351"/>
                </a:lnTo>
                <a:lnTo>
                  <a:pt x="5100" y="345"/>
                </a:lnTo>
                <a:lnTo>
                  <a:pt x="5090" y="335"/>
                </a:lnTo>
                <a:lnTo>
                  <a:pt x="5081" y="326"/>
                </a:lnTo>
                <a:lnTo>
                  <a:pt x="5070" y="318"/>
                </a:lnTo>
                <a:lnTo>
                  <a:pt x="5064" y="314"/>
                </a:lnTo>
                <a:lnTo>
                  <a:pt x="5059" y="311"/>
                </a:lnTo>
                <a:lnTo>
                  <a:pt x="5053" y="308"/>
                </a:lnTo>
                <a:lnTo>
                  <a:pt x="5047" y="306"/>
                </a:lnTo>
                <a:lnTo>
                  <a:pt x="5041" y="304"/>
                </a:lnTo>
                <a:lnTo>
                  <a:pt x="5035" y="302"/>
                </a:lnTo>
                <a:lnTo>
                  <a:pt x="5029" y="300"/>
                </a:lnTo>
                <a:lnTo>
                  <a:pt x="5022" y="299"/>
                </a:lnTo>
                <a:lnTo>
                  <a:pt x="5010" y="297"/>
                </a:lnTo>
                <a:lnTo>
                  <a:pt x="5003" y="297"/>
                </a:lnTo>
                <a:lnTo>
                  <a:pt x="4997" y="29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728788" y="4319588"/>
            <a:ext cx="6911975" cy="1728787"/>
          </a:xfrm>
        </p:spPr>
        <p:txBody>
          <a:bodyPr/>
          <a:lstStyle>
            <a:lvl1pPr marL="0" indent="0" algn="ctr">
              <a:buFontTx/>
              <a:buNone/>
              <a:defRPr sz="2000">
                <a:solidFill>
                  <a:schemeClr val="bg1"/>
                </a:solidFill>
              </a:defRPr>
            </a:lvl1pPr>
            <a:lvl2pPr marL="357187" indent="0" algn="ctr">
              <a:buFontTx/>
              <a:buNone/>
              <a:defRPr sz="1800"/>
            </a:lvl2pPr>
            <a:lvl3pPr marL="714375" indent="0" algn="ctr">
              <a:buFontTx/>
              <a:buNone/>
              <a:defRPr sz="1600"/>
            </a:lvl3pPr>
            <a:lvl4pPr marL="1071562" indent="0" algn="ctr">
              <a:buFontTx/>
              <a:buNone/>
              <a:defRPr sz="1400"/>
            </a:lvl4pPr>
            <a:lvl5pPr marL="1438275" indent="0" algn="ctr">
              <a:buFontTx/>
              <a:buNone/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xmlns="" val="1036698046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1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29.xml"/><Relationship Id="rId21" Type="http://schemas.openxmlformats.org/officeDocument/2006/relationships/slideLayout" Target="../slideLayouts/slideLayout47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slideLayout" Target="../slideLayouts/slideLayout43.xml"/><Relationship Id="rId2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42.xml"/><Relationship Id="rId20" Type="http://schemas.openxmlformats.org/officeDocument/2006/relationships/slideLayout" Target="../slideLayouts/slideLayout46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36.xml"/><Relationship Id="rId19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Relationship Id="rId22" Type="http://schemas.openxmlformats.org/officeDocument/2006/relationships/slideLayout" Target="../slideLayouts/slideLayout4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18" Type="http://schemas.openxmlformats.org/officeDocument/2006/relationships/slideLayout" Target="../slideLayouts/slideLayout66.xml"/><Relationship Id="rId3" Type="http://schemas.openxmlformats.org/officeDocument/2006/relationships/slideLayout" Target="../slideLayouts/slideLayout51.xml"/><Relationship Id="rId21" Type="http://schemas.openxmlformats.org/officeDocument/2006/relationships/slideLayout" Target="../slideLayouts/slideLayout69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17" Type="http://schemas.openxmlformats.org/officeDocument/2006/relationships/slideLayout" Target="../slideLayouts/slideLayout65.xml"/><Relationship Id="rId2" Type="http://schemas.openxmlformats.org/officeDocument/2006/relationships/slideLayout" Target="../slideLayouts/slideLayout50.xml"/><Relationship Id="rId16" Type="http://schemas.openxmlformats.org/officeDocument/2006/relationships/slideLayout" Target="../slideLayouts/slideLayout64.xml"/><Relationship Id="rId20" Type="http://schemas.openxmlformats.org/officeDocument/2006/relationships/slideLayout" Target="../slideLayouts/slideLayout68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slideLayout" Target="../slideLayouts/slideLayout63.xml"/><Relationship Id="rId23" Type="http://schemas.openxmlformats.org/officeDocument/2006/relationships/theme" Target="../theme/theme3.xml"/><Relationship Id="rId10" Type="http://schemas.openxmlformats.org/officeDocument/2006/relationships/slideLayout" Target="../slideLayouts/slideLayout58.xml"/><Relationship Id="rId19" Type="http://schemas.openxmlformats.org/officeDocument/2006/relationships/slideLayout" Target="../slideLayouts/slideLayout67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62.xml"/><Relationship Id="rId22" Type="http://schemas.openxmlformats.org/officeDocument/2006/relationships/slideLayout" Target="../slideLayouts/slideLayout7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slideLayout" Target="../slideLayouts/slideLayout83.xml"/><Relationship Id="rId18" Type="http://schemas.openxmlformats.org/officeDocument/2006/relationships/slideLayout" Target="../slideLayouts/slideLayout88.xml"/><Relationship Id="rId3" Type="http://schemas.openxmlformats.org/officeDocument/2006/relationships/slideLayout" Target="../slideLayouts/slideLayout73.xml"/><Relationship Id="rId21" Type="http://schemas.openxmlformats.org/officeDocument/2006/relationships/slideLayout" Target="../slideLayouts/slideLayout91.xml"/><Relationship Id="rId7" Type="http://schemas.openxmlformats.org/officeDocument/2006/relationships/slideLayout" Target="../slideLayouts/slideLayout77.xml"/><Relationship Id="rId12" Type="http://schemas.openxmlformats.org/officeDocument/2006/relationships/slideLayout" Target="../slideLayouts/slideLayout82.xml"/><Relationship Id="rId17" Type="http://schemas.openxmlformats.org/officeDocument/2006/relationships/slideLayout" Target="../slideLayouts/slideLayout87.xml"/><Relationship Id="rId2" Type="http://schemas.openxmlformats.org/officeDocument/2006/relationships/slideLayout" Target="../slideLayouts/slideLayout72.xml"/><Relationship Id="rId16" Type="http://schemas.openxmlformats.org/officeDocument/2006/relationships/slideLayout" Target="../slideLayouts/slideLayout86.xml"/><Relationship Id="rId20" Type="http://schemas.openxmlformats.org/officeDocument/2006/relationships/slideLayout" Target="../slideLayouts/slideLayout90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5" Type="http://schemas.openxmlformats.org/officeDocument/2006/relationships/slideLayout" Target="../slideLayouts/slideLayout85.xml"/><Relationship Id="rId23" Type="http://schemas.openxmlformats.org/officeDocument/2006/relationships/theme" Target="../theme/theme4.xml"/><Relationship Id="rId10" Type="http://schemas.openxmlformats.org/officeDocument/2006/relationships/slideLayout" Target="../slideLayouts/slideLayout80.xml"/><Relationship Id="rId19" Type="http://schemas.openxmlformats.org/officeDocument/2006/relationships/slideLayout" Target="../slideLayouts/slideLayout89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Relationship Id="rId14" Type="http://schemas.openxmlformats.org/officeDocument/2006/relationships/slideLayout" Target="../slideLayouts/slideLayout84.xml"/><Relationship Id="rId22" Type="http://schemas.openxmlformats.org/officeDocument/2006/relationships/slideLayout" Target="../slideLayouts/slideLayout9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650" y="360363"/>
            <a:ext cx="9506249" cy="1066520"/>
          </a:xfrm>
          <a:prstGeom prst="rect">
            <a:avLst/>
          </a:prstGeom>
        </p:spPr>
        <p:txBody>
          <a:bodyPr vert="horz" lIns="36000" tIns="36000" rIns="36000" bIns="36000" rtlCol="0" anchor="t" anchorCtr="0">
            <a:normAutofit/>
          </a:bodyPr>
          <a:lstStyle/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801" y="1727200"/>
            <a:ext cx="9502362" cy="4321175"/>
          </a:xfrm>
          <a:prstGeom prst="rect">
            <a:avLst/>
          </a:prstGeom>
        </p:spPr>
        <p:txBody>
          <a:bodyPr vert="horz" lIns="36000" tIns="36000" rIns="36000" bIns="36000" rtlCol="0">
            <a:normAutofit/>
          </a:bodyPr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5" y="6480323"/>
            <a:ext cx="1299954" cy="144016"/>
          </a:xfrm>
          <a:prstGeom prst="rect">
            <a:avLst/>
          </a:prstGeom>
        </p:spPr>
        <p:txBody>
          <a:bodyPr vert="horz" lIns="36000" tIns="36000" rIns="36000" bIns="36000" rtlCol="0" anchor="ctr" anchorCtr="0">
            <a:noAutofit/>
          </a:bodyPr>
          <a:lstStyle>
            <a:lvl1pPr algn="l">
              <a:defRPr sz="700" spc="-40" baseline="0">
                <a:solidFill>
                  <a:schemeClr val="accent1"/>
                </a:solidFill>
              </a:defRPr>
            </a:lvl1pPr>
          </a:lstStyle>
          <a:p>
            <a:fld id="{000059A1-0099-4B10-A5CF-27E515FB5E4A}" type="datetime3">
              <a:rPr lang="en-US" smtClean="0"/>
              <a:pPr/>
              <a:t>5 January 2017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60439" y="6480323"/>
            <a:ext cx="3882442" cy="144016"/>
          </a:xfrm>
          <a:prstGeom prst="rect">
            <a:avLst/>
          </a:prstGeom>
        </p:spPr>
        <p:txBody>
          <a:bodyPr vert="horz" lIns="36000" tIns="36000" rIns="36000" bIns="36000" rtlCol="0" anchor="ctr" anchorCtr="0">
            <a:noAutofit/>
          </a:bodyPr>
          <a:lstStyle>
            <a:lvl1pPr algn="l">
              <a:defRPr sz="700" spc="-40" baseline="0">
                <a:solidFill>
                  <a:schemeClr val="accent1"/>
                </a:solidFill>
              </a:defRPr>
            </a:lvl1pPr>
          </a:lstStyle>
          <a:p>
            <a:r>
              <a:rPr lang="fi-FI" dirty="0" smtClean="0"/>
              <a:t>Presentation name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0" y="6481043"/>
            <a:ext cx="428212" cy="143296"/>
          </a:xfrm>
          <a:prstGeom prst="rect">
            <a:avLst/>
          </a:prstGeom>
        </p:spPr>
        <p:txBody>
          <a:bodyPr vert="horz" lIns="36000" tIns="36000" rIns="36000" bIns="36000" rtlCol="0" anchor="ctr" anchorCtr="0">
            <a:noAutofit/>
          </a:bodyPr>
          <a:lstStyle>
            <a:lvl1pPr algn="l">
              <a:defRPr sz="700" spc="-40" baseline="0">
                <a:solidFill>
                  <a:schemeClr val="accent1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7921079" y="6455139"/>
            <a:ext cx="1979146" cy="169200"/>
            <a:chOff x="425958" y="6336331"/>
            <a:chExt cx="2526569" cy="216000"/>
          </a:xfrm>
        </p:grpSpPr>
        <p:sp>
          <p:nvSpPr>
            <p:cNvPr id="18" name="Freeform 6"/>
            <p:cNvSpPr>
              <a:spLocks noChangeAspect="1" noEditPoints="1"/>
            </p:cNvSpPr>
            <p:nvPr userDrawn="1"/>
          </p:nvSpPr>
          <p:spPr bwMode="auto">
            <a:xfrm>
              <a:off x="425958" y="6336331"/>
              <a:ext cx="1295526" cy="216000"/>
            </a:xfrm>
            <a:custGeom>
              <a:avLst/>
              <a:gdLst>
                <a:gd name="T0" fmla="*/ 4989 w 5446"/>
                <a:gd name="T1" fmla="*/ 686 h 908"/>
                <a:gd name="T2" fmla="*/ 4808 w 5446"/>
                <a:gd name="T3" fmla="*/ 593 h 908"/>
                <a:gd name="T4" fmla="*/ 4773 w 5446"/>
                <a:gd name="T5" fmla="*/ 389 h 908"/>
                <a:gd name="T6" fmla="*/ 4890 w 5446"/>
                <a:gd name="T7" fmla="*/ 244 h 908"/>
                <a:gd name="T8" fmla="*/ 5087 w 5446"/>
                <a:gd name="T9" fmla="*/ 246 h 908"/>
                <a:gd name="T10" fmla="*/ 4275 w 5446"/>
                <a:gd name="T11" fmla="*/ 348 h 908"/>
                <a:gd name="T12" fmla="*/ 4169 w 5446"/>
                <a:gd name="T13" fmla="*/ 308 h 908"/>
                <a:gd name="T14" fmla="*/ 4039 w 5446"/>
                <a:gd name="T15" fmla="*/ 382 h 908"/>
                <a:gd name="T16" fmla="*/ 3947 w 5446"/>
                <a:gd name="T17" fmla="*/ 299 h 908"/>
                <a:gd name="T18" fmla="*/ 3885 w 5446"/>
                <a:gd name="T19" fmla="*/ 230 h 908"/>
                <a:gd name="T20" fmla="*/ 4026 w 5446"/>
                <a:gd name="T21" fmla="*/ 225 h 908"/>
                <a:gd name="T22" fmla="*/ 4157 w 5446"/>
                <a:gd name="T23" fmla="*/ 240 h 908"/>
                <a:gd name="T24" fmla="*/ 4327 w 5446"/>
                <a:gd name="T25" fmla="*/ 258 h 908"/>
                <a:gd name="T26" fmla="*/ 3153 w 5446"/>
                <a:gd name="T27" fmla="*/ 684 h 908"/>
                <a:gd name="T28" fmla="*/ 2979 w 5446"/>
                <a:gd name="T29" fmla="*/ 574 h 908"/>
                <a:gd name="T30" fmla="*/ 2963 w 5446"/>
                <a:gd name="T31" fmla="*/ 362 h 908"/>
                <a:gd name="T32" fmla="*/ 3119 w 5446"/>
                <a:gd name="T33" fmla="*/ 228 h 908"/>
                <a:gd name="T34" fmla="*/ 3325 w 5446"/>
                <a:gd name="T35" fmla="*/ 274 h 908"/>
                <a:gd name="T36" fmla="*/ 3408 w 5446"/>
                <a:gd name="T37" fmla="*/ 466 h 908"/>
                <a:gd name="T38" fmla="*/ 3307 w 5446"/>
                <a:gd name="T39" fmla="*/ 646 h 908"/>
                <a:gd name="T40" fmla="*/ 2400 w 5446"/>
                <a:gd name="T41" fmla="*/ 420 h 908"/>
                <a:gd name="T42" fmla="*/ 2307 w 5446"/>
                <a:gd name="T43" fmla="*/ 305 h 908"/>
                <a:gd name="T44" fmla="*/ 2173 w 5446"/>
                <a:gd name="T45" fmla="*/ 348 h 908"/>
                <a:gd name="T46" fmla="*/ 2144 w 5446"/>
                <a:gd name="T47" fmla="*/ 287 h 908"/>
                <a:gd name="T48" fmla="*/ 2344 w 5446"/>
                <a:gd name="T49" fmla="*/ 228 h 908"/>
                <a:gd name="T50" fmla="*/ 2478 w 5446"/>
                <a:gd name="T51" fmla="*/ 349 h 908"/>
                <a:gd name="T52" fmla="*/ 1440 w 5446"/>
                <a:gd name="T53" fmla="*/ 669 h 908"/>
                <a:gd name="T54" fmla="*/ 1240 w 5446"/>
                <a:gd name="T55" fmla="*/ 653 h 908"/>
                <a:gd name="T56" fmla="*/ 1136 w 5446"/>
                <a:gd name="T57" fmla="*/ 478 h 908"/>
                <a:gd name="T58" fmla="*/ 1199 w 5446"/>
                <a:gd name="T59" fmla="*/ 289 h 908"/>
                <a:gd name="T60" fmla="*/ 1381 w 5446"/>
                <a:gd name="T61" fmla="*/ 222 h 908"/>
                <a:gd name="T62" fmla="*/ 466 w 5446"/>
                <a:gd name="T63" fmla="*/ 686 h 908"/>
                <a:gd name="T64" fmla="*/ 258 w 5446"/>
                <a:gd name="T65" fmla="*/ 567 h 908"/>
                <a:gd name="T66" fmla="*/ 460 w 5446"/>
                <a:gd name="T67" fmla="*/ 606 h 908"/>
                <a:gd name="T68" fmla="*/ 583 w 5446"/>
                <a:gd name="T69" fmla="*/ 540 h 908"/>
                <a:gd name="T70" fmla="*/ 341 w 5446"/>
                <a:gd name="T71" fmla="*/ 472 h 908"/>
                <a:gd name="T72" fmla="*/ 239 w 5446"/>
                <a:gd name="T73" fmla="*/ 342 h 908"/>
                <a:gd name="T74" fmla="*/ 365 w 5446"/>
                <a:gd name="T75" fmla="*/ 232 h 908"/>
                <a:gd name="T76" fmla="*/ 641 w 5446"/>
                <a:gd name="T77" fmla="*/ 283 h 908"/>
                <a:gd name="T78" fmla="*/ 462 w 5446"/>
                <a:gd name="T79" fmla="*/ 302 h 908"/>
                <a:gd name="T80" fmla="*/ 327 w 5446"/>
                <a:gd name="T81" fmla="*/ 363 h 908"/>
                <a:gd name="T82" fmla="*/ 584 w 5446"/>
                <a:gd name="T83" fmla="*/ 433 h 908"/>
                <a:gd name="T84" fmla="*/ 674 w 5446"/>
                <a:gd name="T85" fmla="*/ 553 h 908"/>
                <a:gd name="T86" fmla="*/ 569 w 5446"/>
                <a:gd name="T87" fmla="*/ 669 h 908"/>
                <a:gd name="T88" fmla="*/ 5446 w 5446"/>
                <a:gd name="T89" fmla="*/ 453 h 908"/>
                <a:gd name="T90" fmla="*/ 1291 w 5446"/>
                <a:gd name="T91" fmla="*/ 318 h 908"/>
                <a:gd name="T92" fmla="*/ 1231 w 5446"/>
                <a:gd name="T93" fmla="*/ 504 h 908"/>
                <a:gd name="T94" fmla="*/ 1318 w 5446"/>
                <a:gd name="T95" fmla="*/ 603 h 908"/>
                <a:gd name="T96" fmla="*/ 1469 w 5446"/>
                <a:gd name="T97" fmla="*/ 562 h 908"/>
                <a:gd name="T98" fmla="*/ 1491 w 5446"/>
                <a:gd name="T99" fmla="*/ 384 h 908"/>
                <a:gd name="T100" fmla="*/ 1373 w 5446"/>
                <a:gd name="T101" fmla="*/ 297 h 908"/>
                <a:gd name="T102" fmla="*/ 3063 w 5446"/>
                <a:gd name="T103" fmla="*/ 359 h 908"/>
                <a:gd name="T104" fmla="*/ 3059 w 5446"/>
                <a:gd name="T105" fmla="*/ 541 h 908"/>
                <a:gd name="T106" fmla="*/ 3213 w 5446"/>
                <a:gd name="T107" fmla="*/ 601 h 908"/>
                <a:gd name="T108" fmla="*/ 3311 w 5446"/>
                <a:gd name="T109" fmla="*/ 508 h 908"/>
                <a:gd name="T110" fmla="*/ 3273 w 5446"/>
                <a:gd name="T111" fmla="*/ 338 h 908"/>
                <a:gd name="T112" fmla="*/ 4941 w 5446"/>
                <a:gd name="T113" fmla="*/ 307 h 908"/>
                <a:gd name="T114" fmla="*/ 4856 w 5446"/>
                <a:gd name="T115" fmla="*/ 483 h 908"/>
                <a:gd name="T116" fmla="*/ 4934 w 5446"/>
                <a:gd name="T117" fmla="*/ 597 h 908"/>
                <a:gd name="T118" fmla="*/ 5090 w 5446"/>
                <a:gd name="T119" fmla="*/ 573 h 908"/>
                <a:gd name="T120" fmla="*/ 5126 w 5446"/>
                <a:gd name="T121" fmla="*/ 399 h 908"/>
                <a:gd name="T122" fmla="*/ 5022 w 5446"/>
                <a:gd name="T123" fmla="*/ 299 h 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446" h="908">
                  <a:moveTo>
                    <a:pt x="5219" y="677"/>
                  </a:moveTo>
                  <a:lnTo>
                    <a:pt x="5130" y="677"/>
                  </a:lnTo>
                  <a:lnTo>
                    <a:pt x="5130" y="624"/>
                  </a:lnTo>
                  <a:lnTo>
                    <a:pt x="5127" y="627"/>
                  </a:lnTo>
                  <a:lnTo>
                    <a:pt x="5124" y="631"/>
                  </a:lnTo>
                  <a:lnTo>
                    <a:pt x="5117" y="637"/>
                  </a:lnTo>
                  <a:lnTo>
                    <a:pt x="5110" y="644"/>
                  </a:lnTo>
                  <a:lnTo>
                    <a:pt x="5103" y="649"/>
                  </a:lnTo>
                  <a:lnTo>
                    <a:pt x="5087" y="660"/>
                  </a:lnTo>
                  <a:lnTo>
                    <a:pt x="5079" y="665"/>
                  </a:lnTo>
                  <a:lnTo>
                    <a:pt x="5070" y="669"/>
                  </a:lnTo>
                  <a:lnTo>
                    <a:pt x="5061" y="673"/>
                  </a:lnTo>
                  <a:lnTo>
                    <a:pt x="5052" y="676"/>
                  </a:lnTo>
                  <a:lnTo>
                    <a:pt x="5042" y="679"/>
                  </a:lnTo>
                  <a:lnTo>
                    <a:pt x="5032" y="682"/>
                  </a:lnTo>
                  <a:lnTo>
                    <a:pt x="5022" y="684"/>
                  </a:lnTo>
                  <a:lnTo>
                    <a:pt x="5011" y="685"/>
                  </a:lnTo>
                  <a:lnTo>
                    <a:pt x="5000" y="686"/>
                  </a:lnTo>
                  <a:lnTo>
                    <a:pt x="4989" y="686"/>
                  </a:lnTo>
                  <a:lnTo>
                    <a:pt x="4977" y="686"/>
                  </a:lnTo>
                  <a:lnTo>
                    <a:pt x="4965" y="685"/>
                  </a:lnTo>
                  <a:lnTo>
                    <a:pt x="4954" y="684"/>
                  </a:lnTo>
                  <a:lnTo>
                    <a:pt x="4942" y="682"/>
                  </a:lnTo>
                  <a:lnTo>
                    <a:pt x="4931" y="679"/>
                  </a:lnTo>
                  <a:lnTo>
                    <a:pt x="4921" y="676"/>
                  </a:lnTo>
                  <a:lnTo>
                    <a:pt x="4910" y="672"/>
                  </a:lnTo>
                  <a:lnTo>
                    <a:pt x="4900" y="668"/>
                  </a:lnTo>
                  <a:lnTo>
                    <a:pt x="4890" y="663"/>
                  </a:lnTo>
                  <a:lnTo>
                    <a:pt x="4880" y="658"/>
                  </a:lnTo>
                  <a:lnTo>
                    <a:pt x="4871" y="653"/>
                  </a:lnTo>
                  <a:lnTo>
                    <a:pt x="4862" y="647"/>
                  </a:lnTo>
                  <a:lnTo>
                    <a:pt x="4853" y="640"/>
                  </a:lnTo>
                  <a:lnTo>
                    <a:pt x="4845" y="633"/>
                  </a:lnTo>
                  <a:lnTo>
                    <a:pt x="4837" y="626"/>
                  </a:lnTo>
                  <a:lnTo>
                    <a:pt x="4829" y="618"/>
                  </a:lnTo>
                  <a:lnTo>
                    <a:pt x="4822" y="610"/>
                  </a:lnTo>
                  <a:lnTo>
                    <a:pt x="4815" y="602"/>
                  </a:lnTo>
                  <a:lnTo>
                    <a:pt x="4808" y="593"/>
                  </a:lnTo>
                  <a:lnTo>
                    <a:pt x="4802" y="584"/>
                  </a:lnTo>
                  <a:lnTo>
                    <a:pt x="4796" y="575"/>
                  </a:lnTo>
                  <a:lnTo>
                    <a:pt x="4791" y="565"/>
                  </a:lnTo>
                  <a:lnTo>
                    <a:pt x="4786" y="555"/>
                  </a:lnTo>
                  <a:lnTo>
                    <a:pt x="4782" y="545"/>
                  </a:lnTo>
                  <a:lnTo>
                    <a:pt x="4778" y="534"/>
                  </a:lnTo>
                  <a:lnTo>
                    <a:pt x="4775" y="523"/>
                  </a:lnTo>
                  <a:lnTo>
                    <a:pt x="4772" y="512"/>
                  </a:lnTo>
                  <a:lnTo>
                    <a:pt x="4770" y="501"/>
                  </a:lnTo>
                  <a:lnTo>
                    <a:pt x="4768" y="489"/>
                  </a:lnTo>
                  <a:lnTo>
                    <a:pt x="4766" y="478"/>
                  </a:lnTo>
                  <a:lnTo>
                    <a:pt x="4765" y="466"/>
                  </a:lnTo>
                  <a:lnTo>
                    <a:pt x="4765" y="453"/>
                  </a:lnTo>
                  <a:lnTo>
                    <a:pt x="4765" y="441"/>
                  </a:lnTo>
                  <a:lnTo>
                    <a:pt x="4766" y="429"/>
                  </a:lnTo>
                  <a:lnTo>
                    <a:pt x="4768" y="417"/>
                  </a:lnTo>
                  <a:lnTo>
                    <a:pt x="4770" y="406"/>
                  </a:lnTo>
                  <a:lnTo>
                    <a:pt x="4772" y="395"/>
                  </a:lnTo>
                  <a:lnTo>
                    <a:pt x="4773" y="389"/>
                  </a:lnTo>
                  <a:lnTo>
                    <a:pt x="4775" y="384"/>
                  </a:lnTo>
                  <a:lnTo>
                    <a:pt x="4778" y="373"/>
                  </a:lnTo>
                  <a:lnTo>
                    <a:pt x="4782" y="362"/>
                  </a:lnTo>
                  <a:lnTo>
                    <a:pt x="4786" y="352"/>
                  </a:lnTo>
                  <a:lnTo>
                    <a:pt x="4791" y="342"/>
                  </a:lnTo>
                  <a:lnTo>
                    <a:pt x="4796" y="332"/>
                  </a:lnTo>
                  <a:lnTo>
                    <a:pt x="4802" y="323"/>
                  </a:lnTo>
                  <a:lnTo>
                    <a:pt x="4808" y="314"/>
                  </a:lnTo>
                  <a:lnTo>
                    <a:pt x="4815" y="305"/>
                  </a:lnTo>
                  <a:lnTo>
                    <a:pt x="4822" y="297"/>
                  </a:lnTo>
                  <a:lnTo>
                    <a:pt x="4829" y="289"/>
                  </a:lnTo>
                  <a:lnTo>
                    <a:pt x="4837" y="281"/>
                  </a:lnTo>
                  <a:lnTo>
                    <a:pt x="4845" y="274"/>
                  </a:lnTo>
                  <a:lnTo>
                    <a:pt x="4849" y="270"/>
                  </a:lnTo>
                  <a:lnTo>
                    <a:pt x="4853" y="267"/>
                  </a:lnTo>
                  <a:lnTo>
                    <a:pt x="4862" y="260"/>
                  </a:lnTo>
                  <a:lnTo>
                    <a:pt x="4871" y="254"/>
                  </a:lnTo>
                  <a:lnTo>
                    <a:pt x="4880" y="249"/>
                  </a:lnTo>
                  <a:lnTo>
                    <a:pt x="4890" y="244"/>
                  </a:lnTo>
                  <a:lnTo>
                    <a:pt x="4900" y="239"/>
                  </a:lnTo>
                  <a:lnTo>
                    <a:pt x="4910" y="235"/>
                  </a:lnTo>
                  <a:lnTo>
                    <a:pt x="4921" y="231"/>
                  </a:lnTo>
                  <a:lnTo>
                    <a:pt x="4931" y="228"/>
                  </a:lnTo>
                  <a:lnTo>
                    <a:pt x="4942" y="226"/>
                  </a:lnTo>
                  <a:lnTo>
                    <a:pt x="4954" y="224"/>
                  </a:lnTo>
                  <a:lnTo>
                    <a:pt x="4965" y="222"/>
                  </a:lnTo>
                  <a:lnTo>
                    <a:pt x="4977" y="221"/>
                  </a:lnTo>
                  <a:lnTo>
                    <a:pt x="4989" y="221"/>
                  </a:lnTo>
                  <a:lnTo>
                    <a:pt x="5000" y="221"/>
                  </a:lnTo>
                  <a:lnTo>
                    <a:pt x="5011" y="222"/>
                  </a:lnTo>
                  <a:lnTo>
                    <a:pt x="5022" y="223"/>
                  </a:lnTo>
                  <a:lnTo>
                    <a:pt x="5032" y="225"/>
                  </a:lnTo>
                  <a:lnTo>
                    <a:pt x="5042" y="228"/>
                  </a:lnTo>
                  <a:lnTo>
                    <a:pt x="5052" y="230"/>
                  </a:lnTo>
                  <a:lnTo>
                    <a:pt x="5061" y="234"/>
                  </a:lnTo>
                  <a:lnTo>
                    <a:pt x="5070" y="238"/>
                  </a:lnTo>
                  <a:lnTo>
                    <a:pt x="5079" y="242"/>
                  </a:lnTo>
                  <a:lnTo>
                    <a:pt x="5087" y="246"/>
                  </a:lnTo>
                  <a:lnTo>
                    <a:pt x="5095" y="251"/>
                  </a:lnTo>
                  <a:lnTo>
                    <a:pt x="5099" y="254"/>
                  </a:lnTo>
                  <a:lnTo>
                    <a:pt x="5102" y="257"/>
                  </a:lnTo>
                  <a:lnTo>
                    <a:pt x="5110" y="263"/>
                  </a:lnTo>
                  <a:lnTo>
                    <a:pt x="5117" y="269"/>
                  </a:lnTo>
                  <a:lnTo>
                    <a:pt x="5123" y="275"/>
                  </a:lnTo>
                  <a:lnTo>
                    <a:pt x="5130" y="282"/>
                  </a:lnTo>
                  <a:lnTo>
                    <a:pt x="5130" y="230"/>
                  </a:lnTo>
                  <a:lnTo>
                    <a:pt x="5219" y="230"/>
                  </a:lnTo>
                  <a:lnTo>
                    <a:pt x="5219" y="677"/>
                  </a:lnTo>
                  <a:close/>
                  <a:moveTo>
                    <a:pt x="4372" y="408"/>
                  </a:moveTo>
                  <a:lnTo>
                    <a:pt x="4372" y="676"/>
                  </a:lnTo>
                  <a:lnTo>
                    <a:pt x="4283" y="676"/>
                  </a:lnTo>
                  <a:lnTo>
                    <a:pt x="4283" y="409"/>
                  </a:lnTo>
                  <a:lnTo>
                    <a:pt x="4282" y="391"/>
                  </a:lnTo>
                  <a:lnTo>
                    <a:pt x="4282" y="382"/>
                  </a:lnTo>
                  <a:lnTo>
                    <a:pt x="4281" y="374"/>
                  </a:lnTo>
                  <a:lnTo>
                    <a:pt x="4278" y="360"/>
                  </a:lnTo>
                  <a:lnTo>
                    <a:pt x="4275" y="348"/>
                  </a:lnTo>
                  <a:lnTo>
                    <a:pt x="4271" y="337"/>
                  </a:lnTo>
                  <a:lnTo>
                    <a:pt x="4266" y="328"/>
                  </a:lnTo>
                  <a:lnTo>
                    <a:pt x="4261" y="320"/>
                  </a:lnTo>
                  <a:lnTo>
                    <a:pt x="4255" y="314"/>
                  </a:lnTo>
                  <a:lnTo>
                    <a:pt x="4249" y="309"/>
                  </a:lnTo>
                  <a:lnTo>
                    <a:pt x="4243" y="305"/>
                  </a:lnTo>
                  <a:lnTo>
                    <a:pt x="4237" y="302"/>
                  </a:lnTo>
                  <a:lnTo>
                    <a:pt x="4231" y="300"/>
                  </a:lnTo>
                  <a:lnTo>
                    <a:pt x="4225" y="298"/>
                  </a:lnTo>
                  <a:lnTo>
                    <a:pt x="4220" y="297"/>
                  </a:lnTo>
                  <a:lnTo>
                    <a:pt x="4214" y="297"/>
                  </a:lnTo>
                  <a:lnTo>
                    <a:pt x="4210" y="297"/>
                  </a:lnTo>
                  <a:lnTo>
                    <a:pt x="4206" y="297"/>
                  </a:lnTo>
                  <a:lnTo>
                    <a:pt x="4201" y="297"/>
                  </a:lnTo>
                  <a:lnTo>
                    <a:pt x="4195" y="298"/>
                  </a:lnTo>
                  <a:lnTo>
                    <a:pt x="4189" y="299"/>
                  </a:lnTo>
                  <a:lnTo>
                    <a:pt x="4183" y="301"/>
                  </a:lnTo>
                  <a:lnTo>
                    <a:pt x="4176" y="304"/>
                  </a:lnTo>
                  <a:lnTo>
                    <a:pt x="4169" y="308"/>
                  </a:lnTo>
                  <a:lnTo>
                    <a:pt x="4163" y="313"/>
                  </a:lnTo>
                  <a:lnTo>
                    <a:pt x="4156" y="320"/>
                  </a:lnTo>
                  <a:lnTo>
                    <a:pt x="4150" y="327"/>
                  </a:lnTo>
                  <a:lnTo>
                    <a:pt x="4147" y="332"/>
                  </a:lnTo>
                  <a:lnTo>
                    <a:pt x="4144" y="337"/>
                  </a:lnTo>
                  <a:lnTo>
                    <a:pt x="4142" y="342"/>
                  </a:lnTo>
                  <a:lnTo>
                    <a:pt x="4139" y="348"/>
                  </a:lnTo>
                  <a:lnTo>
                    <a:pt x="4137" y="354"/>
                  </a:lnTo>
                  <a:lnTo>
                    <a:pt x="4135" y="361"/>
                  </a:lnTo>
                  <a:lnTo>
                    <a:pt x="4134" y="368"/>
                  </a:lnTo>
                  <a:lnTo>
                    <a:pt x="4132" y="375"/>
                  </a:lnTo>
                  <a:lnTo>
                    <a:pt x="4130" y="392"/>
                  </a:lnTo>
                  <a:lnTo>
                    <a:pt x="4130" y="402"/>
                  </a:lnTo>
                  <a:lnTo>
                    <a:pt x="4129" y="412"/>
                  </a:lnTo>
                  <a:lnTo>
                    <a:pt x="4129" y="676"/>
                  </a:lnTo>
                  <a:lnTo>
                    <a:pt x="4040" y="676"/>
                  </a:lnTo>
                  <a:lnTo>
                    <a:pt x="4040" y="409"/>
                  </a:lnTo>
                  <a:lnTo>
                    <a:pt x="4040" y="391"/>
                  </a:lnTo>
                  <a:lnTo>
                    <a:pt x="4039" y="382"/>
                  </a:lnTo>
                  <a:lnTo>
                    <a:pt x="4038" y="374"/>
                  </a:lnTo>
                  <a:lnTo>
                    <a:pt x="4036" y="360"/>
                  </a:lnTo>
                  <a:lnTo>
                    <a:pt x="4032" y="348"/>
                  </a:lnTo>
                  <a:lnTo>
                    <a:pt x="4028" y="337"/>
                  </a:lnTo>
                  <a:lnTo>
                    <a:pt x="4023" y="328"/>
                  </a:lnTo>
                  <a:lnTo>
                    <a:pt x="4018" y="320"/>
                  </a:lnTo>
                  <a:lnTo>
                    <a:pt x="4012" y="314"/>
                  </a:lnTo>
                  <a:lnTo>
                    <a:pt x="4007" y="309"/>
                  </a:lnTo>
                  <a:lnTo>
                    <a:pt x="4001" y="305"/>
                  </a:lnTo>
                  <a:lnTo>
                    <a:pt x="3994" y="302"/>
                  </a:lnTo>
                  <a:lnTo>
                    <a:pt x="3988" y="300"/>
                  </a:lnTo>
                  <a:lnTo>
                    <a:pt x="3983" y="298"/>
                  </a:lnTo>
                  <a:lnTo>
                    <a:pt x="3977" y="297"/>
                  </a:lnTo>
                  <a:lnTo>
                    <a:pt x="3972" y="297"/>
                  </a:lnTo>
                  <a:lnTo>
                    <a:pt x="3967" y="297"/>
                  </a:lnTo>
                  <a:lnTo>
                    <a:pt x="3963" y="297"/>
                  </a:lnTo>
                  <a:lnTo>
                    <a:pt x="3959" y="297"/>
                  </a:lnTo>
                  <a:lnTo>
                    <a:pt x="3953" y="298"/>
                  </a:lnTo>
                  <a:lnTo>
                    <a:pt x="3947" y="299"/>
                  </a:lnTo>
                  <a:lnTo>
                    <a:pt x="3941" y="301"/>
                  </a:lnTo>
                  <a:lnTo>
                    <a:pt x="3934" y="304"/>
                  </a:lnTo>
                  <a:lnTo>
                    <a:pt x="3928" y="308"/>
                  </a:lnTo>
                  <a:lnTo>
                    <a:pt x="3921" y="313"/>
                  </a:lnTo>
                  <a:lnTo>
                    <a:pt x="3915" y="320"/>
                  </a:lnTo>
                  <a:lnTo>
                    <a:pt x="3909" y="327"/>
                  </a:lnTo>
                  <a:lnTo>
                    <a:pt x="3906" y="332"/>
                  </a:lnTo>
                  <a:lnTo>
                    <a:pt x="3903" y="337"/>
                  </a:lnTo>
                  <a:lnTo>
                    <a:pt x="3898" y="348"/>
                  </a:lnTo>
                  <a:lnTo>
                    <a:pt x="3894" y="361"/>
                  </a:lnTo>
                  <a:lnTo>
                    <a:pt x="3893" y="368"/>
                  </a:lnTo>
                  <a:lnTo>
                    <a:pt x="3891" y="375"/>
                  </a:lnTo>
                  <a:lnTo>
                    <a:pt x="3889" y="392"/>
                  </a:lnTo>
                  <a:lnTo>
                    <a:pt x="3889" y="402"/>
                  </a:lnTo>
                  <a:lnTo>
                    <a:pt x="3889" y="412"/>
                  </a:lnTo>
                  <a:lnTo>
                    <a:pt x="3889" y="676"/>
                  </a:lnTo>
                  <a:lnTo>
                    <a:pt x="3800" y="676"/>
                  </a:lnTo>
                  <a:lnTo>
                    <a:pt x="3800" y="230"/>
                  </a:lnTo>
                  <a:lnTo>
                    <a:pt x="3885" y="230"/>
                  </a:lnTo>
                  <a:lnTo>
                    <a:pt x="3885" y="281"/>
                  </a:lnTo>
                  <a:lnTo>
                    <a:pt x="3890" y="272"/>
                  </a:lnTo>
                  <a:lnTo>
                    <a:pt x="3895" y="264"/>
                  </a:lnTo>
                  <a:lnTo>
                    <a:pt x="3901" y="258"/>
                  </a:lnTo>
                  <a:lnTo>
                    <a:pt x="3907" y="251"/>
                  </a:lnTo>
                  <a:lnTo>
                    <a:pt x="3914" y="246"/>
                  </a:lnTo>
                  <a:lnTo>
                    <a:pt x="3921" y="241"/>
                  </a:lnTo>
                  <a:lnTo>
                    <a:pt x="3928" y="237"/>
                  </a:lnTo>
                  <a:lnTo>
                    <a:pt x="3935" y="233"/>
                  </a:lnTo>
                  <a:lnTo>
                    <a:pt x="3942" y="230"/>
                  </a:lnTo>
                  <a:lnTo>
                    <a:pt x="3950" y="227"/>
                  </a:lnTo>
                  <a:lnTo>
                    <a:pt x="3964" y="224"/>
                  </a:lnTo>
                  <a:lnTo>
                    <a:pt x="3971" y="222"/>
                  </a:lnTo>
                  <a:lnTo>
                    <a:pt x="3978" y="221"/>
                  </a:lnTo>
                  <a:lnTo>
                    <a:pt x="3990" y="221"/>
                  </a:lnTo>
                  <a:lnTo>
                    <a:pt x="4000" y="221"/>
                  </a:lnTo>
                  <a:lnTo>
                    <a:pt x="4008" y="222"/>
                  </a:lnTo>
                  <a:lnTo>
                    <a:pt x="4017" y="223"/>
                  </a:lnTo>
                  <a:lnTo>
                    <a:pt x="4026" y="225"/>
                  </a:lnTo>
                  <a:lnTo>
                    <a:pt x="4034" y="228"/>
                  </a:lnTo>
                  <a:lnTo>
                    <a:pt x="4042" y="231"/>
                  </a:lnTo>
                  <a:lnTo>
                    <a:pt x="4050" y="234"/>
                  </a:lnTo>
                  <a:lnTo>
                    <a:pt x="4057" y="238"/>
                  </a:lnTo>
                  <a:lnTo>
                    <a:pt x="4064" y="243"/>
                  </a:lnTo>
                  <a:lnTo>
                    <a:pt x="4071" y="248"/>
                  </a:lnTo>
                  <a:lnTo>
                    <a:pt x="4078" y="254"/>
                  </a:lnTo>
                  <a:lnTo>
                    <a:pt x="4084" y="261"/>
                  </a:lnTo>
                  <a:lnTo>
                    <a:pt x="4090" y="268"/>
                  </a:lnTo>
                  <a:lnTo>
                    <a:pt x="4096" y="275"/>
                  </a:lnTo>
                  <a:lnTo>
                    <a:pt x="4101" y="283"/>
                  </a:lnTo>
                  <a:lnTo>
                    <a:pt x="4105" y="292"/>
                  </a:lnTo>
                  <a:lnTo>
                    <a:pt x="4111" y="282"/>
                  </a:lnTo>
                  <a:lnTo>
                    <a:pt x="4118" y="273"/>
                  </a:lnTo>
                  <a:lnTo>
                    <a:pt x="4125" y="265"/>
                  </a:lnTo>
                  <a:lnTo>
                    <a:pt x="4133" y="257"/>
                  </a:lnTo>
                  <a:lnTo>
                    <a:pt x="4140" y="251"/>
                  </a:lnTo>
                  <a:lnTo>
                    <a:pt x="4148" y="245"/>
                  </a:lnTo>
                  <a:lnTo>
                    <a:pt x="4157" y="240"/>
                  </a:lnTo>
                  <a:lnTo>
                    <a:pt x="4165" y="235"/>
                  </a:lnTo>
                  <a:lnTo>
                    <a:pt x="4174" y="232"/>
                  </a:lnTo>
                  <a:lnTo>
                    <a:pt x="4182" y="229"/>
                  </a:lnTo>
                  <a:lnTo>
                    <a:pt x="4191" y="226"/>
                  </a:lnTo>
                  <a:lnTo>
                    <a:pt x="4199" y="224"/>
                  </a:lnTo>
                  <a:lnTo>
                    <a:pt x="4207" y="223"/>
                  </a:lnTo>
                  <a:lnTo>
                    <a:pt x="4214" y="222"/>
                  </a:lnTo>
                  <a:lnTo>
                    <a:pt x="4228" y="221"/>
                  </a:lnTo>
                  <a:lnTo>
                    <a:pt x="4241" y="221"/>
                  </a:lnTo>
                  <a:lnTo>
                    <a:pt x="4254" y="223"/>
                  </a:lnTo>
                  <a:lnTo>
                    <a:pt x="4267" y="225"/>
                  </a:lnTo>
                  <a:lnTo>
                    <a:pt x="4280" y="229"/>
                  </a:lnTo>
                  <a:lnTo>
                    <a:pt x="4292" y="234"/>
                  </a:lnTo>
                  <a:lnTo>
                    <a:pt x="4298" y="237"/>
                  </a:lnTo>
                  <a:lnTo>
                    <a:pt x="4304" y="241"/>
                  </a:lnTo>
                  <a:lnTo>
                    <a:pt x="4310" y="244"/>
                  </a:lnTo>
                  <a:lnTo>
                    <a:pt x="4316" y="249"/>
                  </a:lnTo>
                  <a:lnTo>
                    <a:pt x="4321" y="253"/>
                  </a:lnTo>
                  <a:lnTo>
                    <a:pt x="4327" y="258"/>
                  </a:lnTo>
                  <a:lnTo>
                    <a:pt x="4332" y="264"/>
                  </a:lnTo>
                  <a:lnTo>
                    <a:pt x="4337" y="270"/>
                  </a:lnTo>
                  <a:lnTo>
                    <a:pt x="4341" y="276"/>
                  </a:lnTo>
                  <a:lnTo>
                    <a:pt x="4346" y="283"/>
                  </a:lnTo>
                  <a:lnTo>
                    <a:pt x="4350" y="290"/>
                  </a:lnTo>
                  <a:lnTo>
                    <a:pt x="4354" y="298"/>
                  </a:lnTo>
                  <a:lnTo>
                    <a:pt x="4357" y="307"/>
                  </a:lnTo>
                  <a:lnTo>
                    <a:pt x="4360" y="316"/>
                  </a:lnTo>
                  <a:lnTo>
                    <a:pt x="4363" y="325"/>
                  </a:lnTo>
                  <a:lnTo>
                    <a:pt x="4366" y="335"/>
                  </a:lnTo>
                  <a:lnTo>
                    <a:pt x="4368" y="346"/>
                  </a:lnTo>
                  <a:lnTo>
                    <a:pt x="4370" y="357"/>
                  </a:lnTo>
                  <a:lnTo>
                    <a:pt x="4371" y="369"/>
                  </a:lnTo>
                  <a:lnTo>
                    <a:pt x="4372" y="381"/>
                  </a:lnTo>
                  <a:lnTo>
                    <a:pt x="4372" y="394"/>
                  </a:lnTo>
                  <a:lnTo>
                    <a:pt x="4372" y="408"/>
                  </a:lnTo>
                  <a:close/>
                  <a:moveTo>
                    <a:pt x="3177" y="685"/>
                  </a:moveTo>
                  <a:lnTo>
                    <a:pt x="3165" y="685"/>
                  </a:lnTo>
                  <a:lnTo>
                    <a:pt x="3153" y="684"/>
                  </a:lnTo>
                  <a:lnTo>
                    <a:pt x="3142" y="683"/>
                  </a:lnTo>
                  <a:lnTo>
                    <a:pt x="3130" y="681"/>
                  </a:lnTo>
                  <a:lnTo>
                    <a:pt x="3119" y="678"/>
                  </a:lnTo>
                  <a:lnTo>
                    <a:pt x="3108" y="675"/>
                  </a:lnTo>
                  <a:lnTo>
                    <a:pt x="3097" y="671"/>
                  </a:lnTo>
                  <a:lnTo>
                    <a:pt x="3087" y="667"/>
                  </a:lnTo>
                  <a:lnTo>
                    <a:pt x="3076" y="663"/>
                  </a:lnTo>
                  <a:lnTo>
                    <a:pt x="3066" y="658"/>
                  </a:lnTo>
                  <a:lnTo>
                    <a:pt x="3057" y="652"/>
                  </a:lnTo>
                  <a:lnTo>
                    <a:pt x="3047" y="646"/>
                  </a:lnTo>
                  <a:lnTo>
                    <a:pt x="3038" y="639"/>
                  </a:lnTo>
                  <a:lnTo>
                    <a:pt x="3029" y="633"/>
                  </a:lnTo>
                  <a:lnTo>
                    <a:pt x="3021" y="625"/>
                  </a:lnTo>
                  <a:lnTo>
                    <a:pt x="3013" y="618"/>
                  </a:lnTo>
                  <a:lnTo>
                    <a:pt x="3005" y="610"/>
                  </a:lnTo>
                  <a:lnTo>
                    <a:pt x="2998" y="601"/>
                  </a:lnTo>
                  <a:lnTo>
                    <a:pt x="2991" y="592"/>
                  </a:lnTo>
                  <a:lnTo>
                    <a:pt x="2985" y="583"/>
                  </a:lnTo>
                  <a:lnTo>
                    <a:pt x="2979" y="574"/>
                  </a:lnTo>
                  <a:lnTo>
                    <a:pt x="2973" y="564"/>
                  </a:lnTo>
                  <a:lnTo>
                    <a:pt x="2968" y="554"/>
                  </a:lnTo>
                  <a:lnTo>
                    <a:pt x="2963" y="544"/>
                  </a:lnTo>
                  <a:lnTo>
                    <a:pt x="2959" y="533"/>
                  </a:lnTo>
                  <a:lnTo>
                    <a:pt x="2956" y="523"/>
                  </a:lnTo>
                  <a:lnTo>
                    <a:pt x="2952" y="512"/>
                  </a:lnTo>
                  <a:lnTo>
                    <a:pt x="2950" y="500"/>
                  </a:lnTo>
                  <a:lnTo>
                    <a:pt x="2948" y="489"/>
                  </a:lnTo>
                  <a:lnTo>
                    <a:pt x="2946" y="477"/>
                  </a:lnTo>
                  <a:lnTo>
                    <a:pt x="2945" y="466"/>
                  </a:lnTo>
                  <a:lnTo>
                    <a:pt x="2945" y="453"/>
                  </a:lnTo>
                  <a:lnTo>
                    <a:pt x="2945" y="441"/>
                  </a:lnTo>
                  <a:lnTo>
                    <a:pt x="2946" y="429"/>
                  </a:lnTo>
                  <a:lnTo>
                    <a:pt x="2948" y="417"/>
                  </a:lnTo>
                  <a:lnTo>
                    <a:pt x="2950" y="406"/>
                  </a:lnTo>
                  <a:lnTo>
                    <a:pt x="2952" y="395"/>
                  </a:lnTo>
                  <a:lnTo>
                    <a:pt x="2956" y="384"/>
                  </a:lnTo>
                  <a:lnTo>
                    <a:pt x="2959" y="373"/>
                  </a:lnTo>
                  <a:lnTo>
                    <a:pt x="2963" y="362"/>
                  </a:lnTo>
                  <a:lnTo>
                    <a:pt x="2968" y="352"/>
                  </a:lnTo>
                  <a:lnTo>
                    <a:pt x="2973" y="342"/>
                  </a:lnTo>
                  <a:lnTo>
                    <a:pt x="2979" y="332"/>
                  </a:lnTo>
                  <a:lnTo>
                    <a:pt x="2985" y="323"/>
                  </a:lnTo>
                  <a:lnTo>
                    <a:pt x="2991" y="314"/>
                  </a:lnTo>
                  <a:lnTo>
                    <a:pt x="2998" y="305"/>
                  </a:lnTo>
                  <a:lnTo>
                    <a:pt x="3005" y="297"/>
                  </a:lnTo>
                  <a:lnTo>
                    <a:pt x="3013" y="289"/>
                  </a:lnTo>
                  <a:lnTo>
                    <a:pt x="3021" y="281"/>
                  </a:lnTo>
                  <a:lnTo>
                    <a:pt x="3029" y="274"/>
                  </a:lnTo>
                  <a:lnTo>
                    <a:pt x="3038" y="267"/>
                  </a:lnTo>
                  <a:lnTo>
                    <a:pt x="3047" y="260"/>
                  </a:lnTo>
                  <a:lnTo>
                    <a:pt x="3057" y="254"/>
                  </a:lnTo>
                  <a:lnTo>
                    <a:pt x="3066" y="249"/>
                  </a:lnTo>
                  <a:lnTo>
                    <a:pt x="3076" y="244"/>
                  </a:lnTo>
                  <a:lnTo>
                    <a:pt x="3087" y="239"/>
                  </a:lnTo>
                  <a:lnTo>
                    <a:pt x="3097" y="235"/>
                  </a:lnTo>
                  <a:lnTo>
                    <a:pt x="3108" y="231"/>
                  </a:lnTo>
                  <a:lnTo>
                    <a:pt x="3119" y="228"/>
                  </a:lnTo>
                  <a:lnTo>
                    <a:pt x="3130" y="226"/>
                  </a:lnTo>
                  <a:lnTo>
                    <a:pt x="3142" y="224"/>
                  </a:lnTo>
                  <a:lnTo>
                    <a:pt x="3153" y="222"/>
                  </a:lnTo>
                  <a:lnTo>
                    <a:pt x="3165" y="221"/>
                  </a:lnTo>
                  <a:lnTo>
                    <a:pt x="3177" y="221"/>
                  </a:lnTo>
                  <a:lnTo>
                    <a:pt x="3189" y="221"/>
                  </a:lnTo>
                  <a:lnTo>
                    <a:pt x="3201" y="222"/>
                  </a:lnTo>
                  <a:lnTo>
                    <a:pt x="3212" y="224"/>
                  </a:lnTo>
                  <a:lnTo>
                    <a:pt x="3224" y="226"/>
                  </a:lnTo>
                  <a:lnTo>
                    <a:pt x="3235" y="228"/>
                  </a:lnTo>
                  <a:lnTo>
                    <a:pt x="3246" y="231"/>
                  </a:lnTo>
                  <a:lnTo>
                    <a:pt x="3257" y="235"/>
                  </a:lnTo>
                  <a:lnTo>
                    <a:pt x="3267" y="239"/>
                  </a:lnTo>
                  <a:lnTo>
                    <a:pt x="3278" y="244"/>
                  </a:lnTo>
                  <a:lnTo>
                    <a:pt x="3288" y="249"/>
                  </a:lnTo>
                  <a:lnTo>
                    <a:pt x="3297" y="254"/>
                  </a:lnTo>
                  <a:lnTo>
                    <a:pt x="3307" y="260"/>
                  </a:lnTo>
                  <a:lnTo>
                    <a:pt x="3316" y="267"/>
                  </a:lnTo>
                  <a:lnTo>
                    <a:pt x="3325" y="274"/>
                  </a:lnTo>
                  <a:lnTo>
                    <a:pt x="3333" y="281"/>
                  </a:lnTo>
                  <a:lnTo>
                    <a:pt x="3341" y="289"/>
                  </a:lnTo>
                  <a:lnTo>
                    <a:pt x="3349" y="297"/>
                  </a:lnTo>
                  <a:lnTo>
                    <a:pt x="3356" y="305"/>
                  </a:lnTo>
                  <a:lnTo>
                    <a:pt x="3363" y="314"/>
                  </a:lnTo>
                  <a:lnTo>
                    <a:pt x="3369" y="323"/>
                  </a:lnTo>
                  <a:lnTo>
                    <a:pt x="3375" y="332"/>
                  </a:lnTo>
                  <a:lnTo>
                    <a:pt x="3381" y="342"/>
                  </a:lnTo>
                  <a:lnTo>
                    <a:pt x="3386" y="352"/>
                  </a:lnTo>
                  <a:lnTo>
                    <a:pt x="3391" y="362"/>
                  </a:lnTo>
                  <a:lnTo>
                    <a:pt x="3395" y="373"/>
                  </a:lnTo>
                  <a:lnTo>
                    <a:pt x="3398" y="384"/>
                  </a:lnTo>
                  <a:lnTo>
                    <a:pt x="3401" y="395"/>
                  </a:lnTo>
                  <a:lnTo>
                    <a:pt x="3404" y="406"/>
                  </a:lnTo>
                  <a:lnTo>
                    <a:pt x="3406" y="417"/>
                  </a:lnTo>
                  <a:lnTo>
                    <a:pt x="3408" y="429"/>
                  </a:lnTo>
                  <a:lnTo>
                    <a:pt x="3408" y="441"/>
                  </a:lnTo>
                  <a:lnTo>
                    <a:pt x="3409" y="453"/>
                  </a:lnTo>
                  <a:lnTo>
                    <a:pt x="3408" y="466"/>
                  </a:lnTo>
                  <a:lnTo>
                    <a:pt x="3408" y="477"/>
                  </a:lnTo>
                  <a:lnTo>
                    <a:pt x="3406" y="489"/>
                  </a:lnTo>
                  <a:lnTo>
                    <a:pt x="3404" y="500"/>
                  </a:lnTo>
                  <a:lnTo>
                    <a:pt x="3401" y="512"/>
                  </a:lnTo>
                  <a:lnTo>
                    <a:pt x="3398" y="523"/>
                  </a:lnTo>
                  <a:lnTo>
                    <a:pt x="3395" y="533"/>
                  </a:lnTo>
                  <a:lnTo>
                    <a:pt x="3391" y="544"/>
                  </a:lnTo>
                  <a:lnTo>
                    <a:pt x="3386" y="554"/>
                  </a:lnTo>
                  <a:lnTo>
                    <a:pt x="3381" y="564"/>
                  </a:lnTo>
                  <a:lnTo>
                    <a:pt x="3375" y="574"/>
                  </a:lnTo>
                  <a:lnTo>
                    <a:pt x="3369" y="583"/>
                  </a:lnTo>
                  <a:lnTo>
                    <a:pt x="3363" y="592"/>
                  </a:lnTo>
                  <a:lnTo>
                    <a:pt x="3356" y="601"/>
                  </a:lnTo>
                  <a:lnTo>
                    <a:pt x="3349" y="610"/>
                  </a:lnTo>
                  <a:lnTo>
                    <a:pt x="3341" y="618"/>
                  </a:lnTo>
                  <a:lnTo>
                    <a:pt x="3333" y="625"/>
                  </a:lnTo>
                  <a:lnTo>
                    <a:pt x="3325" y="633"/>
                  </a:lnTo>
                  <a:lnTo>
                    <a:pt x="3316" y="639"/>
                  </a:lnTo>
                  <a:lnTo>
                    <a:pt x="3307" y="646"/>
                  </a:lnTo>
                  <a:lnTo>
                    <a:pt x="3297" y="652"/>
                  </a:lnTo>
                  <a:lnTo>
                    <a:pt x="3288" y="658"/>
                  </a:lnTo>
                  <a:lnTo>
                    <a:pt x="3278" y="663"/>
                  </a:lnTo>
                  <a:lnTo>
                    <a:pt x="3267" y="667"/>
                  </a:lnTo>
                  <a:lnTo>
                    <a:pt x="3257" y="671"/>
                  </a:lnTo>
                  <a:lnTo>
                    <a:pt x="3246" y="675"/>
                  </a:lnTo>
                  <a:lnTo>
                    <a:pt x="3235" y="678"/>
                  </a:lnTo>
                  <a:lnTo>
                    <a:pt x="3224" y="681"/>
                  </a:lnTo>
                  <a:lnTo>
                    <a:pt x="3212" y="683"/>
                  </a:lnTo>
                  <a:lnTo>
                    <a:pt x="3201" y="684"/>
                  </a:lnTo>
                  <a:lnTo>
                    <a:pt x="3189" y="685"/>
                  </a:lnTo>
                  <a:lnTo>
                    <a:pt x="3177" y="685"/>
                  </a:lnTo>
                  <a:close/>
                  <a:moveTo>
                    <a:pt x="2491" y="677"/>
                  </a:moveTo>
                  <a:lnTo>
                    <a:pt x="2402" y="677"/>
                  </a:lnTo>
                  <a:lnTo>
                    <a:pt x="2402" y="453"/>
                  </a:lnTo>
                  <a:lnTo>
                    <a:pt x="2402" y="444"/>
                  </a:lnTo>
                  <a:lnTo>
                    <a:pt x="2402" y="436"/>
                  </a:lnTo>
                  <a:lnTo>
                    <a:pt x="2401" y="428"/>
                  </a:lnTo>
                  <a:lnTo>
                    <a:pt x="2400" y="420"/>
                  </a:lnTo>
                  <a:lnTo>
                    <a:pt x="2398" y="412"/>
                  </a:lnTo>
                  <a:lnTo>
                    <a:pt x="2397" y="404"/>
                  </a:lnTo>
                  <a:lnTo>
                    <a:pt x="2395" y="397"/>
                  </a:lnTo>
                  <a:lnTo>
                    <a:pt x="2392" y="390"/>
                  </a:lnTo>
                  <a:lnTo>
                    <a:pt x="2390" y="383"/>
                  </a:lnTo>
                  <a:lnTo>
                    <a:pt x="2387" y="377"/>
                  </a:lnTo>
                  <a:lnTo>
                    <a:pt x="2381" y="364"/>
                  </a:lnTo>
                  <a:lnTo>
                    <a:pt x="2374" y="353"/>
                  </a:lnTo>
                  <a:lnTo>
                    <a:pt x="2370" y="347"/>
                  </a:lnTo>
                  <a:lnTo>
                    <a:pt x="2365" y="342"/>
                  </a:lnTo>
                  <a:lnTo>
                    <a:pt x="2361" y="337"/>
                  </a:lnTo>
                  <a:lnTo>
                    <a:pt x="2357" y="333"/>
                  </a:lnTo>
                  <a:lnTo>
                    <a:pt x="2347" y="325"/>
                  </a:lnTo>
                  <a:lnTo>
                    <a:pt x="2336" y="318"/>
                  </a:lnTo>
                  <a:lnTo>
                    <a:pt x="2331" y="314"/>
                  </a:lnTo>
                  <a:lnTo>
                    <a:pt x="2325" y="312"/>
                  </a:lnTo>
                  <a:lnTo>
                    <a:pt x="2319" y="309"/>
                  </a:lnTo>
                  <a:lnTo>
                    <a:pt x="2313" y="307"/>
                  </a:lnTo>
                  <a:lnTo>
                    <a:pt x="2307" y="305"/>
                  </a:lnTo>
                  <a:lnTo>
                    <a:pt x="2301" y="304"/>
                  </a:lnTo>
                  <a:lnTo>
                    <a:pt x="2295" y="303"/>
                  </a:lnTo>
                  <a:lnTo>
                    <a:pt x="2288" y="302"/>
                  </a:lnTo>
                  <a:lnTo>
                    <a:pt x="2275" y="301"/>
                  </a:lnTo>
                  <a:lnTo>
                    <a:pt x="2261" y="302"/>
                  </a:lnTo>
                  <a:lnTo>
                    <a:pt x="2254" y="303"/>
                  </a:lnTo>
                  <a:lnTo>
                    <a:pt x="2247" y="304"/>
                  </a:lnTo>
                  <a:lnTo>
                    <a:pt x="2234" y="307"/>
                  </a:lnTo>
                  <a:lnTo>
                    <a:pt x="2228" y="309"/>
                  </a:lnTo>
                  <a:lnTo>
                    <a:pt x="2222" y="312"/>
                  </a:lnTo>
                  <a:lnTo>
                    <a:pt x="2216" y="314"/>
                  </a:lnTo>
                  <a:lnTo>
                    <a:pt x="2210" y="318"/>
                  </a:lnTo>
                  <a:lnTo>
                    <a:pt x="2204" y="321"/>
                  </a:lnTo>
                  <a:lnTo>
                    <a:pt x="2198" y="325"/>
                  </a:lnTo>
                  <a:lnTo>
                    <a:pt x="2193" y="329"/>
                  </a:lnTo>
                  <a:lnTo>
                    <a:pt x="2188" y="333"/>
                  </a:lnTo>
                  <a:lnTo>
                    <a:pt x="2183" y="338"/>
                  </a:lnTo>
                  <a:lnTo>
                    <a:pt x="2178" y="343"/>
                  </a:lnTo>
                  <a:lnTo>
                    <a:pt x="2173" y="348"/>
                  </a:lnTo>
                  <a:lnTo>
                    <a:pt x="2169" y="354"/>
                  </a:lnTo>
                  <a:lnTo>
                    <a:pt x="2164" y="360"/>
                  </a:lnTo>
                  <a:lnTo>
                    <a:pt x="2160" y="366"/>
                  </a:lnTo>
                  <a:lnTo>
                    <a:pt x="2153" y="380"/>
                  </a:lnTo>
                  <a:lnTo>
                    <a:pt x="2150" y="387"/>
                  </a:lnTo>
                  <a:lnTo>
                    <a:pt x="2147" y="394"/>
                  </a:lnTo>
                  <a:lnTo>
                    <a:pt x="2142" y="410"/>
                  </a:lnTo>
                  <a:lnTo>
                    <a:pt x="2140" y="419"/>
                  </a:lnTo>
                  <a:lnTo>
                    <a:pt x="2139" y="427"/>
                  </a:lnTo>
                  <a:lnTo>
                    <a:pt x="2137" y="436"/>
                  </a:lnTo>
                  <a:lnTo>
                    <a:pt x="2137" y="446"/>
                  </a:lnTo>
                  <a:lnTo>
                    <a:pt x="2136" y="466"/>
                  </a:lnTo>
                  <a:lnTo>
                    <a:pt x="2136" y="677"/>
                  </a:lnTo>
                  <a:lnTo>
                    <a:pt x="2046" y="677"/>
                  </a:lnTo>
                  <a:lnTo>
                    <a:pt x="2046" y="230"/>
                  </a:lnTo>
                  <a:lnTo>
                    <a:pt x="2133" y="230"/>
                  </a:lnTo>
                  <a:lnTo>
                    <a:pt x="2133" y="306"/>
                  </a:lnTo>
                  <a:lnTo>
                    <a:pt x="2138" y="296"/>
                  </a:lnTo>
                  <a:lnTo>
                    <a:pt x="2144" y="287"/>
                  </a:lnTo>
                  <a:lnTo>
                    <a:pt x="2151" y="278"/>
                  </a:lnTo>
                  <a:lnTo>
                    <a:pt x="2159" y="270"/>
                  </a:lnTo>
                  <a:lnTo>
                    <a:pt x="2163" y="266"/>
                  </a:lnTo>
                  <a:lnTo>
                    <a:pt x="2167" y="262"/>
                  </a:lnTo>
                  <a:lnTo>
                    <a:pt x="2177" y="255"/>
                  </a:lnTo>
                  <a:lnTo>
                    <a:pt x="2186" y="249"/>
                  </a:lnTo>
                  <a:lnTo>
                    <a:pt x="2196" y="243"/>
                  </a:lnTo>
                  <a:lnTo>
                    <a:pt x="2207" y="238"/>
                  </a:lnTo>
                  <a:lnTo>
                    <a:pt x="2218" y="234"/>
                  </a:lnTo>
                  <a:lnTo>
                    <a:pt x="2229" y="230"/>
                  </a:lnTo>
                  <a:lnTo>
                    <a:pt x="2241" y="227"/>
                  </a:lnTo>
                  <a:lnTo>
                    <a:pt x="2253" y="224"/>
                  </a:lnTo>
                  <a:lnTo>
                    <a:pt x="2264" y="222"/>
                  </a:lnTo>
                  <a:lnTo>
                    <a:pt x="2276" y="221"/>
                  </a:lnTo>
                  <a:lnTo>
                    <a:pt x="2288" y="221"/>
                  </a:lnTo>
                  <a:lnTo>
                    <a:pt x="2307" y="222"/>
                  </a:lnTo>
                  <a:lnTo>
                    <a:pt x="2326" y="224"/>
                  </a:lnTo>
                  <a:lnTo>
                    <a:pt x="2335" y="225"/>
                  </a:lnTo>
                  <a:lnTo>
                    <a:pt x="2344" y="228"/>
                  </a:lnTo>
                  <a:lnTo>
                    <a:pt x="2353" y="230"/>
                  </a:lnTo>
                  <a:lnTo>
                    <a:pt x="2362" y="233"/>
                  </a:lnTo>
                  <a:lnTo>
                    <a:pt x="2371" y="236"/>
                  </a:lnTo>
                  <a:lnTo>
                    <a:pt x="2380" y="240"/>
                  </a:lnTo>
                  <a:lnTo>
                    <a:pt x="2388" y="244"/>
                  </a:lnTo>
                  <a:lnTo>
                    <a:pt x="2397" y="249"/>
                  </a:lnTo>
                  <a:lnTo>
                    <a:pt x="2405" y="254"/>
                  </a:lnTo>
                  <a:lnTo>
                    <a:pt x="2413" y="259"/>
                  </a:lnTo>
                  <a:lnTo>
                    <a:pt x="2420" y="265"/>
                  </a:lnTo>
                  <a:lnTo>
                    <a:pt x="2427" y="271"/>
                  </a:lnTo>
                  <a:lnTo>
                    <a:pt x="2434" y="278"/>
                  </a:lnTo>
                  <a:lnTo>
                    <a:pt x="2441" y="285"/>
                  </a:lnTo>
                  <a:lnTo>
                    <a:pt x="2448" y="293"/>
                  </a:lnTo>
                  <a:lnTo>
                    <a:pt x="2454" y="301"/>
                  </a:lnTo>
                  <a:lnTo>
                    <a:pt x="2459" y="310"/>
                  </a:lnTo>
                  <a:lnTo>
                    <a:pt x="2464" y="319"/>
                  </a:lnTo>
                  <a:lnTo>
                    <a:pt x="2469" y="328"/>
                  </a:lnTo>
                  <a:lnTo>
                    <a:pt x="2474" y="339"/>
                  </a:lnTo>
                  <a:lnTo>
                    <a:pt x="2478" y="349"/>
                  </a:lnTo>
                  <a:lnTo>
                    <a:pt x="2481" y="360"/>
                  </a:lnTo>
                  <a:lnTo>
                    <a:pt x="2484" y="372"/>
                  </a:lnTo>
                  <a:lnTo>
                    <a:pt x="2487" y="384"/>
                  </a:lnTo>
                  <a:lnTo>
                    <a:pt x="2489" y="397"/>
                  </a:lnTo>
                  <a:lnTo>
                    <a:pt x="2490" y="410"/>
                  </a:lnTo>
                  <a:lnTo>
                    <a:pt x="2491" y="424"/>
                  </a:lnTo>
                  <a:lnTo>
                    <a:pt x="2491" y="438"/>
                  </a:lnTo>
                  <a:lnTo>
                    <a:pt x="2491" y="677"/>
                  </a:lnTo>
                  <a:close/>
                  <a:moveTo>
                    <a:pt x="1589" y="677"/>
                  </a:moveTo>
                  <a:lnTo>
                    <a:pt x="1499" y="677"/>
                  </a:lnTo>
                  <a:lnTo>
                    <a:pt x="1499" y="624"/>
                  </a:lnTo>
                  <a:lnTo>
                    <a:pt x="1496" y="627"/>
                  </a:lnTo>
                  <a:lnTo>
                    <a:pt x="1493" y="631"/>
                  </a:lnTo>
                  <a:lnTo>
                    <a:pt x="1487" y="637"/>
                  </a:lnTo>
                  <a:lnTo>
                    <a:pt x="1480" y="644"/>
                  </a:lnTo>
                  <a:lnTo>
                    <a:pt x="1473" y="649"/>
                  </a:lnTo>
                  <a:lnTo>
                    <a:pt x="1457" y="660"/>
                  </a:lnTo>
                  <a:lnTo>
                    <a:pt x="1449" y="665"/>
                  </a:lnTo>
                  <a:lnTo>
                    <a:pt x="1440" y="669"/>
                  </a:lnTo>
                  <a:lnTo>
                    <a:pt x="1431" y="673"/>
                  </a:lnTo>
                  <a:lnTo>
                    <a:pt x="1422" y="676"/>
                  </a:lnTo>
                  <a:lnTo>
                    <a:pt x="1412" y="679"/>
                  </a:lnTo>
                  <a:lnTo>
                    <a:pt x="1402" y="682"/>
                  </a:lnTo>
                  <a:lnTo>
                    <a:pt x="1392" y="684"/>
                  </a:lnTo>
                  <a:lnTo>
                    <a:pt x="1381" y="685"/>
                  </a:lnTo>
                  <a:lnTo>
                    <a:pt x="1370" y="686"/>
                  </a:lnTo>
                  <a:lnTo>
                    <a:pt x="1359" y="686"/>
                  </a:lnTo>
                  <a:lnTo>
                    <a:pt x="1347" y="686"/>
                  </a:lnTo>
                  <a:lnTo>
                    <a:pt x="1335" y="685"/>
                  </a:lnTo>
                  <a:lnTo>
                    <a:pt x="1323" y="684"/>
                  </a:lnTo>
                  <a:lnTo>
                    <a:pt x="1312" y="682"/>
                  </a:lnTo>
                  <a:lnTo>
                    <a:pt x="1301" y="679"/>
                  </a:lnTo>
                  <a:lnTo>
                    <a:pt x="1290" y="676"/>
                  </a:lnTo>
                  <a:lnTo>
                    <a:pt x="1280" y="672"/>
                  </a:lnTo>
                  <a:lnTo>
                    <a:pt x="1269" y="668"/>
                  </a:lnTo>
                  <a:lnTo>
                    <a:pt x="1259" y="663"/>
                  </a:lnTo>
                  <a:lnTo>
                    <a:pt x="1250" y="658"/>
                  </a:lnTo>
                  <a:lnTo>
                    <a:pt x="1240" y="653"/>
                  </a:lnTo>
                  <a:lnTo>
                    <a:pt x="1231" y="647"/>
                  </a:lnTo>
                  <a:lnTo>
                    <a:pt x="1223" y="640"/>
                  </a:lnTo>
                  <a:lnTo>
                    <a:pt x="1214" y="633"/>
                  </a:lnTo>
                  <a:lnTo>
                    <a:pt x="1206" y="626"/>
                  </a:lnTo>
                  <a:lnTo>
                    <a:pt x="1199" y="618"/>
                  </a:lnTo>
                  <a:lnTo>
                    <a:pt x="1191" y="610"/>
                  </a:lnTo>
                  <a:lnTo>
                    <a:pt x="1184" y="602"/>
                  </a:lnTo>
                  <a:lnTo>
                    <a:pt x="1178" y="593"/>
                  </a:lnTo>
                  <a:lnTo>
                    <a:pt x="1172" y="584"/>
                  </a:lnTo>
                  <a:lnTo>
                    <a:pt x="1166" y="575"/>
                  </a:lnTo>
                  <a:lnTo>
                    <a:pt x="1161" y="565"/>
                  </a:lnTo>
                  <a:lnTo>
                    <a:pt x="1156" y="555"/>
                  </a:lnTo>
                  <a:lnTo>
                    <a:pt x="1152" y="545"/>
                  </a:lnTo>
                  <a:lnTo>
                    <a:pt x="1148" y="534"/>
                  </a:lnTo>
                  <a:lnTo>
                    <a:pt x="1144" y="523"/>
                  </a:lnTo>
                  <a:lnTo>
                    <a:pt x="1142" y="512"/>
                  </a:lnTo>
                  <a:lnTo>
                    <a:pt x="1139" y="501"/>
                  </a:lnTo>
                  <a:lnTo>
                    <a:pt x="1137" y="489"/>
                  </a:lnTo>
                  <a:lnTo>
                    <a:pt x="1136" y="478"/>
                  </a:lnTo>
                  <a:lnTo>
                    <a:pt x="1135" y="466"/>
                  </a:lnTo>
                  <a:lnTo>
                    <a:pt x="1135" y="453"/>
                  </a:lnTo>
                  <a:lnTo>
                    <a:pt x="1135" y="441"/>
                  </a:lnTo>
                  <a:lnTo>
                    <a:pt x="1136" y="429"/>
                  </a:lnTo>
                  <a:lnTo>
                    <a:pt x="1137" y="417"/>
                  </a:lnTo>
                  <a:lnTo>
                    <a:pt x="1139" y="406"/>
                  </a:lnTo>
                  <a:lnTo>
                    <a:pt x="1142" y="395"/>
                  </a:lnTo>
                  <a:lnTo>
                    <a:pt x="1143" y="389"/>
                  </a:lnTo>
                  <a:lnTo>
                    <a:pt x="1144" y="384"/>
                  </a:lnTo>
                  <a:lnTo>
                    <a:pt x="1148" y="373"/>
                  </a:lnTo>
                  <a:lnTo>
                    <a:pt x="1152" y="362"/>
                  </a:lnTo>
                  <a:lnTo>
                    <a:pt x="1156" y="352"/>
                  </a:lnTo>
                  <a:lnTo>
                    <a:pt x="1161" y="342"/>
                  </a:lnTo>
                  <a:lnTo>
                    <a:pt x="1166" y="332"/>
                  </a:lnTo>
                  <a:lnTo>
                    <a:pt x="1172" y="323"/>
                  </a:lnTo>
                  <a:lnTo>
                    <a:pt x="1178" y="314"/>
                  </a:lnTo>
                  <a:lnTo>
                    <a:pt x="1184" y="305"/>
                  </a:lnTo>
                  <a:lnTo>
                    <a:pt x="1191" y="297"/>
                  </a:lnTo>
                  <a:lnTo>
                    <a:pt x="1199" y="289"/>
                  </a:lnTo>
                  <a:lnTo>
                    <a:pt x="1206" y="281"/>
                  </a:lnTo>
                  <a:lnTo>
                    <a:pt x="1214" y="274"/>
                  </a:lnTo>
                  <a:lnTo>
                    <a:pt x="1218" y="270"/>
                  </a:lnTo>
                  <a:lnTo>
                    <a:pt x="1223" y="267"/>
                  </a:lnTo>
                  <a:lnTo>
                    <a:pt x="1231" y="260"/>
                  </a:lnTo>
                  <a:lnTo>
                    <a:pt x="1240" y="254"/>
                  </a:lnTo>
                  <a:lnTo>
                    <a:pt x="1250" y="249"/>
                  </a:lnTo>
                  <a:lnTo>
                    <a:pt x="1259" y="244"/>
                  </a:lnTo>
                  <a:lnTo>
                    <a:pt x="1269" y="239"/>
                  </a:lnTo>
                  <a:lnTo>
                    <a:pt x="1280" y="235"/>
                  </a:lnTo>
                  <a:lnTo>
                    <a:pt x="1290" y="231"/>
                  </a:lnTo>
                  <a:lnTo>
                    <a:pt x="1301" y="228"/>
                  </a:lnTo>
                  <a:lnTo>
                    <a:pt x="1312" y="226"/>
                  </a:lnTo>
                  <a:lnTo>
                    <a:pt x="1323" y="224"/>
                  </a:lnTo>
                  <a:lnTo>
                    <a:pt x="1335" y="222"/>
                  </a:lnTo>
                  <a:lnTo>
                    <a:pt x="1347" y="221"/>
                  </a:lnTo>
                  <a:lnTo>
                    <a:pt x="1359" y="221"/>
                  </a:lnTo>
                  <a:lnTo>
                    <a:pt x="1370" y="221"/>
                  </a:lnTo>
                  <a:lnTo>
                    <a:pt x="1381" y="222"/>
                  </a:lnTo>
                  <a:lnTo>
                    <a:pt x="1392" y="223"/>
                  </a:lnTo>
                  <a:lnTo>
                    <a:pt x="1402" y="225"/>
                  </a:lnTo>
                  <a:lnTo>
                    <a:pt x="1412" y="228"/>
                  </a:lnTo>
                  <a:lnTo>
                    <a:pt x="1421" y="230"/>
                  </a:lnTo>
                  <a:lnTo>
                    <a:pt x="1431" y="234"/>
                  </a:lnTo>
                  <a:lnTo>
                    <a:pt x="1440" y="238"/>
                  </a:lnTo>
                  <a:lnTo>
                    <a:pt x="1448" y="242"/>
                  </a:lnTo>
                  <a:lnTo>
                    <a:pt x="1457" y="246"/>
                  </a:lnTo>
                  <a:lnTo>
                    <a:pt x="1465" y="251"/>
                  </a:lnTo>
                  <a:lnTo>
                    <a:pt x="1468" y="254"/>
                  </a:lnTo>
                  <a:lnTo>
                    <a:pt x="1472" y="257"/>
                  </a:lnTo>
                  <a:lnTo>
                    <a:pt x="1479" y="263"/>
                  </a:lnTo>
                  <a:lnTo>
                    <a:pt x="1486" y="269"/>
                  </a:lnTo>
                  <a:lnTo>
                    <a:pt x="1493" y="275"/>
                  </a:lnTo>
                  <a:lnTo>
                    <a:pt x="1499" y="282"/>
                  </a:lnTo>
                  <a:lnTo>
                    <a:pt x="1499" y="230"/>
                  </a:lnTo>
                  <a:lnTo>
                    <a:pt x="1589" y="230"/>
                  </a:lnTo>
                  <a:lnTo>
                    <a:pt x="1589" y="677"/>
                  </a:lnTo>
                  <a:close/>
                  <a:moveTo>
                    <a:pt x="466" y="686"/>
                  </a:moveTo>
                  <a:lnTo>
                    <a:pt x="452" y="686"/>
                  </a:lnTo>
                  <a:lnTo>
                    <a:pt x="438" y="685"/>
                  </a:lnTo>
                  <a:lnTo>
                    <a:pt x="424" y="684"/>
                  </a:lnTo>
                  <a:lnTo>
                    <a:pt x="410" y="682"/>
                  </a:lnTo>
                  <a:lnTo>
                    <a:pt x="395" y="679"/>
                  </a:lnTo>
                  <a:lnTo>
                    <a:pt x="380" y="676"/>
                  </a:lnTo>
                  <a:lnTo>
                    <a:pt x="365" y="672"/>
                  </a:lnTo>
                  <a:lnTo>
                    <a:pt x="350" y="667"/>
                  </a:lnTo>
                  <a:lnTo>
                    <a:pt x="335" y="662"/>
                  </a:lnTo>
                  <a:lnTo>
                    <a:pt x="319" y="655"/>
                  </a:lnTo>
                  <a:lnTo>
                    <a:pt x="304" y="648"/>
                  </a:lnTo>
                  <a:lnTo>
                    <a:pt x="290" y="640"/>
                  </a:lnTo>
                  <a:lnTo>
                    <a:pt x="275" y="632"/>
                  </a:lnTo>
                  <a:lnTo>
                    <a:pt x="261" y="622"/>
                  </a:lnTo>
                  <a:lnTo>
                    <a:pt x="247" y="611"/>
                  </a:lnTo>
                  <a:lnTo>
                    <a:pt x="240" y="606"/>
                  </a:lnTo>
                  <a:lnTo>
                    <a:pt x="233" y="600"/>
                  </a:lnTo>
                  <a:lnTo>
                    <a:pt x="241" y="590"/>
                  </a:lnTo>
                  <a:lnTo>
                    <a:pt x="258" y="567"/>
                  </a:lnTo>
                  <a:lnTo>
                    <a:pt x="283" y="534"/>
                  </a:lnTo>
                  <a:lnTo>
                    <a:pt x="286" y="537"/>
                  </a:lnTo>
                  <a:lnTo>
                    <a:pt x="296" y="545"/>
                  </a:lnTo>
                  <a:lnTo>
                    <a:pt x="303" y="551"/>
                  </a:lnTo>
                  <a:lnTo>
                    <a:pt x="311" y="557"/>
                  </a:lnTo>
                  <a:lnTo>
                    <a:pt x="321" y="563"/>
                  </a:lnTo>
                  <a:lnTo>
                    <a:pt x="332" y="570"/>
                  </a:lnTo>
                  <a:lnTo>
                    <a:pt x="345" y="577"/>
                  </a:lnTo>
                  <a:lnTo>
                    <a:pt x="358" y="583"/>
                  </a:lnTo>
                  <a:lnTo>
                    <a:pt x="365" y="586"/>
                  </a:lnTo>
                  <a:lnTo>
                    <a:pt x="373" y="589"/>
                  </a:lnTo>
                  <a:lnTo>
                    <a:pt x="388" y="595"/>
                  </a:lnTo>
                  <a:lnTo>
                    <a:pt x="396" y="597"/>
                  </a:lnTo>
                  <a:lnTo>
                    <a:pt x="405" y="599"/>
                  </a:lnTo>
                  <a:lnTo>
                    <a:pt x="414" y="601"/>
                  </a:lnTo>
                  <a:lnTo>
                    <a:pt x="423" y="603"/>
                  </a:lnTo>
                  <a:lnTo>
                    <a:pt x="432" y="604"/>
                  </a:lnTo>
                  <a:lnTo>
                    <a:pt x="441" y="605"/>
                  </a:lnTo>
                  <a:lnTo>
                    <a:pt x="460" y="606"/>
                  </a:lnTo>
                  <a:lnTo>
                    <a:pt x="478" y="606"/>
                  </a:lnTo>
                  <a:lnTo>
                    <a:pt x="494" y="605"/>
                  </a:lnTo>
                  <a:lnTo>
                    <a:pt x="508" y="603"/>
                  </a:lnTo>
                  <a:lnTo>
                    <a:pt x="521" y="600"/>
                  </a:lnTo>
                  <a:lnTo>
                    <a:pt x="533" y="597"/>
                  </a:lnTo>
                  <a:lnTo>
                    <a:pt x="543" y="594"/>
                  </a:lnTo>
                  <a:lnTo>
                    <a:pt x="551" y="590"/>
                  </a:lnTo>
                  <a:lnTo>
                    <a:pt x="559" y="585"/>
                  </a:lnTo>
                  <a:lnTo>
                    <a:pt x="565" y="581"/>
                  </a:lnTo>
                  <a:lnTo>
                    <a:pt x="568" y="579"/>
                  </a:lnTo>
                  <a:lnTo>
                    <a:pt x="571" y="576"/>
                  </a:lnTo>
                  <a:lnTo>
                    <a:pt x="575" y="571"/>
                  </a:lnTo>
                  <a:lnTo>
                    <a:pt x="578" y="567"/>
                  </a:lnTo>
                  <a:lnTo>
                    <a:pt x="580" y="562"/>
                  </a:lnTo>
                  <a:lnTo>
                    <a:pt x="582" y="557"/>
                  </a:lnTo>
                  <a:lnTo>
                    <a:pt x="583" y="552"/>
                  </a:lnTo>
                  <a:lnTo>
                    <a:pt x="583" y="548"/>
                  </a:lnTo>
                  <a:lnTo>
                    <a:pt x="583" y="544"/>
                  </a:lnTo>
                  <a:lnTo>
                    <a:pt x="583" y="540"/>
                  </a:lnTo>
                  <a:lnTo>
                    <a:pt x="582" y="537"/>
                  </a:lnTo>
                  <a:lnTo>
                    <a:pt x="580" y="534"/>
                  </a:lnTo>
                  <a:lnTo>
                    <a:pt x="577" y="527"/>
                  </a:lnTo>
                  <a:lnTo>
                    <a:pt x="575" y="525"/>
                  </a:lnTo>
                  <a:lnTo>
                    <a:pt x="572" y="522"/>
                  </a:lnTo>
                  <a:lnTo>
                    <a:pt x="569" y="520"/>
                  </a:lnTo>
                  <a:lnTo>
                    <a:pt x="566" y="517"/>
                  </a:lnTo>
                  <a:lnTo>
                    <a:pt x="559" y="513"/>
                  </a:lnTo>
                  <a:lnTo>
                    <a:pt x="551" y="510"/>
                  </a:lnTo>
                  <a:lnTo>
                    <a:pt x="542" y="507"/>
                  </a:lnTo>
                  <a:lnTo>
                    <a:pt x="532" y="504"/>
                  </a:lnTo>
                  <a:lnTo>
                    <a:pt x="521" y="502"/>
                  </a:lnTo>
                  <a:lnTo>
                    <a:pt x="498" y="498"/>
                  </a:lnTo>
                  <a:lnTo>
                    <a:pt x="447" y="491"/>
                  </a:lnTo>
                  <a:lnTo>
                    <a:pt x="412" y="486"/>
                  </a:lnTo>
                  <a:lnTo>
                    <a:pt x="394" y="484"/>
                  </a:lnTo>
                  <a:lnTo>
                    <a:pt x="376" y="480"/>
                  </a:lnTo>
                  <a:lnTo>
                    <a:pt x="358" y="476"/>
                  </a:lnTo>
                  <a:lnTo>
                    <a:pt x="341" y="472"/>
                  </a:lnTo>
                  <a:lnTo>
                    <a:pt x="324" y="466"/>
                  </a:lnTo>
                  <a:lnTo>
                    <a:pt x="308" y="460"/>
                  </a:lnTo>
                  <a:lnTo>
                    <a:pt x="301" y="456"/>
                  </a:lnTo>
                  <a:lnTo>
                    <a:pt x="293" y="451"/>
                  </a:lnTo>
                  <a:lnTo>
                    <a:pt x="280" y="442"/>
                  </a:lnTo>
                  <a:lnTo>
                    <a:pt x="274" y="437"/>
                  </a:lnTo>
                  <a:lnTo>
                    <a:pt x="268" y="432"/>
                  </a:lnTo>
                  <a:lnTo>
                    <a:pt x="262" y="426"/>
                  </a:lnTo>
                  <a:lnTo>
                    <a:pt x="257" y="420"/>
                  </a:lnTo>
                  <a:lnTo>
                    <a:pt x="253" y="414"/>
                  </a:lnTo>
                  <a:lnTo>
                    <a:pt x="249" y="407"/>
                  </a:lnTo>
                  <a:lnTo>
                    <a:pt x="246" y="400"/>
                  </a:lnTo>
                  <a:lnTo>
                    <a:pt x="243" y="392"/>
                  </a:lnTo>
                  <a:lnTo>
                    <a:pt x="240" y="384"/>
                  </a:lnTo>
                  <a:lnTo>
                    <a:pt x="239" y="375"/>
                  </a:lnTo>
                  <a:lnTo>
                    <a:pt x="238" y="366"/>
                  </a:lnTo>
                  <a:lnTo>
                    <a:pt x="237" y="356"/>
                  </a:lnTo>
                  <a:lnTo>
                    <a:pt x="238" y="349"/>
                  </a:lnTo>
                  <a:lnTo>
                    <a:pt x="239" y="342"/>
                  </a:lnTo>
                  <a:lnTo>
                    <a:pt x="240" y="335"/>
                  </a:lnTo>
                  <a:lnTo>
                    <a:pt x="242" y="328"/>
                  </a:lnTo>
                  <a:lnTo>
                    <a:pt x="244" y="321"/>
                  </a:lnTo>
                  <a:lnTo>
                    <a:pt x="247" y="315"/>
                  </a:lnTo>
                  <a:lnTo>
                    <a:pt x="250" y="308"/>
                  </a:lnTo>
                  <a:lnTo>
                    <a:pt x="254" y="302"/>
                  </a:lnTo>
                  <a:lnTo>
                    <a:pt x="258" y="296"/>
                  </a:lnTo>
                  <a:lnTo>
                    <a:pt x="263" y="290"/>
                  </a:lnTo>
                  <a:lnTo>
                    <a:pt x="268" y="285"/>
                  </a:lnTo>
                  <a:lnTo>
                    <a:pt x="274" y="279"/>
                  </a:lnTo>
                  <a:lnTo>
                    <a:pt x="280" y="274"/>
                  </a:lnTo>
                  <a:lnTo>
                    <a:pt x="286" y="269"/>
                  </a:lnTo>
                  <a:lnTo>
                    <a:pt x="292" y="264"/>
                  </a:lnTo>
                  <a:lnTo>
                    <a:pt x="299" y="260"/>
                  </a:lnTo>
                  <a:lnTo>
                    <a:pt x="314" y="251"/>
                  </a:lnTo>
                  <a:lnTo>
                    <a:pt x="322" y="247"/>
                  </a:lnTo>
                  <a:lnTo>
                    <a:pt x="330" y="244"/>
                  </a:lnTo>
                  <a:lnTo>
                    <a:pt x="347" y="237"/>
                  </a:lnTo>
                  <a:lnTo>
                    <a:pt x="365" y="232"/>
                  </a:lnTo>
                  <a:lnTo>
                    <a:pt x="383" y="227"/>
                  </a:lnTo>
                  <a:lnTo>
                    <a:pt x="402" y="224"/>
                  </a:lnTo>
                  <a:lnTo>
                    <a:pt x="422" y="222"/>
                  </a:lnTo>
                  <a:lnTo>
                    <a:pt x="443" y="222"/>
                  </a:lnTo>
                  <a:lnTo>
                    <a:pt x="459" y="222"/>
                  </a:lnTo>
                  <a:lnTo>
                    <a:pt x="474" y="223"/>
                  </a:lnTo>
                  <a:lnTo>
                    <a:pt x="489" y="224"/>
                  </a:lnTo>
                  <a:lnTo>
                    <a:pt x="504" y="226"/>
                  </a:lnTo>
                  <a:lnTo>
                    <a:pt x="518" y="229"/>
                  </a:lnTo>
                  <a:lnTo>
                    <a:pt x="532" y="232"/>
                  </a:lnTo>
                  <a:lnTo>
                    <a:pt x="545" y="235"/>
                  </a:lnTo>
                  <a:lnTo>
                    <a:pt x="559" y="239"/>
                  </a:lnTo>
                  <a:lnTo>
                    <a:pt x="571" y="244"/>
                  </a:lnTo>
                  <a:lnTo>
                    <a:pt x="584" y="249"/>
                  </a:lnTo>
                  <a:lnTo>
                    <a:pt x="596" y="255"/>
                  </a:lnTo>
                  <a:lnTo>
                    <a:pt x="607" y="261"/>
                  </a:lnTo>
                  <a:lnTo>
                    <a:pt x="619" y="268"/>
                  </a:lnTo>
                  <a:lnTo>
                    <a:pt x="630" y="275"/>
                  </a:lnTo>
                  <a:lnTo>
                    <a:pt x="641" y="283"/>
                  </a:lnTo>
                  <a:lnTo>
                    <a:pt x="651" y="291"/>
                  </a:lnTo>
                  <a:lnTo>
                    <a:pt x="649" y="294"/>
                  </a:lnTo>
                  <a:lnTo>
                    <a:pt x="644" y="302"/>
                  </a:lnTo>
                  <a:lnTo>
                    <a:pt x="627" y="326"/>
                  </a:lnTo>
                  <a:lnTo>
                    <a:pt x="602" y="360"/>
                  </a:lnTo>
                  <a:lnTo>
                    <a:pt x="599" y="357"/>
                  </a:lnTo>
                  <a:lnTo>
                    <a:pt x="591" y="351"/>
                  </a:lnTo>
                  <a:lnTo>
                    <a:pt x="578" y="341"/>
                  </a:lnTo>
                  <a:lnTo>
                    <a:pt x="570" y="336"/>
                  </a:lnTo>
                  <a:lnTo>
                    <a:pt x="560" y="330"/>
                  </a:lnTo>
                  <a:lnTo>
                    <a:pt x="550" y="325"/>
                  </a:lnTo>
                  <a:lnTo>
                    <a:pt x="538" y="320"/>
                  </a:lnTo>
                  <a:lnTo>
                    <a:pt x="525" y="315"/>
                  </a:lnTo>
                  <a:lnTo>
                    <a:pt x="511" y="310"/>
                  </a:lnTo>
                  <a:lnTo>
                    <a:pt x="503" y="308"/>
                  </a:lnTo>
                  <a:lnTo>
                    <a:pt x="496" y="307"/>
                  </a:lnTo>
                  <a:lnTo>
                    <a:pt x="479" y="304"/>
                  </a:lnTo>
                  <a:lnTo>
                    <a:pt x="471" y="303"/>
                  </a:lnTo>
                  <a:lnTo>
                    <a:pt x="462" y="302"/>
                  </a:lnTo>
                  <a:lnTo>
                    <a:pt x="453" y="301"/>
                  </a:lnTo>
                  <a:lnTo>
                    <a:pt x="444" y="301"/>
                  </a:lnTo>
                  <a:lnTo>
                    <a:pt x="430" y="301"/>
                  </a:lnTo>
                  <a:lnTo>
                    <a:pt x="416" y="303"/>
                  </a:lnTo>
                  <a:lnTo>
                    <a:pt x="404" y="304"/>
                  </a:lnTo>
                  <a:lnTo>
                    <a:pt x="392" y="307"/>
                  </a:lnTo>
                  <a:lnTo>
                    <a:pt x="382" y="310"/>
                  </a:lnTo>
                  <a:lnTo>
                    <a:pt x="372" y="313"/>
                  </a:lnTo>
                  <a:lnTo>
                    <a:pt x="363" y="317"/>
                  </a:lnTo>
                  <a:lnTo>
                    <a:pt x="356" y="321"/>
                  </a:lnTo>
                  <a:lnTo>
                    <a:pt x="349" y="325"/>
                  </a:lnTo>
                  <a:lnTo>
                    <a:pt x="343" y="329"/>
                  </a:lnTo>
                  <a:lnTo>
                    <a:pt x="338" y="334"/>
                  </a:lnTo>
                  <a:lnTo>
                    <a:pt x="334" y="338"/>
                  </a:lnTo>
                  <a:lnTo>
                    <a:pt x="331" y="343"/>
                  </a:lnTo>
                  <a:lnTo>
                    <a:pt x="328" y="347"/>
                  </a:lnTo>
                  <a:lnTo>
                    <a:pt x="327" y="351"/>
                  </a:lnTo>
                  <a:lnTo>
                    <a:pt x="327" y="355"/>
                  </a:lnTo>
                  <a:lnTo>
                    <a:pt x="327" y="363"/>
                  </a:lnTo>
                  <a:lnTo>
                    <a:pt x="328" y="366"/>
                  </a:lnTo>
                  <a:lnTo>
                    <a:pt x="330" y="369"/>
                  </a:lnTo>
                  <a:lnTo>
                    <a:pt x="333" y="375"/>
                  </a:lnTo>
                  <a:lnTo>
                    <a:pt x="335" y="378"/>
                  </a:lnTo>
                  <a:lnTo>
                    <a:pt x="338" y="380"/>
                  </a:lnTo>
                  <a:lnTo>
                    <a:pt x="344" y="385"/>
                  </a:lnTo>
                  <a:lnTo>
                    <a:pt x="351" y="389"/>
                  </a:lnTo>
                  <a:lnTo>
                    <a:pt x="360" y="392"/>
                  </a:lnTo>
                  <a:lnTo>
                    <a:pt x="369" y="395"/>
                  </a:lnTo>
                  <a:lnTo>
                    <a:pt x="380" y="397"/>
                  </a:lnTo>
                  <a:lnTo>
                    <a:pt x="391" y="400"/>
                  </a:lnTo>
                  <a:lnTo>
                    <a:pt x="416" y="403"/>
                  </a:lnTo>
                  <a:lnTo>
                    <a:pt x="443" y="407"/>
                  </a:lnTo>
                  <a:lnTo>
                    <a:pt x="473" y="411"/>
                  </a:lnTo>
                  <a:lnTo>
                    <a:pt x="513" y="416"/>
                  </a:lnTo>
                  <a:lnTo>
                    <a:pt x="532" y="420"/>
                  </a:lnTo>
                  <a:lnTo>
                    <a:pt x="550" y="424"/>
                  </a:lnTo>
                  <a:lnTo>
                    <a:pt x="568" y="428"/>
                  </a:lnTo>
                  <a:lnTo>
                    <a:pt x="584" y="433"/>
                  </a:lnTo>
                  <a:lnTo>
                    <a:pt x="600" y="439"/>
                  </a:lnTo>
                  <a:lnTo>
                    <a:pt x="607" y="442"/>
                  </a:lnTo>
                  <a:lnTo>
                    <a:pt x="614" y="446"/>
                  </a:lnTo>
                  <a:lnTo>
                    <a:pt x="627" y="453"/>
                  </a:lnTo>
                  <a:lnTo>
                    <a:pt x="634" y="458"/>
                  </a:lnTo>
                  <a:lnTo>
                    <a:pt x="639" y="463"/>
                  </a:lnTo>
                  <a:lnTo>
                    <a:pt x="645" y="468"/>
                  </a:lnTo>
                  <a:lnTo>
                    <a:pt x="649" y="473"/>
                  </a:lnTo>
                  <a:lnTo>
                    <a:pt x="654" y="479"/>
                  </a:lnTo>
                  <a:lnTo>
                    <a:pt x="658" y="484"/>
                  </a:lnTo>
                  <a:lnTo>
                    <a:pt x="662" y="491"/>
                  </a:lnTo>
                  <a:lnTo>
                    <a:pt x="665" y="497"/>
                  </a:lnTo>
                  <a:lnTo>
                    <a:pt x="668" y="504"/>
                  </a:lnTo>
                  <a:lnTo>
                    <a:pt x="670" y="512"/>
                  </a:lnTo>
                  <a:lnTo>
                    <a:pt x="672" y="519"/>
                  </a:lnTo>
                  <a:lnTo>
                    <a:pt x="673" y="528"/>
                  </a:lnTo>
                  <a:lnTo>
                    <a:pt x="674" y="536"/>
                  </a:lnTo>
                  <a:lnTo>
                    <a:pt x="674" y="545"/>
                  </a:lnTo>
                  <a:lnTo>
                    <a:pt x="674" y="553"/>
                  </a:lnTo>
                  <a:lnTo>
                    <a:pt x="673" y="560"/>
                  </a:lnTo>
                  <a:lnTo>
                    <a:pt x="672" y="567"/>
                  </a:lnTo>
                  <a:lnTo>
                    <a:pt x="670" y="574"/>
                  </a:lnTo>
                  <a:lnTo>
                    <a:pt x="668" y="581"/>
                  </a:lnTo>
                  <a:lnTo>
                    <a:pt x="666" y="588"/>
                  </a:lnTo>
                  <a:lnTo>
                    <a:pt x="663" y="594"/>
                  </a:lnTo>
                  <a:lnTo>
                    <a:pt x="659" y="601"/>
                  </a:lnTo>
                  <a:lnTo>
                    <a:pt x="655" y="607"/>
                  </a:lnTo>
                  <a:lnTo>
                    <a:pt x="651" y="613"/>
                  </a:lnTo>
                  <a:lnTo>
                    <a:pt x="646" y="619"/>
                  </a:lnTo>
                  <a:lnTo>
                    <a:pt x="641" y="625"/>
                  </a:lnTo>
                  <a:lnTo>
                    <a:pt x="635" y="630"/>
                  </a:lnTo>
                  <a:lnTo>
                    <a:pt x="629" y="635"/>
                  </a:lnTo>
                  <a:lnTo>
                    <a:pt x="623" y="640"/>
                  </a:lnTo>
                  <a:lnTo>
                    <a:pt x="616" y="645"/>
                  </a:lnTo>
                  <a:lnTo>
                    <a:pt x="609" y="650"/>
                  </a:lnTo>
                  <a:lnTo>
                    <a:pt x="602" y="654"/>
                  </a:lnTo>
                  <a:lnTo>
                    <a:pt x="586" y="662"/>
                  </a:lnTo>
                  <a:lnTo>
                    <a:pt x="569" y="669"/>
                  </a:lnTo>
                  <a:lnTo>
                    <a:pt x="560" y="673"/>
                  </a:lnTo>
                  <a:lnTo>
                    <a:pt x="550" y="675"/>
                  </a:lnTo>
                  <a:lnTo>
                    <a:pt x="531" y="680"/>
                  </a:lnTo>
                  <a:lnTo>
                    <a:pt x="510" y="683"/>
                  </a:lnTo>
                  <a:lnTo>
                    <a:pt x="499" y="685"/>
                  </a:lnTo>
                  <a:lnTo>
                    <a:pt x="488" y="686"/>
                  </a:lnTo>
                  <a:lnTo>
                    <a:pt x="466" y="686"/>
                  </a:lnTo>
                  <a:close/>
                  <a:moveTo>
                    <a:pt x="0" y="0"/>
                  </a:moveTo>
                  <a:lnTo>
                    <a:pt x="0" y="453"/>
                  </a:lnTo>
                  <a:lnTo>
                    <a:pt x="0" y="908"/>
                  </a:lnTo>
                  <a:lnTo>
                    <a:pt x="680" y="908"/>
                  </a:lnTo>
                  <a:lnTo>
                    <a:pt x="1361" y="908"/>
                  </a:lnTo>
                  <a:lnTo>
                    <a:pt x="2041" y="908"/>
                  </a:lnTo>
                  <a:lnTo>
                    <a:pt x="2723" y="908"/>
                  </a:lnTo>
                  <a:lnTo>
                    <a:pt x="3403" y="908"/>
                  </a:lnTo>
                  <a:lnTo>
                    <a:pt x="4084" y="908"/>
                  </a:lnTo>
                  <a:lnTo>
                    <a:pt x="4765" y="908"/>
                  </a:lnTo>
                  <a:lnTo>
                    <a:pt x="5446" y="908"/>
                  </a:lnTo>
                  <a:lnTo>
                    <a:pt x="5446" y="453"/>
                  </a:lnTo>
                  <a:lnTo>
                    <a:pt x="5446" y="0"/>
                  </a:lnTo>
                  <a:lnTo>
                    <a:pt x="4765" y="0"/>
                  </a:lnTo>
                  <a:lnTo>
                    <a:pt x="4084" y="0"/>
                  </a:lnTo>
                  <a:lnTo>
                    <a:pt x="3403" y="0"/>
                  </a:lnTo>
                  <a:lnTo>
                    <a:pt x="2723" y="0"/>
                  </a:lnTo>
                  <a:lnTo>
                    <a:pt x="2041" y="0"/>
                  </a:lnTo>
                  <a:lnTo>
                    <a:pt x="1361" y="0"/>
                  </a:lnTo>
                  <a:lnTo>
                    <a:pt x="680" y="0"/>
                  </a:lnTo>
                  <a:lnTo>
                    <a:pt x="0" y="0"/>
                  </a:lnTo>
                  <a:close/>
                  <a:moveTo>
                    <a:pt x="1367" y="297"/>
                  </a:moveTo>
                  <a:lnTo>
                    <a:pt x="1358" y="297"/>
                  </a:lnTo>
                  <a:lnTo>
                    <a:pt x="1349" y="298"/>
                  </a:lnTo>
                  <a:lnTo>
                    <a:pt x="1341" y="299"/>
                  </a:lnTo>
                  <a:lnTo>
                    <a:pt x="1333" y="300"/>
                  </a:lnTo>
                  <a:lnTo>
                    <a:pt x="1325" y="302"/>
                  </a:lnTo>
                  <a:lnTo>
                    <a:pt x="1318" y="305"/>
                  </a:lnTo>
                  <a:lnTo>
                    <a:pt x="1311" y="307"/>
                  </a:lnTo>
                  <a:lnTo>
                    <a:pt x="1304" y="311"/>
                  </a:lnTo>
                  <a:lnTo>
                    <a:pt x="1291" y="318"/>
                  </a:lnTo>
                  <a:lnTo>
                    <a:pt x="1279" y="327"/>
                  </a:lnTo>
                  <a:lnTo>
                    <a:pt x="1274" y="331"/>
                  </a:lnTo>
                  <a:lnTo>
                    <a:pt x="1269" y="336"/>
                  </a:lnTo>
                  <a:lnTo>
                    <a:pt x="1259" y="347"/>
                  </a:lnTo>
                  <a:lnTo>
                    <a:pt x="1255" y="353"/>
                  </a:lnTo>
                  <a:lnTo>
                    <a:pt x="1251" y="359"/>
                  </a:lnTo>
                  <a:lnTo>
                    <a:pt x="1244" y="371"/>
                  </a:lnTo>
                  <a:lnTo>
                    <a:pt x="1241" y="377"/>
                  </a:lnTo>
                  <a:lnTo>
                    <a:pt x="1238" y="384"/>
                  </a:lnTo>
                  <a:lnTo>
                    <a:pt x="1233" y="397"/>
                  </a:lnTo>
                  <a:lnTo>
                    <a:pt x="1229" y="411"/>
                  </a:lnTo>
                  <a:lnTo>
                    <a:pt x="1226" y="425"/>
                  </a:lnTo>
                  <a:lnTo>
                    <a:pt x="1225" y="439"/>
                  </a:lnTo>
                  <a:lnTo>
                    <a:pt x="1224" y="454"/>
                  </a:lnTo>
                  <a:lnTo>
                    <a:pt x="1225" y="469"/>
                  </a:lnTo>
                  <a:lnTo>
                    <a:pt x="1225" y="476"/>
                  </a:lnTo>
                  <a:lnTo>
                    <a:pt x="1226" y="483"/>
                  </a:lnTo>
                  <a:lnTo>
                    <a:pt x="1229" y="497"/>
                  </a:lnTo>
                  <a:lnTo>
                    <a:pt x="1231" y="504"/>
                  </a:lnTo>
                  <a:lnTo>
                    <a:pt x="1233" y="510"/>
                  </a:lnTo>
                  <a:lnTo>
                    <a:pt x="1235" y="517"/>
                  </a:lnTo>
                  <a:lnTo>
                    <a:pt x="1238" y="524"/>
                  </a:lnTo>
                  <a:lnTo>
                    <a:pt x="1241" y="530"/>
                  </a:lnTo>
                  <a:lnTo>
                    <a:pt x="1244" y="537"/>
                  </a:lnTo>
                  <a:lnTo>
                    <a:pt x="1247" y="543"/>
                  </a:lnTo>
                  <a:lnTo>
                    <a:pt x="1251" y="549"/>
                  </a:lnTo>
                  <a:lnTo>
                    <a:pt x="1255" y="555"/>
                  </a:lnTo>
                  <a:lnTo>
                    <a:pt x="1259" y="561"/>
                  </a:lnTo>
                  <a:lnTo>
                    <a:pt x="1264" y="566"/>
                  </a:lnTo>
                  <a:lnTo>
                    <a:pt x="1269" y="571"/>
                  </a:lnTo>
                  <a:lnTo>
                    <a:pt x="1274" y="576"/>
                  </a:lnTo>
                  <a:lnTo>
                    <a:pt x="1279" y="581"/>
                  </a:lnTo>
                  <a:lnTo>
                    <a:pt x="1285" y="585"/>
                  </a:lnTo>
                  <a:lnTo>
                    <a:pt x="1291" y="589"/>
                  </a:lnTo>
                  <a:lnTo>
                    <a:pt x="1297" y="593"/>
                  </a:lnTo>
                  <a:lnTo>
                    <a:pt x="1304" y="597"/>
                  </a:lnTo>
                  <a:lnTo>
                    <a:pt x="1311" y="600"/>
                  </a:lnTo>
                  <a:lnTo>
                    <a:pt x="1318" y="603"/>
                  </a:lnTo>
                  <a:lnTo>
                    <a:pt x="1325" y="605"/>
                  </a:lnTo>
                  <a:lnTo>
                    <a:pt x="1333" y="607"/>
                  </a:lnTo>
                  <a:lnTo>
                    <a:pt x="1341" y="608"/>
                  </a:lnTo>
                  <a:lnTo>
                    <a:pt x="1349" y="610"/>
                  </a:lnTo>
                  <a:lnTo>
                    <a:pt x="1358" y="610"/>
                  </a:lnTo>
                  <a:lnTo>
                    <a:pt x="1367" y="611"/>
                  </a:lnTo>
                  <a:lnTo>
                    <a:pt x="1379" y="610"/>
                  </a:lnTo>
                  <a:lnTo>
                    <a:pt x="1392" y="608"/>
                  </a:lnTo>
                  <a:lnTo>
                    <a:pt x="1405" y="605"/>
                  </a:lnTo>
                  <a:lnTo>
                    <a:pt x="1417" y="601"/>
                  </a:lnTo>
                  <a:lnTo>
                    <a:pt x="1423" y="599"/>
                  </a:lnTo>
                  <a:lnTo>
                    <a:pt x="1428" y="596"/>
                  </a:lnTo>
                  <a:lnTo>
                    <a:pt x="1440" y="589"/>
                  </a:lnTo>
                  <a:lnTo>
                    <a:pt x="1445" y="586"/>
                  </a:lnTo>
                  <a:lnTo>
                    <a:pt x="1450" y="582"/>
                  </a:lnTo>
                  <a:lnTo>
                    <a:pt x="1455" y="577"/>
                  </a:lnTo>
                  <a:lnTo>
                    <a:pt x="1460" y="573"/>
                  </a:lnTo>
                  <a:lnTo>
                    <a:pt x="1465" y="568"/>
                  </a:lnTo>
                  <a:lnTo>
                    <a:pt x="1469" y="562"/>
                  </a:lnTo>
                  <a:lnTo>
                    <a:pt x="1473" y="557"/>
                  </a:lnTo>
                  <a:lnTo>
                    <a:pt x="1477" y="551"/>
                  </a:lnTo>
                  <a:lnTo>
                    <a:pt x="1485" y="538"/>
                  </a:lnTo>
                  <a:lnTo>
                    <a:pt x="1488" y="531"/>
                  </a:lnTo>
                  <a:lnTo>
                    <a:pt x="1491" y="524"/>
                  </a:lnTo>
                  <a:lnTo>
                    <a:pt x="1495" y="509"/>
                  </a:lnTo>
                  <a:lnTo>
                    <a:pt x="1497" y="500"/>
                  </a:lnTo>
                  <a:lnTo>
                    <a:pt x="1499" y="492"/>
                  </a:lnTo>
                  <a:lnTo>
                    <a:pt x="1500" y="483"/>
                  </a:lnTo>
                  <a:lnTo>
                    <a:pt x="1501" y="474"/>
                  </a:lnTo>
                  <a:lnTo>
                    <a:pt x="1502" y="464"/>
                  </a:lnTo>
                  <a:lnTo>
                    <a:pt x="1502" y="454"/>
                  </a:lnTo>
                  <a:lnTo>
                    <a:pt x="1502" y="444"/>
                  </a:lnTo>
                  <a:lnTo>
                    <a:pt x="1501" y="434"/>
                  </a:lnTo>
                  <a:lnTo>
                    <a:pt x="1500" y="425"/>
                  </a:lnTo>
                  <a:lnTo>
                    <a:pt x="1499" y="416"/>
                  </a:lnTo>
                  <a:lnTo>
                    <a:pt x="1495" y="399"/>
                  </a:lnTo>
                  <a:lnTo>
                    <a:pt x="1493" y="391"/>
                  </a:lnTo>
                  <a:lnTo>
                    <a:pt x="1491" y="384"/>
                  </a:lnTo>
                  <a:lnTo>
                    <a:pt x="1488" y="376"/>
                  </a:lnTo>
                  <a:lnTo>
                    <a:pt x="1485" y="369"/>
                  </a:lnTo>
                  <a:lnTo>
                    <a:pt x="1481" y="363"/>
                  </a:lnTo>
                  <a:lnTo>
                    <a:pt x="1477" y="356"/>
                  </a:lnTo>
                  <a:lnTo>
                    <a:pt x="1473" y="351"/>
                  </a:lnTo>
                  <a:lnTo>
                    <a:pt x="1469" y="345"/>
                  </a:lnTo>
                  <a:lnTo>
                    <a:pt x="1460" y="335"/>
                  </a:lnTo>
                  <a:lnTo>
                    <a:pt x="1450" y="326"/>
                  </a:lnTo>
                  <a:lnTo>
                    <a:pt x="1440" y="318"/>
                  </a:lnTo>
                  <a:lnTo>
                    <a:pt x="1434" y="314"/>
                  </a:lnTo>
                  <a:lnTo>
                    <a:pt x="1428" y="311"/>
                  </a:lnTo>
                  <a:lnTo>
                    <a:pt x="1423" y="308"/>
                  </a:lnTo>
                  <a:lnTo>
                    <a:pt x="1417" y="306"/>
                  </a:lnTo>
                  <a:lnTo>
                    <a:pt x="1411" y="304"/>
                  </a:lnTo>
                  <a:lnTo>
                    <a:pt x="1405" y="302"/>
                  </a:lnTo>
                  <a:lnTo>
                    <a:pt x="1398" y="300"/>
                  </a:lnTo>
                  <a:lnTo>
                    <a:pt x="1392" y="299"/>
                  </a:lnTo>
                  <a:lnTo>
                    <a:pt x="1379" y="297"/>
                  </a:lnTo>
                  <a:lnTo>
                    <a:pt x="1373" y="297"/>
                  </a:lnTo>
                  <a:lnTo>
                    <a:pt x="1367" y="297"/>
                  </a:lnTo>
                  <a:close/>
                  <a:moveTo>
                    <a:pt x="3177" y="301"/>
                  </a:moveTo>
                  <a:lnTo>
                    <a:pt x="3162" y="302"/>
                  </a:lnTo>
                  <a:lnTo>
                    <a:pt x="3148" y="304"/>
                  </a:lnTo>
                  <a:lnTo>
                    <a:pt x="3141" y="305"/>
                  </a:lnTo>
                  <a:lnTo>
                    <a:pt x="3135" y="307"/>
                  </a:lnTo>
                  <a:lnTo>
                    <a:pt x="3128" y="310"/>
                  </a:lnTo>
                  <a:lnTo>
                    <a:pt x="3121" y="312"/>
                  </a:lnTo>
                  <a:lnTo>
                    <a:pt x="3115" y="315"/>
                  </a:lnTo>
                  <a:lnTo>
                    <a:pt x="3109" y="318"/>
                  </a:lnTo>
                  <a:lnTo>
                    <a:pt x="3103" y="321"/>
                  </a:lnTo>
                  <a:lnTo>
                    <a:pt x="3097" y="325"/>
                  </a:lnTo>
                  <a:lnTo>
                    <a:pt x="3092" y="329"/>
                  </a:lnTo>
                  <a:lnTo>
                    <a:pt x="3086" y="334"/>
                  </a:lnTo>
                  <a:lnTo>
                    <a:pt x="3081" y="338"/>
                  </a:lnTo>
                  <a:lnTo>
                    <a:pt x="3076" y="343"/>
                  </a:lnTo>
                  <a:lnTo>
                    <a:pt x="3071" y="348"/>
                  </a:lnTo>
                  <a:lnTo>
                    <a:pt x="3067" y="353"/>
                  </a:lnTo>
                  <a:lnTo>
                    <a:pt x="3063" y="359"/>
                  </a:lnTo>
                  <a:lnTo>
                    <a:pt x="3059" y="365"/>
                  </a:lnTo>
                  <a:lnTo>
                    <a:pt x="3052" y="377"/>
                  </a:lnTo>
                  <a:lnTo>
                    <a:pt x="3048" y="384"/>
                  </a:lnTo>
                  <a:lnTo>
                    <a:pt x="3046" y="391"/>
                  </a:lnTo>
                  <a:lnTo>
                    <a:pt x="3043" y="398"/>
                  </a:lnTo>
                  <a:lnTo>
                    <a:pt x="3041" y="405"/>
                  </a:lnTo>
                  <a:lnTo>
                    <a:pt x="3039" y="413"/>
                  </a:lnTo>
                  <a:lnTo>
                    <a:pt x="3037" y="420"/>
                  </a:lnTo>
                  <a:lnTo>
                    <a:pt x="3035" y="436"/>
                  </a:lnTo>
                  <a:lnTo>
                    <a:pt x="3034" y="453"/>
                  </a:lnTo>
                  <a:lnTo>
                    <a:pt x="3034" y="462"/>
                  </a:lnTo>
                  <a:lnTo>
                    <a:pt x="3035" y="470"/>
                  </a:lnTo>
                  <a:lnTo>
                    <a:pt x="3036" y="478"/>
                  </a:lnTo>
                  <a:lnTo>
                    <a:pt x="3037" y="486"/>
                  </a:lnTo>
                  <a:lnTo>
                    <a:pt x="3041" y="501"/>
                  </a:lnTo>
                  <a:lnTo>
                    <a:pt x="3046" y="515"/>
                  </a:lnTo>
                  <a:lnTo>
                    <a:pt x="3052" y="529"/>
                  </a:lnTo>
                  <a:lnTo>
                    <a:pt x="3055" y="535"/>
                  </a:lnTo>
                  <a:lnTo>
                    <a:pt x="3059" y="541"/>
                  </a:lnTo>
                  <a:lnTo>
                    <a:pt x="3063" y="547"/>
                  </a:lnTo>
                  <a:lnTo>
                    <a:pt x="3067" y="553"/>
                  </a:lnTo>
                  <a:lnTo>
                    <a:pt x="3071" y="558"/>
                  </a:lnTo>
                  <a:lnTo>
                    <a:pt x="3076" y="563"/>
                  </a:lnTo>
                  <a:lnTo>
                    <a:pt x="3081" y="568"/>
                  </a:lnTo>
                  <a:lnTo>
                    <a:pt x="3086" y="573"/>
                  </a:lnTo>
                  <a:lnTo>
                    <a:pt x="3092" y="577"/>
                  </a:lnTo>
                  <a:lnTo>
                    <a:pt x="3097" y="581"/>
                  </a:lnTo>
                  <a:lnTo>
                    <a:pt x="3109" y="588"/>
                  </a:lnTo>
                  <a:lnTo>
                    <a:pt x="3115" y="591"/>
                  </a:lnTo>
                  <a:lnTo>
                    <a:pt x="3121" y="594"/>
                  </a:lnTo>
                  <a:lnTo>
                    <a:pt x="3135" y="599"/>
                  </a:lnTo>
                  <a:lnTo>
                    <a:pt x="3148" y="602"/>
                  </a:lnTo>
                  <a:lnTo>
                    <a:pt x="3155" y="604"/>
                  </a:lnTo>
                  <a:lnTo>
                    <a:pt x="3162" y="604"/>
                  </a:lnTo>
                  <a:lnTo>
                    <a:pt x="3177" y="605"/>
                  </a:lnTo>
                  <a:lnTo>
                    <a:pt x="3192" y="604"/>
                  </a:lnTo>
                  <a:lnTo>
                    <a:pt x="3206" y="602"/>
                  </a:lnTo>
                  <a:lnTo>
                    <a:pt x="3213" y="601"/>
                  </a:lnTo>
                  <a:lnTo>
                    <a:pt x="3219" y="599"/>
                  </a:lnTo>
                  <a:lnTo>
                    <a:pt x="3226" y="597"/>
                  </a:lnTo>
                  <a:lnTo>
                    <a:pt x="3232" y="594"/>
                  </a:lnTo>
                  <a:lnTo>
                    <a:pt x="3239" y="591"/>
                  </a:lnTo>
                  <a:lnTo>
                    <a:pt x="3245" y="588"/>
                  </a:lnTo>
                  <a:lnTo>
                    <a:pt x="3251" y="585"/>
                  </a:lnTo>
                  <a:lnTo>
                    <a:pt x="3257" y="581"/>
                  </a:lnTo>
                  <a:lnTo>
                    <a:pt x="3262" y="577"/>
                  </a:lnTo>
                  <a:lnTo>
                    <a:pt x="3268" y="573"/>
                  </a:lnTo>
                  <a:lnTo>
                    <a:pt x="3273" y="568"/>
                  </a:lnTo>
                  <a:lnTo>
                    <a:pt x="3278" y="563"/>
                  </a:lnTo>
                  <a:lnTo>
                    <a:pt x="3282" y="558"/>
                  </a:lnTo>
                  <a:lnTo>
                    <a:pt x="3287" y="553"/>
                  </a:lnTo>
                  <a:lnTo>
                    <a:pt x="3291" y="547"/>
                  </a:lnTo>
                  <a:lnTo>
                    <a:pt x="3295" y="541"/>
                  </a:lnTo>
                  <a:lnTo>
                    <a:pt x="3302" y="529"/>
                  </a:lnTo>
                  <a:lnTo>
                    <a:pt x="3305" y="522"/>
                  </a:lnTo>
                  <a:lnTo>
                    <a:pt x="3308" y="515"/>
                  </a:lnTo>
                  <a:lnTo>
                    <a:pt x="3311" y="508"/>
                  </a:lnTo>
                  <a:lnTo>
                    <a:pt x="3313" y="501"/>
                  </a:lnTo>
                  <a:lnTo>
                    <a:pt x="3315" y="494"/>
                  </a:lnTo>
                  <a:lnTo>
                    <a:pt x="3317" y="486"/>
                  </a:lnTo>
                  <a:lnTo>
                    <a:pt x="3319" y="470"/>
                  </a:lnTo>
                  <a:lnTo>
                    <a:pt x="3320" y="453"/>
                  </a:lnTo>
                  <a:lnTo>
                    <a:pt x="3319" y="444"/>
                  </a:lnTo>
                  <a:lnTo>
                    <a:pt x="3319" y="436"/>
                  </a:lnTo>
                  <a:lnTo>
                    <a:pt x="3318" y="428"/>
                  </a:lnTo>
                  <a:lnTo>
                    <a:pt x="3317" y="420"/>
                  </a:lnTo>
                  <a:lnTo>
                    <a:pt x="3313" y="405"/>
                  </a:lnTo>
                  <a:lnTo>
                    <a:pt x="3308" y="391"/>
                  </a:lnTo>
                  <a:lnTo>
                    <a:pt x="3302" y="377"/>
                  </a:lnTo>
                  <a:lnTo>
                    <a:pt x="3299" y="371"/>
                  </a:lnTo>
                  <a:lnTo>
                    <a:pt x="3295" y="365"/>
                  </a:lnTo>
                  <a:lnTo>
                    <a:pt x="3291" y="359"/>
                  </a:lnTo>
                  <a:lnTo>
                    <a:pt x="3287" y="353"/>
                  </a:lnTo>
                  <a:lnTo>
                    <a:pt x="3282" y="348"/>
                  </a:lnTo>
                  <a:lnTo>
                    <a:pt x="3278" y="343"/>
                  </a:lnTo>
                  <a:lnTo>
                    <a:pt x="3273" y="338"/>
                  </a:lnTo>
                  <a:lnTo>
                    <a:pt x="3268" y="334"/>
                  </a:lnTo>
                  <a:lnTo>
                    <a:pt x="3262" y="329"/>
                  </a:lnTo>
                  <a:lnTo>
                    <a:pt x="3257" y="325"/>
                  </a:lnTo>
                  <a:lnTo>
                    <a:pt x="3245" y="318"/>
                  </a:lnTo>
                  <a:lnTo>
                    <a:pt x="3239" y="315"/>
                  </a:lnTo>
                  <a:lnTo>
                    <a:pt x="3232" y="312"/>
                  </a:lnTo>
                  <a:lnTo>
                    <a:pt x="3219" y="307"/>
                  </a:lnTo>
                  <a:lnTo>
                    <a:pt x="3206" y="304"/>
                  </a:lnTo>
                  <a:lnTo>
                    <a:pt x="3199" y="303"/>
                  </a:lnTo>
                  <a:lnTo>
                    <a:pt x="3192" y="302"/>
                  </a:lnTo>
                  <a:lnTo>
                    <a:pt x="3177" y="301"/>
                  </a:lnTo>
                  <a:close/>
                  <a:moveTo>
                    <a:pt x="4997" y="297"/>
                  </a:moveTo>
                  <a:lnTo>
                    <a:pt x="4988" y="297"/>
                  </a:lnTo>
                  <a:lnTo>
                    <a:pt x="4979" y="298"/>
                  </a:lnTo>
                  <a:lnTo>
                    <a:pt x="4971" y="299"/>
                  </a:lnTo>
                  <a:lnTo>
                    <a:pt x="4963" y="300"/>
                  </a:lnTo>
                  <a:lnTo>
                    <a:pt x="4955" y="302"/>
                  </a:lnTo>
                  <a:lnTo>
                    <a:pt x="4948" y="305"/>
                  </a:lnTo>
                  <a:lnTo>
                    <a:pt x="4941" y="307"/>
                  </a:lnTo>
                  <a:lnTo>
                    <a:pt x="4934" y="311"/>
                  </a:lnTo>
                  <a:lnTo>
                    <a:pt x="4921" y="318"/>
                  </a:lnTo>
                  <a:lnTo>
                    <a:pt x="4910" y="327"/>
                  </a:lnTo>
                  <a:lnTo>
                    <a:pt x="4904" y="331"/>
                  </a:lnTo>
                  <a:lnTo>
                    <a:pt x="4899" y="336"/>
                  </a:lnTo>
                  <a:lnTo>
                    <a:pt x="4890" y="347"/>
                  </a:lnTo>
                  <a:lnTo>
                    <a:pt x="4885" y="353"/>
                  </a:lnTo>
                  <a:lnTo>
                    <a:pt x="4881" y="359"/>
                  </a:lnTo>
                  <a:lnTo>
                    <a:pt x="4874" y="371"/>
                  </a:lnTo>
                  <a:lnTo>
                    <a:pt x="4871" y="377"/>
                  </a:lnTo>
                  <a:lnTo>
                    <a:pt x="4868" y="384"/>
                  </a:lnTo>
                  <a:lnTo>
                    <a:pt x="4863" y="397"/>
                  </a:lnTo>
                  <a:lnTo>
                    <a:pt x="4859" y="411"/>
                  </a:lnTo>
                  <a:lnTo>
                    <a:pt x="4856" y="425"/>
                  </a:lnTo>
                  <a:lnTo>
                    <a:pt x="4855" y="439"/>
                  </a:lnTo>
                  <a:lnTo>
                    <a:pt x="4854" y="454"/>
                  </a:lnTo>
                  <a:lnTo>
                    <a:pt x="4855" y="469"/>
                  </a:lnTo>
                  <a:lnTo>
                    <a:pt x="4856" y="476"/>
                  </a:lnTo>
                  <a:lnTo>
                    <a:pt x="4856" y="483"/>
                  </a:lnTo>
                  <a:lnTo>
                    <a:pt x="4859" y="497"/>
                  </a:lnTo>
                  <a:lnTo>
                    <a:pt x="4861" y="504"/>
                  </a:lnTo>
                  <a:lnTo>
                    <a:pt x="4863" y="510"/>
                  </a:lnTo>
                  <a:lnTo>
                    <a:pt x="4865" y="517"/>
                  </a:lnTo>
                  <a:lnTo>
                    <a:pt x="4868" y="524"/>
                  </a:lnTo>
                  <a:lnTo>
                    <a:pt x="4871" y="530"/>
                  </a:lnTo>
                  <a:lnTo>
                    <a:pt x="4874" y="537"/>
                  </a:lnTo>
                  <a:lnTo>
                    <a:pt x="4878" y="543"/>
                  </a:lnTo>
                  <a:lnTo>
                    <a:pt x="4881" y="549"/>
                  </a:lnTo>
                  <a:lnTo>
                    <a:pt x="4885" y="555"/>
                  </a:lnTo>
                  <a:lnTo>
                    <a:pt x="4890" y="561"/>
                  </a:lnTo>
                  <a:lnTo>
                    <a:pt x="4894" y="566"/>
                  </a:lnTo>
                  <a:lnTo>
                    <a:pt x="4899" y="571"/>
                  </a:lnTo>
                  <a:lnTo>
                    <a:pt x="4904" y="576"/>
                  </a:lnTo>
                  <a:lnTo>
                    <a:pt x="4910" y="581"/>
                  </a:lnTo>
                  <a:lnTo>
                    <a:pt x="4915" y="585"/>
                  </a:lnTo>
                  <a:lnTo>
                    <a:pt x="4921" y="589"/>
                  </a:lnTo>
                  <a:lnTo>
                    <a:pt x="4927" y="593"/>
                  </a:lnTo>
                  <a:lnTo>
                    <a:pt x="4934" y="597"/>
                  </a:lnTo>
                  <a:lnTo>
                    <a:pt x="4941" y="600"/>
                  </a:lnTo>
                  <a:lnTo>
                    <a:pt x="4948" y="603"/>
                  </a:lnTo>
                  <a:lnTo>
                    <a:pt x="4955" y="605"/>
                  </a:lnTo>
                  <a:lnTo>
                    <a:pt x="4963" y="607"/>
                  </a:lnTo>
                  <a:lnTo>
                    <a:pt x="4971" y="608"/>
                  </a:lnTo>
                  <a:lnTo>
                    <a:pt x="4979" y="610"/>
                  </a:lnTo>
                  <a:lnTo>
                    <a:pt x="4988" y="610"/>
                  </a:lnTo>
                  <a:lnTo>
                    <a:pt x="4997" y="611"/>
                  </a:lnTo>
                  <a:lnTo>
                    <a:pt x="5010" y="610"/>
                  </a:lnTo>
                  <a:lnTo>
                    <a:pt x="5022" y="608"/>
                  </a:lnTo>
                  <a:lnTo>
                    <a:pt x="5035" y="605"/>
                  </a:lnTo>
                  <a:lnTo>
                    <a:pt x="5047" y="601"/>
                  </a:lnTo>
                  <a:lnTo>
                    <a:pt x="5053" y="599"/>
                  </a:lnTo>
                  <a:lnTo>
                    <a:pt x="5059" y="596"/>
                  </a:lnTo>
                  <a:lnTo>
                    <a:pt x="5070" y="589"/>
                  </a:lnTo>
                  <a:lnTo>
                    <a:pt x="5075" y="586"/>
                  </a:lnTo>
                  <a:lnTo>
                    <a:pt x="5081" y="582"/>
                  </a:lnTo>
                  <a:lnTo>
                    <a:pt x="5086" y="577"/>
                  </a:lnTo>
                  <a:lnTo>
                    <a:pt x="5090" y="573"/>
                  </a:lnTo>
                  <a:lnTo>
                    <a:pt x="5095" y="568"/>
                  </a:lnTo>
                  <a:lnTo>
                    <a:pt x="5100" y="562"/>
                  </a:lnTo>
                  <a:lnTo>
                    <a:pt x="5104" y="557"/>
                  </a:lnTo>
                  <a:lnTo>
                    <a:pt x="5108" y="551"/>
                  </a:lnTo>
                  <a:lnTo>
                    <a:pt x="5115" y="538"/>
                  </a:lnTo>
                  <a:lnTo>
                    <a:pt x="5118" y="531"/>
                  </a:lnTo>
                  <a:lnTo>
                    <a:pt x="5121" y="524"/>
                  </a:lnTo>
                  <a:lnTo>
                    <a:pt x="5126" y="509"/>
                  </a:lnTo>
                  <a:lnTo>
                    <a:pt x="5128" y="500"/>
                  </a:lnTo>
                  <a:lnTo>
                    <a:pt x="5129" y="492"/>
                  </a:lnTo>
                  <a:lnTo>
                    <a:pt x="5131" y="483"/>
                  </a:lnTo>
                  <a:lnTo>
                    <a:pt x="5132" y="474"/>
                  </a:lnTo>
                  <a:lnTo>
                    <a:pt x="5132" y="464"/>
                  </a:lnTo>
                  <a:lnTo>
                    <a:pt x="5132" y="454"/>
                  </a:lnTo>
                  <a:lnTo>
                    <a:pt x="5132" y="444"/>
                  </a:lnTo>
                  <a:lnTo>
                    <a:pt x="5132" y="434"/>
                  </a:lnTo>
                  <a:lnTo>
                    <a:pt x="5131" y="425"/>
                  </a:lnTo>
                  <a:lnTo>
                    <a:pt x="5129" y="416"/>
                  </a:lnTo>
                  <a:lnTo>
                    <a:pt x="5126" y="399"/>
                  </a:lnTo>
                  <a:lnTo>
                    <a:pt x="5124" y="391"/>
                  </a:lnTo>
                  <a:lnTo>
                    <a:pt x="5121" y="384"/>
                  </a:lnTo>
                  <a:lnTo>
                    <a:pt x="5118" y="376"/>
                  </a:lnTo>
                  <a:lnTo>
                    <a:pt x="5115" y="369"/>
                  </a:lnTo>
                  <a:lnTo>
                    <a:pt x="5111" y="363"/>
                  </a:lnTo>
                  <a:lnTo>
                    <a:pt x="5108" y="356"/>
                  </a:lnTo>
                  <a:lnTo>
                    <a:pt x="5104" y="351"/>
                  </a:lnTo>
                  <a:lnTo>
                    <a:pt x="5100" y="345"/>
                  </a:lnTo>
                  <a:lnTo>
                    <a:pt x="5090" y="335"/>
                  </a:lnTo>
                  <a:lnTo>
                    <a:pt x="5081" y="326"/>
                  </a:lnTo>
                  <a:lnTo>
                    <a:pt x="5070" y="318"/>
                  </a:lnTo>
                  <a:lnTo>
                    <a:pt x="5064" y="314"/>
                  </a:lnTo>
                  <a:lnTo>
                    <a:pt x="5059" y="311"/>
                  </a:lnTo>
                  <a:lnTo>
                    <a:pt x="5053" y="308"/>
                  </a:lnTo>
                  <a:lnTo>
                    <a:pt x="5047" y="306"/>
                  </a:lnTo>
                  <a:lnTo>
                    <a:pt x="5041" y="304"/>
                  </a:lnTo>
                  <a:lnTo>
                    <a:pt x="5035" y="302"/>
                  </a:lnTo>
                  <a:lnTo>
                    <a:pt x="5029" y="300"/>
                  </a:lnTo>
                  <a:lnTo>
                    <a:pt x="5022" y="299"/>
                  </a:lnTo>
                  <a:lnTo>
                    <a:pt x="5010" y="297"/>
                  </a:lnTo>
                  <a:lnTo>
                    <a:pt x="5003" y="297"/>
                  </a:lnTo>
                  <a:lnTo>
                    <a:pt x="4997" y="2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grpSp>
          <p:nvGrpSpPr>
            <p:cNvPr id="1029" name="Group 1028"/>
            <p:cNvGrpSpPr>
              <a:grpSpLocks noChangeAspect="1"/>
            </p:cNvGrpSpPr>
            <p:nvPr userDrawn="1"/>
          </p:nvGrpSpPr>
          <p:grpSpPr>
            <a:xfrm>
              <a:off x="1900114" y="6364340"/>
              <a:ext cx="1052413" cy="162000"/>
              <a:chOff x="2160588" y="4324351"/>
              <a:chExt cx="7105649" cy="1093788"/>
            </a:xfrm>
            <a:solidFill>
              <a:schemeClr val="accent1"/>
            </a:solidFill>
          </p:grpSpPr>
          <p:sp>
            <p:nvSpPr>
              <p:cNvPr id="24" name="Freeform 7"/>
              <p:cNvSpPr>
                <a:spLocks noEditPoints="1"/>
              </p:cNvSpPr>
              <p:nvPr userDrawn="1"/>
            </p:nvSpPr>
            <p:spPr bwMode="auto">
              <a:xfrm>
                <a:off x="2160588" y="4527551"/>
                <a:ext cx="595312" cy="890588"/>
              </a:xfrm>
              <a:custGeom>
                <a:avLst/>
                <a:gdLst>
                  <a:gd name="T0" fmla="*/ 372 w 375"/>
                  <a:gd name="T1" fmla="*/ 420 h 561"/>
                  <a:gd name="T2" fmla="*/ 357 w 375"/>
                  <a:gd name="T3" fmla="*/ 465 h 561"/>
                  <a:gd name="T4" fmla="*/ 333 w 375"/>
                  <a:gd name="T5" fmla="*/ 502 h 561"/>
                  <a:gd name="T6" fmla="*/ 301 w 375"/>
                  <a:gd name="T7" fmla="*/ 530 h 561"/>
                  <a:gd name="T8" fmla="*/ 262 w 375"/>
                  <a:gd name="T9" fmla="*/ 549 h 561"/>
                  <a:gd name="T10" fmla="*/ 198 w 375"/>
                  <a:gd name="T11" fmla="*/ 561 h 561"/>
                  <a:gd name="T12" fmla="*/ 140 w 375"/>
                  <a:gd name="T13" fmla="*/ 557 h 561"/>
                  <a:gd name="T14" fmla="*/ 86 w 375"/>
                  <a:gd name="T15" fmla="*/ 540 h 561"/>
                  <a:gd name="T16" fmla="*/ 43 w 375"/>
                  <a:gd name="T17" fmla="*/ 515 h 561"/>
                  <a:gd name="T18" fmla="*/ 85 w 375"/>
                  <a:gd name="T19" fmla="*/ 469 h 561"/>
                  <a:gd name="T20" fmla="*/ 134 w 375"/>
                  <a:gd name="T21" fmla="*/ 494 h 561"/>
                  <a:gd name="T22" fmla="*/ 178 w 375"/>
                  <a:gd name="T23" fmla="*/ 502 h 561"/>
                  <a:gd name="T24" fmla="*/ 238 w 375"/>
                  <a:gd name="T25" fmla="*/ 494 h 561"/>
                  <a:gd name="T26" fmla="*/ 269 w 375"/>
                  <a:gd name="T27" fmla="*/ 478 h 561"/>
                  <a:gd name="T28" fmla="*/ 302 w 375"/>
                  <a:gd name="T29" fmla="*/ 437 h 561"/>
                  <a:gd name="T30" fmla="*/ 311 w 375"/>
                  <a:gd name="T31" fmla="*/ 406 h 561"/>
                  <a:gd name="T32" fmla="*/ 314 w 375"/>
                  <a:gd name="T33" fmla="*/ 342 h 561"/>
                  <a:gd name="T34" fmla="*/ 285 w 375"/>
                  <a:gd name="T35" fmla="*/ 375 h 561"/>
                  <a:gd name="T36" fmla="*/ 248 w 375"/>
                  <a:gd name="T37" fmla="*/ 397 h 561"/>
                  <a:gd name="T38" fmla="*/ 203 w 375"/>
                  <a:gd name="T39" fmla="*/ 410 h 561"/>
                  <a:gd name="T40" fmla="*/ 154 w 375"/>
                  <a:gd name="T41" fmla="*/ 409 h 561"/>
                  <a:gd name="T42" fmla="*/ 109 w 375"/>
                  <a:gd name="T43" fmla="*/ 396 h 561"/>
                  <a:gd name="T44" fmla="*/ 70 w 375"/>
                  <a:gd name="T45" fmla="*/ 372 h 561"/>
                  <a:gd name="T46" fmla="*/ 39 w 375"/>
                  <a:gd name="T47" fmla="*/ 339 h 561"/>
                  <a:gd name="T48" fmla="*/ 13 w 375"/>
                  <a:gd name="T49" fmla="*/ 290 h 561"/>
                  <a:gd name="T50" fmla="*/ 2 w 375"/>
                  <a:gd name="T51" fmla="*/ 241 h 561"/>
                  <a:gd name="T52" fmla="*/ 1 w 375"/>
                  <a:gd name="T53" fmla="*/ 187 h 561"/>
                  <a:gd name="T54" fmla="*/ 11 w 375"/>
                  <a:gd name="T55" fmla="*/ 136 h 561"/>
                  <a:gd name="T56" fmla="*/ 30 w 375"/>
                  <a:gd name="T57" fmla="*/ 91 h 561"/>
                  <a:gd name="T58" fmla="*/ 59 w 375"/>
                  <a:gd name="T59" fmla="*/ 53 h 561"/>
                  <a:gd name="T60" fmla="*/ 96 w 375"/>
                  <a:gd name="T61" fmla="*/ 25 h 561"/>
                  <a:gd name="T62" fmla="*/ 141 w 375"/>
                  <a:gd name="T63" fmla="*/ 6 h 561"/>
                  <a:gd name="T64" fmla="*/ 193 w 375"/>
                  <a:gd name="T65" fmla="*/ 0 h 561"/>
                  <a:gd name="T66" fmla="*/ 243 w 375"/>
                  <a:gd name="T67" fmla="*/ 9 h 561"/>
                  <a:gd name="T68" fmla="*/ 283 w 375"/>
                  <a:gd name="T69" fmla="*/ 30 h 561"/>
                  <a:gd name="T70" fmla="*/ 316 w 375"/>
                  <a:gd name="T71" fmla="*/ 63 h 561"/>
                  <a:gd name="T72" fmla="*/ 176 w 375"/>
                  <a:gd name="T73" fmla="*/ 60 h 561"/>
                  <a:gd name="T74" fmla="*/ 137 w 375"/>
                  <a:gd name="T75" fmla="*/ 71 h 561"/>
                  <a:gd name="T76" fmla="*/ 105 w 375"/>
                  <a:gd name="T77" fmla="*/ 93 h 561"/>
                  <a:gd name="T78" fmla="*/ 82 w 375"/>
                  <a:gd name="T79" fmla="*/ 125 h 561"/>
                  <a:gd name="T80" fmla="*/ 65 w 375"/>
                  <a:gd name="T81" fmla="*/ 179 h 561"/>
                  <a:gd name="T82" fmla="*/ 65 w 375"/>
                  <a:gd name="T83" fmla="*/ 239 h 561"/>
                  <a:gd name="T84" fmla="*/ 76 w 375"/>
                  <a:gd name="T85" fmla="*/ 279 h 561"/>
                  <a:gd name="T86" fmla="*/ 96 w 375"/>
                  <a:gd name="T87" fmla="*/ 312 h 561"/>
                  <a:gd name="T88" fmla="*/ 131 w 375"/>
                  <a:gd name="T89" fmla="*/ 339 h 561"/>
                  <a:gd name="T90" fmla="*/ 176 w 375"/>
                  <a:gd name="T91" fmla="*/ 352 h 561"/>
                  <a:gd name="T92" fmla="*/ 220 w 375"/>
                  <a:gd name="T93" fmla="*/ 350 h 561"/>
                  <a:gd name="T94" fmla="*/ 245 w 375"/>
                  <a:gd name="T95" fmla="*/ 340 h 561"/>
                  <a:gd name="T96" fmla="*/ 271 w 375"/>
                  <a:gd name="T97" fmla="*/ 321 h 561"/>
                  <a:gd name="T98" fmla="*/ 302 w 375"/>
                  <a:gd name="T99" fmla="*/ 272 h 561"/>
                  <a:gd name="T100" fmla="*/ 314 w 375"/>
                  <a:gd name="T101" fmla="*/ 208 h 561"/>
                  <a:gd name="T102" fmla="*/ 303 w 375"/>
                  <a:gd name="T103" fmla="*/ 143 h 561"/>
                  <a:gd name="T104" fmla="*/ 282 w 375"/>
                  <a:gd name="T105" fmla="*/ 102 h 561"/>
                  <a:gd name="T106" fmla="*/ 243 w 375"/>
                  <a:gd name="T107" fmla="*/ 70 h 561"/>
                  <a:gd name="T108" fmla="*/ 190 w 375"/>
                  <a:gd name="T109" fmla="*/ 59 h 5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75" h="561">
                    <a:moveTo>
                      <a:pt x="375" y="379"/>
                    </a:moveTo>
                    <a:lnTo>
                      <a:pt x="375" y="390"/>
                    </a:lnTo>
                    <a:lnTo>
                      <a:pt x="375" y="400"/>
                    </a:lnTo>
                    <a:lnTo>
                      <a:pt x="373" y="411"/>
                    </a:lnTo>
                    <a:lnTo>
                      <a:pt x="372" y="420"/>
                    </a:lnTo>
                    <a:lnTo>
                      <a:pt x="370" y="430"/>
                    </a:lnTo>
                    <a:lnTo>
                      <a:pt x="367" y="439"/>
                    </a:lnTo>
                    <a:lnTo>
                      <a:pt x="364" y="448"/>
                    </a:lnTo>
                    <a:lnTo>
                      <a:pt x="361" y="457"/>
                    </a:lnTo>
                    <a:lnTo>
                      <a:pt x="357" y="465"/>
                    </a:lnTo>
                    <a:lnTo>
                      <a:pt x="353" y="473"/>
                    </a:lnTo>
                    <a:lnTo>
                      <a:pt x="349" y="481"/>
                    </a:lnTo>
                    <a:lnTo>
                      <a:pt x="344" y="488"/>
                    </a:lnTo>
                    <a:lnTo>
                      <a:pt x="339" y="495"/>
                    </a:lnTo>
                    <a:lnTo>
                      <a:pt x="333" y="502"/>
                    </a:lnTo>
                    <a:lnTo>
                      <a:pt x="327" y="508"/>
                    </a:lnTo>
                    <a:lnTo>
                      <a:pt x="321" y="514"/>
                    </a:lnTo>
                    <a:lnTo>
                      <a:pt x="315" y="520"/>
                    </a:lnTo>
                    <a:lnTo>
                      <a:pt x="308" y="525"/>
                    </a:lnTo>
                    <a:lnTo>
                      <a:pt x="301" y="530"/>
                    </a:lnTo>
                    <a:lnTo>
                      <a:pt x="294" y="534"/>
                    </a:lnTo>
                    <a:lnTo>
                      <a:pt x="286" y="539"/>
                    </a:lnTo>
                    <a:lnTo>
                      <a:pt x="278" y="542"/>
                    </a:lnTo>
                    <a:lnTo>
                      <a:pt x="270" y="546"/>
                    </a:lnTo>
                    <a:lnTo>
                      <a:pt x="262" y="549"/>
                    </a:lnTo>
                    <a:lnTo>
                      <a:pt x="253" y="552"/>
                    </a:lnTo>
                    <a:lnTo>
                      <a:pt x="245" y="554"/>
                    </a:lnTo>
                    <a:lnTo>
                      <a:pt x="226" y="558"/>
                    </a:lnTo>
                    <a:lnTo>
                      <a:pt x="208" y="560"/>
                    </a:lnTo>
                    <a:lnTo>
                      <a:pt x="198" y="561"/>
                    </a:lnTo>
                    <a:lnTo>
                      <a:pt x="188" y="561"/>
                    </a:lnTo>
                    <a:lnTo>
                      <a:pt x="176" y="561"/>
                    </a:lnTo>
                    <a:lnTo>
                      <a:pt x="163" y="560"/>
                    </a:lnTo>
                    <a:lnTo>
                      <a:pt x="151" y="559"/>
                    </a:lnTo>
                    <a:lnTo>
                      <a:pt x="140" y="557"/>
                    </a:lnTo>
                    <a:lnTo>
                      <a:pt x="128" y="554"/>
                    </a:lnTo>
                    <a:lnTo>
                      <a:pt x="117" y="551"/>
                    </a:lnTo>
                    <a:lnTo>
                      <a:pt x="107" y="548"/>
                    </a:lnTo>
                    <a:lnTo>
                      <a:pt x="96" y="544"/>
                    </a:lnTo>
                    <a:lnTo>
                      <a:pt x="86" y="540"/>
                    </a:lnTo>
                    <a:lnTo>
                      <a:pt x="77" y="536"/>
                    </a:lnTo>
                    <a:lnTo>
                      <a:pt x="68" y="531"/>
                    </a:lnTo>
                    <a:lnTo>
                      <a:pt x="59" y="526"/>
                    </a:lnTo>
                    <a:lnTo>
                      <a:pt x="50" y="520"/>
                    </a:lnTo>
                    <a:lnTo>
                      <a:pt x="43" y="515"/>
                    </a:lnTo>
                    <a:lnTo>
                      <a:pt x="35" y="509"/>
                    </a:lnTo>
                    <a:lnTo>
                      <a:pt x="28" y="503"/>
                    </a:lnTo>
                    <a:lnTo>
                      <a:pt x="68" y="456"/>
                    </a:lnTo>
                    <a:lnTo>
                      <a:pt x="79" y="465"/>
                    </a:lnTo>
                    <a:lnTo>
                      <a:pt x="85" y="469"/>
                    </a:lnTo>
                    <a:lnTo>
                      <a:pt x="91" y="473"/>
                    </a:lnTo>
                    <a:lnTo>
                      <a:pt x="104" y="481"/>
                    </a:lnTo>
                    <a:lnTo>
                      <a:pt x="119" y="488"/>
                    </a:lnTo>
                    <a:lnTo>
                      <a:pt x="126" y="491"/>
                    </a:lnTo>
                    <a:lnTo>
                      <a:pt x="134" y="494"/>
                    </a:lnTo>
                    <a:lnTo>
                      <a:pt x="143" y="496"/>
                    </a:lnTo>
                    <a:lnTo>
                      <a:pt x="151" y="498"/>
                    </a:lnTo>
                    <a:lnTo>
                      <a:pt x="160" y="500"/>
                    </a:lnTo>
                    <a:lnTo>
                      <a:pt x="169" y="501"/>
                    </a:lnTo>
                    <a:lnTo>
                      <a:pt x="178" y="502"/>
                    </a:lnTo>
                    <a:lnTo>
                      <a:pt x="188" y="502"/>
                    </a:lnTo>
                    <a:lnTo>
                      <a:pt x="201" y="502"/>
                    </a:lnTo>
                    <a:lnTo>
                      <a:pt x="214" y="500"/>
                    </a:lnTo>
                    <a:lnTo>
                      <a:pt x="226" y="498"/>
                    </a:lnTo>
                    <a:lnTo>
                      <a:pt x="238" y="494"/>
                    </a:lnTo>
                    <a:lnTo>
                      <a:pt x="244" y="492"/>
                    </a:lnTo>
                    <a:lnTo>
                      <a:pt x="249" y="490"/>
                    </a:lnTo>
                    <a:lnTo>
                      <a:pt x="259" y="484"/>
                    </a:lnTo>
                    <a:lnTo>
                      <a:pt x="264" y="481"/>
                    </a:lnTo>
                    <a:lnTo>
                      <a:pt x="269" y="478"/>
                    </a:lnTo>
                    <a:lnTo>
                      <a:pt x="278" y="471"/>
                    </a:lnTo>
                    <a:lnTo>
                      <a:pt x="286" y="462"/>
                    </a:lnTo>
                    <a:lnTo>
                      <a:pt x="293" y="453"/>
                    </a:lnTo>
                    <a:lnTo>
                      <a:pt x="299" y="443"/>
                    </a:lnTo>
                    <a:lnTo>
                      <a:pt x="302" y="437"/>
                    </a:lnTo>
                    <a:lnTo>
                      <a:pt x="304" y="432"/>
                    </a:lnTo>
                    <a:lnTo>
                      <a:pt x="306" y="426"/>
                    </a:lnTo>
                    <a:lnTo>
                      <a:pt x="308" y="420"/>
                    </a:lnTo>
                    <a:lnTo>
                      <a:pt x="310" y="413"/>
                    </a:lnTo>
                    <a:lnTo>
                      <a:pt x="311" y="406"/>
                    </a:lnTo>
                    <a:lnTo>
                      <a:pt x="312" y="400"/>
                    </a:lnTo>
                    <a:lnTo>
                      <a:pt x="313" y="392"/>
                    </a:lnTo>
                    <a:lnTo>
                      <a:pt x="313" y="385"/>
                    </a:lnTo>
                    <a:lnTo>
                      <a:pt x="314" y="378"/>
                    </a:lnTo>
                    <a:lnTo>
                      <a:pt x="314" y="342"/>
                    </a:lnTo>
                    <a:lnTo>
                      <a:pt x="308" y="350"/>
                    </a:lnTo>
                    <a:lnTo>
                      <a:pt x="302" y="358"/>
                    </a:lnTo>
                    <a:lnTo>
                      <a:pt x="295" y="365"/>
                    </a:lnTo>
                    <a:lnTo>
                      <a:pt x="288" y="371"/>
                    </a:lnTo>
                    <a:lnTo>
                      <a:pt x="285" y="375"/>
                    </a:lnTo>
                    <a:lnTo>
                      <a:pt x="281" y="378"/>
                    </a:lnTo>
                    <a:lnTo>
                      <a:pt x="273" y="383"/>
                    </a:lnTo>
                    <a:lnTo>
                      <a:pt x="265" y="388"/>
                    </a:lnTo>
                    <a:lnTo>
                      <a:pt x="257" y="393"/>
                    </a:lnTo>
                    <a:lnTo>
                      <a:pt x="248" y="397"/>
                    </a:lnTo>
                    <a:lnTo>
                      <a:pt x="239" y="401"/>
                    </a:lnTo>
                    <a:lnTo>
                      <a:pt x="230" y="404"/>
                    </a:lnTo>
                    <a:lnTo>
                      <a:pt x="221" y="406"/>
                    </a:lnTo>
                    <a:lnTo>
                      <a:pt x="212" y="408"/>
                    </a:lnTo>
                    <a:lnTo>
                      <a:pt x="203" y="410"/>
                    </a:lnTo>
                    <a:lnTo>
                      <a:pt x="194" y="411"/>
                    </a:lnTo>
                    <a:lnTo>
                      <a:pt x="184" y="411"/>
                    </a:lnTo>
                    <a:lnTo>
                      <a:pt x="174" y="411"/>
                    </a:lnTo>
                    <a:lnTo>
                      <a:pt x="164" y="410"/>
                    </a:lnTo>
                    <a:lnTo>
                      <a:pt x="154" y="409"/>
                    </a:lnTo>
                    <a:lnTo>
                      <a:pt x="145" y="407"/>
                    </a:lnTo>
                    <a:lnTo>
                      <a:pt x="135" y="405"/>
                    </a:lnTo>
                    <a:lnTo>
                      <a:pt x="126" y="402"/>
                    </a:lnTo>
                    <a:lnTo>
                      <a:pt x="117" y="399"/>
                    </a:lnTo>
                    <a:lnTo>
                      <a:pt x="109" y="396"/>
                    </a:lnTo>
                    <a:lnTo>
                      <a:pt x="100" y="392"/>
                    </a:lnTo>
                    <a:lnTo>
                      <a:pt x="92" y="388"/>
                    </a:lnTo>
                    <a:lnTo>
                      <a:pt x="85" y="383"/>
                    </a:lnTo>
                    <a:lnTo>
                      <a:pt x="77" y="378"/>
                    </a:lnTo>
                    <a:lnTo>
                      <a:pt x="70" y="372"/>
                    </a:lnTo>
                    <a:lnTo>
                      <a:pt x="63" y="366"/>
                    </a:lnTo>
                    <a:lnTo>
                      <a:pt x="57" y="360"/>
                    </a:lnTo>
                    <a:lnTo>
                      <a:pt x="51" y="354"/>
                    </a:lnTo>
                    <a:lnTo>
                      <a:pt x="45" y="347"/>
                    </a:lnTo>
                    <a:lnTo>
                      <a:pt x="39" y="339"/>
                    </a:lnTo>
                    <a:lnTo>
                      <a:pt x="34" y="332"/>
                    </a:lnTo>
                    <a:lnTo>
                      <a:pt x="29" y="324"/>
                    </a:lnTo>
                    <a:lnTo>
                      <a:pt x="20" y="307"/>
                    </a:lnTo>
                    <a:lnTo>
                      <a:pt x="17" y="299"/>
                    </a:lnTo>
                    <a:lnTo>
                      <a:pt x="13" y="290"/>
                    </a:lnTo>
                    <a:lnTo>
                      <a:pt x="10" y="280"/>
                    </a:lnTo>
                    <a:lnTo>
                      <a:pt x="8" y="271"/>
                    </a:lnTo>
                    <a:lnTo>
                      <a:pt x="5" y="261"/>
                    </a:lnTo>
                    <a:lnTo>
                      <a:pt x="3" y="251"/>
                    </a:lnTo>
                    <a:lnTo>
                      <a:pt x="2" y="241"/>
                    </a:lnTo>
                    <a:lnTo>
                      <a:pt x="1" y="230"/>
                    </a:lnTo>
                    <a:lnTo>
                      <a:pt x="0" y="220"/>
                    </a:lnTo>
                    <a:lnTo>
                      <a:pt x="0" y="209"/>
                    </a:lnTo>
                    <a:lnTo>
                      <a:pt x="0" y="198"/>
                    </a:lnTo>
                    <a:lnTo>
                      <a:pt x="1" y="187"/>
                    </a:lnTo>
                    <a:lnTo>
                      <a:pt x="2" y="176"/>
                    </a:lnTo>
                    <a:lnTo>
                      <a:pt x="4" y="166"/>
                    </a:lnTo>
                    <a:lnTo>
                      <a:pt x="6" y="156"/>
                    </a:lnTo>
                    <a:lnTo>
                      <a:pt x="8" y="146"/>
                    </a:lnTo>
                    <a:lnTo>
                      <a:pt x="11" y="136"/>
                    </a:lnTo>
                    <a:lnTo>
                      <a:pt x="14" y="126"/>
                    </a:lnTo>
                    <a:lnTo>
                      <a:pt x="17" y="117"/>
                    </a:lnTo>
                    <a:lnTo>
                      <a:pt x="21" y="108"/>
                    </a:lnTo>
                    <a:lnTo>
                      <a:pt x="26" y="99"/>
                    </a:lnTo>
                    <a:lnTo>
                      <a:pt x="30" y="91"/>
                    </a:lnTo>
                    <a:lnTo>
                      <a:pt x="35" y="82"/>
                    </a:lnTo>
                    <a:lnTo>
                      <a:pt x="41" y="75"/>
                    </a:lnTo>
                    <a:lnTo>
                      <a:pt x="47" y="67"/>
                    </a:lnTo>
                    <a:lnTo>
                      <a:pt x="53" y="60"/>
                    </a:lnTo>
                    <a:lnTo>
                      <a:pt x="59" y="53"/>
                    </a:lnTo>
                    <a:lnTo>
                      <a:pt x="66" y="47"/>
                    </a:lnTo>
                    <a:lnTo>
                      <a:pt x="73" y="41"/>
                    </a:lnTo>
                    <a:lnTo>
                      <a:pt x="81" y="35"/>
                    </a:lnTo>
                    <a:lnTo>
                      <a:pt x="88" y="29"/>
                    </a:lnTo>
                    <a:lnTo>
                      <a:pt x="96" y="25"/>
                    </a:lnTo>
                    <a:lnTo>
                      <a:pt x="105" y="20"/>
                    </a:lnTo>
                    <a:lnTo>
                      <a:pt x="113" y="16"/>
                    </a:lnTo>
                    <a:lnTo>
                      <a:pt x="122" y="12"/>
                    </a:lnTo>
                    <a:lnTo>
                      <a:pt x="132" y="9"/>
                    </a:lnTo>
                    <a:lnTo>
                      <a:pt x="141" y="6"/>
                    </a:lnTo>
                    <a:lnTo>
                      <a:pt x="151" y="4"/>
                    </a:lnTo>
                    <a:lnTo>
                      <a:pt x="161" y="2"/>
                    </a:lnTo>
                    <a:lnTo>
                      <a:pt x="171" y="1"/>
                    </a:lnTo>
                    <a:lnTo>
                      <a:pt x="182" y="0"/>
                    </a:lnTo>
                    <a:lnTo>
                      <a:pt x="193" y="0"/>
                    </a:lnTo>
                    <a:lnTo>
                      <a:pt x="201" y="0"/>
                    </a:lnTo>
                    <a:lnTo>
                      <a:pt x="209" y="1"/>
                    </a:lnTo>
                    <a:lnTo>
                      <a:pt x="226" y="4"/>
                    </a:lnTo>
                    <a:lnTo>
                      <a:pt x="235" y="6"/>
                    </a:lnTo>
                    <a:lnTo>
                      <a:pt x="243" y="9"/>
                    </a:lnTo>
                    <a:lnTo>
                      <a:pt x="252" y="12"/>
                    </a:lnTo>
                    <a:lnTo>
                      <a:pt x="260" y="16"/>
                    </a:lnTo>
                    <a:lnTo>
                      <a:pt x="268" y="20"/>
                    </a:lnTo>
                    <a:lnTo>
                      <a:pt x="276" y="25"/>
                    </a:lnTo>
                    <a:lnTo>
                      <a:pt x="283" y="30"/>
                    </a:lnTo>
                    <a:lnTo>
                      <a:pt x="290" y="36"/>
                    </a:lnTo>
                    <a:lnTo>
                      <a:pt x="297" y="42"/>
                    </a:lnTo>
                    <a:lnTo>
                      <a:pt x="304" y="48"/>
                    </a:lnTo>
                    <a:lnTo>
                      <a:pt x="310" y="56"/>
                    </a:lnTo>
                    <a:lnTo>
                      <a:pt x="316" y="63"/>
                    </a:lnTo>
                    <a:lnTo>
                      <a:pt x="316" y="7"/>
                    </a:lnTo>
                    <a:lnTo>
                      <a:pt x="375" y="7"/>
                    </a:lnTo>
                    <a:lnTo>
                      <a:pt x="375" y="379"/>
                    </a:lnTo>
                    <a:close/>
                    <a:moveTo>
                      <a:pt x="190" y="59"/>
                    </a:moveTo>
                    <a:lnTo>
                      <a:pt x="176" y="60"/>
                    </a:lnTo>
                    <a:lnTo>
                      <a:pt x="169" y="61"/>
                    </a:lnTo>
                    <a:lnTo>
                      <a:pt x="162" y="62"/>
                    </a:lnTo>
                    <a:lnTo>
                      <a:pt x="155" y="64"/>
                    </a:lnTo>
                    <a:lnTo>
                      <a:pt x="149" y="66"/>
                    </a:lnTo>
                    <a:lnTo>
                      <a:pt x="137" y="71"/>
                    </a:lnTo>
                    <a:lnTo>
                      <a:pt x="125" y="77"/>
                    </a:lnTo>
                    <a:lnTo>
                      <a:pt x="120" y="81"/>
                    </a:lnTo>
                    <a:lnTo>
                      <a:pt x="115" y="85"/>
                    </a:lnTo>
                    <a:lnTo>
                      <a:pt x="110" y="89"/>
                    </a:lnTo>
                    <a:lnTo>
                      <a:pt x="105" y="93"/>
                    </a:lnTo>
                    <a:lnTo>
                      <a:pt x="101" y="98"/>
                    </a:lnTo>
                    <a:lnTo>
                      <a:pt x="97" y="103"/>
                    </a:lnTo>
                    <a:lnTo>
                      <a:pt x="89" y="113"/>
                    </a:lnTo>
                    <a:lnTo>
                      <a:pt x="85" y="119"/>
                    </a:lnTo>
                    <a:lnTo>
                      <a:pt x="82" y="125"/>
                    </a:lnTo>
                    <a:lnTo>
                      <a:pt x="76" y="137"/>
                    </a:lnTo>
                    <a:lnTo>
                      <a:pt x="71" y="151"/>
                    </a:lnTo>
                    <a:lnTo>
                      <a:pt x="69" y="157"/>
                    </a:lnTo>
                    <a:lnTo>
                      <a:pt x="68" y="164"/>
                    </a:lnTo>
                    <a:lnTo>
                      <a:pt x="65" y="179"/>
                    </a:lnTo>
                    <a:lnTo>
                      <a:pt x="63" y="194"/>
                    </a:lnTo>
                    <a:lnTo>
                      <a:pt x="63" y="209"/>
                    </a:lnTo>
                    <a:lnTo>
                      <a:pt x="63" y="224"/>
                    </a:lnTo>
                    <a:lnTo>
                      <a:pt x="64" y="231"/>
                    </a:lnTo>
                    <a:lnTo>
                      <a:pt x="65" y="239"/>
                    </a:lnTo>
                    <a:lnTo>
                      <a:pt x="66" y="246"/>
                    </a:lnTo>
                    <a:lnTo>
                      <a:pt x="68" y="253"/>
                    </a:lnTo>
                    <a:lnTo>
                      <a:pt x="69" y="259"/>
                    </a:lnTo>
                    <a:lnTo>
                      <a:pt x="71" y="266"/>
                    </a:lnTo>
                    <a:lnTo>
                      <a:pt x="76" y="279"/>
                    </a:lnTo>
                    <a:lnTo>
                      <a:pt x="82" y="291"/>
                    </a:lnTo>
                    <a:lnTo>
                      <a:pt x="85" y="296"/>
                    </a:lnTo>
                    <a:lnTo>
                      <a:pt x="89" y="302"/>
                    </a:lnTo>
                    <a:lnTo>
                      <a:pt x="92" y="307"/>
                    </a:lnTo>
                    <a:lnTo>
                      <a:pt x="96" y="312"/>
                    </a:lnTo>
                    <a:lnTo>
                      <a:pt x="105" y="321"/>
                    </a:lnTo>
                    <a:lnTo>
                      <a:pt x="110" y="325"/>
                    </a:lnTo>
                    <a:lnTo>
                      <a:pt x="115" y="329"/>
                    </a:lnTo>
                    <a:lnTo>
                      <a:pt x="125" y="336"/>
                    </a:lnTo>
                    <a:lnTo>
                      <a:pt x="131" y="339"/>
                    </a:lnTo>
                    <a:lnTo>
                      <a:pt x="137" y="342"/>
                    </a:lnTo>
                    <a:lnTo>
                      <a:pt x="149" y="347"/>
                    </a:lnTo>
                    <a:lnTo>
                      <a:pt x="162" y="350"/>
                    </a:lnTo>
                    <a:lnTo>
                      <a:pt x="169" y="351"/>
                    </a:lnTo>
                    <a:lnTo>
                      <a:pt x="176" y="352"/>
                    </a:lnTo>
                    <a:lnTo>
                      <a:pt x="191" y="353"/>
                    </a:lnTo>
                    <a:lnTo>
                      <a:pt x="199" y="353"/>
                    </a:lnTo>
                    <a:lnTo>
                      <a:pt x="206" y="352"/>
                    </a:lnTo>
                    <a:lnTo>
                      <a:pt x="213" y="351"/>
                    </a:lnTo>
                    <a:lnTo>
                      <a:pt x="220" y="350"/>
                    </a:lnTo>
                    <a:lnTo>
                      <a:pt x="227" y="348"/>
                    </a:lnTo>
                    <a:lnTo>
                      <a:pt x="233" y="345"/>
                    </a:lnTo>
                    <a:lnTo>
                      <a:pt x="239" y="343"/>
                    </a:lnTo>
                    <a:lnTo>
                      <a:pt x="242" y="342"/>
                    </a:lnTo>
                    <a:lnTo>
                      <a:pt x="245" y="340"/>
                    </a:lnTo>
                    <a:lnTo>
                      <a:pt x="251" y="337"/>
                    </a:lnTo>
                    <a:lnTo>
                      <a:pt x="256" y="333"/>
                    </a:lnTo>
                    <a:lnTo>
                      <a:pt x="261" y="329"/>
                    </a:lnTo>
                    <a:lnTo>
                      <a:pt x="266" y="325"/>
                    </a:lnTo>
                    <a:lnTo>
                      <a:pt x="271" y="321"/>
                    </a:lnTo>
                    <a:lnTo>
                      <a:pt x="275" y="316"/>
                    </a:lnTo>
                    <a:lnTo>
                      <a:pt x="283" y="307"/>
                    </a:lnTo>
                    <a:lnTo>
                      <a:pt x="290" y="296"/>
                    </a:lnTo>
                    <a:lnTo>
                      <a:pt x="296" y="284"/>
                    </a:lnTo>
                    <a:lnTo>
                      <a:pt x="302" y="272"/>
                    </a:lnTo>
                    <a:lnTo>
                      <a:pt x="306" y="260"/>
                    </a:lnTo>
                    <a:lnTo>
                      <a:pt x="309" y="247"/>
                    </a:lnTo>
                    <a:lnTo>
                      <a:pt x="312" y="234"/>
                    </a:lnTo>
                    <a:lnTo>
                      <a:pt x="313" y="221"/>
                    </a:lnTo>
                    <a:lnTo>
                      <a:pt x="314" y="208"/>
                    </a:lnTo>
                    <a:lnTo>
                      <a:pt x="313" y="193"/>
                    </a:lnTo>
                    <a:lnTo>
                      <a:pt x="311" y="178"/>
                    </a:lnTo>
                    <a:lnTo>
                      <a:pt x="309" y="163"/>
                    </a:lnTo>
                    <a:lnTo>
                      <a:pt x="305" y="150"/>
                    </a:lnTo>
                    <a:lnTo>
                      <a:pt x="303" y="143"/>
                    </a:lnTo>
                    <a:lnTo>
                      <a:pt x="301" y="136"/>
                    </a:lnTo>
                    <a:lnTo>
                      <a:pt x="295" y="124"/>
                    </a:lnTo>
                    <a:lnTo>
                      <a:pt x="289" y="113"/>
                    </a:lnTo>
                    <a:lnTo>
                      <a:pt x="285" y="107"/>
                    </a:lnTo>
                    <a:lnTo>
                      <a:pt x="282" y="102"/>
                    </a:lnTo>
                    <a:lnTo>
                      <a:pt x="273" y="93"/>
                    </a:lnTo>
                    <a:lnTo>
                      <a:pt x="264" y="84"/>
                    </a:lnTo>
                    <a:lnTo>
                      <a:pt x="259" y="80"/>
                    </a:lnTo>
                    <a:lnTo>
                      <a:pt x="254" y="77"/>
                    </a:lnTo>
                    <a:lnTo>
                      <a:pt x="243" y="70"/>
                    </a:lnTo>
                    <a:lnTo>
                      <a:pt x="231" y="65"/>
                    </a:lnTo>
                    <a:lnTo>
                      <a:pt x="225" y="64"/>
                    </a:lnTo>
                    <a:lnTo>
                      <a:pt x="218" y="62"/>
                    </a:lnTo>
                    <a:lnTo>
                      <a:pt x="205" y="60"/>
                    </a:lnTo>
                    <a:lnTo>
                      <a:pt x="190" y="5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25" name="Freeform 8"/>
              <p:cNvSpPr>
                <a:spLocks noEditPoints="1"/>
              </p:cNvSpPr>
              <p:nvPr userDrawn="1"/>
            </p:nvSpPr>
            <p:spPr bwMode="auto">
              <a:xfrm>
                <a:off x="2919413" y="4527551"/>
                <a:ext cx="552450" cy="676275"/>
              </a:xfrm>
              <a:custGeom>
                <a:avLst/>
                <a:gdLst>
                  <a:gd name="T0" fmla="*/ 65 w 348"/>
                  <a:gd name="T1" fmla="*/ 246 h 426"/>
                  <a:gd name="T2" fmla="*/ 71 w 348"/>
                  <a:gd name="T3" fmla="*/ 272 h 426"/>
                  <a:gd name="T4" fmla="*/ 83 w 348"/>
                  <a:gd name="T5" fmla="*/ 302 h 426"/>
                  <a:gd name="T6" fmla="*/ 98 w 348"/>
                  <a:gd name="T7" fmla="*/ 323 h 426"/>
                  <a:gd name="T8" fmla="*/ 120 w 348"/>
                  <a:gd name="T9" fmla="*/ 345 h 426"/>
                  <a:gd name="T10" fmla="*/ 142 w 348"/>
                  <a:gd name="T11" fmla="*/ 358 h 426"/>
                  <a:gd name="T12" fmla="*/ 161 w 348"/>
                  <a:gd name="T13" fmla="*/ 364 h 426"/>
                  <a:gd name="T14" fmla="*/ 188 w 348"/>
                  <a:gd name="T15" fmla="*/ 367 h 426"/>
                  <a:gd name="T16" fmla="*/ 220 w 348"/>
                  <a:gd name="T17" fmla="*/ 364 h 426"/>
                  <a:gd name="T18" fmla="*/ 247 w 348"/>
                  <a:gd name="T19" fmla="*/ 355 h 426"/>
                  <a:gd name="T20" fmla="*/ 269 w 348"/>
                  <a:gd name="T21" fmla="*/ 343 h 426"/>
                  <a:gd name="T22" fmla="*/ 295 w 348"/>
                  <a:gd name="T23" fmla="*/ 320 h 426"/>
                  <a:gd name="T24" fmla="*/ 342 w 348"/>
                  <a:gd name="T25" fmla="*/ 356 h 426"/>
                  <a:gd name="T26" fmla="*/ 322 w 348"/>
                  <a:gd name="T27" fmla="*/ 377 h 426"/>
                  <a:gd name="T28" fmla="*/ 296 w 348"/>
                  <a:gd name="T29" fmla="*/ 396 h 426"/>
                  <a:gd name="T30" fmla="*/ 263 w 348"/>
                  <a:gd name="T31" fmla="*/ 412 h 426"/>
                  <a:gd name="T32" fmla="*/ 226 w 348"/>
                  <a:gd name="T33" fmla="*/ 422 h 426"/>
                  <a:gd name="T34" fmla="*/ 183 w 348"/>
                  <a:gd name="T35" fmla="*/ 426 h 426"/>
                  <a:gd name="T36" fmla="*/ 154 w 348"/>
                  <a:gd name="T37" fmla="*/ 424 h 426"/>
                  <a:gd name="T38" fmla="*/ 126 w 348"/>
                  <a:gd name="T39" fmla="*/ 417 h 426"/>
                  <a:gd name="T40" fmla="*/ 101 w 348"/>
                  <a:gd name="T41" fmla="*/ 406 h 426"/>
                  <a:gd name="T42" fmla="*/ 78 w 348"/>
                  <a:gd name="T43" fmla="*/ 391 h 426"/>
                  <a:gd name="T44" fmla="*/ 57 w 348"/>
                  <a:gd name="T45" fmla="*/ 373 h 426"/>
                  <a:gd name="T46" fmla="*/ 39 w 348"/>
                  <a:gd name="T47" fmla="*/ 351 h 426"/>
                  <a:gd name="T48" fmla="*/ 20 w 348"/>
                  <a:gd name="T49" fmla="*/ 317 h 426"/>
                  <a:gd name="T50" fmla="*/ 10 w 348"/>
                  <a:gd name="T51" fmla="*/ 288 h 426"/>
                  <a:gd name="T52" fmla="*/ 3 w 348"/>
                  <a:gd name="T53" fmla="*/ 257 h 426"/>
                  <a:gd name="T54" fmla="*/ 0 w 348"/>
                  <a:gd name="T55" fmla="*/ 224 h 426"/>
                  <a:gd name="T56" fmla="*/ 1 w 348"/>
                  <a:gd name="T57" fmla="*/ 191 h 426"/>
                  <a:gd name="T58" fmla="*/ 6 w 348"/>
                  <a:gd name="T59" fmla="*/ 159 h 426"/>
                  <a:gd name="T60" fmla="*/ 14 w 348"/>
                  <a:gd name="T61" fmla="*/ 129 h 426"/>
                  <a:gd name="T62" fmla="*/ 27 w 348"/>
                  <a:gd name="T63" fmla="*/ 102 h 426"/>
                  <a:gd name="T64" fmla="*/ 42 w 348"/>
                  <a:gd name="T65" fmla="*/ 77 h 426"/>
                  <a:gd name="T66" fmla="*/ 67 w 348"/>
                  <a:gd name="T67" fmla="*/ 48 h 426"/>
                  <a:gd name="T68" fmla="*/ 89 w 348"/>
                  <a:gd name="T69" fmla="*/ 30 h 426"/>
                  <a:gd name="T70" fmla="*/ 113 w 348"/>
                  <a:gd name="T71" fmla="*/ 17 h 426"/>
                  <a:gd name="T72" fmla="*/ 138 w 348"/>
                  <a:gd name="T73" fmla="*/ 7 h 426"/>
                  <a:gd name="T74" fmla="*/ 165 w 348"/>
                  <a:gd name="T75" fmla="*/ 1 h 426"/>
                  <a:gd name="T76" fmla="*/ 194 w 348"/>
                  <a:gd name="T77" fmla="*/ 0 h 426"/>
                  <a:gd name="T78" fmla="*/ 224 w 348"/>
                  <a:gd name="T79" fmla="*/ 4 h 426"/>
                  <a:gd name="T80" fmla="*/ 250 w 348"/>
                  <a:gd name="T81" fmla="*/ 13 h 426"/>
                  <a:gd name="T82" fmla="*/ 274 w 348"/>
                  <a:gd name="T83" fmla="*/ 25 h 426"/>
                  <a:gd name="T84" fmla="*/ 294 w 348"/>
                  <a:gd name="T85" fmla="*/ 41 h 426"/>
                  <a:gd name="T86" fmla="*/ 310 w 348"/>
                  <a:gd name="T87" fmla="*/ 60 h 426"/>
                  <a:gd name="T88" fmla="*/ 331 w 348"/>
                  <a:gd name="T89" fmla="*/ 96 h 426"/>
                  <a:gd name="T90" fmla="*/ 339 w 348"/>
                  <a:gd name="T91" fmla="*/ 121 h 426"/>
                  <a:gd name="T92" fmla="*/ 345 w 348"/>
                  <a:gd name="T93" fmla="*/ 146 h 426"/>
                  <a:gd name="T94" fmla="*/ 348 w 348"/>
                  <a:gd name="T95" fmla="*/ 189 h 426"/>
                  <a:gd name="T96" fmla="*/ 65 w 348"/>
                  <a:gd name="T97" fmla="*/ 176 h 426"/>
                  <a:gd name="T98" fmla="*/ 288 w 348"/>
                  <a:gd name="T99" fmla="*/ 157 h 426"/>
                  <a:gd name="T100" fmla="*/ 281 w 348"/>
                  <a:gd name="T101" fmla="*/ 129 h 426"/>
                  <a:gd name="T102" fmla="*/ 272 w 348"/>
                  <a:gd name="T103" fmla="*/ 109 h 426"/>
                  <a:gd name="T104" fmla="*/ 251 w 348"/>
                  <a:gd name="T105" fmla="*/ 84 h 426"/>
                  <a:gd name="T106" fmla="*/ 226 w 348"/>
                  <a:gd name="T107" fmla="*/ 68 h 426"/>
                  <a:gd name="T108" fmla="*/ 195 w 348"/>
                  <a:gd name="T109" fmla="*/ 59 h 426"/>
                  <a:gd name="T110" fmla="*/ 160 w 348"/>
                  <a:gd name="T111" fmla="*/ 61 h 426"/>
                  <a:gd name="T112" fmla="*/ 139 w 348"/>
                  <a:gd name="T113" fmla="*/ 68 h 426"/>
                  <a:gd name="T114" fmla="*/ 112 w 348"/>
                  <a:gd name="T115" fmla="*/ 86 h 426"/>
                  <a:gd name="T116" fmla="*/ 91 w 348"/>
                  <a:gd name="T117" fmla="*/ 111 h 426"/>
                  <a:gd name="T118" fmla="*/ 77 w 348"/>
                  <a:gd name="T119" fmla="*/ 136 h 426"/>
                  <a:gd name="T120" fmla="*/ 68 w 348"/>
                  <a:gd name="T121" fmla="*/ 164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48" h="426">
                    <a:moveTo>
                      <a:pt x="64" y="227"/>
                    </a:moveTo>
                    <a:lnTo>
                      <a:pt x="64" y="240"/>
                    </a:lnTo>
                    <a:lnTo>
                      <a:pt x="65" y="246"/>
                    </a:lnTo>
                    <a:lnTo>
                      <a:pt x="66" y="253"/>
                    </a:lnTo>
                    <a:lnTo>
                      <a:pt x="69" y="266"/>
                    </a:lnTo>
                    <a:lnTo>
                      <a:pt x="71" y="272"/>
                    </a:lnTo>
                    <a:lnTo>
                      <a:pt x="73" y="278"/>
                    </a:lnTo>
                    <a:lnTo>
                      <a:pt x="77" y="290"/>
                    </a:lnTo>
                    <a:lnTo>
                      <a:pt x="83" y="302"/>
                    </a:lnTo>
                    <a:lnTo>
                      <a:pt x="86" y="307"/>
                    </a:lnTo>
                    <a:lnTo>
                      <a:pt x="90" y="313"/>
                    </a:lnTo>
                    <a:lnTo>
                      <a:pt x="98" y="323"/>
                    </a:lnTo>
                    <a:lnTo>
                      <a:pt x="106" y="332"/>
                    </a:lnTo>
                    <a:lnTo>
                      <a:pt x="115" y="341"/>
                    </a:lnTo>
                    <a:lnTo>
                      <a:pt x="120" y="345"/>
                    </a:lnTo>
                    <a:lnTo>
                      <a:pt x="126" y="349"/>
                    </a:lnTo>
                    <a:lnTo>
                      <a:pt x="137" y="355"/>
                    </a:lnTo>
                    <a:lnTo>
                      <a:pt x="142" y="358"/>
                    </a:lnTo>
                    <a:lnTo>
                      <a:pt x="148" y="360"/>
                    </a:lnTo>
                    <a:lnTo>
                      <a:pt x="154" y="362"/>
                    </a:lnTo>
                    <a:lnTo>
                      <a:pt x="161" y="364"/>
                    </a:lnTo>
                    <a:lnTo>
                      <a:pt x="167" y="365"/>
                    </a:lnTo>
                    <a:lnTo>
                      <a:pt x="174" y="366"/>
                    </a:lnTo>
                    <a:lnTo>
                      <a:pt x="188" y="367"/>
                    </a:lnTo>
                    <a:lnTo>
                      <a:pt x="199" y="367"/>
                    </a:lnTo>
                    <a:lnTo>
                      <a:pt x="210" y="366"/>
                    </a:lnTo>
                    <a:lnTo>
                      <a:pt x="220" y="364"/>
                    </a:lnTo>
                    <a:lnTo>
                      <a:pt x="230" y="361"/>
                    </a:lnTo>
                    <a:lnTo>
                      <a:pt x="239" y="359"/>
                    </a:lnTo>
                    <a:lnTo>
                      <a:pt x="247" y="355"/>
                    </a:lnTo>
                    <a:lnTo>
                      <a:pt x="254" y="352"/>
                    </a:lnTo>
                    <a:lnTo>
                      <a:pt x="261" y="348"/>
                    </a:lnTo>
                    <a:lnTo>
                      <a:pt x="269" y="343"/>
                    </a:lnTo>
                    <a:lnTo>
                      <a:pt x="275" y="339"/>
                    </a:lnTo>
                    <a:lnTo>
                      <a:pt x="286" y="330"/>
                    </a:lnTo>
                    <a:lnTo>
                      <a:pt x="295" y="320"/>
                    </a:lnTo>
                    <a:lnTo>
                      <a:pt x="302" y="312"/>
                    </a:lnTo>
                    <a:lnTo>
                      <a:pt x="347" y="349"/>
                    </a:lnTo>
                    <a:lnTo>
                      <a:pt x="342" y="356"/>
                    </a:lnTo>
                    <a:lnTo>
                      <a:pt x="336" y="363"/>
                    </a:lnTo>
                    <a:lnTo>
                      <a:pt x="329" y="370"/>
                    </a:lnTo>
                    <a:lnTo>
                      <a:pt x="322" y="377"/>
                    </a:lnTo>
                    <a:lnTo>
                      <a:pt x="314" y="384"/>
                    </a:lnTo>
                    <a:lnTo>
                      <a:pt x="305" y="390"/>
                    </a:lnTo>
                    <a:lnTo>
                      <a:pt x="296" y="396"/>
                    </a:lnTo>
                    <a:lnTo>
                      <a:pt x="286" y="402"/>
                    </a:lnTo>
                    <a:lnTo>
                      <a:pt x="276" y="407"/>
                    </a:lnTo>
                    <a:lnTo>
                      <a:pt x="263" y="412"/>
                    </a:lnTo>
                    <a:lnTo>
                      <a:pt x="252" y="416"/>
                    </a:lnTo>
                    <a:lnTo>
                      <a:pt x="239" y="419"/>
                    </a:lnTo>
                    <a:lnTo>
                      <a:pt x="226" y="422"/>
                    </a:lnTo>
                    <a:lnTo>
                      <a:pt x="212" y="424"/>
                    </a:lnTo>
                    <a:lnTo>
                      <a:pt x="198" y="426"/>
                    </a:lnTo>
                    <a:lnTo>
                      <a:pt x="183" y="426"/>
                    </a:lnTo>
                    <a:lnTo>
                      <a:pt x="173" y="426"/>
                    </a:lnTo>
                    <a:lnTo>
                      <a:pt x="163" y="425"/>
                    </a:lnTo>
                    <a:lnTo>
                      <a:pt x="154" y="424"/>
                    </a:lnTo>
                    <a:lnTo>
                      <a:pt x="144" y="422"/>
                    </a:lnTo>
                    <a:lnTo>
                      <a:pt x="135" y="420"/>
                    </a:lnTo>
                    <a:lnTo>
                      <a:pt x="126" y="417"/>
                    </a:lnTo>
                    <a:lnTo>
                      <a:pt x="117" y="414"/>
                    </a:lnTo>
                    <a:lnTo>
                      <a:pt x="109" y="410"/>
                    </a:lnTo>
                    <a:lnTo>
                      <a:pt x="101" y="406"/>
                    </a:lnTo>
                    <a:lnTo>
                      <a:pt x="93" y="401"/>
                    </a:lnTo>
                    <a:lnTo>
                      <a:pt x="85" y="397"/>
                    </a:lnTo>
                    <a:lnTo>
                      <a:pt x="78" y="391"/>
                    </a:lnTo>
                    <a:lnTo>
                      <a:pt x="70" y="385"/>
                    </a:lnTo>
                    <a:lnTo>
                      <a:pt x="64" y="379"/>
                    </a:lnTo>
                    <a:lnTo>
                      <a:pt x="57" y="373"/>
                    </a:lnTo>
                    <a:lnTo>
                      <a:pt x="51" y="366"/>
                    </a:lnTo>
                    <a:lnTo>
                      <a:pt x="45" y="359"/>
                    </a:lnTo>
                    <a:lnTo>
                      <a:pt x="39" y="351"/>
                    </a:lnTo>
                    <a:lnTo>
                      <a:pt x="29" y="335"/>
                    </a:lnTo>
                    <a:lnTo>
                      <a:pt x="25" y="326"/>
                    </a:lnTo>
                    <a:lnTo>
                      <a:pt x="20" y="317"/>
                    </a:lnTo>
                    <a:lnTo>
                      <a:pt x="17" y="308"/>
                    </a:lnTo>
                    <a:lnTo>
                      <a:pt x="13" y="298"/>
                    </a:lnTo>
                    <a:lnTo>
                      <a:pt x="10" y="288"/>
                    </a:lnTo>
                    <a:lnTo>
                      <a:pt x="7" y="278"/>
                    </a:lnTo>
                    <a:lnTo>
                      <a:pt x="5" y="268"/>
                    </a:lnTo>
                    <a:lnTo>
                      <a:pt x="3" y="257"/>
                    </a:lnTo>
                    <a:lnTo>
                      <a:pt x="2" y="247"/>
                    </a:lnTo>
                    <a:lnTo>
                      <a:pt x="1" y="235"/>
                    </a:lnTo>
                    <a:lnTo>
                      <a:pt x="0" y="224"/>
                    </a:lnTo>
                    <a:lnTo>
                      <a:pt x="0" y="213"/>
                    </a:lnTo>
                    <a:lnTo>
                      <a:pt x="0" y="202"/>
                    </a:lnTo>
                    <a:lnTo>
                      <a:pt x="1" y="191"/>
                    </a:lnTo>
                    <a:lnTo>
                      <a:pt x="2" y="180"/>
                    </a:lnTo>
                    <a:lnTo>
                      <a:pt x="3" y="169"/>
                    </a:lnTo>
                    <a:lnTo>
                      <a:pt x="6" y="159"/>
                    </a:lnTo>
                    <a:lnTo>
                      <a:pt x="8" y="149"/>
                    </a:lnTo>
                    <a:lnTo>
                      <a:pt x="11" y="139"/>
                    </a:lnTo>
                    <a:lnTo>
                      <a:pt x="14" y="129"/>
                    </a:lnTo>
                    <a:lnTo>
                      <a:pt x="18" y="120"/>
                    </a:lnTo>
                    <a:lnTo>
                      <a:pt x="22" y="111"/>
                    </a:lnTo>
                    <a:lnTo>
                      <a:pt x="27" y="102"/>
                    </a:lnTo>
                    <a:lnTo>
                      <a:pt x="32" y="93"/>
                    </a:lnTo>
                    <a:lnTo>
                      <a:pt x="37" y="85"/>
                    </a:lnTo>
                    <a:lnTo>
                      <a:pt x="42" y="77"/>
                    </a:lnTo>
                    <a:lnTo>
                      <a:pt x="48" y="69"/>
                    </a:lnTo>
                    <a:lnTo>
                      <a:pt x="54" y="62"/>
                    </a:lnTo>
                    <a:lnTo>
                      <a:pt x="67" y="48"/>
                    </a:lnTo>
                    <a:lnTo>
                      <a:pt x="74" y="42"/>
                    </a:lnTo>
                    <a:lnTo>
                      <a:pt x="82" y="36"/>
                    </a:lnTo>
                    <a:lnTo>
                      <a:pt x="89" y="30"/>
                    </a:lnTo>
                    <a:lnTo>
                      <a:pt x="97" y="25"/>
                    </a:lnTo>
                    <a:lnTo>
                      <a:pt x="105" y="21"/>
                    </a:lnTo>
                    <a:lnTo>
                      <a:pt x="113" y="17"/>
                    </a:lnTo>
                    <a:lnTo>
                      <a:pt x="121" y="13"/>
                    </a:lnTo>
                    <a:lnTo>
                      <a:pt x="129" y="9"/>
                    </a:lnTo>
                    <a:lnTo>
                      <a:pt x="138" y="7"/>
                    </a:lnTo>
                    <a:lnTo>
                      <a:pt x="147" y="4"/>
                    </a:lnTo>
                    <a:lnTo>
                      <a:pt x="156" y="2"/>
                    </a:lnTo>
                    <a:lnTo>
                      <a:pt x="165" y="1"/>
                    </a:lnTo>
                    <a:lnTo>
                      <a:pt x="174" y="0"/>
                    </a:lnTo>
                    <a:lnTo>
                      <a:pt x="183" y="0"/>
                    </a:lnTo>
                    <a:lnTo>
                      <a:pt x="194" y="0"/>
                    </a:lnTo>
                    <a:lnTo>
                      <a:pt x="204" y="1"/>
                    </a:lnTo>
                    <a:lnTo>
                      <a:pt x="214" y="2"/>
                    </a:lnTo>
                    <a:lnTo>
                      <a:pt x="224" y="4"/>
                    </a:lnTo>
                    <a:lnTo>
                      <a:pt x="233" y="7"/>
                    </a:lnTo>
                    <a:lnTo>
                      <a:pt x="242" y="9"/>
                    </a:lnTo>
                    <a:lnTo>
                      <a:pt x="250" y="13"/>
                    </a:lnTo>
                    <a:lnTo>
                      <a:pt x="258" y="16"/>
                    </a:lnTo>
                    <a:lnTo>
                      <a:pt x="266" y="21"/>
                    </a:lnTo>
                    <a:lnTo>
                      <a:pt x="274" y="25"/>
                    </a:lnTo>
                    <a:lnTo>
                      <a:pt x="281" y="30"/>
                    </a:lnTo>
                    <a:lnTo>
                      <a:pt x="288" y="35"/>
                    </a:lnTo>
                    <a:lnTo>
                      <a:pt x="294" y="41"/>
                    </a:lnTo>
                    <a:lnTo>
                      <a:pt x="300" y="47"/>
                    </a:lnTo>
                    <a:lnTo>
                      <a:pt x="305" y="53"/>
                    </a:lnTo>
                    <a:lnTo>
                      <a:pt x="310" y="60"/>
                    </a:lnTo>
                    <a:lnTo>
                      <a:pt x="319" y="74"/>
                    </a:lnTo>
                    <a:lnTo>
                      <a:pt x="327" y="89"/>
                    </a:lnTo>
                    <a:lnTo>
                      <a:pt x="331" y="96"/>
                    </a:lnTo>
                    <a:lnTo>
                      <a:pt x="334" y="104"/>
                    </a:lnTo>
                    <a:lnTo>
                      <a:pt x="337" y="112"/>
                    </a:lnTo>
                    <a:lnTo>
                      <a:pt x="339" y="121"/>
                    </a:lnTo>
                    <a:lnTo>
                      <a:pt x="341" y="129"/>
                    </a:lnTo>
                    <a:lnTo>
                      <a:pt x="343" y="137"/>
                    </a:lnTo>
                    <a:lnTo>
                      <a:pt x="345" y="146"/>
                    </a:lnTo>
                    <a:lnTo>
                      <a:pt x="346" y="155"/>
                    </a:lnTo>
                    <a:lnTo>
                      <a:pt x="348" y="172"/>
                    </a:lnTo>
                    <a:lnTo>
                      <a:pt x="348" y="189"/>
                    </a:lnTo>
                    <a:lnTo>
                      <a:pt x="348" y="227"/>
                    </a:lnTo>
                    <a:lnTo>
                      <a:pt x="64" y="227"/>
                    </a:lnTo>
                    <a:close/>
                    <a:moveTo>
                      <a:pt x="65" y="176"/>
                    </a:moveTo>
                    <a:lnTo>
                      <a:pt x="289" y="176"/>
                    </a:lnTo>
                    <a:lnTo>
                      <a:pt x="288" y="163"/>
                    </a:lnTo>
                    <a:lnTo>
                      <a:pt x="288" y="157"/>
                    </a:lnTo>
                    <a:lnTo>
                      <a:pt x="287" y="151"/>
                    </a:lnTo>
                    <a:lnTo>
                      <a:pt x="284" y="140"/>
                    </a:lnTo>
                    <a:lnTo>
                      <a:pt x="281" y="129"/>
                    </a:lnTo>
                    <a:lnTo>
                      <a:pt x="279" y="124"/>
                    </a:lnTo>
                    <a:lnTo>
                      <a:pt x="277" y="118"/>
                    </a:lnTo>
                    <a:lnTo>
                      <a:pt x="272" y="109"/>
                    </a:lnTo>
                    <a:lnTo>
                      <a:pt x="265" y="100"/>
                    </a:lnTo>
                    <a:lnTo>
                      <a:pt x="259" y="92"/>
                    </a:lnTo>
                    <a:lnTo>
                      <a:pt x="251" y="84"/>
                    </a:lnTo>
                    <a:lnTo>
                      <a:pt x="244" y="78"/>
                    </a:lnTo>
                    <a:lnTo>
                      <a:pt x="235" y="72"/>
                    </a:lnTo>
                    <a:lnTo>
                      <a:pt x="226" y="68"/>
                    </a:lnTo>
                    <a:lnTo>
                      <a:pt x="216" y="64"/>
                    </a:lnTo>
                    <a:lnTo>
                      <a:pt x="206" y="61"/>
                    </a:lnTo>
                    <a:lnTo>
                      <a:pt x="195" y="59"/>
                    </a:lnTo>
                    <a:lnTo>
                      <a:pt x="183" y="59"/>
                    </a:lnTo>
                    <a:lnTo>
                      <a:pt x="171" y="60"/>
                    </a:lnTo>
                    <a:lnTo>
                      <a:pt x="160" y="61"/>
                    </a:lnTo>
                    <a:lnTo>
                      <a:pt x="155" y="63"/>
                    </a:lnTo>
                    <a:lnTo>
                      <a:pt x="149" y="64"/>
                    </a:lnTo>
                    <a:lnTo>
                      <a:pt x="139" y="68"/>
                    </a:lnTo>
                    <a:lnTo>
                      <a:pt x="130" y="73"/>
                    </a:lnTo>
                    <a:lnTo>
                      <a:pt x="121" y="79"/>
                    </a:lnTo>
                    <a:lnTo>
                      <a:pt x="112" y="86"/>
                    </a:lnTo>
                    <a:lnTo>
                      <a:pt x="104" y="94"/>
                    </a:lnTo>
                    <a:lnTo>
                      <a:pt x="97" y="102"/>
                    </a:lnTo>
                    <a:lnTo>
                      <a:pt x="91" y="111"/>
                    </a:lnTo>
                    <a:lnTo>
                      <a:pt x="85" y="121"/>
                    </a:lnTo>
                    <a:lnTo>
                      <a:pt x="79" y="131"/>
                    </a:lnTo>
                    <a:lnTo>
                      <a:pt x="77" y="136"/>
                    </a:lnTo>
                    <a:lnTo>
                      <a:pt x="75" y="142"/>
                    </a:lnTo>
                    <a:lnTo>
                      <a:pt x="71" y="153"/>
                    </a:lnTo>
                    <a:lnTo>
                      <a:pt x="68" y="164"/>
                    </a:lnTo>
                    <a:lnTo>
                      <a:pt x="65" y="17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26" name="Freeform 9"/>
              <p:cNvSpPr>
                <a:spLocks/>
              </p:cNvSpPr>
              <p:nvPr userDrawn="1"/>
            </p:nvSpPr>
            <p:spPr bwMode="auto">
              <a:xfrm>
                <a:off x="3554413" y="4386263"/>
                <a:ext cx="350837" cy="806450"/>
              </a:xfrm>
              <a:custGeom>
                <a:avLst/>
                <a:gdLst>
                  <a:gd name="T0" fmla="*/ 221 w 221"/>
                  <a:gd name="T1" fmla="*/ 508 h 508"/>
                  <a:gd name="T2" fmla="*/ 183 w 221"/>
                  <a:gd name="T3" fmla="*/ 508 h 508"/>
                  <a:gd name="T4" fmla="*/ 163 w 221"/>
                  <a:gd name="T5" fmla="*/ 507 h 508"/>
                  <a:gd name="T6" fmla="*/ 152 w 221"/>
                  <a:gd name="T7" fmla="*/ 506 h 508"/>
                  <a:gd name="T8" fmla="*/ 142 w 221"/>
                  <a:gd name="T9" fmla="*/ 504 h 508"/>
                  <a:gd name="T10" fmla="*/ 132 w 221"/>
                  <a:gd name="T11" fmla="*/ 502 h 508"/>
                  <a:gd name="T12" fmla="*/ 127 w 221"/>
                  <a:gd name="T13" fmla="*/ 500 h 508"/>
                  <a:gd name="T14" fmla="*/ 122 w 221"/>
                  <a:gd name="T15" fmla="*/ 498 h 508"/>
                  <a:gd name="T16" fmla="*/ 117 w 221"/>
                  <a:gd name="T17" fmla="*/ 496 h 508"/>
                  <a:gd name="T18" fmla="*/ 112 w 221"/>
                  <a:gd name="T19" fmla="*/ 494 h 508"/>
                  <a:gd name="T20" fmla="*/ 103 w 221"/>
                  <a:gd name="T21" fmla="*/ 488 h 508"/>
                  <a:gd name="T22" fmla="*/ 99 w 221"/>
                  <a:gd name="T23" fmla="*/ 485 h 508"/>
                  <a:gd name="T24" fmla="*/ 94 w 221"/>
                  <a:gd name="T25" fmla="*/ 481 h 508"/>
                  <a:gd name="T26" fmla="*/ 90 w 221"/>
                  <a:gd name="T27" fmla="*/ 477 h 508"/>
                  <a:gd name="T28" fmla="*/ 87 w 221"/>
                  <a:gd name="T29" fmla="*/ 473 h 508"/>
                  <a:gd name="T30" fmla="*/ 83 w 221"/>
                  <a:gd name="T31" fmla="*/ 468 h 508"/>
                  <a:gd name="T32" fmla="*/ 80 w 221"/>
                  <a:gd name="T33" fmla="*/ 463 h 508"/>
                  <a:gd name="T34" fmla="*/ 77 w 221"/>
                  <a:gd name="T35" fmla="*/ 458 h 508"/>
                  <a:gd name="T36" fmla="*/ 74 w 221"/>
                  <a:gd name="T37" fmla="*/ 452 h 508"/>
                  <a:gd name="T38" fmla="*/ 71 w 221"/>
                  <a:gd name="T39" fmla="*/ 445 h 508"/>
                  <a:gd name="T40" fmla="*/ 69 w 221"/>
                  <a:gd name="T41" fmla="*/ 439 h 508"/>
                  <a:gd name="T42" fmla="*/ 67 w 221"/>
                  <a:gd name="T43" fmla="*/ 431 h 508"/>
                  <a:gd name="T44" fmla="*/ 66 w 221"/>
                  <a:gd name="T45" fmla="*/ 423 h 508"/>
                  <a:gd name="T46" fmla="*/ 64 w 221"/>
                  <a:gd name="T47" fmla="*/ 415 h 508"/>
                  <a:gd name="T48" fmla="*/ 63 w 221"/>
                  <a:gd name="T49" fmla="*/ 406 h 508"/>
                  <a:gd name="T50" fmla="*/ 63 w 221"/>
                  <a:gd name="T51" fmla="*/ 397 h 508"/>
                  <a:gd name="T52" fmla="*/ 63 w 221"/>
                  <a:gd name="T53" fmla="*/ 387 h 508"/>
                  <a:gd name="T54" fmla="*/ 63 w 221"/>
                  <a:gd name="T55" fmla="*/ 150 h 508"/>
                  <a:gd name="T56" fmla="*/ 0 w 221"/>
                  <a:gd name="T57" fmla="*/ 150 h 508"/>
                  <a:gd name="T58" fmla="*/ 0 w 221"/>
                  <a:gd name="T59" fmla="*/ 96 h 508"/>
                  <a:gd name="T60" fmla="*/ 63 w 221"/>
                  <a:gd name="T61" fmla="*/ 96 h 508"/>
                  <a:gd name="T62" fmla="*/ 63 w 221"/>
                  <a:gd name="T63" fmla="*/ 0 h 508"/>
                  <a:gd name="T64" fmla="*/ 124 w 221"/>
                  <a:gd name="T65" fmla="*/ 0 h 508"/>
                  <a:gd name="T66" fmla="*/ 124 w 221"/>
                  <a:gd name="T67" fmla="*/ 96 h 508"/>
                  <a:gd name="T68" fmla="*/ 219 w 221"/>
                  <a:gd name="T69" fmla="*/ 96 h 508"/>
                  <a:gd name="T70" fmla="*/ 219 w 221"/>
                  <a:gd name="T71" fmla="*/ 150 h 508"/>
                  <a:gd name="T72" fmla="*/ 124 w 221"/>
                  <a:gd name="T73" fmla="*/ 150 h 508"/>
                  <a:gd name="T74" fmla="*/ 124 w 221"/>
                  <a:gd name="T75" fmla="*/ 376 h 508"/>
                  <a:gd name="T76" fmla="*/ 125 w 221"/>
                  <a:gd name="T77" fmla="*/ 389 h 508"/>
                  <a:gd name="T78" fmla="*/ 126 w 221"/>
                  <a:gd name="T79" fmla="*/ 400 h 508"/>
                  <a:gd name="T80" fmla="*/ 128 w 221"/>
                  <a:gd name="T81" fmla="*/ 410 h 508"/>
                  <a:gd name="T82" fmla="*/ 131 w 221"/>
                  <a:gd name="T83" fmla="*/ 418 h 508"/>
                  <a:gd name="T84" fmla="*/ 134 w 221"/>
                  <a:gd name="T85" fmla="*/ 425 h 508"/>
                  <a:gd name="T86" fmla="*/ 137 w 221"/>
                  <a:gd name="T87" fmla="*/ 432 h 508"/>
                  <a:gd name="T88" fmla="*/ 140 w 221"/>
                  <a:gd name="T89" fmla="*/ 434 h 508"/>
                  <a:gd name="T90" fmla="*/ 142 w 221"/>
                  <a:gd name="T91" fmla="*/ 437 h 508"/>
                  <a:gd name="T92" fmla="*/ 147 w 221"/>
                  <a:gd name="T93" fmla="*/ 441 h 508"/>
                  <a:gd name="T94" fmla="*/ 152 w 221"/>
                  <a:gd name="T95" fmla="*/ 445 h 508"/>
                  <a:gd name="T96" fmla="*/ 157 w 221"/>
                  <a:gd name="T97" fmla="*/ 447 h 508"/>
                  <a:gd name="T98" fmla="*/ 163 w 221"/>
                  <a:gd name="T99" fmla="*/ 450 h 508"/>
                  <a:gd name="T100" fmla="*/ 169 w 221"/>
                  <a:gd name="T101" fmla="*/ 451 h 508"/>
                  <a:gd name="T102" fmla="*/ 182 w 221"/>
                  <a:gd name="T103" fmla="*/ 453 h 508"/>
                  <a:gd name="T104" fmla="*/ 195 w 221"/>
                  <a:gd name="T105" fmla="*/ 453 h 508"/>
                  <a:gd name="T106" fmla="*/ 221 w 221"/>
                  <a:gd name="T107" fmla="*/ 453 h 508"/>
                  <a:gd name="T108" fmla="*/ 221 w 221"/>
                  <a:gd name="T109" fmla="*/ 508 h 5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21" h="508">
                    <a:moveTo>
                      <a:pt x="221" y="508"/>
                    </a:moveTo>
                    <a:lnTo>
                      <a:pt x="183" y="508"/>
                    </a:lnTo>
                    <a:lnTo>
                      <a:pt x="163" y="507"/>
                    </a:lnTo>
                    <a:lnTo>
                      <a:pt x="152" y="506"/>
                    </a:lnTo>
                    <a:lnTo>
                      <a:pt x="142" y="504"/>
                    </a:lnTo>
                    <a:lnTo>
                      <a:pt x="132" y="502"/>
                    </a:lnTo>
                    <a:lnTo>
                      <a:pt x="127" y="500"/>
                    </a:lnTo>
                    <a:lnTo>
                      <a:pt x="122" y="498"/>
                    </a:lnTo>
                    <a:lnTo>
                      <a:pt x="117" y="496"/>
                    </a:lnTo>
                    <a:lnTo>
                      <a:pt x="112" y="494"/>
                    </a:lnTo>
                    <a:lnTo>
                      <a:pt x="103" y="488"/>
                    </a:lnTo>
                    <a:lnTo>
                      <a:pt x="99" y="485"/>
                    </a:lnTo>
                    <a:lnTo>
                      <a:pt x="94" y="481"/>
                    </a:lnTo>
                    <a:lnTo>
                      <a:pt x="90" y="477"/>
                    </a:lnTo>
                    <a:lnTo>
                      <a:pt x="87" y="473"/>
                    </a:lnTo>
                    <a:lnTo>
                      <a:pt x="83" y="468"/>
                    </a:lnTo>
                    <a:lnTo>
                      <a:pt x="80" y="463"/>
                    </a:lnTo>
                    <a:lnTo>
                      <a:pt x="77" y="458"/>
                    </a:lnTo>
                    <a:lnTo>
                      <a:pt x="74" y="452"/>
                    </a:lnTo>
                    <a:lnTo>
                      <a:pt x="71" y="445"/>
                    </a:lnTo>
                    <a:lnTo>
                      <a:pt x="69" y="439"/>
                    </a:lnTo>
                    <a:lnTo>
                      <a:pt x="67" y="431"/>
                    </a:lnTo>
                    <a:lnTo>
                      <a:pt x="66" y="423"/>
                    </a:lnTo>
                    <a:lnTo>
                      <a:pt x="64" y="415"/>
                    </a:lnTo>
                    <a:lnTo>
                      <a:pt x="63" y="406"/>
                    </a:lnTo>
                    <a:lnTo>
                      <a:pt x="63" y="397"/>
                    </a:lnTo>
                    <a:lnTo>
                      <a:pt x="63" y="387"/>
                    </a:lnTo>
                    <a:lnTo>
                      <a:pt x="63" y="150"/>
                    </a:lnTo>
                    <a:lnTo>
                      <a:pt x="0" y="150"/>
                    </a:lnTo>
                    <a:lnTo>
                      <a:pt x="0" y="96"/>
                    </a:lnTo>
                    <a:lnTo>
                      <a:pt x="63" y="96"/>
                    </a:lnTo>
                    <a:lnTo>
                      <a:pt x="63" y="0"/>
                    </a:lnTo>
                    <a:lnTo>
                      <a:pt x="124" y="0"/>
                    </a:lnTo>
                    <a:lnTo>
                      <a:pt x="124" y="96"/>
                    </a:lnTo>
                    <a:lnTo>
                      <a:pt x="219" y="96"/>
                    </a:lnTo>
                    <a:lnTo>
                      <a:pt x="219" y="150"/>
                    </a:lnTo>
                    <a:lnTo>
                      <a:pt x="124" y="150"/>
                    </a:lnTo>
                    <a:lnTo>
                      <a:pt x="124" y="376"/>
                    </a:lnTo>
                    <a:lnTo>
                      <a:pt x="125" y="389"/>
                    </a:lnTo>
                    <a:lnTo>
                      <a:pt x="126" y="400"/>
                    </a:lnTo>
                    <a:lnTo>
                      <a:pt x="128" y="410"/>
                    </a:lnTo>
                    <a:lnTo>
                      <a:pt x="131" y="418"/>
                    </a:lnTo>
                    <a:lnTo>
                      <a:pt x="134" y="425"/>
                    </a:lnTo>
                    <a:lnTo>
                      <a:pt x="137" y="432"/>
                    </a:lnTo>
                    <a:lnTo>
                      <a:pt x="140" y="434"/>
                    </a:lnTo>
                    <a:lnTo>
                      <a:pt x="142" y="437"/>
                    </a:lnTo>
                    <a:lnTo>
                      <a:pt x="147" y="441"/>
                    </a:lnTo>
                    <a:lnTo>
                      <a:pt x="152" y="445"/>
                    </a:lnTo>
                    <a:lnTo>
                      <a:pt x="157" y="447"/>
                    </a:lnTo>
                    <a:lnTo>
                      <a:pt x="163" y="450"/>
                    </a:lnTo>
                    <a:lnTo>
                      <a:pt x="169" y="451"/>
                    </a:lnTo>
                    <a:lnTo>
                      <a:pt x="182" y="453"/>
                    </a:lnTo>
                    <a:lnTo>
                      <a:pt x="195" y="453"/>
                    </a:lnTo>
                    <a:lnTo>
                      <a:pt x="221" y="453"/>
                    </a:lnTo>
                    <a:lnTo>
                      <a:pt x="221" y="50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27" name="Freeform 10"/>
              <p:cNvSpPr>
                <a:spLocks/>
              </p:cNvSpPr>
              <p:nvPr userDrawn="1"/>
            </p:nvSpPr>
            <p:spPr bwMode="auto">
              <a:xfrm>
                <a:off x="4187825" y="4386263"/>
                <a:ext cx="350837" cy="806450"/>
              </a:xfrm>
              <a:custGeom>
                <a:avLst/>
                <a:gdLst>
                  <a:gd name="T0" fmla="*/ 221 w 221"/>
                  <a:gd name="T1" fmla="*/ 508 h 508"/>
                  <a:gd name="T2" fmla="*/ 184 w 221"/>
                  <a:gd name="T3" fmla="*/ 508 h 508"/>
                  <a:gd name="T4" fmla="*/ 163 w 221"/>
                  <a:gd name="T5" fmla="*/ 507 h 508"/>
                  <a:gd name="T6" fmla="*/ 153 w 221"/>
                  <a:gd name="T7" fmla="*/ 506 h 508"/>
                  <a:gd name="T8" fmla="*/ 142 w 221"/>
                  <a:gd name="T9" fmla="*/ 504 h 508"/>
                  <a:gd name="T10" fmla="*/ 132 w 221"/>
                  <a:gd name="T11" fmla="*/ 502 h 508"/>
                  <a:gd name="T12" fmla="*/ 127 w 221"/>
                  <a:gd name="T13" fmla="*/ 500 h 508"/>
                  <a:gd name="T14" fmla="*/ 122 w 221"/>
                  <a:gd name="T15" fmla="*/ 498 h 508"/>
                  <a:gd name="T16" fmla="*/ 117 w 221"/>
                  <a:gd name="T17" fmla="*/ 496 h 508"/>
                  <a:gd name="T18" fmla="*/ 112 w 221"/>
                  <a:gd name="T19" fmla="*/ 494 h 508"/>
                  <a:gd name="T20" fmla="*/ 103 w 221"/>
                  <a:gd name="T21" fmla="*/ 488 h 508"/>
                  <a:gd name="T22" fmla="*/ 99 w 221"/>
                  <a:gd name="T23" fmla="*/ 485 h 508"/>
                  <a:gd name="T24" fmla="*/ 95 w 221"/>
                  <a:gd name="T25" fmla="*/ 481 h 508"/>
                  <a:gd name="T26" fmla="*/ 91 w 221"/>
                  <a:gd name="T27" fmla="*/ 477 h 508"/>
                  <a:gd name="T28" fmla="*/ 87 w 221"/>
                  <a:gd name="T29" fmla="*/ 473 h 508"/>
                  <a:gd name="T30" fmla="*/ 83 w 221"/>
                  <a:gd name="T31" fmla="*/ 468 h 508"/>
                  <a:gd name="T32" fmla="*/ 80 w 221"/>
                  <a:gd name="T33" fmla="*/ 463 h 508"/>
                  <a:gd name="T34" fmla="*/ 77 w 221"/>
                  <a:gd name="T35" fmla="*/ 458 h 508"/>
                  <a:gd name="T36" fmla="*/ 74 w 221"/>
                  <a:gd name="T37" fmla="*/ 452 h 508"/>
                  <a:gd name="T38" fmla="*/ 72 w 221"/>
                  <a:gd name="T39" fmla="*/ 445 h 508"/>
                  <a:gd name="T40" fmla="*/ 69 w 221"/>
                  <a:gd name="T41" fmla="*/ 439 h 508"/>
                  <a:gd name="T42" fmla="*/ 67 w 221"/>
                  <a:gd name="T43" fmla="*/ 431 h 508"/>
                  <a:gd name="T44" fmla="*/ 66 w 221"/>
                  <a:gd name="T45" fmla="*/ 423 h 508"/>
                  <a:gd name="T46" fmla="*/ 64 w 221"/>
                  <a:gd name="T47" fmla="*/ 415 h 508"/>
                  <a:gd name="T48" fmla="*/ 64 w 221"/>
                  <a:gd name="T49" fmla="*/ 406 h 508"/>
                  <a:gd name="T50" fmla="*/ 63 w 221"/>
                  <a:gd name="T51" fmla="*/ 397 h 508"/>
                  <a:gd name="T52" fmla="*/ 63 w 221"/>
                  <a:gd name="T53" fmla="*/ 387 h 508"/>
                  <a:gd name="T54" fmla="*/ 63 w 221"/>
                  <a:gd name="T55" fmla="*/ 150 h 508"/>
                  <a:gd name="T56" fmla="*/ 0 w 221"/>
                  <a:gd name="T57" fmla="*/ 150 h 508"/>
                  <a:gd name="T58" fmla="*/ 0 w 221"/>
                  <a:gd name="T59" fmla="*/ 96 h 508"/>
                  <a:gd name="T60" fmla="*/ 63 w 221"/>
                  <a:gd name="T61" fmla="*/ 96 h 508"/>
                  <a:gd name="T62" fmla="*/ 63 w 221"/>
                  <a:gd name="T63" fmla="*/ 0 h 508"/>
                  <a:gd name="T64" fmla="*/ 125 w 221"/>
                  <a:gd name="T65" fmla="*/ 0 h 508"/>
                  <a:gd name="T66" fmla="*/ 125 w 221"/>
                  <a:gd name="T67" fmla="*/ 96 h 508"/>
                  <a:gd name="T68" fmla="*/ 219 w 221"/>
                  <a:gd name="T69" fmla="*/ 96 h 508"/>
                  <a:gd name="T70" fmla="*/ 219 w 221"/>
                  <a:gd name="T71" fmla="*/ 150 h 508"/>
                  <a:gd name="T72" fmla="*/ 125 w 221"/>
                  <a:gd name="T73" fmla="*/ 150 h 508"/>
                  <a:gd name="T74" fmla="*/ 125 w 221"/>
                  <a:gd name="T75" fmla="*/ 376 h 508"/>
                  <a:gd name="T76" fmla="*/ 125 w 221"/>
                  <a:gd name="T77" fmla="*/ 389 h 508"/>
                  <a:gd name="T78" fmla="*/ 126 w 221"/>
                  <a:gd name="T79" fmla="*/ 400 h 508"/>
                  <a:gd name="T80" fmla="*/ 128 w 221"/>
                  <a:gd name="T81" fmla="*/ 410 h 508"/>
                  <a:gd name="T82" fmla="*/ 131 w 221"/>
                  <a:gd name="T83" fmla="*/ 418 h 508"/>
                  <a:gd name="T84" fmla="*/ 134 w 221"/>
                  <a:gd name="T85" fmla="*/ 425 h 508"/>
                  <a:gd name="T86" fmla="*/ 138 w 221"/>
                  <a:gd name="T87" fmla="*/ 432 h 508"/>
                  <a:gd name="T88" fmla="*/ 140 w 221"/>
                  <a:gd name="T89" fmla="*/ 434 h 508"/>
                  <a:gd name="T90" fmla="*/ 142 w 221"/>
                  <a:gd name="T91" fmla="*/ 437 h 508"/>
                  <a:gd name="T92" fmla="*/ 147 w 221"/>
                  <a:gd name="T93" fmla="*/ 441 h 508"/>
                  <a:gd name="T94" fmla="*/ 152 w 221"/>
                  <a:gd name="T95" fmla="*/ 445 h 508"/>
                  <a:gd name="T96" fmla="*/ 157 w 221"/>
                  <a:gd name="T97" fmla="*/ 447 h 508"/>
                  <a:gd name="T98" fmla="*/ 163 w 221"/>
                  <a:gd name="T99" fmla="*/ 450 h 508"/>
                  <a:gd name="T100" fmla="*/ 169 w 221"/>
                  <a:gd name="T101" fmla="*/ 451 h 508"/>
                  <a:gd name="T102" fmla="*/ 182 w 221"/>
                  <a:gd name="T103" fmla="*/ 453 h 508"/>
                  <a:gd name="T104" fmla="*/ 196 w 221"/>
                  <a:gd name="T105" fmla="*/ 453 h 508"/>
                  <a:gd name="T106" fmla="*/ 221 w 221"/>
                  <a:gd name="T107" fmla="*/ 453 h 508"/>
                  <a:gd name="T108" fmla="*/ 221 w 221"/>
                  <a:gd name="T109" fmla="*/ 508 h 5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21" h="508">
                    <a:moveTo>
                      <a:pt x="221" y="508"/>
                    </a:moveTo>
                    <a:lnTo>
                      <a:pt x="184" y="508"/>
                    </a:lnTo>
                    <a:lnTo>
                      <a:pt x="163" y="507"/>
                    </a:lnTo>
                    <a:lnTo>
                      <a:pt x="153" y="506"/>
                    </a:lnTo>
                    <a:lnTo>
                      <a:pt x="142" y="504"/>
                    </a:lnTo>
                    <a:lnTo>
                      <a:pt x="132" y="502"/>
                    </a:lnTo>
                    <a:lnTo>
                      <a:pt x="127" y="500"/>
                    </a:lnTo>
                    <a:lnTo>
                      <a:pt x="122" y="498"/>
                    </a:lnTo>
                    <a:lnTo>
                      <a:pt x="117" y="496"/>
                    </a:lnTo>
                    <a:lnTo>
                      <a:pt x="112" y="494"/>
                    </a:lnTo>
                    <a:lnTo>
                      <a:pt x="103" y="488"/>
                    </a:lnTo>
                    <a:lnTo>
                      <a:pt x="99" y="485"/>
                    </a:lnTo>
                    <a:lnTo>
                      <a:pt x="95" y="481"/>
                    </a:lnTo>
                    <a:lnTo>
                      <a:pt x="91" y="477"/>
                    </a:lnTo>
                    <a:lnTo>
                      <a:pt x="87" y="473"/>
                    </a:lnTo>
                    <a:lnTo>
                      <a:pt x="83" y="468"/>
                    </a:lnTo>
                    <a:lnTo>
                      <a:pt x="80" y="463"/>
                    </a:lnTo>
                    <a:lnTo>
                      <a:pt x="77" y="458"/>
                    </a:lnTo>
                    <a:lnTo>
                      <a:pt x="74" y="452"/>
                    </a:lnTo>
                    <a:lnTo>
                      <a:pt x="72" y="445"/>
                    </a:lnTo>
                    <a:lnTo>
                      <a:pt x="69" y="439"/>
                    </a:lnTo>
                    <a:lnTo>
                      <a:pt x="67" y="431"/>
                    </a:lnTo>
                    <a:lnTo>
                      <a:pt x="66" y="423"/>
                    </a:lnTo>
                    <a:lnTo>
                      <a:pt x="64" y="415"/>
                    </a:lnTo>
                    <a:lnTo>
                      <a:pt x="64" y="406"/>
                    </a:lnTo>
                    <a:lnTo>
                      <a:pt x="63" y="397"/>
                    </a:lnTo>
                    <a:lnTo>
                      <a:pt x="63" y="387"/>
                    </a:lnTo>
                    <a:lnTo>
                      <a:pt x="63" y="150"/>
                    </a:lnTo>
                    <a:lnTo>
                      <a:pt x="0" y="150"/>
                    </a:lnTo>
                    <a:lnTo>
                      <a:pt x="0" y="96"/>
                    </a:lnTo>
                    <a:lnTo>
                      <a:pt x="63" y="96"/>
                    </a:lnTo>
                    <a:lnTo>
                      <a:pt x="63" y="0"/>
                    </a:lnTo>
                    <a:lnTo>
                      <a:pt x="125" y="0"/>
                    </a:lnTo>
                    <a:lnTo>
                      <a:pt x="125" y="96"/>
                    </a:lnTo>
                    <a:lnTo>
                      <a:pt x="219" y="96"/>
                    </a:lnTo>
                    <a:lnTo>
                      <a:pt x="219" y="150"/>
                    </a:lnTo>
                    <a:lnTo>
                      <a:pt x="125" y="150"/>
                    </a:lnTo>
                    <a:lnTo>
                      <a:pt x="125" y="376"/>
                    </a:lnTo>
                    <a:lnTo>
                      <a:pt x="125" y="389"/>
                    </a:lnTo>
                    <a:lnTo>
                      <a:pt x="126" y="400"/>
                    </a:lnTo>
                    <a:lnTo>
                      <a:pt x="128" y="410"/>
                    </a:lnTo>
                    <a:lnTo>
                      <a:pt x="131" y="418"/>
                    </a:lnTo>
                    <a:lnTo>
                      <a:pt x="134" y="425"/>
                    </a:lnTo>
                    <a:lnTo>
                      <a:pt x="138" y="432"/>
                    </a:lnTo>
                    <a:lnTo>
                      <a:pt x="140" y="434"/>
                    </a:lnTo>
                    <a:lnTo>
                      <a:pt x="142" y="437"/>
                    </a:lnTo>
                    <a:lnTo>
                      <a:pt x="147" y="441"/>
                    </a:lnTo>
                    <a:lnTo>
                      <a:pt x="152" y="445"/>
                    </a:lnTo>
                    <a:lnTo>
                      <a:pt x="157" y="447"/>
                    </a:lnTo>
                    <a:lnTo>
                      <a:pt x="163" y="450"/>
                    </a:lnTo>
                    <a:lnTo>
                      <a:pt x="169" y="451"/>
                    </a:lnTo>
                    <a:lnTo>
                      <a:pt x="182" y="453"/>
                    </a:lnTo>
                    <a:lnTo>
                      <a:pt x="196" y="453"/>
                    </a:lnTo>
                    <a:lnTo>
                      <a:pt x="221" y="453"/>
                    </a:lnTo>
                    <a:lnTo>
                      <a:pt x="221" y="50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28" name="Freeform 11"/>
              <p:cNvSpPr>
                <a:spLocks/>
              </p:cNvSpPr>
              <p:nvPr userDrawn="1"/>
            </p:nvSpPr>
            <p:spPr bwMode="auto">
              <a:xfrm>
                <a:off x="4662488" y="4324351"/>
                <a:ext cx="511175" cy="868363"/>
              </a:xfrm>
              <a:custGeom>
                <a:avLst/>
                <a:gdLst>
                  <a:gd name="T0" fmla="*/ 259 w 322"/>
                  <a:gd name="T1" fmla="*/ 547 h 547"/>
                  <a:gd name="T2" fmla="*/ 259 w 322"/>
                  <a:gd name="T3" fmla="*/ 285 h 547"/>
                  <a:gd name="T4" fmla="*/ 258 w 322"/>
                  <a:gd name="T5" fmla="*/ 269 h 547"/>
                  <a:gd name="T6" fmla="*/ 255 w 322"/>
                  <a:gd name="T7" fmla="*/ 254 h 547"/>
                  <a:gd name="T8" fmla="*/ 249 w 322"/>
                  <a:gd name="T9" fmla="*/ 235 h 547"/>
                  <a:gd name="T10" fmla="*/ 240 w 322"/>
                  <a:gd name="T11" fmla="*/ 219 h 547"/>
                  <a:gd name="T12" fmla="*/ 228 w 322"/>
                  <a:gd name="T13" fmla="*/ 205 h 547"/>
                  <a:gd name="T14" fmla="*/ 220 w 322"/>
                  <a:gd name="T15" fmla="*/ 199 h 547"/>
                  <a:gd name="T16" fmla="*/ 203 w 322"/>
                  <a:gd name="T17" fmla="*/ 190 h 547"/>
                  <a:gd name="T18" fmla="*/ 193 w 322"/>
                  <a:gd name="T19" fmla="*/ 187 h 547"/>
                  <a:gd name="T20" fmla="*/ 181 w 322"/>
                  <a:gd name="T21" fmla="*/ 185 h 547"/>
                  <a:gd name="T22" fmla="*/ 169 w 322"/>
                  <a:gd name="T23" fmla="*/ 185 h 547"/>
                  <a:gd name="T24" fmla="*/ 147 w 322"/>
                  <a:gd name="T25" fmla="*/ 187 h 547"/>
                  <a:gd name="T26" fmla="*/ 126 w 322"/>
                  <a:gd name="T27" fmla="*/ 194 h 547"/>
                  <a:gd name="T28" fmla="*/ 112 w 322"/>
                  <a:gd name="T29" fmla="*/ 202 h 547"/>
                  <a:gd name="T30" fmla="*/ 100 w 322"/>
                  <a:gd name="T31" fmla="*/ 212 h 547"/>
                  <a:gd name="T32" fmla="*/ 86 w 322"/>
                  <a:gd name="T33" fmla="*/ 228 h 547"/>
                  <a:gd name="T34" fmla="*/ 74 w 322"/>
                  <a:gd name="T35" fmla="*/ 248 h 547"/>
                  <a:gd name="T36" fmla="*/ 67 w 322"/>
                  <a:gd name="T37" fmla="*/ 271 h 547"/>
                  <a:gd name="T38" fmla="*/ 63 w 322"/>
                  <a:gd name="T39" fmla="*/ 290 h 547"/>
                  <a:gd name="T40" fmla="*/ 62 w 322"/>
                  <a:gd name="T41" fmla="*/ 310 h 547"/>
                  <a:gd name="T42" fmla="*/ 0 w 322"/>
                  <a:gd name="T43" fmla="*/ 547 h 547"/>
                  <a:gd name="T44" fmla="*/ 59 w 322"/>
                  <a:gd name="T45" fmla="*/ 0 h 547"/>
                  <a:gd name="T46" fmla="*/ 63 w 322"/>
                  <a:gd name="T47" fmla="*/ 183 h 547"/>
                  <a:gd name="T48" fmla="*/ 71 w 322"/>
                  <a:gd name="T49" fmla="*/ 171 h 547"/>
                  <a:gd name="T50" fmla="*/ 82 w 322"/>
                  <a:gd name="T51" fmla="*/ 160 h 547"/>
                  <a:gd name="T52" fmla="*/ 96 w 322"/>
                  <a:gd name="T53" fmla="*/ 150 h 547"/>
                  <a:gd name="T54" fmla="*/ 111 w 322"/>
                  <a:gd name="T55" fmla="*/ 142 h 547"/>
                  <a:gd name="T56" fmla="*/ 129 w 322"/>
                  <a:gd name="T57" fmla="*/ 135 h 547"/>
                  <a:gd name="T58" fmla="*/ 149 w 322"/>
                  <a:gd name="T59" fmla="*/ 131 h 547"/>
                  <a:gd name="T60" fmla="*/ 170 w 322"/>
                  <a:gd name="T61" fmla="*/ 128 h 547"/>
                  <a:gd name="T62" fmla="*/ 190 w 322"/>
                  <a:gd name="T63" fmla="*/ 128 h 547"/>
                  <a:gd name="T64" fmla="*/ 208 w 322"/>
                  <a:gd name="T65" fmla="*/ 130 h 547"/>
                  <a:gd name="T66" fmla="*/ 224 w 322"/>
                  <a:gd name="T67" fmla="*/ 133 h 547"/>
                  <a:gd name="T68" fmla="*/ 239 w 322"/>
                  <a:gd name="T69" fmla="*/ 138 h 547"/>
                  <a:gd name="T70" fmla="*/ 253 w 322"/>
                  <a:gd name="T71" fmla="*/ 145 h 547"/>
                  <a:gd name="T72" fmla="*/ 265 w 322"/>
                  <a:gd name="T73" fmla="*/ 152 h 547"/>
                  <a:gd name="T74" fmla="*/ 276 w 322"/>
                  <a:gd name="T75" fmla="*/ 161 h 547"/>
                  <a:gd name="T76" fmla="*/ 286 w 322"/>
                  <a:gd name="T77" fmla="*/ 172 h 547"/>
                  <a:gd name="T78" fmla="*/ 294 w 322"/>
                  <a:gd name="T79" fmla="*/ 183 h 547"/>
                  <a:gd name="T80" fmla="*/ 304 w 322"/>
                  <a:gd name="T81" fmla="*/ 202 h 547"/>
                  <a:gd name="T82" fmla="*/ 314 w 322"/>
                  <a:gd name="T83" fmla="*/ 230 h 547"/>
                  <a:gd name="T84" fmla="*/ 318 w 322"/>
                  <a:gd name="T85" fmla="*/ 246 h 547"/>
                  <a:gd name="T86" fmla="*/ 320 w 322"/>
                  <a:gd name="T87" fmla="*/ 262 h 547"/>
                  <a:gd name="T88" fmla="*/ 322 w 322"/>
                  <a:gd name="T89" fmla="*/ 295 h 5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322" h="547">
                    <a:moveTo>
                      <a:pt x="322" y="547"/>
                    </a:moveTo>
                    <a:lnTo>
                      <a:pt x="259" y="547"/>
                    </a:lnTo>
                    <a:lnTo>
                      <a:pt x="259" y="296"/>
                    </a:lnTo>
                    <a:lnTo>
                      <a:pt x="259" y="285"/>
                    </a:lnTo>
                    <a:lnTo>
                      <a:pt x="258" y="275"/>
                    </a:lnTo>
                    <a:lnTo>
                      <a:pt x="258" y="269"/>
                    </a:lnTo>
                    <a:lnTo>
                      <a:pt x="257" y="264"/>
                    </a:lnTo>
                    <a:lnTo>
                      <a:pt x="255" y="254"/>
                    </a:lnTo>
                    <a:lnTo>
                      <a:pt x="252" y="245"/>
                    </a:lnTo>
                    <a:lnTo>
                      <a:pt x="249" y="235"/>
                    </a:lnTo>
                    <a:lnTo>
                      <a:pt x="245" y="227"/>
                    </a:lnTo>
                    <a:lnTo>
                      <a:pt x="240" y="219"/>
                    </a:lnTo>
                    <a:lnTo>
                      <a:pt x="234" y="211"/>
                    </a:lnTo>
                    <a:lnTo>
                      <a:pt x="228" y="205"/>
                    </a:lnTo>
                    <a:lnTo>
                      <a:pt x="224" y="202"/>
                    </a:lnTo>
                    <a:lnTo>
                      <a:pt x="220" y="199"/>
                    </a:lnTo>
                    <a:lnTo>
                      <a:pt x="212" y="194"/>
                    </a:lnTo>
                    <a:lnTo>
                      <a:pt x="203" y="190"/>
                    </a:lnTo>
                    <a:lnTo>
                      <a:pt x="198" y="188"/>
                    </a:lnTo>
                    <a:lnTo>
                      <a:pt x="193" y="187"/>
                    </a:lnTo>
                    <a:lnTo>
                      <a:pt x="187" y="186"/>
                    </a:lnTo>
                    <a:lnTo>
                      <a:pt x="181" y="185"/>
                    </a:lnTo>
                    <a:lnTo>
                      <a:pt x="175" y="185"/>
                    </a:lnTo>
                    <a:lnTo>
                      <a:pt x="169" y="185"/>
                    </a:lnTo>
                    <a:lnTo>
                      <a:pt x="158" y="185"/>
                    </a:lnTo>
                    <a:lnTo>
                      <a:pt x="147" y="187"/>
                    </a:lnTo>
                    <a:lnTo>
                      <a:pt x="136" y="190"/>
                    </a:lnTo>
                    <a:lnTo>
                      <a:pt x="126" y="194"/>
                    </a:lnTo>
                    <a:lnTo>
                      <a:pt x="117" y="199"/>
                    </a:lnTo>
                    <a:lnTo>
                      <a:pt x="112" y="202"/>
                    </a:lnTo>
                    <a:lnTo>
                      <a:pt x="108" y="205"/>
                    </a:lnTo>
                    <a:lnTo>
                      <a:pt x="100" y="212"/>
                    </a:lnTo>
                    <a:lnTo>
                      <a:pt x="92" y="220"/>
                    </a:lnTo>
                    <a:lnTo>
                      <a:pt x="86" y="228"/>
                    </a:lnTo>
                    <a:lnTo>
                      <a:pt x="80" y="238"/>
                    </a:lnTo>
                    <a:lnTo>
                      <a:pt x="74" y="248"/>
                    </a:lnTo>
                    <a:lnTo>
                      <a:pt x="70" y="259"/>
                    </a:lnTo>
                    <a:lnTo>
                      <a:pt x="67" y="271"/>
                    </a:lnTo>
                    <a:lnTo>
                      <a:pt x="64" y="283"/>
                    </a:lnTo>
                    <a:lnTo>
                      <a:pt x="63" y="290"/>
                    </a:lnTo>
                    <a:lnTo>
                      <a:pt x="63" y="296"/>
                    </a:lnTo>
                    <a:lnTo>
                      <a:pt x="62" y="310"/>
                    </a:lnTo>
                    <a:lnTo>
                      <a:pt x="62" y="547"/>
                    </a:lnTo>
                    <a:lnTo>
                      <a:pt x="0" y="547"/>
                    </a:lnTo>
                    <a:lnTo>
                      <a:pt x="0" y="0"/>
                    </a:lnTo>
                    <a:lnTo>
                      <a:pt x="59" y="0"/>
                    </a:lnTo>
                    <a:lnTo>
                      <a:pt x="59" y="189"/>
                    </a:lnTo>
                    <a:lnTo>
                      <a:pt x="63" y="183"/>
                    </a:lnTo>
                    <a:lnTo>
                      <a:pt x="66" y="177"/>
                    </a:lnTo>
                    <a:lnTo>
                      <a:pt x="71" y="171"/>
                    </a:lnTo>
                    <a:lnTo>
                      <a:pt x="76" y="165"/>
                    </a:lnTo>
                    <a:lnTo>
                      <a:pt x="82" y="160"/>
                    </a:lnTo>
                    <a:lnTo>
                      <a:pt x="89" y="155"/>
                    </a:lnTo>
                    <a:lnTo>
                      <a:pt x="96" y="150"/>
                    </a:lnTo>
                    <a:lnTo>
                      <a:pt x="103" y="146"/>
                    </a:lnTo>
                    <a:lnTo>
                      <a:pt x="111" y="142"/>
                    </a:lnTo>
                    <a:lnTo>
                      <a:pt x="120" y="138"/>
                    </a:lnTo>
                    <a:lnTo>
                      <a:pt x="129" y="135"/>
                    </a:lnTo>
                    <a:lnTo>
                      <a:pt x="139" y="133"/>
                    </a:lnTo>
                    <a:lnTo>
                      <a:pt x="149" y="131"/>
                    </a:lnTo>
                    <a:lnTo>
                      <a:pt x="159" y="129"/>
                    </a:lnTo>
                    <a:lnTo>
                      <a:pt x="170" y="128"/>
                    </a:lnTo>
                    <a:lnTo>
                      <a:pt x="181" y="128"/>
                    </a:lnTo>
                    <a:lnTo>
                      <a:pt x="190" y="128"/>
                    </a:lnTo>
                    <a:lnTo>
                      <a:pt x="199" y="129"/>
                    </a:lnTo>
                    <a:lnTo>
                      <a:pt x="208" y="130"/>
                    </a:lnTo>
                    <a:lnTo>
                      <a:pt x="216" y="131"/>
                    </a:lnTo>
                    <a:lnTo>
                      <a:pt x="224" y="133"/>
                    </a:lnTo>
                    <a:lnTo>
                      <a:pt x="232" y="136"/>
                    </a:lnTo>
                    <a:lnTo>
                      <a:pt x="239" y="138"/>
                    </a:lnTo>
                    <a:lnTo>
                      <a:pt x="246" y="141"/>
                    </a:lnTo>
                    <a:lnTo>
                      <a:pt x="253" y="145"/>
                    </a:lnTo>
                    <a:lnTo>
                      <a:pt x="259" y="148"/>
                    </a:lnTo>
                    <a:lnTo>
                      <a:pt x="265" y="152"/>
                    </a:lnTo>
                    <a:lnTo>
                      <a:pt x="271" y="157"/>
                    </a:lnTo>
                    <a:lnTo>
                      <a:pt x="276" y="161"/>
                    </a:lnTo>
                    <a:lnTo>
                      <a:pt x="281" y="166"/>
                    </a:lnTo>
                    <a:lnTo>
                      <a:pt x="286" y="172"/>
                    </a:lnTo>
                    <a:lnTo>
                      <a:pt x="290" y="177"/>
                    </a:lnTo>
                    <a:lnTo>
                      <a:pt x="294" y="183"/>
                    </a:lnTo>
                    <a:lnTo>
                      <a:pt x="298" y="189"/>
                    </a:lnTo>
                    <a:lnTo>
                      <a:pt x="304" y="202"/>
                    </a:lnTo>
                    <a:lnTo>
                      <a:pt x="310" y="216"/>
                    </a:lnTo>
                    <a:lnTo>
                      <a:pt x="314" y="230"/>
                    </a:lnTo>
                    <a:lnTo>
                      <a:pt x="316" y="238"/>
                    </a:lnTo>
                    <a:lnTo>
                      <a:pt x="318" y="246"/>
                    </a:lnTo>
                    <a:lnTo>
                      <a:pt x="319" y="254"/>
                    </a:lnTo>
                    <a:lnTo>
                      <a:pt x="320" y="262"/>
                    </a:lnTo>
                    <a:lnTo>
                      <a:pt x="321" y="278"/>
                    </a:lnTo>
                    <a:lnTo>
                      <a:pt x="322" y="295"/>
                    </a:lnTo>
                    <a:lnTo>
                      <a:pt x="322" y="54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29" name="Freeform 12"/>
              <p:cNvSpPr>
                <a:spLocks noEditPoints="1"/>
              </p:cNvSpPr>
              <p:nvPr userDrawn="1"/>
            </p:nvSpPr>
            <p:spPr bwMode="auto">
              <a:xfrm>
                <a:off x="5335588" y="4527551"/>
                <a:ext cx="554037" cy="676275"/>
              </a:xfrm>
              <a:custGeom>
                <a:avLst/>
                <a:gdLst>
                  <a:gd name="T0" fmla="*/ 66 w 349"/>
                  <a:gd name="T1" fmla="*/ 246 h 426"/>
                  <a:gd name="T2" fmla="*/ 71 w 349"/>
                  <a:gd name="T3" fmla="*/ 272 h 426"/>
                  <a:gd name="T4" fmla="*/ 84 w 349"/>
                  <a:gd name="T5" fmla="*/ 302 h 426"/>
                  <a:gd name="T6" fmla="*/ 98 w 349"/>
                  <a:gd name="T7" fmla="*/ 323 h 426"/>
                  <a:gd name="T8" fmla="*/ 121 w 349"/>
                  <a:gd name="T9" fmla="*/ 345 h 426"/>
                  <a:gd name="T10" fmla="*/ 143 w 349"/>
                  <a:gd name="T11" fmla="*/ 358 h 426"/>
                  <a:gd name="T12" fmla="*/ 161 w 349"/>
                  <a:gd name="T13" fmla="*/ 364 h 426"/>
                  <a:gd name="T14" fmla="*/ 188 w 349"/>
                  <a:gd name="T15" fmla="*/ 367 h 426"/>
                  <a:gd name="T16" fmla="*/ 221 w 349"/>
                  <a:gd name="T17" fmla="*/ 364 h 426"/>
                  <a:gd name="T18" fmla="*/ 248 w 349"/>
                  <a:gd name="T19" fmla="*/ 355 h 426"/>
                  <a:gd name="T20" fmla="*/ 269 w 349"/>
                  <a:gd name="T21" fmla="*/ 343 h 426"/>
                  <a:gd name="T22" fmla="*/ 295 w 349"/>
                  <a:gd name="T23" fmla="*/ 320 h 426"/>
                  <a:gd name="T24" fmla="*/ 342 w 349"/>
                  <a:gd name="T25" fmla="*/ 356 h 426"/>
                  <a:gd name="T26" fmla="*/ 322 w 349"/>
                  <a:gd name="T27" fmla="*/ 377 h 426"/>
                  <a:gd name="T28" fmla="*/ 296 w 349"/>
                  <a:gd name="T29" fmla="*/ 396 h 426"/>
                  <a:gd name="T30" fmla="*/ 265 w 349"/>
                  <a:gd name="T31" fmla="*/ 412 h 426"/>
                  <a:gd name="T32" fmla="*/ 227 w 349"/>
                  <a:gd name="T33" fmla="*/ 422 h 426"/>
                  <a:gd name="T34" fmla="*/ 184 w 349"/>
                  <a:gd name="T35" fmla="*/ 426 h 426"/>
                  <a:gd name="T36" fmla="*/ 154 w 349"/>
                  <a:gd name="T37" fmla="*/ 424 h 426"/>
                  <a:gd name="T38" fmla="*/ 127 w 349"/>
                  <a:gd name="T39" fmla="*/ 417 h 426"/>
                  <a:gd name="T40" fmla="*/ 101 w 349"/>
                  <a:gd name="T41" fmla="*/ 406 h 426"/>
                  <a:gd name="T42" fmla="*/ 78 w 349"/>
                  <a:gd name="T43" fmla="*/ 391 h 426"/>
                  <a:gd name="T44" fmla="*/ 58 w 349"/>
                  <a:gd name="T45" fmla="*/ 373 h 426"/>
                  <a:gd name="T46" fmla="*/ 40 w 349"/>
                  <a:gd name="T47" fmla="*/ 351 h 426"/>
                  <a:gd name="T48" fmla="*/ 21 w 349"/>
                  <a:gd name="T49" fmla="*/ 317 h 426"/>
                  <a:gd name="T50" fmla="*/ 11 w 349"/>
                  <a:gd name="T51" fmla="*/ 288 h 426"/>
                  <a:gd name="T52" fmla="*/ 4 w 349"/>
                  <a:gd name="T53" fmla="*/ 257 h 426"/>
                  <a:gd name="T54" fmla="*/ 0 w 349"/>
                  <a:gd name="T55" fmla="*/ 224 h 426"/>
                  <a:gd name="T56" fmla="*/ 1 w 349"/>
                  <a:gd name="T57" fmla="*/ 191 h 426"/>
                  <a:gd name="T58" fmla="*/ 6 w 349"/>
                  <a:gd name="T59" fmla="*/ 159 h 426"/>
                  <a:gd name="T60" fmla="*/ 15 w 349"/>
                  <a:gd name="T61" fmla="*/ 129 h 426"/>
                  <a:gd name="T62" fmla="*/ 27 w 349"/>
                  <a:gd name="T63" fmla="*/ 102 h 426"/>
                  <a:gd name="T64" fmla="*/ 43 w 349"/>
                  <a:gd name="T65" fmla="*/ 77 h 426"/>
                  <a:gd name="T66" fmla="*/ 68 w 349"/>
                  <a:gd name="T67" fmla="*/ 48 h 426"/>
                  <a:gd name="T68" fmla="*/ 89 w 349"/>
                  <a:gd name="T69" fmla="*/ 30 h 426"/>
                  <a:gd name="T70" fmla="*/ 113 w 349"/>
                  <a:gd name="T71" fmla="*/ 17 h 426"/>
                  <a:gd name="T72" fmla="*/ 139 w 349"/>
                  <a:gd name="T73" fmla="*/ 7 h 426"/>
                  <a:gd name="T74" fmla="*/ 165 w 349"/>
                  <a:gd name="T75" fmla="*/ 1 h 426"/>
                  <a:gd name="T76" fmla="*/ 194 w 349"/>
                  <a:gd name="T77" fmla="*/ 0 h 426"/>
                  <a:gd name="T78" fmla="*/ 224 w 349"/>
                  <a:gd name="T79" fmla="*/ 4 h 426"/>
                  <a:gd name="T80" fmla="*/ 252 w 349"/>
                  <a:gd name="T81" fmla="*/ 13 h 426"/>
                  <a:gd name="T82" fmla="*/ 275 w 349"/>
                  <a:gd name="T83" fmla="*/ 25 h 426"/>
                  <a:gd name="T84" fmla="*/ 294 w 349"/>
                  <a:gd name="T85" fmla="*/ 41 h 426"/>
                  <a:gd name="T86" fmla="*/ 311 w 349"/>
                  <a:gd name="T87" fmla="*/ 60 h 426"/>
                  <a:gd name="T88" fmla="*/ 331 w 349"/>
                  <a:gd name="T89" fmla="*/ 96 h 426"/>
                  <a:gd name="T90" fmla="*/ 340 w 349"/>
                  <a:gd name="T91" fmla="*/ 121 h 426"/>
                  <a:gd name="T92" fmla="*/ 345 w 349"/>
                  <a:gd name="T93" fmla="*/ 146 h 426"/>
                  <a:gd name="T94" fmla="*/ 349 w 349"/>
                  <a:gd name="T95" fmla="*/ 189 h 426"/>
                  <a:gd name="T96" fmla="*/ 66 w 349"/>
                  <a:gd name="T97" fmla="*/ 176 h 426"/>
                  <a:gd name="T98" fmla="*/ 288 w 349"/>
                  <a:gd name="T99" fmla="*/ 157 h 426"/>
                  <a:gd name="T100" fmla="*/ 282 w 349"/>
                  <a:gd name="T101" fmla="*/ 129 h 426"/>
                  <a:gd name="T102" fmla="*/ 272 w 349"/>
                  <a:gd name="T103" fmla="*/ 109 h 426"/>
                  <a:gd name="T104" fmla="*/ 253 w 349"/>
                  <a:gd name="T105" fmla="*/ 84 h 426"/>
                  <a:gd name="T106" fmla="*/ 226 w 349"/>
                  <a:gd name="T107" fmla="*/ 68 h 426"/>
                  <a:gd name="T108" fmla="*/ 195 w 349"/>
                  <a:gd name="T109" fmla="*/ 59 h 426"/>
                  <a:gd name="T110" fmla="*/ 161 w 349"/>
                  <a:gd name="T111" fmla="*/ 61 h 426"/>
                  <a:gd name="T112" fmla="*/ 140 w 349"/>
                  <a:gd name="T113" fmla="*/ 68 h 426"/>
                  <a:gd name="T114" fmla="*/ 113 w 349"/>
                  <a:gd name="T115" fmla="*/ 86 h 426"/>
                  <a:gd name="T116" fmla="*/ 91 w 349"/>
                  <a:gd name="T117" fmla="*/ 111 h 426"/>
                  <a:gd name="T118" fmla="*/ 78 w 349"/>
                  <a:gd name="T119" fmla="*/ 136 h 426"/>
                  <a:gd name="T120" fmla="*/ 68 w 349"/>
                  <a:gd name="T121" fmla="*/ 164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49" h="426">
                    <a:moveTo>
                      <a:pt x="64" y="227"/>
                    </a:moveTo>
                    <a:lnTo>
                      <a:pt x="65" y="240"/>
                    </a:lnTo>
                    <a:lnTo>
                      <a:pt x="66" y="246"/>
                    </a:lnTo>
                    <a:lnTo>
                      <a:pt x="67" y="253"/>
                    </a:lnTo>
                    <a:lnTo>
                      <a:pt x="69" y="266"/>
                    </a:lnTo>
                    <a:lnTo>
                      <a:pt x="71" y="272"/>
                    </a:lnTo>
                    <a:lnTo>
                      <a:pt x="73" y="278"/>
                    </a:lnTo>
                    <a:lnTo>
                      <a:pt x="78" y="290"/>
                    </a:lnTo>
                    <a:lnTo>
                      <a:pt x="84" y="302"/>
                    </a:lnTo>
                    <a:lnTo>
                      <a:pt x="87" y="307"/>
                    </a:lnTo>
                    <a:lnTo>
                      <a:pt x="90" y="313"/>
                    </a:lnTo>
                    <a:lnTo>
                      <a:pt x="98" y="323"/>
                    </a:lnTo>
                    <a:lnTo>
                      <a:pt x="107" y="332"/>
                    </a:lnTo>
                    <a:lnTo>
                      <a:pt x="116" y="341"/>
                    </a:lnTo>
                    <a:lnTo>
                      <a:pt x="121" y="345"/>
                    </a:lnTo>
                    <a:lnTo>
                      <a:pt x="126" y="349"/>
                    </a:lnTo>
                    <a:lnTo>
                      <a:pt x="137" y="355"/>
                    </a:lnTo>
                    <a:lnTo>
                      <a:pt x="143" y="358"/>
                    </a:lnTo>
                    <a:lnTo>
                      <a:pt x="149" y="360"/>
                    </a:lnTo>
                    <a:lnTo>
                      <a:pt x="155" y="362"/>
                    </a:lnTo>
                    <a:lnTo>
                      <a:pt x="161" y="364"/>
                    </a:lnTo>
                    <a:lnTo>
                      <a:pt x="168" y="365"/>
                    </a:lnTo>
                    <a:lnTo>
                      <a:pt x="174" y="366"/>
                    </a:lnTo>
                    <a:lnTo>
                      <a:pt x="188" y="367"/>
                    </a:lnTo>
                    <a:lnTo>
                      <a:pt x="200" y="367"/>
                    </a:lnTo>
                    <a:lnTo>
                      <a:pt x="211" y="366"/>
                    </a:lnTo>
                    <a:lnTo>
                      <a:pt x="221" y="364"/>
                    </a:lnTo>
                    <a:lnTo>
                      <a:pt x="230" y="361"/>
                    </a:lnTo>
                    <a:lnTo>
                      <a:pt x="240" y="359"/>
                    </a:lnTo>
                    <a:lnTo>
                      <a:pt x="248" y="355"/>
                    </a:lnTo>
                    <a:lnTo>
                      <a:pt x="256" y="352"/>
                    </a:lnTo>
                    <a:lnTo>
                      <a:pt x="263" y="348"/>
                    </a:lnTo>
                    <a:lnTo>
                      <a:pt x="269" y="343"/>
                    </a:lnTo>
                    <a:lnTo>
                      <a:pt x="275" y="339"/>
                    </a:lnTo>
                    <a:lnTo>
                      <a:pt x="286" y="330"/>
                    </a:lnTo>
                    <a:lnTo>
                      <a:pt x="295" y="320"/>
                    </a:lnTo>
                    <a:lnTo>
                      <a:pt x="303" y="312"/>
                    </a:lnTo>
                    <a:lnTo>
                      <a:pt x="347" y="349"/>
                    </a:lnTo>
                    <a:lnTo>
                      <a:pt x="342" y="356"/>
                    </a:lnTo>
                    <a:lnTo>
                      <a:pt x="336" y="363"/>
                    </a:lnTo>
                    <a:lnTo>
                      <a:pt x="329" y="370"/>
                    </a:lnTo>
                    <a:lnTo>
                      <a:pt x="322" y="377"/>
                    </a:lnTo>
                    <a:lnTo>
                      <a:pt x="314" y="384"/>
                    </a:lnTo>
                    <a:lnTo>
                      <a:pt x="306" y="390"/>
                    </a:lnTo>
                    <a:lnTo>
                      <a:pt x="296" y="396"/>
                    </a:lnTo>
                    <a:lnTo>
                      <a:pt x="286" y="402"/>
                    </a:lnTo>
                    <a:lnTo>
                      <a:pt x="276" y="407"/>
                    </a:lnTo>
                    <a:lnTo>
                      <a:pt x="265" y="412"/>
                    </a:lnTo>
                    <a:lnTo>
                      <a:pt x="253" y="416"/>
                    </a:lnTo>
                    <a:lnTo>
                      <a:pt x="241" y="419"/>
                    </a:lnTo>
                    <a:lnTo>
                      <a:pt x="227" y="422"/>
                    </a:lnTo>
                    <a:lnTo>
                      <a:pt x="213" y="424"/>
                    </a:lnTo>
                    <a:lnTo>
                      <a:pt x="199" y="426"/>
                    </a:lnTo>
                    <a:lnTo>
                      <a:pt x="184" y="426"/>
                    </a:lnTo>
                    <a:lnTo>
                      <a:pt x="174" y="426"/>
                    </a:lnTo>
                    <a:lnTo>
                      <a:pt x="164" y="425"/>
                    </a:lnTo>
                    <a:lnTo>
                      <a:pt x="154" y="424"/>
                    </a:lnTo>
                    <a:lnTo>
                      <a:pt x="145" y="422"/>
                    </a:lnTo>
                    <a:lnTo>
                      <a:pt x="136" y="420"/>
                    </a:lnTo>
                    <a:lnTo>
                      <a:pt x="127" y="417"/>
                    </a:lnTo>
                    <a:lnTo>
                      <a:pt x="118" y="414"/>
                    </a:lnTo>
                    <a:lnTo>
                      <a:pt x="109" y="410"/>
                    </a:lnTo>
                    <a:lnTo>
                      <a:pt x="101" y="406"/>
                    </a:lnTo>
                    <a:lnTo>
                      <a:pt x="93" y="401"/>
                    </a:lnTo>
                    <a:lnTo>
                      <a:pt x="85" y="397"/>
                    </a:lnTo>
                    <a:lnTo>
                      <a:pt x="78" y="391"/>
                    </a:lnTo>
                    <a:lnTo>
                      <a:pt x="71" y="385"/>
                    </a:lnTo>
                    <a:lnTo>
                      <a:pt x="64" y="379"/>
                    </a:lnTo>
                    <a:lnTo>
                      <a:pt x="58" y="373"/>
                    </a:lnTo>
                    <a:lnTo>
                      <a:pt x="51" y="366"/>
                    </a:lnTo>
                    <a:lnTo>
                      <a:pt x="45" y="359"/>
                    </a:lnTo>
                    <a:lnTo>
                      <a:pt x="40" y="351"/>
                    </a:lnTo>
                    <a:lnTo>
                      <a:pt x="30" y="335"/>
                    </a:lnTo>
                    <a:lnTo>
                      <a:pt x="25" y="326"/>
                    </a:lnTo>
                    <a:lnTo>
                      <a:pt x="21" y="317"/>
                    </a:lnTo>
                    <a:lnTo>
                      <a:pt x="17" y="308"/>
                    </a:lnTo>
                    <a:lnTo>
                      <a:pt x="14" y="298"/>
                    </a:lnTo>
                    <a:lnTo>
                      <a:pt x="11" y="288"/>
                    </a:lnTo>
                    <a:lnTo>
                      <a:pt x="8" y="278"/>
                    </a:lnTo>
                    <a:lnTo>
                      <a:pt x="5" y="268"/>
                    </a:lnTo>
                    <a:lnTo>
                      <a:pt x="4" y="257"/>
                    </a:lnTo>
                    <a:lnTo>
                      <a:pt x="2" y="247"/>
                    </a:lnTo>
                    <a:lnTo>
                      <a:pt x="1" y="235"/>
                    </a:lnTo>
                    <a:lnTo>
                      <a:pt x="0" y="224"/>
                    </a:lnTo>
                    <a:lnTo>
                      <a:pt x="0" y="213"/>
                    </a:lnTo>
                    <a:lnTo>
                      <a:pt x="0" y="202"/>
                    </a:lnTo>
                    <a:lnTo>
                      <a:pt x="1" y="191"/>
                    </a:lnTo>
                    <a:lnTo>
                      <a:pt x="2" y="180"/>
                    </a:lnTo>
                    <a:lnTo>
                      <a:pt x="4" y="169"/>
                    </a:lnTo>
                    <a:lnTo>
                      <a:pt x="6" y="159"/>
                    </a:lnTo>
                    <a:lnTo>
                      <a:pt x="9" y="149"/>
                    </a:lnTo>
                    <a:lnTo>
                      <a:pt x="12" y="139"/>
                    </a:lnTo>
                    <a:lnTo>
                      <a:pt x="15" y="129"/>
                    </a:lnTo>
                    <a:lnTo>
                      <a:pt x="19" y="120"/>
                    </a:lnTo>
                    <a:lnTo>
                      <a:pt x="23" y="111"/>
                    </a:lnTo>
                    <a:lnTo>
                      <a:pt x="27" y="102"/>
                    </a:lnTo>
                    <a:lnTo>
                      <a:pt x="32" y="93"/>
                    </a:lnTo>
                    <a:lnTo>
                      <a:pt x="37" y="85"/>
                    </a:lnTo>
                    <a:lnTo>
                      <a:pt x="43" y="77"/>
                    </a:lnTo>
                    <a:lnTo>
                      <a:pt x="49" y="69"/>
                    </a:lnTo>
                    <a:lnTo>
                      <a:pt x="55" y="62"/>
                    </a:lnTo>
                    <a:lnTo>
                      <a:pt x="68" y="48"/>
                    </a:lnTo>
                    <a:lnTo>
                      <a:pt x="75" y="42"/>
                    </a:lnTo>
                    <a:lnTo>
                      <a:pt x="82" y="36"/>
                    </a:lnTo>
                    <a:lnTo>
                      <a:pt x="89" y="30"/>
                    </a:lnTo>
                    <a:lnTo>
                      <a:pt x="97" y="25"/>
                    </a:lnTo>
                    <a:lnTo>
                      <a:pt x="105" y="21"/>
                    </a:lnTo>
                    <a:lnTo>
                      <a:pt x="113" y="17"/>
                    </a:lnTo>
                    <a:lnTo>
                      <a:pt x="121" y="13"/>
                    </a:lnTo>
                    <a:lnTo>
                      <a:pt x="130" y="9"/>
                    </a:lnTo>
                    <a:lnTo>
                      <a:pt x="139" y="7"/>
                    </a:lnTo>
                    <a:lnTo>
                      <a:pt x="147" y="4"/>
                    </a:lnTo>
                    <a:lnTo>
                      <a:pt x="156" y="2"/>
                    </a:lnTo>
                    <a:lnTo>
                      <a:pt x="165" y="1"/>
                    </a:lnTo>
                    <a:lnTo>
                      <a:pt x="174" y="0"/>
                    </a:lnTo>
                    <a:lnTo>
                      <a:pt x="184" y="0"/>
                    </a:lnTo>
                    <a:lnTo>
                      <a:pt x="194" y="0"/>
                    </a:lnTo>
                    <a:lnTo>
                      <a:pt x="205" y="1"/>
                    </a:lnTo>
                    <a:lnTo>
                      <a:pt x="215" y="2"/>
                    </a:lnTo>
                    <a:lnTo>
                      <a:pt x="224" y="4"/>
                    </a:lnTo>
                    <a:lnTo>
                      <a:pt x="234" y="7"/>
                    </a:lnTo>
                    <a:lnTo>
                      <a:pt x="243" y="9"/>
                    </a:lnTo>
                    <a:lnTo>
                      <a:pt x="252" y="13"/>
                    </a:lnTo>
                    <a:lnTo>
                      <a:pt x="260" y="16"/>
                    </a:lnTo>
                    <a:lnTo>
                      <a:pt x="267" y="21"/>
                    </a:lnTo>
                    <a:lnTo>
                      <a:pt x="275" y="25"/>
                    </a:lnTo>
                    <a:lnTo>
                      <a:pt x="282" y="30"/>
                    </a:lnTo>
                    <a:lnTo>
                      <a:pt x="288" y="35"/>
                    </a:lnTo>
                    <a:lnTo>
                      <a:pt x="294" y="41"/>
                    </a:lnTo>
                    <a:lnTo>
                      <a:pt x="300" y="47"/>
                    </a:lnTo>
                    <a:lnTo>
                      <a:pt x="306" y="53"/>
                    </a:lnTo>
                    <a:lnTo>
                      <a:pt x="311" y="60"/>
                    </a:lnTo>
                    <a:lnTo>
                      <a:pt x="320" y="74"/>
                    </a:lnTo>
                    <a:lnTo>
                      <a:pt x="328" y="89"/>
                    </a:lnTo>
                    <a:lnTo>
                      <a:pt x="331" y="96"/>
                    </a:lnTo>
                    <a:lnTo>
                      <a:pt x="334" y="104"/>
                    </a:lnTo>
                    <a:lnTo>
                      <a:pt x="337" y="112"/>
                    </a:lnTo>
                    <a:lnTo>
                      <a:pt x="340" y="121"/>
                    </a:lnTo>
                    <a:lnTo>
                      <a:pt x="342" y="129"/>
                    </a:lnTo>
                    <a:lnTo>
                      <a:pt x="344" y="137"/>
                    </a:lnTo>
                    <a:lnTo>
                      <a:pt x="345" y="146"/>
                    </a:lnTo>
                    <a:lnTo>
                      <a:pt x="347" y="155"/>
                    </a:lnTo>
                    <a:lnTo>
                      <a:pt x="348" y="172"/>
                    </a:lnTo>
                    <a:lnTo>
                      <a:pt x="349" y="189"/>
                    </a:lnTo>
                    <a:lnTo>
                      <a:pt x="349" y="227"/>
                    </a:lnTo>
                    <a:lnTo>
                      <a:pt x="64" y="227"/>
                    </a:lnTo>
                    <a:close/>
                    <a:moveTo>
                      <a:pt x="66" y="176"/>
                    </a:moveTo>
                    <a:lnTo>
                      <a:pt x="289" y="176"/>
                    </a:lnTo>
                    <a:lnTo>
                      <a:pt x="289" y="163"/>
                    </a:lnTo>
                    <a:lnTo>
                      <a:pt x="288" y="157"/>
                    </a:lnTo>
                    <a:lnTo>
                      <a:pt x="287" y="151"/>
                    </a:lnTo>
                    <a:lnTo>
                      <a:pt x="285" y="140"/>
                    </a:lnTo>
                    <a:lnTo>
                      <a:pt x="282" y="129"/>
                    </a:lnTo>
                    <a:lnTo>
                      <a:pt x="280" y="124"/>
                    </a:lnTo>
                    <a:lnTo>
                      <a:pt x="277" y="118"/>
                    </a:lnTo>
                    <a:lnTo>
                      <a:pt x="272" y="109"/>
                    </a:lnTo>
                    <a:lnTo>
                      <a:pt x="267" y="100"/>
                    </a:lnTo>
                    <a:lnTo>
                      <a:pt x="260" y="92"/>
                    </a:lnTo>
                    <a:lnTo>
                      <a:pt x="253" y="84"/>
                    </a:lnTo>
                    <a:lnTo>
                      <a:pt x="245" y="78"/>
                    </a:lnTo>
                    <a:lnTo>
                      <a:pt x="235" y="72"/>
                    </a:lnTo>
                    <a:lnTo>
                      <a:pt x="226" y="68"/>
                    </a:lnTo>
                    <a:lnTo>
                      <a:pt x="216" y="64"/>
                    </a:lnTo>
                    <a:lnTo>
                      <a:pt x="206" y="61"/>
                    </a:lnTo>
                    <a:lnTo>
                      <a:pt x="195" y="59"/>
                    </a:lnTo>
                    <a:lnTo>
                      <a:pt x="184" y="59"/>
                    </a:lnTo>
                    <a:lnTo>
                      <a:pt x="172" y="60"/>
                    </a:lnTo>
                    <a:lnTo>
                      <a:pt x="161" y="61"/>
                    </a:lnTo>
                    <a:lnTo>
                      <a:pt x="155" y="63"/>
                    </a:lnTo>
                    <a:lnTo>
                      <a:pt x="150" y="64"/>
                    </a:lnTo>
                    <a:lnTo>
                      <a:pt x="140" y="68"/>
                    </a:lnTo>
                    <a:lnTo>
                      <a:pt x="130" y="73"/>
                    </a:lnTo>
                    <a:lnTo>
                      <a:pt x="121" y="79"/>
                    </a:lnTo>
                    <a:lnTo>
                      <a:pt x="113" y="86"/>
                    </a:lnTo>
                    <a:lnTo>
                      <a:pt x="105" y="94"/>
                    </a:lnTo>
                    <a:lnTo>
                      <a:pt x="98" y="102"/>
                    </a:lnTo>
                    <a:lnTo>
                      <a:pt x="91" y="111"/>
                    </a:lnTo>
                    <a:lnTo>
                      <a:pt x="85" y="121"/>
                    </a:lnTo>
                    <a:lnTo>
                      <a:pt x="80" y="131"/>
                    </a:lnTo>
                    <a:lnTo>
                      <a:pt x="78" y="136"/>
                    </a:lnTo>
                    <a:lnTo>
                      <a:pt x="75" y="142"/>
                    </a:lnTo>
                    <a:lnTo>
                      <a:pt x="71" y="153"/>
                    </a:lnTo>
                    <a:lnTo>
                      <a:pt x="68" y="164"/>
                    </a:lnTo>
                    <a:lnTo>
                      <a:pt x="66" y="17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30" name="Freeform 13"/>
              <p:cNvSpPr>
                <a:spLocks/>
              </p:cNvSpPr>
              <p:nvPr userDrawn="1"/>
            </p:nvSpPr>
            <p:spPr bwMode="auto">
              <a:xfrm>
                <a:off x="6226175" y="4538663"/>
                <a:ext cx="908050" cy="652463"/>
              </a:xfrm>
              <a:custGeom>
                <a:avLst/>
                <a:gdLst>
                  <a:gd name="T0" fmla="*/ 448 w 572"/>
                  <a:gd name="T1" fmla="*/ 411 h 411"/>
                  <a:gd name="T2" fmla="*/ 377 w 572"/>
                  <a:gd name="T3" fmla="*/ 411 h 411"/>
                  <a:gd name="T4" fmla="*/ 285 w 572"/>
                  <a:gd name="T5" fmla="*/ 80 h 411"/>
                  <a:gd name="T6" fmla="*/ 194 w 572"/>
                  <a:gd name="T7" fmla="*/ 411 h 411"/>
                  <a:gd name="T8" fmla="*/ 124 w 572"/>
                  <a:gd name="T9" fmla="*/ 411 h 411"/>
                  <a:gd name="T10" fmla="*/ 0 w 572"/>
                  <a:gd name="T11" fmla="*/ 0 h 411"/>
                  <a:gd name="T12" fmla="*/ 68 w 572"/>
                  <a:gd name="T13" fmla="*/ 0 h 411"/>
                  <a:gd name="T14" fmla="*/ 161 w 572"/>
                  <a:gd name="T15" fmla="*/ 340 h 411"/>
                  <a:gd name="T16" fmla="*/ 256 w 572"/>
                  <a:gd name="T17" fmla="*/ 0 h 411"/>
                  <a:gd name="T18" fmla="*/ 319 w 572"/>
                  <a:gd name="T19" fmla="*/ 0 h 411"/>
                  <a:gd name="T20" fmla="*/ 415 w 572"/>
                  <a:gd name="T21" fmla="*/ 340 h 411"/>
                  <a:gd name="T22" fmla="*/ 507 w 572"/>
                  <a:gd name="T23" fmla="*/ 0 h 411"/>
                  <a:gd name="T24" fmla="*/ 572 w 572"/>
                  <a:gd name="T25" fmla="*/ 0 h 411"/>
                  <a:gd name="T26" fmla="*/ 448 w 572"/>
                  <a:gd name="T27" fmla="*/ 411 h 4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72" h="411">
                    <a:moveTo>
                      <a:pt x="448" y="411"/>
                    </a:moveTo>
                    <a:lnTo>
                      <a:pt x="377" y="411"/>
                    </a:lnTo>
                    <a:lnTo>
                      <a:pt x="285" y="80"/>
                    </a:lnTo>
                    <a:lnTo>
                      <a:pt x="194" y="411"/>
                    </a:lnTo>
                    <a:lnTo>
                      <a:pt x="124" y="411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161" y="340"/>
                    </a:lnTo>
                    <a:lnTo>
                      <a:pt x="256" y="0"/>
                    </a:lnTo>
                    <a:lnTo>
                      <a:pt x="319" y="0"/>
                    </a:lnTo>
                    <a:lnTo>
                      <a:pt x="415" y="340"/>
                    </a:lnTo>
                    <a:lnTo>
                      <a:pt x="507" y="0"/>
                    </a:lnTo>
                    <a:lnTo>
                      <a:pt x="572" y="0"/>
                    </a:lnTo>
                    <a:lnTo>
                      <a:pt x="448" y="41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31" name="Freeform 14"/>
              <p:cNvSpPr>
                <a:spLocks noEditPoints="1"/>
              </p:cNvSpPr>
              <p:nvPr userDrawn="1"/>
            </p:nvSpPr>
            <p:spPr bwMode="auto">
              <a:xfrm>
                <a:off x="7207250" y="4527551"/>
                <a:ext cx="584200" cy="676275"/>
              </a:xfrm>
              <a:custGeom>
                <a:avLst/>
                <a:gdLst>
                  <a:gd name="T0" fmla="*/ 152 w 368"/>
                  <a:gd name="T1" fmla="*/ 424 h 426"/>
                  <a:gd name="T2" fmla="*/ 114 w 368"/>
                  <a:gd name="T3" fmla="*/ 413 h 426"/>
                  <a:gd name="T4" fmla="*/ 82 w 368"/>
                  <a:gd name="T5" fmla="*/ 395 h 426"/>
                  <a:gd name="T6" fmla="*/ 54 w 368"/>
                  <a:gd name="T7" fmla="*/ 370 h 426"/>
                  <a:gd name="T8" fmla="*/ 37 w 368"/>
                  <a:gd name="T9" fmla="*/ 348 h 426"/>
                  <a:gd name="T10" fmla="*/ 19 w 368"/>
                  <a:gd name="T11" fmla="*/ 314 h 426"/>
                  <a:gd name="T12" fmla="*/ 7 w 368"/>
                  <a:gd name="T13" fmla="*/ 276 h 426"/>
                  <a:gd name="T14" fmla="*/ 0 w 368"/>
                  <a:gd name="T15" fmla="*/ 213 h 426"/>
                  <a:gd name="T16" fmla="*/ 4 w 368"/>
                  <a:gd name="T17" fmla="*/ 160 h 426"/>
                  <a:gd name="T18" fmla="*/ 15 w 368"/>
                  <a:gd name="T19" fmla="*/ 121 h 426"/>
                  <a:gd name="T20" fmla="*/ 32 w 368"/>
                  <a:gd name="T21" fmla="*/ 86 h 426"/>
                  <a:gd name="T22" fmla="*/ 54 w 368"/>
                  <a:gd name="T23" fmla="*/ 55 h 426"/>
                  <a:gd name="T24" fmla="*/ 82 w 368"/>
                  <a:gd name="T25" fmla="*/ 31 h 426"/>
                  <a:gd name="T26" fmla="*/ 114 w 368"/>
                  <a:gd name="T27" fmla="*/ 13 h 426"/>
                  <a:gd name="T28" fmla="*/ 152 w 368"/>
                  <a:gd name="T29" fmla="*/ 2 h 426"/>
                  <a:gd name="T30" fmla="*/ 195 w 368"/>
                  <a:gd name="T31" fmla="*/ 0 h 426"/>
                  <a:gd name="T32" fmla="*/ 235 w 368"/>
                  <a:gd name="T33" fmla="*/ 7 h 426"/>
                  <a:gd name="T34" fmla="*/ 271 w 368"/>
                  <a:gd name="T35" fmla="*/ 21 h 426"/>
                  <a:gd name="T36" fmla="*/ 301 w 368"/>
                  <a:gd name="T37" fmla="*/ 42 h 426"/>
                  <a:gd name="T38" fmla="*/ 326 w 368"/>
                  <a:gd name="T39" fmla="*/ 70 h 426"/>
                  <a:gd name="T40" fmla="*/ 345 w 368"/>
                  <a:gd name="T41" fmla="*/ 102 h 426"/>
                  <a:gd name="T42" fmla="*/ 359 w 368"/>
                  <a:gd name="T43" fmla="*/ 140 h 426"/>
                  <a:gd name="T44" fmla="*/ 368 w 368"/>
                  <a:gd name="T45" fmla="*/ 202 h 426"/>
                  <a:gd name="T46" fmla="*/ 365 w 368"/>
                  <a:gd name="T47" fmla="*/ 255 h 426"/>
                  <a:gd name="T48" fmla="*/ 356 w 368"/>
                  <a:gd name="T49" fmla="*/ 295 h 426"/>
                  <a:gd name="T50" fmla="*/ 336 w 368"/>
                  <a:gd name="T51" fmla="*/ 340 h 426"/>
                  <a:gd name="T52" fmla="*/ 308 w 368"/>
                  <a:gd name="T53" fmla="*/ 377 h 426"/>
                  <a:gd name="T54" fmla="*/ 279 w 368"/>
                  <a:gd name="T55" fmla="*/ 400 h 426"/>
                  <a:gd name="T56" fmla="*/ 244 w 368"/>
                  <a:gd name="T57" fmla="*/ 416 h 426"/>
                  <a:gd name="T58" fmla="*/ 205 w 368"/>
                  <a:gd name="T59" fmla="*/ 425 h 426"/>
                  <a:gd name="T60" fmla="*/ 176 w 368"/>
                  <a:gd name="T61" fmla="*/ 59 h 426"/>
                  <a:gd name="T62" fmla="*/ 148 w 368"/>
                  <a:gd name="T63" fmla="*/ 64 h 426"/>
                  <a:gd name="T64" fmla="*/ 125 w 368"/>
                  <a:gd name="T65" fmla="*/ 75 h 426"/>
                  <a:gd name="T66" fmla="*/ 104 w 368"/>
                  <a:gd name="T67" fmla="*/ 90 h 426"/>
                  <a:gd name="T68" fmla="*/ 79 w 368"/>
                  <a:gd name="T69" fmla="*/ 128 h 426"/>
                  <a:gd name="T70" fmla="*/ 66 w 368"/>
                  <a:gd name="T71" fmla="*/ 168 h 426"/>
                  <a:gd name="T72" fmla="*/ 62 w 368"/>
                  <a:gd name="T73" fmla="*/ 213 h 426"/>
                  <a:gd name="T74" fmla="*/ 69 w 368"/>
                  <a:gd name="T75" fmla="*/ 271 h 426"/>
                  <a:gd name="T76" fmla="*/ 88 w 368"/>
                  <a:gd name="T77" fmla="*/ 315 h 426"/>
                  <a:gd name="T78" fmla="*/ 109 w 368"/>
                  <a:gd name="T79" fmla="*/ 340 h 426"/>
                  <a:gd name="T80" fmla="*/ 136 w 368"/>
                  <a:gd name="T81" fmla="*/ 357 h 426"/>
                  <a:gd name="T82" fmla="*/ 162 w 368"/>
                  <a:gd name="T83" fmla="*/ 365 h 426"/>
                  <a:gd name="T84" fmla="*/ 191 w 368"/>
                  <a:gd name="T85" fmla="*/ 367 h 426"/>
                  <a:gd name="T86" fmla="*/ 219 w 368"/>
                  <a:gd name="T87" fmla="*/ 362 h 426"/>
                  <a:gd name="T88" fmla="*/ 243 w 368"/>
                  <a:gd name="T89" fmla="*/ 351 h 426"/>
                  <a:gd name="T90" fmla="*/ 263 w 368"/>
                  <a:gd name="T91" fmla="*/ 335 h 426"/>
                  <a:gd name="T92" fmla="*/ 283 w 368"/>
                  <a:gd name="T93" fmla="*/ 310 h 426"/>
                  <a:gd name="T94" fmla="*/ 299 w 368"/>
                  <a:gd name="T95" fmla="*/ 271 h 426"/>
                  <a:gd name="T96" fmla="*/ 306 w 368"/>
                  <a:gd name="T97" fmla="*/ 228 h 426"/>
                  <a:gd name="T98" fmla="*/ 302 w 368"/>
                  <a:gd name="T99" fmla="*/ 168 h 426"/>
                  <a:gd name="T100" fmla="*/ 283 w 368"/>
                  <a:gd name="T101" fmla="*/ 116 h 426"/>
                  <a:gd name="T102" fmla="*/ 263 w 368"/>
                  <a:gd name="T103" fmla="*/ 90 h 426"/>
                  <a:gd name="T104" fmla="*/ 238 w 368"/>
                  <a:gd name="T105" fmla="*/ 71 h 426"/>
                  <a:gd name="T106" fmla="*/ 199 w 368"/>
                  <a:gd name="T107" fmla="*/ 60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68" h="426">
                    <a:moveTo>
                      <a:pt x="184" y="426"/>
                    </a:moveTo>
                    <a:lnTo>
                      <a:pt x="173" y="426"/>
                    </a:lnTo>
                    <a:lnTo>
                      <a:pt x="163" y="425"/>
                    </a:lnTo>
                    <a:lnTo>
                      <a:pt x="152" y="424"/>
                    </a:lnTo>
                    <a:lnTo>
                      <a:pt x="142" y="422"/>
                    </a:lnTo>
                    <a:lnTo>
                      <a:pt x="133" y="419"/>
                    </a:lnTo>
                    <a:lnTo>
                      <a:pt x="123" y="416"/>
                    </a:lnTo>
                    <a:lnTo>
                      <a:pt x="114" y="413"/>
                    </a:lnTo>
                    <a:lnTo>
                      <a:pt x="106" y="409"/>
                    </a:lnTo>
                    <a:lnTo>
                      <a:pt x="97" y="405"/>
                    </a:lnTo>
                    <a:lnTo>
                      <a:pt x="89" y="400"/>
                    </a:lnTo>
                    <a:lnTo>
                      <a:pt x="82" y="395"/>
                    </a:lnTo>
                    <a:lnTo>
                      <a:pt x="74" y="389"/>
                    </a:lnTo>
                    <a:lnTo>
                      <a:pt x="67" y="383"/>
                    </a:lnTo>
                    <a:lnTo>
                      <a:pt x="60" y="377"/>
                    </a:lnTo>
                    <a:lnTo>
                      <a:pt x="54" y="370"/>
                    </a:lnTo>
                    <a:lnTo>
                      <a:pt x="48" y="363"/>
                    </a:lnTo>
                    <a:lnTo>
                      <a:pt x="42" y="356"/>
                    </a:lnTo>
                    <a:lnTo>
                      <a:pt x="39" y="352"/>
                    </a:lnTo>
                    <a:lnTo>
                      <a:pt x="37" y="348"/>
                    </a:lnTo>
                    <a:lnTo>
                      <a:pt x="32" y="340"/>
                    </a:lnTo>
                    <a:lnTo>
                      <a:pt x="27" y="332"/>
                    </a:lnTo>
                    <a:lnTo>
                      <a:pt x="23" y="323"/>
                    </a:lnTo>
                    <a:lnTo>
                      <a:pt x="19" y="314"/>
                    </a:lnTo>
                    <a:lnTo>
                      <a:pt x="15" y="305"/>
                    </a:lnTo>
                    <a:lnTo>
                      <a:pt x="12" y="295"/>
                    </a:lnTo>
                    <a:lnTo>
                      <a:pt x="9" y="286"/>
                    </a:lnTo>
                    <a:lnTo>
                      <a:pt x="7" y="276"/>
                    </a:lnTo>
                    <a:lnTo>
                      <a:pt x="4" y="266"/>
                    </a:lnTo>
                    <a:lnTo>
                      <a:pt x="3" y="255"/>
                    </a:lnTo>
                    <a:lnTo>
                      <a:pt x="0" y="234"/>
                    </a:lnTo>
                    <a:lnTo>
                      <a:pt x="0" y="213"/>
                    </a:lnTo>
                    <a:lnTo>
                      <a:pt x="0" y="191"/>
                    </a:lnTo>
                    <a:lnTo>
                      <a:pt x="1" y="180"/>
                    </a:lnTo>
                    <a:lnTo>
                      <a:pt x="3" y="170"/>
                    </a:lnTo>
                    <a:lnTo>
                      <a:pt x="4" y="160"/>
                    </a:lnTo>
                    <a:lnTo>
                      <a:pt x="7" y="150"/>
                    </a:lnTo>
                    <a:lnTo>
                      <a:pt x="9" y="140"/>
                    </a:lnTo>
                    <a:lnTo>
                      <a:pt x="12" y="130"/>
                    </a:lnTo>
                    <a:lnTo>
                      <a:pt x="15" y="121"/>
                    </a:lnTo>
                    <a:lnTo>
                      <a:pt x="19" y="111"/>
                    </a:lnTo>
                    <a:lnTo>
                      <a:pt x="23" y="102"/>
                    </a:lnTo>
                    <a:lnTo>
                      <a:pt x="27" y="94"/>
                    </a:lnTo>
                    <a:lnTo>
                      <a:pt x="32" y="86"/>
                    </a:lnTo>
                    <a:lnTo>
                      <a:pt x="37" y="77"/>
                    </a:lnTo>
                    <a:lnTo>
                      <a:pt x="42" y="70"/>
                    </a:lnTo>
                    <a:lnTo>
                      <a:pt x="48" y="62"/>
                    </a:lnTo>
                    <a:lnTo>
                      <a:pt x="54" y="55"/>
                    </a:lnTo>
                    <a:lnTo>
                      <a:pt x="60" y="49"/>
                    </a:lnTo>
                    <a:lnTo>
                      <a:pt x="67" y="42"/>
                    </a:lnTo>
                    <a:lnTo>
                      <a:pt x="74" y="36"/>
                    </a:lnTo>
                    <a:lnTo>
                      <a:pt x="82" y="31"/>
                    </a:lnTo>
                    <a:lnTo>
                      <a:pt x="89" y="26"/>
                    </a:lnTo>
                    <a:lnTo>
                      <a:pt x="97" y="21"/>
                    </a:lnTo>
                    <a:lnTo>
                      <a:pt x="106" y="17"/>
                    </a:lnTo>
                    <a:lnTo>
                      <a:pt x="114" y="13"/>
                    </a:lnTo>
                    <a:lnTo>
                      <a:pt x="123" y="10"/>
                    </a:lnTo>
                    <a:lnTo>
                      <a:pt x="133" y="7"/>
                    </a:lnTo>
                    <a:lnTo>
                      <a:pt x="142" y="4"/>
                    </a:lnTo>
                    <a:lnTo>
                      <a:pt x="152" y="2"/>
                    </a:lnTo>
                    <a:lnTo>
                      <a:pt x="163" y="1"/>
                    </a:lnTo>
                    <a:lnTo>
                      <a:pt x="173" y="0"/>
                    </a:lnTo>
                    <a:lnTo>
                      <a:pt x="184" y="0"/>
                    </a:lnTo>
                    <a:lnTo>
                      <a:pt x="195" y="0"/>
                    </a:lnTo>
                    <a:lnTo>
                      <a:pt x="205" y="1"/>
                    </a:lnTo>
                    <a:lnTo>
                      <a:pt x="216" y="2"/>
                    </a:lnTo>
                    <a:lnTo>
                      <a:pt x="225" y="4"/>
                    </a:lnTo>
                    <a:lnTo>
                      <a:pt x="235" y="7"/>
                    </a:lnTo>
                    <a:lnTo>
                      <a:pt x="244" y="10"/>
                    </a:lnTo>
                    <a:lnTo>
                      <a:pt x="253" y="13"/>
                    </a:lnTo>
                    <a:lnTo>
                      <a:pt x="262" y="17"/>
                    </a:lnTo>
                    <a:lnTo>
                      <a:pt x="271" y="21"/>
                    </a:lnTo>
                    <a:lnTo>
                      <a:pt x="279" y="26"/>
                    </a:lnTo>
                    <a:lnTo>
                      <a:pt x="286" y="31"/>
                    </a:lnTo>
                    <a:lnTo>
                      <a:pt x="294" y="36"/>
                    </a:lnTo>
                    <a:lnTo>
                      <a:pt x="301" y="42"/>
                    </a:lnTo>
                    <a:lnTo>
                      <a:pt x="308" y="49"/>
                    </a:lnTo>
                    <a:lnTo>
                      <a:pt x="314" y="55"/>
                    </a:lnTo>
                    <a:lnTo>
                      <a:pt x="320" y="62"/>
                    </a:lnTo>
                    <a:lnTo>
                      <a:pt x="326" y="70"/>
                    </a:lnTo>
                    <a:lnTo>
                      <a:pt x="331" y="77"/>
                    </a:lnTo>
                    <a:lnTo>
                      <a:pt x="336" y="86"/>
                    </a:lnTo>
                    <a:lnTo>
                      <a:pt x="341" y="94"/>
                    </a:lnTo>
                    <a:lnTo>
                      <a:pt x="345" y="102"/>
                    </a:lnTo>
                    <a:lnTo>
                      <a:pt x="349" y="111"/>
                    </a:lnTo>
                    <a:lnTo>
                      <a:pt x="353" y="121"/>
                    </a:lnTo>
                    <a:lnTo>
                      <a:pt x="356" y="130"/>
                    </a:lnTo>
                    <a:lnTo>
                      <a:pt x="359" y="140"/>
                    </a:lnTo>
                    <a:lnTo>
                      <a:pt x="361" y="150"/>
                    </a:lnTo>
                    <a:lnTo>
                      <a:pt x="365" y="170"/>
                    </a:lnTo>
                    <a:lnTo>
                      <a:pt x="367" y="191"/>
                    </a:lnTo>
                    <a:lnTo>
                      <a:pt x="368" y="202"/>
                    </a:lnTo>
                    <a:lnTo>
                      <a:pt x="368" y="213"/>
                    </a:lnTo>
                    <a:lnTo>
                      <a:pt x="367" y="234"/>
                    </a:lnTo>
                    <a:lnTo>
                      <a:pt x="366" y="245"/>
                    </a:lnTo>
                    <a:lnTo>
                      <a:pt x="365" y="255"/>
                    </a:lnTo>
                    <a:lnTo>
                      <a:pt x="363" y="266"/>
                    </a:lnTo>
                    <a:lnTo>
                      <a:pt x="361" y="276"/>
                    </a:lnTo>
                    <a:lnTo>
                      <a:pt x="359" y="286"/>
                    </a:lnTo>
                    <a:lnTo>
                      <a:pt x="356" y="295"/>
                    </a:lnTo>
                    <a:lnTo>
                      <a:pt x="349" y="314"/>
                    </a:lnTo>
                    <a:lnTo>
                      <a:pt x="345" y="323"/>
                    </a:lnTo>
                    <a:lnTo>
                      <a:pt x="341" y="332"/>
                    </a:lnTo>
                    <a:lnTo>
                      <a:pt x="336" y="340"/>
                    </a:lnTo>
                    <a:lnTo>
                      <a:pt x="331" y="348"/>
                    </a:lnTo>
                    <a:lnTo>
                      <a:pt x="320" y="363"/>
                    </a:lnTo>
                    <a:lnTo>
                      <a:pt x="314" y="370"/>
                    </a:lnTo>
                    <a:lnTo>
                      <a:pt x="308" y="377"/>
                    </a:lnTo>
                    <a:lnTo>
                      <a:pt x="301" y="383"/>
                    </a:lnTo>
                    <a:lnTo>
                      <a:pt x="294" y="389"/>
                    </a:lnTo>
                    <a:lnTo>
                      <a:pt x="286" y="395"/>
                    </a:lnTo>
                    <a:lnTo>
                      <a:pt x="279" y="400"/>
                    </a:lnTo>
                    <a:lnTo>
                      <a:pt x="271" y="405"/>
                    </a:lnTo>
                    <a:lnTo>
                      <a:pt x="262" y="409"/>
                    </a:lnTo>
                    <a:lnTo>
                      <a:pt x="253" y="413"/>
                    </a:lnTo>
                    <a:lnTo>
                      <a:pt x="244" y="416"/>
                    </a:lnTo>
                    <a:lnTo>
                      <a:pt x="235" y="419"/>
                    </a:lnTo>
                    <a:lnTo>
                      <a:pt x="225" y="422"/>
                    </a:lnTo>
                    <a:lnTo>
                      <a:pt x="216" y="424"/>
                    </a:lnTo>
                    <a:lnTo>
                      <a:pt x="205" y="425"/>
                    </a:lnTo>
                    <a:lnTo>
                      <a:pt x="195" y="426"/>
                    </a:lnTo>
                    <a:lnTo>
                      <a:pt x="184" y="426"/>
                    </a:lnTo>
                    <a:close/>
                    <a:moveTo>
                      <a:pt x="184" y="59"/>
                    </a:moveTo>
                    <a:lnTo>
                      <a:pt x="176" y="59"/>
                    </a:lnTo>
                    <a:lnTo>
                      <a:pt x="169" y="60"/>
                    </a:lnTo>
                    <a:lnTo>
                      <a:pt x="162" y="61"/>
                    </a:lnTo>
                    <a:lnTo>
                      <a:pt x="155" y="62"/>
                    </a:lnTo>
                    <a:lnTo>
                      <a:pt x="148" y="64"/>
                    </a:lnTo>
                    <a:lnTo>
                      <a:pt x="142" y="66"/>
                    </a:lnTo>
                    <a:lnTo>
                      <a:pt x="136" y="69"/>
                    </a:lnTo>
                    <a:lnTo>
                      <a:pt x="130" y="71"/>
                    </a:lnTo>
                    <a:lnTo>
                      <a:pt x="125" y="75"/>
                    </a:lnTo>
                    <a:lnTo>
                      <a:pt x="119" y="78"/>
                    </a:lnTo>
                    <a:lnTo>
                      <a:pt x="114" y="82"/>
                    </a:lnTo>
                    <a:lnTo>
                      <a:pt x="109" y="86"/>
                    </a:lnTo>
                    <a:lnTo>
                      <a:pt x="104" y="90"/>
                    </a:lnTo>
                    <a:lnTo>
                      <a:pt x="100" y="95"/>
                    </a:lnTo>
                    <a:lnTo>
                      <a:pt x="92" y="105"/>
                    </a:lnTo>
                    <a:lnTo>
                      <a:pt x="85" y="116"/>
                    </a:lnTo>
                    <a:lnTo>
                      <a:pt x="79" y="128"/>
                    </a:lnTo>
                    <a:lnTo>
                      <a:pt x="76" y="134"/>
                    </a:lnTo>
                    <a:lnTo>
                      <a:pt x="73" y="141"/>
                    </a:lnTo>
                    <a:lnTo>
                      <a:pt x="69" y="154"/>
                    </a:lnTo>
                    <a:lnTo>
                      <a:pt x="66" y="168"/>
                    </a:lnTo>
                    <a:lnTo>
                      <a:pt x="65" y="175"/>
                    </a:lnTo>
                    <a:lnTo>
                      <a:pt x="63" y="182"/>
                    </a:lnTo>
                    <a:lnTo>
                      <a:pt x="62" y="197"/>
                    </a:lnTo>
                    <a:lnTo>
                      <a:pt x="62" y="213"/>
                    </a:lnTo>
                    <a:lnTo>
                      <a:pt x="62" y="228"/>
                    </a:lnTo>
                    <a:lnTo>
                      <a:pt x="63" y="243"/>
                    </a:lnTo>
                    <a:lnTo>
                      <a:pt x="66" y="257"/>
                    </a:lnTo>
                    <a:lnTo>
                      <a:pt x="69" y="271"/>
                    </a:lnTo>
                    <a:lnTo>
                      <a:pt x="73" y="285"/>
                    </a:lnTo>
                    <a:lnTo>
                      <a:pt x="79" y="298"/>
                    </a:lnTo>
                    <a:lnTo>
                      <a:pt x="85" y="310"/>
                    </a:lnTo>
                    <a:lnTo>
                      <a:pt x="88" y="315"/>
                    </a:lnTo>
                    <a:lnTo>
                      <a:pt x="92" y="321"/>
                    </a:lnTo>
                    <a:lnTo>
                      <a:pt x="100" y="331"/>
                    </a:lnTo>
                    <a:lnTo>
                      <a:pt x="104" y="335"/>
                    </a:lnTo>
                    <a:lnTo>
                      <a:pt x="109" y="340"/>
                    </a:lnTo>
                    <a:lnTo>
                      <a:pt x="119" y="348"/>
                    </a:lnTo>
                    <a:lnTo>
                      <a:pt x="125" y="351"/>
                    </a:lnTo>
                    <a:lnTo>
                      <a:pt x="130" y="354"/>
                    </a:lnTo>
                    <a:lnTo>
                      <a:pt x="136" y="357"/>
                    </a:lnTo>
                    <a:lnTo>
                      <a:pt x="142" y="360"/>
                    </a:lnTo>
                    <a:lnTo>
                      <a:pt x="148" y="362"/>
                    </a:lnTo>
                    <a:lnTo>
                      <a:pt x="155" y="364"/>
                    </a:lnTo>
                    <a:lnTo>
                      <a:pt x="162" y="365"/>
                    </a:lnTo>
                    <a:lnTo>
                      <a:pt x="169" y="366"/>
                    </a:lnTo>
                    <a:lnTo>
                      <a:pt x="176" y="367"/>
                    </a:lnTo>
                    <a:lnTo>
                      <a:pt x="184" y="367"/>
                    </a:lnTo>
                    <a:lnTo>
                      <a:pt x="191" y="367"/>
                    </a:lnTo>
                    <a:lnTo>
                      <a:pt x="199" y="366"/>
                    </a:lnTo>
                    <a:lnTo>
                      <a:pt x="206" y="365"/>
                    </a:lnTo>
                    <a:lnTo>
                      <a:pt x="213" y="364"/>
                    </a:lnTo>
                    <a:lnTo>
                      <a:pt x="219" y="362"/>
                    </a:lnTo>
                    <a:lnTo>
                      <a:pt x="226" y="360"/>
                    </a:lnTo>
                    <a:lnTo>
                      <a:pt x="232" y="357"/>
                    </a:lnTo>
                    <a:lnTo>
                      <a:pt x="238" y="354"/>
                    </a:lnTo>
                    <a:lnTo>
                      <a:pt x="243" y="351"/>
                    </a:lnTo>
                    <a:lnTo>
                      <a:pt x="249" y="348"/>
                    </a:lnTo>
                    <a:lnTo>
                      <a:pt x="254" y="344"/>
                    </a:lnTo>
                    <a:lnTo>
                      <a:pt x="259" y="340"/>
                    </a:lnTo>
                    <a:lnTo>
                      <a:pt x="263" y="335"/>
                    </a:lnTo>
                    <a:lnTo>
                      <a:pt x="268" y="331"/>
                    </a:lnTo>
                    <a:lnTo>
                      <a:pt x="272" y="326"/>
                    </a:lnTo>
                    <a:lnTo>
                      <a:pt x="276" y="321"/>
                    </a:lnTo>
                    <a:lnTo>
                      <a:pt x="283" y="310"/>
                    </a:lnTo>
                    <a:lnTo>
                      <a:pt x="289" y="298"/>
                    </a:lnTo>
                    <a:lnTo>
                      <a:pt x="292" y="291"/>
                    </a:lnTo>
                    <a:lnTo>
                      <a:pt x="294" y="285"/>
                    </a:lnTo>
                    <a:lnTo>
                      <a:pt x="299" y="271"/>
                    </a:lnTo>
                    <a:lnTo>
                      <a:pt x="302" y="257"/>
                    </a:lnTo>
                    <a:lnTo>
                      <a:pt x="303" y="250"/>
                    </a:lnTo>
                    <a:lnTo>
                      <a:pt x="304" y="243"/>
                    </a:lnTo>
                    <a:lnTo>
                      <a:pt x="306" y="228"/>
                    </a:lnTo>
                    <a:lnTo>
                      <a:pt x="306" y="213"/>
                    </a:lnTo>
                    <a:lnTo>
                      <a:pt x="306" y="197"/>
                    </a:lnTo>
                    <a:lnTo>
                      <a:pt x="304" y="182"/>
                    </a:lnTo>
                    <a:lnTo>
                      <a:pt x="302" y="168"/>
                    </a:lnTo>
                    <a:lnTo>
                      <a:pt x="299" y="154"/>
                    </a:lnTo>
                    <a:lnTo>
                      <a:pt x="294" y="141"/>
                    </a:lnTo>
                    <a:lnTo>
                      <a:pt x="289" y="128"/>
                    </a:lnTo>
                    <a:lnTo>
                      <a:pt x="283" y="116"/>
                    </a:lnTo>
                    <a:lnTo>
                      <a:pt x="280" y="110"/>
                    </a:lnTo>
                    <a:lnTo>
                      <a:pt x="276" y="105"/>
                    </a:lnTo>
                    <a:lnTo>
                      <a:pt x="268" y="95"/>
                    </a:lnTo>
                    <a:lnTo>
                      <a:pt x="263" y="90"/>
                    </a:lnTo>
                    <a:lnTo>
                      <a:pt x="259" y="86"/>
                    </a:lnTo>
                    <a:lnTo>
                      <a:pt x="249" y="78"/>
                    </a:lnTo>
                    <a:lnTo>
                      <a:pt x="243" y="75"/>
                    </a:lnTo>
                    <a:lnTo>
                      <a:pt x="238" y="71"/>
                    </a:lnTo>
                    <a:lnTo>
                      <a:pt x="232" y="69"/>
                    </a:lnTo>
                    <a:lnTo>
                      <a:pt x="226" y="66"/>
                    </a:lnTo>
                    <a:lnTo>
                      <a:pt x="213" y="62"/>
                    </a:lnTo>
                    <a:lnTo>
                      <a:pt x="199" y="60"/>
                    </a:lnTo>
                    <a:lnTo>
                      <a:pt x="191" y="59"/>
                    </a:lnTo>
                    <a:lnTo>
                      <a:pt x="184" y="5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1024" name="Freeform 15"/>
              <p:cNvSpPr>
                <a:spLocks/>
              </p:cNvSpPr>
              <p:nvPr userDrawn="1"/>
            </p:nvSpPr>
            <p:spPr bwMode="auto">
              <a:xfrm>
                <a:off x="7953375" y="4525963"/>
                <a:ext cx="328612" cy="666750"/>
              </a:xfrm>
              <a:custGeom>
                <a:avLst/>
                <a:gdLst>
                  <a:gd name="T0" fmla="*/ 207 w 207"/>
                  <a:gd name="T1" fmla="*/ 67 h 420"/>
                  <a:gd name="T2" fmla="*/ 192 w 207"/>
                  <a:gd name="T3" fmla="*/ 63 h 420"/>
                  <a:gd name="T4" fmla="*/ 185 w 207"/>
                  <a:gd name="T5" fmla="*/ 61 h 420"/>
                  <a:gd name="T6" fmla="*/ 178 w 207"/>
                  <a:gd name="T7" fmla="*/ 60 h 420"/>
                  <a:gd name="T8" fmla="*/ 171 w 207"/>
                  <a:gd name="T9" fmla="*/ 60 h 420"/>
                  <a:gd name="T10" fmla="*/ 164 w 207"/>
                  <a:gd name="T11" fmla="*/ 60 h 420"/>
                  <a:gd name="T12" fmla="*/ 157 w 207"/>
                  <a:gd name="T13" fmla="*/ 60 h 420"/>
                  <a:gd name="T14" fmla="*/ 150 w 207"/>
                  <a:gd name="T15" fmla="*/ 61 h 420"/>
                  <a:gd name="T16" fmla="*/ 138 w 207"/>
                  <a:gd name="T17" fmla="*/ 64 h 420"/>
                  <a:gd name="T18" fmla="*/ 132 w 207"/>
                  <a:gd name="T19" fmla="*/ 66 h 420"/>
                  <a:gd name="T20" fmla="*/ 126 w 207"/>
                  <a:gd name="T21" fmla="*/ 68 h 420"/>
                  <a:gd name="T22" fmla="*/ 120 w 207"/>
                  <a:gd name="T23" fmla="*/ 71 h 420"/>
                  <a:gd name="T24" fmla="*/ 115 w 207"/>
                  <a:gd name="T25" fmla="*/ 75 h 420"/>
                  <a:gd name="T26" fmla="*/ 110 w 207"/>
                  <a:gd name="T27" fmla="*/ 78 h 420"/>
                  <a:gd name="T28" fmla="*/ 105 w 207"/>
                  <a:gd name="T29" fmla="*/ 82 h 420"/>
                  <a:gd name="T30" fmla="*/ 100 w 207"/>
                  <a:gd name="T31" fmla="*/ 86 h 420"/>
                  <a:gd name="T32" fmla="*/ 95 w 207"/>
                  <a:gd name="T33" fmla="*/ 91 h 420"/>
                  <a:gd name="T34" fmla="*/ 91 w 207"/>
                  <a:gd name="T35" fmla="*/ 96 h 420"/>
                  <a:gd name="T36" fmla="*/ 87 w 207"/>
                  <a:gd name="T37" fmla="*/ 101 h 420"/>
                  <a:gd name="T38" fmla="*/ 84 w 207"/>
                  <a:gd name="T39" fmla="*/ 107 h 420"/>
                  <a:gd name="T40" fmla="*/ 79 w 207"/>
                  <a:gd name="T41" fmla="*/ 112 h 420"/>
                  <a:gd name="T42" fmla="*/ 76 w 207"/>
                  <a:gd name="T43" fmla="*/ 119 h 420"/>
                  <a:gd name="T44" fmla="*/ 73 w 207"/>
                  <a:gd name="T45" fmla="*/ 125 h 420"/>
                  <a:gd name="T46" fmla="*/ 69 w 207"/>
                  <a:gd name="T47" fmla="*/ 138 h 420"/>
                  <a:gd name="T48" fmla="*/ 65 w 207"/>
                  <a:gd name="T49" fmla="*/ 152 h 420"/>
                  <a:gd name="T50" fmla="*/ 64 w 207"/>
                  <a:gd name="T51" fmla="*/ 160 h 420"/>
                  <a:gd name="T52" fmla="*/ 63 w 207"/>
                  <a:gd name="T53" fmla="*/ 167 h 420"/>
                  <a:gd name="T54" fmla="*/ 63 w 207"/>
                  <a:gd name="T55" fmla="*/ 175 h 420"/>
                  <a:gd name="T56" fmla="*/ 62 w 207"/>
                  <a:gd name="T57" fmla="*/ 183 h 420"/>
                  <a:gd name="T58" fmla="*/ 62 w 207"/>
                  <a:gd name="T59" fmla="*/ 420 h 420"/>
                  <a:gd name="T60" fmla="*/ 0 w 207"/>
                  <a:gd name="T61" fmla="*/ 420 h 420"/>
                  <a:gd name="T62" fmla="*/ 0 w 207"/>
                  <a:gd name="T63" fmla="*/ 8 h 420"/>
                  <a:gd name="T64" fmla="*/ 59 w 207"/>
                  <a:gd name="T65" fmla="*/ 8 h 420"/>
                  <a:gd name="T66" fmla="*/ 59 w 207"/>
                  <a:gd name="T67" fmla="*/ 64 h 420"/>
                  <a:gd name="T68" fmla="*/ 63 w 207"/>
                  <a:gd name="T69" fmla="*/ 57 h 420"/>
                  <a:gd name="T70" fmla="*/ 69 w 207"/>
                  <a:gd name="T71" fmla="*/ 49 h 420"/>
                  <a:gd name="T72" fmla="*/ 71 w 207"/>
                  <a:gd name="T73" fmla="*/ 46 h 420"/>
                  <a:gd name="T74" fmla="*/ 74 w 207"/>
                  <a:gd name="T75" fmla="*/ 42 h 420"/>
                  <a:gd name="T76" fmla="*/ 82 w 207"/>
                  <a:gd name="T77" fmla="*/ 35 h 420"/>
                  <a:gd name="T78" fmla="*/ 86 w 207"/>
                  <a:gd name="T79" fmla="*/ 32 h 420"/>
                  <a:gd name="T80" fmla="*/ 90 w 207"/>
                  <a:gd name="T81" fmla="*/ 28 h 420"/>
                  <a:gd name="T82" fmla="*/ 94 w 207"/>
                  <a:gd name="T83" fmla="*/ 25 h 420"/>
                  <a:gd name="T84" fmla="*/ 98 w 207"/>
                  <a:gd name="T85" fmla="*/ 22 h 420"/>
                  <a:gd name="T86" fmla="*/ 107 w 207"/>
                  <a:gd name="T87" fmla="*/ 17 h 420"/>
                  <a:gd name="T88" fmla="*/ 116 w 207"/>
                  <a:gd name="T89" fmla="*/ 12 h 420"/>
                  <a:gd name="T90" fmla="*/ 126 w 207"/>
                  <a:gd name="T91" fmla="*/ 8 h 420"/>
                  <a:gd name="T92" fmla="*/ 136 w 207"/>
                  <a:gd name="T93" fmla="*/ 4 h 420"/>
                  <a:gd name="T94" fmla="*/ 147 w 207"/>
                  <a:gd name="T95" fmla="*/ 2 h 420"/>
                  <a:gd name="T96" fmla="*/ 159 w 207"/>
                  <a:gd name="T97" fmla="*/ 0 h 420"/>
                  <a:gd name="T98" fmla="*/ 171 w 207"/>
                  <a:gd name="T99" fmla="*/ 0 h 420"/>
                  <a:gd name="T100" fmla="*/ 183 w 207"/>
                  <a:gd name="T101" fmla="*/ 1 h 420"/>
                  <a:gd name="T102" fmla="*/ 195 w 207"/>
                  <a:gd name="T103" fmla="*/ 2 h 420"/>
                  <a:gd name="T104" fmla="*/ 207 w 207"/>
                  <a:gd name="T105" fmla="*/ 5 h 420"/>
                  <a:gd name="T106" fmla="*/ 207 w 207"/>
                  <a:gd name="T107" fmla="*/ 67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07" h="420">
                    <a:moveTo>
                      <a:pt x="207" y="67"/>
                    </a:moveTo>
                    <a:lnTo>
                      <a:pt x="192" y="63"/>
                    </a:lnTo>
                    <a:lnTo>
                      <a:pt x="185" y="61"/>
                    </a:lnTo>
                    <a:lnTo>
                      <a:pt x="178" y="60"/>
                    </a:lnTo>
                    <a:lnTo>
                      <a:pt x="171" y="60"/>
                    </a:lnTo>
                    <a:lnTo>
                      <a:pt x="164" y="60"/>
                    </a:lnTo>
                    <a:lnTo>
                      <a:pt x="157" y="60"/>
                    </a:lnTo>
                    <a:lnTo>
                      <a:pt x="150" y="61"/>
                    </a:lnTo>
                    <a:lnTo>
                      <a:pt x="138" y="64"/>
                    </a:lnTo>
                    <a:lnTo>
                      <a:pt x="132" y="66"/>
                    </a:lnTo>
                    <a:lnTo>
                      <a:pt x="126" y="68"/>
                    </a:lnTo>
                    <a:lnTo>
                      <a:pt x="120" y="71"/>
                    </a:lnTo>
                    <a:lnTo>
                      <a:pt x="115" y="75"/>
                    </a:lnTo>
                    <a:lnTo>
                      <a:pt x="110" y="78"/>
                    </a:lnTo>
                    <a:lnTo>
                      <a:pt x="105" y="82"/>
                    </a:lnTo>
                    <a:lnTo>
                      <a:pt x="100" y="86"/>
                    </a:lnTo>
                    <a:lnTo>
                      <a:pt x="95" y="91"/>
                    </a:lnTo>
                    <a:lnTo>
                      <a:pt x="91" y="96"/>
                    </a:lnTo>
                    <a:lnTo>
                      <a:pt x="87" y="101"/>
                    </a:lnTo>
                    <a:lnTo>
                      <a:pt x="84" y="107"/>
                    </a:lnTo>
                    <a:lnTo>
                      <a:pt x="79" y="112"/>
                    </a:lnTo>
                    <a:lnTo>
                      <a:pt x="76" y="119"/>
                    </a:lnTo>
                    <a:lnTo>
                      <a:pt x="73" y="125"/>
                    </a:lnTo>
                    <a:lnTo>
                      <a:pt x="69" y="138"/>
                    </a:lnTo>
                    <a:lnTo>
                      <a:pt x="65" y="152"/>
                    </a:lnTo>
                    <a:lnTo>
                      <a:pt x="64" y="160"/>
                    </a:lnTo>
                    <a:lnTo>
                      <a:pt x="63" y="167"/>
                    </a:lnTo>
                    <a:lnTo>
                      <a:pt x="63" y="175"/>
                    </a:lnTo>
                    <a:lnTo>
                      <a:pt x="62" y="183"/>
                    </a:lnTo>
                    <a:lnTo>
                      <a:pt x="62" y="420"/>
                    </a:lnTo>
                    <a:lnTo>
                      <a:pt x="0" y="420"/>
                    </a:lnTo>
                    <a:lnTo>
                      <a:pt x="0" y="8"/>
                    </a:lnTo>
                    <a:lnTo>
                      <a:pt x="59" y="8"/>
                    </a:lnTo>
                    <a:lnTo>
                      <a:pt x="59" y="64"/>
                    </a:lnTo>
                    <a:lnTo>
                      <a:pt x="63" y="57"/>
                    </a:lnTo>
                    <a:lnTo>
                      <a:pt x="69" y="49"/>
                    </a:lnTo>
                    <a:lnTo>
                      <a:pt x="71" y="46"/>
                    </a:lnTo>
                    <a:lnTo>
                      <a:pt x="74" y="42"/>
                    </a:lnTo>
                    <a:lnTo>
                      <a:pt x="82" y="35"/>
                    </a:lnTo>
                    <a:lnTo>
                      <a:pt x="86" y="32"/>
                    </a:lnTo>
                    <a:lnTo>
                      <a:pt x="90" y="28"/>
                    </a:lnTo>
                    <a:lnTo>
                      <a:pt x="94" y="25"/>
                    </a:lnTo>
                    <a:lnTo>
                      <a:pt x="98" y="22"/>
                    </a:lnTo>
                    <a:lnTo>
                      <a:pt x="107" y="17"/>
                    </a:lnTo>
                    <a:lnTo>
                      <a:pt x="116" y="12"/>
                    </a:lnTo>
                    <a:lnTo>
                      <a:pt x="126" y="8"/>
                    </a:lnTo>
                    <a:lnTo>
                      <a:pt x="136" y="4"/>
                    </a:lnTo>
                    <a:lnTo>
                      <a:pt x="147" y="2"/>
                    </a:lnTo>
                    <a:lnTo>
                      <a:pt x="159" y="0"/>
                    </a:lnTo>
                    <a:lnTo>
                      <a:pt x="171" y="0"/>
                    </a:lnTo>
                    <a:lnTo>
                      <a:pt x="183" y="1"/>
                    </a:lnTo>
                    <a:lnTo>
                      <a:pt x="195" y="2"/>
                    </a:lnTo>
                    <a:lnTo>
                      <a:pt x="207" y="5"/>
                    </a:lnTo>
                    <a:lnTo>
                      <a:pt x="207" y="6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1025" name="Rectangle 16"/>
              <p:cNvSpPr>
                <a:spLocks noChangeArrowheads="1"/>
              </p:cNvSpPr>
              <p:nvPr userDrawn="1"/>
            </p:nvSpPr>
            <p:spPr bwMode="auto">
              <a:xfrm>
                <a:off x="8415338" y="4324351"/>
                <a:ext cx="98425" cy="8667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1028" name="Freeform 17"/>
              <p:cNvSpPr>
                <a:spLocks noEditPoints="1"/>
              </p:cNvSpPr>
              <p:nvPr userDrawn="1"/>
            </p:nvSpPr>
            <p:spPr bwMode="auto">
              <a:xfrm>
                <a:off x="8683625" y="4324351"/>
                <a:ext cx="582612" cy="879475"/>
              </a:xfrm>
              <a:custGeom>
                <a:avLst/>
                <a:gdLst>
                  <a:gd name="T0" fmla="*/ 308 w 367"/>
                  <a:gd name="T1" fmla="*/ 547 h 554"/>
                  <a:gd name="T2" fmla="*/ 290 w 367"/>
                  <a:gd name="T3" fmla="*/ 505 h 554"/>
                  <a:gd name="T4" fmla="*/ 261 w 367"/>
                  <a:gd name="T5" fmla="*/ 530 h 554"/>
                  <a:gd name="T6" fmla="*/ 236 w 367"/>
                  <a:gd name="T7" fmla="*/ 543 h 554"/>
                  <a:gd name="T8" fmla="*/ 197 w 367"/>
                  <a:gd name="T9" fmla="*/ 553 h 554"/>
                  <a:gd name="T10" fmla="*/ 155 w 367"/>
                  <a:gd name="T11" fmla="*/ 553 h 554"/>
                  <a:gd name="T12" fmla="*/ 119 w 367"/>
                  <a:gd name="T13" fmla="*/ 544 h 554"/>
                  <a:gd name="T14" fmla="*/ 87 w 367"/>
                  <a:gd name="T15" fmla="*/ 528 h 554"/>
                  <a:gd name="T16" fmla="*/ 66 w 367"/>
                  <a:gd name="T17" fmla="*/ 512 h 554"/>
                  <a:gd name="T18" fmla="*/ 42 w 367"/>
                  <a:gd name="T19" fmla="*/ 484 h 554"/>
                  <a:gd name="T20" fmla="*/ 19 w 367"/>
                  <a:gd name="T21" fmla="*/ 443 h 554"/>
                  <a:gd name="T22" fmla="*/ 7 w 367"/>
                  <a:gd name="T23" fmla="*/ 404 h 554"/>
                  <a:gd name="T24" fmla="*/ 0 w 367"/>
                  <a:gd name="T25" fmla="*/ 341 h 554"/>
                  <a:gd name="T26" fmla="*/ 5 w 367"/>
                  <a:gd name="T27" fmla="*/ 288 h 554"/>
                  <a:gd name="T28" fmla="*/ 19 w 367"/>
                  <a:gd name="T29" fmla="*/ 240 h 554"/>
                  <a:gd name="T30" fmla="*/ 37 w 367"/>
                  <a:gd name="T31" fmla="*/ 206 h 554"/>
                  <a:gd name="T32" fmla="*/ 61 w 367"/>
                  <a:gd name="T33" fmla="*/ 177 h 554"/>
                  <a:gd name="T34" fmla="*/ 89 w 367"/>
                  <a:gd name="T35" fmla="*/ 154 h 554"/>
                  <a:gd name="T36" fmla="*/ 123 w 367"/>
                  <a:gd name="T37" fmla="*/ 138 h 554"/>
                  <a:gd name="T38" fmla="*/ 161 w 367"/>
                  <a:gd name="T39" fmla="*/ 129 h 554"/>
                  <a:gd name="T40" fmla="*/ 202 w 367"/>
                  <a:gd name="T41" fmla="*/ 129 h 554"/>
                  <a:gd name="T42" fmla="*/ 238 w 367"/>
                  <a:gd name="T43" fmla="*/ 139 h 554"/>
                  <a:gd name="T44" fmla="*/ 269 w 367"/>
                  <a:gd name="T45" fmla="*/ 156 h 554"/>
                  <a:gd name="T46" fmla="*/ 286 w 367"/>
                  <a:gd name="T47" fmla="*/ 170 h 554"/>
                  <a:gd name="T48" fmla="*/ 305 w 367"/>
                  <a:gd name="T49" fmla="*/ 194 h 554"/>
                  <a:gd name="T50" fmla="*/ 169 w 367"/>
                  <a:gd name="T51" fmla="*/ 188 h 554"/>
                  <a:gd name="T52" fmla="*/ 143 w 367"/>
                  <a:gd name="T53" fmla="*/ 194 h 554"/>
                  <a:gd name="T54" fmla="*/ 120 w 367"/>
                  <a:gd name="T55" fmla="*/ 206 h 554"/>
                  <a:gd name="T56" fmla="*/ 101 w 367"/>
                  <a:gd name="T57" fmla="*/ 223 h 554"/>
                  <a:gd name="T58" fmla="*/ 80 w 367"/>
                  <a:gd name="T59" fmla="*/ 256 h 554"/>
                  <a:gd name="T60" fmla="*/ 64 w 367"/>
                  <a:gd name="T61" fmla="*/ 311 h 554"/>
                  <a:gd name="T62" fmla="*/ 64 w 367"/>
                  <a:gd name="T63" fmla="*/ 372 h 554"/>
                  <a:gd name="T64" fmla="*/ 74 w 367"/>
                  <a:gd name="T65" fmla="*/ 413 h 554"/>
                  <a:gd name="T66" fmla="*/ 93 w 367"/>
                  <a:gd name="T67" fmla="*/ 449 h 554"/>
                  <a:gd name="T68" fmla="*/ 115 w 367"/>
                  <a:gd name="T69" fmla="*/ 472 h 554"/>
                  <a:gd name="T70" fmla="*/ 137 w 367"/>
                  <a:gd name="T71" fmla="*/ 485 h 554"/>
                  <a:gd name="T72" fmla="*/ 183 w 367"/>
                  <a:gd name="T73" fmla="*/ 495 h 554"/>
                  <a:gd name="T74" fmla="*/ 220 w 367"/>
                  <a:gd name="T75" fmla="*/ 490 h 554"/>
                  <a:gd name="T76" fmla="*/ 244 w 367"/>
                  <a:gd name="T77" fmla="*/ 479 h 554"/>
                  <a:gd name="T78" fmla="*/ 264 w 367"/>
                  <a:gd name="T79" fmla="*/ 464 h 554"/>
                  <a:gd name="T80" fmla="*/ 287 w 367"/>
                  <a:gd name="T81" fmla="*/ 432 h 554"/>
                  <a:gd name="T82" fmla="*/ 302 w 367"/>
                  <a:gd name="T83" fmla="*/ 386 h 554"/>
                  <a:gd name="T84" fmla="*/ 306 w 367"/>
                  <a:gd name="T85" fmla="*/ 341 h 554"/>
                  <a:gd name="T86" fmla="*/ 298 w 367"/>
                  <a:gd name="T87" fmla="*/ 283 h 554"/>
                  <a:gd name="T88" fmla="*/ 282 w 367"/>
                  <a:gd name="T89" fmla="*/ 244 h 554"/>
                  <a:gd name="T90" fmla="*/ 262 w 367"/>
                  <a:gd name="T91" fmla="*/ 219 h 554"/>
                  <a:gd name="T92" fmla="*/ 236 w 367"/>
                  <a:gd name="T93" fmla="*/ 199 h 554"/>
                  <a:gd name="T94" fmla="*/ 211 w 367"/>
                  <a:gd name="T95" fmla="*/ 190 h 5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367" h="554">
                    <a:moveTo>
                      <a:pt x="305" y="0"/>
                    </a:moveTo>
                    <a:lnTo>
                      <a:pt x="367" y="0"/>
                    </a:lnTo>
                    <a:lnTo>
                      <a:pt x="367" y="547"/>
                    </a:lnTo>
                    <a:lnTo>
                      <a:pt x="308" y="547"/>
                    </a:lnTo>
                    <a:lnTo>
                      <a:pt x="308" y="481"/>
                    </a:lnTo>
                    <a:lnTo>
                      <a:pt x="303" y="489"/>
                    </a:lnTo>
                    <a:lnTo>
                      <a:pt x="297" y="498"/>
                    </a:lnTo>
                    <a:lnTo>
                      <a:pt x="290" y="505"/>
                    </a:lnTo>
                    <a:lnTo>
                      <a:pt x="284" y="512"/>
                    </a:lnTo>
                    <a:lnTo>
                      <a:pt x="277" y="519"/>
                    </a:lnTo>
                    <a:lnTo>
                      <a:pt x="269" y="525"/>
                    </a:lnTo>
                    <a:lnTo>
                      <a:pt x="261" y="530"/>
                    </a:lnTo>
                    <a:lnTo>
                      <a:pt x="253" y="535"/>
                    </a:lnTo>
                    <a:lnTo>
                      <a:pt x="245" y="539"/>
                    </a:lnTo>
                    <a:lnTo>
                      <a:pt x="240" y="541"/>
                    </a:lnTo>
                    <a:lnTo>
                      <a:pt x="236" y="543"/>
                    </a:lnTo>
                    <a:lnTo>
                      <a:pt x="226" y="547"/>
                    </a:lnTo>
                    <a:lnTo>
                      <a:pt x="217" y="549"/>
                    </a:lnTo>
                    <a:lnTo>
                      <a:pt x="207" y="551"/>
                    </a:lnTo>
                    <a:lnTo>
                      <a:pt x="197" y="553"/>
                    </a:lnTo>
                    <a:lnTo>
                      <a:pt x="186" y="554"/>
                    </a:lnTo>
                    <a:lnTo>
                      <a:pt x="175" y="554"/>
                    </a:lnTo>
                    <a:lnTo>
                      <a:pt x="165" y="554"/>
                    </a:lnTo>
                    <a:lnTo>
                      <a:pt x="155" y="553"/>
                    </a:lnTo>
                    <a:lnTo>
                      <a:pt x="146" y="552"/>
                    </a:lnTo>
                    <a:lnTo>
                      <a:pt x="137" y="550"/>
                    </a:lnTo>
                    <a:lnTo>
                      <a:pt x="128" y="547"/>
                    </a:lnTo>
                    <a:lnTo>
                      <a:pt x="119" y="544"/>
                    </a:lnTo>
                    <a:lnTo>
                      <a:pt x="110" y="541"/>
                    </a:lnTo>
                    <a:lnTo>
                      <a:pt x="102" y="537"/>
                    </a:lnTo>
                    <a:lnTo>
                      <a:pt x="94" y="533"/>
                    </a:lnTo>
                    <a:lnTo>
                      <a:pt x="87" y="528"/>
                    </a:lnTo>
                    <a:lnTo>
                      <a:pt x="83" y="526"/>
                    </a:lnTo>
                    <a:lnTo>
                      <a:pt x="79" y="523"/>
                    </a:lnTo>
                    <a:lnTo>
                      <a:pt x="72" y="518"/>
                    </a:lnTo>
                    <a:lnTo>
                      <a:pt x="66" y="512"/>
                    </a:lnTo>
                    <a:lnTo>
                      <a:pt x="59" y="505"/>
                    </a:lnTo>
                    <a:lnTo>
                      <a:pt x="53" y="499"/>
                    </a:lnTo>
                    <a:lnTo>
                      <a:pt x="47" y="492"/>
                    </a:lnTo>
                    <a:lnTo>
                      <a:pt x="42" y="484"/>
                    </a:lnTo>
                    <a:lnTo>
                      <a:pt x="37" y="477"/>
                    </a:lnTo>
                    <a:lnTo>
                      <a:pt x="27" y="460"/>
                    </a:lnTo>
                    <a:lnTo>
                      <a:pt x="23" y="452"/>
                    </a:lnTo>
                    <a:lnTo>
                      <a:pt x="19" y="443"/>
                    </a:lnTo>
                    <a:lnTo>
                      <a:pt x="16" y="433"/>
                    </a:lnTo>
                    <a:lnTo>
                      <a:pt x="12" y="424"/>
                    </a:lnTo>
                    <a:lnTo>
                      <a:pt x="10" y="414"/>
                    </a:lnTo>
                    <a:lnTo>
                      <a:pt x="7" y="404"/>
                    </a:lnTo>
                    <a:lnTo>
                      <a:pt x="3" y="384"/>
                    </a:lnTo>
                    <a:lnTo>
                      <a:pt x="1" y="363"/>
                    </a:lnTo>
                    <a:lnTo>
                      <a:pt x="1" y="352"/>
                    </a:lnTo>
                    <a:lnTo>
                      <a:pt x="0" y="341"/>
                    </a:lnTo>
                    <a:lnTo>
                      <a:pt x="1" y="320"/>
                    </a:lnTo>
                    <a:lnTo>
                      <a:pt x="2" y="309"/>
                    </a:lnTo>
                    <a:lnTo>
                      <a:pt x="3" y="299"/>
                    </a:lnTo>
                    <a:lnTo>
                      <a:pt x="5" y="288"/>
                    </a:lnTo>
                    <a:lnTo>
                      <a:pt x="7" y="278"/>
                    </a:lnTo>
                    <a:lnTo>
                      <a:pt x="10" y="268"/>
                    </a:lnTo>
                    <a:lnTo>
                      <a:pt x="13" y="259"/>
                    </a:lnTo>
                    <a:lnTo>
                      <a:pt x="19" y="240"/>
                    </a:lnTo>
                    <a:lnTo>
                      <a:pt x="23" y="231"/>
                    </a:lnTo>
                    <a:lnTo>
                      <a:pt x="28" y="222"/>
                    </a:lnTo>
                    <a:lnTo>
                      <a:pt x="32" y="214"/>
                    </a:lnTo>
                    <a:lnTo>
                      <a:pt x="37" y="206"/>
                    </a:lnTo>
                    <a:lnTo>
                      <a:pt x="43" y="198"/>
                    </a:lnTo>
                    <a:lnTo>
                      <a:pt x="48" y="191"/>
                    </a:lnTo>
                    <a:lnTo>
                      <a:pt x="54" y="184"/>
                    </a:lnTo>
                    <a:lnTo>
                      <a:pt x="61" y="177"/>
                    </a:lnTo>
                    <a:lnTo>
                      <a:pt x="67" y="171"/>
                    </a:lnTo>
                    <a:lnTo>
                      <a:pt x="74" y="165"/>
                    </a:lnTo>
                    <a:lnTo>
                      <a:pt x="82" y="159"/>
                    </a:lnTo>
                    <a:lnTo>
                      <a:pt x="89" y="154"/>
                    </a:lnTo>
                    <a:lnTo>
                      <a:pt x="97" y="149"/>
                    </a:lnTo>
                    <a:lnTo>
                      <a:pt x="105" y="145"/>
                    </a:lnTo>
                    <a:lnTo>
                      <a:pt x="114" y="141"/>
                    </a:lnTo>
                    <a:lnTo>
                      <a:pt x="123" y="138"/>
                    </a:lnTo>
                    <a:lnTo>
                      <a:pt x="132" y="135"/>
                    </a:lnTo>
                    <a:lnTo>
                      <a:pt x="142" y="132"/>
                    </a:lnTo>
                    <a:lnTo>
                      <a:pt x="151" y="130"/>
                    </a:lnTo>
                    <a:lnTo>
                      <a:pt x="161" y="129"/>
                    </a:lnTo>
                    <a:lnTo>
                      <a:pt x="172" y="128"/>
                    </a:lnTo>
                    <a:lnTo>
                      <a:pt x="182" y="128"/>
                    </a:lnTo>
                    <a:lnTo>
                      <a:pt x="192" y="128"/>
                    </a:lnTo>
                    <a:lnTo>
                      <a:pt x="202" y="129"/>
                    </a:lnTo>
                    <a:lnTo>
                      <a:pt x="212" y="131"/>
                    </a:lnTo>
                    <a:lnTo>
                      <a:pt x="221" y="133"/>
                    </a:lnTo>
                    <a:lnTo>
                      <a:pt x="230" y="135"/>
                    </a:lnTo>
                    <a:lnTo>
                      <a:pt x="238" y="139"/>
                    </a:lnTo>
                    <a:lnTo>
                      <a:pt x="247" y="142"/>
                    </a:lnTo>
                    <a:lnTo>
                      <a:pt x="254" y="146"/>
                    </a:lnTo>
                    <a:lnTo>
                      <a:pt x="262" y="151"/>
                    </a:lnTo>
                    <a:lnTo>
                      <a:pt x="269" y="156"/>
                    </a:lnTo>
                    <a:lnTo>
                      <a:pt x="273" y="158"/>
                    </a:lnTo>
                    <a:lnTo>
                      <a:pt x="276" y="161"/>
                    </a:lnTo>
                    <a:lnTo>
                      <a:pt x="283" y="167"/>
                    </a:lnTo>
                    <a:lnTo>
                      <a:pt x="286" y="170"/>
                    </a:lnTo>
                    <a:lnTo>
                      <a:pt x="289" y="173"/>
                    </a:lnTo>
                    <a:lnTo>
                      <a:pt x="294" y="180"/>
                    </a:lnTo>
                    <a:lnTo>
                      <a:pt x="300" y="186"/>
                    </a:lnTo>
                    <a:lnTo>
                      <a:pt x="305" y="194"/>
                    </a:lnTo>
                    <a:lnTo>
                      <a:pt x="305" y="0"/>
                    </a:lnTo>
                    <a:close/>
                    <a:moveTo>
                      <a:pt x="183" y="187"/>
                    </a:moveTo>
                    <a:lnTo>
                      <a:pt x="176" y="187"/>
                    </a:lnTo>
                    <a:lnTo>
                      <a:pt x="169" y="188"/>
                    </a:lnTo>
                    <a:lnTo>
                      <a:pt x="162" y="189"/>
                    </a:lnTo>
                    <a:lnTo>
                      <a:pt x="155" y="190"/>
                    </a:lnTo>
                    <a:lnTo>
                      <a:pt x="149" y="192"/>
                    </a:lnTo>
                    <a:lnTo>
                      <a:pt x="143" y="194"/>
                    </a:lnTo>
                    <a:lnTo>
                      <a:pt x="137" y="197"/>
                    </a:lnTo>
                    <a:lnTo>
                      <a:pt x="131" y="199"/>
                    </a:lnTo>
                    <a:lnTo>
                      <a:pt x="126" y="203"/>
                    </a:lnTo>
                    <a:lnTo>
                      <a:pt x="120" y="206"/>
                    </a:lnTo>
                    <a:lnTo>
                      <a:pt x="115" y="210"/>
                    </a:lnTo>
                    <a:lnTo>
                      <a:pt x="110" y="214"/>
                    </a:lnTo>
                    <a:lnTo>
                      <a:pt x="106" y="219"/>
                    </a:lnTo>
                    <a:lnTo>
                      <a:pt x="101" y="223"/>
                    </a:lnTo>
                    <a:lnTo>
                      <a:pt x="97" y="228"/>
                    </a:lnTo>
                    <a:lnTo>
                      <a:pt x="93" y="233"/>
                    </a:lnTo>
                    <a:lnTo>
                      <a:pt x="86" y="244"/>
                    </a:lnTo>
                    <a:lnTo>
                      <a:pt x="80" y="256"/>
                    </a:lnTo>
                    <a:lnTo>
                      <a:pt x="75" y="269"/>
                    </a:lnTo>
                    <a:lnTo>
                      <a:pt x="70" y="283"/>
                    </a:lnTo>
                    <a:lnTo>
                      <a:pt x="67" y="297"/>
                    </a:lnTo>
                    <a:lnTo>
                      <a:pt x="64" y="311"/>
                    </a:lnTo>
                    <a:lnTo>
                      <a:pt x="63" y="326"/>
                    </a:lnTo>
                    <a:lnTo>
                      <a:pt x="62" y="341"/>
                    </a:lnTo>
                    <a:lnTo>
                      <a:pt x="63" y="357"/>
                    </a:lnTo>
                    <a:lnTo>
                      <a:pt x="64" y="372"/>
                    </a:lnTo>
                    <a:lnTo>
                      <a:pt x="67" y="386"/>
                    </a:lnTo>
                    <a:lnTo>
                      <a:pt x="68" y="393"/>
                    </a:lnTo>
                    <a:lnTo>
                      <a:pt x="70" y="400"/>
                    </a:lnTo>
                    <a:lnTo>
                      <a:pt x="74" y="413"/>
                    </a:lnTo>
                    <a:lnTo>
                      <a:pt x="80" y="426"/>
                    </a:lnTo>
                    <a:lnTo>
                      <a:pt x="86" y="438"/>
                    </a:lnTo>
                    <a:lnTo>
                      <a:pt x="89" y="444"/>
                    </a:lnTo>
                    <a:lnTo>
                      <a:pt x="93" y="449"/>
                    </a:lnTo>
                    <a:lnTo>
                      <a:pt x="101" y="459"/>
                    </a:lnTo>
                    <a:lnTo>
                      <a:pt x="105" y="464"/>
                    </a:lnTo>
                    <a:lnTo>
                      <a:pt x="110" y="468"/>
                    </a:lnTo>
                    <a:lnTo>
                      <a:pt x="115" y="472"/>
                    </a:lnTo>
                    <a:lnTo>
                      <a:pt x="120" y="476"/>
                    </a:lnTo>
                    <a:lnTo>
                      <a:pt x="125" y="479"/>
                    </a:lnTo>
                    <a:lnTo>
                      <a:pt x="131" y="483"/>
                    </a:lnTo>
                    <a:lnTo>
                      <a:pt x="137" y="485"/>
                    </a:lnTo>
                    <a:lnTo>
                      <a:pt x="143" y="488"/>
                    </a:lnTo>
                    <a:lnTo>
                      <a:pt x="155" y="492"/>
                    </a:lnTo>
                    <a:lnTo>
                      <a:pt x="169" y="494"/>
                    </a:lnTo>
                    <a:lnTo>
                      <a:pt x="183" y="495"/>
                    </a:lnTo>
                    <a:lnTo>
                      <a:pt x="199" y="494"/>
                    </a:lnTo>
                    <a:lnTo>
                      <a:pt x="206" y="493"/>
                    </a:lnTo>
                    <a:lnTo>
                      <a:pt x="213" y="492"/>
                    </a:lnTo>
                    <a:lnTo>
                      <a:pt x="220" y="490"/>
                    </a:lnTo>
                    <a:lnTo>
                      <a:pt x="226" y="488"/>
                    </a:lnTo>
                    <a:lnTo>
                      <a:pt x="232" y="485"/>
                    </a:lnTo>
                    <a:lnTo>
                      <a:pt x="238" y="483"/>
                    </a:lnTo>
                    <a:lnTo>
                      <a:pt x="244" y="479"/>
                    </a:lnTo>
                    <a:lnTo>
                      <a:pt x="249" y="476"/>
                    </a:lnTo>
                    <a:lnTo>
                      <a:pt x="255" y="472"/>
                    </a:lnTo>
                    <a:lnTo>
                      <a:pt x="259" y="468"/>
                    </a:lnTo>
                    <a:lnTo>
                      <a:pt x="264" y="464"/>
                    </a:lnTo>
                    <a:lnTo>
                      <a:pt x="269" y="459"/>
                    </a:lnTo>
                    <a:lnTo>
                      <a:pt x="277" y="449"/>
                    </a:lnTo>
                    <a:lnTo>
                      <a:pt x="284" y="438"/>
                    </a:lnTo>
                    <a:lnTo>
                      <a:pt x="287" y="432"/>
                    </a:lnTo>
                    <a:lnTo>
                      <a:pt x="290" y="426"/>
                    </a:lnTo>
                    <a:lnTo>
                      <a:pt x="295" y="413"/>
                    </a:lnTo>
                    <a:lnTo>
                      <a:pt x="299" y="400"/>
                    </a:lnTo>
                    <a:lnTo>
                      <a:pt x="302" y="386"/>
                    </a:lnTo>
                    <a:lnTo>
                      <a:pt x="303" y="379"/>
                    </a:lnTo>
                    <a:lnTo>
                      <a:pt x="304" y="372"/>
                    </a:lnTo>
                    <a:lnTo>
                      <a:pt x="306" y="357"/>
                    </a:lnTo>
                    <a:lnTo>
                      <a:pt x="306" y="341"/>
                    </a:lnTo>
                    <a:lnTo>
                      <a:pt x="306" y="326"/>
                    </a:lnTo>
                    <a:lnTo>
                      <a:pt x="304" y="311"/>
                    </a:lnTo>
                    <a:lnTo>
                      <a:pt x="302" y="297"/>
                    </a:lnTo>
                    <a:lnTo>
                      <a:pt x="298" y="283"/>
                    </a:lnTo>
                    <a:lnTo>
                      <a:pt x="294" y="269"/>
                    </a:lnTo>
                    <a:lnTo>
                      <a:pt x="288" y="256"/>
                    </a:lnTo>
                    <a:lnTo>
                      <a:pt x="285" y="250"/>
                    </a:lnTo>
                    <a:lnTo>
                      <a:pt x="282" y="244"/>
                    </a:lnTo>
                    <a:lnTo>
                      <a:pt x="275" y="233"/>
                    </a:lnTo>
                    <a:lnTo>
                      <a:pt x="271" y="228"/>
                    </a:lnTo>
                    <a:lnTo>
                      <a:pt x="266" y="223"/>
                    </a:lnTo>
                    <a:lnTo>
                      <a:pt x="262" y="219"/>
                    </a:lnTo>
                    <a:lnTo>
                      <a:pt x="257" y="214"/>
                    </a:lnTo>
                    <a:lnTo>
                      <a:pt x="247" y="206"/>
                    </a:lnTo>
                    <a:lnTo>
                      <a:pt x="242" y="203"/>
                    </a:lnTo>
                    <a:lnTo>
                      <a:pt x="236" y="199"/>
                    </a:lnTo>
                    <a:lnTo>
                      <a:pt x="230" y="197"/>
                    </a:lnTo>
                    <a:lnTo>
                      <a:pt x="224" y="194"/>
                    </a:lnTo>
                    <a:lnTo>
                      <a:pt x="218" y="192"/>
                    </a:lnTo>
                    <a:lnTo>
                      <a:pt x="211" y="190"/>
                    </a:lnTo>
                    <a:lnTo>
                      <a:pt x="205" y="189"/>
                    </a:lnTo>
                    <a:lnTo>
                      <a:pt x="198" y="188"/>
                    </a:lnTo>
                    <a:lnTo>
                      <a:pt x="183" y="18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729942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7" r:id="rId3"/>
    <p:sldLayoutId id="2147483651" r:id="rId4"/>
    <p:sldLayoutId id="2147483658" r:id="rId5"/>
    <p:sldLayoutId id="2147483656" r:id="rId6"/>
    <p:sldLayoutId id="2147483720" r:id="rId7"/>
    <p:sldLayoutId id="2147483863" r:id="rId8"/>
    <p:sldLayoutId id="2147483864" r:id="rId9"/>
    <p:sldLayoutId id="2147483659" r:id="rId10"/>
    <p:sldLayoutId id="2147483652" r:id="rId11"/>
    <p:sldLayoutId id="2147483653" r:id="rId12"/>
    <p:sldLayoutId id="2147483660" r:id="rId13"/>
    <p:sldLayoutId id="2147483661" r:id="rId14"/>
    <p:sldLayoutId id="2147483662" r:id="rId15"/>
    <p:sldLayoutId id="2147483665" r:id="rId16"/>
    <p:sldLayoutId id="2147483724" r:id="rId17"/>
    <p:sldLayoutId id="2147483723" r:id="rId18"/>
    <p:sldLayoutId id="2147483862" r:id="rId19"/>
    <p:sldLayoutId id="2147483721" r:id="rId20"/>
    <p:sldLayoutId id="2147483722" r:id="rId21"/>
    <p:sldLayoutId id="2147483861" r:id="rId22"/>
    <p:sldLayoutId id="2147483654" r:id="rId23"/>
    <p:sldLayoutId id="2147483655" r:id="rId24"/>
    <p:sldLayoutId id="2147483791" r:id="rId25"/>
    <p:sldLayoutId id="2147483664" r:id="rId26"/>
  </p:sldLayoutIdLst>
  <p:transition spd="med">
    <p:fade/>
  </p:transition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3000" b="1" kern="1200" spc="-4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7188" indent="-357188" algn="l" defTabSz="914400" rtl="0" eaLnBrk="1" latinLnBrk="0" hangingPunct="1">
        <a:spcBef>
          <a:spcPts val="0"/>
        </a:spcBef>
        <a:spcAft>
          <a:spcPts val="600"/>
        </a:spcAft>
        <a:buFont typeface="Wingdings" pitchFamily="2" charset="2"/>
        <a:buChar char="§"/>
        <a:defRPr sz="2000" kern="1200" spc="-40" baseline="0">
          <a:solidFill>
            <a:schemeClr val="tx1"/>
          </a:solidFill>
          <a:latin typeface="+mn-lt"/>
          <a:ea typeface="+mn-ea"/>
          <a:cs typeface="+mn-cs"/>
        </a:defRPr>
      </a:lvl1pPr>
      <a:lvl2pPr marL="714375" indent="-357188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800" kern="1200" spc="-40" baseline="0">
          <a:solidFill>
            <a:schemeClr val="tx1"/>
          </a:solidFill>
          <a:latin typeface="+mn-lt"/>
          <a:ea typeface="+mn-ea"/>
          <a:cs typeface="+mn-cs"/>
        </a:defRPr>
      </a:lvl2pPr>
      <a:lvl3pPr marL="1071563" indent="-357188" algn="l" defTabSz="914400" rtl="0" eaLnBrk="1" latinLnBrk="0" hangingPunct="1">
        <a:spcBef>
          <a:spcPts val="0"/>
        </a:spcBef>
        <a:spcAft>
          <a:spcPts val="600"/>
        </a:spcAft>
        <a:buFont typeface="Wingdings" pitchFamily="2" charset="2"/>
        <a:buChar char="§"/>
        <a:defRPr sz="1600" kern="1200" spc="-40" baseline="0">
          <a:solidFill>
            <a:schemeClr val="tx1"/>
          </a:solidFill>
          <a:latin typeface="+mn-lt"/>
          <a:ea typeface="+mn-ea"/>
          <a:cs typeface="+mn-cs"/>
        </a:defRPr>
      </a:lvl3pPr>
      <a:lvl4pPr marL="1438275" indent="-366713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4pPr>
      <a:lvl5pPr marL="1795463" indent="-357188" algn="l" defTabSz="914400" rtl="0" eaLnBrk="1" latinLnBrk="0" hangingPunct="1">
        <a:spcBef>
          <a:spcPts val="0"/>
        </a:spcBef>
        <a:spcAft>
          <a:spcPts val="600"/>
        </a:spcAft>
        <a:buFont typeface="Wingdings" pitchFamily="2" charset="2"/>
        <a:buChar char="§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650" y="360363"/>
            <a:ext cx="9506249" cy="1066520"/>
          </a:xfrm>
          <a:prstGeom prst="rect">
            <a:avLst/>
          </a:prstGeom>
        </p:spPr>
        <p:txBody>
          <a:bodyPr vert="horz" lIns="36000" tIns="36000" rIns="36000" bIns="36000" rtlCol="0" anchor="t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801" y="1727200"/>
            <a:ext cx="9502362" cy="4321175"/>
          </a:xfrm>
          <a:prstGeom prst="rect">
            <a:avLst/>
          </a:prstGeom>
        </p:spPr>
        <p:txBody>
          <a:bodyPr vert="horz" lIns="36000" tIns="36000" rIns="36000" bIns="3600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5" y="6480323"/>
            <a:ext cx="1299954" cy="144016"/>
          </a:xfrm>
          <a:prstGeom prst="rect">
            <a:avLst/>
          </a:prstGeom>
        </p:spPr>
        <p:txBody>
          <a:bodyPr vert="horz" lIns="36000" tIns="36000" rIns="36000" bIns="36000" rtlCol="0" anchor="ctr" anchorCtr="0">
            <a:noAutofit/>
          </a:bodyPr>
          <a:lstStyle>
            <a:lvl1pPr algn="l">
              <a:defRPr sz="700" spc="-40" baseline="0">
                <a:solidFill>
                  <a:schemeClr val="accent1"/>
                </a:solidFill>
              </a:defRPr>
            </a:lvl1pPr>
          </a:lstStyle>
          <a:p>
            <a:fld id="{000059A1-0099-4B10-A5CF-27E515FB5E4A}" type="datetime3">
              <a:rPr lang="en-US" smtClean="0"/>
              <a:pPr/>
              <a:t>5 January 2017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60439" y="6480323"/>
            <a:ext cx="3882442" cy="144016"/>
          </a:xfrm>
          <a:prstGeom prst="rect">
            <a:avLst/>
          </a:prstGeom>
        </p:spPr>
        <p:txBody>
          <a:bodyPr vert="horz" lIns="36000" tIns="36000" rIns="36000" bIns="36000" rtlCol="0" anchor="ctr" anchorCtr="0">
            <a:noAutofit/>
          </a:bodyPr>
          <a:lstStyle>
            <a:lvl1pPr algn="l">
              <a:defRPr sz="700" spc="-40" baseline="0">
                <a:solidFill>
                  <a:schemeClr val="accent1"/>
                </a:solidFill>
              </a:defRPr>
            </a:lvl1pPr>
          </a:lstStyle>
          <a:p>
            <a:r>
              <a:rPr lang="fi-FI" dirty="0" smtClean="0"/>
              <a:t>Presentation name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0" y="6481043"/>
            <a:ext cx="428212" cy="143296"/>
          </a:xfrm>
          <a:prstGeom prst="rect">
            <a:avLst/>
          </a:prstGeom>
        </p:spPr>
        <p:txBody>
          <a:bodyPr vert="horz" lIns="36000" tIns="36000" rIns="36000" bIns="36000" rtlCol="0" anchor="ctr" anchorCtr="0">
            <a:noAutofit/>
          </a:bodyPr>
          <a:lstStyle>
            <a:lvl1pPr algn="l">
              <a:defRPr sz="700" spc="-40" baseline="0">
                <a:solidFill>
                  <a:schemeClr val="accent1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7921079" y="6455139"/>
            <a:ext cx="1979146" cy="169200"/>
            <a:chOff x="425958" y="6336331"/>
            <a:chExt cx="2526569" cy="216000"/>
          </a:xfrm>
        </p:grpSpPr>
        <p:sp>
          <p:nvSpPr>
            <p:cNvPr id="18" name="Freeform 6"/>
            <p:cNvSpPr>
              <a:spLocks noChangeAspect="1" noEditPoints="1"/>
            </p:cNvSpPr>
            <p:nvPr userDrawn="1"/>
          </p:nvSpPr>
          <p:spPr bwMode="auto">
            <a:xfrm>
              <a:off x="425958" y="6336331"/>
              <a:ext cx="1295526" cy="216000"/>
            </a:xfrm>
            <a:custGeom>
              <a:avLst/>
              <a:gdLst>
                <a:gd name="T0" fmla="*/ 4989 w 5446"/>
                <a:gd name="T1" fmla="*/ 686 h 908"/>
                <a:gd name="T2" fmla="*/ 4808 w 5446"/>
                <a:gd name="T3" fmla="*/ 593 h 908"/>
                <a:gd name="T4" fmla="*/ 4773 w 5446"/>
                <a:gd name="T5" fmla="*/ 389 h 908"/>
                <a:gd name="T6" fmla="*/ 4890 w 5446"/>
                <a:gd name="T7" fmla="*/ 244 h 908"/>
                <a:gd name="T8" fmla="*/ 5087 w 5446"/>
                <a:gd name="T9" fmla="*/ 246 h 908"/>
                <a:gd name="T10" fmla="*/ 4275 w 5446"/>
                <a:gd name="T11" fmla="*/ 348 h 908"/>
                <a:gd name="T12" fmla="*/ 4169 w 5446"/>
                <a:gd name="T13" fmla="*/ 308 h 908"/>
                <a:gd name="T14" fmla="*/ 4039 w 5446"/>
                <a:gd name="T15" fmla="*/ 382 h 908"/>
                <a:gd name="T16" fmla="*/ 3947 w 5446"/>
                <a:gd name="T17" fmla="*/ 299 h 908"/>
                <a:gd name="T18" fmla="*/ 3885 w 5446"/>
                <a:gd name="T19" fmla="*/ 230 h 908"/>
                <a:gd name="T20" fmla="*/ 4026 w 5446"/>
                <a:gd name="T21" fmla="*/ 225 h 908"/>
                <a:gd name="T22" fmla="*/ 4157 w 5446"/>
                <a:gd name="T23" fmla="*/ 240 h 908"/>
                <a:gd name="T24" fmla="*/ 4327 w 5446"/>
                <a:gd name="T25" fmla="*/ 258 h 908"/>
                <a:gd name="T26" fmla="*/ 3153 w 5446"/>
                <a:gd name="T27" fmla="*/ 684 h 908"/>
                <a:gd name="T28" fmla="*/ 2979 w 5446"/>
                <a:gd name="T29" fmla="*/ 574 h 908"/>
                <a:gd name="T30" fmla="*/ 2963 w 5446"/>
                <a:gd name="T31" fmla="*/ 362 h 908"/>
                <a:gd name="T32" fmla="*/ 3119 w 5446"/>
                <a:gd name="T33" fmla="*/ 228 h 908"/>
                <a:gd name="T34" fmla="*/ 3325 w 5446"/>
                <a:gd name="T35" fmla="*/ 274 h 908"/>
                <a:gd name="T36" fmla="*/ 3408 w 5446"/>
                <a:gd name="T37" fmla="*/ 466 h 908"/>
                <a:gd name="T38" fmla="*/ 3307 w 5446"/>
                <a:gd name="T39" fmla="*/ 646 h 908"/>
                <a:gd name="T40" fmla="*/ 2400 w 5446"/>
                <a:gd name="T41" fmla="*/ 420 h 908"/>
                <a:gd name="T42" fmla="*/ 2307 w 5446"/>
                <a:gd name="T43" fmla="*/ 305 h 908"/>
                <a:gd name="T44" fmla="*/ 2173 w 5446"/>
                <a:gd name="T45" fmla="*/ 348 h 908"/>
                <a:gd name="T46" fmla="*/ 2144 w 5446"/>
                <a:gd name="T47" fmla="*/ 287 h 908"/>
                <a:gd name="T48" fmla="*/ 2344 w 5446"/>
                <a:gd name="T49" fmla="*/ 228 h 908"/>
                <a:gd name="T50" fmla="*/ 2478 w 5446"/>
                <a:gd name="T51" fmla="*/ 349 h 908"/>
                <a:gd name="T52" fmla="*/ 1440 w 5446"/>
                <a:gd name="T53" fmla="*/ 669 h 908"/>
                <a:gd name="T54" fmla="*/ 1240 w 5446"/>
                <a:gd name="T55" fmla="*/ 653 h 908"/>
                <a:gd name="T56" fmla="*/ 1136 w 5446"/>
                <a:gd name="T57" fmla="*/ 478 h 908"/>
                <a:gd name="T58" fmla="*/ 1199 w 5446"/>
                <a:gd name="T59" fmla="*/ 289 h 908"/>
                <a:gd name="T60" fmla="*/ 1381 w 5446"/>
                <a:gd name="T61" fmla="*/ 222 h 908"/>
                <a:gd name="T62" fmla="*/ 466 w 5446"/>
                <a:gd name="T63" fmla="*/ 686 h 908"/>
                <a:gd name="T64" fmla="*/ 258 w 5446"/>
                <a:gd name="T65" fmla="*/ 567 h 908"/>
                <a:gd name="T66" fmla="*/ 460 w 5446"/>
                <a:gd name="T67" fmla="*/ 606 h 908"/>
                <a:gd name="T68" fmla="*/ 583 w 5446"/>
                <a:gd name="T69" fmla="*/ 540 h 908"/>
                <a:gd name="T70" fmla="*/ 341 w 5446"/>
                <a:gd name="T71" fmla="*/ 472 h 908"/>
                <a:gd name="T72" fmla="*/ 239 w 5446"/>
                <a:gd name="T73" fmla="*/ 342 h 908"/>
                <a:gd name="T74" fmla="*/ 365 w 5446"/>
                <a:gd name="T75" fmla="*/ 232 h 908"/>
                <a:gd name="T76" fmla="*/ 641 w 5446"/>
                <a:gd name="T77" fmla="*/ 283 h 908"/>
                <a:gd name="T78" fmla="*/ 462 w 5446"/>
                <a:gd name="T79" fmla="*/ 302 h 908"/>
                <a:gd name="T80" fmla="*/ 327 w 5446"/>
                <a:gd name="T81" fmla="*/ 363 h 908"/>
                <a:gd name="T82" fmla="*/ 584 w 5446"/>
                <a:gd name="T83" fmla="*/ 433 h 908"/>
                <a:gd name="T84" fmla="*/ 674 w 5446"/>
                <a:gd name="T85" fmla="*/ 553 h 908"/>
                <a:gd name="T86" fmla="*/ 569 w 5446"/>
                <a:gd name="T87" fmla="*/ 669 h 908"/>
                <a:gd name="T88" fmla="*/ 5446 w 5446"/>
                <a:gd name="T89" fmla="*/ 453 h 908"/>
                <a:gd name="T90" fmla="*/ 1291 w 5446"/>
                <a:gd name="T91" fmla="*/ 318 h 908"/>
                <a:gd name="T92" fmla="*/ 1231 w 5446"/>
                <a:gd name="T93" fmla="*/ 504 h 908"/>
                <a:gd name="T94" fmla="*/ 1318 w 5446"/>
                <a:gd name="T95" fmla="*/ 603 h 908"/>
                <a:gd name="T96" fmla="*/ 1469 w 5446"/>
                <a:gd name="T97" fmla="*/ 562 h 908"/>
                <a:gd name="T98" fmla="*/ 1491 w 5446"/>
                <a:gd name="T99" fmla="*/ 384 h 908"/>
                <a:gd name="T100" fmla="*/ 1373 w 5446"/>
                <a:gd name="T101" fmla="*/ 297 h 908"/>
                <a:gd name="T102" fmla="*/ 3063 w 5446"/>
                <a:gd name="T103" fmla="*/ 359 h 908"/>
                <a:gd name="T104" fmla="*/ 3059 w 5446"/>
                <a:gd name="T105" fmla="*/ 541 h 908"/>
                <a:gd name="T106" fmla="*/ 3213 w 5446"/>
                <a:gd name="T107" fmla="*/ 601 h 908"/>
                <a:gd name="T108" fmla="*/ 3311 w 5446"/>
                <a:gd name="T109" fmla="*/ 508 h 908"/>
                <a:gd name="T110" fmla="*/ 3273 w 5446"/>
                <a:gd name="T111" fmla="*/ 338 h 908"/>
                <a:gd name="T112" fmla="*/ 4941 w 5446"/>
                <a:gd name="T113" fmla="*/ 307 h 908"/>
                <a:gd name="T114" fmla="*/ 4856 w 5446"/>
                <a:gd name="T115" fmla="*/ 483 h 908"/>
                <a:gd name="T116" fmla="*/ 4934 w 5446"/>
                <a:gd name="T117" fmla="*/ 597 h 908"/>
                <a:gd name="T118" fmla="*/ 5090 w 5446"/>
                <a:gd name="T119" fmla="*/ 573 h 908"/>
                <a:gd name="T120" fmla="*/ 5126 w 5446"/>
                <a:gd name="T121" fmla="*/ 399 h 908"/>
                <a:gd name="T122" fmla="*/ 5022 w 5446"/>
                <a:gd name="T123" fmla="*/ 299 h 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446" h="908">
                  <a:moveTo>
                    <a:pt x="5219" y="677"/>
                  </a:moveTo>
                  <a:lnTo>
                    <a:pt x="5130" y="677"/>
                  </a:lnTo>
                  <a:lnTo>
                    <a:pt x="5130" y="624"/>
                  </a:lnTo>
                  <a:lnTo>
                    <a:pt x="5127" y="627"/>
                  </a:lnTo>
                  <a:lnTo>
                    <a:pt x="5124" y="631"/>
                  </a:lnTo>
                  <a:lnTo>
                    <a:pt x="5117" y="637"/>
                  </a:lnTo>
                  <a:lnTo>
                    <a:pt x="5110" y="644"/>
                  </a:lnTo>
                  <a:lnTo>
                    <a:pt x="5103" y="649"/>
                  </a:lnTo>
                  <a:lnTo>
                    <a:pt x="5087" y="660"/>
                  </a:lnTo>
                  <a:lnTo>
                    <a:pt x="5079" y="665"/>
                  </a:lnTo>
                  <a:lnTo>
                    <a:pt x="5070" y="669"/>
                  </a:lnTo>
                  <a:lnTo>
                    <a:pt x="5061" y="673"/>
                  </a:lnTo>
                  <a:lnTo>
                    <a:pt x="5052" y="676"/>
                  </a:lnTo>
                  <a:lnTo>
                    <a:pt x="5042" y="679"/>
                  </a:lnTo>
                  <a:lnTo>
                    <a:pt x="5032" y="682"/>
                  </a:lnTo>
                  <a:lnTo>
                    <a:pt x="5022" y="684"/>
                  </a:lnTo>
                  <a:lnTo>
                    <a:pt x="5011" y="685"/>
                  </a:lnTo>
                  <a:lnTo>
                    <a:pt x="5000" y="686"/>
                  </a:lnTo>
                  <a:lnTo>
                    <a:pt x="4989" y="686"/>
                  </a:lnTo>
                  <a:lnTo>
                    <a:pt x="4977" y="686"/>
                  </a:lnTo>
                  <a:lnTo>
                    <a:pt x="4965" y="685"/>
                  </a:lnTo>
                  <a:lnTo>
                    <a:pt x="4954" y="684"/>
                  </a:lnTo>
                  <a:lnTo>
                    <a:pt x="4942" y="682"/>
                  </a:lnTo>
                  <a:lnTo>
                    <a:pt x="4931" y="679"/>
                  </a:lnTo>
                  <a:lnTo>
                    <a:pt x="4921" y="676"/>
                  </a:lnTo>
                  <a:lnTo>
                    <a:pt x="4910" y="672"/>
                  </a:lnTo>
                  <a:lnTo>
                    <a:pt x="4900" y="668"/>
                  </a:lnTo>
                  <a:lnTo>
                    <a:pt x="4890" y="663"/>
                  </a:lnTo>
                  <a:lnTo>
                    <a:pt x="4880" y="658"/>
                  </a:lnTo>
                  <a:lnTo>
                    <a:pt x="4871" y="653"/>
                  </a:lnTo>
                  <a:lnTo>
                    <a:pt x="4862" y="647"/>
                  </a:lnTo>
                  <a:lnTo>
                    <a:pt x="4853" y="640"/>
                  </a:lnTo>
                  <a:lnTo>
                    <a:pt x="4845" y="633"/>
                  </a:lnTo>
                  <a:lnTo>
                    <a:pt x="4837" y="626"/>
                  </a:lnTo>
                  <a:lnTo>
                    <a:pt x="4829" y="618"/>
                  </a:lnTo>
                  <a:lnTo>
                    <a:pt x="4822" y="610"/>
                  </a:lnTo>
                  <a:lnTo>
                    <a:pt x="4815" y="602"/>
                  </a:lnTo>
                  <a:lnTo>
                    <a:pt x="4808" y="593"/>
                  </a:lnTo>
                  <a:lnTo>
                    <a:pt x="4802" y="584"/>
                  </a:lnTo>
                  <a:lnTo>
                    <a:pt x="4796" y="575"/>
                  </a:lnTo>
                  <a:lnTo>
                    <a:pt x="4791" y="565"/>
                  </a:lnTo>
                  <a:lnTo>
                    <a:pt x="4786" y="555"/>
                  </a:lnTo>
                  <a:lnTo>
                    <a:pt x="4782" y="545"/>
                  </a:lnTo>
                  <a:lnTo>
                    <a:pt x="4778" y="534"/>
                  </a:lnTo>
                  <a:lnTo>
                    <a:pt x="4775" y="523"/>
                  </a:lnTo>
                  <a:lnTo>
                    <a:pt x="4772" y="512"/>
                  </a:lnTo>
                  <a:lnTo>
                    <a:pt x="4770" y="501"/>
                  </a:lnTo>
                  <a:lnTo>
                    <a:pt x="4768" y="489"/>
                  </a:lnTo>
                  <a:lnTo>
                    <a:pt x="4766" y="478"/>
                  </a:lnTo>
                  <a:lnTo>
                    <a:pt x="4765" y="466"/>
                  </a:lnTo>
                  <a:lnTo>
                    <a:pt x="4765" y="453"/>
                  </a:lnTo>
                  <a:lnTo>
                    <a:pt x="4765" y="441"/>
                  </a:lnTo>
                  <a:lnTo>
                    <a:pt x="4766" y="429"/>
                  </a:lnTo>
                  <a:lnTo>
                    <a:pt x="4768" y="417"/>
                  </a:lnTo>
                  <a:lnTo>
                    <a:pt x="4770" y="406"/>
                  </a:lnTo>
                  <a:lnTo>
                    <a:pt x="4772" y="395"/>
                  </a:lnTo>
                  <a:lnTo>
                    <a:pt x="4773" y="389"/>
                  </a:lnTo>
                  <a:lnTo>
                    <a:pt x="4775" y="384"/>
                  </a:lnTo>
                  <a:lnTo>
                    <a:pt x="4778" y="373"/>
                  </a:lnTo>
                  <a:lnTo>
                    <a:pt x="4782" y="362"/>
                  </a:lnTo>
                  <a:lnTo>
                    <a:pt x="4786" y="352"/>
                  </a:lnTo>
                  <a:lnTo>
                    <a:pt x="4791" y="342"/>
                  </a:lnTo>
                  <a:lnTo>
                    <a:pt x="4796" y="332"/>
                  </a:lnTo>
                  <a:lnTo>
                    <a:pt x="4802" y="323"/>
                  </a:lnTo>
                  <a:lnTo>
                    <a:pt x="4808" y="314"/>
                  </a:lnTo>
                  <a:lnTo>
                    <a:pt x="4815" y="305"/>
                  </a:lnTo>
                  <a:lnTo>
                    <a:pt x="4822" y="297"/>
                  </a:lnTo>
                  <a:lnTo>
                    <a:pt x="4829" y="289"/>
                  </a:lnTo>
                  <a:lnTo>
                    <a:pt x="4837" y="281"/>
                  </a:lnTo>
                  <a:lnTo>
                    <a:pt x="4845" y="274"/>
                  </a:lnTo>
                  <a:lnTo>
                    <a:pt x="4849" y="270"/>
                  </a:lnTo>
                  <a:lnTo>
                    <a:pt x="4853" y="267"/>
                  </a:lnTo>
                  <a:lnTo>
                    <a:pt x="4862" y="260"/>
                  </a:lnTo>
                  <a:lnTo>
                    <a:pt x="4871" y="254"/>
                  </a:lnTo>
                  <a:lnTo>
                    <a:pt x="4880" y="249"/>
                  </a:lnTo>
                  <a:lnTo>
                    <a:pt x="4890" y="244"/>
                  </a:lnTo>
                  <a:lnTo>
                    <a:pt x="4900" y="239"/>
                  </a:lnTo>
                  <a:lnTo>
                    <a:pt x="4910" y="235"/>
                  </a:lnTo>
                  <a:lnTo>
                    <a:pt x="4921" y="231"/>
                  </a:lnTo>
                  <a:lnTo>
                    <a:pt x="4931" y="228"/>
                  </a:lnTo>
                  <a:lnTo>
                    <a:pt x="4942" y="226"/>
                  </a:lnTo>
                  <a:lnTo>
                    <a:pt x="4954" y="224"/>
                  </a:lnTo>
                  <a:lnTo>
                    <a:pt x="4965" y="222"/>
                  </a:lnTo>
                  <a:lnTo>
                    <a:pt x="4977" y="221"/>
                  </a:lnTo>
                  <a:lnTo>
                    <a:pt x="4989" y="221"/>
                  </a:lnTo>
                  <a:lnTo>
                    <a:pt x="5000" y="221"/>
                  </a:lnTo>
                  <a:lnTo>
                    <a:pt x="5011" y="222"/>
                  </a:lnTo>
                  <a:lnTo>
                    <a:pt x="5022" y="223"/>
                  </a:lnTo>
                  <a:lnTo>
                    <a:pt x="5032" y="225"/>
                  </a:lnTo>
                  <a:lnTo>
                    <a:pt x="5042" y="228"/>
                  </a:lnTo>
                  <a:lnTo>
                    <a:pt x="5052" y="230"/>
                  </a:lnTo>
                  <a:lnTo>
                    <a:pt x="5061" y="234"/>
                  </a:lnTo>
                  <a:lnTo>
                    <a:pt x="5070" y="238"/>
                  </a:lnTo>
                  <a:lnTo>
                    <a:pt x="5079" y="242"/>
                  </a:lnTo>
                  <a:lnTo>
                    <a:pt x="5087" y="246"/>
                  </a:lnTo>
                  <a:lnTo>
                    <a:pt x="5095" y="251"/>
                  </a:lnTo>
                  <a:lnTo>
                    <a:pt x="5099" y="254"/>
                  </a:lnTo>
                  <a:lnTo>
                    <a:pt x="5102" y="257"/>
                  </a:lnTo>
                  <a:lnTo>
                    <a:pt x="5110" y="263"/>
                  </a:lnTo>
                  <a:lnTo>
                    <a:pt x="5117" y="269"/>
                  </a:lnTo>
                  <a:lnTo>
                    <a:pt x="5123" y="275"/>
                  </a:lnTo>
                  <a:lnTo>
                    <a:pt x="5130" y="282"/>
                  </a:lnTo>
                  <a:lnTo>
                    <a:pt x="5130" y="230"/>
                  </a:lnTo>
                  <a:lnTo>
                    <a:pt x="5219" y="230"/>
                  </a:lnTo>
                  <a:lnTo>
                    <a:pt x="5219" y="677"/>
                  </a:lnTo>
                  <a:close/>
                  <a:moveTo>
                    <a:pt x="4372" y="408"/>
                  </a:moveTo>
                  <a:lnTo>
                    <a:pt x="4372" y="676"/>
                  </a:lnTo>
                  <a:lnTo>
                    <a:pt x="4283" y="676"/>
                  </a:lnTo>
                  <a:lnTo>
                    <a:pt x="4283" y="409"/>
                  </a:lnTo>
                  <a:lnTo>
                    <a:pt x="4282" y="391"/>
                  </a:lnTo>
                  <a:lnTo>
                    <a:pt x="4282" y="382"/>
                  </a:lnTo>
                  <a:lnTo>
                    <a:pt x="4281" y="374"/>
                  </a:lnTo>
                  <a:lnTo>
                    <a:pt x="4278" y="360"/>
                  </a:lnTo>
                  <a:lnTo>
                    <a:pt x="4275" y="348"/>
                  </a:lnTo>
                  <a:lnTo>
                    <a:pt x="4271" y="337"/>
                  </a:lnTo>
                  <a:lnTo>
                    <a:pt x="4266" y="328"/>
                  </a:lnTo>
                  <a:lnTo>
                    <a:pt x="4261" y="320"/>
                  </a:lnTo>
                  <a:lnTo>
                    <a:pt x="4255" y="314"/>
                  </a:lnTo>
                  <a:lnTo>
                    <a:pt x="4249" y="309"/>
                  </a:lnTo>
                  <a:lnTo>
                    <a:pt x="4243" y="305"/>
                  </a:lnTo>
                  <a:lnTo>
                    <a:pt x="4237" y="302"/>
                  </a:lnTo>
                  <a:lnTo>
                    <a:pt x="4231" y="300"/>
                  </a:lnTo>
                  <a:lnTo>
                    <a:pt x="4225" y="298"/>
                  </a:lnTo>
                  <a:lnTo>
                    <a:pt x="4220" y="297"/>
                  </a:lnTo>
                  <a:lnTo>
                    <a:pt x="4214" y="297"/>
                  </a:lnTo>
                  <a:lnTo>
                    <a:pt x="4210" y="297"/>
                  </a:lnTo>
                  <a:lnTo>
                    <a:pt x="4206" y="297"/>
                  </a:lnTo>
                  <a:lnTo>
                    <a:pt x="4201" y="297"/>
                  </a:lnTo>
                  <a:lnTo>
                    <a:pt x="4195" y="298"/>
                  </a:lnTo>
                  <a:lnTo>
                    <a:pt x="4189" y="299"/>
                  </a:lnTo>
                  <a:lnTo>
                    <a:pt x="4183" y="301"/>
                  </a:lnTo>
                  <a:lnTo>
                    <a:pt x="4176" y="304"/>
                  </a:lnTo>
                  <a:lnTo>
                    <a:pt x="4169" y="308"/>
                  </a:lnTo>
                  <a:lnTo>
                    <a:pt x="4163" y="313"/>
                  </a:lnTo>
                  <a:lnTo>
                    <a:pt x="4156" y="320"/>
                  </a:lnTo>
                  <a:lnTo>
                    <a:pt x="4150" y="327"/>
                  </a:lnTo>
                  <a:lnTo>
                    <a:pt x="4147" y="332"/>
                  </a:lnTo>
                  <a:lnTo>
                    <a:pt x="4144" y="337"/>
                  </a:lnTo>
                  <a:lnTo>
                    <a:pt x="4142" y="342"/>
                  </a:lnTo>
                  <a:lnTo>
                    <a:pt x="4139" y="348"/>
                  </a:lnTo>
                  <a:lnTo>
                    <a:pt x="4137" y="354"/>
                  </a:lnTo>
                  <a:lnTo>
                    <a:pt x="4135" y="361"/>
                  </a:lnTo>
                  <a:lnTo>
                    <a:pt x="4134" y="368"/>
                  </a:lnTo>
                  <a:lnTo>
                    <a:pt x="4132" y="375"/>
                  </a:lnTo>
                  <a:lnTo>
                    <a:pt x="4130" y="392"/>
                  </a:lnTo>
                  <a:lnTo>
                    <a:pt x="4130" y="402"/>
                  </a:lnTo>
                  <a:lnTo>
                    <a:pt x="4129" y="412"/>
                  </a:lnTo>
                  <a:lnTo>
                    <a:pt x="4129" y="676"/>
                  </a:lnTo>
                  <a:lnTo>
                    <a:pt x="4040" y="676"/>
                  </a:lnTo>
                  <a:lnTo>
                    <a:pt x="4040" y="409"/>
                  </a:lnTo>
                  <a:lnTo>
                    <a:pt x="4040" y="391"/>
                  </a:lnTo>
                  <a:lnTo>
                    <a:pt x="4039" y="382"/>
                  </a:lnTo>
                  <a:lnTo>
                    <a:pt x="4038" y="374"/>
                  </a:lnTo>
                  <a:lnTo>
                    <a:pt x="4036" y="360"/>
                  </a:lnTo>
                  <a:lnTo>
                    <a:pt x="4032" y="348"/>
                  </a:lnTo>
                  <a:lnTo>
                    <a:pt x="4028" y="337"/>
                  </a:lnTo>
                  <a:lnTo>
                    <a:pt x="4023" y="328"/>
                  </a:lnTo>
                  <a:lnTo>
                    <a:pt x="4018" y="320"/>
                  </a:lnTo>
                  <a:lnTo>
                    <a:pt x="4012" y="314"/>
                  </a:lnTo>
                  <a:lnTo>
                    <a:pt x="4007" y="309"/>
                  </a:lnTo>
                  <a:lnTo>
                    <a:pt x="4001" y="305"/>
                  </a:lnTo>
                  <a:lnTo>
                    <a:pt x="3994" y="302"/>
                  </a:lnTo>
                  <a:lnTo>
                    <a:pt x="3988" y="300"/>
                  </a:lnTo>
                  <a:lnTo>
                    <a:pt x="3983" y="298"/>
                  </a:lnTo>
                  <a:lnTo>
                    <a:pt x="3977" y="297"/>
                  </a:lnTo>
                  <a:lnTo>
                    <a:pt x="3972" y="297"/>
                  </a:lnTo>
                  <a:lnTo>
                    <a:pt x="3967" y="297"/>
                  </a:lnTo>
                  <a:lnTo>
                    <a:pt x="3963" y="297"/>
                  </a:lnTo>
                  <a:lnTo>
                    <a:pt x="3959" y="297"/>
                  </a:lnTo>
                  <a:lnTo>
                    <a:pt x="3953" y="298"/>
                  </a:lnTo>
                  <a:lnTo>
                    <a:pt x="3947" y="299"/>
                  </a:lnTo>
                  <a:lnTo>
                    <a:pt x="3941" y="301"/>
                  </a:lnTo>
                  <a:lnTo>
                    <a:pt x="3934" y="304"/>
                  </a:lnTo>
                  <a:lnTo>
                    <a:pt x="3928" y="308"/>
                  </a:lnTo>
                  <a:lnTo>
                    <a:pt x="3921" y="313"/>
                  </a:lnTo>
                  <a:lnTo>
                    <a:pt x="3915" y="320"/>
                  </a:lnTo>
                  <a:lnTo>
                    <a:pt x="3909" y="327"/>
                  </a:lnTo>
                  <a:lnTo>
                    <a:pt x="3906" y="332"/>
                  </a:lnTo>
                  <a:lnTo>
                    <a:pt x="3903" y="337"/>
                  </a:lnTo>
                  <a:lnTo>
                    <a:pt x="3898" y="348"/>
                  </a:lnTo>
                  <a:lnTo>
                    <a:pt x="3894" y="361"/>
                  </a:lnTo>
                  <a:lnTo>
                    <a:pt x="3893" y="368"/>
                  </a:lnTo>
                  <a:lnTo>
                    <a:pt x="3891" y="375"/>
                  </a:lnTo>
                  <a:lnTo>
                    <a:pt x="3889" y="392"/>
                  </a:lnTo>
                  <a:lnTo>
                    <a:pt x="3889" y="402"/>
                  </a:lnTo>
                  <a:lnTo>
                    <a:pt x="3889" y="412"/>
                  </a:lnTo>
                  <a:lnTo>
                    <a:pt x="3889" y="676"/>
                  </a:lnTo>
                  <a:lnTo>
                    <a:pt x="3800" y="676"/>
                  </a:lnTo>
                  <a:lnTo>
                    <a:pt x="3800" y="230"/>
                  </a:lnTo>
                  <a:lnTo>
                    <a:pt x="3885" y="230"/>
                  </a:lnTo>
                  <a:lnTo>
                    <a:pt x="3885" y="281"/>
                  </a:lnTo>
                  <a:lnTo>
                    <a:pt x="3890" y="272"/>
                  </a:lnTo>
                  <a:lnTo>
                    <a:pt x="3895" y="264"/>
                  </a:lnTo>
                  <a:lnTo>
                    <a:pt x="3901" y="258"/>
                  </a:lnTo>
                  <a:lnTo>
                    <a:pt x="3907" y="251"/>
                  </a:lnTo>
                  <a:lnTo>
                    <a:pt x="3914" y="246"/>
                  </a:lnTo>
                  <a:lnTo>
                    <a:pt x="3921" y="241"/>
                  </a:lnTo>
                  <a:lnTo>
                    <a:pt x="3928" y="237"/>
                  </a:lnTo>
                  <a:lnTo>
                    <a:pt x="3935" y="233"/>
                  </a:lnTo>
                  <a:lnTo>
                    <a:pt x="3942" y="230"/>
                  </a:lnTo>
                  <a:lnTo>
                    <a:pt x="3950" y="227"/>
                  </a:lnTo>
                  <a:lnTo>
                    <a:pt x="3964" y="224"/>
                  </a:lnTo>
                  <a:lnTo>
                    <a:pt x="3971" y="222"/>
                  </a:lnTo>
                  <a:lnTo>
                    <a:pt x="3978" y="221"/>
                  </a:lnTo>
                  <a:lnTo>
                    <a:pt x="3990" y="221"/>
                  </a:lnTo>
                  <a:lnTo>
                    <a:pt x="4000" y="221"/>
                  </a:lnTo>
                  <a:lnTo>
                    <a:pt x="4008" y="222"/>
                  </a:lnTo>
                  <a:lnTo>
                    <a:pt x="4017" y="223"/>
                  </a:lnTo>
                  <a:lnTo>
                    <a:pt x="4026" y="225"/>
                  </a:lnTo>
                  <a:lnTo>
                    <a:pt x="4034" y="228"/>
                  </a:lnTo>
                  <a:lnTo>
                    <a:pt x="4042" y="231"/>
                  </a:lnTo>
                  <a:lnTo>
                    <a:pt x="4050" y="234"/>
                  </a:lnTo>
                  <a:lnTo>
                    <a:pt x="4057" y="238"/>
                  </a:lnTo>
                  <a:lnTo>
                    <a:pt x="4064" y="243"/>
                  </a:lnTo>
                  <a:lnTo>
                    <a:pt x="4071" y="248"/>
                  </a:lnTo>
                  <a:lnTo>
                    <a:pt x="4078" y="254"/>
                  </a:lnTo>
                  <a:lnTo>
                    <a:pt x="4084" y="261"/>
                  </a:lnTo>
                  <a:lnTo>
                    <a:pt x="4090" y="268"/>
                  </a:lnTo>
                  <a:lnTo>
                    <a:pt x="4096" y="275"/>
                  </a:lnTo>
                  <a:lnTo>
                    <a:pt x="4101" y="283"/>
                  </a:lnTo>
                  <a:lnTo>
                    <a:pt x="4105" y="292"/>
                  </a:lnTo>
                  <a:lnTo>
                    <a:pt x="4111" y="282"/>
                  </a:lnTo>
                  <a:lnTo>
                    <a:pt x="4118" y="273"/>
                  </a:lnTo>
                  <a:lnTo>
                    <a:pt x="4125" y="265"/>
                  </a:lnTo>
                  <a:lnTo>
                    <a:pt x="4133" y="257"/>
                  </a:lnTo>
                  <a:lnTo>
                    <a:pt x="4140" y="251"/>
                  </a:lnTo>
                  <a:lnTo>
                    <a:pt x="4148" y="245"/>
                  </a:lnTo>
                  <a:lnTo>
                    <a:pt x="4157" y="240"/>
                  </a:lnTo>
                  <a:lnTo>
                    <a:pt x="4165" y="235"/>
                  </a:lnTo>
                  <a:lnTo>
                    <a:pt x="4174" y="232"/>
                  </a:lnTo>
                  <a:lnTo>
                    <a:pt x="4182" y="229"/>
                  </a:lnTo>
                  <a:lnTo>
                    <a:pt x="4191" y="226"/>
                  </a:lnTo>
                  <a:lnTo>
                    <a:pt x="4199" y="224"/>
                  </a:lnTo>
                  <a:lnTo>
                    <a:pt x="4207" y="223"/>
                  </a:lnTo>
                  <a:lnTo>
                    <a:pt x="4214" y="222"/>
                  </a:lnTo>
                  <a:lnTo>
                    <a:pt x="4228" y="221"/>
                  </a:lnTo>
                  <a:lnTo>
                    <a:pt x="4241" y="221"/>
                  </a:lnTo>
                  <a:lnTo>
                    <a:pt x="4254" y="223"/>
                  </a:lnTo>
                  <a:lnTo>
                    <a:pt x="4267" y="225"/>
                  </a:lnTo>
                  <a:lnTo>
                    <a:pt x="4280" y="229"/>
                  </a:lnTo>
                  <a:lnTo>
                    <a:pt x="4292" y="234"/>
                  </a:lnTo>
                  <a:lnTo>
                    <a:pt x="4298" y="237"/>
                  </a:lnTo>
                  <a:lnTo>
                    <a:pt x="4304" y="241"/>
                  </a:lnTo>
                  <a:lnTo>
                    <a:pt x="4310" y="244"/>
                  </a:lnTo>
                  <a:lnTo>
                    <a:pt x="4316" y="249"/>
                  </a:lnTo>
                  <a:lnTo>
                    <a:pt x="4321" y="253"/>
                  </a:lnTo>
                  <a:lnTo>
                    <a:pt x="4327" y="258"/>
                  </a:lnTo>
                  <a:lnTo>
                    <a:pt x="4332" y="264"/>
                  </a:lnTo>
                  <a:lnTo>
                    <a:pt x="4337" y="270"/>
                  </a:lnTo>
                  <a:lnTo>
                    <a:pt x="4341" y="276"/>
                  </a:lnTo>
                  <a:lnTo>
                    <a:pt x="4346" y="283"/>
                  </a:lnTo>
                  <a:lnTo>
                    <a:pt x="4350" y="290"/>
                  </a:lnTo>
                  <a:lnTo>
                    <a:pt x="4354" y="298"/>
                  </a:lnTo>
                  <a:lnTo>
                    <a:pt x="4357" y="307"/>
                  </a:lnTo>
                  <a:lnTo>
                    <a:pt x="4360" y="316"/>
                  </a:lnTo>
                  <a:lnTo>
                    <a:pt x="4363" y="325"/>
                  </a:lnTo>
                  <a:lnTo>
                    <a:pt x="4366" y="335"/>
                  </a:lnTo>
                  <a:lnTo>
                    <a:pt x="4368" y="346"/>
                  </a:lnTo>
                  <a:lnTo>
                    <a:pt x="4370" y="357"/>
                  </a:lnTo>
                  <a:lnTo>
                    <a:pt x="4371" y="369"/>
                  </a:lnTo>
                  <a:lnTo>
                    <a:pt x="4372" y="381"/>
                  </a:lnTo>
                  <a:lnTo>
                    <a:pt x="4372" y="394"/>
                  </a:lnTo>
                  <a:lnTo>
                    <a:pt x="4372" y="408"/>
                  </a:lnTo>
                  <a:close/>
                  <a:moveTo>
                    <a:pt x="3177" y="685"/>
                  </a:moveTo>
                  <a:lnTo>
                    <a:pt x="3165" y="685"/>
                  </a:lnTo>
                  <a:lnTo>
                    <a:pt x="3153" y="684"/>
                  </a:lnTo>
                  <a:lnTo>
                    <a:pt x="3142" y="683"/>
                  </a:lnTo>
                  <a:lnTo>
                    <a:pt x="3130" y="681"/>
                  </a:lnTo>
                  <a:lnTo>
                    <a:pt x="3119" y="678"/>
                  </a:lnTo>
                  <a:lnTo>
                    <a:pt x="3108" y="675"/>
                  </a:lnTo>
                  <a:lnTo>
                    <a:pt x="3097" y="671"/>
                  </a:lnTo>
                  <a:lnTo>
                    <a:pt x="3087" y="667"/>
                  </a:lnTo>
                  <a:lnTo>
                    <a:pt x="3076" y="663"/>
                  </a:lnTo>
                  <a:lnTo>
                    <a:pt x="3066" y="658"/>
                  </a:lnTo>
                  <a:lnTo>
                    <a:pt x="3057" y="652"/>
                  </a:lnTo>
                  <a:lnTo>
                    <a:pt x="3047" y="646"/>
                  </a:lnTo>
                  <a:lnTo>
                    <a:pt x="3038" y="639"/>
                  </a:lnTo>
                  <a:lnTo>
                    <a:pt x="3029" y="633"/>
                  </a:lnTo>
                  <a:lnTo>
                    <a:pt x="3021" y="625"/>
                  </a:lnTo>
                  <a:lnTo>
                    <a:pt x="3013" y="618"/>
                  </a:lnTo>
                  <a:lnTo>
                    <a:pt x="3005" y="610"/>
                  </a:lnTo>
                  <a:lnTo>
                    <a:pt x="2998" y="601"/>
                  </a:lnTo>
                  <a:lnTo>
                    <a:pt x="2991" y="592"/>
                  </a:lnTo>
                  <a:lnTo>
                    <a:pt x="2985" y="583"/>
                  </a:lnTo>
                  <a:lnTo>
                    <a:pt x="2979" y="574"/>
                  </a:lnTo>
                  <a:lnTo>
                    <a:pt x="2973" y="564"/>
                  </a:lnTo>
                  <a:lnTo>
                    <a:pt x="2968" y="554"/>
                  </a:lnTo>
                  <a:lnTo>
                    <a:pt x="2963" y="544"/>
                  </a:lnTo>
                  <a:lnTo>
                    <a:pt x="2959" y="533"/>
                  </a:lnTo>
                  <a:lnTo>
                    <a:pt x="2956" y="523"/>
                  </a:lnTo>
                  <a:lnTo>
                    <a:pt x="2952" y="512"/>
                  </a:lnTo>
                  <a:lnTo>
                    <a:pt x="2950" y="500"/>
                  </a:lnTo>
                  <a:lnTo>
                    <a:pt x="2948" y="489"/>
                  </a:lnTo>
                  <a:lnTo>
                    <a:pt x="2946" y="477"/>
                  </a:lnTo>
                  <a:lnTo>
                    <a:pt x="2945" y="466"/>
                  </a:lnTo>
                  <a:lnTo>
                    <a:pt x="2945" y="453"/>
                  </a:lnTo>
                  <a:lnTo>
                    <a:pt x="2945" y="441"/>
                  </a:lnTo>
                  <a:lnTo>
                    <a:pt x="2946" y="429"/>
                  </a:lnTo>
                  <a:lnTo>
                    <a:pt x="2948" y="417"/>
                  </a:lnTo>
                  <a:lnTo>
                    <a:pt x="2950" y="406"/>
                  </a:lnTo>
                  <a:lnTo>
                    <a:pt x="2952" y="395"/>
                  </a:lnTo>
                  <a:lnTo>
                    <a:pt x="2956" y="384"/>
                  </a:lnTo>
                  <a:lnTo>
                    <a:pt x="2959" y="373"/>
                  </a:lnTo>
                  <a:lnTo>
                    <a:pt x="2963" y="362"/>
                  </a:lnTo>
                  <a:lnTo>
                    <a:pt x="2968" y="352"/>
                  </a:lnTo>
                  <a:lnTo>
                    <a:pt x="2973" y="342"/>
                  </a:lnTo>
                  <a:lnTo>
                    <a:pt x="2979" y="332"/>
                  </a:lnTo>
                  <a:lnTo>
                    <a:pt x="2985" y="323"/>
                  </a:lnTo>
                  <a:lnTo>
                    <a:pt x="2991" y="314"/>
                  </a:lnTo>
                  <a:lnTo>
                    <a:pt x="2998" y="305"/>
                  </a:lnTo>
                  <a:lnTo>
                    <a:pt x="3005" y="297"/>
                  </a:lnTo>
                  <a:lnTo>
                    <a:pt x="3013" y="289"/>
                  </a:lnTo>
                  <a:lnTo>
                    <a:pt x="3021" y="281"/>
                  </a:lnTo>
                  <a:lnTo>
                    <a:pt x="3029" y="274"/>
                  </a:lnTo>
                  <a:lnTo>
                    <a:pt x="3038" y="267"/>
                  </a:lnTo>
                  <a:lnTo>
                    <a:pt x="3047" y="260"/>
                  </a:lnTo>
                  <a:lnTo>
                    <a:pt x="3057" y="254"/>
                  </a:lnTo>
                  <a:lnTo>
                    <a:pt x="3066" y="249"/>
                  </a:lnTo>
                  <a:lnTo>
                    <a:pt x="3076" y="244"/>
                  </a:lnTo>
                  <a:lnTo>
                    <a:pt x="3087" y="239"/>
                  </a:lnTo>
                  <a:lnTo>
                    <a:pt x="3097" y="235"/>
                  </a:lnTo>
                  <a:lnTo>
                    <a:pt x="3108" y="231"/>
                  </a:lnTo>
                  <a:lnTo>
                    <a:pt x="3119" y="228"/>
                  </a:lnTo>
                  <a:lnTo>
                    <a:pt x="3130" y="226"/>
                  </a:lnTo>
                  <a:lnTo>
                    <a:pt x="3142" y="224"/>
                  </a:lnTo>
                  <a:lnTo>
                    <a:pt x="3153" y="222"/>
                  </a:lnTo>
                  <a:lnTo>
                    <a:pt x="3165" y="221"/>
                  </a:lnTo>
                  <a:lnTo>
                    <a:pt x="3177" y="221"/>
                  </a:lnTo>
                  <a:lnTo>
                    <a:pt x="3189" y="221"/>
                  </a:lnTo>
                  <a:lnTo>
                    <a:pt x="3201" y="222"/>
                  </a:lnTo>
                  <a:lnTo>
                    <a:pt x="3212" y="224"/>
                  </a:lnTo>
                  <a:lnTo>
                    <a:pt x="3224" y="226"/>
                  </a:lnTo>
                  <a:lnTo>
                    <a:pt x="3235" y="228"/>
                  </a:lnTo>
                  <a:lnTo>
                    <a:pt x="3246" y="231"/>
                  </a:lnTo>
                  <a:lnTo>
                    <a:pt x="3257" y="235"/>
                  </a:lnTo>
                  <a:lnTo>
                    <a:pt x="3267" y="239"/>
                  </a:lnTo>
                  <a:lnTo>
                    <a:pt x="3278" y="244"/>
                  </a:lnTo>
                  <a:lnTo>
                    <a:pt x="3288" y="249"/>
                  </a:lnTo>
                  <a:lnTo>
                    <a:pt x="3297" y="254"/>
                  </a:lnTo>
                  <a:lnTo>
                    <a:pt x="3307" y="260"/>
                  </a:lnTo>
                  <a:lnTo>
                    <a:pt x="3316" y="267"/>
                  </a:lnTo>
                  <a:lnTo>
                    <a:pt x="3325" y="274"/>
                  </a:lnTo>
                  <a:lnTo>
                    <a:pt x="3333" y="281"/>
                  </a:lnTo>
                  <a:lnTo>
                    <a:pt x="3341" y="289"/>
                  </a:lnTo>
                  <a:lnTo>
                    <a:pt x="3349" y="297"/>
                  </a:lnTo>
                  <a:lnTo>
                    <a:pt x="3356" y="305"/>
                  </a:lnTo>
                  <a:lnTo>
                    <a:pt x="3363" y="314"/>
                  </a:lnTo>
                  <a:lnTo>
                    <a:pt x="3369" y="323"/>
                  </a:lnTo>
                  <a:lnTo>
                    <a:pt x="3375" y="332"/>
                  </a:lnTo>
                  <a:lnTo>
                    <a:pt x="3381" y="342"/>
                  </a:lnTo>
                  <a:lnTo>
                    <a:pt x="3386" y="352"/>
                  </a:lnTo>
                  <a:lnTo>
                    <a:pt x="3391" y="362"/>
                  </a:lnTo>
                  <a:lnTo>
                    <a:pt x="3395" y="373"/>
                  </a:lnTo>
                  <a:lnTo>
                    <a:pt x="3398" y="384"/>
                  </a:lnTo>
                  <a:lnTo>
                    <a:pt x="3401" y="395"/>
                  </a:lnTo>
                  <a:lnTo>
                    <a:pt x="3404" y="406"/>
                  </a:lnTo>
                  <a:lnTo>
                    <a:pt x="3406" y="417"/>
                  </a:lnTo>
                  <a:lnTo>
                    <a:pt x="3408" y="429"/>
                  </a:lnTo>
                  <a:lnTo>
                    <a:pt x="3408" y="441"/>
                  </a:lnTo>
                  <a:lnTo>
                    <a:pt x="3409" y="453"/>
                  </a:lnTo>
                  <a:lnTo>
                    <a:pt x="3408" y="466"/>
                  </a:lnTo>
                  <a:lnTo>
                    <a:pt x="3408" y="477"/>
                  </a:lnTo>
                  <a:lnTo>
                    <a:pt x="3406" y="489"/>
                  </a:lnTo>
                  <a:lnTo>
                    <a:pt x="3404" y="500"/>
                  </a:lnTo>
                  <a:lnTo>
                    <a:pt x="3401" y="512"/>
                  </a:lnTo>
                  <a:lnTo>
                    <a:pt x="3398" y="523"/>
                  </a:lnTo>
                  <a:lnTo>
                    <a:pt x="3395" y="533"/>
                  </a:lnTo>
                  <a:lnTo>
                    <a:pt x="3391" y="544"/>
                  </a:lnTo>
                  <a:lnTo>
                    <a:pt x="3386" y="554"/>
                  </a:lnTo>
                  <a:lnTo>
                    <a:pt x="3381" y="564"/>
                  </a:lnTo>
                  <a:lnTo>
                    <a:pt x="3375" y="574"/>
                  </a:lnTo>
                  <a:lnTo>
                    <a:pt x="3369" y="583"/>
                  </a:lnTo>
                  <a:lnTo>
                    <a:pt x="3363" y="592"/>
                  </a:lnTo>
                  <a:lnTo>
                    <a:pt x="3356" y="601"/>
                  </a:lnTo>
                  <a:lnTo>
                    <a:pt x="3349" y="610"/>
                  </a:lnTo>
                  <a:lnTo>
                    <a:pt x="3341" y="618"/>
                  </a:lnTo>
                  <a:lnTo>
                    <a:pt x="3333" y="625"/>
                  </a:lnTo>
                  <a:lnTo>
                    <a:pt x="3325" y="633"/>
                  </a:lnTo>
                  <a:lnTo>
                    <a:pt x="3316" y="639"/>
                  </a:lnTo>
                  <a:lnTo>
                    <a:pt x="3307" y="646"/>
                  </a:lnTo>
                  <a:lnTo>
                    <a:pt x="3297" y="652"/>
                  </a:lnTo>
                  <a:lnTo>
                    <a:pt x="3288" y="658"/>
                  </a:lnTo>
                  <a:lnTo>
                    <a:pt x="3278" y="663"/>
                  </a:lnTo>
                  <a:lnTo>
                    <a:pt x="3267" y="667"/>
                  </a:lnTo>
                  <a:lnTo>
                    <a:pt x="3257" y="671"/>
                  </a:lnTo>
                  <a:lnTo>
                    <a:pt x="3246" y="675"/>
                  </a:lnTo>
                  <a:lnTo>
                    <a:pt x="3235" y="678"/>
                  </a:lnTo>
                  <a:lnTo>
                    <a:pt x="3224" y="681"/>
                  </a:lnTo>
                  <a:lnTo>
                    <a:pt x="3212" y="683"/>
                  </a:lnTo>
                  <a:lnTo>
                    <a:pt x="3201" y="684"/>
                  </a:lnTo>
                  <a:lnTo>
                    <a:pt x="3189" y="685"/>
                  </a:lnTo>
                  <a:lnTo>
                    <a:pt x="3177" y="685"/>
                  </a:lnTo>
                  <a:close/>
                  <a:moveTo>
                    <a:pt x="2491" y="677"/>
                  </a:moveTo>
                  <a:lnTo>
                    <a:pt x="2402" y="677"/>
                  </a:lnTo>
                  <a:lnTo>
                    <a:pt x="2402" y="453"/>
                  </a:lnTo>
                  <a:lnTo>
                    <a:pt x="2402" y="444"/>
                  </a:lnTo>
                  <a:lnTo>
                    <a:pt x="2402" y="436"/>
                  </a:lnTo>
                  <a:lnTo>
                    <a:pt x="2401" y="428"/>
                  </a:lnTo>
                  <a:lnTo>
                    <a:pt x="2400" y="420"/>
                  </a:lnTo>
                  <a:lnTo>
                    <a:pt x="2398" y="412"/>
                  </a:lnTo>
                  <a:lnTo>
                    <a:pt x="2397" y="404"/>
                  </a:lnTo>
                  <a:lnTo>
                    <a:pt x="2395" y="397"/>
                  </a:lnTo>
                  <a:lnTo>
                    <a:pt x="2392" y="390"/>
                  </a:lnTo>
                  <a:lnTo>
                    <a:pt x="2390" y="383"/>
                  </a:lnTo>
                  <a:lnTo>
                    <a:pt x="2387" y="377"/>
                  </a:lnTo>
                  <a:lnTo>
                    <a:pt x="2381" y="364"/>
                  </a:lnTo>
                  <a:lnTo>
                    <a:pt x="2374" y="353"/>
                  </a:lnTo>
                  <a:lnTo>
                    <a:pt x="2370" y="347"/>
                  </a:lnTo>
                  <a:lnTo>
                    <a:pt x="2365" y="342"/>
                  </a:lnTo>
                  <a:lnTo>
                    <a:pt x="2361" y="337"/>
                  </a:lnTo>
                  <a:lnTo>
                    <a:pt x="2357" y="333"/>
                  </a:lnTo>
                  <a:lnTo>
                    <a:pt x="2347" y="325"/>
                  </a:lnTo>
                  <a:lnTo>
                    <a:pt x="2336" y="318"/>
                  </a:lnTo>
                  <a:lnTo>
                    <a:pt x="2331" y="314"/>
                  </a:lnTo>
                  <a:lnTo>
                    <a:pt x="2325" y="312"/>
                  </a:lnTo>
                  <a:lnTo>
                    <a:pt x="2319" y="309"/>
                  </a:lnTo>
                  <a:lnTo>
                    <a:pt x="2313" y="307"/>
                  </a:lnTo>
                  <a:lnTo>
                    <a:pt x="2307" y="305"/>
                  </a:lnTo>
                  <a:lnTo>
                    <a:pt x="2301" y="304"/>
                  </a:lnTo>
                  <a:lnTo>
                    <a:pt x="2295" y="303"/>
                  </a:lnTo>
                  <a:lnTo>
                    <a:pt x="2288" y="302"/>
                  </a:lnTo>
                  <a:lnTo>
                    <a:pt x="2275" y="301"/>
                  </a:lnTo>
                  <a:lnTo>
                    <a:pt x="2261" y="302"/>
                  </a:lnTo>
                  <a:lnTo>
                    <a:pt x="2254" y="303"/>
                  </a:lnTo>
                  <a:lnTo>
                    <a:pt x="2247" y="304"/>
                  </a:lnTo>
                  <a:lnTo>
                    <a:pt x="2234" y="307"/>
                  </a:lnTo>
                  <a:lnTo>
                    <a:pt x="2228" y="309"/>
                  </a:lnTo>
                  <a:lnTo>
                    <a:pt x="2222" y="312"/>
                  </a:lnTo>
                  <a:lnTo>
                    <a:pt x="2216" y="314"/>
                  </a:lnTo>
                  <a:lnTo>
                    <a:pt x="2210" y="318"/>
                  </a:lnTo>
                  <a:lnTo>
                    <a:pt x="2204" y="321"/>
                  </a:lnTo>
                  <a:lnTo>
                    <a:pt x="2198" y="325"/>
                  </a:lnTo>
                  <a:lnTo>
                    <a:pt x="2193" y="329"/>
                  </a:lnTo>
                  <a:lnTo>
                    <a:pt x="2188" y="333"/>
                  </a:lnTo>
                  <a:lnTo>
                    <a:pt x="2183" y="338"/>
                  </a:lnTo>
                  <a:lnTo>
                    <a:pt x="2178" y="343"/>
                  </a:lnTo>
                  <a:lnTo>
                    <a:pt x="2173" y="348"/>
                  </a:lnTo>
                  <a:lnTo>
                    <a:pt x="2169" y="354"/>
                  </a:lnTo>
                  <a:lnTo>
                    <a:pt x="2164" y="360"/>
                  </a:lnTo>
                  <a:lnTo>
                    <a:pt x="2160" y="366"/>
                  </a:lnTo>
                  <a:lnTo>
                    <a:pt x="2153" y="380"/>
                  </a:lnTo>
                  <a:lnTo>
                    <a:pt x="2150" y="387"/>
                  </a:lnTo>
                  <a:lnTo>
                    <a:pt x="2147" y="394"/>
                  </a:lnTo>
                  <a:lnTo>
                    <a:pt x="2142" y="410"/>
                  </a:lnTo>
                  <a:lnTo>
                    <a:pt x="2140" y="419"/>
                  </a:lnTo>
                  <a:lnTo>
                    <a:pt x="2139" y="427"/>
                  </a:lnTo>
                  <a:lnTo>
                    <a:pt x="2137" y="436"/>
                  </a:lnTo>
                  <a:lnTo>
                    <a:pt x="2137" y="446"/>
                  </a:lnTo>
                  <a:lnTo>
                    <a:pt x="2136" y="466"/>
                  </a:lnTo>
                  <a:lnTo>
                    <a:pt x="2136" y="677"/>
                  </a:lnTo>
                  <a:lnTo>
                    <a:pt x="2046" y="677"/>
                  </a:lnTo>
                  <a:lnTo>
                    <a:pt x="2046" y="230"/>
                  </a:lnTo>
                  <a:lnTo>
                    <a:pt x="2133" y="230"/>
                  </a:lnTo>
                  <a:lnTo>
                    <a:pt x="2133" y="306"/>
                  </a:lnTo>
                  <a:lnTo>
                    <a:pt x="2138" y="296"/>
                  </a:lnTo>
                  <a:lnTo>
                    <a:pt x="2144" y="287"/>
                  </a:lnTo>
                  <a:lnTo>
                    <a:pt x="2151" y="278"/>
                  </a:lnTo>
                  <a:lnTo>
                    <a:pt x="2159" y="270"/>
                  </a:lnTo>
                  <a:lnTo>
                    <a:pt x="2163" y="266"/>
                  </a:lnTo>
                  <a:lnTo>
                    <a:pt x="2167" y="262"/>
                  </a:lnTo>
                  <a:lnTo>
                    <a:pt x="2177" y="255"/>
                  </a:lnTo>
                  <a:lnTo>
                    <a:pt x="2186" y="249"/>
                  </a:lnTo>
                  <a:lnTo>
                    <a:pt x="2196" y="243"/>
                  </a:lnTo>
                  <a:lnTo>
                    <a:pt x="2207" y="238"/>
                  </a:lnTo>
                  <a:lnTo>
                    <a:pt x="2218" y="234"/>
                  </a:lnTo>
                  <a:lnTo>
                    <a:pt x="2229" y="230"/>
                  </a:lnTo>
                  <a:lnTo>
                    <a:pt x="2241" y="227"/>
                  </a:lnTo>
                  <a:lnTo>
                    <a:pt x="2253" y="224"/>
                  </a:lnTo>
                  <a:lnTo>
                    <a:pt x="2264" y="222"/>
                  </a:lnTo>
                  <a:lnTo>
                    <a:pt x="2276" y="221"/>
                  </a:lnTo>
                  <a:lnTo>
                    <a:pt x="2288" y="221"/>
                  </a:lnTo>
                  <a:lnTo>
                    <a:pt x="2307" y="222"/>
                  </a:lnTo>
                  <a:lnTo>
                    <a:pt x="2326" y="224"/>
                  </a:lnTo>
                  <a:lnTo>
                    <a:pt x="2335" y="225"/>
                  </a:lnTo>
                  <a:lnTo>
                    <a:pt x="2344" y="228"/>
                  </a:lnTo>
                  <a:lnTo>
                    <a:pt x="2353" y="230"/>
                  </a:lnTo>
                  <a:lnTo>
                    <a:pt x="2362" y="233"/>
                  </a:lnTo>
                  <a:lnTo>
                    <a:pt x="2371" y="236"/>
                  </a:lnTo>
                  <a:lnTo>
                    <a:pt x="2380" y="240"/>
                  </a:lnTo>
                  <a:lnTo>
                    <a:pt x="2388" y="244"/>
                  </a:lnTo>
                  <a:lnTo>
                    <a:pt x="2397" y="249"/>
                  </a:lnTo>
                  <a:lnTo>
                    <a:pt x="2405" y="254"/>
                  </a:lnTo>
                  <a:lnTo>
                    <a:pt x="2413" y="259"/>
                  </a:lnTo>
                  <a:lnTo>
                    <a:pt x="2420" y="265"/>
                  </a:lnTo>
                  <a:lnTo>
                    <a:pt x="2427" y="271"/>
                  </a:lnTo>
                  <a:lnTo>
                    <a:pt x="2434" y="278"/>
                  </a:lnTo>
                  <a:lnTo>
                    <a:pt x="2441" y="285"/>
                  </a:lnTo>
                  <a:lnTo>
                    <a:pt x="2448" y="293"/>
                  </a:lnTo>
                  <a:lnTo>
                    <a:pt x="2454" y="301"/>
                  </a:lnTo>
                  <a:lnTo>
                    <a:pt x="2459" y="310"/>
                  </a:lnTo>
                  <a:lnTo>
                    <a:pt x="2464" y="319"/>
                  </a:lnTo>
                  <a:lnTo>
                    <a:pt x="2469" y="328"/>
                  </a:lnTo>
                  <a:lnTo>
                    <a:pt x="2474" y="339"/>
                  </a:lnTo>
                  <a:lnTo>
                    <a:pt x="2478" y="349"/>
                  </a:lnTo>
                  <a:lnTo>
                    <a:pt x="2481" y="360"/>
                  </a:lnTo>
                  <a:lnTo>
                    <a:pt x="2484" y="372"/>
                  </a:lnTo>
                  <a:lnTo>
                    <a:pt x="2487" y="384"/>
                  </a:lnTo>
                  <a:lnTo>
                    <a:pt x="2489" y="397"/>
                  </a:lnTo>
                  <a:lnTo>
                    <a:pt x="2490" y="410"/>
                  </a:lnTo>
                  <a:lnTo>
                    <a:pt x="2491" y="424"/>
                  </a:lnTo>
                  <a:lnTo>
                    <a:pt x="2491" y="438"/>
                  </a:lnTo>
                  <a:lnTo>
                    <a:pt x="2491" y="677"/>
                  </a:lnTo>
                  <a:close/>
                  <a:moveTo>
                    <a:pt x="1589" y="677"/>
                  </a:moveTo>
                  <a:lnTo>
                    <a:pt x="1499" y="677"/>
                  </a:lnTo>
                  <a:lnTo>
                    <a:pt x="1499" y="624"/>
                  </a:lnTo>
                  <a:lnTo>
                    <a:pt x="1496" y="627"/>
                  </a:lnTo>
                  <a:lnTo>
                    <a:pt x="1493" y="631"/>
                  </a:lnTo>
                  <a:lnTo>
                    <a:pt x="1487" y="637"/>
                  </a:lnTo>
                  <a:lnTo>
                    <a:pt x="1480" y="644"/>
                  </a:lnTo>
                  <a:lnTo>
                    <a:pt x="1473" y="649"/>
                  </a:lnTo>
                  <a:lnTo>
                    <a:pt x="1457" y="660"/>
                  </a:lnTo>
                  <a:lnTo>
                    <a:pt x="1449" y="665"/>
                  </a:lnTo>
                  <a:lnTo>
                    <a:pt x="1440" y="669"/>
                  </a:lnTo>
                  <a:lnTo>
                    <a:pt x="1431" y="673"/>
                  </a:lnTo>
                  <a:lnTo>
                    <a:pt x="1422" y="676"/>
                  </a:lnTo>
                  <a:lnTo>
                    <a:pt x="1412" y="679"/>
                  </a:lnTo>
                  <a:lnTo>
                    <a:pt x="1402" y="682"/>
                  </a:lnTo>
                  <a:lnTo>
                    <a:pt x="1392" y="684"/>
                  </a:lnTo>
                  <a:lnTo>
                    <a:pt x="1381" y="685"/>
                  </a:lnTo>
                  <a:lnTo>
                    <a:pt x="1370" y="686"/>
                  </a:lnTo>
                  <a:lnTo>
                    <a:pt x="1359" y="686"/>
                  </a:lnTo>
                  <a:lnTo>
                    <a:pt x="1347" y="686"/>
                  </a:lnTo>
                  <a:lnTo>
                    <a:pt x="1335" y="685"/>
                  </a:lnTo>
                  <a:lnTo>
                    <a:pt x="1323" y="684"/>
                  </a:lnTo>
                  <a:lnTo>
                    <a:pt x="1312" y="682"/>
                  </a:lnTo>
                  <a:lnTo>
                    <a:pt x="1301" y="679"/>
                  </a:lnTo>
                  <a:lnTo>
                    <a:pt x="1290" y="676"/>
                  </a:lnTo>
                  <a:lnTo>
                    <a:pt x="1280" y="672"/>
                  </a:lnTo>
                  <a:lnTo>
                    <a:pt x="1269" y="668"/>
                  </a:lnTo>
                  <a:lnTo>
                    <a:pt x="1259" y="663"/>
                  </a:lnTo>
                  <a:lnTo>
                    <a:pt x="1250" y="658"/>
                  </a:lnTo>
                  <a:lnTo>
                    <a:pt x="1240" y="653"/>
                  </a:lnTo>
                  <a:lnTo>
                    <a:pt x="1231" y="647"/>
                  </a:lnTo>
                  <a:lnTo>
                    <a:pt x="1223" y="640"/>
                  </a:lnTo>
                  <a:lnTo>
                    <a:pt x="1214" y="633"/>
                  </a:lnTo>
                  <a:lnTo>
                    <a:pt x="1206" y="626"/>
                  </a:lnTo>
                  <a:lnTo>
                    <a:pt x="1199" y="618"/>
                  </a:lnTo>
                  <a:lnTo>
                    <a:pt x="1191" y="610"/>
                  </a:lnTo>
                  <a:lnTo>
                    <a:pt x="1184" y="602"/>
                  </a:lnTo>
                  <a:lnTo>
                    <a:pt x="1178" y="593"/>
                  </a:lnTo>
                  <a:lnTo>
                    <a:pt x="1172" y="584"/>
                  </a:lnTo>
                  <a:lnTo>
                    <a:pt x="1166" y="575"/>
                  </a:lnTo>
                  <a:lnTo>
                    <a:pt x="1161" y="565"/>
                  </a:lnTo>
                  <a:lnTo>
                    <a:pt x="1156" y="555"/>
                  </a:lnTo>
                  <a:lnTo>
                    <a:pt x="1152" y="545"/>
                  </a:lnTo>
                  <a:lnTo>
                    <a:pt x="1148" y="534"/>
                  </a:lnTo>
                  <a:lnTo>
                    <a:pt x="1144" y="523"/>
                  </a:lnTo>
                  <a:lnTo>
                    <a:pt x="1142" y="512"/>
                  </a:lnTo>
                  <a:lnTo>
                    <a:pt x="1139" y="501"/>
                  </a:lnTo>
                  <a:lnTo>
                    <a:pt x="1137" y="489"/>
                  </a:lnTo>
                  <a:lnTo>
                    <a:pt x="1136" y="478"/>
                  </a:lnTo>
                  <a:lnTo>
                    <a:pt x="1135" y="466"/>
                  </a:lnTo>
                  <a:lnTo>
                    <a:pt x="1135" y="453"/>
                  </a:lnTo>
                  <a:lnTo>
                    <a:pt x="1135" y="441"/>
                  </a:lnTo>
                  <a:lnTo>
                    <a:pt x="1136" y="429"/>
                  </a:lnTo>
                  <a:lnTo>
                    <a:pt x="1137" y="417"/>
                  </a:lnTo>
                  <a:lnTo>
                    <a:pt x="1139" y="406"/>
                  </a:lnTo>
                  <a:lnTo>
                    <a:pt x="1142" y="395"/>
                  </a:lnTo>
                  <a:lnTo>
                    <a:pt x="1143" y="389"/>
                  </a:lnTo>
                  <a:lnTo>
                    <a:pt x="1144" y="384"/>
                  </a:lnTo>
                  <a:lnTo>
                    <a:pt x="1148" y="373"/>
                  </a:lnTo>
                  <a:lnTo>
                    <a:pt x="1152" y="362"/>
                  </a:lnTo>
                  <a:lnTo>
                    <a:pt x="1156" y="352"/>
                  </a:lnTo>
                  <a:lnTo>
                    <a:pt x="1161" y="342"/>
                  </a:lnTo>
                  <a:lnTo>
                    <a:pt x="1166" y="332"/>
                  </a:lnTo>
                  <a:lnTo>
                    <a:pt x="1172" y="323"/>
                  </a:lnTo>
                  <a:lnTo>
                    <a:pt x="1178" y="314"/>
                  </a:lnTo>
                  <a:lnTo>
                    <a:pt x="1184" y="305"/>
                  </a:lnTo>
                  <a:lnTo>
                    <a:pt x="1191" y="297"/>
                  </a:lnTo>
                  <a:lnTo>
                    <a:pt x="1199" y="289"/>
                  </a:lnTo>
                  <a:lnTo>
                    <a:pt x="1206" y="281"/>
                  </a:lnTo>
                  <a:lnTo>
                    <a:pt x="1214" y="274"/>
                  </a:lnTo>
                  <a:lnTo>
                    <a:pt x="1218" y="270"/>
                  </a:lnTo>
                  <a:lnTo>
                    <a:pt x="1223" y="267"/>
                  </a:lnTo>
                  <a:lnTo>
                    <a:pt x="1231" y="260"/>
                  </a:lnTo>
                  <a:lnTo>
                    <a:pt x="1240" y="254"/>
                  </a:lnTo>
                  <a:lnTo>
                    <a:pt x="1250" y="249"/>
                  </a:lnTo>
                  <a:lnTo>
                    <a:pt x="1259" y="244"/>
                  </a:lnTo>
                  <a:lnTo>
                    <a:pt x="1269" y="239"/>
                  </a:lnTo>
                  <a:lnTo>
                    <a:pt x="1280" y="235"/>
                  </a:lnTo>
                  <a:lnTo>
                    <a:pt x="1290" y="231"/>
                  </a:lnTo>
                  <a:lnTo>
                    <a:pt x="1301" y="228"/>
                  </a:lnTo>
                  <a:lnTo>
                    <a:pt x="1312" y="226"/>
                  </a:lnTo>
                  <a:lnTo>
                    <a:pt x="1323" y="224"/>
                  </a:lnTo>
                  <a:lnTo>
                    <a:pt x="1335" y="222"/>
                  </a:lnTo>
                  <a:lnTo>
                    <a:pt x="1347" y="221"/>
                  </a:lnTo>
                  <a:lnTo>
                    <a:pt x="1359" y="221"/>
                  </a:lnTo>
                  <a:lnTo>
                    <a:pt x="1370" y="221"/>
                  </a:lnTo>
                  <a:lnTo>
                    <a:pt x="1381" y="222"/>
                  </a:lnTo>
                  <a:lnTo>
                    <a:pt x="1392" y="223"/>
                  </a:lnTo>
                  <a:lnTo>
                    <a:pt x="1402" y="225"/>
                  </a:lnTo>
                  <a:lnTo>
                    <a:pt x="1412" y="228"/>
                  </a:lnTo>
                  <a:lnTo>
                    <a:pt x="1421" y="230"/>
                  </a:lnTo>
                  <a:lnTo>
                    <a:pt x="1431" y="234"/>
                  </a:lnTo>
                  <a:lnTo>
                    <a:pt x="1440" y="238"/>
                  </a:lnTo>
                  <a:lnTo>
                    <a:pt x="1448" y="242"/>
                  </a:lnTo>
                  <a:lnTo>
                    <a:pt x="1457" y="246"/>
                  </a:lnTo>
                  <a:lnTo>
                    <a:pt x="1465" y="251"/>
                  </a:lnTo>
                  <a:lnTo>
                    <a:pt x="1468" y="254"/>
                  </a:lnTo>
                  <a:lnTo>
                    <a:pt x="1472" y="257"/>
                  </a:lnTo>
                  <a:lnTo>
                    <a:pt x="1479" y="263"/>
                  </a:lnTo>
                  <a:lnTo>
                    <a:pt x="1486" y="269"/>
                  </a:lnTo>
                  <a:lnTo>
                    <a:pt x="1493" y="275"/>
                  </a:lnTo>
                  <a:lnTo>
                    <a:pt x="1499" y="282"/>
                  </a:lnTo>
                  <a:lnTo>
                    <a:pt x="1499" y="230"/>
                  </a:lnTo>
                  <a:lnTo>
                    <a:pt x="1589" y="230"/>
                  </a:lnTo>
                  <a:lnTo>
                    <a:pt x="1589" y="677"/>
                  </a:lnTo>
                  <a:close/>
                  <a:moveTo>
                    <a:pt x="466" y="686"/>
                  </a:moveTo>
                  <a:lnTo>
                    <a:pt x="452" y="686"/>
                  </a:lnTo>
                  <a:lnTo>
                    <a:pt x="438" y="685"/>
                  </a:lnTo>
                  <a:lnTo>
                    <a:pt x="424" y="684"/>
                  </a:lnTo>
                  <a:lnTo>
                    <a:pt x="410" y="682"/>
                  </a:lnTo>
                  <a:lnTo>
                    <a:pt x="395" y="679"/>
                  </a:lnTo>
                  <a:lnTo>
                    <a:pt x="380" y="676"/>
                  </a:lnTo>
                  <a:lnTo>
                    <a:pt x="365" y="672"/>
                  </a:lnTo>
                  <a:lnTo>
                    <a:pt x="350" y="667"/>
                  </a:lnTo>
                  <a:lnTo>
                    <a:pt x="335" y="662"/>
                  </a:lnTo>
                  <a:lnTo>
                    <a:pt x="319" y="655"/>
                  </a:lnTo>
                  <a:lnTo>
                    <a:pt x="304" y="648"/>
                  </a:lnTo>
                  <a:lnTo>
                    <a:pt x="290" y="640"/>
                  </a:lnTo>
                  <a:lnTo>
                    <a:pt x="275" y="632"/>
                  </a:lnTo>
                  <a:lnTo>
                    <a:pt x="261" y="622"/>
                  </a:lnTo>
                  <a:lnTo>
                    <a:pt x="247" y="611"/>
                  </a:lnTo>
                  <a:lnTo>
                    <a:pt x="240" y="606"/>
                  </a:lnTo>
                  <a:lnTo>
                    <a:pt x="233" y="600"/>
                  </a:lnTo>
                  <a:lnTo>
                    <a:pt x="241" y="590"/>
                  </a:lnTo>
                  <a:lnTo>
                    <a:pt x="258" y="567"/>
                  </a:lnTo>
                  <a:lnTo>
                    <a:pt x="283" y="534"/>
                  </a:lnTo>
                  <a:lnTo>
                    <a:pt x="286" y="537"/>
                  </a:lnTo>
                  <a:lnTo>
                    <a:pt x="296" y="545"/>
                  </a:lnTo>
                  <a:lnTo>
                    <a:pt x="303" y="551"/>
                  </a:lnTo>
                  <a:lnTo>
                    <a:pt x="311" y="557"/>
                  </a:lnTo>
                  <a:lnTo>
                    <a:pt x="321" y="563"/>
                  </a:lnTo>
                  <a:lnTo>
                    <a:pt x="332" y="570"/>
                  </a:lnTo>
                  <a:lnTo>
                    <a:pt x="345" y="577"/>
                  </a:lnTo>
                  <a:lnTo>
                    <a:pt x="358" y="583"/>
                  </a:lnTo>
                  <a:lnTo>
                    <a:pt x="365" y="586"/>
                  </a:lnTo>
                  <a:lnTo>
                    <a:pt x="373" y="589"/>
                  </a:lnTo>
                  <a:lnTo>
                    <a:pt x="388" y="595"/>
                  </a:lnTo>
                  <a:lnTo>
                    <a:pt x="396" y="597"/>
                  </a:lnTo>
                  <a:lnTo>
                    <a:pt x="405" y="599"/>
                  </a:lnTo>
                  <a:lnTo>
                    <a:pt x="414" y="601"/>
                  </a:lnTo>
                  <a:lnTo>
                    <a:pt x="423" y="603"/>
                  </a:lnTo>
                  <a:lnTo>
                    <a:pt x="432" y="604"/>
                  </a:lnTo>
                  <a:lnTo>
                    <a:pt x="441" y="605"/>
                  </a:lnTo>
                  <a:lnTo>
                    <a:pt x="460" y="606"/>
                  </a:lnTo>
                  <a:lnTo>
                    <a:pt x="478" y="606"/>
                  </a:lnTo>
                  <a:lnTo>
                    <a:pt x="494" y="605"/>
                  </a:lnTo>
                  <a:lnTo>
                    <a:pt x="508" y="603"/>
                  </a:lnTo>
                  <a:lnTo>
                    <a:pt x="521" y="600"/>
                  </a:lnTo>
                  <a:lnTo>
                    <a:pt x="533" y="597"/>
                  </a:lnTo>
                  <a:lnTo>
                    <a:pt x="543" y="594"/>
                  </a:lnTo>
                  <a:lnTo>
                    <a:pt x="551" y="590"/>
                  </a:lnTo>
                  <a:lnTo>
                    <a:pt x="559" y="585"/>
                  </a:lnTo>
                  <a:lnTo>
                    <a:pt x="565" y="581"/>
                  </a:lnTo>
                  <a:lnTo>
                    <a:pt x="568" y="579"/>
                  </a:lnTo>
                  <a:lnTo>
                    <a:pt x="571" y="576"/>
                  </a:lnTo>
                  <a:lnTo>
                    <a:pt x="575" y="571"/>
                  </a:lnTo>
                  <a:lnTo>
                    <a:pt x="578" y="567"/>
                  </a:lnTo>
                  <a:lnTo>
                    <a:pt x="580" y="562"/>
                  </a:lnTo>
                  <a:lnTo>
                    <a:pt x="582" y="557"/>
                  </a:lnTo>
                  <a:lnTo>
                    <a:pt x="583" y="552"/>
                  </a:lnTo>
                  <a:lnTo>
                    <a:pt x="583" y="548"/>
                  </a:lnTo>
                  <a:lnTo>
                    <a:pt x="583" y="544"/>
                  </a:lnTo>
                  <a:lnTo>
                    <a:pt x="583" y="540"/>
                  </a:lnTo>
                  <a:lnTo>
                    <a:pt x="582" y="537"/>
                  </a:lnTo>
                  <a:lnTo>
                    <a:pt x="580" y="534"/>
                  </a:lnTo>
                  <a:lnTo>
                    <a:pt x="577" y="527"/>
                  </a:lnTo>
                  <a:lnTo>
                    <a:pt x="575" y="525"/>
                  </a:lnTo>
                  <a:lnTo>
                    <a:pt x="572" y="522"/>
                  </a:lnTo>
                  <a:lnTo>
                    <a:pt x="569" y="520"/>
                  </a:lnTo>
                  <a:lnTo>
                    <a:pt x="566" y="517"/>
                  </a:lnTo>
                  <a:lnTo>
                    <a:pt x="559" y="513"/>
                  </a:lnTo>
                  <a:lnTo>
                    <a:pt x="551" y="510"/>
                  </a:lnTo>
                  <a:lnTo>
                    <a:pt x="542" y="507"/>
                  </a:lnTo>
                  <a:lnTo>
                    <a:pt x="532" y="504"/>
                  </a:lnTo>
                  <a:lnTo>
                    <a:pt x="521" y="502"/>
                  </a:lnTo>
                  <a:lnTo>
                    <a:pt x="498" y="498"/>
                  </a:lnTo>
                  <a:lnTo>
                    <a:pt x="447" y="491"/>
                  </a:lnTo>
                  <a:lnTo>
                    <a:pt x="412" y="486"/>
                  </a:lnTo>
                  <a:lnTo>
                    <a:pt x="394" y="484"/>
                  </a:lnTo>
                  <a:lnTo>
                    <a:pt x="376" y="480"/>
                  </a:lnTo>
                  <a:lnTo>
                    <a:pt x="358" y="476"/>
                  </a:lnTo>
                  <a:lnTo>
                    <a:pt x="341" y="472"/>
                  </a:lnTo>
                  <a:lnTo>
                    <a:pt x="324" y="466"/>
                  </a:lnTo>
                  <a:lnTo>
                    <a:pt x="308" y="460"/>
                  </a:lnTo>
                  <a:lnTo>
                    <a:pt x="301" y="456"/>
                  </a:lnTo>
                  <a:lnTo>
                    <a:pt x="293" y="451"/>
                  </a:lnTo>
                  <a:lnTo>
                    <a:pt x="280" y="442"/>
                  </a:lnTo>
                  <a:lnTo>
                    <a:pt x="274" y="437"/>
                  </a:lnTo>
                  <a:lnTo>
                    <a:pt x="268" y="432"/>
                  </a:lnTo>
                  <a:lnTo>
                    <a:pt x="262" y="426"/>
                  </a:lnTo>
                  <a:lnTo>
                    <a:pt x="257" y="420"/>
                  </a:lnTo>
                  <a:lnTo>
                    <a:pt x="253" y="414"/>
                  </a:lnTo>
                  <a:lnTo>
                    <a:pt x="249" y="407"/>
                  </a:lnTo>
                  <a:lnTo>
                    <a:pt x="246" y="400"/>
                  </a:lnTo>
                  <a:lnTo>
                    <a:pt x="243" y="392"/>
                  </a:lnTo>
                  <a:lnTo>
                    <a:pt x="240" y="384"/>
                  </a:lnTo>
                  <a:lnTo>
                    <a:pt x="239" y="375"/>
                  </a:lnTo>
                  <a:lnTo>
                    <a:pt x="238" y="366"/>
                  </a:lnTo>
                  <a:lnTo>
                    <a:pt x="237" y="356"/>
                  </a:lnTo>
                  <a:lnTo>
                    <a:pt x="238" y="349"/>
                  </a:lnTo>
                  <a:lnTo>
                    <a:pt x="239" y="342"/>
                  </a:lnTo>
                  <a:lnTo>
                    <a:pt x="240" y="335"/>
                  </a:lnTo>
                  <a:lnTo>
                    <a:pt x="242" y="328"/>
                  </a:lnTo>
                  <a:lnTo>
                    <a:pt x="244" y="321"/>
                  </a:lnTo>
                  <a:lnTo>
                    <a:pt x="247" y="315"/>
                  </a:lnTo>
                  <a:lnTo>
                    <a:pt x="250" y="308"/>
                  </a:lnTo>
                  <a:lnTo>
                    <a:pt x="254" y="302"/>
                  </a:lnTo>
                  <a:lnTo>
                    <a:pt x="258" y="296"/>
                  </a:lnTo>
                  <a:lnTo>
                    <a:pt x="263" y="290"/>
                  </a:lnTo>
                  <a:lnTo>
                    <a:pt x="268" y="285"/>
                  </a:lnTo>
                  <a:lnTo>
                    <a:pt x="274" y="279"/>
                  </a:lnTo>
                  <a:lnTo>
                    <a:pt x="280" y="274"/>
                  </a:lnTo>
                  <a:lnTo>
                    <a:pt x="286" y="269"/>
                  </a:lnTo>
                  <a:lnTo>
                    <a:pt x="292" y="264"/>
                  </a:lnTo>
                  <a:lnTo>
                    <a:pt x="299" y="260"/>
                  </a:lnTo>
                  <a:lnTo>
                    <a:pt x="314" y="251"/>
                  </a:lnTo>
                  <a:lnTo>
                    <a:pt x="322" y="247"/>
                  </a:lnTo>
                  <a:lnTo>
                    <a:pt x="330" y="244"/>
                  </a:lnTo>
                  <a:lnTo>
                    <a:pt x="347" y="237"/>
                  </a:lnTo>
                  <a:lnTo>
                    <a:pt x="365" y="232"/>
                  </a:lnTo>
                  <a:lnTo>
                    <a:pt x="383" y="227"/>
                  </a:lnTo>
                  <a:lnTo>
                    <a:pt x="402" y="224"/>
                  </a:lnTo>
                  <a:lnTo>
                    <a:pt x="422" y="222"/>
                  </a:lnTo>
                  <a:lnTo>
                    <a:pt x="443" y="222"/>
                  </a:lnTo>
                  <a:lnTo>
                    <a:pt x="459" y="222"/>
                  </a:lnTo>
                  <a:lnTo>
                    <a:pt x="474" y="223"/>
                  </a:lnTo>
                  <a:lnTo>
                    <a:pt x="489" y="224"/>
                  </a:lnTo>
                  <a:lnTo>
                    <a:pt x="504" y="226"/>
                  </a:lnTo>
                  <a:lnTo>
                    <a:pt x="518" y="229"/>
                  </a:lnTo>
                  <a:lnTo>
                    <a:pt x="532" y="232"/>
                  </a:lnTo>
                  <a:lnTo>
                    <a:pt x="545" y="235"/>
                  </a:lnTo>
                  <a:lnTo>
                    <a:pt x="559" y="239"/>
                  </a:lnTo>
                  <a:lnTo>
                    <a:pt x="571" y="244"/>
                  </a:lnTo>
                  <a:lnTo>
                    <a:pt x="584" y="249"/>
                  </a:lnTo>
                  <a:lnTo>
                    <a:pt x="596" y="255"/>
                  </a:lnTo>
                  <a:lnTo>
                    <a:pt x="607" y="261"/>
                  </a:lnTo>
                  <a:lnTo>
                    <a:pt x="619" y="268"/>
                  </a:lnTo>
                  <a:lnTo>
                    <a:pt x="630" y="275"/>
                  </a:lnTo>
                  <a:lnTo>
                    <a:pt x="641" y="283"/>
                  </a:lnTo>
                  <a:lnTo>
                    <a:pt x="651" y="291"/>
                  </a:lnTo>
                  <a:lnTo>
                    <a:pt x="649" y="294"/>
                  </a:lnTo>
                  <a:lnTo>
                    <a:pt x="644" y="302"/>
                  </a:lnTo>
                  <a:lnTo>
                    <a:pt x="627" y="326"/>
                  </a:lnTo>
                  <a:lnTo>
                    <a:pt x="602" y="360"/>
                  </a:lnTo>
                  <a:lnTo>
                    <a:pt x="599" y="357"/>
                  </a:lnTo>
                  <a:lnTo>
                    <a:pt x="591" y="351"/>
                  </a:lnTo>
                  <a:lnTo>
                    <a:pt x="578" y="341"/>
                  </a:lnTo>
                  <a:lnTo>
                    <a:pt x="570" y="336"/>
                  </a:lnTo>
                  <a:lnTo>
                    <a:pt x="560" y="330"/>
                  </a:lnTo>
                  <a:lnTo>
                    <a:pt x="550" y="325"/>
                  </a:lnTo>
                  <a:lnTo>
                    <a:pt x="538" y="320"/>
                  </a:lnTo>
                  <a:lnTo>
                    <a:pt x="525" y="315"/>
                  </a:lnTo>
                  <a:lnTo>
                    <a:pt x="511" y="310"/>
                  </a:lnTo>
                  <a:lnTo>
                    <a:pt x="503" y="308"/>
                  </a:lnTo>
                  <a:lnTo>
                    <a:pt x="496" y="307"/>
                  </a:lnTo>
                  <a:lnTo>
                    <a:pt x="479" y="304"/>
                  </a:lnTo>
                  <a:lnTo>
                    <a:pt x="471" y="303"/>
                  </a:lnTo>
                  <a:lnTo>
                    <a:pt x="462" y="302"/>
                  </a:lnTo>
                  <a:lnTo>
                    <a:pt x="453" y="301"/>
                  </a:lnTo>
                  <a:lnTo>
                    <a:pt x="444" y="301"/>
                  </a:lnTo>
                  <a:lnTo>
                    <a:pt x="430" y="301"/>
                  </a:lnTo>
                  <a:lnTo>
                    <a:pt x="416" y="303"/>
                  </a:lnTo>
                  <a:lnTo>
                    <a:pt x="404" y="304"/>
                  </a:lnTo>
                  <a:lnTo>
                    <a:pt x="392" y="307"/>
                  </a:lnTo>
                  <a:lnTo>
                    <a:pt x="382" y="310"/>
                  </a:lnTo>
                  <a:lnTo>
                    <a:pt x="372" y="313"/>
                  </a:lnTo>
                  <a:lnTo>
                    <a:pt x="363" y="317"/>
                  </a:lnTo>
                  <a:lnTo>
                    <a:pt x="356" y="321"/>
                  </a:lnTo>
                  <a:lnTo>
                    <a:pt x="349" y="325"/>
                  </a:lnTo>
                  <a:lnTo>
                    <a:pt x="343" y="329"/>
                  </a:lnTo>
                  <a:lnTo>
                    <a:pt x="338" y="334"/>
                  </a:lnTo>
                  <a:lnTo>
                    <a:pt x="334" y="338"/>
                  </a:lnTo>
                  <a:lnTo>
                    <a:pt x="331" y="343"/>
                  </a:lnTo>
                  <a:lnTo>
                    <a:pt x="328" y="347"/>
                  </a:lnTo>
                  <a:lnTo>
                    <a:pt x="327" y="351"/>
                  </a:lnTo>
                  <a:lnTo>
                    <a:pt x="327" y="355"/>
                  </a:lnTo>
                  <a:lnTo>
                    <a:pt x="327" y="363"/>
                  </a:lnTo>
                  <a:lnTo>
                    <a:pt x="328" y="366"/>
                  </a:lnTo>
                  <a:lnTo>
                    <a:pt x="330" y="369"/>
                  </a:lnTo>
                  <a:lnTo>
                    <a:pt x="333" y="375"/>
                  </a:lnTo>
                  <a:lnTo>
                    <a:pt x="335" y="378"/>
                  </a:lnTo>
                  <a:lnTo>
                    <a:pt x="338" y="380"/>
                  </a:lnTo>
                  <a:lnTo>
                    <a:pt x="344" y="385"/>
                  </a:lnTo>
                  <a:lnTo>
                    <a:pt x="351" y="389"/>
                  </a:lnTo>
                  <a:lnTo>
                    <a:pt x="360" y="392"/>
                  </a:lnTo>
                  <a:lnTo>
                    <a:pt x="369" y="395"/>
                  </a:lnTo>
                  <a:lnTo>
                    <a:pt x="380" y="397"/>
                  </a:lnTo>
                  <a:lnTo>
                    <a:pt x="391" y="400"/>
                  </a:lnTo>
                  <a:lnTo>
                    <a:pt x="416" y="403"/>
                  </a:lnTo>
                  <a:lnTo>
                    <a:pt x="443" y="407"/>
                  </a:lnTo>
                  <a:lnTo>
                    <a:pt x="473" y="411"/>
                  </a:lnTo>
                  <a:lnTo>
                    <a:pt x="513" y="416"/>
                  </a:lnTo>
                  <a:lnTo>
                    <a:pt x="532" y="420"/>
                  </a:lnTo>
                  <a:lnTo>
                    <a:pt x="550" y="424"/>
                  </a:lnTo>
                  <a:lnTo>
                    <a:pt x="568" y="428"/>
                  </a:lnTo>
                  <a:lnTo>
                    <a:pt x="584" y="433"/>
                  </a:lnTo>
                  <a:lnTo>
                    <a:pt x="600" y="439"/>
                  </a:lnTo>
                  <a:lnTo>
                    <a:pt x="607" y="442"/>
                  </a:lnTo>
                  <a:lnTo>
                    <a:pt x="614" y="446"/>
                  </a:lnTo>
                  <a:lnTo>
                    <a:pt x="627" y="453"/>
                  </a:lnTo>
                  <a:lnTo>
                    <a:pt x="634" y="458"/>
                  </a:lnTo>
                  <a:lnTo>
                    <a:pt x="639" y="463"/>
                  </a:lnTo>
                  <a:lnTo>
                    <a:pt x="645" y="468"/>
                  </a:lnTo>
                  <a:lnTo>
                    <a:pt x="649" y="473"/>
                  </a:lnTo>
                  <a:lnTo>
                    <a:pt x="654" y="479"/>
                  </a:lnTo>
                  <a:lnTo>
                    <a:pt x="658" y="484"/>
                  </a:lnTo>
                  <a:lnTo>
                    <a:pt x="662" y="491"/>
                  </a:lnTo>
                  <a:lnTo>
                    <a:pt x="665" y="497"/>
                  </a:lnTo>
                  <a:lnTo>
                    <a:pt x="668" y="504"/>
                  </a:lnTo>
                  <a:lnTo>
                    <a:pt x="670" y="512"/>
                  </a:lnTo>
                  <a:lnTo>
                    <a:pt x="672" y="519"/>
                  </a:lnTo>
                  <a:lnTo>
                    <a:pt x="673" y="528"/>
                  </a:lnTo>
                  <a:lnTo>
                    <a:pt x="674" y="536"/>
                  </a:lnTo>
                  <a:lnTo>
                    <a:pt x="674" y="545"/>
                  </a:lnTo>
                  <a:lnTo>
                    <a:pt x="674" y="553"/>
                  </a:lnTo>
                  <a:lnTo>
                    <a:pt x="673" y="560"/>
                  </a:lnTo>
                  <a:lnTo>
                    <a:pt x="672" y="567"/>
                  </a:lnTo>
                  <a:lnTo>
                    <a:pt x="670" y="574"/>
                  </a:lnTo>
                  <a:lnTo>
                    <a:pt x="668" y="581"/>
                  </a:lnTo>
                  <a:lnTo>
                    <a:pt x="666" y="588"/>
                  </a:lnTo>
                  <a:lnTo>
                    <a:pt x="663" y="594"/>
                  </a:lnTo>
                  <a:lnTo>
                    <a:pt x="659" y="601"/>
                  </a:lnTo>
                  <a:lnTo>
                    <a:pt x="655" y="607"/>
                  </a:lnTo>
                  <a:lnTo>
                    <a:pt x="651" y="613"/>
                  </a:lnTo>
                  <a:lnTo>
                    <a:pt x="646" y="619"/>
                  </a:lnTo>
                  <a:lnTo>
                    <a:pt x="641" y="625"/>
                  </a:lnTo>
                  <a:lnTo>
                    <a:pt x="635" y="630"/>
                  </a:lnTo>
                  <a:lnTo>
                    <a:pt x="629" y="635"/>
                  </a:lnTo>
                  <a:lnTo>
                    <a:pt x="623" y="640"/>
                  </a:lnTo>
                  <a:lnTo>
                    <a:pt x="616" y="645"/>
                  </a:lnTo>
                  <a:lnTo>
                    <a:pt x="609" y="650"/>
                  </a:lnTo>
                  <a:lnTo>
                    <a:pt x="602" y="654"/>
                  </a:lnTo>
                  <a:lnTo>
                    <a:pt x="586" y="662"/>
                  </a:lnTo>
                  <a:lnTo>
                    <a:pt x="569" y="669"/>
                  </a:lnTo>
                  <a:lnTo>
                    <a:pt x="560" y="673"/>
                  </a:lnTo>
                  <a:lnTo>
                    <a:pt x="550" y="675"/>
                  </a:lnTo>
                  <a:lnTo>
                    <a:pt x="531" y="680"/>
                  </a:lnTo>
                  <a:lnTo>
                    <a:pt x="510" y="683"/>
                  </a:lnTo>
                  <a:lnTo>
                    <a:pt x="499" y="685"/>
                  </a:lnTo>
                  <a:lnTo>
                    <a:pt x="488" y="686"/>
                  </a:lnTo>
                  <a:lnTo>
                    <a:pt x="466" y="686"/>
                  </a:lnTo>
                  <a:close/>
                  <a:moveTo>
                    <a:pt x="0" y="0"/>
                  </a:moveTo>
                  <a:lnTo>
                    <a:pt x="0" y="453"/>
                  </a:lnTo>
                  <a:lnTo>
                    <a:pt x="0" y="908"/>
                  </a:lnTo>
                  <a:lnTo>
                    <a:pt x="680" y="908"/>
                  </a:lnTo>
                  <a:lnTo>
                    <a:pt x="1361" y="908"/>
                  </a:lnTo>
                  <a:lnTo>
                    <a:pt x="2041" y="908"/>
                  </a:lnTo>
                  <a:lnTo>
                    <a:pt x="2723" y="908"/>
                  </a:lnTo>
                  <a:lnTo>
                    <a:pt x="3403" y="908"/>
                  </a:lnTo>
                  <a:lnTo>
                    <a:pt x="4084" y="908"/>
                  </a:lnTo>
                  <a:lnTo>
                    <a:pt x="4765" y="908"/>
                  </a:lnTo>
                  <a:lnTo>
                    <a:pt x="5446" y="908"/>
                  </a:lnTo>
                  <a:lnTo>
                    <a:pt x="5446" y="453"/>
                  </a:lnTo>
                  <a:lnTo>
                    <a:pt x="5446" y="0"/>
                  </a:lnTo>
                  <a:lnTo>
                    <a:pt x="4765" y="0"/>
                  </a:lnTo>
                  <a:lnTo>
                    <a:pt x="4084" y="0"/>
                  </a:lnTo>
                  <a:lnTo>
                    <a:pt x="3403" y="0"/>
                  </a:lnTo>
                  <a:lnTo>
                    <a:pt x="2723" y="0"/>
                  </a:lnTo>
                  <a:lnTo>
                    <a:pt x="2041" y="0"/>
                  </a:lnTo>
                  <a:lnTo>
                    <a:pt x="1361" y="0"/>
                  </a:lnTo>
                  <a:lnTo>
                    <a:pt x="680" y="0"/>
                  </a:lnTo>
                  <a:lnTo>
                    <a:pt x="0" y="0"/>
                  </a:lnTo>
                  <a:close/>
                  <a:moveTo>
                    <a:pt x="1367" y="297"/>
                  </a:moveTo>
                  <a:lnTo>
                    <a:pt x="1358" y="297"/>
                  </a:lnTo>
                  <a:lnTo>
                    <a:pt x="1349" y="298"/>
                  </a:lnTo>
                  <a:lnTo>
                    <a:pt x="1341" y="299"/>
                  </a:lnTo>
                  <a:lnTo>
                    <a:pt x="1333" y="300"/>
                  </a:lnTo>
                  <a:lnTo>
                    <a:pt x="1325" y="302"/>
                  </a:lnTo>
                  <a:lnTo>
                    <a:pt x="1318" y="305"/>
                  </a:lnTo>
                  <a:lnTo>
                    <a:pt x="1311" y="307"/>
                  </a:lnTo>
                  <a:lnTo>
                    <a:pt x="1304" y="311"/>
                  </a:lnTo>
                  <a:lnTo>
                    <a:pt x="1291" y="318"/>
                  </a:lnTo>
                  <a:lnTo>
                    <a:pt x="1279" y="327"/>
                  </a:lnTo>
                  <a:lnTo>
                    <a:pt x="1274" y="331"/>
                  </a:lnTo>
                  <a:lnTo>
                    <a:pt x="1269" y="336"/>
                  </a:lnTo>
                  <a:lnTo>
                    <a:pt x="1259" y="347"/>
                  </a:lnTo>
                  <a:lnTo>
                    <a:pt x="1255" y="353"/>
                  </a:lnTo>
                  <a:lnTo>
                    <a:pt x="1251" y="359"/>
                  </a:lnTo>
                  <a:lnTo>
                    <a:pt x="1244" y="371"/>
                  </a:lnTo>
                  <a:lnTo>
                    <a:pt x="1241" y="377"/>
                  </a:lnTo>
                  <a:lnTo>
                    <a:pt x="1238" y="384"/>
                  </a:lnTo>
                  <a:lnTo>
                    <a:pt x="1233" y="397"/>
                  </a:lnTo>
                  <a:lnTo>
                    <a:pt x="1229" y="411"/>
                  </a:lnTo>
                  <a:lnTo>
                    <a:pt x="1226" y="425"/>
                  </a:lnTo>
                  <a:lnTo>
                    <a:pt x="1225" y="439"/>
                  </a:lnTo>
                  <a:lnTo>
                    <a:pt x="1224" y="454"/>
                  </a:lnTo>
                  <a:lnTo>
                    <a:pt x="1225" y="469"/>
                  </a:lnTo>
                  <a:lnTo>
                    <a:pt x="1225" y="476"/>
                  </a:lnTo>
                  <a:lnTo>
                    <a:pt x="1226" y="483"/>
                  </a:lnTo>
                  <a:lnTo>
                    <a:pt x="1229" y="497"/>
                  </a:lnTo>
                  <a:lnTo>
                    <a:pt x="1231" y="504"/>
                  </a:lnTo>
                  <a:lnTo>
                    <a:pt x="1233" y="510"/>
                  </a:lnTo>
                  <a:lnTo>
                    <a:pt x="1235" y="517"/>
                  </a:lnTo>
                  <a:lnTo>
                    <a:pt x="1238" y="524"/>
                  </a:lnTo>
                  <a:lnTo>
                    <a:pt x="1241" y="530"/>
                  </a:lnTo>
                  <a:lnTo>
                    <a:pt x="1244" y="537"/>
                  </a:lnTo>
                  <a:lnTo>
                    <a:pt x="1247" y="543"/>
                  </a:lnTo>
                  <a:lnTo>
                    <a:pt x="1251" y="549"/>
                  </a:lnTo>
                  <a:lnTo>
                    <a:pt x="1255" y="555"/>
                  </a:lnTo>
                  <a:lnTo>
                    <a:pt x="1259" y="561"/>
                  </a:lnTo>
                  <a:lnTo>
                    <a:pt x="1264" y="566"/>
                  </a:lnTo>
                  <a:lnTo>
                    <a:pt x="1269" y="571"/>
                  </a:lnTo>
                  <a:lnTo>
                    <a:pt x="1274" y="576"/>
                  </a:lnTo>
                  <a:lnTo>
                    <a:pt x="1279" y="581"/>
                  </a:lnTo>
                  <a:lnTo>
                    <a:pt x="1285" y="585"/>
                  </a:lnTo>
                  <a:lnTo>
                    <a:pt x="1291" y="589"/>
                  </a:lnTo>
                  <a:lnTo>
                    <a:pt x="1297" y="593"/>
                  </a:lnTo>
                  <a:lnTo>
                    <a:pt x="1304" y="597"/>
                  </a:lnTo>
                  <a:lnTo>
                    <a:pt x="1311" y="600"/>
                  </a:lnTo>
                  <a:lnTo>
                    <a:pt x="1318" y="603"/>
                  </a:lnTo>
                  <a:lnTo>
                    <a:pt x="1325" y="605"/>
                  </a:lnTo>
                  <a:lnTo>
                    <a:pt x="1333" y="607"/>
                  </a:lnTo>
                  <a:lnTo>
                    <a:pt x="1341" y="608"/>
                  </a:lnTo>
                  <a:lnTo>
                    <a:pt x="1349" y="610"/>
                  </a:lnTo>
                  <a:lnTo>
                    <a:pt x="1358" y="610"/>
                  </a:lnTo>
                  <a:lnTo>
                    <a:pt x="1367" y="611"/>
                  </a:lnTo>
                  <a:lnTo>
                    <a:pt x="1379" y="610"/>
                  </a:lnTo>
                  <a:lnTo>
                    <a:pt x="1392" y="608"/>
                  </a:lnTo>
                  <a:lnTo>
                    <a:pt x="1405" y="605"/>
                  </a:lnTo>
                  <a:lnTo>
                    <a:pt x="1417" y="601"/>
                  </a:lnTo>
                  <a:lnTo>
                    <a:pt x="1423" y="599"/>
                  </a:lnTo>
                  <a:lnTo>
                    <a:pt x="1428" y="596"/>
                  </a:lnTo>
                  <a:lnTo>
                    <a:pt x="1440" y="589"/>
                  </a:lnTo>
                  <a:lnTo>
                    <a:pt x="1445" y="586"/>
                  </a:lnTo>
                  <a:lnTo>
                    <a:pt x="1450" y="582"/>
                  </a:lnTo>
                  <a:lnTo>
                    <a:pt x="1455" y="577"/>
                  </a:lnTo>
                  <a:lnTo>
                    <a:pt x="1460" y="573"/>
                  </a:lnTo>
                  <a:lnTo>
                    <a:pt x="1465" y="568"/>
                  </a:lnTo>
                  <a:lnTo>
                    <a:pt x="1469" y="562"/>
                  </a:lnTo>
                  <a:lnTo>
                    <a:pt x="1473" y="557"/>
                  </a:lnTo>
                  <a:lnTo>
                    <a:pt x="1477" y="551"/>
                  </a:lnTo>
                  <a:lnTo>
                    <a:pt x="1485" y="538"/>
                  </a:lnTo>
                  <a:lnTo>
                    <a:pt x="1488" y="531"/>
                  </a:lnTo>
                  <a:lnTo>
                    <a:pt x="1491" y="524"/>
                  </a:lnTo>
                  <a:lnTo>
                    <a:pt x="1495" y="509"/>
                  </a:lnTo>
                  <a:lnTo>
                    <a:pt x="1497" y="500"/>
                  </a:lnTo>
                  <a:lnTo>
                    <a:pt x="1499" y="492"/>
                  </a:lnTo>
                  <a:lnTo>
                    <a:pt x="1500" y="483"/>
                  </a:lnTo>
                  <a:lnTo>
                    <a:pt x="1501" y="474"/>
                  </a:lnTo>
                  <a:lnTo>
                    <a:pt x="1502" y="464"/>
                  </a:lnTo>
                  <a:lnTo>
                    <a:pt x="1502" y="454"/>
                  </a:lnTo>
                  <a:lnTo>
                    <a:pt x="1502" y="444"/>
                  </a:lnTo>
                  <a:lnTo>
                    <a:pt x="1501" y="434"/>
                  </a:lnTo>
                  <a:lnTo>
                    <a:pt x="1500" y="425"/>
                  </a:lnTo>
                  <a:lnTo>
                    <a:pt x="1499" y="416"/>
                  </a:lnTo>
                  <a:lnTo>
                    <a:pt x="1495" y="399"/>
                  </a:lnTo>
                  <a:lnTo>
                    <a:pt x="1493" y="391"/>
                  </a:lnTo>
                  <a:lnTo>
                    <a:pt x="1491" y="384"/>
                  </a:lnTo>
                  <a:lnTo>
                    <a:pt x="1488" y="376"/>
                  </a:lnTo>
                  <a:lnTo>
                    <a:pt x="1485" y="369"/>
                  </a:lnTo>
                  <a:lnTo>
                    <a:pt x="1481" y="363"/>
                  </a:lnTo>
                  <a:lnTo>
                    <a:pt x="1477" y="356"/>
                  </a:lnTo>
                  <a:lnTo>
                    <a:pt x="1473" y="351"/>
                  </a:lnTo>
                  <a:lnTo>
                    <a:pt x="1469" y="345"/>
                  </a:lnTo>
                  <a:lnTo>
                    <a:pt x="1460" y="335"/>
                  </a:lnTo>
                  <a:lnTo>
                    <a:pt x="1450" y="326"/>
                  </a:lnTo>
                  <a:lnTo>
                    <a:pt x="1440" y="318"/>
                  </a:lnTo>
                  <a:lnTo>
                    <a:pt x="1434" y="314"/>
                  </a:lnTo>
                  <a:lnTo>
                    <a:pt x="1428" y="311"/>
                  </a:lnTo>
                  <a:lnTo>
                    <a:pt x="1423" y="308"/>
                  </a:lnTo>
                  <a:lnTo>
                    <a:pt x="1417" y="306"/>
                  </a:lnTo>
                  <a:lnTo>
                    <a:pt x="1411" y="304"/>
                  </a:lnTo>
                  <a:lnTo>
                    <a:pt x="1405" y="302"/>
                  </a:lnTo>
                  <a:lnTo>
                    <a:pt x="1398" y="300"/>
                  </a:lnTo>
                  <a:lnTo>
                    <a:pt x="1392" y="299"/>
                  </a:lnTo>
                  <a:lnTo>
                    <a:pt x="1379" y="297"/>
                  </a:lnTo>
                  <a:lnTo>
                    <a:pt x="1373" y="297"/>
                  </a:lnTo>
                  <a:lnTo>
                    <a:pt x="1367" y="297"/>
                  </a:lnTo>
                  <a:close/>
                  <a:moveTo>
                    <a:pt x="3177" y="301"/>
                  </a:moveTo>
                  <a:lnTo>
                    <a:pt x="3162" y="302"/>
                  </a:lnTo>
                  <a:lnTo>
                    <a:pt x="3148" y="304"/>
                  </a:lnTo>
                  <a:lnTo>
                    <a:pt x="3141" y="305"/>
                  </a:lnTo>
                  <a:lnTo>
                    <a:pt x="3135" y="307"/>
                  </a:lnTo>
                  <a:lnTo>
                    <a:pt x="3128" y="310"/>
                  </a:lnTo>
                  <a:lnTo>
                    <a:pt x="3121" y="312"/>
                  </a:lnTo>
                  <a:lnTo>
                    <a:pt x="3115" y="315"/>
                  </a:lnTo>
                  <a:lnTo>
                    <a:pt x="3109" y="318"/>
                  </a:lnTo>
                  <a:lnTo>
                    <a:pt x="3103" y="321"/>
                  </a:lnTo>
                  <a:lnTo>
                    <a:pt x="3097" y="325"/>
                  </a:lnTo>
                  <a:lnTo>
                    <a:pt x="3092" y="329"/>
                  </a:lnTo>
                  <a:lnTo>
                    <a:pt x="3086" y="334"/>
                  </a:lnTo>
                  <a:lnTo>
                    <a:pt x="3081" y="338"/>
                  </a:lnTo>
                  <a:lnTo>
                    <a:pt x="3076" y="343"/>
                  </a:lnTo>
                  <a:lnTo>
                    <a:pt x="3071" y="348"/>
                  </a:lnTo>
                  <a:lnTo>
                    <a:pt x="3067" y="353"/>
                  </a:lnTo>
                  <a:lnTo>
                    <a:pt x="3063" y="359"/>
                  </a:lnTo>
                  <a:lnTo>
                    <a:pt x="3059" y="365"/>
                  </a:lnTo>
                  <a:lnTo>
                    <a:pt x="3052" y="377"/>
                  </a:lnTo>
                  <a:lnTo>
                    <a:pt x="3048" y="384"/>
                  </a:lnTo>
                  <a:lnTo>
                    <a:pt x="3046" y="391"/>
                  </a:lnTo>
                  <a:lnTo>
                    <a:pt x="3043" y="398"/>
                  </a:lnTo>
                  <a:lnTo>
                    <a:pt x="3041" y="405"/>
                  </a:lnTo>
                  <a:lnTo>
                    <a:pt x="3039" y="413"/>
                  </a:lnTo>
                  <a:lnTo>
                    <a:pt x="3037" y="420"/>
                  </a:lnTo>
                  <a:lnTo>
                    <a:pt x="3035" y="436"/>
                  </a:lnTo>
                  <a:lnTo>
                    <a:pt x="3034" y="453"/>
                  </a:lnTo>
                  <a:lnTo>
                    <a:pt x="3034" y="462"/>
                  </a:lnTo>
                  <a:lnTo>
                    <a:pt x="3035" y="470"/>
                  </a:lnTo>
                  <a:lnTo>
                    <a:pt x="3036" y="478"/>
                  </a:lnTo>
                  <a:lnTo>
                    <a:pt x="3037" y="486"/>
                  </a:lnTo>
                  <a:lnTo>
                    <a:pt x="3041" y="501"/>
                  </a:lnTo>
                  <a:lnTo>
                    <a:pt x="3046" y="515"/>
                  </a:lnTo>
                  <a:lnTo>
                    <a:pt x="3052" y="529"/>
                  </a:lnTo>
                  <a:lnTo>
                    <a:pt x="3055" y="535"/>
                  </a:lnTo>
                  <a:lnTo>
                    <a:pt x="3059" y="541"/>
                  </a:lnTo>
                  <a:lnTo>
                    <a:pt x="3063" y="547"/>
                  </a:lnTo>
                  <a:lnTo>
                    <a:pt x="3067" y="553"/>
                  </a:lnTo>
                  <a:lnTo>
                    <a:pt x="3071" y="558"/>
                  </a:lnTo>
                  <a:lnTo>
                    <a:pt x="3076" y="563"/>
                  </a:lnTo>
                  <a:lnTo>
                    <a:pt x="3081" y="568"/>
                  </a:lnTo>
                  <a:lnTo>
                    <a:pt x="3086" y="573"/>
                  </a:lnTo>
                  <a:lnTo>
                    <a:pt x="3092" y="577"/>
                  </a:lnTo>
                  <a:lnTo>
                    <a:pt x="3097" y="581"/>
                  </a:lnTo>
                  <a:lnTo>
                    <a:pt x="3109" y="588"/>
                  </a:lnTo>
                  <a:lnTo>
                    <a:pt x="3115" y="591"/>
                  </a:lnTo>
                  <a:lnTo>
                    <a:pt x="3121" y="594"/>
                  </a:lnTo>
                  <a:lnTo>
                    <a:pt x="3135" y="599"/>
                  </a:lnTo>
                  <a:lnTo>
                    <a:pt x="3148" y="602"/>
                  </a:lnTo>
                  <a:lnTo>
                    <a:pt x="3155" y="604"/>
                  </a:lnTo>
                  <a:lnTo>
                    <a:pt x="3162" y="604"/>
                  </a:lnTo>
                  <a:lnTo>
                    <a:pt x="3177" y="605"/>
                  </a:lnTo>
                  <a:lnTo>
                    <a:pt x="3192" y="604"/>
                  </a:lnTo>
                  <a:lnTo>
                    <a:pt x="3206" y="602"/>
                  </a:lnTo>
                  <a:lnTo>
                    <a:pt x="3213" y="601"/>
                  </a:lnTo>
                  <a:lnTo>
                    <a:pt x="3219" y="599"/>
                  </a:lnTo>
                  <a:lnTo>
                    <a:pt x="3226" y="597"/>
                  </a:lnTo>
                  <a:lnTo>
                    <a:pt x="3232" y="594"/>
                  </a:lnTo>
                  <a:lnTo>
                    <a:pt x="3239" y="591"/>
                  </a:lnTo>
                  <a:lnTo>
                    <a:pt x="3245" y="588"/>
                  </a:lnTo>
                  <a:lnTo>
                    <a:pt x="3251" y="585"/>
                  </a:lnTo>
                  <a:lnTo>
                    <a:pt x="3257" y="581"/>
                  </a:lnTo>
                  <a:lnTo>
                    <a:pt x="3262" y="577"/>
                  </a:lnTo>
                  <a:lnTo>
                    <a:pt x="3268" y="573"/>
                  </a:lnTo>
                  <a:lnTo>
                    <a:pt x="3273" y="568"/>
                  </a:lnTo>
                  <a:lnTo>
                    <a:pt x="3278" y="563"/>
                  </a:lnTo>
                  <a:lnTo>
                    <a:pt x="3282" y="558"/>
                  </a:lnTo>
                  <a:lnTo>
                    <a:pt x="3287" y="553"/>
                  </a:lnTo>
                  <a:lnTo>
                    <a:pt x="3291" y="547"/>
                  </a:lnTo>
                  <a:lnTo>
                    <a:pt x="3295" y="541"/>
                  </a:lnTo>
                  <a:lnTo>
                    <a:pt x="3302" y="529"/>
                  </a:lnTo>
                  <a:lnTo>
                    <a:pt x="3305" y="522"/>
                  </a:lnTo>
                  <a:lnTo>
                    <a:pt x="3308" y="515"/>
                  </a:lnTo>
                  <a:lnTo>
                    <a:pt x="3311" y="508"/>
                  </a:lnTo>
                  <a:lnTo>
                    <a:pt x="3313" y="501"/>
                  </a:lnTo>
                  <a:lnTo>
                    <a:pt x="3315" y="494"/>
                  </a:lnTo>
                  <a:lnTo>
                    <a:pt x="3317" y="486"/>
                  </a:lnTo>
                  <a:lnTo>
                    <a:pt x="3319" y="470"/>
                  </a:lnTo>
                  <a:lnTo>
                    <a:pt x="3320" y="453"/>
                  </a:lnTo>
                  <a:lnTo>
                    <a:pt x="3319" y="444"/>
                  </a:lnTo>
                  <a:lnTo>
                    <a:pt x="3319" y="436"/>
                  </a:lnTo>
                  <a:lnTo>
                    <a:pt x="3318" y="428"/>
                  </a:lnTo>
                  <a:lnTo>
                    <a:pt x="3317" y="420"/>
                  </a:lnTo>
                  <a:lnTo>
                    <a:pt x="3313" y="405"/>
                  </a:lnTo>
                  <a:lnTo>
                    <a:pt x="3308" y="391"/>
                  </a:lnTo>
                  <a:lnTo>
                    <a:pt x="3302" y="377"/>
                  </a:lnTo>
                  <a:lnTo>
                    <a:pt x="3299" y="371"/>
                  </a:lnTo>
                  <a:lnTo>
                    <a:pt x="3295" y="365"/>
                  </a:lnTo>
                  <a:lnTo>
                    <a:pt x="3291" y="359"/>
                  </a:lnTo>
                  <a:lnTo>
                    <a:pt x="3287" y="353"/>
                  </a:lnTo>
                  <a:lnTo>
                    <a:pt x="3282" y="348"/>
                  </a:lnTo>
                  <a:lnTo>
                    <a:pt x="3278" y="343"/>
                  </a:lnTo>
                  <a:lnTo>
                    <a:pt x="3273" y="338"/>
                  </a:lnTo>
                  <a:lnTo>
                    <a:pt x="3268" y="334"/>
                  </a:lnTo>
                  <a:lnTo>
                    <a:pt x="3262" y="329"/>
                  </a:lnTo>
                  <a:lnTo>
                    <a:pt x="3257" y="325"/>
                  </a:lnTo>
                  <a:lnTo>
                    <a:pt x="3245" y="318"/>
                  </a:lnTo>
                  <a:lnTo>
                    <a:pt x="3239" y="315"/>
                  </a:lnTo>
                  <a:lnTo>
                    <a:pt x="3232" y="312"/>
                  </a:lnTo>
                  <a:lnTo>
                    <a:pt x="3219" y="307"/>
                  </a:lnTo>
                  <a:lnTo>
                    <a:pt x="3206" y="304"/>
                  </a:lnTo>
                  <a:lnTo>
                    <a:pt x="3199" y="303"/>
                  </a:lnTo>
                  <a:lnTo>
                    <a:pt x="3192" y="302"/>
                  </a:lnTo>
                  <a:lnTo>
                    <a:pt x="3177" y="301"/>
                  </a:lnTo>
                  <a:close/>
                  <a:moveTo>
                    <a:pt x="4997" y="297"/>
                  </a:moveTo>
                  <a:lnTo>
                    <a:pt x="4988" y="297"/>
                  </a:lnTo>
                  <a:lnTo>
                    <a:pt x="4979" y="298"/>
                  </a:lnTo>
                  <a:lnTo>
                    <a:pt x="4971" y="299"/>
                  </a:lnTo>
                  <a:lnTo>
                    <a:pt x="4963" y="300"/>
                  </a:lnTo>
                  <a:lnTo>
                    <a:pt x="4955" y="302"/>
                  </a:lnTo>
                  <a:lnTo>
                    <a:pt x="4948" y="305"/>
                  </a:lnTo>
                  <a:lnTo>
                    <a:pt x="4941" y="307"/>
                  </a:lnTo>
                  <a:lnTo>
                    <a:pt x="4934" y="311"/>
                  </a:lnTo>
                  <a:lnTo>
                    <a:pt x="4921" y="318"/>
                  </a:lnTo>
                  <a:lnTo>
                    <a:pt x="4910" y="327"/>
                  </a:lnTo>
                  <a:lnTo>
                    <a:pt x="4904" y="331"/>
                  </a:lnTo>
                  <a:lnTo>
                    <a:pt x="4899" y="336"/>
                  </a:lnTo>
                  <a:lnTo>
                    <a:pt x="4890" y="347"/>
                  </a:lnTo>
                  <a:lnTo>
                    <a:pt x="4885" y="353"/>
                  </a:lnTo>
                  <a:lnTo>
                    <a:pt x="4881" y="359"/>
                  </a:lnTo>
                  <a:lnTo>
                    <a:pt x="4874" y="371"/>
                  </a:lnTo>
                  <a:lnTo>
                    <a:pt x="4871" y="377"/>
                  </a:lnTo>
                  <a:lnTo>
                    <a:pt x="4868" y="384"/>
                  </a:lnTo>
                  <a:lnTo>
                    <a:pt x="4863" y="397"/>
                  </a:lnTo>
                  <a:lnTo>
                    <a:pt x="4859" y="411"/>
                  </a:lnTo>
                  <a:lnTo>
                    <a:pt x="4856" y="425"/>
                  </a:lnTo>
                  <a:lnTo>
                    <a:pt x="4855" y="439"/>
                  </a:lnTo>
                  <a:lnTo>
                    <a:pt x="4854" y="454"/>
                  </a:lnTo>
                  <a:lnTo>
                    <a:pt x="4855" y="469"/>
                  </a:lnTo>
                  <a:lnTo>
                    <a:pt x="4856" y="476"/>
                  </a:lnTo>
                  <a:lnTo>
                    <a:pt x="4856" y="483"/>
                  </a:lnTo>
                  <a:lnTo>
                    <a:pt x="4859" y="497"/>
                  </a:lnTo>
                  <a:lnTo>
                    <a:pt x="4861" y="504"/>
                  </a:lnTo>
                  <a:lnTo>
                    <a:pt x="4863" y="510"/>
                  </a:lnTo>
                  <a:lnTo>
                    <a:pt x="4865" y="517"/>
                  </a:lnTo>
                  <a:lnTo>
                    <a:pt x="4868" y="524"/>
                  </a:lnTo>
                  <a:lnTo>
                    <a:pt x="4871" y="530"/>
                  </a:lnTo>
                  <a:lnTo>
                    <a:pt x="4874" y="537"/>
                  </a:lnTo>
                  <a:lnTo>
                    <a:pt x="4878" y="543"/>
                  </a:lnTo>
                  <a:lnTo>
                    <a:pt x="4881" y="549"/>
                  </a:lnTo>
                  <a:lnTo>
                    <a:pt x="4885" y="555"/>
                  </a:lnTo>
                  <a:lnTo>
                    <a:pt x="4890" y="561"/>
                  </a:lnTo>
                  <a:lnTo>
                    <a:pt x="4894" y="566"/>
                  </a:lnTo>
                  <a:lnTo>
                    <a:pt x="4899" y="571"/>
                  </a:lnTo>
                  <a:lnTo>
                    <a:pt x="4904" y="576"/>
                  </a:lnTo>
                  <a:lnTo>
                    <a:pt x="4910" y="581"/>
                  </a:lnTo>
                  <a:lnTo>
                    <a:pt x="4915" y="585"/>
                  </a:lnTo>
                  <a:lnTo>
                    <a:pt x="4921" y="589"/>
                  </a:lnTo>
                  <a:lnTo>
                    <a:pt x="4927" y="593"/>
                  </a:lnTo>
                  <a:lnTo>
                    <a:pt x="4934" y="597"/>
                  </a:lnTo>
                  <a:lnTo>
                    <a:pt x="4941" y="600"/>
                  </a:lnTo>
                  <a:lnTo>
                    <a:pt x="4948" y="603"/>
                  </a:lnTo>
                  <a:lnTo>
                    <a:pt x="4955" y="605"/>
                  </a:lnTo>
                  <a:lnTo>
                    <a:pt x="4963" y="607"/>
                  </a:lnTo>
                  <a:lnTo>
                    <a:pt x="4971" y="608"/>
                  </a:lnTo>
                  <a:lnTo>
                    <a:pt x="4979" y="610"/>
                  </a:lnTo>
                  <a:lnTo>
                    <a:pt x="4988" y="610"/>
                  </a:lnTo>
                  <a:lnTo>
                    <a:pt x="4997" y="611"/>
                  </a:lnTo>
                  <a:lnTo>
                    <a:pt x="5010" y="610"/>
                  </a:lnTo>
                  <a:lnTo>
                    <a:pt x="5022" y="608"/>
                  </a:lnTo>
                  <a:lnTo>
                    <a:pt x="5035" y="605"/>
                  </a:lnTo>
                  <a:lnTo>
                    <a:pt x="5047" y="601"/>
                  </a:lnTo>
                  <a:lnTo>
                    <a:pt x="5053" y="599"/>
                  </a:lnTo>
                  <a:lnTo>
                    <a:pt x="5059" y="596"/>
                  </a:lnTo>
                  <a:lnTo>
                    <a:pt x="5070" y="589"/>
                  </a:lnTo>
                  <a:lnTo>
                    <a:pt x="5075" y="586"/>
                  </a:lnTo>
                  <a:lnTo>
                    <a:pt x="5081" y="582"/>
                  </a:lnTo>
                  <a:lnTo>
                    <a:pt x="5086" y="577"/>
                  </a:lnTo>
                  <a:lnTo>
                    <a:pt x="5090" y="573"/>
                  </a:lnTo>
                  <a:lnTo>
                    <a:pt x="5095" y="568"/>
                  </a:lnTo>
                  <a:lnTo>
                    <a:pt x="5100" y="562"/>
                  </a:lnTo>
                  <a:lnTo>
                    <a:pt x="5104" y="557"/>
                  </a:lnTo>
                  <a:lnTo>
                    <a:pt x="5108" y="551"/>
                  </a:lnTo>
                  <a:lnTo>
                    <a:pt x="5115" y="538"/>
                  </a:lnTo>
                  <a:lnTo>
                    <a:pt x="5118" y="531"/>
                  </a:lnTo>
                  <a:lnTo>
                    <a:pt x="5121" y="524"/>
                  </a:lnTo>
                  <a:lnTo>
                    <a:pt x="5126" y="509"/>
                  </a:lnTo>
                  <a:lnTo>
                    <a:pt x="5128" y="500"/>
                  </a:lnTo>
                  <a:lnTo>
                    <a:pt x="5129" y="492"/>
                  </a:lnTo>
                  <a:lnTo>
                    <a:pt x="5131" y="483"/>
                  </a:lnTo>
                  <a:lnTo>
                    <a:pt x="5132" y="474"/>
                  </a:lnTo>
                  <a:lnTo>
                    <a:pt x="5132" y="464"/>
                  </a:lnTo>
                  <a:lnTo>
                    <a:pt x="5132" y="454"/>
                  </a:lnTo>
                  <a:lnTo>
                    <a:pt x="5132" y="444"/>
                  </a:lnTo>
                  <a:lnTo>
                    <a:pt x="5132" y="434"/>
                  </a:lnTo>
                  <a:lnTo>
                    <a:pt x="5131" y="425"/>
                  </a:lnTo>
                  <a:lnTo>
                    <a:pt x="5129" y="416"/>
                  </a:lnTo>
                  <a:lnTo>
                    <a:pt x="5126" y="399"/>
                  </a:lnTo>
                  <a:lnTo>
                    <a:pt x="5124" y="391"/>
                  </a:lnTo>
                  <a:lnTo>
                    <a:pt x="5121" y="384"/>
                  </a:lnTo>
                  <a:lnTo>
                    <a:pt x="5118" y="376"/>
                  </a:lnTo>
                  <a:lnTo>
                    <a:pt x="5115" y="369"/>
                  </a:lnTo>
                  <a:lnTo>
                    <a:pt x="5111" y="363"/>
                  </a:lnTo>
                  <a:lnTo>
                    <a:pt x="5108" y="356"/>
                  </a:lnTo>
                  <a:lnTo>
                    <a:pt x="5104" y="351"/>
                  </a:lnTo>
                  <a:lnTo>
                    <a:pt x="5100" y="345"/>
                  </a:lnTo>
                  <a:lnTo>
                    <a:pt x="5090" y="335"/>
                  </a:lnTo>
                  <a:lnTo>
                    <a:pt x="5081" y="326"/>
                  </a:lnTo>
                  <a:lnTo>
                    <a:pt x="5070" y="318"/>
                  </a:lnTo>
                  <a:lnTo>
                    <a:pt x="5064" y="314"/>
                  </a:lnTo>
                  <a:lnTo>
                    <a:pt x="5059" y="311"/>
                  </a:lnTo>
                  <a:lnTo>
                    <a:pt x="5053" y="308"/>
                  </a:lnTo>
                  <a:lnTo>
                    <a:pt x="5047" y="306"/>
                  </a:lnTo>
                  <a:lnTo>
                    <a:pt x="5041" y="304"/>
                  </a:lnTo>
                  <a:lnTo>
                    <a:pt x="5035" y="302"/>
                  </a:lnTo>
                  <a:lnTo>
                    <a:pt x="5029" y="300"/>
                  </a:lnTo>
                  <a:lnTo>
                    <a:pt x="5022" y="299"/>
                  </a:lnTo>
                  <a:lnTo>
                    <a:pt x="5010" y="297"/>
                  </a:lnTo>
                  <a:lnTo>
                    <a:pt x="5003" y="297"/>
                  </a:lnTo>
                  <a:lnTo>
                    <a:pt x="4997" y="29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grpSp>
          <p:nvGrpSpPr>
            <p:cNvPr id="1029" name="Group 1028"/>
            <p:cNvGrpSpPr>
              <a:grpSpLocks noChangeAspect="1"/>
            </p:cNvGrpSpPr>
            <p:nvPr userDrawn="1"/>
          </p:nvGrpSpPr>
          <p:grpSpPr>
            <a:xfrm>
              <a:off x="1900114" y="6364340"/>
              <a:ext cx="1052413" cy="162000"/>
              <a:chOff x="2160588" y="4324351"/>
              <a:chExt cx="7105649" cy="1093788"/>
            </a:xfrm>
            <a:solidFill>
              <a:schemeClr val="accent1"/>
            </a:solidFill>
          </p:grpSpPr>
          <p:sp>
            <p:nvSpPr>
              <p:cNvPr id="24" name="Freeform 7"/>
              <p:cNvSpPr>
                <a:spLocks noEditPoints="1"/>
              </p:cNvSpPr>
              <p:nvPr userDrawn="1"/>
            </p:nvSpPr>
            <p:spPr bwMode="auto">
              <a:xfrm>
                <a:off x="2160588" y="4527551"/>
                <a:ext cx="595312" cy="890588"/>
              </a:xfrm>
              <a:custGeom>
                <a:avLst/>
                <a:gdLst>
                  <a:gd name="T0" fmla="*/ 372 w 375"/>
                  <a:gd name="T1" fmla="*/ 420 h 561"/>
                  <a:gd name="T2" fmla="*/ 357 w 375"/>
                  <a:gd name="T3" fmla="*/ 465 h 561"/>
                  <a:gd name="T4" fmla="*/ 333 w 375"/>
                  <a:gd name="T5" fmla="*/ 502 h 561"/>
                  <a:gd name="T6" fmla="*/ 301 w 375"/>
                  <a:gd name="T7" fmla="*/ 530 h 561"/>
                  <a:gd name="T8" fmla="*/ 262 w 375"/>
                  <a:gd name="T9" fmla="*/ 549 h 561"/>
                  <a:gd name="T10" fmla="*/ 198 w 375"/>
                  <a:gd name="T11" fmla="*/ 561 h 561"/>
                  <a:gd name="T12" fmla="*/ 140 w 375"/>
                  <a:gd name="T13" fmla="*/ 557 h 561"/>
                  <a:gd name="T14" fmla="*/ 86 w 375"/>
                  <a:gd name="T15" fmla="*/ 540 h 561"/>
                  <a:gd name="T16" fmla="*/ 43 w 375"/>
                  <a:gd name="T17" fmla="*/ 515 h 561"/>
                  <a:gd name="T18" fmla="*/ 85 w 375"/>
                  <a:gd name="T19" fmla="*/ 469 h 561"/>
                  <a:gd name="T20" fmla="*/ 134 w 375"/>
                  <a:gd name="T21" fmla="*/ 494 h 561"/>
                  <a:gd name="T22" fmla="*/ 178 w 375"/>
                  <a:gd name="T23" fmla="*/ 502 h 561"/>
                  <a:gd name="T24" fmla="*/ 238 w 375"/>
                  <a:gd name="T25" fmla="*/ 494 h 561"/>
                  <a:gd name="T26" fmla="*/ 269 w 375"/>
                  <a:gd name="T27" fmla="*/ 478 h 561"/>
                  <a:gd name="T28" fmla="*/ 302 w 375"/>
                  <a:gd name="T29" fmla="*/ 437 h 561"/>
                  <a:gd name="T30" fmla="*/ 311 w 375"/>
                  <a:gd name="T31" fmla="*/ 406 h 561"/>
                  <a:gd name="T32" fmla="*/ 314 w 375"/>
                  <a:gd name="T33" fmla="*/ 342 h 561"/>
                  <a:gd name="T34" fmla="*/ 285 w 375"/>
                  <a:gd name="T35" fmla="*/ 375 h 561"/>
                  <a:gd name="T36" fmla="*/ 248 w 375"/>
                  <a:gd name="T37" fmla="*/ 397 h 561"/>
                  <a:gd name="T38" fmla="*/ 203 w 375"/>
                  <a:gd name="T39" fmla="*/ 410 h 561"/>
                  <a:gd name="T40" fmla="*/ 154 w 375"/>
                  <a:gd name="T41" fmla="*/ 409 h 561"/>
                  <a:gd name="T42" fmla="*/ 109 w 375"/>
                  <a:gd name="T43" fmla="*/ 396 h 561"/>
                  <a:gd name="T44" fmla="*/ 70 w 375"/>
                  <a:gd name="T45" fmla="*/ 372 h 561"/>
                  <a:gd name="T46" fmla="*/ 39 w 375"/>
                  <a:gd name="T47" fmla="*/ 339 h 561"/>
                  <a:gd name="T48" fmla="*/ 13 w 375"/>
                  <a:gd name="T49" fmla="*/ 290 h 561"/>
                  <a:gd name="T50" fmla="*/ 2 w 375"/>
                  <a:gd name="T51" fmla="*/ 241 h 561"/>
                  <a:gd name="T52" fmla="*/ 1 w 375"/>
                  <a:gd name="T53" fmla="*/ 187 h 561"/>
                  <a:gd name="T54" fmla="*/ 11 w 375"/>
                  <a:gd name="T55" fmla="*/ 136 h 561"/>
                  <a:gd name="T56" fmla="*/ 30 w 375"/>
                  <a:gd name="T57" fmla="*/ 91 h 561"/>
                  <a:gd name="T58" fmla="*/ 59 w 375"/>
                  <a:gd name="T59" fmla="*/ 53 h 561"/>
                  <a:gd name="T60" fmla="*/ 96 w 375"/>
                  <a:gd name="T61" fmla="*/ 25 h 561"/>
                  <a:gd name="T62" fmla="*/ 141 w 375"/>
                  <a:gd name="T63" fmla="*/ 6 h 561"/>
                  <a:gd name="T64" fmla="*/ 193 w 375"/>
                  <a:gd name="T65" fmla="*/ 0 h 561"/>
                  <a:gd name="T66" fmla="*/ 243 w 375"/>
                  <a:gd name="T67" fmla="*/ 9 h 561"/>
                  <a:gd name="T68" fmla="*/ 283 w 375"/>
                  <a:gd name="T69" fmla="*/ 30 h 561"/>
                  <a:gd name="T70" fmla="*/ 316 w 375"/>
                  <a:gd name="T71" fmla="*/ 63 h 561"/>
                  <a:gd name="T72" fmla="*/ 176 w 375"/>
                  <a:gd name="T73" fmla="*/ 60 h 561"/>
                  <a:gd name="T74" fmla="*/ 137 w 375"/>
                  <a:gd name="T75" fmla="*/ 71 h 561"/>
                  <a:gd name="T76" fmla="*/ 105 w 375"/>
                  <a:gd name="T77" fmla="*/ 93 h 561"/>
                  <a:gd name="T78" fmla="*/ 82 w 375"/>
                  <a:gd name="T79" fmla="*/ 125 h 561"/>
                  <a:gd name="T80" fmla="*/ 65 w 375"/>
                  <a:gd name="T81" fmla="*/ 179 h 561"/>
                  <a:gd name="T82" fmla="*/ 65 w 375"/>
                  <a:gd name="T83" fmla="*/ 239 h 561"/>
                  <a:gd name="T84" fmla="*/ 76 w 375"/>
                  <a:gd name="T85" fmla="*/ 279 h 561"/>
                  <a:gd name="T86" fmla="*/ 96 w 375"/>
                  <a:gd name="T87" fmla="*/ 312 h 561"/>
                  <a:gd name="T88" fmla="*/ 131 w 375"/>
                  <a:gd name="T89" fmla="*/ 339 h 561"/>
                  <a:gd name="T90" fmla="*/ 176 w 375"/>
                  <a:gd name="T91" fmla="*/ 352 h 561"/>
                  <a:gd name="T92" fmla="*/ 220 w 375"/>
                  <a:gd name="T93" fmla="*/ 350 h 561"/>
                  <a:gd name="T94" fmla="*/ 245 w 375"/>
                  <a:gd name="T95" fmla="*/ 340 h 561"/>
                  <a:gd name="T96" fmla="*/ 271 w 375"/>
                  <a:gd name="T97" fmla="*/ 321 h 561"/>
                  <a:gd name="T98" fmla="*/ 302 w 375"/>
                  <a:gd name="T99" fmla="*/ 272 h 561"/>
                  <a:gd name="T100" fmla="*/ 314 w 375"/>
                  <a:gd name="T101" fmla="*/ 208 h 561"/>
                  <a:gd name="T102" fmla="*/ 303 w 375"/>
                  <a:gd name="T103" fmla="*/ 143 h 561"/>
                  <a:gd name="T104" fmla="*/ 282 w 375"/>
                  <a:gd name="T105" fmla="*/ 102 h 561"/>
                  <a:gd name="T106" fmla="*/ 243 w 375"/>
                  <a:gd name="T107" fmla="*/ 70 h 561"/>
                  <a:gd name="T108" fmla="*/ 190 w 375"/>
                  <a:gd name="T109" fmla="*/ 59 h 5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75" h="561">
                    <a:moveTo>
                      <a:pt x="375" y="379"/>
                    </a:moveTo>
                    <a:lnTo>
                      <a:pt x="375" y="390"/>
                    </a:lnTo>
                    <a:lnTo>
                      <a:pt x="375" y="400"/>
                    </a:lnTo>
                    <a:lnTo>
                      <a:pt x="373" y="411"/>
                    </a:lnTo>
                    <a:lnTo>
                      <a:pt x="372" y="420"/>
                    </a:lnTo>
                    <a:lnTo>
                      <a:pt x="370" y="430"/>
                    </a:lnTo>
                    <a:lnTo>
                      <a:pt x="367" y="439"/>
                    </a:lnTo>
                    <a:lnTo>
                      <a:pt x="364" y="448"/>
                    </a:lnTo>
                    <a:lnTo>
                      <a:pt x="361" y="457"/>
                    </a:lnTo>
                    <a:lnTo>
                      <a:pt x="357" y="465"/>
                    </a:lnTo>
                    <a:lnTo>
                      <a:pt x="353" y="473"/>
                    </a:lnTo>
                    <a:lnTo>
                      <a:pt x="349" y="481"/>
                    </a:lnTo>
                    <a:lnTo>
                      <a:pt x="344" y="488"/>
                    </a:lnTo>
                    <a:lnTo>
                      <a:pt x="339" y="495"/>
                    </a:lnTo>
                    <a:lnTo>
                      <a:pt x="333" y="502"/>
                    </a:lnTo>
                    <a:lnTo>
                      <a:pt x="327" y="508"/>
                    </a:lnTo>
                    <a:lnTo>
                      <a:pt x="321" y="514"/>
                    </a:lnTo>
                    <a:lnTo>
                      <a:pt x="315" y="520"/>
                    </a:lnTo>
                    <a:lnTo>
                      <a:pt x="308" y="525"/>
                    </a:lnTo>
                    <a:lnTo>
                      <a:pt x="301" y="530"/>
                    </a:lnTo>
                    <a:lnTo>
                      <a:pt x="294" y="534"/>
                    </a:lnTo>
                    <a:lnTo>
                      <a:pt x="286" y="539"/>
                    </a:lnTo>
                    <a:lnTo>
                      <a:pt x="278" y="542"/>
                    </a:lnTo>
                    <a:lnTo>
                      <a:pt x="270" y="546"/>
                    </a:lnTo>
                    <a:lnTo>
                      <a:pt x="262" y="549"/>
                    </a:lnTo>
                    <a:lnTo>
                      <a:pt x="253" y="552"/>
                    </a:lnTo>
                    <a:lnTo>
                      <a:pt x="245" y="554"/>
                    </a:lnTo>
                    <a:lnTo>
                      <a:pt x="226" y="558"/>
                    </a:lnTo>
                    <a:lnTo>
                      <a:pt x="208" y="560"/>
                    </a:lnTo>
                    <a:lnTo>
                      <a:pt x="198" y="561"/>
                    </a:lnTo>
                    <a:lnTo>
                      <a:pt x="188" y="561"/>
                    </a:lnTo>
                    <a:lnTo>
                      <a:pt x="176" y="561"/>
                    </a:lnTo>
                    <a:lnTo>
                      <a:pt x="163" y="560"/>
                    </a:lnTo>
                    <a:lnTo>
                      <a:pt x="151" y="559"/>
                    </a:lnTo>
                    <a:lnTo>
                      <a:pt x="140" y="557"/>
                    </a:lnTo>
                    <a:lnTo>
                      <a:pt x="128" y="554"/>
                    </a:lnTo>
                    <a:lnTo>
                      <a:pt x="117" y="551"/>
                    </a:lnTo>
                    <a:lnTo>
                      <a:pt x="107" y="548"/>
                    </a:lnTo>
                    <a:lnTo>
                      <a:pt x="96" y="544"/>
                    </a:lnTo>
                    <a:lnTo>
                      <a:pt x="86" y="540"/>
                    </a:lnTo>
                    <a:lnTo>
                      <a:pt x="77" y="536"/>
                    </a:lnTo>
                    <a:lnTo>
                      <a:pt x="68" y="531"/>
                    </a:lnTo>
                    <a:lnTo>
                      <a:pt x="59" y="526"/>
                    </a:lnTo>
                    <a:lnTo>
                      <a:pt x="50" y="520"/>
                    </a:lnTo>
                    <a:lnTo>
                      <a:pt x="43" y="515"/>
                    </a:lnTo>
                    <a:lnTo>
                      <a:pt x="35" y="509"/>
                    </a:lnTo>
                    <a:lnTo>
                      <a:pt x="28" y="503"/>
                    </a:lnTo>
                    <a:lnTo>
                      <a:pt x="68" y="456"/>
                    </a:lnTo>
                    <a:lnTo>
                      <a:pt x="79" y="465"/>
                    </a:lnTo>
                    <a:lnTo>
                      <a:pt x="85" y="469"/>
                    </a:lnTo>
                    <a:lnTo>
                      <a:pt x="91" y="473"/>
                    </a:lnTo>
                    <a:lnTo>
                      <a:pt x="104" y="481"/>
                    </a:lnTo>
                    <a:lnTo>
                      <a:pt x="119" y="488"/>
                    </a:lnTo>
                    <a:lnTo>
                      <a:pt x="126" y="491"/>
                    </a:lnTo>
                    <a:lnTo>
                      <a:pt x="134" y="494"/>
                    </a:lnTo>
                    <a:lnTo>
                      <a:pt x="143" y="496"/>
                    </a:lnTo>
                    <a:lnTo>
                      <a:pt x="151" y="498"/>
                    </a:lnTo>
                    <a:lnTo>
                      <a:pt x="160" y="500"/>
                    </a:lnTo>
                    <a:lnTo>
                      <a:pt x="169" y="501"/>
                    </a:lnTo>
                    <a:lnTo>
                      <a:pt x="178" y="502"/>
                    </a:lnTo>
                    <a:lnTo>
                      <a:pt x="188" y="502"/>
                    </a:lnTo>
                    <a:lnTo>
                      <a:pt x="201" y="502"/>
                    </a:lnTo>
                    <a:lnTo>
                      <a:pt x="214" y="500"/>
                    </a:lnTo>
                    <a:lnTo>
                      <a:pt x="226" y="498"/>
                    </a:lnTo>
                    <a:lnTo>
                      <a:pt x="238" y="494"/>
                    </a:lnTo>
                    <a:lnTo>
                      <a:pt x="244" y="492"/>
                    </a:lnTo>
                    <a:lnTo>
                      <a:pt x="249" y="490"/>
                    </a:lnTo>
                    <a:lnTo>
                      <a:pt x="259" y="484"/>
                    </a:lnTo>
                    <a:lnTo>
                      <a:pt x="264" y="481"/>
                    </a:lnTo>
                    <a:lnTo>
                      <a:pt x="269" y="478"/>
                    </a:lnTo>
                    <a:lnTo>
                      <a:pt x="278" y="471"/>
                    </a:lnTo>
                    <a:lnTo>
                      <a:pt x="286" y="462"/>
                    </a:lnTo>
                    <a:lnTo>
                      <a:pt x="293" y="453"/>
                    </a:lnTo>
                    <a:lnTo>
                      <a:pt x="299" y="443"/>
                    </a:lnTo>
                    <a:lnTo>
                      <a:pt x="302" y="437"/>
                    </a:lnTo>
                    <a:lnTo>
                      <a:pt x="304" y="432"/>
                    </a:lnTo>
                    <a:lnTo>
                      <a:pt x="306" y="426"/>
                    </a:lnTo>
                    <a:lnTo>
                      <a:pt x="308" y="420"/>
                    </a:lnTo>
                    <a:lnTo>
                      <a:pt x="310" y="413"/>
                    </a:lnTo>
                    <a:lnTo>
                      <a:pt x="311" y="406"/>
                    </a:lnTo>
                    <a:lnTo>
                      <a:pt x="312" y="400"/>
                    </a:lnTo>
                    <a:lnTo>
                      <a:pt x="313" y="392"/>
                    </a:lnTo>
                    <a:lnTo>
                      <a:pt x="313" y="385"/>
                    </a:lnTo>
                    <a:lnTo>
                      <a:pt x="314" y="378"/>
                    </a:lnTo>
                    <a:lnTo>
                      <a:pt x="314" y="342"/>
                    </a:lnTo>
                    <a:lnTo>
                      <a:pt x="308" y="350"/>
                    </a:lnTo>
                    <a:lnTo>
                      <a:pt x="302" y="358"/>
                    </a:lnTo>
                    <a:lnTo>
                      <a:pt x="295" y="365"/>
                    </a:lnTo>
                    <a:lnTo>
                      <a:pt x="288" y="371"/>
                    </a:lnTo>
                    <a:lnTo>
                      <a:pt x="285" y="375"/>
                    </a:lnTo>
                    <a:lnTo>
                      <a:pt x="281" y="378"/>
                    </a:lnTo>
                    <a:lnTo>
                      <a:pt x="273" y="383"/>
                    </a:lnTo>
                    <a:lnTo>
                      <a:pt x="265" y="388"/>
                    </a:lnTo>
                    <a:lnTo>
                      <a:pt x="257" y="393"/>
                    </a:lnTo>
                    <a:lnTo>
                      <a:pt x="248" y="397"/>
                    </a:lnTo>
                    <a:lnTo>
                      <a:pt x="239" y="401"/>
                    </a:lnTo>
                    <a:lnTo>
                      <a:pt x="230" y="404"/>
                    </a:lnTo>
                    <a:lnTo>
                      <a:pt x="221" y="406"/>
                    </a:lnTo>
                    <a:lnTo>
                      <a:pt x="212" y="408"/>
                    </a:lnTo>
                    <a:lnTo>
                      <a:pt x="203" y="410"/>
                    </a:lnTo>
                    <a:lnTo>
                      <a:pt x="194" y="411"/>
                    </a:lnTo>
                    <a:lnTo>
                      <a:pt x="184" y="411"/>
                    </a:lnTo>
                    <a:lnTo>
                      <a:pt x="174" y="411"/>
                    </a:lnTo>
                    <a:lnTo>
                      <a:pt x="164" y="410"/>
                    </a:lnTo>
                    <a:lnTo>
                      <a:pt x="154" y="409"/>
                    </a:lnTo>
                    <a:lnTo>
                      <a:pt x="145" y="407"/>
                    </a:lnTo>
                    <a:lnTo>
                      <a:pt x="135" y="405"/>
                    </a:lnTo>
                    <a:lnTo>
                      <a:pt x="126" y="402"/>
                    </a:lnTo>
                    <a:lnTo>
                      <a:pt x="117" y="399"/>
                    </a:lnTo>
                    <a:lnTo>
                      <a:pt x="109" y="396"/>
                    </a:lnTo>
                    <a:lnTo>
                      <a:pt x="100" y="392"/>
                    </a:lnTo>
                    <a:lnTo>
                      <a:pt x="92" y="388"/>
                    </a:lnTo>
                    <a:lnTo>
                      <a:pt x="85" y="383"/>
                    </a:lnTo>
                    <a:lnTo>
                      <a:pt x="77" y="378"/>
                    </a:lnTo>
                    <a:lnTo>
                      <a:pt x="70" y="372"/>
                    </a:lnTo>
                    <a:lnTo>
                      <a:pt x="63" y="366"/>
                    </a:lnTo>
                    <a:lnTo>
                      <a:pt x="57" y="360"/>
                    </a:lnTo>
                    <a:lnTo>
                      <a:pt x="51" y="354"/>
                    </a:lnTo>
                    <a:lnTo>
                      <a:pt x="45" y="347"/>
                    </a:lnTo>
                    <a:lnTo>
                      <a:pt x="39" y="339"/>
                    </a:lnTo>
                    <a:lnTo>
                      <a:pt x="34" y="332"/>
                    </a:lnTo>
                    <a:lnTo>
                      <a:pt x="29" y="324"/>
                    </a:lnTo>
                    <a:lnTo>
                      <a:pt x="20" y="307"/>
                    </a:lnTo>
                    <a:lnTo>
                      <a:pt x="17" y="299"/>
                    </a:lnTo>
                    <a:lnTo>
                      <a:pt x="13" y="290"/>
                    </a:lnTo>
                    <a:lnTo>
                      <a:pt x="10" y="280"/>
                    </a:lnTo>
                    <a:lnTo>
                      <a:pt x="8" y="271"/>
                    </a:lnTo>
                    <a:lnTo>
                      <a:pt x="5" y="261"/>
                    </a:lnTo>
                    <a:lnTo>
                      <a:pt x="3" y="251"/>
                    </a:lnTo>
                    <a:lnTo>
                      <a:pt x="2" y="241"/>
                    </a:lnTo>
                    <a:lnTo>
                      <a:pt x="1" y="230"/>
                    </a:lnTo>
                    <a:lnTo>
                      <a:pt x="0" y="220"/>
                    </a:lnTo>
                    <a:lnTo>
                      <a:pt x="0" y="209"/>
                    </a:lnTo>
                    <a:lnTo>
                      <a:pt x="0" y="198"/>
                    </a:lnTo>
                    <a:lnTo>
                      <a:pt x="1" y="187"/>
                    </a:lnTo>
                    <a:lnTo>
                      <a:pt x="2" y="176"/>
                    </a:lnTo>
                    <a:lnTo>
                      <a:pt x="4" y="166"/>
                    </a:lnTo>
                    <a:lnTo>
                      <a:pt x="6" y="156"/>
                    </a:lnTo>
                    <a:lnTo>
                      <a:pt x="8" y="146"/>
                    </a:lnTo>
                    <a:lnTo>
                      <a:pt x="11" y="136"/>
                    </a:lnTo>
                    <a:lnTo>
                      <a:pt x="14" y="126"/>
                    </a:lnTo>
                    <a:lnTo>
                      <a:pt x="17" y="117"/>
                    </a:lnTo>
                    <a:lnTo>
                      <a:pt x="21" y="108"/>
                    </a:lnTo>
                    <a:lnTo>
                      <a:pt x="26" y="99"/>
                    </a:lnTo>
                    <a:lnTo>
                      <a:pt x="30" y="91"/>
                    </a:lnTo>
                    <a:lnTo>
                      <a:pt x="35" y="82"/>
                    </a:lnTo>
                    <a:lnTo>
                      <a:pt x="41" y="75"/>
                    </a:lnTo>
                    <a:lnTo>
                      <a:pt x="47" y="67"/>
                    </a:lnTo>
                    <a:lnTo>
                      <a:pt x="53" y="60"/>
                    </a:lnTo>
                    <a:lnTo>
                      <a:pt x="59" y="53"/>
                    </a:lnTo>
                    <a:lnTo>
                      <a:pt x="66" y="47"/>
                    </a:lnTo>
                    <a:lnTo>
                      <a:pt x="73" y="41"/>
                    </a:lnTo>
                    <a:lnTo>
                      <a:pt x="81" y="35"/>
                    </a:lnTo>
                    <a:lnTo>
                      <a:pt x="88" y="29"/>
                    </a:lnTo>
                    <a:lnTo>
                      <a:pt x="96" y="25"/>
                    </a:lnTo>
                    <a:lnTo>
                      <a:pt x="105" y="20"/>
                    </a:lnTo>
                    <a:lnTo>
                      <a:pt x="113" y="16"/>
                    </a:lnTo>
                    <a:lnTo>
                      <a:pt x="122" y="12"/>
                    </a:lnTo>
                    <a:lnTo>
                      <a:pt x="132" y="9"/>
                    </a:lnTo>
                    <a:lnTo>
                      <a:pt x="141" y="6"/>
                    </a:lnTo>
                    <a:lnTo>
                      <a:pt x="151" y="4"/>
                    </a:lnTo>
                    <a:lnTo>
                      <a:pt x="161" y="2"/>
                    </a:lnTo>
                    <a:lnTo>
                      <a:pt x="171" y="1"/>
                    </a:lnTo>
                    <a:lnTo>
                      <a:pt x="182" y="0"/>
                    </a:lnTo>
                    <a:lnTo>
                      <a:pt x="193" y="0"/>
                    </a:lnTo>
                    <a:lnTo>
                      <a:pt x="201" y="0"/>
                    </a:lnTo>
                    <a:lnTo>
                      <a:pt x="209" y="1"/>
                    </a:lnTo>
                    <a:lnTo>
                      <a:pt x="226" y="4"/>
                    </a:lnTo>
                    <a:lnTo>
                      <a:pt x="235" y="6"/>
                    </a:lnTo>
                    <a:lnTo>
                      <a:pt x="243" y="9"/>
                    </a:lnTo>
                    <a:lnTo>
                      <a:pt x="252" y="12"/>
                    </a:lnTo>
                    <a:lnTo>
                      <a:pt x="260" y="16"/>
                    </a:lnTo>
                    <a:lnTo>
                      <a:pt x="268" y="20"/>
                    </a:lnTo>
                    <a:lnTo>
                      <a:pt x="276" y="25"/>
                    </a:lnTo>
                    <a:lnTo>
                      <a:pt x="283" y="30"/>
                    </a:lnTo>
                    <a:lnTo>
                      <a:pt x="290" y="36"/>
                    </a:lnTo>
                    <a:lnTo>
                      <a:pt x="297" y="42"/>
                    </a:lnTo>
                    <a:lnTo>
                      <a:pt x="304" y="48"/>
                    </a:lnTo>
                    <a:lnTo>
                      <a:pt x="310" y="56"/>
                    </a:lnTo>
                    <a:lnTo>
                      <a:pt x="316" y="63"/>
                    </a:lnTo>
                    <a:lnTo>
                      <a:pt x="316" y="7"/>
                    </a:lnTo>
                    <a:lnTo>
                      <a:pt x="375" y="7"/>
                    </a:lnTo>
                    <a:lnTo>
                      <a:pt x="375" y="379"/>
                    </a:lnTo>
                    <a:close/>
                    <a:moveTo>
                      <a:pt x="190" y="59"/>
                    </a:moveTo>
                    <a:lnTo>
                      <a:pt x="176" y="60"/>
                    </a:lnTo>
                    <a:lnTo>
                      <a:pt x="169" y="61"/>
                    </a:lnTo>
                    <a:lnTo>
                      <a:pt x="162" y="62"/>
                    </a:lnTo>
                    <a:lnTo>
                      <a:pt x="155" y="64"/>
                    </a:lnTo>
                    <a:lnTo>
                      <a:pt x="149" y="66"/>
                    </a:lnTo>
                    <a:lnTo>
                      <a:pt x="137" y="71"/>
                    </a:lnTo>
                    <a:lnTo>
                      <a:pt x="125" y="77"/>
                    </a:lnTo>
                    <a:lnTo>
                      <a:pt x="120" y="81"/>
                    </a:lnTo>
                    <a:lnTo>
                      <a:pt x="115" y="85"/>
                    </a:lnTo>
                    <a:lnTo>
                      <a:pt x="110" y="89"/>
                    </a:lnTo>
                    <a:lnTo>
                      <a:pt x="105" y="93"/>
                    </a:lnTo>
                    <a:lnTo>
                      <a:pt x="101" y="98"/>
                    </a:lnTo>
                    <a:lnTo>
                      <a:pt x="97" y="103"/>
                    </a:lnTo>
                    <a:lnTo>
                      <a:pt x="89" y="113"/>
                    </a:lnTo>
                    <a:lnTo>
                      <a:pt x="85" y="119"/>
                    </a:lnTo>
                    <a:lnTo>
                      <a:pt x="82" y="125"/>
                    </a:lnTo>
                    <a:lnTo>
                      <a:pt x="76" y="137"/>
                    </a:lnTo>
                    <a:lnTo>
                      <a:pt x="71" y="151"/>
                    </a:lnTo>
                    <a:lnTo>
                      <a:pt x="69" y="157"/>
                    </a:lnTo>
                    <a:lnTo>
                      <a:pt x="68" y="164"/>
                    </a:lnTo>
                    <a:lnTo>
                      <a:pt x="65" y="179"/>
                    </a:lnTo>
                    <a:lnTo>
                      <a:pt x="63" y="194"/>
                    </a:lnTo>
                    <a:lnTo>
                      <a:pt x="63" y="209"/>
                    </a:lnTo>
                    <a:lnTo>
                      <a:pt x="63" y="224"/>
                    </a:lnTo>
                    <a:lnTo>
                      <a:pt x="64" y="231"/>
                    </a:lnTo>
                    <a:lnTo>
                      <a:pt x="65" y="239"/>
                    </a:lnTo>
                    <a:lnTo>
                      <a:pt x="66" y="246"/>
                    </a:lnTo>
                    <a:lnTo>
                      <a:pt x="68" y="253"/>
                    </a:lnTo>
                    <a:lnTo>
                      <a:pt x="69" y="259"/>
                    </a:lnTo>
                    <a:lnTo>
                      <a:pt x="71" y="266"/>
                    </a:lnTo>
                    <a:lnTo>
                      <a:pt x="76" y="279"/>
                    </a:lnTo>
                    <a:lnTo>
                      <a:pt x="82" y="291"/>
                    </a:lnTo>
                    <a:lnTo>
                      <a:pt x="85" y="296"/>
                    </a:lnTo>
                    <a:lnTo>
                      <a:pt x="89" y="302"/>
                    </a:lnTo>
                    <a:lnTo>
                      <a:pt x="92" y="307"/>
                    </a:lnTo>
                    <a:lnTo>
                      <a:pt x="96" y="312"/>
                    </a:lnTo>
                    <a:lnTo>
                      <a:pt x="105" y="321"/>
                    </a:lnTo>
                    <a:lnTo>
                      <a:pt x="110" y="325"/>
                    </a:lnTo>
                    <a:lnTo>
                      <a:pt x="115" y="329"/>
                    </a:lnTo>
                    <a:lnTo>
                      <a:pt x="125" y="336"/>
                    </a:lnTo>
                    <a:lnTo>
                      <a:pt x="131" y="339"/>
                    </a:lnTo>
                    <a:lnTo>
                      <a:pt x="137" y="342"/>
                    </a:lnTo>
                    <a:lnTo>
                      <a:pt x="149" y="347"/>
                    </a:lnTo>
                    <a:lnTo>
                      <a:pt x="162" y="350"/>
                    </a:lnTo>
                    <a:lnTo>
                      <a:pt x="169" y="351"/>
                    </a:lnTo>
                    <a:lnTo>
                      <a:pt x="176" y="352"/>
                    </a:lnTo>
                    <a:lnTo>
                      <a:pt x="191" y="353"/>
                    </a:lnTo>
                    <a:lnTo>
                      <a:pt x="199" y="353"/>
                    </a:lnTo>
                    <a:lnTo>
                      <a:pt x="206" y="352"/>
                    </a:lnTo>
                    <a:lnTo>
                      <a:pt x="213" y="351"/>
                    </a:lnTo>
                    <a:lnTo>
                      <a:pt x="220" y="350"/>
                    </a:lnTo>
                    <a:lnTo>
                      <a:pt x="227" y="348"/>
                    </a:lnTo>
                    <a:lnTo>
                      <a:pt x="233" y="345"/>
                    </a:lnTo>
                    <a:lnTo>
                      <a:pt x="239" y="343"/>
                    </a:lnTo>
                    <a:lnTo>
                      <a:pt x="242" y="342"/>
                    </a:lnTo>
                    <a:lnTo>
                      <a:pt x="245" y="340"/>
                    </a:lnTo>
                    <a:lnTo>
                      <a:pt x="251" y="337"/>
                    </a:lnTo>
                    <a:lnTo>
                      <a:pt x="256" y="333"/>
                    </a:lnTo>
                    <a:lnTo>
                      <a:pt x="261" y="329"/>
                    </a:lnTo>
                    <a:lnTo>
                      <a:pt x="266" y="325"/>
                    </a:lnTo>
                    <a:lnTo>
                      <a:pt x="271" y="321"/>
                    </a:lnTo>
                    <a:lnTo>
                      <a:pt x="275" y="316"/>
                    </a:lnTo>
                    <a:lnTo>
                      <a:pt x="283" y="307"/>
                    </a:lnTo>
                    <a:lnTo>
                      <a:pt x="290" y="296"/>
                    </a:lnTo>
                    <a:lnTo>
                      <a:pt x="296" y="284"/>
                    </a:lnTo>
                    <a:lnTo>
                      <a:pt x="302" y="272"/>
                    </a:lnTo>
                    <a:lnTo>
                      <a:pt x="306" y="260"/>
                    </a:lnTo>
                    <a:lnTo>
                      <a:pt x="309" y="247"/>
                    </a:lnTo>
                    <a:lnTo>
                      <a:pt x="312" y="234"/>
                    </a:lnTo>
                    <a:lnTo>
                      <a:pt x="313" y="221"/>
                    </a:lnTo>
                    <a:lnTo>
                      <a:pt x="314" y="208"/>
                    </a:lnTo>
                    <a:lnTo>
                      <a:pt x="313" y="193"/>
                    </a:lnTo>
                    <a:lnTo>
                      <a:pt x="311" y="178"/>
                    </a:lnTo>
                    <a:lnTo>
                      <a:pt x="309" y="163"/>
                    </a:lnTo>
                    <a:lnTo>
                      <a:pt x="305" y="150"/>
                    </a:lnTo>
                    <a:lnTo>
                      <a:pt x="303" y="143"/>
                    </a:lnTo>
                    <a:lnTo>
                      <a:pt x="301" y="136"/>
                    </a:lnTo>
                    <a:lnTo>
                      <a:pt x="295" y="124"/>
                    </a:lnTo>
                    <a:lnTo>
                      <a:pt x="289" y="113"/>
                    </a:lnTo>
                    <a:lnTo>
                      <a:pt x="285" y="107"/>
                    </a:lnTo>
                    <a:lnTo>
                      <a:pt x="282" y="102"/>
                    </a:lnTo>
                    <a:lnTo>
                      <a:pt x="273" y="93"/>
                    </a:lnTo>
                    <a:lnTo>
                      <a:pt x="264" y="84"/>
                    </a:lnTo>
                    <a:lnTo>
                      <a:pt x="259" y="80"/>
                    </a:lnTo>
                    <a:lnTo>
                      <a:pt x="254" y="77"/>
                    </a:lnTo>
                    <a:lnTo>
                      <a:pt x="243" y="70"/>
                    </a:lnTo>
                    <a:lnTo>
                      <a:pt x="231" y="65"/>
                    </a:lnTo>
                    <a:lnTo>
                      <a:pt x="225" y="64"/>
                    </a:lnTo>
                    <a:lnTo>
                      <a:pt x="218" y="62"/>
                    </a:lnTo>
                    <a:lnTo>
                      <a:pt x="205" y="60"/>
                    </a:lnTo>
                    <a:lnTo>
                      <a:pt x="190" y="5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25" name="Freeform 8"/>
              <p:cNvSpPr>
                <a:spLocks noEditPoints="1"/>
              </p:cNvSpPr>
              <p:nvPr userDrawn="1"/>
            </p:nvSpPr>
            <p:spPr bwMode="auto">
              <a:xfrm>
                <a:off x="2919413" y="4527551"/>
                <a:ext cx="552450" cy="676275"/>
              </a:xfrm>
              <a:custGeom>
                <a:avLst/>
                <a:gdLst>
                  <a:gd name="T0" fmla="*/ 65 w 348"/>
                  <a:gd name="T1" fmla="*/ 246 h 426"/>
                  <a:gd name="T2" fmla="*/ 71 w 348"/>
                  <a:gd name="T3" fmla="*/ 272 h 426"/>
                  <a:gd name="T4" fmla="*/ 83 w 348"/>
                  <a:gd name="T5" fmla="*/ 302 h 426"/>
                  <a:gd name="T6" fmla="*/ 98 w 348"/>
                  <a:gd name="T7" fmla="*/ 323 h 426"/>
                  <a:gd name="T8" fmla="*/ 120 w 348"/>
                  <a:gd name="T9" fmla="*/ 345 h 426"/>
                  <a:gd name="T10" fmla="*/ 142 w 348"/>
                  <a:gd name="T11" fmla="*/ 358 h 426"/>
                  <a:gd name="T12" fmla="*/ 161 w 348"/>
                  <a:gd name="T13" fmla="*/ 364 h 426"/>
                  <a:gd name="T14" fmla="*/ 188 w 348"/>
                  <a:gd name="T15" fmla="*/ 367 h 426"/>
                  <a:gd name="T16" fmla="*/ 220 w 348"/>
                  <a:gd name="T17" fmla="*/ 364 h 426"/>
                  <a:gd name="T18" fmla="*/ 247 w 348"/>
                  <a:gd name="T19" fmla="*/ 355 h 426"/>
                  <a:gd name="T20" fmla="*/ 269 w 348"/>
                  <a:gd name="T21" fmla="*/ 343 h 426"/>
                  <a:gd name="T22" fmla="*/ 295 w 348"/>
                  <a:gd name="T23" fmla="*/ 320 h 426"/>
                  <a:gd name="T24" fmla="*/ 342 w 348"/>
                  <a:gd name="T25" fmla="*/ 356 h 426"/>
                  <a:gd name="T26" fmla="*/ 322 w 348"/>
                  <a:gd name="T27" fmla="*/ 377 h 426"/>
                  <a:gd name="T28" fmla="*/ 296 w 348"/>
                  <a:gd name="T29" fmla="*/ 396 h 426"/>
                  <a:gd name="T30" fmla="*/ 263 w 348"/>
                  <a:gd name="T31" fmla="*/ 412 h 426"/>
                  <a:gd name="T32" fmla="*/ 226 w 348"/>
                  <a:gd name="T33" fmla="*/ 422 h 426"/>
                  <a:gd name="T34" fmla="*/ 183 w 348"/>
                  <a:gd name="T35" fmla="*/ 426 h 426"/>
                  <a:gd name="T36" fmla="*/ 154 w 348"/>
                  <a:gd name="T37" fmla="*/ 424 h 426"/>
                  <a:gd name="T38" fmla="*/ 126 w 348"/>
                  <a:gd name="T39" fmla="*/ 417 h 426"/>
                  <a:gd name="T40" fmla="*/ 101 w 348"/>
                  <a:gd name="T41" fmla="*/ 406 h 426"/>
                  <a:gd name="T42" fmla="*/ 78 w 348"/>
                  <a:gd name="T43" fmla="*/ 391 h 426"/>
                  <a:gd name="T44" fmla="*/ 57 w 348"/>
                  <a:gd name="T45" fmla="*/ 373 h 426"/>
                  <a:gd name="T46" fmla="*/ 39 w 348"/>
                  <a:gd name="T47" fmla="*/ 351 h 426"/>
                  <a:gd name="T48" fmla="*/ 20 w 348"/>
                  <a:gd name="T49" fmla="*/ 317 h 426"/>
                  <a:gd name="T50" fmla="*/ 10 w 348"/>
                  <a:gd name="T51" fmla="*/ 288 h 426"/>
                  <a:gd name="T52" fmla="*/ 3 w 348"/>
                  <a:gd name="T53" fmla="*/ 257 h 426"/>
                  <a:gd name="T54" fmla="*/ 0 w 348"/>
                  <a:gd name="T55" fmla="*/ 224 h 426"/>
                  <a:gd name="T56" fmla="*/ 1 w 348"/>
                  <a:gd name="T57" fmla="*/ 191 h 426"/>
                  <a:gd name="T58" fmla="*/ 6 w 348"/>
                  <a:gd name="T59" fmla="*/ 159 h 426"/>
                  <a:gd name="T60" fmla="*/ 14 w 348"/>
                  <a:gd name="T61" fmla="*/ 129 h 426"/>
                  <a:gd name="T62" fmla="*/ 27 w 348"/>
                  <a:gd name="T63" fmla="*/ 102 h 426"/>
                  <a:gd name="T64" fmla="*/ 42 w 348"/>
                  <a:gd name="T65" fmla="*/ 77 h 426"/>
                  <a:gd name="T66" fmla="*/ 67 w 348"/>
                  <a:gd name="T67" fmla="*/ 48 h 426"/>
                  <a:gd name="T68" fmla="*/ 89 w 348"/>
                  <a:gd name="T69" fmla="*/ 30 h 426"/>
                  <a:gd name="T70" fmla="*/ 113 w 348"/>
                  <a:gd name="T71" fmla="*/ 17 h 426"/>
                  <a:gd name="T72" fmla="*/ 138 w 348"/>
                  <a:gd name="T73" fmla="*/ 7 h 426"/>
                  <a:gd name="T74" fmla="*/ 165 w 348"/>
                  <a:gd name="T75" fmla="*/ 1 h 426"/>
                  <a:gd name="T76" fmla="*/ 194 w 348"/>
                  <a:gd name="T77" fmla="*/ 0 h 426"/>
                  <a:gd name="T78" fmla="*/ 224 w 348"/>
                  <a:gd name="T79" fmla="*/ 4 h 426"/>
                  <a:gd name="T80" fmla="*/ 250 w 348"/>
                  <a:gd name="T81" fmla="*/ 13 h 426"/>
                  <a:gd name="T82" fmla="*/ 274 w 348"/>
                  <a:gd name="T83" fmla="*/ 25 h 426"/>
                  <a:gd name="T84" fmla="*/ 294 w 348"/>
                  <a:gd name="T85" fmla="*/ 41 h 426"/>
                  <a:gd name="T86" fmla="*/ 310 w 348"/>
                  <a:gd name="T87" fmla="*/ 60 h 426"/>
                  <a:gd name="T88" fmla="*/ 331 w 348"/>
                  <a:gd name="T89" fmla="*/ 96 h 426"/>
                  <a:gd name="T90" fmla="*/ 339 w 348"/>
                  <a:gd name="T91" fmla="*/ 121 h 426"/>
                  <a:gd name="T92" fmla="*/ 345 w 348"/>
                  <a:gd name="T93" fmla="*/ 146 h 426"/>
                  <a:gd name="T94" fmla="*/ 348 w 348"/>
                  <a:gd name="T95" fmla="*/ 189 h 426"/>
                  <a:gd name="T96" fmla="*/ 65 w 348"/>
                  <a:gd name="T97" fmla="*/ 176 h 426"/>
                  <a:gd name="T98" fmla="*/ 288 w 348"/>
                  <a:gd name="T99" fmla="*/ 157 h 426"/>
                  <a:gd name="T100" fmla="*/ 281 w 348"/>
                  <a:gd name="T101" fmla="*/ 129 h 426"/>
                  <a:gd name="T102" fmla="*/ 272 w 348"/>
                  <a:gd name="T103" fmla="*/ 109 h 426"/>
                  <a:gd name="T104" fmla="*/ 251 w 348"/>
                  <a:gd name="T105" fmla="*/ 84 h 426"/>
                  <a:gd name="T106" fmla="*/ 226 w 348"/>
                  <a:gd name="T107" fmla="*/ 68 h 426"/>
                  <a:gd name="T108" fmla="*/ 195 w 348"/>
                  <a:gd name="T109" fmla="*/ 59 h 426"/>
                  <a:gd name="T110" fmla="*/ 160 w 348"/>
                  <a:gd name="T111" fmla="*/ 61 h 426"/>
                  <a:gd name="T112" fmla="*/ 139 w 348"/>
                  <a:gd name="T113" fmla="*/ 68 h 426"/>
                  <a:gd name="T114" fmla="*/ 112 w 348"/>
                  <a:gd name="T115" fmla="*/ 86 h 426"/>
                  <a:gd name="T116" fmla="*/ 91 w 348"/>
                  <a:gd name="T117" fmla="*/ 111 h 426"/>
                  <a:gd name="T118" fmla="*/ 77 w 348"/>
                  <a:gd name="T119" fmla="*/ 136 h 426"/>
                  <a:gd name="T120" fmla="*/ 68 w 348"/>
                  <a:gd name="T121" fmla="*/ 164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48" h="426">
                    <a:moveTo>
                      <a:pt x="64" y="227"/>
                    </a:moveTo>
                    <a:lnTo>
                      <a:pt x="64" y="240"/>
                    </a:lnTo>
                    <a:lnTo>
                      <a:pt x="65" y="246"/>
                    </a:lnTo>
                    <a:lnTo>
                      <a:pt x="66" y="253"/>
                    </a:lnTo>
                    <a:lnTo>
                      <a:pt x="69" y="266"/>
                    </a:lnTo>
                    <a:lnTo>
                      <a:pt x="71" y="272"/>
                    </a:lnTo>
                    <a:lnTo>
                      <a:pt x="73" y="278"/>
                    </a:lnTo>
                    <a:lnTo>
                      <a:pt x="77" y="290"/>
                    </a:lnTo>
                    <a:lnTo>
                      <a:pt x="83" y="302"/>
                    </a:lnTo>
                    <a:lnTo>
                      <a:pt x="86" y="307"/>
                    </a:lnTo>
                    <a:lnTo>
                      <a:pt x="90" y="313"/>
                    </a:lnTo>
                    <a:lnTo>
                      <a:pt x="98" y="323"/>
                    </a:lnTo>
                    <a:lnTo>
                      <a:pt x="106" y="332"/>
                    </a:lnTo>
                    <a:lnTo>
                      <a:pt x="115" y="341"/>
                    </a:lnTo>
                    <a:lnTo>
                      <a:pt x="120" y="345"/>
                    </a:lnTo>
                    <a:lnTo>
                      <a:pt x="126" y="349"/>
                    </a:lnTo>
                    <a:lnTo>
                      <a:pt x="137" y="355"/>
                    </a:lnTo>
                    <a:lnTo>
                      <a:pt x="142" y="358"/>
                    </a:lnTo>
                    <a:lnTo>
                      <a:pt x="148" y="360"/>
                    </a:lnTo>
                    <a:lnTo>
                      <a:pt x="154" y="362"/>
                    </a:lnTo>
                    <a:lnTo>
                      <a:pt x="161" y="364"/>
                    </a:lnTo>
                    <a:lnTo>
                      <a:pt x="167" y="365"/>
                    </a:lnTo>
                    <a:lnTo>
                      <a:pt x="174" y="366"/>
                    </a:lnTo>
                    <a:lnTo>
                      <a:pt x="188" y="367"/>
                    </a:lnTo>
                    <a:lnTo>
                      <a:pt x="199" y="367"/>
                    </a:lnTo>
                    <a:lnTo>
                      <a:pt x="210" y="366"/>
                    </a:lnTo>
                    <a:lnTo>
                      <a:pt x="220" y="364"/>
                    </a:lnTo>
                    <a:lnTo>
                      <a:pt x="230" y="361"/>
                    </a:lnTo>
                    <a:lnTo>
                      <a:pt x="239" y="359"/>
                    </a:lnTo>
                    <a:lnTo>
                      <a:pt x="247" y="355"/>
                    </a:lnTo>
                    <a:lnTo>
                      <a:pt x="254" y="352"/>
                    </a:lnTo>
                    <a:lnTo>
                      <a:pt x="261" y="348"/>
                    </a:lnTo>
                    <a:lnTo>
                      <a:pt x="269" y="343"/>
                    </a:lnTo>
                    <a:lnTo>
                      <a:pt x="275" y="339"/>
                    </a:lnTo>
                    <a:lnTo>
                      <a:pt x="286" y="330"/>
                    </a:lnTo>
                    <a:lnTo>
                      <a:pt x="295" y="320"/>
                    </a:lnTo>
                    <a:lnTo>
                      <a:pt x="302" y="312"/>
                    </a:lnTo>
                    <a:lnTo>
                      <a:pt x="347" y="349"/>
                    </a:lnTo>
                    <a:lnTo>
                      <a:pt x="342" y="356"/>
                    </a:lnTo>
                    <a:lnTo>
                      <a:pt x="336" y="363"/>
                    </a:lnTo>
                    <a:lnTo>
                      <a:pt x="329" y="370"/>
                    </a:lnTo>
                    <a:lnTo>
                      <a:pt x="322" y="377"/>
                    </a:lnTo>
                    <a:lnTo>
                      <a:pt x="314" y="384"/>
                    </a:lnTo>
                    <a:lnTo>
                      <a:pt x="305" y="390"/>
                    </a:lnTo>
                    <a:lnTo>
                      <a:pt x="296" y="396"/>
                    </a:lnTo>
                    <a:lnTo>
                      <a:pt x="286" y="402"/>
                    </a:lnTo>
                    <a:lnTo>
                      <a:pt x="276" y="407"/>
                    </a:lnTo>
                    <a:lnTo>
                      <a:pt x="263" y="412"/>
                    </a:lnTo>
                    <a:lnTo>
                      <a:pt x="252" y="416"/>
                    </a:lnTo>
                    <a:lnTo>
                      <a:pt x="239" y="419"/>
                    </a:lnTo>
                    <a:lnTo>
                      <a:pt x="226" y="422"/>
                    </a:lnTo>
                    <a:lnTo>
                      <a:pt x="212" y="424"/>
                    </a:lnTo>
                    <a:lnTo>
                      <a:pt x="198" y="426"/>
                    </a:lnTo>
                    <a:lnTo>
                      <a:pt x="183" y="426"/>
                    </a:lnTo>
                    <a:lnTo>
                      <a:pt x="173" y="426"/>
                    </a:lnTo>
                    <a:lnTo>
                      <a:pt x="163" y="425"/>
                    </a:lnTo>
                    <a:lnTo>
                      <a:pt x="154" y="424"/>
                    </a:lnTo>
                    <a:lnTo>
                      <a:pt x="144" y="422"/>
                    </a:lnTo>
                    <a:lnTo>
                      <a:pt x="135" y="420"/>
                    </a:lnTo>
                    <a:lnTo>
                      <a:pt x="126" y="417"/>
                    </a:lnTo>
                    <a:lnTo>
                      <a:pt x="117" y="414"/>
                    </a:lnTo>
                    <a:lnTo>
                      <a:pt x="109" y="410"/>
                    </a:lnTo>
                    <a:lnTo>
                      <a:pt x="101" y="406"/>
                    </a:lnTo>
                    <a:lnTo>
                      <a:pt x="93" y="401"/>
                    </a:lnTo>
                    <a:lnTo>
                      <a:pt x="85" y="397"/>
                    </a:lnTo>
                    <a:lnTo>
                      <a:pt x="78" y="391"/>
                    </a:lnTo>
                    <a:lnTo>
                      <a:pt x="70" y="385"/>
                    </a:lnTo>
                    <a:lnTo>
                      <a:pt x="64" y="379"/>
                    </a:lnTo>
                    <a:lnTo>
                      <a:pt x="57" y="373"/>
                    </a:lnTo>
                    <a:lnTo>
                      <a:pt x="51" y="366"/>
                    </a:lnTo>
                    <a:lnTo>
                      <a:pt x="45" y="359"/>
                    </a:lnTo>
                    <a:lnTo>
                      <a:pt x="39" y="351"/>
                    </a:lnTo>
                    <a:lnTo>
                      <a:pt x="29" y="335"/>
                    </a:lnTo>
                    <a:lnTo>
                      <a:pt x="25" y="326"/>
                    </a:lnTo>
                    <a:lnTo>
                      <a:pt x="20" y="317"/>
                    </a:lnTo>
                    <a:lnTo>
                      <a:pt x="17" y="308"/>
                    </a:lnTo>
                    <a:lnTo>
                      <a:pt x="13" y="298"/>
                    </a:lnTo>
                    <a:lnTo>
                      <a:pt x="10" y="288"/>
                    </a:lnTo>
                    <a:lnTo>
                      <a:pt x="7" y="278"/>
                    </a:lnTo>
                    <a:lnTo>
                      <a:pt x="5" y="268"/>
                    </a:lnTo>
                    <a:lnTo>
                      <a:pt x="3" y="257"/>
                    </a:lnTo>
                    <a:lnTo>
                      <a:pt x="2" y="247"/>
                    </a:lnTo>
                    <a:lnTo>
                      <a:pt x="1" y="235"/>
                    </a:lnTo>
                    <a:lnTo>
                      <a:pt x="0" y="224"/>
                    </a:lnTo>
                    <a:lnTo>
                      <a:pt x="0" y="213"/>
                    </a:lnTo>
                    <a:lnTo>
                      <a:pt x="0" y="202"/>
                    </a:lnTo>
                    <a:lnTo>
                      <a:pt x="1" y="191"/>
                    </a:lnTo>
                    <a:lnTo>
                      <a:pt x="2" y="180"/>
                    </a:lnTo>
                    <a:lnTo>
                      <a:pt x="3" y="169"/>
                    </a:lnTo>
                    <a:lnTo>
                      <a:pt x="6" y="159"/>
                    </a:lnTo>
                    <a:lnTo>
                      <a:pt x="8" y="149"/>
                    </a:lnTo>
                    <a:lnTo>
                      <a:pt x="11" y="139"/>
                    </a:lnTo>
                    <a:lnTo>
                      <a:pt x="14" y="129"/>
                    </a:lnTo>
                    <a:lnTo>
                      <a:pt x="18" y="120"/>
                    </a:lnTo>
                    <a:lnTo>
                      <a:pt x="22" y="111"/>
                    </a:lnTo>
                    <a:lnTo>
                      <a:pt x="27" y="102"/>
                    </a:lnTo>
                    <a:lnTo>
                      <a:pt x="32" y="93"/>
                    </a:lnTo>
                    <a:lnTo>
                      <a:pt x="37" y="85"/>
                    </a:lnTo>
                    <a:lnTo>
                      <a:pt x="42" y="77"/>
                    </a:lnTo>
                    <a:lnTo>
                      <a:pt x="48" y="69"/>
                    </a:lnTo>
                    <a:lnTo>
                      <a:pt x="54" y="62"/>
                    </a:lnTo>
                    <a:lnTo>
                      <a:pt x="67" y="48"/>
                    </a:lnTo>
                    <a:lnTo>
                      <a:pt x="74" y="42"/>
                    </a:lnTo>
                    <a:lnTo>
                      <a:pt x="82" y="36"/>
                    </a:lnTo>
                    <a:lnTo>
                      <a:pt x="89" y="30"/>
                    </a:lnTo>
                    <a:lnTo>
                      <a:pt x="97" y="25"/>
                    </a:lnTo>
                    <a:lnTo>
                      <a:pt x="105" y="21"/>
                    </a:lnTo>
                    <a:lnTo>
                      <a:pt x="113" y="17"/>
                    </a:lnTo>
                    <a:lnTo>
                      <a:pt x="121" y="13"/>
                    </a:lnTo>
                    <a:lnTo>
                      <a:pt x="129" y="9"/>
                    </a:lnTo>
                    <a:lnTo>
                      <a:pt x="138" y="7"/>
                    </a:lnTo>
                    <a:lnTo>
                      <a:pt x="147" y="4"/>
                    </a:lnTo>
                    <a:lnTo>
                      <a:pt x="156" y="2"/>
                    </a:lnTo>
                    <a:lnTo>
                      <a:pt x="165" y="1"/>
                    </a:lnTo>
                    <a:lnTo>
                      <a:pt x="174" y="0"/>
                    </a:lnTo>
                    <a:lnTo>
                      <a:pt x="183" y="0"/>
                    </a:lnTo>
                    <a:lnTo>
                      <a:pt x="194" y="0"/>
                    </a:lnTo>
                    <a:lnTo>
                      <a:pt x="204" y="1"/>
                    </a:lnTo>
                    <a:lnTo>
                      <a:pt x="214" y="2"/>
                    </a:lnTo>
                    <a:lnTo>
                      <a:pt x="224" y="4"/>
                    </a:lnTo>
                    <a:lnTo>
                      <a:pt x="233" y="7"/>
                    </a:lnTo>
                    <a:lnTo>
                      <a:pt x="242" y="9"/>
                    </a:lnTo>
                    <a:lnTo>
                      <a:pt x="250" y="13"/>
                    </a:lnTo>
                    <a:lnTo>
                      <a:pt x="258" y="16"/>
                    </a:lnTo>
                    <a:lnTo>
                      <a:pt x="266" y="21"/>
                    </a:lnTo>
                    <a:lnTo>
                      <a:pt x="274" y="25"/>
                    </a:lnTo>
                    <a:lnTo>
                      <a:pt x="281" y="30"/>
                    </a:lnTo>
                    <a:lnTo>
                      <a:pt x="288" y="35"/>
                    </a:lnTo>
                    <a:lnTo>
                      <a:pt x="294" y="41"/>
                    </a:lnTo>
                    <a:lnTo>
                      <a:pt x="300" y="47"/>
                    </a:lnTo>
                    <a:lnTo>
                      <a:pt x="305" y="53"/>
                    </a:lnTo>
                    <a:lnTo>
                      <a:pt x="310" y="60"/>
                    </a:lnTo>
                    <a:lnTo>
                      <a:pt x="319" y="74"/>
                    </a:lnTo>
                    <a:lnTo>
                      <a:pt x="327" y="89"/>
                    </a:lnTo>
                    <a:lnTo>
                      <a:pt x="331" y="96"/>
                    </a:lnTo>
                    <a:lnTo>
                      <a:pt x="334" y="104"/>
                    </a:lnTo>
                    <a:lnTo>
                      <a:pt x="337" y="112"/>
                    </a:lnTo>
                    <a:lnTo>
                      <a:pt x="339" y="121"/>
                    </a:lnTo>
                    <a:lnTo>
                      <a:pt x="341" y="129"/>
                    </a:lnTo>
                    <a:lnTo>
                      <a:pt x="343" y="137"/>
                    </a:lnTo>
                    <a:lnTo>
                      <a:pt x="345" y="146"/>
                    </a:lnTo>
                    <a:lnTo>
                      <a:pt x="346" y="155"/>
                    </a:lnTo>
                    <a:lnTo>
                      <a:pt x="348" y="172"/>
                    </a:lnTo>
                    <a:lnTo>
                      <a:pt x="348" y="189"/>
                    </a:lnTo>
                    <a:lnTo>
                      <a:pt x="348" y="227"/>
                    </a:lnTo>
                    <a:lnTo>
                      <a:pt x="64" y="227"/>
                    </a:lnTo>
                    <a:close/>
                    <a:moveTo>
                      <a:pt x="65" y="176"/>
                    </a:moveTo>
                    <a:lnTo>
                      <a:pt x="289" y="176"/>
                    </a:lnTo>
                    <a:lnTo>
                      <a:pt x="288" y="163"/>
                    </a:lnTo>
                    <a:lnTo>
                      <a:pt x="288" y="157"/>
                    </a:lnTo>
                    <a:lnTo>
                      <a:pt x="287" y="151"/>
                    </a:lnTo>
                    <a:lnTo>
                      <a:pt x="284" y="140"/>
                    </a:lnTo>
                    <a:lnTo>
                      <a:pt x="281" y="129"/>
                    </a:lnTo>
                    <a:lnTo>
                      <a:pt x="279" y="124"/>
                    </a:lnTo>
                    <a:lnTo>
                      <a:pt x="277" y="118"/>
                    </a:lnTo>
                    <a:lnTo>
                      <a:pt x="272" y="109"/>
                    </a:lnTo>
                    <a:lnTo>
                      <a:pt x="265" y="100"/>
                    </a:lnTo>
                    <a:lnTo>
                      <a:pt x="259" y="92"/>
                    </a:lnTo>
                    <a:lnTo>
                      <a:pt x="251" y="84"/>
                    </a:lnTo>
                    <a:lnTo>
                      <a:pt x="244" y="78"/>
                    </a:lnTo>
                    <a:lnTo>
                      <a:pt x="235" y="72"/>
                    </a:lnTo>
                    <a:lnTo>
                      <a:pt x="226" y="68"/>
                    </a:lnTo>
                    <a:lnTo>
                      <a:pt x="216" y="64"/>
                    </a:lnTo>
                    <a:lnTo>
                      <a:pt x="206" y="61"/>
                    </a:lnTo>
                    <a:lnTo>
                      <a:pt x="195" y="59"/>
                    </a:lnTo>
                    <a:lnTo>
                      <a:pt x="183" y="59"/>
                    </a:lnTo>
                    <a:lnTo>
                      <a:pt x="171" y="60"/>
                    </a:lnTo>
                    <a:lnTo>
                      <a:pt x="160" y="61"/>
                    </a:lnTo>
                    <a:lnTo>
                      <a:pt x="155" y="63"/>
                    </a:lnTo>
                    <a:lnTo>
                      <a:pt x="149" y="64"/>
                    </a:lnTo>
                    <a:lnTo>
                      <a:pt x="139" y="68"/>
                    </a:lnTo>
                    <a:lnTo>
                      <a:pt x="130" y="73"/>
                    </a:lnTo>
                    <a:lnTo>
                      <a:pt x="121" y="79"/>
                    </a:lnTo>
                    <a:lnTo>
                      <a:pt x="112" y="86"/>
                    </a:lnTo>
                    <a:lnTo>
                      <a:pt x="104" y="94"/>
                    </a:lnTo>
                    <a:lnTo>
                      <a:pt x="97" y="102"/>
                    </a:lnTo>
                    <a:lnTo>
                      <a:pt x="91" y="111"/>
                    </a:lnTo>
                    <a:lnTo>
                      <a:pt x="85" y="121"/>
                    </a:lnTo>
                    <a:lnTo>
                      <a:pt x="79" y="131"/>
                    </a:lnTo>
                    <a:lnTo>
                      <a:pt x="77" y="136"/>
                    </a:lnTo>
                    <a:lnTo>
                      <a:pt x="75" y="142"/>
                    </a:lnTo>
                    <a:lnTo>
                      <a:pt x="71" y="153"/>
                    </a:lnTo>
                    <a:lnTo>
                      <a:pt x="68" y="164"/>
                    </a:lnTo>
                    <a:lnTo>
                      <a:pt x="65" y="17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26" name="Freeform 9"/>
              <p:cNvSpPr>
                <a:spLocks/>
              </p:cNvSpPr>
              <p:nvPr userDrawn="1"/>
            </p:nvSpPr>
            <p:spPr bwMode="auto">
              <a:xfrm>
                <a:off x="3554413" y="4386263"/>
                <a:ext cx="350837" cy="806450"/>
              </a:xfrm>
              <a:custGeom>
                <a:avLst/>
                <a:gdLst>
                  <a:gd name="T0" fmla="*/ 221 w 221"/>
                  <a:gd name="T1" fmla="*/ 508 h 508"/>
                  <a:gd name="T2" fmla="*/ 183 w 221"/>
                  <a:gd name="T3" fmla="*/ 508 h 508"/>
                  <a:gd name="T4" fmla="*/ 163 w 221"/>
                  <a:gd name="T5" fmla="*/ 507 h 508"/>
                  <a:gd name="T6" fmla="*/ 152 w 221"/>
                  <a:gd name="T7" fmla="*/ 506 h 508"/>
                  <a:gd name="T8" fmla="*/ 142 w 221"/>
                  <a:gd name="T9" fmla="*/ 504 h 508"/>
                  <a:gd name="T10" fmla="*/ 132 w 221"/>
                  <a:gd name="T11" fmla="*/ 502 h 508"/>
                  <a:gd name="T12" fmla="*/ 127 w 221"/>
                  <a:gd name="T13" fmla="*/ 500 h 508"/>
                  <a:gd name="T14" fmla="*/ 122 w 221"/>
                  <a:gd name="T15" fmla="*/ 498 h 508"/>
                  <a:gd name="T16" fmla="*/ 117 w 221"/>
                  <a:gd name="T17" fmla="*/ 496 h 508"/>
                  <a:gd name="T18" fmla="*/ 112 w 221"/>
                  <a:gd name="T19" fmla="*/ 494 h 508"/>
                  <a:gd name="T20" fmla="*/ 103 w 221"/>
                  <a:gd name="T21" fmla="*/ 488 h 508"/>
                  <a:gd name="T22" fmla="*/ 99 w 221"/>
                  <a:gd name="T23" fmla="*/ 485 h 508"/>
                  <a:gd name="T24" fmla="*/ 94 w 221"/>
                  <a:gd name="T25" fmla="*/ 481 h 508"/>
                  <a:gd name="T26" fmla="*/ 90 w 221"/>
                  <a:gd name="T27" fmla="*/ 477 h 508"/>
                  <a:gd name="T28" fmla="*/ 87 w 221"/>
                  <a:gd name="T29" fmla="*/ 473 h 508"/>
                  <a:gd name="T30" fmla="*/ 83 w 221"/>
                  <a:gd name="T31" fmla="*/ 468 h 508"/>
                  <a:gd name="T32" fmla="*/ 80 w 221"/>
                  <a:gd name="T33" fmla="*/ 463 h 508"/>
                  <a:gd name="T34" fmla="*/ 77 w 221"/>
                  <a:gd name="T35" fmla="*/ 458 h 508"/>
                  <a:gd name="T36" fmla="*/ 74 w 221"/>
                  <a:gd name="T37" fmla="*/ 452 h 508"/>
                  <a:gd name="T38" fmla="*/ 71 w 221"/>
                  <a:gd name="T39" fmla="*/ 445 h 508"/>
                  <a:gd name="T40" fmla="*/ 69 w 221"/>
                  <a:gd name="T41" fmla="*/ 439 h 508"/>
                  <a:gd name="T42" fmla="*/ 67 w 221"/>
                  <a:gd name="T43" fmla="*/ 431 h 508"/>
                  <a:gd name="T44" fmla="*/ 66 w 221"/>
                  <a:gd name="T45" fmla="*/ 423 h 508"/>
                  <a:gd name="T46" fmla="*/ 64 w 221"/>
                  <a:gd name="T47" fmla="*/ 415 h 508"/>
                  <a:gd name="T48" fmla="*/ 63 w 221"/>
                  <a:gd name="T49" fmla="*/ 406 h 508"/>
                  <a:gd name="T50" fmla="*/ 63 w 221"/>
                  <a:gd name="T51" fmla="*/ 397 h 508"/>
                  <a:gd name="T52" fmla="*/ 63 w 221"/>
                  <a:gd name="T53" fmla="*/ 387 h 508"/>
                  <a:gd name="T54" fmla="*/ 63 w 221"/>
                  <a:gd name="T55" fmla="*/ 150 h 508"/>
                  <a:gd name="T56" fmla="*/ 0 w 221"/>
                  <a:gd name="T57" fmla="*/ 150 h 508"/>
                  <a:gd name="T58" fmla="*/ 0 w 221"/>
                  <a:gd name="T59" fmla="*/ 96 h 508"/>
                  <a:gd name="T60" fmla="*/ 63 w 221"/>
                  <a:gd name="T61" fmla="*/ 96 h 508"/>
                  <a:gd name="T62" fmla="*/ 63 w 221"/>
                  <a:gd name="T63" fmla="*/ 0 h 508"/>
                  <a:gd name="T64" fmla="*/ 124 w 221"/>
                  <a:gd name="T65" fmla="*/ 0 h 508"/>
                  <a:gd name="T66" fmla="*/ 124 w 221"/>
                  <a:gd name="T67" fmla="*/ 96 h 508"/>
                  <a:gd name="T68" fmla="*/ 219 w 221"/>
                  <a:gd name="T69" fmla="*/ 96 h 508"/>
                  <a:gd name="T70" fmla="*/ 219 w 221"/>
                  <a:gd name="T71" fmla="*/ 150 h 508"/>
                  <a:gd name="T72" fmla="*/ 124 w 221"/>
                  <a:gd name="T73" fmla="*/ 150 h 508"/>
                  <a:gd name="T74" fmla="*/ 124 w 221"/>
                  <a:gd name="T75" fmla="*/ 376 h 508"/>
                  <a:gd name="T76" fmla="*/ 125 w 221"/>
                  <a:gd name="T77" fmla="*/ 389 h 508"/>
                  <a:gd name="T78" fmla="*/ 126 w 221"/>
                  <a:gd name="T79" fmla="*/ 400 h 508"/>
                  <a:gd name="T80" fmla="*/ 128 w 221"/>
                  <a:gd name="T81" fmla="*/ 410 h 508"/>
                  <a:gd name="T82" fmla="*/ 131 w 221"/>
                  <a:gd name="T83" fmla="*/ 418 h 508"/>
                  <a:gd name="T84" fmla="*/ 134 w 221"/>
                  <a:gd name="T85" fmla="*/ 425 h 508"/>
                  <a:gd name="T86" fmla="*/ 137 w 221"/>
                  <a:gd name="T87" fmla="*/ 432 h 508"/>
                  <a:gd name="T88" fmla="*/ 140 w 221"/>
                  <a:gd name="T89" fmla="*/ 434 h 508"/>
                  <a:gd name="T90" fmla="*/ 142 w 221"/>
                  <a:gd name="T91" fmla="*/ 437 h 508"/>
                  <a:gd name="T92" fmla="*/ 147 w 221"/>
                  <a:gd name="T93" fmla="*/ 441 h 508"/>
                  <a:gd name="T94" fmla="*/ 152 w 221"/>
                  <a:gd name="T95" fmla="*/ 445 h 508"/>
                  <a:gd name="T96" fmla="*/ 157 w 221"/>
                  <a:gd name="T97" fmla="*/ 447 h 508"/>
                  <a:gd name="T98" fmla="*/ 163 w 221"/>
                  <a:gd name="T99" fmla="*/ 450 h 508"/>
                  <a:gd name="T100" fmla="*/ 169 w 221"/>
                  <a:gd name="T101" fmla="*/ 451 h 508"/>
                  <a:gd name="T102" fmla="*/ 182 w 221"/>
                  <a:gd name="T103" fmla="*/ 453 h 508"/>
                  <a:gd name="T104" fmla="*/ 195 w 221"/>
                  <a:gd name="T105" fmla="*/ 453 h 508"/>
                  <a:gd name="T106" fmla="*/ 221 w 221"/>
                  <a:gd name="T107" fmla="*/ 453 h 508"/>
                  <a:gd name="T108" fmla="*/ 221 w 221"/>
                  <a:gd name="T109" fmla="*/ 508 h 5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21" h="508">
                    <a:moveTo>
                      <a:pt x="221" y="508"/>
                    </a:moveTo>
                    <a:lnTo>
                      <a:pt x="183" y="508"/>
                    </a:lnTo>
                    <a:lnTo>
                      <a:pt x="163" y="507"/>
                    </a:lnTo>
                    <a:lnTo>
                      <a:pt x="152" y="506"/>
                    </a:lnTo>
                    <a:lnTo>
                      <a:pt x="142" y="504"/>
                    </a:lnTo>
                    <a:lnTo>
                      <a:pt x="132" y="502"/>
                    </a:lnTo>
                    <a:lnTo>
                      <a:pt x="127" y="500"/>
                    </a:lnTo>
                    <a:lnTo>
                      <a:pt x="122" y="498"/>
                    </a:lnTo>
                    <a:lnTo>
                      <a:pt x="117" y="496"/>
                    </a:lnTo>
                    <a:lnTo>
                      <a:pt x="112" y="494"/>
                    </a:lnTo>
                    <a:lnTo>
                      <a:pt x="103" y="488"/>
                    </a:lnTo>
                    <a:lnTo>
                      <a:pt x="99" y="485"/>
                    </a:lnTo>
                    <a:lnTo>
                      <a:pt x="94" y="481"/>
                    </a:lnTo>
                    <a:lnTo>
                      <a:pt x="90" y="477"/>
                    </a:lnTo>
                    <a:lnTo>
                      <a:pt x="87" y="473"/>
                    </a:lnTo>
                    <a:lnTo>
                      <a:pt x="83" y="468"/>
                    </a:lnTo>
                    <a:lnTo>
                      <a:pt x="80" y="463"/>
                    </a:lnTo>
                    <a:lnTo>
                      <a:pt x="77" y="458"/>
                    </a:lnTo>
                    <a:lnTo>
                      <a:pt x="74" y="452"/>
                    </a:lnTo>
                    <a:lnTo>
                      <a:pt x="71" y="445"/>
                    </a:lnTo>
                    <a:lnTo>
                      <a:pt x="69" y="439"/>
                    </a:lnTo>
                    <a:lnTo>
                      <a:pt x="67" y="431"/>
                    </a:lnTo>
                    <a:lnTo>
                      <a:pt x="66" y="423"/>
                    </a:lnTo>
                    <a:lnTo>
                      <a:pt x="64" y="415"/>
                    </a:lnTo>
                    <a:lnTo>
                      <a:pt x="63" y="406"/>
                    </a:lnTo>
                    <a:lnTo>
                      <a:pt x="63" y="397"/>
                    </a:lnTo>
                    <a:lnTo>
                      <a:pt x="63" y="387"/>
                    </a:lnTo>
                    <a:lnTo>
                      <a:pt x="63" y="150"/>
                    </a:lnTo>
                    <a:lnTo>
                      <a:pt x="0" y="150"/>
                    </a:lnTo>
                    <a:lnTo>
                      <a:pt x="0" y="96"/>
                    </a:lnTo>
                    <a:lnTo>
                      <a:pt x="63" y="96"/>
                    </a:lnTo>
                    <a:lnTo>
                      <a:pt x="63" y="0"/>
                    </a:lnTo>
                    <a:lnTo>
                      <a:pt x="124" y="0"/>
                    </a:lnTo>
                    <a:lnTo>
                      <a:pt x="124" y="96"/>
                    </a:lnTo>
                    <a:lnTo>
                      <a:pt x="219" y="96"/>
                    </a:lnTo>
                    <a:lnTo>
                      <a:pt x="219" y="150"/>
                    </a:lnTo>
                    <a:lnTo>
                      <a:pt x="124" y="150"/>
                    </a:lnTo>
                    <a:lnTo>
                      <a:pt x="124" y="376"/>
                    </a:lnTo>
                    <a:lnTo>
                      <a:pt x="125" y="389"/>
                    </a:lnTo>
                    <a:lnTo>
                      <a:pt x="126" y="400"/>
                    </a:lnTo>
                    <a:lnTo>
                      <a:pt x="128" y="410"/>
                    </a:lnTo>
                    <a:lnTo>
                      <a:pt x="131" y="418"/>
                    </a:lnTo>
                    <a:lnTo>
                      <a:pt x="134" y="425"/>
                    </a:lnTo>
                    <a:lnTo>
                      <a:pt x="137" y="432"/>
                    </a:lnTo>
                    <a:lnTo>
                      <a:pt x="140" y="434"/>
                    </a:lnTo>
                    <a:lnTo>
                      <a:pt x="142" y="437"/>
                    </a:lnTo>
                    <a:lnTo>
                      <a:pt x="147" y="441"/>
                    </a:lnTo>
                    <a:lnTo>
                      <a:pt x="152" y="445"/>
                    </a:lnTo>
                    <a:lnTo>
                      <a:pt x="157" y="447"/>
                    </a:lnTo>
                    <a:lnTo>
                      <a:pt x="163" y="450"/>
                    </a:lnTo>
                    <a:lnTo>
                      <a:pt x="169" y="451"/>
                    </a:lnTo>
                    <a:lnTo>
                      <a:pt x="182" y="453"/>
                    </a:lnTo>
                    <a:lnTo>
                      <a:pt x="195" y="453"/>
                    </a:lnTo>
                    <a:lnTo>
                      <a:pt x="221" y="453"/>
                    </a:lnTo>
                    <a:lnTo>
                      <a:pt x="221" y="50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27" name="Freeform 10"/>
              <p:cNvSpPr>
                <a:spLocks/>
              </p:cNvSpPr>
              <p:nvPr userDrawn="1"/>
            </p:nvSpPr>
            <p:spPr bwMode="auto">
              <a:xfrm>
                <a:off x="4187825" y="4386263"/>
                <a:ext cx="350837" cy="806450"/>
              </a:xfrm>
              <a:custGeom>
                <a:avLst/>
                <a:gdLst>
                  <a:gd name="T0" fmla="*/ 221 w 221"/>
                  <a:gd name="T1" fmla="*/ 508 h 508"/>
                  <a:gd name="T2" fmla="*/ 184 w 221"/>
                  <a:gd name="T3" fmla="*/ 508 h 508"/>
                  <a:gd name="T4" fmla="*/ 163 w 221"/>
                  <a:gd name="T5" fmla="*/ 507 h 508"/>
                  <a:gd name="T6" fmla="*/ 153 w 221"/>
                  <a:gd name="T7" fmla="*/ 506 h 508"/>
                  <a:gd name="T8" fmla="*/ 142 w 221"/>
                  <a:gd name="T9" fmla="*/ 504 h 508"/>
                  <a:gd name="T10" fmla="*/ 132 w 221"/>
                  <a:gd name="T11" fmla="*/ 502 h 508"/>
                  <a:gd name="T12" fmla="*/ 127 w 221"/>
                  <a:gd name="T13" fmla="*/ 500 h 508"/>
                  <a:gd name="T14" fmla="*/ 122 w 221"/>
                  <a:gd name="T15" fmla="*/ 498 h 508"/>
                  <a:gd name="T16" fmla="*/ 117 w 221"/>
                  <a:gd name="T17" fmla="*/ 496 h 508"/>
                  <a:gd name="T18" fmla="*/ 112 w 221"/>
                  <a:gd name="T19" fmla="*/ 494 h 508"/>
                  <a:gd name="T20" fmla="*/ 103 w 221"/>
                  <a:gd name="T21" fmla="*/ 488 h 508"/>
                  <a:gd name="T22" fmla="*/ 99 w 221"/>
                  <a:gd name="T23" fmla="*/ 485 h 508"/>
                  <a:gd name="T24" fmla="*/ 95 w 221"/>
                  <a:gd name="T25" fmla="*/ 481 h 508"/>
                  <a:gd name="T26" fmla="*/ 91 w 221"/>
                  <a:gd name="T27" fmla="*/ 477 h 508"/>
                  <a:gd name="T28" fmla="*/ 87 w 221"/>
                  <a:gd name="T29" fmla="*/ 473 h 508"/>
                  <a:gd name="T30" fmla="*/ 83 w 221"/>
                  <a:gd name="T31" fmla="*/ 468 h 508"/>
                  <a:gd name="T32" fmla="*/ 80 w 221"/>
                  <a:gd name="T33" fmla="*/ 463 h 508"/>
                  <a:gd name="T34" fmla="*/ 77 w 221"/>
                  <a:gd name="T35" fmla="*/ 458 h 508"/>
                  <a:gd name="T36" fmla="*/ 74 w 221"/>
                  <a:gd name="T37" fmla="*/ 452 h 508"/>
                  <a:gd name="T38" fmla="*/ 72 w 221"/>
                  <a:gd name="T39" fmla="*/ 445 h 508"/>
                  <a:gd name="T40" fmla="*/ 69 w 221"/>
                  <a:gd name="T41" fmla="*/ 439 h 508"/>
                  <a:gd name="T42" fmla="*/ 67 w 221"/>
                  <a:gd name="T43" fmla="*/ 431 h 508"/>
                  <a:gd name="T44" fmla="*/ 66 w 221"/>
                  <a:gd name="T45" fmla="*/ 423 h 508"/>
                  <a:gd name="T46" fmla="*/ 64 w 221"/>
                  <a:gd name="T47" fmla="*/ 415 h 508"/>
                  <a:gd name="T48" fmla="*/ 64 w 221"/>
                  <a:gd name="T49" fmla="*/ 406 h 508"/>
                  <a:gd name="T50" fmla="*/ 63 w 221"/>
                  <a:gd name="T51" fmla="*/ 397 h 508"/>
                  <a:gd name="T52" fmla="*/ 63 w 221"/>
                  <a:gd name="T53" fmla="*/ 387 h 508"/>
                  <a:gd name="T54" fmla="*/ 63 w 221"/>
                  <a:gd name="T55" fmla="*/ 150 h 508"/>
                  <a:gd name="T56" fmla="*/ 0 w 221"/>
                  <a:gd name="T57" fmla="*/ 150 h 508"/>
                  <a:gd name="T58" fmla="*/ 0 w 221"/>
                  <a:gd name="T59" fmla="*/ 96 h 508"/>
                  <a:gd name="T60" fmla="*/ 63 w 221"/>
                  <a:gd name="T61" fmla="*/ 96 h 508"/>
                  <a:gd name="T62" fmla="*/ 63 w 221"/>
                  <a:gd name="T63" fmla="*/ 0 h 508"/>
                  <a:gd name="T64" fmla="*/ 125 w 221"/>
                  <a:gd name="T65" fmla="*/ 0 h 508"/>
                  <a:gd name="T66" fmla="*/ 125 w 221"/>
                  <a:gd name="T67" fmla="*/ 96 h 508"/>
                  <a:gd name="T68" fmla="*/ 219 w 221"/>
                  <a:gd name="T69" fmla="*/ 96 h 508"/>
                  <a:gd name="T70" fmla="*/ 219 w 221"/>
                  <a:gd name="T71" fmla="*/ 150 h 508"/>
                  <a:gd name="T72" fmla="*/ 125 w 221"/>
                  <a:gd name="T73" fmla="*/ 150 h 508"/>
                  <a:gd name="T74" fmla="*/ 125 w 221"/>
                  <a:gd name="T75" fmla="*/ 376 h 508"/>
                  <a:gd name="T76" fmla="*/ 125 w 221"/>
                  <a:gd name="T77" fmla="*/ 389 h 508"/>
                  <a:gd name="T78" fmla="*/ 126 w 221"/>
                  <a:gd name="T79" fmla="*/ 400 h 508"/>
                  <a:gd name="T80" fmla="*/ 128 w 221"/>
                  <a:gd name="T81" fmla="*/ 410 h 508"/>
                  <a:gd name="T82" fmla="*/ 131 w 221"/>
                  <a:gd name="T83" fmla="*/ 418 h 508"/>
                  <a:gd name="T84" fmla="*/ 134 w 221"/>
                  <a:gd name="T85" fmla="*/ 425 h 508"/>
                  <a:gd name="T86" fmla="*/ 138 w 221"/>
                  <a:gd name="T87" fmla="*/ 432 h 508"/>
                  <a:gd name="T88" fmla="*/ 140 w 221"/>
                  <a:gd name="T89" fmla="*/ 434 h 508"/>
                  <a:gd name="T90" fmla="*/ 142 w 221"/>
                  <a:gd name="T91" fmla="*/ 437 h 508"/>
                  <a:gd name="T92" fmla="*/ 147 w 221"/>
                  <a:gd name="T93" fmla="*/ 441 h 508"/>
                  <a:gd name="T94" fmla="*/ 152 w 221"/>
                  <a:gd name="T95" fmla="*/ 445 h 508"/>
                  <a:gd name="T96" fmla="*/ 157 w 221"/>
                  <a:gd name="T97" fmla="*/ 447 h 508"/>
                  <a:gd name="T98" fmla="*/ 163 w 221"/>
                  <a:gd name="T99" fmla="*/ 450 h 508"/>
                  <a:gd name="T100" fmla="*/ 169 w 221"/>
                  <a:gd name="T101" fmla="*/ 451 h 508"/>
                  <a:gd name="T102" fmla="*/ 182 w 221"/>
                  <a:gd name="T103" fmla="*/ 453 h 508"/>
                  <a:gd name="T104" fmla="*/ 196 w 221"/>
                  <a:gd name="T105" fmla="*/ 453 h 508"/>
                  <a:gd name="T106" fmla="*/ 221 w 221"/>
                  <a:gd name="T107" fmla="*/ 453 h 508"/>
                  <a:gd name="T108" fmla="*/ 221 w 221"/>
                  <a:gd name="T109" fmla="*/ 508 h 5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21" h="508">
                    <a:moveTo>
                      <a:pt x="221" y="508"/>
                    </a:moveTo>
                    <a:lnTo>
                      <a:pt x="184" y="508"/>
                    </a:lnTo>
                    <a:lnTo>
                      <a:pt x="163" y="507"/>
                    </a:lnTo>
                    <a:lnTo>
                      <a:pt x="153" y="506"/>
                    </a:lnTo>
                    <a:lnTo>
                      <a:pt x="142" y="504"/>
                    </a:lnTo>
                    <a:lnTo>
                      <a:pt x="132" y="502"/>
                    </a:lnTo>
                    <a:lnTo>
                      <a:pt x="127" y="500"/>
                    </a:lnTo>
                    <a:lnTo>
                      <a:pt x="122" y="498"/>
                    </a:lnTo>
                    <a:lnTo>
                      <a:pt x="117" y="496"/>
                    </a:lnTo>
                    <a:lnTo>
                      <a:pt x="112" y="494"/>
                    </a:lnTo>
                    <a:lnTo>
                      <a:pt x="103" y="488"/>
                    </a:lnTo>
                    <a:lnTo>
                      <a:pt x="99" y="485"/>
                    </a:lnTo>
                    <a:lnTo>
                      <a:pt x="95" y="481"/>
                    </a:lnTo>
                    <a:lnTo>
                      <a:pt x="91" y="477"/>
                    </a:lnTo>
                    <a:lnTo>
                      <a:pt x="87" y="473"/>
                    </a:lnTo>
                    <a:lnTo>
                      <a:pt x="83" y="468"/>
                    </a:lnTo>
                    <a:lnTo>
                      <a:pt x="80" y="463"/>
                    </a:lnTo>
                    <a:lnTo>
                      <a:pt x="77" y="458"/>
                    </a:lnTo>
                    <a:lnTo>
                      <a:pt x="74" y="452"/>
                    </a:lnTo>
                    <a:lnTo>
                      <a:pt x="72" y="445"/>
                    </a:lnTo>
                    <a:lnTo>
                      <a:pt x="69" y="439"/>
                    </a:lnTo>
                    <a:lnTo>
                      <a:pt x="67" y="431"/>
                    </a:lnTo>
                    <a:lnTo>
                      <a:pt x="66" y="423"/>
                    </a:lnTo>
                    <a:lnTo>
                      <a:pt x="64" y="415"/>
                    </a:lnTo>
                    <a:lnTo>
                      <a:pt x="64" y="406"/>
                    </a:lnTo>
                    <a:lnTo>
                      <a:pt x="63" y="397"/>
                    </a:lnTo>
                    <a:lnTo>
                      <a:pt x="63" y="387"/>
                    </a:lnTo>
                    <a:lnTo>
                      <a:pt x="63" y="150"/>
                    </a:lnTo>
                    <a:lnTo>
                      <a:pt x="0" y="150"/>
                    </a:lnTo>
                    <a:lnTo>
                      <a:pt x="0" y="96"/>
                    </a:lnTo>
                    <a:lnTo>
                      <a:pt x="63" y="96"/>
                    </a:lnTo>
                    <a:lnTo>
                      <a:pt x="63" y="0"/>
                    </a:lnTo>
                    <a:lnTo>
                      <a:pt x="125" y="0"/>
                    </a:lnTo>
                    <a:lnTo>
                      <a:pt x="125" y="96"/>
                    </a:lnTo>
                    <a:lnTo>
                      <a:pt x="219" y="96"/>
                    </a:lnTo>
                    <a:lnTo>
                      <a:pt x="219" y="150"/>
                    </a:lnTo>
                    <a:lnTo>
                      <a:pt x="125" y="150"/>
                    </a:lnTo>
                    <a:lnTo>
                      <a:pt x="125" y="376"/>
                    </a:lnTo>
                    <a:lnTo>
                      <a:pt x="125" y="389"/>
                    </a:lnTo>
                    <a:lnTo>
                      <a:pt x="126" y="400"/>
                    </a:lnTo>
                    <a:lnTo>
                      <a:pt x="128" y="410"/>
                    </a:lnTo>
                    <a:lnTo>
                      <a:pt x="131" y="418"/>
                    </a:lnTo>
                    <a:lnTo>
                      <a:pt x="134" y="425"/>
                    </a:lnTo>
                    <a:lnTo>
                      <a:pt x="138" y="432"/>
                    </a:lnTo>
                    <a:lnTo>
                      <a:pt x="140" y="434"/>
                    </a:lnTo>
                    <a:lnTo>
                      <a:pt x="142" y="437"/>
                    </a:lnTo>
                    <a:lnTo>
                      <a:pt x="147" y="441"/>
                    </a:lnTo>
                    <a:lnTo>
                      <a:pt x="152" y="445"/>
                    </a:lnTo>
                    <a:lnTo>
                      <a:pt x="157" y="447"/>
                    </a:lnTo>
                    <a:lnTo>
                      <a:pt x="163" y="450"/>
                    </a:lnTo>
                    <a:lnTo>
                      <a:pt x="169" y="451"/>
                    </a:lnTo>
                    <a:lnTo>
                      <a:pt x="182" y="453"/>
                    </a:lnTo>
                    <a:lnTo>
                      <a:pt x="196" y="453"/>
                    </a:lnTo>
                    <a:lnTo>
                      <a:pt x="221" y="453"/>
                    </a:lnTo>
                    <a:lnTo>
                      <a:pt x="221" y="50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28" name="Freeform 11"/>
              <p:cNvSpPr>
                <a:spLocks/>
              </p:cNvSpPr>
              <p:nvPr userDrawn="1"/>
            </p:nvSpPr>
            <p:spPr bwMode="auto">
              <a:xfrm>
                <a:off x="4662488" y="4324351"/>
                <a:ext cx="511175" cy="868363"/>
              </a:xfrm>
              <a:custGeom>
                <a:avLst/>
                <a:gdLst>
                  <a:gd name="T0" fmla="*/ 259 w 322"/>
                  <a:gd name="T1" fmla="*/ 547 h 547"/>
                  <a:gd name="T2" fmla="*/ 259 w 322"/>
                  <a:gd name="T3" fmla="*/ 285 h 547"/>
                  <a:gd name="T4" fmla="*/ 258 w 322"/>
                  <a:gd name="T5" fmla="*/ 269 h 547"/>
                  <a:gd name="T6" fmla="*/ 255 w 322"/>
                  <a:gd name="T7" fmla="*/ 254 h 547"/>
                  <a:gd name="T8" fmla="*/ 249 w 322"/>
                  <a:gd name="T9" fmla="*/ 235 h 547"/>
                  <a:gd name="T10" fmla="*/ 240 w 322"/>
                  <a:gd name="T11" fmla="*/ 219 h 547"/>
                  <a:gd name="T12" fmla="*/ 228 w 322"/>
                  <a:gd name="T13" fmla="*/ 205 h 547"/>
                  <a:gd name="T14" fmla="*/ 220 w 322"/>
                  <a:gd name="T15" fmla="*/ 199 h 547"/>
                  <a:gd name="T16" fmla="*/ 203 w 322"/>
                  <a:gd name="T17" fmla="*/ 190 h 547"/>
                  <a:gd name="T18" fmla="*/ 193 w 322"/>
                  <a:gd name="T19" fmla="*/ 187 h 547"/>
                  <a:gd name="T20" fmla="*/ 181 w 322"/>
                  <a:gd name="T21" fmla="*/ 185 h 547"/>
                  <a:gd name="T22" fmla="*/ 169 w 322"/>
                  <a:gd name="T23" fmla="*/ 185 h 547"/>
                  <a:gd name="T24" fmla="*/ 147 w 322"/>
                  <a:gd name="T25" fmla="*/ 187 h 547"/>
                  <a:gd name="T26" fmla="*/ 126 w 322"/>
                  <a:gd name="T27" fmla="*/ 194 h 547"/>
                  <a:gd name="T28" fmla="*/ 112 w 322"/>
                  <a:gd name="T29" fmla="*/ 202 h 547"/>
                  <a:gd name="T30" fmla="*/ 100 w 322"/>
                  <a:gd name="T31" fmla="*/ 212 h 547"/>
                  <a:gd name="T32" fmla="*/ 86 w 322"/>
                  <a:gd name="T33" fmla="*/ 228 h 547"/>
                  <a:gd name="T34" fmla="*/ 74 w 322"/>
                  <a:gd name="T35" fmla="*/ 248 h 547"/>
                  <a:gd name="T36" fmla="*/ 67 w 322"/>
                  <a:gd name="T37" fmla="*/ 271 h 547"/>
                  <a:gd name="T38" fmla="*/ 63 w 322"/>
                  <a:gd name="T39" fmla="*/ 290 h 547"/>
                  <a:gd name="T40" fmla="*/ 62 w 322"/>
                  <a:gd name="T41" fmla="*/ 310 h 547"/>
                  <a:gd name="T42" fmla="*/ 0 w 322"/>
                  <a:gd name="T43" fmla="*/ 547 h 547"/>
                  <a:gd name="T44" fmla="*/ 59 w 322"/>
                  <a:gd name="T45" fmla="*/ 0 h 547"/>
                  <a:gd name="T46" fmla="*/ 63 w 322"/>
                  <a:gd name="T47" fmla="*/ 183 h 547"/>
                  <a:gd name="T48" fmla="*/ 71 w 322"/>
                  <a:gd name="T49" fmla="*/ 171 h 547"/>
                  <a:gd name="T50" fmla="*/ 82 w 322"/>
                  <a:gd name="T51" fmla="*/ 160 h 547"/>
                  <a:gd name="T52" fmla="*/ 96 w 322"/>
                  <a:gd name="T53" fmla="*/ 150 h 547"/>
                  <a:gd name="T54" fmla="*/ 111 w 322"/>
                  <a:gd name="T55" fmla="*/ 142 h 547"/>
                  <a:gd name="T56" fmla="*/ 129 w 322"/>
                  <a:gd name="T57" fmla="*/ 135 h 547"/>
                  <a:gd name="T58" fmla="*/ 149 w 322"/>
                  <a:gd name="T59" fmla="*/ 131 h 547"/>
                  <a:gd name="T60" fmla="*/ 170 w 322"/>
                  <a:gd name="T61" fmla="*/ 128 h 547"/>
                  <a:gd name="T62" fmla="*/ 190 w 322"/>
                  <a:gd name="T63" fmla="*/ 128 h 547"/>
                  <a:gd name="T64" fmla="*/ 208 w 322"/>
                  <a:gd name="T65" fmla="*/ 130 h 547"/>
                  <a:gd name="T66" fmla="*/ 224 w 322"/>
                  <a:gd name="T67" fmla="*/ 133 h 547"/>
                  <a:gd name="T68" fmla="*/ 239 w 322"/>
                  <a:gd name="T69" fmla="*/ 138 h 547"/>
                  <a:gd name="T70" fmla="*/ 253 w 322"/>
                  <a:gd name="T71" fmla="*/ 145 h 547"/>
                  <a:gd name="T72" fmla="*/ 265 w 322"/>
                  <a:gd name="T73" fmla="*/ 152 h 547"/>
                  <a:gd name="T74" fmla="*/ 276 w 322"/>
                  <a:gd name="T75" fmla="*/ 161 h 547"/>
                  <a:gd name="T76" fmla="*/ 286 w 322"/>
                  <a:gd name="T77" fmla="*/ 172 h 547"/>
                  <a:gd name="T78" fmla="*/ 294 w 322"/>
                  <a:gd name="T79" fmla="*/ 183 h 547"/>
                  <a:gd name="T80" fmla="*/ 304 w 322"/>
                  <a:gd name="T81" fmla="*/ 202 h 547"/>
                  <a:gd name="T82" fmla="*/ 314 w 322"/>
                  <a:gd name="T83" fmla="*/ 230 h 547"/>
                  <a:gd name="T84" fmla="*/ 318 w 322"/>
                  <a:gd name="T85" fmla="*/ 246 h 547"/>
                  <a:gd name="T86" fmla="*/ 320 w 322"/>
                  <a:gd name="T87" fmla="*/ 262 h 547"/>
                  <a:gd name="T88" fmla="*/ 322 w 322"/>
                  <a:gd name="T89" fmla="*/ 295 h 5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322" h="547">
                    <a:moveTo>
                      <a:pt x="322" y="547"/>
                    </a:moveTo>
                    <a:lnTo>
                      <a:pt x="259" y="547"/>
                    </a:lnTo>
                    <a:lnTo>
                      <a:pt x="259" y="296"/>
                    </a:lnTo>
                    <a:lnTo>
                      <a:pt x="259" y="285"/>
                    </a:lnTo>
                    <a:lnTo>
                      <a:pt x="258" y="275"/>
                    </a:lnTo>
                    <a:lnTo>
                      <a:pt x="258" y="269"/>
                    </a:lnTo>
                    <a:lnTo>
                      <a:pt x="257" y="264"/>
                    </a:lnTo>
                    <a:lnTo>
                      <a:pt x="255" y="254"/>
                    </a:lnTo>
                    <a:lnTo>
                      <a:pt x="252" y="245"/>
                    </a:lnTo>
                    <a:lnTo>
                      <a:pt x="249" y="235"/>
                    </a:lnTo>
                    <a:lnTo>
                      <a:pt x="245" y="227"/>
                    </a:lnTo>
                    <a:lnTo>
                      <a:pt x="240" y="219"/>
                    </a:lnTo>
                    <a:lnTo>
                      <a:pt x="234" y="211"/>
                    </a:lnTo>
                    <a:lnTo>
                      <a:pt x="228" y="205"/>
                    </a:lnTo>
                    <a:lnTo>
                      <a:pt x="224" y="202"/>
                    </a:lnTo>
                    <a:lnTo>
                      <a:pt x="220" y="199"/>
                    </a:lnTo>
                    <a:lnTo>
                      <a:pt x="212" y="194"/>
                    </a:lnTo>
                    <a:lnTo>
                      <a:pt x="203" y="190"/>
                    </a:lnTo>
                    <a:lnTo>
                      <a:pt x="198" y="188"/>
                    </a:lnTo>
                    <a:lnTo>
                      <a:pt x="193" y="187"/>
                    </a:lnTo>
                    <a:lnTo>
                      <a:pt x="187" y="186"/>
                    </a:lnTo>
                    <a:lnTo>
                      <a:pt x="181" y="185"/>
                    </a:lnTo>
                    <a:lnTo>
                      <a:pt x="175" y="185"/>
                    </a:lnTo>
                    <a:lnTo>
                      <a:pt x="169" y="185"/>
                    </a:lnTo>
                    <a:lnTo>
                      <a:pt x="158" y="185"/>
                    </a:lnTo>
                    <a:lnTo>
                      <a:pt x="147" y="187"/>
                    </a:lnTo>
                    <a:lnTo>
                      <a:pt x="136" y="190"/>
                    </a:lnTo>
                    <a:lnTo>
                      <a:pt x="126" y="194"/>
                    </a:lnTo>
                    <a:lnTo>
                      <a:pt x="117" y="199"/>
                    </a:lnTo>
                    <a:lnTo>
                      <a:pt x="112" y="202"/>
                    </a:lnTo>
                    <a:lnTo>
                      <a:pt x="108" y="205"/>
                    </a:lnTo>
                    <a:lnTo>
                      <a:pt x="100" y="212"/>
                    </a:lnTo>
                    <a:lnTo>
                      <a:pt x="92" y="220"/>
                    </a:lnTo>
                    <a:lnTo>
                      <a:pt x="86" y="228"/>
                    </a:lnTo>
                    <a:lnTo>
                      <a:pt x="80" y="238"/>
                    </a:lnTo>
                    <a:lnTo>
                      <a:pt x="74" y="248"/>
                    </a:lnTo>
                    <a:lnTo>
                      <a:pt x="70" y="259"/>
                    </a:lnTo>
                    <a:lnTo>
                      <a:pt x="67" y="271"/>
                    </a:lnTo>
                    <a:lnTo>
                      <a:pt x="64" y="283"/>
                    </a:lnTo>
                    <a:lnTo>
                      <a:pt x="63" y="290"/>
                    </a:lnTo>
                    <a:lnTo>
                      <a:pt x="63" y="296"/>
                    </a:lnTo>
                    <a:lnTo>
                      <a:pt x="62" y="310"/>
                    </a:lnTo>
                    <a:lnTo>
                      <a:pt x="62" y="547"/>
                    </a:lnTo>
                    <a:lnTo>
                      <a:pt x="0" y="547"/>
                    </a:lnTo>
                    <a:lnTo>
                      <a:pt x="0" y="0"/>
                    </a:lnTo>
                    <a:lnTo>
                      <a:pt x="59" y="0"/>
                    </a:lnTo>
                    <a:lnTo>
                      <a:pt x="59" y="189"/>
                    </a:lnTo>
                    <a:lnTo>
                      <a:pt x="63" y="183"/>
                    </a:lnTo>
                    <a:lnTo>
                      <a:pt x="66" y="177"/>
                    </a:lnTo>
                    <a:lnTo>
                      <a:pt x="71" y="171"/>
                    </a:lnTo>
                    <a:lnTo>
                      <a:pt x="76" y="165"/>
                    </a:lnTo>
                    <a:lnTo>
                      <a:pt x="82" y="160"/>
                    </a:lnTo>
                    <a:lnTo>
                      <a:pt x="89" y="155"/>
                    </a:lnTo>
                    <a:lnTo>
                      <a:pt x="96" y="150"/>
                    </a:lnTo>
                    <a:lnTo>
                      <a:pt x="103" y="146"/>
                    </a:lnTo>
                    <a:lnTo>
                      <a:pt x="111" y="142"/>
                    </a:lnTo>
                    <a:lnTo>
                      <a:pt x="120" y="138"/>
                    </a:lnTo>
                    <a:lnTo>
                      <a:pt x="129" y="135"/>
                    </a:lnTo>
                    <a:lnTo>
                      <a:pt x="139" y="133"/>
                    </a:lnTo>
                    <a:lnTo>
                      <a:pt x="149" y="131"/>
                    </a:lnTo>
                    <a:lnTo>
                      <a:pt x="159" y="129"/>
                    </a:lnTo>
                    <a:lnTo>
                      <a:pt x="170" y="128"/>
                    </a:lnTo>
                    <a:lnTo>
                      <a:pt x="181" y="128"/>
                    </a:lnTo>
                    <a:lnTo>
                      <a:pt x="190" y="128"/>
                    </a:lnTo>
                    <a:lnTo>
                      <a:pt x="199" y="129"/>
                    </a:lnTo>
                    <a:lnTo>
                      <a:pt x="208" y="130"/>
                    </a:lnTo>
                    <a:lnTo>
                      <a:pt x="216" y="131"/>
                    </a:lnTo>
                    <a:lnTo>
                      <a:pt x="224" y="133"/>
                    </a:lnTo>
                    <a:lnTo>
                      <a:pt x="232" y="136"/>
                    </a:lnTo>
                    <a:lnTo>
                      <a:pt x="239" y="138"/>
                    </a:lnTo>
                    <a:lnTo>
                      <a:pt x="246" y="141"/>
                    </a:lnTo>
                    <a:lnTo>
                      <a:pt x="253" y="145"/>
                    </a:lnTo>
                    <a:lnTo>
                      <a:pt x="259" y="148"/>
                    </a:lnTo>
                    <a:lnTo>
                      <a:pt x="265" y="152"/>
                    </a:lnTo>
                    <a:lnTo>
                      <a:pt x="271" y="157"/>
                    </a:lnTo>
                    <a:lnTo>
                      <a:pt x="276" y="161"/>
                    </a:lnTo>
                    <a:lnTo>
                      <a:pt x="281" y="166"/>
                    </a:lnTo>
                    <a:lnTo>
                      <a:pt x="286" y="172"/>
                    </a:lnTo>
                    <a:lnTo>
                      <a:pt x="290" y="177"/>
                    </a:lnTo>
                    <a:lnTo>
                      <a:pt x="294" y="183"/>
                    </a:lnTo>
                    <a:lnTo>
                      <a:pt x="298" y="189"/>
                    </a:lnTo>
                    <a:lnTo>
                      <a:pt x="304" y="202"/>
                    </a:lnTo>
                    <a:lnTo>
                      <a:pt x="310" y="216"/>
                    </a:lnTo>
                    <a:lnTo>
                      <a:pt x="314" y="230"/>
                    </a:lnTo>
                    <a:lnTo>
                      <a:pt x="316" y="238"/>
                    </a:lnTo>
                    <a:lnTo>
                      <a:pt x="318" y="246"/>
                    </a:lnTo>
                    <a:lnTo>
                      <a:pt x="319" y="254"/>
                    </a:lnTo>
                    <a:lnTo>
                      <a:pt x="320" y="262"/>
                    </a:lnTo>
                    <a:lnTo>
                      <a:pt x="321" y="278"/>
                    </a:lnTo>
                    <a:lnTo>
                      <a:pt x="322" y="295"/>
                    </a:lnTo>
                    <a:lnTo>
                      <a:pt x="322" y="54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29" name="Freeform 12"/>
              <p:cNvSpPr>
                <a:spLocks noEditPoints="1"/>
              </p:cNvSpPr>
              <p:nvPr userDrawn="1"/>
            </p:nvSpPr>
            <p:spPr bwMode="auto">
              <a:xfrm>
                <a:off x="5335588" y="4527551"/>
                <a:ext cx="554037" cy="676275"/>
              </a:xfrm>
              <a:custGeom>
                <a:avLst/>
                <a:gdLst>
                  <a:gd name="T0" fmla="*/ 66 w 349"/>
                  <a:gd name="T1" fmla="*/ 246 h 426"/>
                  <a:gd name="T2" fmla="*/ 71 w 349"/>
                  <a:gd name="T3" fmla="*/ 272 h 426"/>
                  <a:gd name="T4" fmla="*/ 84 w 349"/>
                  <a:gd name="T5" fmla="*/ 302 h 426"/>
                  <a:gd name="T6" fmla="*/ 98 w 349"/>
                  <a:gd name="T7" fmla="*/ 323 h 426"/>
                  <a:gd name="T8" fmla="*/ 121 w 349"/>
                  <a:gd name="T9" fmla="*/ 345 h 426"/>
                  <a:gd name="T10" fmla="*/ 143 w 349"/>
                  <a:gd name="T11" fmla="*/ 358 h 426"/>
                  <a:gd name="T12" fmla="*/ 161 w 349"/>
                  <a:gd name="T13" fmla="*/ 364 h 426"/>
                  <a:gd name="T14" fmla="*/ 188 w 349"/>
                  <a:gd name="T15" fmla="*/ 367 h 426"/>
                  <a:gd name="T16" fmla="*/ 221 w 349"/>
                  <a:gd name="T17" fmla="*/ 364 h 426"/>
                  <a:gd name="T18" fmla="*/ 248 w 349"/>
                  <a:gd name="T19" fmla="*/ 355 h 426"/>
                  <a:gd name="T20" fmla="*/ 269 w 349"/>
                  <a:gd name="T21" fmla="*/ 343 h 426"/>
                  <a:gd name="T22" fmla="*/ 295 w 349"/>
                  <a:gd name="T23" fmla="*/ 320 h 426"/>
                  <a:gd name="T24" fmla="*/ 342 w 349"/>
                  <a:gd name="T25" fmla="*/ 356 h 426"/>
                  <a:gd name="T26" fmla="*/ 322 w 349"/>
                  <a:gd name="T27" fmla="*/ 377 h 426"/>
                  <a:gd name="T28" fmla="*/ 296 w 349"/>
                  <a:gd name="T29" fmla="*/ 396 h 426"/>
                  <a:gd name="T30" fmla="*/ 265 w 349"/>
                  <a:gd name="T31" fmla="*/ 412 h 426"/>
                  <a:gd name="T32" fmla="*/ 227 w 349"/>
                  <a:gd name="T33" fmla="*/ 422 h 426"/>
                  <a:gd name="T34" fmla="*/ 184 w 349"/>
                  <a:gd name="T35" fmla="*/ 426 h 426"/>
                  <a:gd name="T36" fmla="*/ 154 w 349"/>
                  <a:gd name="T37" fmla="*/ 424 h 426"/>
                  <a:gd name="T38" fmla="*/ 127 w 349"/>
                  <a:gd name="T39" fmla="*/ 417 h 426"/>
                  <a:gd name="T40" fmla="*/ 101 w 349"/>
                  <a:gd name="T41" fmla="*/ 406 h 426"/>
                  <a:gd name="T42" fmla="*/ 78 w 349"/>
                  <a:gd name="T43" fmla="*/ 391 h 426"/>
                  <a:gd name="T44" fmla="*/ 58 w 349"/>
                  <a:gd name="T45" fmla="*/ 373 h 426"/>
                  <a:gd name="T46" fmla="*/ 40 w 349"/>
                  <a:gd name="T47" fmla="*/ 351 h 426"/>
                  <a:gd name="T48" fmla="*/ 21 w 349"/>
                  <a:gd name="T49" fmla="*/ 317 h 426"/>
                  <a:gd name="T50" fmla="*/ 11 w 349"/>
                  <a:gd name="T51" fmla="*/ 288 h 426"/>
                  <a:gd name="T52" fmla="*/ 4 w 349"/>
                  <a:gd name="T53" fmla="*/ 257 h 426"/>
                  <a:gd name="T54" fmla="*/ 0 w 349"/>
                  <a:gd name="T55" fmla="*/ 224 h 426"/>
                  <a:gd name="T56" fmla="*/ 1 w 349"/>
                  <a:gd name="T57" fmla="*/ 191 h 426"/>
                  <a:gd name="T58" fmla="*/ 6 w 349"/>
                  <a:gd name="T59" fmla="*/ 159 h 426"/>
                  <a:gd name="T60" fmla="*/ 15 w 349"/>
                  <a:gd name="T61" fmla="*/ 129 h 426"/>
                  <a:gd name="T62" fmla="*/ 27 w 349"/>
                  <a:gd name="T63" fmla="*/ 102 h 426"/>
                  <a:gd name="T64" fmla="*/ 43 w 349"/>
                  <a:gd name="T65" fmla="*/ 77 h 426"/>
                  <a:gd name="T66" fmla="*/ 68 w 349"/>
                  <a:gd name="T67" fmla="*/ 48 h 426"/>
                  <a:gd name="T68" fmla="*/ 89 w 349"/>
                  <a:gd name="T69" fmla="*/ 30 h 426"/>
                  <a:gd name="T70" fmla="*/ 113 w 349"/>
                  <a:gd name="T71" fmla="*/ 17 h 426"/>
                  <a:gd name="T72" fmla="*/ 139 w 349"/>
                  <a:gd name="T73" fmla="*/ 7 h 426"/>
                  <a:gd name="T74" fmla="*/ 165 w 349"/>
                  <a:gd name="T75" fmla="*/ 1 h 426"/>
                  <a:gd name="T76" fmla="*/ 194 w 349"/>
                  <a:gd name="T77" fmla="*/ 0 h 426"/>
                  <a:gd name="T78" fmla="*/ 224 w 349"/>
                  <a:gd name="T79" fmla="*/ 4 h 426"/>
                  <a:gd name="T80" fmla="*/ 252 w 349"/>
                  <a:gd name="T81" fmla="*/ 13 h 426"/>
                  <a:gd name="T82" fmla="*/ 275 w 349"/>
                  <a:gd name="T83" fmla="*/ 25 h 426"/>
                  <a:gd name="T84" fmla="*/ 294 w 349"/>
                  <a:gd name="T85" fmla="*/ 41 h 426"/>
                  <a:gd name="T86" fmla="*/ 311 w 349"/>
                  <a:gd name="T87" fmla="*/ 60 h 426"/>
                  <a:gd name="T88" fmla="*/ 331 w 349"/>
                  <a:gd name="T89" fmla="*/ 96 h 426"/>
                  <a:gd name="T90" fmla="*/ 340 w 349"/>
                  <a:gd name="T91" fmla="*/ 121 h 426"/>
                  <a:gd name="T92" fmla="*/ 345 w 349"/>
                  <a:gd name="T93" fmla="*/ 146 h 426"/>
                  <a:gd name="T94" fmla="*/ 349 w 349"/>
                  <a:gd name="T95" fmla="*/ 189 h 426"/>
                  <a:gd name="T96" fmla="*/ 66 w 349"/>
                  <a:gd name="T97" fmla="*/ 176 h 426"/>
                  <a:gd name="T98" fmla="*/ 288 w 349"/>
                  <a:gd name="T99" fmla="*/ 157 h 426"/>
                  <a:gd name="T100" fmla="*/ 282 w 349"/>
                  <a:gd name="T101" fmla="*/ 129 h 426"/>
                  <a:gd name="T102" fmla="*/ 272 w 349"/>
                  <a:gd name="T103" fmla="*/ 109 h 426"/>
                  <a:gd name="T104" fmla="*/ 253 w 349"/>
                  <a:gd name="T105" fmla="*/ 84 h 426"/>
                  <a:gd name="T106" fmla="*/ 226 w 349"/>
                  <a:gd name="T107" fmla="*/ 68 h 426"/>
                  <a:gd name="T108" fmla="*/ 195 w 349"/>
                  <a:gd name="T109" fmla="*/ 59 h 426"/>
                  <a:gd name="T110" fmla="*/ 161 w 349"/>
                  <a:gd name="T111" fmla="*/ 61 h 426"/>
                  <a:gd name="T112" fmla="*/ 140 w 349"/>
                  <a:gd name="T113" fmla="*/ 68 h 426"/>
                  <a:gd name="T114" fmla="*/ 113 w 349"/>
                  <a:gd name="T115" fmla="*/ 86 h 426"/>
                  <a:gd name="T116" fmla="*/ 91 w 349"/>
                  <a:gd name="T117" fmla="*/ 111 h 426"/>
                  <a:gd name="T118" fmla="*/ 78 w 349"/>
                  <a:gd name="T119" fmla="*/ 136 h 426"/>
                  <a:gd name="T120" fmla="*/ 68 w 349"/>
                  <a:gd name="T121" fmla="*/ 164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49" h="426">
                    <a:moveTo>
                      <a:pt x="64" y="227"/>
                    </a:moveTo>
                    <a:lnTo>
                      <a:pt x="65" y="240"/>
                    </a:lnTo>
                    <a:lnTo>
                      <a:pt x="66" y="246"/>
                    </a:lnTo>
                    <a:lnTo>
                      <a:pt x="67" y="253"/>
                    </a:lnTo>
                    <a:lnTo>
                      <a:pt x="69" y="266"/>
                    </a:lnTo>
                    <a:lnTo>
                      <a:pt x="71" y="272"/>
                    </a:lnTo>
                    <a:lnTo>
                      <a:pt x="73" y="278"/>
                    </a:lnTo>
                    <a:lnTo>
                      <a:pt x="78" y="290"/>
                    </a:lnTo>
                    <a:lnTo>
                      <a:pt x="84" y="302"/>
                    </a:lnTo>
                    <a:lnTo>
                      <a:pt x="87" y="307"/>
                    </a:lnTo>
                    <a:lnTo>
                      <a:pt x="90" y="313"/>
                    </a:lnTo>
                    <a:lnTo>
                      <a:pt x="98" y="323"/>
                    </a:lnTo>
                    <a:lnTo>
                      <a:pt x="107" y="332"/>
                    </a:lnTo>
                    <a:lnTo>
                      <a:pt x="116" y="341"/>
                    </a:lnTo>
                    <a:lnTo>
                      <a:pt x="121" y="345"/>
                    </a:lnTo>
                    <a:lnTo>
                      <a:pt x="126" y="349"/>
                    </a:lnTo>
                    <a:lnTo>
                      <a:pt x="137" y="355"/>
                    </a:lnTo>
                    <a:lnTo>
                      <a:pt x="143" y="358"/>
                    </a:lnTo>
                    <a:lnTo>
                      <a:pt x="149" y="360"/>
                    </a:lnTo>
                    <a:lnTo>
                      <a:pt x="155" y="362"/>
                    </a:lnTo>
                    <a:lnTo>
                      <a:pt x="161" y="364"/>
                    </a:lnTo>
                    <a:lnTo>
                      <a:pt x="168" y="365"/>
                    </a:lnTo>
                    <a:lnTo>
                      <a:pt x="174" y="366"/>
                    </a:lnTo>
                    <a:lnTo>
                      <a:pt x="188" y="367"/>
                    </a:lnTo>
                    <a:lnTo>
                      <a:pt x="200" y="367"/>
                    </a:lnTo>
                    <a:lnTo>
                      <a:pt x="211" y="366"/>
                    </a:lnTo>
                    <a:lnTo>
                      <a:pt x="221" y="364"/>
                    </a:lnTo>
                    <a:lnTo>
                      <a:pt x="230" y="361"/>
                    </a:lnTo>
                    <a:lnTo>
                      <a:pt x="240" y="359"/>
                    </a:lnTo>
                    <a:lnTo>
                      <a:pt x="248" y="355"/>
                    </a:lnTo>
                    <a:lnTo>
                      <a:pt x="256" y="352"/>
                    </a:lnTo>
                    <a:lnTo>
                      <a:pt x="263" y="348"/>
                    </a:lnTo>
                    <a:lnTo>
                      <a:pt x="269" y="343"/>
                    </a:lnTo>
                    <a:lnTo>
                      <a:pt x="275" y="339"/>
                    </a:lnTo>
                    <a:lnTo>
                      <a:pt x="286" y="330"/>
                    </a:lnTo>
                    <a:lnTo>
                      <a:pt x="295" y="320"/>
                    </a:lnTo>
                    <a:lnTo>
                      <a:pt x="303" y="312"/>
                    </a:lnTo>
                    <a:lnTo>
                      <a:pt x="347" y="349"/>
                    </a:lnTo>
                    <a:lnTo>
                      <a:pt x="342" y="356"/>
                    </a:lnTo>
                    <a:lnTo>
                      <a:pt x="336" y="363"/>
                    </a:lnTo>
                    <a:lnTo>
                      <a:pt x="329" y="370"/>
                    </a:lnTo>
                    <a:lnTo>
                      <a:pt x="322" y="377"/>
                    </a:lnTo>
                    <a:lnTo>
                      <a:pt x="314" y="384"/>
                    </a:lnTo>
                    <a:lnTo>
                      <a:pt x="306" y="390"/>
                    </a:lnTo>
                    <a:lnTo>
                      <a:pt x="296" y="396"/>
                    </a:lnTo>
                    <a:lnTo>
                      <a:pt x="286" y="402"/>
                    </a:lnTo>
                    <a:lnTo>
                      <a:pt x="276" y="407"/>
                    </a:lnTo>
                    <a:lnTo>
                      <a:pt x="265" y="412"/>
                    </a:lnTo>
                    <a:lnTo>
                      <a:pt x="253" y="416"/>
                    </a:lnTo>
                    <a:lnTo>
                      <a:pt x="241" y="419"/>
                    </a:lnTo>
                    <a:lnTo>
                      <a:pt x="227" y="422"/>
                    </a:lnTo>
                    <a:lnTo>
                      <a:pt x="213" y="424"/>
                    </a:lnTo>
                    <a:lnTo>
                      <a:pt x="199" y="426"/>
                    </a:lnTo>
                    <a:lnTo>
                      <a:pt x="184" y="426"/>
                    </a:lnTo>
                    <a:lnTo>
                      <a:pt x="174" y="426"/>
                    </a:lnTo>
                    <a:lnTo>
                      <a:pt x="164" y="425"/>
                    </a:lnTo>
                    <a:lnTo>
                      <a:pt x="154" y="424"/>
                    </a:lnTo>
                    <a:lnTo>
                      <a:pt x="145" y="422"/>
                    </a:lnTo>
                    <a:lnTo>
                      <a:pt x="136" y="420"/>
                    </a:lnTo>
                    <a:lnTo>
                      <a:pt x="127" y="417"/>
                    </a:lnTo>
                    <a:lnTo>
                      <a:pt x="118" y="414"/>
                    </a:lnTo>
                    <a:lnTo>
                      <a:pt x="109" y="410"/>
                    </a:lnTo>
                    <a:lnTo>
                      <a:pt x="101" y="406"/>
                    </a:lnTo>
                    <a:lnTo>
                      <a:pt x="93" y="401"/>
                    </a:lnTo>
                    <a:lnTo>
                      <a:pt x="85" y="397"/>
                    </a:lnTo>
                    <a:lnTo>
                      <a:pt x="78" y="391"/>
                    </a:lnTo>
                    <a:lnTo>
                      <a:pt x="71" y="385"/>
                    </a:lnTo>
                    <a:lnTo>
                      <a:pt x="64" y="379"/>
                    </a:lnTo>
                    <a:lnTo>
                      <a:pt x="58" y="373"/>
                    </a:lnTo>
                    <a:lnTo>
                      <a:pt x="51" y="366"/>
                    </a:lnTo>
                    <a:lnTo>
                      <a:pt x="45" y="359"/>
                    </a:lnTo>
                    <a:lnTo>
                      <a:pt x="40" y="351"/>
                    </a:lnTo>
                    <a:lnTo>
                      <a:pt x="30" y="335"/>
                    </a:lnTo>
                    <a:lnTo>
                      <a:pt x="25" y="326"/>
                    </a:lnTo>
                    <a:lnTo>
                      <a:pt x="21" y="317"/>
                    </a:lnTo>
                    <a:lnTo>
                      <a:pt x="17" y="308"/>
                    </a:lnTo>
                    <a:lnTo>
                      <a:pt x="14" y="298"/>
                    </a:lnTo>
                    <a:lnTo>
                      <a:pt x="11" y="288"/>
                    </a:lnTo>
                    <a:lnTo>
                      <a:pt x="8" y="278"/>
                    </a:lnTo>
                    <a:lnTo>
                      <a:pt x="5" y="268"/>
                    </a:lnTo>
                    <a:lnTo>
                      <a:pt x="4" y="257"/>
                    </a:lnTo>
                    <a:lnTo>
                      <a:pt x="2" y="247"/>
                    </a:lnTo>
                    <a:lnTo>
                      <a:pt x="1" y="235"/>
                    </a:lnTo>
                    <a:lnTo>
                      <a:pt x="0" y="224"/>
                    </a:lnTo>
                    <a:lnTo>
                      <a:pt x="0" y="213"/>
                    </a:lnTo>
                    <a:lnTo>
                      <a:pt x="0" y="202"/>
                    </a:lnTo>
                    <a:lnTo>
                      <a:pt x="1" y="191"/>
                    </a:lnTo>
                    <a:lnTo>
                      <a:pt x="2" y="180"/>
                    </a:lnTo>
                    <a:lnTo>
                      <a:pt x="4" y="169"/>
                    </a:lnTo>
                    <a:lnTo>
                      <a:pt x="6" y="159"/>
                    </a:lnTo>
                    <a:lnTo>
                      <a:pt x="9" y="149"/>
                    </a:lnTo>
                    <a:lnTo>
                      <a:pt x="12" y="139"/>
                    </a:lnTo>
                    <a:lnTo>
                      <a:pt x="15" y="129"/>
                    </a:lnTo>
                    <a:lnTo>
                      <a:pt x="19" y="120"/>
                    </a:lnTo>
                    <a:lnTo>
                      <a:pt x="23" y="111"/>
                    </a:lnTo>
                    <a:lnTo>
                      <a:pt x="27" y="102"/>
                    </a:lnTo>
                    <a:lnTo>
                      <a:pt x="32" y="93"/>
                    </a:lnTo>
                    <a:lnTo>
                      <a:pt x="37" y="85"/>
                    </a:lnTo>
                    <a:lnTo>
                      <a:pt x="43" y="77"/>
                    </a:lnTo>
                    <a:lnTo>
                      <a:pt x="49" y="69"/>
                    </a:lnTo>
                    <a:lnTo>
                      <a:pt x="55" y="62"/>
                    </a:lnTo>
                    <a:lnTo>
                      <a:pt x="68" y="48"/>
                    </a:lnTo>
                    <a:lnTo>
                      <a:pt x="75" y="42"/>
                    </a:lnTo>
                    <a:lnTo>
                      <a:pt x="82" y="36"/>
                    </a:lnTo>
                    <a:lnTo>
                      <a:pt x="89" y="30"/>
                    </a:lnTo>
                    <a:lnTo>
                      <a:pt x="97" y="25"/>
                    </a:lnTo>
                    <a:lnTo>
                      <a:pt x="105" y="21"/>
                    </a:lnTo>
                    <a:lnTo>
                      <a:pt x="113" y="17"/>
                    </a:lnTo>
                    <a:lnTo>
                      <a:pt x="121" y="13"/>
                    </a:lnTo>
                    <a:lnTo>
                      <a:pt x="130" y="9"/>
                    </a:lnTo>
                    <a:lnTo>
                      <a:pt x="139" y="7"/>
                    </a:lnTo>
                    <a:lnTo>
                      <a:pt x="147" y="4"/>
                    </a:lnTo>
                    <a:lnTo>
                      <a:pt x="156" y="2"/>
                    </a:lnTo>
                    <a:lnTo>
                      <a:pt x="165" y="1"/>
                    </a:lnTo>
                    <a:lnTo>
                      <a:pt x="174" y="0"/>
                    </a:lnTo>
                    <a:lnTo>
                      <a:pt x="184" y="0"/>
                    </a:lnTo>
                    <a:lnTo>
                      <a:pt x="194" y="0"/>
                    </a:lnTo>
                    <a:lnTo>
                      <a:pt x="205" y="1"/>
                    </a:lnTo>
                    <a:lnTo>
                      <a:pt x="215" y="2"/>
                    </a:lnTo>
                    <a:lnTo>
                      <a:pt x="224" y="4"/>
                    </a:lnTo>
                    <a:lnTo>
                      <a:pt x="234" y="7"/>
                    </a:lnTo>
                    <a:lnTo>
                      <a:pt x="243" y="9"/>
                    </a:lnTo>
                    <a:lnTo>
                      <a:pt x="252" y="13"/>
                    </a:lnTo>
                    <a:lnTo>
                      <a:pt x="260" y="16"/>
                    </a:lnTo>
                    <a:lnTo>
                      <a:pt x="267" y="21"/>
                    </a:lnTo>
                    <a:lnTo>
                      <a:pt x="275" y="25"/>
                    </a:lnTo>
                    <a:lnTo>
                      <a:pt x="282" y="30"/>
                    </a:lnTo>
                    <a:lnTo>
                      <a:pt x="288" y="35"/>
                    </a:lnTo>
                    <a:lnTo>
                      <a:pt x="294" y="41"/>
                    </a:lnTo>
                    <a:lnTo>
                      <a:pt x="300" y="47"/>
                    </a:lnTo>
                    <a:lnTo>
                      <a:pt x="306" y="53"/>
                    </a:lnTo>
                    <a:lnTo>
                      <a:pt x="311" y="60"/>
                    </a:lnTo>
                    <a:lnTo>
                      <a:pt x="320" y="74"/>
                    </a:lnTo>
                    <a:lnTo>
                      <a:pt x="328" y="89"/>
                    </a:lnTo>
                    <a:lnTo>
                      <a:pt x="331" y="96"/>
                    </a:lnTo>
                    <a:lnTo>
                      <a:pt x="334" y="104"/>
                    </a:lnTo>
                    <a:lnTo>
                      <a:pt x="337" y="112"/>
                    </a:lnTo>
                    <a:lnTo>
                      <a:pt x="340" y="121"/>
                    </a:lnTo>
                    <a:lnTo>
                      <a:pt x="342" y="129"/>
                    </a:lnTo>
                    <a:lnTo>
                      <a:pt x="344" y="137"/>
                    </a:lnTo>
                    <a:lnTo>
                      <a:pt x="345" y="146"/>
                    </a:lnTo>
                    <a:lnTo>
                      <a:pt x="347" y="155"/>
                    </a:lnTo>
                    <a:lnTo>
                      <a:pt x="348" y="172"/>
                    </a:lnTo>
                    <a:lnTo>
                      <a:pt x="349" y="189"/>
                    </a:lnTo>
                    <a:lnTo>
                      <a:pt x="349" y="227"/>
                    </a:lnTo>
                    <a:lnTo>
                      <a:pt x="64" y="227"/>
                    </a:lnTo>
                    <a:close/>
                    <a:moveTo>
                      <a:pt x="66" y="176"/>
                    </a:moveTo>
                    <a:lnTo>
                      <a:pt x="289" y="176"/>
                    </a:lnTo>
                    <a:lnTo>
                      <a:pt x="289" y="163"/>
                    </a:lnTo>
                    <a:lnTo>
                      <a:pt x="288" y="157"/>
                    </a:lnTo>
                    <a:lnTo>
                      <a:pt x="287" y="151"/>
                    </a:lnTo>
                    <a:lnTo>
                      <a:pt x="285" y="140"/>
                    </a:lnTo>
                    <a:lnTo>
                      <a:pt x="282" y="129"/>
                    </a:lnTo>
                    <a:lnTo>
                      <a:pt x="280" y="124"/>
                    </a:lnTo>
                    <a:lnTo>
                      <a:pt x="277" y="118"/>
                    </a:lnTo>
                    <a:lnTo>
                      <a:pt x="272" y="109"/>
                    </a:lnTo>
                    <a:lnTo>
                      <a:pt x="267" y="100"/>
                    </a:lnTo>
                    <a:lnTo>
                      <a:pt x="260" y="92"/>
                    </a:lnTo>
                    <a:lnTo>
                      <a:pt x="253" y="84"/>
                    </a:lnTo>
                    <a:lnTo>
                      <a:pt x="245" y="78"/>
                    </a:lnTo>
                    <a:lnTo>
                      <a:pt x="235" y="72"/>
                    </a:lnTo>
                    <a:lnTo>
                      <a:pt x="226" y="68"/>
                    </a:lnTo>
                    <a:lnTo>
                      <a:pt x="216" y="64"/>
                    </a:lnTo>
                    <a:lnTo>
                      <a:pt x="206" y="61"/>
                    </a:lnTo>
                    <a:lnTo>
                      <a:pt x="195" y="59"/>
                    </a:lnTo>
                    <a:lnTo>
                      <a:pt x="184" y="59"/>
                    </a:lnTo>
                    <a:lnTo>
                      <a:pt x="172" y="60"/>
                    </a:lnTo>
                    <a:lnTo>
                      <a:pt x="161" y="61"/>
                    </a:lnTo>
                    <a:lnTo>
                      <a:pt x="155" y="63"/>
                    </a:lnTo>
                    <a:lnTo>
                      <a:pt x="150" y="64"/>
                    </a:lnTo>
                    <a:lnTo>
                      <a:pt x="140" y="68"/>
                    </a:lnTo>
                    <a:lnTo>
                      <a:pt x="130" y="73"/>
                    </a:lnTo>
                    <a:lnTo>
                      <a:pt x="121" y="79"/>
                    </a:lnTo>
                    <a:lnTo>
                      <a:pt x="113" y="86"/>
                    </a:lnTo>
                    <a:lnTo>
                      <a:pt x="105" y="94"/>
                    </a:lnTo>
                    <a:lnTo>
                      <a:pt x="98" y="102"/>
                    </a:lnTo>
                    <a:lnTo>
                      <a:pt x="91" y="111"/>
                    </a:lnTo>
                    <a:lnTo>
                      <a:pt x="85" y="121"/>
                    </a:lnTo>
                    <a:lnTo>
                      <a:pt x="80" y="131"/>
                    </a:lnTo>
                    <a:lnTo>
                      <a:pt x="78" y="136"/>
                    </a:lnTo>
                    <a:lnTo>
                      <a:pt x="75" y="142"/>
                    </a:lnTo>
                    <a:lnTo>
                      <a:pt x="71" y="153"/>
                    </a:lnTo>
                    <a:lnTo>
                      <a:pt x="68" y="164"/>
                    </a:lnTo>
                    <a:lnTo>
                      <a:pt x="66" y="17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30" name="Freeform 13"/>
              <p:cNvSpPr>
                <a:spLocks/>
              </p:cNvSpPr>
              <p:nvPr userDrawn="1"/>
            </p:nvSpPr>
            <p:spPr bwMode="auto">
              <a:xfrm>
                <a:off x="6226175" y="4538663"/>
                <a:ext cx="908050" cy="652463"/>
              </a:xfrm>
              <a:custGeom>
                <a:avLst/>
                <a:gdLst>
                  <a:gd name="T0" fmla="*/ 448 w 572"/>
                  <a:gd name="T1" fmla="*/ 411 h 411"/>
                  <a:gd name="T2" fmla="*/ 377 w 572"/>
                  <a:gd name="T3" fmla="*/ 411 h 411"/>
                  <a:gd name="T4" fmla="*/ 285 w 572"/>
                  <a:gd name="T5" fmla="*/ 80 h 411"/>
                  <a:gd name="T6" fmla="*/ 194 w 572"/>
                  <a:gd name="T7" fmla="*/ 411 h 411"/>
                  <a:gd name="T8" fmla="*/ 124 w 572"/>
                  <a:gd name="T9" fmla="*/ 411 h 411"/>
                  <a:gd name="T10" fmla="*/ 0 w 572"/>
                  <a:gd name="T11" fmla="*/ 0 h 411"/>
                  <a:gd name="T12" fmla="*/ 68 w 572"/>
                  <a:gd name="T13" fmla="*/ 0 h 411"/>
                  <a:gd name="T14" fmla="*/ 161 w 572"/>
                  <a:gd name="T15" fmla="*/ 340 h 411"/>
                  <a:gd name="T16" fmla="*/ 256 w 572"/>
                  <a:gd name="T17" fmla="*/ 0 h 411"/>
                  <a:gd name="T18" fmla="*/ 319 w 572"/>
                  <a:gd name="T19" fmla="*/ 0 h 411"/>
                  <a:gd name="T20" fmla="*/ 415 w 572"/>
                  <a:gd name="T21" fmla="*/ 340 h 411"/>
                  <a:gd name="T22" fmla="*/ 507 w 572"/>
                  <a:gd name="T23" fmla="*/ 0 h 411"/>
                  <a:gd name="T24" fmla="*/ 572 w 572"/>
                  <a:gd name="T25" fmla="*/ 0 h 411"/>
                  <a:gd name="T26" fmla="*/ 448 w 572"/>
                  <a:gd name="T27" fmla="*/ 411 h 4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72" h="411">
                    <a:moveTo>
                      <a:pt x="448" y="411"/>
                    </a:moveTo>
                    <a:lnTo>
                      <a:pt x="377" y="411"/>
                    </a:lnTo>
                    <a:lnTo>
                      <a:pt x="285" y="80"/>
                    </a:lnTo>
                    <a:lnTo>
                      <a:pt x="194" y="411"/>
                    </a:lnTo>
                    <a:lnTo>
                      <a:pt x="124" y="411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161" y="340"/>
                    </a:lnTo>
                    <a:lnTo>
                      <a:pt x="256" y="0"/>
                    </a:lnTo>
                    <a:lnTo>
                      <a:pt x="319" y="0"/>
                    </a:lnTo>
                    <a:lnTo>
                      <a:pt x="415" y="340"/>
                    </a:lnTo>
                    <a:lnTo>
                      <a:pt x="507" y="0"/>
                    </a:lnTo>
                    <a:lnTo>
                      <a:pt x="572" y="0"/>
                    </a:lnTo>
                    <a:lnTo>
                      <a:pt x="448" y="41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31" name="Freeform 14"/>
              <p:cNvSpPr>
                <a:spLocks noEditPoints="1"/>
              </p:cNvSpPr>
              <p:nvPr userDrawn="1"/>
            </p:nvSpPr>
            <p:spPr bwMode="auto">
              <a:xfrm>
                <a:off x="7207250" y="4527551"/>
                <a:ext cx="584200" cy="676275"/>
              </a:xfrm>
              <a:custGeom>
                <a:avLst/>
                <a:gdLst>
                  <a:gd name="T0" fmla="*/ 152 w 368"/>
                  <a:gd name="T1" fmla="*/ 424 h 426"/>
                  <a:gd name="T2" fmla="*/ 114 w 368"/>
                  <a:gd name="T3" fmla="*/ 413 h 426"/>
                  <a:gd name="T4" fmla="*/ 82 w 368"/>
                  <a:gd name="T5" fmla="*/ 395 h 426"/>
                  <a:gd name="T6" fmla="*/ 54 w 368"/>
                  <a:gd name="T7" fmla="*/ 370 h 426"/>
                  <a:gd name="T8" fmla="*/ 37 w 368"/>
                  <a:gd name="T9" fmla="*/ 348 h 426"/>
                  <a:gd name="T10" fmla="*/ 19 w 368"/>
                  <a:gd name="T11" fmla="*/ 314 h 426"/>
                  <a:gd name="T12" fmla="*/ 7 w 368"/>
                  <a:gd name="T13" fmla="*/ 276 h 426"/>
                  <a:gd name="T14" fmla="*/ 0 w 368"/>
                  <a:gd name="T15" fmla="*/ 213 h 426"/>
                  <a:gd name="T16" fmla="*/ 4 w 368"/>
                  <a:gd name="T17" fmla="*/ 160 h 426"/>
                  <a:gd name="T18" fmla="*/ 15 w 368"/>
                  <a:gd name="T19" fmla="*/ 121 h 426"/>
                  <a:gd name="T20" fmla="*/ 32 w 368"/>
                  <a:gd name="T21" fmla="*/ 86 h 426"/>
                  <a:gd name="T22" fmla="*/ 54 w 368"/>
                  <a:gd name="T23" fmla="*/ 55 h 426"/>
                  <a:gd name="T24" fmla="*/ 82 w 368"/>
                  <a:gd name="T25" fmla="*/ 31 h 426"/>
                  <a:gd name="T26" fmla="*/ 114 w 368"/>
                  <a:gd name="T27" fmla="*/ 13 h 426"/>
                  <a:gd name="T28" fmla="*/ 152 w 368"/>
                  <a:gd name="T29" fmla="*/ 2 h 426"/>
                  <a:gd name="T30" fmla="*/ 195 w 368"/>
                  <a:gd name="T31" fmla="*/ 0 h 426"/>
                  <a:gd name="T32" fmla="*/ 235 w 368"/>
                  <a:gd name="T33" fmla="*/ 7 h 426"/>
                  <a:gd name="T34" fmla="*/ 271 w 368"/>
                  <a:gd name="T35" fmla="*/ 21 h 426"/>
                  <a:gd name="T36" fmla="*/ 301 w 368"/>
                  <a:gd name="T37" fmla="*/ 42 h 426"/>
                  <a:gd name="T38" fmla="*/ 326 w 368"/>
                  <a:gd name="T39" fmla="*/ 70 h 426"/>
                  <a:gd name="T40" fmla="*/ 345 w 368"/>
                  <a:gd name="T41" fmla="*/ 102 h 426"/>
                  <a:gd name="T42" fmla="*/ 359 w 368"/>
                  <a:gd name="T43" fmla="*/ 140 h 426"/>
                  <a:gd name="T44" fmla="*/ 368 w 368"/>
                  <a:gd name="T45" fmla="*/ 202 h 426"/>
                  <a:gd name="T46" fmla="*/ 365 w 368"/>
                  <a:gd name="T47" fmla="*/ 255 h 426"/>
                  <a:gd name="T48" fmla="*/ 356 w 368"/>
                  <a:gd name="T49" fmla="*/ 295 h 426"/>
                  <a:gd name="T50" fmla="*/ 336 w 368"/>
                  <a:gd name="T51" fmla="*/ 340 h 426"/>
                  <a:gd name="T52" fmla="*/ 308 w 368"/>
                  <a:gd name="T53" fmla="*/ 377 h 426"/>
                  <a:gd name="T54" fmla="*/ 279 w 368"/>
                  <a:gd name="T55" fmla="*/ 400 h 426"/>
                  <a:gd name="T56" fmla="*/ 244 w 368"/>
                  <a:gd name="T57" fmla="*/ 416 h 426"/>
                  <a:gd name="T58" fmla="*/ 205 w 368"/>
                  <a:gd name="T59" fmla="*/ 425 h 426"/>
                  <a:gd name="T60" fmla="*/ 176 w 368"/>
                  <a:gd name="T61" fmla="*/ 59 h 426"/>
                  <a:gd name="T62" fmla="*/ 148 w 368"/>
                  <a:gd name="T63" fmla="*/ 64 h 426"/>
                  <a:gd name="T64" fmla="*/ 125 w 368"/>
                  <a:gd name="T65" fmla="*/ 75 h 426"/>
                  <a:gd name="T66" fmla="*/ 104 w 368"/>
                  <a:gd name="T67" fmla="*/ 90 h 426"/>
                  <a:gd name="T68" fmla="*/ 79 w 368"/>
                  <a:gd name="T69" fmla="*/ 128 h 426"/>
                  <a:gd name="T70" fmla="*/ 66 w 368"/>
                  <a:gd name="T71" fmla="*/ 168 h 426"/>
                  <a:gd name="T72" fmla="*/ 62 w 368"/>
                  <a:gd name="T73" fmla="*/ 213 h 426"/>
                  <a:gd name="T74" fmla="*/ 69 w 368"/>
                  <a:gd name="T75" fmla="*/ 271 h 426"/>
                  <a:gd name="T76" fmla="*/ 88 w 368"/>
                  <a:gd name="T77" fmla="*/ 315 h 426"/>
                  <a:gd name="T78" fmla="*/ 109 w 368"/>
                  <a:gd name="T79" fmla="*/ 340 h 426"/>
                  <a:gd name="T80" fmla="*/ 136 w 368"/>
                  <a:gd name="T81" fmla="*/ 357 h 426"/>
                  <a:gd name="T82" fmla="*/ 162 w 368"/>
                  <a:gd name="T83" fmla="*/ 365 h 426"/>
                  <a:gd name="T84" fmla="*/ 191 w 368"/>
                  <a:gd name="T85" fmla="*/ 367 h 426"/>
                  <a:gd name="T86" fmla="*/ 219 w 368"/>
                  <a:gd name="T87" fmla="*/ 362 h 426"/>
                  <a:gd name="T88" fmla="*/ 243 w 368"/>
                  <a:gd name="T89" fmla="*/ 351 h 426"/>
                  <a:gd name="T90" fmla="*/ 263 w 368"/>
                  <a:gd name="T91" fmla="*/ 335 h 426"/>
                  <a:gd name="T92" fmla="*/ 283 w 368"/>
                  <a:gd name="T93" fmla="*/ 310 h 426"/>
                  <a:gd name="T94" fmla="*/ 299 w 368"/>
                  <a:gd name="T95" fmla="*/ 271 h 426"/>
                  <a:gd name="T96" fmla="*/ 306 w 368"/>
                  <a:gd name="T97" fmla="*/ 228 h 426"/>
                  <a:gd name="T98" fmla="*/ 302 w 368"/>
                  <a:gd name="T99" fmla="*/ 168 h 426"/>
                  <a:gd name="T100" fmla="*/ 283 w 368"/>
                  <a:gd name="T101" fmla="*/ 116 h 426"/>
                  <a:gd name="T102" fmla="*/ 263 w 368"/>
                  <a:gd name="T103" fmla="*/ 90 h 426"/>
                  <a:gd name="T104" fmla="*/ 238 w 368"/>
                  <a:gd name="T105" fmla="*/ 71 h 426"/>
                  <a:gd name="T106" fmla="*/ 199 w 368"/>
                  <a:gd name="T107" fmla="*/ 60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68" h="426">
                    <a:moveTo>
                      <a:pt x="184" y="426"/>
                    </a:moveTo>
                    <a:lnTo>
                      <a:pt x="173" y="426"/>
                    </a:lnTo>
                    <a:lnTo>
                      <a:pt x="163" y="425"/>
                    </a:lnTo>
                    <a:lnTo>
                      <a:pt x="152" y="424"/>
                    </a:lnTo>
                    <a:lnTo>
                      <a:pt x="142" y="422"/>
                    </a:lnTo>
                    <a:lnTo>
                      <a:pt x="133" y="419"/>
                    </a:lnTo>
                    <a:lnTo>
                      <a:pt x="123" y="416"/>
                    </a:lnTo>
                    <a:lnTo>
                      <a:pt x="114" y="413"/>
                    </a:lnTo>
                    <a:lnTo>
                      <a:pt x="106" y="409"/>
                    </a:lnTo>
                    <a:lnTo>
                      <a:pt x="97" y="405"/>
                    </a:lnTo>
                    <a:lnTo>
                      <a:pt x="89" y="400"/>
                    </a:lnTo>
                    <a:lnTo>
                      <a:pt x="82" y="395"/>
                    </a:lnTo>
                    <a:lnTo>
                      <a:pt x="74" y="389"/>
                    </a:lnTo>
                    <a:lnTo>
                      <a:pt x="67" y="383"/>
                    </a:lnTo>
                    <a:lnTo>
                      <a:pt x="60" y="377"/>
                    </a:lnTo>
                    <a:lnTo>
                      <a:pt x="54" y="370"/>
                    </a:lnTo>
                    <a:lnTo>
                      <a:pt x="48" y="363"/>
                    </a:lnTo>
                    <a:lnTo>
                      <a:pt x="42" y="356"/>
                    </a:lnTo>
                    <a:lnTo>
                      <a:pt x="39" y="352"/>
                    </a:lnTo>
                    <a:lnTo>
                      <a:pt x="37" y="348"/>
                    </a:lnTo>
                    <a:lnTo>
                      <a:pt x="32" y="340"/>
                    </a:lnTo>
                    <a:lnTo>
                      <a:pt x="27" y="332"/>
                    </a:lnTo>
                    <a:lnTo>
                      <a:pt x="23" y="323"/>
                    </a:lnTo>
                    <a:lnTo>
                      <a:pt x="19" y="314"/>
                    </a:lnTo>
                    <a:lnTo>
                      <a:pt x="15" y="305"/>
                    </a:lnTo>
                    <a:lnTo>
                      <a:pt x="12" y="295"/>
                    </a:lnTo>
                    <a:lnTo>
                      <a:pt x="9" y="286"/>
                    </a:lnTo>
                    <a:lnTo>
                      <a:pt x="7" y="276"/>
                    </a:lnTo>
                    <a:lnTo>
                      <a:pt x="4" y="266"/>
                    </a:lnTo>
                    <a:lnTo>
                      <a:pt x="3" y="255"/>
                    </a:lnTo>
                    <a:lnTo>
                      <a:pt x="0" y="234"/>
                    </a:lnTo>
                    <a:lnTo>
                      <a:pt x="0" y="213"/>
                    </a:lnTo>
                    <a:lnTo>
                      <a:pt x="0" y="191"/>
                    </a:lnTo>
                    <a:lnTo>
                      <a:pt x="1" y="180"/>
                    </a:lnTo>
                    <a:lnTo>
                      <a:pt x="3" y="170"/>
                    </a:lnTo>
                    <a:lnTo>
                      <a:pt x="4" y="160"/>
                    </a:lnTo>
                    <a:lnTo>
                      <a:pt x="7" y="150"/>
                    </a:lnTo>
                    <a:lnTo>
                      <a:pt x="9" y="140"/>
                    </a:lnTo>
                    <a:lnTo>
                      <a:pt x="12" y="130"/>
                    </a:lnTo>
                    <a:lnTo>
                      <a:pt x="15" y="121"/>
                    </a:lnTo>
                    <a:lnTo>
                      <a:pt x="19" y="111"/>
                    </a:lnTo>
                    <a:lnTo>
                      <a:pt x="23" y="102"/>
                    </a:lnTo>
                    <a:lnTo>
                      <a:pt x="27" y="94"/>
                    </a:lnTo>
                    <a:lnTo>
                      <a:pt x="32" y="86"/>
                    </a:lnTo>
                    <a:lnTo>
                      <a:pt x="37" y="77"/>
                    </a:lnTo>
                    <a:lnTo>
                      <a:pt x="42" y="70"/>
                    </a:lnTo>
                    <a:lnTo>
                      <a:pt x="48" y="62"/>
                    </a:lnTo>
                    <a:lnTo>
                      <a:pt x="54" y="55"/>
                    </a:lnTo>
                    <a:lnTo>
                      <a:pt x="60" y="49"/>
                    </a:lnTo>
                    <a:lnTo>
                      <a:pt x="67" y="42"/>
                    </a:lnTo>
                    <a:lnTo>
                      <a:pt x="74" y="36"/>
                    </a:lnTo>
                    <a:lnTo>
                      <a:pt x="82" y="31"/>
                    </a:lnTo>
                    <a:lnTo>
                      <a:pt x="89" y="26"/>
                    </a:lnTo>
                    <a:lnTo>
                      <a:pt x="97" y="21"/>
                    </a:lnTo>
                    <a:lnTo>
                      <a:pt x="106" y="17"/>
                    </a:lnTo>
                    <a:lnTo>
                      <a:pt x="114" y="13"/>
                    </a:lnTo>
                    <a:lnTo>
                      <a:pt x="123" y="10"/>
                    </a:lnTo>
                    <a:lnTo>
                      <a:pt x="133" y="7"/>
                    </a:lnTo>
                    <a:lnTo>
                      <a:pt x="142" y="4"/>
                    </a:lnTo>
                    <a:lnTo>
                      <a:pt x="152" y="2"/>
                    </a:lnTo>
                    <a:lnTo>
                      <a:pt x="163" y="1"/>
                    </a:lnTo>
                    <a:lnTo>
                      <a:pt x="173" y="0"/>
                    </a:lnTo>
                    <a:lnTo>
                      <a:pt x="184" y="0"/>
                    </a:lnTo>
                    <a:lnTo>
                      <a:pt x="195" y="0"/>
                    </a:lnTo>
                    <a:lnTo>
                      <a:pt x="205" y="1"/>
                    </a:lnTo>
                    <a:lnTo>
                      <a:pt x="216" y="2"/>
                    </a:lnTo>
                    <a:lnTo>
                      <a:pt x="225" y="4"/>
                    </a:lnTo>
                    <a:lnTo>
                      <a:pt x="235" y="7"/>
                    </a:lnTo>
                    <a:lnTo>
                      <a:pt x="244" y="10"/>
                    </a:lnTo>
                    <a:lnTo>
                      <a:pt x="253" y="13"/>
                    </a:lnTo>
                    <a:lnTo>
                      <a:pt x="262" y="17"/>
                    </a:lnTo>
                    <a:lnTo>
                      <a:pt x="271" y="21"/>
                    </a:lnTo>
                    <a:lnTo>
                      <a:pt x="279" y="26"/>
                    </a:lnTo>
                    <a:lnTo>
                      <a:pt x="286" y="31"/>
                    </a:lnTo>
                    <a:lnTo>
                      <a:pt x="294" y="36"/>
                    </a:lnTo>
                    <a:lnTo>
                      <a:pt x="301" y="42"/>
                    </a:lnTo>
                    <a:lnTo>
                      <a:pt x="308" y="49"/>
                    </a:lnTo>
                    <a:lnTo>
                      <a:pt x="314" y="55"/>
                    </a:lnTo>
                    <a:lnTo>
                      <a:pt x="320" y="62"/>
                    </a:lnTo>
                    <a:lnTo>
                      <a:pt x="326" y="70"/>
                    </a:lnTo>
                    <a:lnTo>
                      <a:pt x="331" y="77"/>
                    </a:lnTo>
                    <a:lnTo>
                      <a:pt x="336" y="86"/>
                    </a:lnTo>
                    <a:lnTo>
                      <a:pt x="341" y="94"/>
                    </a:lnTo>
                    <a:lnTo>
                      <a:pt x="345" y="102"/>
                    </a:lnTo>
                    <a:lnTo>
                      <a:pt x="349" y="111"/>
                    </a:lnTo>
                    <a:lnTo>
                      <a:pt x="353" y="121"/>
                    </a:lnTo>
                    <a:lnTo>
                      <a:pt x="356" y="130"/>
                    </a:lnTo>
                    <a:lnTo>
                      <a:pt x="359" y="140"/>
                    </a:lnTo>
                    <a:lnTo>
                      <a:pt x="361" y="150"/>
                    </a:lnTo>
                    <a:lnTo>
                      <a:pt x="365" y="170"/>
                    </a:lnTo>
                    <a:lnTo>
                      <a:pt x="367" y="191"/>
                    </a:lnTo>
                    <a:lnTo>
                      <a:pt x="368" y="202"/>
                    </a:lnTo>
                    <a:lnTo>
                      <a:pt x="368" y="213"/>
                    </a:lnTo>
                    <a:lnTo>
                      <a:pt x="367" y="234"/>
                    </a:lnTo>
                    <a:lnTo>
                      <a:pt x="366" y="245"/>
                    </a:lnTo>
                    <a:lnTo>
                      <a:pt x="365" y="255"/>
                    </a:lnTo>
                    <a:lnTo>
                      <a:pt x="363" y="266"/>
                    </a:lnTo>
                    <a:lnTo>
                      <a:pt x="361" y="276"/>
                    </a:lnTo>
                    <a:lnTo>
                      <a:pt x="359" y="286"/>
                    </a:lnTo>
                    <a:lnTo>
                      <a:pt x="356" y="295"/>
                    </a:lnTo>
                    <a:lnTo>
                      <a:pt x="349" y="314"/>
                    </a:lnTo>
                    <a:lnTo>
                      <a:pt x="345" y="323"/>
                    </a:lnTo>
                    <a:lnTo>
                      <a:pt x="341" y="332"/>
                    </a:lnTo>
                    <a:lnTo>
                      <a:pt x="336" y="340"/>
                    </a:lnTo>
                    <a:lnTo>
                      <a:pt x="331" y="348"/>
                    </a:lnTo>
                    <a:lnTo>
                      <a:pt x="320" y="363"/>
                    </a:lnTo>
                    <a:lnTo>
                      <a:pt x="314" y="370"/>
                    </a:lnTo>
                    <a:lnTo>
                      <a:pt x="308" y="377"/>
                    </a:lnTo>
                    <a:lnTo>
                      <a:pt x="301" y="383"/>
                    </a:lnTo>
                    <a:lnTo>
                      <a:pt x="294" y="389"/>
                    </a:lnTo>
                    <a:lnTo>
                      <a:pt x="286" y="395"/>
                    </a:lnTo>
                    <a:lnTo>
                      <a:pt x="279" y="400"/>
                    </a:lnTo>
                    <a:lnTo>
                      <a:pt x="271" y="405"/>
                    </a:lnTo>
                    <a:lnTo>
                      <a:pt x="262" y="409"/>
                    </a:lnTo>
                    <a:lnTo>
                      <a:pt x="253" y="413"/>
                    </a:lnTo>
                    <a:lnTo>
                      <a:pt x="244" y="416"/>
                    </a:lnTo>
                    <a:lnTo>
                      <a:pt x="235" y="419"/>
                    </a:lnTo>
                    <a:lnTo>
                      <a:pt x="225" y="422"/>
                    </a:lnTo>
                    <a:lnTo>
                      <a:pt x="216" y="424"/>
                    </a:lnTo>
                    <a:lnTo>
                      <a:pt x="205" y="425"/>
                    </a:lnTo>
                    <a:lnTo>
                      <a:pt x="195" y="426"/>
                    </a:lnTo>
                    <a:lnTo>
                      <a:pt x="184" y="426"/>
                    </a:lnTo>
                    <a:close/>
                    <a:moveTo>
                      <a:pt x="184" y="59"/>
                    </a:moveTo>
                    <a:lnTo>
                      <a:pt x="176" y="59"/>
                    </a:lnTo>
                    <a:lnTo>
                      <a:pt x="169" y="60"/>
                    </a:lnTo>
                    <a:lnTo>
                      <a:pt x="162" y="61"/>
                    </a:lnTo>
                    <a:lnTo>
                      <a:pt x="155" y="62"/>
                    </a:lnTo>
                    <a:lnTo>
                      <a:pt x="148" y="64"/>
                    </a:lnTo>
                    <a:lnTo>
                      <a:pt x="142" y="66"/>
                    </a:lnTo>
                    <a:lnTo>
                      <a:pt x="136" y="69"/>
                    </a:lnTo>
                    <a:lnTo>
                      <a:pt x="130" y="71"/>
                    </a:lnTo>
                    <a:lnTo>
                      <a:pt x="125" y="75"/>
                    </a:lnTo>
                    <a:lnTo>
                      <a:pt x="119" y="78"/>
                    </a:lnTo>
                    <a:lnTo>
                      <a:pt x="114" y="82"/>
                    </a:lnTo>
                    <a:lnTo>
                      <a:pt x="109" y="86"/>
                    </a:lnTo>
                    <a:lnTo>
                      <a:pt x="104" y="90"/>
                    </a:lnTo>
                    <a:lnTo>
                      <a:pt x="100" y="95"/>
                    </a:lnTo>
                    <a:lnTo>
                      <a:pt x="92" y="105"/>
                    </a:lnTo>
                    <a:lnTo>
                      <a:pt x="85" y="116"/>
                    </a:lnTo>
                    <a:lnTo>
                      <a:pt x="79" y="128"/>
                    </a:lnTo>
                    <a:lnTo>
                      <a:pt x="76" y="134"/>
                    </a:lnTo>
                    <a:lnTo>
                      <a:pt x="73" y="141"/>
                    </a:lnTo>
                    <a:lnTo>
                      <a:pt x="69" y="154"/>
                    </a:lnTo>
                    <a:lnTo>
                      <a:pt x="66" y="168"/>
                    </a:lnTo>
                    <a:lnTo>
                      <a:pt x="65" y="175"/>
                    </a:lnTo>
                    <a:lnTo>
                      <a:pt x="63" y="182"/>
                    </a:lnTo>
                    <a:lnTo>
                      <a:pt x="62" y="197"/>
                    </a:lnTo>
                    <a:lnTo>
                      <a:pt x="62" y="213"/>
                    </a:lnTo>
                    <a:lnTo>
                      <a:pt x="62" y="228"/>
                    </a:lnTo>
                    <a:lnTo>
                      <a:pt x="63" y="243"/>
                    </a:lnTo>
                    <a:lnTo>
                      <a:pt x="66" y="257"/>
                    </a:lnTo>
                    <a:lnTo>
                      <a:pt x="69" y="271"/>
                    </a:lnTo>
                    <a:lnTo>
                      <a:pt x="73" y="285"/>
                    </a:lnTo>
                    <a:lnTo>
                      <a:pt x="79" y="298"/>
                    </a:lnTo>
                    <a:lnTo>
                      <a:pt x="85" y="310"/>
                    </a:lnTo>
                    <a:lnTo>
                      <a:pt x="88" y="315"/>
                    </a:lnTo>
                    <a:lnTo>
                      <a:pt x="92" y="321"/>
                    </a:lnTo>
                    <a:lnTo>
                      <a:pt x="100" y="331"/>
                    </a:lnTo>
                    <a:lnTo>
                      <a:pt x="104" y="335"/>
                    </a:lnTo>
                    <a:lnTo>
                      <a:pt x="109" y="340"/>
                    </a:lnTo>
                    <a:lnTo>
                      <a:pt x="119" y="348"/>
                    </a:lnTo>
                    <a:lnTo>
                      <a:pt x="125" y="351"/>
                    </a:lnTo>
                    <a:lnTo>
                      <a:pt x="130" y="354"/>
                    </a:lnTo>
                    <a:lnTo>
                      <a:pt x="136" y="357"/>
                    </a:lnTo>
                    <a:lnTo>
                      <a:pt x="142" y="360"/>
                    </a:lnTo>
                    <a:lnTo>
                      <a:pt x="148" y="362"/>
                    </a:lnTo>
                    <a:lnTo>
                      <a:pt x="155" y="364"/>
                    </a:lnTo>
                    <a:lnTo>
                      <a:pt x="162" y="365"/>
                    </a:lnTo>
                    <a:lnTo>
                      <a:pt x="169" y="366"/>
                    </a:lnTo>
                    <a:lnTo>
                      <a:pt x="176" y="367"/>
                    </a:lnTo>
                    <a:lnTo>
                      <a:pt x="184" y="367"/>
                    </a:lnTo>
                    <a:lnTo>
                      <a:pt x="191" y="367"/>
                    </a:lnTo>
                    <a:lnTo>
                      <a:pt x="199" y="366"/>
                    </a:lnTo>
                    <a:lnTo>
                      <a:pt x="206" y="365"/>
                    </a:lnTo>
                    <a:lnTo>
                      <a:pt x="213" y="364"/>
                    </a:lnTo>
                    <a:lnTo>
                      <a:pt x="219" y="362"/>
                    </a:lnTo>
                    <a:lnTo>
                      <a:pt x="226" y="360"/>
                    </a:lnTo>
                    <a:lnTo>
                      <a:pt x="232" y="357"/>
                    </a:lnTo>
                    <a:lnTo>
                      <a:pt x="238" y="354"/>
                    </a:lnTo>
                    <a:lnTo>
                      <a:pt x="243" y="351"/>
                    </a:lnTo>
                    <a:lnTo>
                      <a:pt x="249" y="348"/>
                    </a:lnTo>
                    <a:lnTo>
                      <a:pt x="254" y="344"/>
                    </a:lnTo>
                    <a:lnTo>
                      <a:pt x="259" y="340"/>
                    </a:lnTo>
                    <a:lnTo>
                      <a:pt x="263" y="335"/>
                    </a:lnTo>
                    <a:lnTo>
                      <a:pt x="268" y="331"/>
                    </a:lnTo>
                    <a:lnTo>
                      <a:pt x="272" y="326"/>
                    </a:lnTo>
                    <a:lnTo>
                      <a:pt x="276" y="321"/>
                    </a:lnTo>
                    <a:lnTo>
                      <a:pt x="283" y="310"/>
                    </a:lnTo>
                    <a:lnTo>
                      <a:pt x="289" y="298"/>
                    </a:lnTo>
                    <a:lnTo>
                      <a:pt x="292" y="291"/>
                    </a:lnTo>
                    <a:lnTo>
                      <a:pt x="294" y="285"/>
                    </a:lnTo>
                    <a:lnTo>
                      <a:pt x="299" y="271"/>
                    </a:lnTo>
                    <a:lnTo>
                      <a:pt x="302" y="257"/>
                    </a:lnTo>
                    <a:lnTo>
                      <a:pt x="303" y="250"/>
                    </a:lnTo>
                    <a:lnTo>
                      <a:pt x="304" y="243"/>
                    </a:lnTo>
                    <a:lnTo>
                      <a:pt x="306" y="228"/>
                    </a:lnTo>
                    <a:lnTo>
                      <a:pt x="306" y="213"/>
                    </a:lnTo>
                    <a:lnTo>
                      <a:pt x="306" y="197"/>
                    </a:lnTo>
                    <a:lnTo>
                      <a:pt x="304" y="182"/>
                    </a:lnTo>
                    <a:lnTo>
                      <a:pt x="302" y="168"/>
                    </a:lnTo>
                    <a:lnTo>
                      <a:pt x="299" y="154"/>
                    </a:lnTo>
                    <a:lnTo>
                      <a:pt x="294" y="141"/>
                    </a:lnTo>
                    <a:lnTo>
                      <a:pt x="289" y="128"/>
                    </a:lnTo>
                    <a:lnTo>
                      <a:pt x="283" y="116"/>
                    </a:lnTo>
                    <a:lnTo>
                      <a:pt x="280" y="110"/>
                    </a:lnTo>
                    <a:lnTo>
                      <a:pt x="276" y="105"/>
                    </a:lnTo>
                    <a:lnTo>
                      <a:pt x="268" y="95"/>
                    </a:lnTo>
                    <a:lnTo>
                      <a:pt x="263" y="90"/>
                    </a:lnTo>
                    <a:lnTo>
                      <a:pt x="259" y="86"/>
                    </a:lnTo>
                    <a:lnTo>
                      <a:pt x="249" y="78"/>
                    </a:lnTo>
                    <a:lnTo>
                      <a:pt x="243" y="75"/>
                    </a:lnTo>
                    <a:lnTo>
                      <a:pt x="238" y="71"/>
                    </a:lnTo>
                    <a:lnTo>
                      <a:pt x="232" y="69"/>
                    </a:lnTo>
                    <a:lnTo>
                      <a:pt x="226" y="66"/>
                    </a:lnTo>
                    <a:lnTo>
                      <a:pt x="213" y="62"/>
                    </a:lnTo>
                    <a:lnTo>
                      <a:pt x="199" y="60"/>
                    </a:lnTo>
                    <a:lnTo>
                      <a:pt x="191" y="59"/>
                    </a:lnTo>
                    <a:lnTo>
                      <a:pt x="184" y="5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1024" name="Freeform 15"/>
              <p:cNvSpPr>
                <a:spLocks/>
              </p:cNvSpPr>
              <p:nvPr userDrawn="1"/>
            </p:nvSpPr>
            <p:spPr bwMode="auto">
              <a:xfrm>
                <a:off x="7953375" y="4525963"/>
                <a:ext cx="328612" cy="666750"/>
              </a:xfrm>
              <a:custGeom>
                <a:avLst/>
                <a:gdLst>
                  <a:gd name="T0" fmla="*/ 207 w 207"/>
                  <a:gd name="T1" fmla="*/ 67 h 420"/>
                  <a:gd name="T2" fmla="*/ 192 w 207"/>
                  <a:gd name="T3" fmla="*/ 63 h 420"/>
                  <a:gd name="T4" fmla="*/ 185 w 207"/>
                  <a:gd name="T5" fmla="*/ 61 h 420"/>
                  <a:gd name="T6" fmla="*/ 178 w 207"/>
                  <a:gd name="T7" fmla="*/ 60 h 420"/>
                  <a:gd name="T8" fmla="*/ 171 w 207"/>
                  <a:gd name="T9" fmla="*/ 60 h 420"/>
                  <a:gd name="T10" fmla="*/ 164 w 207"/>
                  <a:gd name="T11" fmla="*/ 60 h 420"/>
                  <a:gd name="T12" fmla="*/ 157 w 207"/>
                  <a:gd name="T13" fmla="*/ 60 h 420"/>
                  <a:gd name="T14" fmla="*/ 150 w 207"/>
                  <a:gd name="T15" fmla="*/ 61 h 420"/>
                  <a:gd name="T16" fmla="*/ 138 w 207"/>
                  <a:gd name="T17" fmla="*/ 64 h 420"/>
                  <a:gd name="T18" fmla="*/ 132 w 207"/>
                  <a:gd name="T19" fmla="*/ 66 h 420"/>
                  <a:gd name="T20" fmla="*/ 126 w 207"/>
                  <a:gd name="T21" fmla="*/ 68 h 420"/>
                  <a:gd name="T22" fmla="*/ 120 w 207"/>
                  <a:gd name="T23" fmla="*/ 71 h 420"/>
                  <a:gd name="T24" fmla="*/ 115 w 207"/>
                  <a:gd name="T25" fmla="*/ 75 h 420"/>
                  <a:gd name="T26" fmla="*/ 110 w 207"/>
                  <a:gd name="T27" fmla="*/ 78 h 420"/>
                  <a:gd name="T28" fmla="*/ 105 w 207"/>
                  <a:gd name="T29" fmla="*/ 82 h 420"/>
                  <a:gd name="T30" fmla="*/ 100 w 207"/>
                  <a:gd name="T31" fmla="*/ 86 h 420"/>
                  <a:gd name="T32" fmla="*/ 95 w 207"/>
                  <a:gd name="T33" fmla="*/ 91 h 420"/>
                  <a:gd name="T34" fmla="*/ 91 w 207"/>
                  <a:gd name="T35" fmla="*/ 96 h 420"/>
                  <a:gd name="T36" fmla="*/ 87 w 207"/>
                  <a:gd name="T37" fmla="*/ 101 h 420"/>
                  <a:gd name="T38" fmla="*/ 84 w 207"/>
                  <a:gd name="T39" fmla="*/ 107 h 420"/>
                  <a:gd name="T40" fmla="*/ 79 w 207"/>
                  <a:gd name="T41" fmla="*/ 112 h 420"/>
                  <a:gd name="T42" fmla="*/ 76 w 207"/>
                  <a:gd name="T43" fmla="*/ 119 h 420"/>
                  <a:gd name="T44" fmla="*/ 73 w 207"/>
                  <a:gd name="T45" fmla="*/ 125 h 420"/>
                  <a:gd name="T46" fmla="*/ 69 w 207"/>
                  <a:gd name="T47" fmla="*/ 138 h 420"/>
                  <a:gd name="T48" fmla="*/ 65 w 207"/>
                  <a:gd name="T49" fmla="*/ 152 h 420"/>
                  <a:gd name="T50" fmla="*/ 64 w 207"/>
                  <a:gd name="T51" fmla="*/ 160 h 420"/>
                  <a:gd name="T52" fmla="*/ 63 w 207"/>
                  <a:gd name="T53" fmla="*/ 167 h 420"/>
                  <a:gd name="T54" fmla="*/ 63 w 207"/>
                  <a:gd name="T55" fmla="*/ 175 h 420"/>
                  <a:gd name="T56" fmla="*/ 62 w 207"/>
                  <a:gd name="T57" fmla="*/ 183 h 420"/>
                  <a:gd name="T58" fmla="*/ 62 w 207"/>
                  <a:gd name="T59" fmla="*/ 420 h 420"/>
                  <a:gd name="T60" fmla="*/ 0 w 207"/>
                  <a:gd name="T61" fmla="*/ 420 h 420"/>
                  <a:gd name="T62" fmla="*/ 0 w 207"/>
                  <a:gd name="T63" fmla="*/ 8 h 420"/>
                  <a:gd name="T64" fmla="*/ 59 w 207"/>
                  <a:gd name="T65" fmla="*/ 8 h 420"/>
                  <a:gd name="T66" fmla="*/ 59 w 207"/>
                  <a:gd name="T67" fmla="*/ 64 h 420"/>
                  <a:gd name="T68" fmla="*/ 63 w 207"/>
                  <a:gd name="T69" fmla="*/ 57 h 420"/>
                  <a:gd name="T70" fmla="*/ 69 w 207"/>
                  <a:gd name="T71" fmla="*/ 49 h 420"/>
                  <a:gd name="T72" fmla="*/ 71 w 207"/>
                  <a:gd name="T73" fmla="*/ 46 h 420"/>
                  <a:gd name="T74" fmla="*/ 74 w 207"/>
                  <a:gd name="T75" fmla="*/ 42 h 420"/>
                  <a:gd name="T76" fmla="*/ 82 w 207"/>
                  <a:gd name="T77" fmla="*/ 35 h 420"/>
                  <a:gd name="T78" fmla="*/ 86 w 207"/>
                  <a:gd name="T79" fmla="*/ 32 h 420"/>
                  <a:gd name="T80" fmla="*/ 90 w 207"/>
                  <a:gd name="T81" fmla="*/ 28 h 420"/>
                  <a:gd name="T82" fmla="*/ 94 w 207"/>
                  <a:gd name="T83" fmla="*/ 25 h 420"/>
                  <a:gd name="T84" fmla="*/ 98 w 207"/>
                  <a:gd name="T85" fmla="*/ 22 h 420"/>
                  <a:gd name="T86" fmla="*/ 107 w 207"/>
                  <a:gd name="T87" fmla="*/ 17 h 420"/>
                  <a:gd name="T88" fmla="*/ 116 w 207"/>
                  <a:gd name="T89" fmla="*/ 12 h 420"/>
                  <a:gd name="T90" fmla="*/ 126 w 207"/>
                  <a:gd name="T91" fmla="*/ 8 h 420"/>
                  <a:gd name="T92" fmla="*/ 136 w 207"/>
                  <a:gd name="T93" fmla="*/ 4 h 420"/>
                  <a:gd name="T94" fmla="*/ 147 w 207"/>
                  <a:gd name="T95" fmla="*/ 2 h 420"/>
                  <a:gd name="T96" fmla="*/ 159 w 207"/>
                  <a:gd name="T97" fmla="*/ 0 h 420"/>
                  <a:gd name="T98" fmla="*/ 171 w 207"/>
                  <a:gd name="T99" fmla="*/ 0 h 420"/>
                  <a:gd name="T100" fmla="*/ 183 w 207"/>
                  <a:gd name="T101" fmla="*/ 1 h 420"/>
                  <a:gd name="T102" fmla="*/ 195 w 207"/>
                  <a:gd name="T103" fmla="*/ 2 h 420"/>
                  <a:gd name="T104" fmla="*/ 207 w 207"/>
                  <a:gd name="T105" fmla="*/ 5 h 420"/>
                  <a:gd name="T106" fmla="*/ 207 w 207"/>
                  <a:gd name="T107" fmla="*/ 67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07" h="420">
                    <a:moveTo>
                      <a:pt x="207" y="67"/>
                    </a:moveTo>
                    <a:lnTo>
                      <a:pt x="192" y="63"/>
                    </a:lnTo>
                    <a:lnTo>
                      <a:pt x="185" y="61"/>
                    </a:lnTo>
                    <a:lnTo>
                      <a:pt x="178" y="60"/>
                    </a:lnTo>
                    <a:lnTo>
                      <a:pt x="171" y="60"/>
                    </a:lnTo>
                    <a:lnTo>
                      <a:pt x="164" y="60"/>
                    </a:lnTo>
                    <a:lnTo>
                      <a:pt x="157" y="60"/>
                    </a:lnTo>
                    <a:lnTo>
                      <a:pt x="150" y="61"/>
                    </a:lnTo>
                    <a:lnTo>
                      <a:pt x="138" y="64"/>
                    </a:lnTo>
                    <a:lnTo>
                      <a:pt x="132" y="66"/>
                    </a:lnTo>
                    <a:lnTo>
                      <a:pt x="126" y="68"/>
                    </a:lnTo>
                    <a:lnTo>
                      <a:pt x="120" y="71"/>
                    </a:lnTo>
                    <a:lnTo>
                      <a:pt x="115" y="75"/>
                    </a:lnTo>
                    <a:lnTo>
                      <a:pt x="110" y="78"/>
                    </a:lnTo>
                    <a:lnTo>
                      <a:pt x="105" y="82"/>
                    </a:lnTo>
                    <a:lnTo>
                      <a:pt x="100" y="86"/>
                    </a:lnTo>
                    <a:lnTo>
                      <a:pt x="95" y="91"/>
                    </a:lnTo>
                    <a:lnTo>
                      <a:pt x="91" y="96"/>
                    </a:lnTo>
                    <a:lnTo>
                      <a:pt x="87" y="101"/>
                    </a:lnTo>
                    <a:lnTo>
                      <a:pt x="84" y="107"/>
                    </a:lnTo>
                    <a:lnTo>
                      <a:pt x="79" y="112"/>
                    </a:lnTo>
                    <a:lnTo>
                      <a:pt x="76" y="119"/>
                    </a:lnTo>
                    <a:lnTo>
                      <a:pt x="73" y="125"/>
                    </a:lnTo>
                    <a:lnTo>
                      <a:pt x="69" y="138"/>
                    </a:lnTo>
                    <a:lnTo>
                      <a:pt x="65" y="152"/>
                    </a:lnTo>
                    <a:lnTo>
                      <a:pt x="64" y="160"/>
                    </a:lnTo>
                    <a:lnTo>
                      <a:pt x="63" y="167"/>
                    </a:lnTo>
                    <a:lnTo>
                      <a:pt x="63" y="175"/>
                    </a:lnTo>
                    <a:lnTo>
                      <a:pt x="62" y="183"/>
                    </a:lnTo>
                    <a:lnTo>
                      <a:pt x="62" y="420"/>
                    </a:lnTo>
                    <a:lnTo>
                      <a:pt x="0" y="420"/>
                    </a:lnTo>
                    <a:lnTo>
                      <a:pt x="0" y="8"/>
                    </a:lnTo>
                    <a:lnTo>
                      <a:pt x="59" y="8"/>
                    </a:lnTo>
                    <a:lnTo>
                      <a:pt x="59" y="64"/>
                    </a:lnTo>
                    <a:lnTo>
                      <a:pt x="63" y="57"/>
                    </a:lnTo>
                    <a:lnTo>
                      <a:pt x="69" y="49"/>
                    </a:lnTo>
                    <a:lnTo>
                      <a:pt x="71" y="46"/>
                    </a:lnTo>
                    <a:lnTo>
                      <a:pt x="74" y="42"/>
                    </a:lnTo>
                    <a:lnTo>
                      <a:pt x="82" y="35"/>
                    </a:lnTo>
                    <a:lnTo>
                      <a:pt x="86" y="32"/>
                    </a:lnTo>
                    <a:lnTo>
                      <a:pt x="90" y="28"/>
                    </a:lnTo>
                    <a:lnTo>
                      <a:pt x="94" y="25"/>
                    </a:lnTo>
                    <a:lnTo>
                      <a:pt x="98" y="22"/>
                    </a:lnTo>
                    <a:lnTo>
                      <a:pt x="107" y="17"/>
                    </a:lnTo>
                    <a:lnTo>
                      <a:pt x="116" y="12"/>
                    </a:lnTo>
                    <a:lnTo>
                      <a:pt x="126" y="8"/>
                    </a:lnTo>
                    <a:lnTo>
                      <a:pt x="136" y="4"/>
                    </a:lnTo>
                    <a:lnTo>
                      <a:pt x="147" y="2"/>
                    </a:lnTo>
                    <a:lnTo>
                      <a:pt x="159" y="0"/>
                    </a:lnTo>
                    <a:lnTo>
                      <a:pt x="171" y="0"/>
                    </a:lnTo>
                    <a:lnTo>
                      <a:pt x="183" y="1"/>
                    </a:lnTo>
                    <a:lnTo>
                      <a:pt x="195" y="2"/>
                    </a:lnTo>
                    <a:lnTo>
                      <a:pt x="207" y="5"/>
                    </a:lnTo>
                    <a:lnTo>
                      <a:pt x="207" y="6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1025" name="Rectangle 16"/>
              <p:cNvSpPr>
                <a:spLocks noChangeArrowheads="1"/>
              </p:cNvSpPr>
              <p:nvPr userDrawn="1"/>
            </p:nvSpPr>
            <p:spPr bwMode="auto">
              <a:xfrm>
                <a:off x="8415338" y="4324351"/>
                <a:ext cx="98425" cy="8667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1028" name="Freeform 17"/>
              <p:cNvSpPr>
                <a:spLocks noEditPoints="1"/>
              </p:cNvSpPr>
              <p:nvPr userDrawn="1"/>
            </p:nvSpPr>
            <p:spPr bwMode="auto">
              <a:xfrm>
                <a:off x="8683625" y="4324351"/>
                <a:ext cx="582612" cy="879475"/>
              </a:xfrm>
              <a:custGeom>
                <a:avLst/>
                <a:gdLst>
                  <a:gd name="T0" fmla="*/ 308 w 367"/>
                  <a:gd name="T1" fmla="*/ 547 h 554"/>
                  <a:gd name="T2" fmla="*/ 290 w 367"/>
                  <a:gd name="T3" fmla="*/ 505 h 554"/>
                  <a:gd name="T4" fmla="*/ 261 w 367"/>
                  <a:gd name="T5" fmla="*/ 530 h 554"/>
                  <a:gd name="T6" fmla="*/ 236 w 367"/>
                  <a:gd name="T7" fmla="*/ 543 h 554"/>
                  <a:gd name="T8" fmla="*/ 197 w 367"/>
                  <a:gd name="T9" fmla="*/ 553 h 554"/>
                  <a:gd name="T10" fmla="*/ 155 w 367"/>
                  <a:gd name="T11" fmla="*/ 553 h 554"/>
                  <a:gd name="T12" fmla="*/ 119 w 367"/>
                  <a:gd name="T13" fmla="*/ 544 h 554"/>
                  <a:gd name="T14" fmla="*/ 87 w 367"/>
                  <a:gd name="T15" fmla="*/ 528 h 554"/>
                  <a:gd name="T16" fmla="*/ 66 w 367"/>
                  <a:gd name="T17" fmla="*/ 512 h 554"/>
                  <a:gd name="T18" fmla="*/ 42 w 367"/>
                  <a:gd name="T19" fmla="*/ 484 h 554"/>
                  <a:gd name="T20" fmla="*/ 19 w 367"/>
                  <a:gd name="T21" fmla="*/ 443 h 554"/>
                  <a:gd name="T22" fmla="*/ 7 w 367"/>
                  <a:gd name="T23" fmla="*/ 404 h 554"/>
                  <a:gd name="T24" fmla="*/ 0 w 367"/>
                  <a:gd name="T25" fmla="*/ 341 h 554"/>
                  <a:gd name="T26" fmla="*/ 5 w 367"/>
                  <a:gd name="T27" fmla="*/ 288 h 554"/>
                  <a:gd name="T28" fmla="*/ 19 w 367"/>
                  <a:gd name="T29" fmla="*/ 240 h 554"/>
                  <a:gd name="T30" fmla="*/ 37 w 367"/>
                  <a:gd name="T31" fmla="*/ 206 h 554"/>
                  <a:gd name="T32" fmla="*/ 61 w 367"/>
                  <a:gd name="T33" fmla="*/ 177 h 554"/>
                  <a:gd name="T34" fmla="*/ 89 w 367"/>
                  <a:gd name="T35" fmla="*/ 154 h 554"/>
                  <a:gd name="T36" fmla="*/ 123 w 367"/>
                  <a:gd name="T37" fmla="*/ 138 h 554"/>
                  <a:gd name="T38" fmla="*/ 161 w 367"/>
                  <a:gd name="T39" fmla="*/ 129 h 554"/>
                  <a:gd name="T40" fmla="*/ 202 w 367"/>
                  <a:gd name="T41" fmla="*/ 129 h 554"/>
                  <a:gd name="T42" fmla="*/ 238 w 367"/>
                  <a:gd name="T43" fmla="*/ 139 h 554"/>
                  <a:gd name="T44" fmla="*/ 269 w 367"/>
                  <a:gd name="T45" fmla="*/ 156 h 554"/>
                  <a:gd name="T46" fmla="*/ 286 w 367"/>
                  <a:gd name="T47" fmla="*/ 170 h 554"/>
                  <a:gd name="T48" fmla="*/ 305 w 367"/>
                  <a:gd name="T49" fmla="*/ 194 h 554"/>
                  <a:gd name="T50" fmla="*/ 169 w 367"/>
                  <a:gd name="T51" fmla="*/ 188 h 554"/>
                  <a:gd name="T52" fmla="*/ 143 w 367"/>
                  <a:gd name="T53" fmla="*/ 194 h 554"/>
                  <a:gd name="T54" fmla="*/ 120 w 367"/>
                  <a:gd name="T55" fmla="*/ 206 h 554"/>
                  <a:gd name="T56" fmla="*/ 101 w 367"/>
                  <a:gd name="T57" fmla="*/ 223 h 554"/>
                  <a:gd name="T58" fmla="*/ 80 w 367"/>
                  <a:gd name="T59" fmla="*/ 256 h 554"/>
                  <a:gd name="T60" fmla="*/ 64 w 367"/>
                  <a:gd name="T61" fmla="*/ 311 h 554"/>
                  <a:gd name="T62" fmla="*/ 64 w 367"/>
                  <a:gd name="T63" fmla="*/ 372 h 554"/>
                  <a:gd name="T64" fmla="*/ 74 w 367"/>
                  <a:gd name="T65" fmla="*/ 413 h 554"/>
                  <a:gd name="T66" fmla="*/ 93 w 367"/>
                  <a:gd name="T67" fmla="*/ 449 h 554"/>
                  <a:gd name="T68" fmla="*/ 115 w 367"/>
                  <a:gd name="T69" fmla="*/ 472 h 554"/>
                  <a:gd name="T70" fmla="*/ 137 w 367"/>
                  <a:gd name="T71" fmla="*/ 485 h 554"/>
                  <a:gd name="T72" fmla="*/ 183 w 367"/>
                  <a:gd name="T73" fmla="*/ 495 h 554"/>
                  <a:gd name="T74" fmla="*/ 220 w 367"/>
                  <a:gd name="T75" fmla="*/ 490 h 554"/>
                  <a:gd name="T76" fmla="*/ 244 w 367"/>
                  <a:gd name="T77" fmla="*/ 479 h 554"/>
                  <a:gd name="T78" fmla="*/ 264 w 367"/>
                  <a:gd name="T79" fmla="*/ 464 h 554"/>
                  <a:gd name="T80" fmla="*/ 287 w 367"/>
                  <a:gd name="T81" fmla="*/ 432 h 554"/>
                  <a:gd name="T82" fmla="*/ 302 w 367"/>
                  <a:gd name="T83" fmla="*/ 386 h 554"/>
                  <a:gd name="T84" fmla="*/ 306 w 367"/>
                  <a:gd name="T85" fmla="*/ 341 h 554"/>
                  <a:gd name="T86" fmla="*/ 298 w 367"/>
                  <a:gd name="T87" fmla="*/ 283 h 554"/>
                  <a:gd name="T88" fmla="*/ 282 w 367"/>
                  <a:gd name="T89" fmla="*/ 244 h 554"/>
                  <a:gd name="T90" fmla="*/ 262 w 367"/>
                  <a:gd name="T91" fmla="*/ 219 h 554"/>
                  <a:gd name="T92" fmla="*/ 236 w 367"/>
                  <a:gd name="T93" fmla="*/ 199 h 554"/>
                  <a:gd name="T94" fmla="*/ 211 w 367"/>
                  <a:gd name="T95" fmla="*/ 190 h 5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367" h="554">
                    <a:moveTo>
                      <a:pt x="305" y="0"/>
                    </a:moveTo>
                    <a:lnTo>
                      <a:pt x="367" y="0"/>
                    </a:lnTo>
                    <a:lnTo>
                      <a:pt x="367" y="547"/>
                    </a:lnTo>
                    <a:lnTo>
                      <a:pt x="308" y="547"/>
                    </a:lnTo>
                    <a:lnTo>
                      <a:pt x="308" y="481"/>
                    </a:lnTo>
                    <a:lnTo>
                      <a:pt x="303" y="489"/>
                    </a:lnTo>
                    <a:lnTo>
                      <a:pt x="297" y="498"/>
                    </a:lnTo>
                    <a:lnTo>
                      <a:pt x="290" y="505"/>
                    </a:lnTo>
                    <a:lnTo>
                      <a:pt x="284" y="512"/>
                    </a:lnTo>
                    <a:lnTo>
                      <a:pt x="277" y="519"/>
                    </a:lnTo>
                    <a:lnTo>
                      <a:pt x="269" y="525"/>
                    </a:lnTo>
                    <a:lnTo>
                      <a:pt x="261" y="530"/>
                    </a:lnTo>
                    <a:lnTo>
                      <a:pt x="253" y="535"/>
                    </a:lnTo>
                    <a:lnTo>
                      <a:pt x="245" y="539"/>
                    </a:lnTo>
                    <a:lnTo>
                      <a:pt x="240" y="541"/>
                    </a:lnTo>
                    <a:lnTo>
                      <a:pt x="236" y="543"/>
                    </a:lnTo>
                    <a:lnTo>
                      <a:pt x="226" y="547"/>
                    </a:lnTo>
                    <a:lnTo>
                      <a:pt x="217" y="549"/>
                    </a:lnTo>
                    <a:lnTo>
                      <a:pt x="207" y="551"/>
                    </a:lnTo>
                    <a:lnTo>
                      <a:pt x="197" y="553"/>
                    </a:lnTo>
                    <a:lnTo>
                      <a:pt x="186" y="554"/>
                    </a:lnTo>
                    <a:lnTo>
                      <a:pt x="175" y="554"/>
                    </a:lnTo>
                    <a:lnTo>
                      <a:pt x="165" y="554"/>
                    </a:lnTo>
                    <a:lnTo>
                      <a:pt x="155" y="553"/>
                    </a:lnTo>
                    <a:lnTo>
                      <a:pt x="146" y="552"/>
                    </a:lnTo>
                    <a:lnTo>
                      <a:pt x="137" y="550"/>
                    </a:lnTo>
                    <a:lnTo>
                      <a:pt x="128" y="547"/>
                    </a:lnTo>
                    <a:lnTo>
                      <a:pt x="119" y="544"/>
                    </a:lnTo>
                    <a:lnTo>
                      <a:pt x="110" y="541"/>
                    </a:lnTo>
                    <a:lnTo>
                      <a:pt x="102" y="537"/>
                    </a:lnTo>
                    <a:lnTo>
                      <a:pt x="94" y="533"/>
                    </a:lnTo>
                    <a:lnTo>
                      <a:pt x="87" y="528"/>
                    </a:lnTo>
                    <a:lnTo>
                      <a:pt x="83" y="526"/>
                    </a:lnTo>
                    <a:lnTo>
                      <a:pt x="79" y="523"/>
                    </a:lnTo>
                    <a:lnTo>
                      <a:pt x="72" y="518"/>
                    </a:lnTo>
                    <a:lnTo>
                      <a:pt x="66" y="512"/>
                    </a:lnTo>
                    <a:lnTo>
                      <a:pt x="59" y="505"/>
                    </a:lnTo>
                    <a:lnTo>
                      <a:pt x="53" y="499"/>
                    </a:lnTo>
                    <a:lnTo>
                      <a:pt x="47" y="492"/>
                    </a:lnTo>
                    <a:lnTo>
                      <a:pt x="42" y="484"/>
                    </a:lnTo>
                    <a:lnTo>
                      <a:pt x="37" y="477"/>
                    </a:lnTo>
                    <a:lnTo>
                      <a:pt x="27" y="460"/>
                    </a:lnTo>
                    <a:lnTo>
                      <a:pt x="23" y="452"/>
                    </a:lnTo>
                    <a:lnTo>
                      <a:pt x="19" y="443"/>
                    </a:lnTo>
                    <a:lnTo>
                      <a:pt x="16" y="433"/>
                    </a:lnTo>
                    <a:lnTo>
                      <a:pt x="12" y="424"/>
                    </a:lnTo>
                    <a:lnTo>
                      <a:pt x="10" y="414"/>
                    </a:lnTo>
                    <a:lnTo>
                      <a:pt x="7" y="404"/>
                    </a:lnTo>
                    <a:lnTo>
                      <a:pt x="3" y="384"/>
                    </a:lnTo>
                    <a:lnTo>
                      <a:pt x="1" y="363"/>
                    </a:lnTo>
                    <a:lnTo>
                      <a:pt x="1" y="352"/>
                    </a:lnTo>
                    <a:lnTo>
                      <a:pt x="0" y="341"/>
                    </a:lnTo>
                    <a:lnTo>
                      <a:pt x="1" y="320"/>
                    </a:lnTo>
                    <a:lnTo>
                      <a:pt x="2" y="309"/>
                    </a:lnTo>
                    <a:lnTo>
                      <a:pt x="3" y="299"/>
                    </a:lnTo>
                    <a:lnTo>
                      <a:pt x="5" y="288"/>
                    </a:lnTo>
                    <a:lnTo>
                      <a:pt x="7" y="278"/>
                    </a:lnTo>
                    <a:lnTo>
                      <a:pt x="10" y="268"/>
                    </a:lnTo>
                    <a:lnTo>
                      <a:pt x="13" y="259"/>
                    </a:lnTo>
                    <a:lnTo>
                      <a:pt x="19" y="240"/>
                    </a:lnTo>
                    <a:lnTo>
                      <a:pt x="23" y="231"/>
                    </a:lnTo>
                    <a:lnTo>
                      <a:pt x="28" y="222"/>
                    </a:lnTo>
                    <a:lnTo>
                      <a:pt x="32" y="214"/>
                    </a:lnTo>
                    <a:lnTo>
                      <a:pt x="37" y="206"/>
                    </a:lnTo>
                    <a:lnTo>
                      <a:pt x="43" y="198"/>
                    </a:lnTo>
                    <a:lnTo>
                      <a:pt x="48" y="191"/>
                    </a:lnTo>
                    <a:lnTo>
                      <a:pt x="54" y="184"/>
                    </a:lnTo>
                    <a:lnTo>
                      <a:pt x="61" y="177"/>
                    </a:lnTo>
                    <a:lnTo>
                      <a:pt x="67" y="171"/>
                    </a:lnTo>
                    <a:lnTo>
                      <a:pt x="74" y="165"/>
                    </a:lnTo>
                    <a:lnTo>
                      <a:pt x="82" y="159"/>
                    </a:lnTo>
                    <a:lnTo>
                      <a:pt x="89" y="154"/>
                    </a:lnTo>
                    <a:lnTo>
                      <a:pt x="97" y="149"/>
                    </a:lnTo>
                    <a:lnTo>
                      <a:pt x="105" y="145"/>
                    </a:lnTo>
                    <a:lnTo>
                      <a:pt x="114" y="141"/>
                    </a:lnTo>
                    <a:lnTo>
                      <a:pt x="123" y="138"/>
                    </a:lnTo>
                    <a:lnTo>
                      <a:pt x="132" y="135"/>
                    </a:lnTo>
                    <a:lnTo>
                      <a:pt x="142" y="132"/>
                    </a:lnTo>
                    <a:lnTo>
                      <a:pt x="151" y="130"/>
                    </a:lnTo>
                    <a:lnTo>
                      <a:pt x="161" y="129"/>
                    </a:lnTo>
                    <a:lnTo>
                      <a:pt x="172" y="128"/>
                    </a:lnTo>
                    <a:lnTo>
                      <a:pt x="182" y="128"/>
                    </a:lnTo>
                    <a:lnTo>
                      <a:pt x="192" y="128"/>
                    </a:lnTo>
                    <a:lnTo>
                      <a:pt x="202" y="129"/>
                    </a:lnTo>
                    <a:lnTo>
                      <a:pt x="212" y="131"/>
                    </a:lnTo>
                    <a:lnTo>
                      <a:pt x="221" y="133"/>
                    </a:lnTo>
                    <a:lnTo>
                      <a:pt x="230" y="135"/>
                    </a:lnTo>
                    <a:lnTo>
                      <a:pt x="238" y="139"/>
                    </a:lnTo>
                    <a:lnTo>
                      <a:pt x="247" y="142"/>
                    </a:lnTo>
                    <a:lnTo>
                      <a:pt x="254" y="146"/>
                    </a:lnTo>
                    <a:lnTo>
                      <a:pt x="262" y="151"/>
                    </a:lnTo>
                    <a:lnTo>
                      <a:pt x="269" y="156"/>
                    </a:lnTo>
                    <a:lnTo>
                      <a:pt x="273" y="158"/>
                    </a:lnTo>
                    <a:lnTo>
                      <a:pt x="276" y="161"/>
                    </a:lnTo>
                    <a:lnTo>
                      <a:pt x="283" y="167"/>
                    </a:lnTo>
                    <a:lnTo>
                      <a:pt x="286" y="170"/>
                    </a:lnTo>
                    <a:lnTo>
                      <a:pt x="289" y="173"/>
                    </a:lnTo>
                    <a:lnTo>
                      <a:pt x="294" y="180"/>
                    </a:lnTo>
                    <a:lnTo>
                      <a:pt x="300" y="186"/>
                    </a:lnTo>
                    <a:lnTo>
                      <a:pt x="305" y="194"/>
                    </a:lnTo>
                    <a:lnTo>
                      <a:pt x="305" y="0"/>
                    </a:lnTo>
                    <a:close/>
                    <a:moveTo>
                      <a:pt x="183" y="187"/>
                    </a:moveTo>
                    <a:lnTo>
                      <a:pt x="176" y="187"/>
                    </a:lnTo>
                    <a:lnTo>
                      <a:pt x="169" y="188"/>
                    </a:lnTo>
                    <a:lnTo>
                      <a:pt x="162" y="189"/>
                    </a:lnTo>
                    <a:lnTo>
                      <a:pt x="155" y="190"/>
                    </a:lnTo>
                    <a:lnTo>
                      <a:pt x="149" y="192"/>
                    </a:lnTo>
                    <a:lnTo>
                      <a:pt x="143" y="194"/>
                    </a:lnTo>
                    <a:lnTo>
                      <a:pt x="137" y="197"/>
                    </a:lnTo>
                    <a:lnTo>
                      <a:pt x="131" y="199"/>
                    </a:lnTo>
                    <a:lnTo>
                      <a:pt x="126" y="203"/>
                    </a:lnTo>
                    <a:lnTo>
                      <a:pt x="120" y="206"/>
                    </a:lnTo>
                    <a:lnTo>
                      <a:pt x="115" y="210"/>
                    </a:lnTo>
                    <a:lnTo>
                      <a:pt x="110" y="214"/>
                    </a:lnTo>
                    <a:lnTo>
                      <a:pt x="106" y="219"/>
                    </a:lnTo>
                    <a:lnTo>
                      <a:pt x="101" y="223"/>
                    </a:lnTo>
                    <a:lnTo>
                      <a:pt x="97" y="228"/>
                    </a:lnTo>
                    <a:lnTo>
                      <a:pt x="93" y="233"/>
                    </a:lnTo>
                    <a:lnTo>
                      <a:pt x="86" y="244"/>
                    </a:lnTo>
                    <a:lnTo>
                      <a:pt x="80" y="256"/>
                    </a:lnTo>
                    <a:lnTo>
                      <a:pt x="75" y="269"/>
                    </a:lnTo>
                    <a:lnTo>
                      <a:pt x="70" y="283"/>
                    </a:lnTo>
                    <a:lnTo>
                      <a:pt x="67" y="297"/>
                    </a:lnTo>
                    <a:lnTo>
                      <a:pt x="64" y="311"/>
                    </a:lnTo>
                    <a:lnTo>
                      <a:pt x="63" y="326"/>
                    </a:lnTo>
                    <a:lnTo>
                      <a:pt x="62" y="341"/>
                    </a:lnTo>
                    <a:lnTo>
                      <a:pt x="63" y="357"/>
                    </a:lnTo>
                    <a:lnTo>
                      <a:pt x="64" y="372"/>
                    </a:lnTo>
                    <a:lnTo>
                      <a:pt x="67" y="386"/>
                    </a:lnTo>
                    <a:lnTo>
                      <a:pt x="68" y="393"/>
                    </a:lnTo>
                    <a:lnTo>
                      <a:pt x="70" y="400"/>
                    </a:lnTo>
                    <a:lnTo>
                      <a:pt x="74" y="413"/>
                    </a:lnTo>
                    <a:lnTo>
                      <a:pt x="80" y="426"/>
                    </a:lnTo>
                    <a:lnTo>
                      <a:pt x="86" y="438"/>
                    </a:lnTo>
                    <a:lnTo>
                      <a:pt x="89" y="444"/>
                    </a:lnTo>
                    <a:lnTo>
                      <a:pt x="93" y="449"/>
                    </a:lnTo>
                    <a:lnTo>
                      <a:pt x="101" y="459"/>
                    </a:lnTo>
                    <a:lnTo>
                      <a:pt x="105" y="464"/>
                    </a:lnTo>
                    <a:lnTo>
                      <a:pt x="110" y="468"/>
                    </a:lnTo>
                    <a:lnTo>
                      <a:pt x="115" y="472"/>
                    </a:lnTo>
                    <a:lnTo>
                      <a:pt x="120" y="476"/>
                    </a:lnTo>
                    <a:lnTo>
                      <a:pt x="125" y="479"/>
                    </a:lnTo>
                    <a:lnTo>
                      <a:pt x="131" y="483"/>
                    </a:lnTo>
                    <a:lnTo>
                      <a:pt x="137" y="485"/>
                    </a:lnTo>
                    <a:lnTo>
                      <a:pt x="143" y="488"/>
                    </a:lnTo>
                    <a:lnTo>
                      <a:pt x="155" y="492"/>
                    </a:lnTo>
                    <a:lnTo>
                      <a:pt x="169" y="494"/>
                    </a:lnTo>
                    <a:lnTo>
                      <a:pt x="183" y="495"/>
                    </a:lnTo>
                    <a:lnTo>
                      <a:pt x="199" y="494"/>
                    </a:lnTo>
                    <a:lnTo>
                      <a:pt x="206" y="493"/>
                    </a:lnTo>
                    <a:lnTo>
                      <a:pt x="213" y="492"/>
                    </a:lnTo>
                    <a:lnTo>
                      <a:pt x="220" y="490"/>
                    </a:lnTo>
                    <a:lnTo>
                      <a:pt x="226" y="488"/>
                    </a:lnTo>
                    <a:lnTo>
                      <a:pt x="232" y="485"/>
                    </a:lnTo>
                    <a:lnTo>
                      <a:pt x="238" y="483"/>
                    </a:lnTo>
                    <a:lnTo>
                      <a:pt x="244" y="479"/>
                    </a:lnTo>
                    <a:lnTo>
                      <a:pt x="249" y="476"/>
                    </a:lnTo>
                    <a:lnTo>
                      <a:pt x="255" y="472"/>
                    </a:lnTo>
                    <a:lnTo>
                      <a:pt x="259" y="468"/>
                    </a:lnTo>
                    <a:lnTo>
                      <a:pt x="264" y="464"/>
                    </a:lnTo>
                    <a:lnTo>
                      <a:pt x="269" y="459"/>
                    </a:lnTo>
                    <a:lnTo>
                      <a:pt x="277" y="449"/>
                    </a:lnTo>
                    <a:lnTo>
                      <a:pt x="284" y="438"/>
                    </a:lnTo>
                    <a:lnTo>
                      <a:pt x="287" y="432"/>
                    </a:lnTo>
                    <a:lnTo>
                      <a:pt x="290" y="426"/>
                    </a:lnTo>
                    <a:lnTo>
                      <a:pt x="295" y="413"/>
                    </a:lnTo>
                    <a:lnTo>
                      <a:pt x="299" y="400"/>
                    </a:lnTo>
                    <a:lnTo>
                      <a:pt x="302" y="386"/>
                    </a:lnTo>
                    <a:lnTo>
                      <a:pt x="303" y="379"/>
                    </a:lnTo>
                    <a:lnTo>
                      <a:pt x="304" y="372"/>
                    </a:lnTo>
                    <a:lnTo>
                      <a:pt x="306" y="357"/>
                    </a:lnTo>
                    <a:lnTo>
                      <a:pt x="306" y="341"/>
                    </a:lnTo>
                    <a:lnTo>
                      <a:pt x="306" y="326"/>
                    </a:lnTo>
                    <a:lnTo>
                      <a:pt x="304" y="311"/>
                    </a:lnTo>
                    <a:lnTo>
                      <a:pt x="302" y="297"/>
                    </a:lnTo>
                    <a:lnTo>
                      <a:pt x="298" y="283"/>
                    </a:lnTo>
                    <a:lnTo>
                      <a:pt x="294" y="269"/>
                    </a:lnTo>
                    <a:lnTo>
                      <a:pt x="288" y="256"/>
                    </a:lnTo>
                    <a:lnTo>
                      <a:pt x="285" y="250"/>
                    </a:lnTo>
                    <a:lnTo>
                      <a:pt x="282" y="244"/>
                    </a:lnTo>
                    <a:lnTo>
                      <a:pt x="275" y="233"/>
                    </a:lnTo>
                    <a:lnTo>
                      <a:pt x="271" y="228"/>
                    </a:lnTo>
                    <a:lnTo>
                      <a:pt x="266" y="223"/>
                    </a:lnTo>
                    <a:lnTo>
                      <a:pt x="262" y="219"/>
                    </a:lnTo>
                    <a:lnTo>
                      <a:pt x="257" y="214"/>
                    </a:lnTo>
                    <a:lnTo>
                      <a:pt x="247" y="206"/>
                    </a:lnTo>
                    <a:lnTo>
                      <a:pt x="242" y="203"/>
                    </a:lnTo>
                    <a:lnTo>
                      <a:pt x="236" y="199"/>
                    </a:lnTo>
                    <a:lnTo>
                      <a:pt x="230" y="197"/>
                    </a:lnTo>
                    <a:lnTo>
                      <a:pt x="224" y="194"/>
                    </a:lnTo>
                    <a:lnTo>
                      <a:pt x="218" y="192"/>
                    </a:lnTo>
                    <a:lnTo>
                      <a:pt x="211" y="190"/>
                    </a:lnTo>
                    <a:lnTo>
                      <a:pt x="205" y="189"/>
                    </a:lnTo>
                    <a:lnTo>
                      <a:pt x="198" y="188"/>
                    </a:lnTo>
                    <a:lnTo>
                      <a:pt x="183" y="18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2152824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74" r:id="rId2"/>
    <p:sldLayoutId id="2147483867" r:id="rId3"/>
    <p:sldLayoutId id="2147483872" r:id="rId4"/>
    <p:sldLayoutId id="2147483873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  <p:sldLayoutId id="2147483881" r:id="rId12"/>
    <p:sldLayoutId id="2147483882" r:id="rId13"/>
    <p:sldLayoutId id="2147483883" r:id="rId14"/>
    <p:sldLayoutId id="2147483884" r:id="rId15"/>
    <p:sldLayoutId id="2147483885" r:id="rId16"/>
    <p:sldLayoutId id="2147483886" r:id="rId17"/>
    <p:sldLayoutId id="2147483887" r:id="rId18"/>
    <p:sldLayoutId id="2147483888" r:id="rId19"/>
    <p:sldLayoutId id="2147483889" r:id="rId20"/>
    <p:sldLayoutId id="2147483890" r:id="rId21"/>
    <p:sldLayoutId id="2147483891" r:id="rId22"/>
  </p:sldLayoutIdLst>
  <p:transition spd="med">
    <p:fade/>
  </p:transition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3000" b="1" kern="1200" spc="-4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7188" indent="-357188" algn="l" defTabSz="914400" rtl="0" eaLnBrk="1" latinLnBrk="0" hangingPunct="1">
        <a:spcBef>
          <a:spcPts val="0"/>
        </a:spcBef>
        <a:spcAft>
          <a:spcPts val="600"/>
        </a:spcAft>
        <a:buFont typeface="Wingdings" pitchFamily="2" charset="2"/>
        <a:buChar char="§"/>
        <a:defRPr sz="2000" kern="1200" spc="-40" baseline="0">
          <a:solidFill>
            <a:schemeClr val="tx1"/>
          </a:solidFill>
          <a:latin typeface="+mn-lt"/>
          <a:ea typeface="+mn-ea"/>
          <a:cs typeface="+mn-cs"/>
        </a:defRPr>
      </a:lvl1pPr>
      <a:lvl2pPr marL="714375" indent="-357188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800" kern="1200" spc="-40" baseline="0">
          <a:solidFill>
            <a:schemeClr val="tx1"/>
          </a:solidFill>
          <a:latin typeface="+mn-lt"/>
          <a:ea typeface="+mn-ea"/>
          <a:cs typeface="+mn-cs"/>
        </a:defRPr>
      </a:lvl2pPr>
      <a:lvl3pPr marL="1071563" indent="-357188" algn="l" defTabSz="914400" rtl="0" eaLnBrk="1" latinLnBrk="0" hangingPunct="1">
        <a:spcBef>
          <a:spcPts val="0"/>
        </a:spcBef>
        <a:spcAft>
          <a:spcPts val="600"/>
        </a:spcAft>
        <a:buFont typeface="Wingdings" pitchFamily="2" charset="2"/>
        <a:buChar char="§"/>
        <a:defRPr sz="1600" kern="1200" spc="-40" baseline="0">
          <a:solidFill>
            <a:schemeClr val="tx1"/>
          </a:solidFill>
          <a:latin typeface="+mn-lt"/>
          <a:ea typeface="+mn-ea"/>
          <a:cs typeface="+mn-cs"/>
        </a:defRPr>
      </a:lvl3pPr>
      <a:lvl4pPr marL="1438275" indent="-366713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4pPr>
      <a:lvl5pPr marL="1795463" indent="-357188" algn="l" defTabSz="914400" rtl="0" eaLnBrk="1" latinLnBrk="0" hangingPunct="1">
        <a:spcBef>
          <a:spcPts val="0"/>
        </a:spcBef>
        <a:spcAft>
          <a:spcPts val="600"/>
        </a:spcAft>
        <a:buFont typeface="Wingdings" pitchFamily="2" charset="2"/>
        <a:buChar char="§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650" y="360363"/>
            <a:ext cx="9506249" cy="1066520"/>
          </a:xfrm>
          <a:prstGeom prst="rect">
            <a:avLst/>
          </a:prstGeom>
        </p:spPr>
        <p:txBody>
          <a:bodyPr vert="horz" lIns="36000" tIns="36000" rIns="36000" bIns="36000" rtlCol="0" anchor="t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801" y="1727200"/>
            <a:ext cx="9502362" cy="4321175"/>
          </a:xfrm>
          <a:prstGeom prst="rect">
            <a:avLst/>
          </a:prstGeom>
        </p:spPr>
        <p:txBody>
          <a:bodyPr vert="horz" lIns="36000" tIns="36000" rIns="36000" bIns="3600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5" y="6480323"/>
            <a:ext cx="1299954" cy="144016"/>
          </a:xfrm>
          <a:prstGeom prst="rect">
            <a:avLst/>
          </a:prstGeom>
        </p:spPr>
        <p:txBody>
          <a:bodyPr vert="horz" lIns="36000" tIns="36000" rIns="36000" bIns="36000" rtlCol="0" anchor="ctr" anchorCtr="0">
            <a:noAutofit/>
          </a:bodyPr>
          <a:lstStyle>
            <a:lvl1pPr algn="l">
              <a:defRPr sz="700" spc="-40" baseline="0">
                <a:solidFill>
                  <a:schemeClr val="accent1"/>
                </a:solidFill>
              </a:defRPr>
            </a:lvl1pPr>
          </a:lstStyle>
          <a:p>
            <a:fld id="{000059A1-0099-4B10-A5CF-27E515FB5E4A}" type="datetime3">
              <a:rPr lang="en-US" smtClean="0"/>
              <a:pPr/>
              <a:t>5 January 2017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60439" y="6480323"/>
            <a:ext cx="3882442" cy="144016"/>
          </a:xfrm>
          <a:prstGeom prst="rect">
            <a:avLst/>
          </a:prstGeom>
        </p:spPr>
        <p:txBody>
          <a:bodyPr vert="horz" lIns="36000" tIns="36000" rIns="36000" bIns="36000" rtlCol="0" anchor="ctr" anchorCtr="0">
            <a:noAutofit/>
          </a:bodyPr>
          <a:lstStyle>
            <a:lvl1pPr algn="l">
              <a:defRPr sz="700" spc="-40" baseline="0">
                <a:solidFill>
                  <a:schemeClr val="accent1"/>
                </a:solidFill>
              </a:defRPr>
            </a:lvl1pPr>
          </a:lstStyle>
          <a:p>
            <a:r>
              <a:rPr lang="fi-FI" dirty="0" smtClean="0"/>
              <a:t>Presentation name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0" y="6481043"/>
            <a:ext cx="428212" cy="143296"/>
          </a:xfrm>
          <a:prstGeom prst="rect">
            <a:avLst/>
          </a:prstGeom>
        </p:spPr>
        <p:txBody>
          <a:bodyPr vert="horz" lIns="36000" tIns="36000" rIns="36000" bIns="36000" rtlCol="0" anchor="ctr" anchorCtr="0">
            <a:noAutofit/>
          </a:bodyPr>
          <a:lstStyle>
            <a:lvl1pPr algn="l">
              <a:defRPr sz="700" spc="-40" baseline="0">
                <a:solidFill>
                  <a:schemeClr val="accent1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7921079" y="6455139"/>
            <a:ext cx="1979146" cy="169200"/>
            <a:chOff x="425958" y="6336331"/>
            <a:chExt cx="2526569" cy="216000"/>
          </a:xfrm>
        </p:grpSpPr>
        <p:sp>
          <p:nvSpPr>
            <p:cNvPr id="18" name="Freeform 6"/>
            <p:cNvSpPr>
              <a:spLocks noChangeAspect="1" noEditPoints="1"/>
            </p:cNvSpPr>
            <p:nvPr userDrawn="1"/>
          </p:nvSpPr>
          <p:spPr bwMode="auto">
            <a:xfrm>
              <a:off x="425958" y="6336331"/>
              <a:ext cx="1295526" cy="216000"/>
            </a:xfrm>
            <a:custGeom>
              <a:avLst/>
              <a:gdLst>
                <a:gd name="T0" fmla="*/ 4989 w 5446"/>
                <a:gd name="T1" fmla="*/ 686 h 908"/>
                <a:gd name="T2" fmla="*/ 4808 w 5446"/>
                <a:gd name="T3" fmla="*/ 593 h 908"/>
                <a:gd name="T4" fmla="*/ 4773 w 5446"/>
                <a:gd name="T5" fmla="*/ 389 h 908"/>
                <a:gd name="T6" fmla="*/ 4890 w 5446"/>
                <a:gd name="T7" fmla="*/ 244 h 908"/>
                <a:gd name="T8" fmla="*/ 5087 w 5446"/>
                <a:gd name="T9" fmla="*/ 246 h 908"/>
                <a:gd name="T10" fmla="*/ 4275 w 5446"/>
                <a:gd name="T11" fmla="*/ 348 h 908"/>
                <a:gd name="T12" fmla="*/ 4169 w 5446"/>
                <a:gd name="T13" fmla="*/ 308 h 908"/>
                <a:gd name="T14" fmla="*/ 4039 w 5446"/>
                <a:gd name="T15" fmla="*/ 382 h 908"/>
                <a:gd name="T16" fmla="*/ 3947 w 5446"/>
                <a:gd name="T17" fmla="*/ 299 h 908"/>
                <a:gd name="T18" fmla="*/ 3885 w 5446"/>
                <a:gd name="T19" fmla="*/ 230 h 908"/>
                <a:gd name="T20" fmla="*/ 4026 w 5446"/>
                <a:gd name="T21" fmla="*/ 225 h 908"/>
                <a:gd name="T22" fmla="*/ 4157 w 5446"/>
                <a:gd name="T23" fmla="*/ 240 h 908"/>
                <a:gd name="T24" fmla="*/ 4327 w 5446"/>
                <a:gd name="T25" fmla="*/ 258 h 908"/>
                <a:gd name="T26" fmla="*/ 3153 w 5446"/>
                <a:gd name="T27" fmla="*/ 684 h 908"/>
                <a:gd name="T28" fmla="*/ 2979 w 5446"/>
                <a:gd name="T29" fmla="*/ 574 h 908"/>
                <a:gd name="T30" fmla="*/ 2963 w 5446"/>
                <a:gd name="T31" fmla="*/ 362 h 908"/>
                <a:gd name="T32" fmla="*/ 3119 w 5446"/>
                <a:gd name="T33" fmla="*/ 228 h 908"/>
                <a:gd name="T34" fmla="*/ 3325 w 5446"/>
                <a:gd name="T35" fmla="*/ 274 h 908"/>
                <a:gd name="T36" fmla="*/ 3408 w 5446"/>
                <a:gd name="T37" fmla="*/ 466 h 908"/>
                <a:gd name="T38" fmla="*/ 3307 w 5446"/>
                <a:gd name="T39" fmla="*/ 646 h 908"/>
                <a:gd name="T40" fmla="*/ 2400 w 5446"/>
                <a:gd name="T41" fmla="*/ 420 h 908"/>
                <a:gd name="T42" fmla="*/ 2307 w 5446"/>
                <a:gd name="T43" fmla="*/ 305 h 908"/>
                <a:gd name="T44" fmla="*/ 2173 w 5446"/>
                <a:gd name="T45" fmla="*/ 348 h 908"/>
                <a:gd name="T46" fmla="*/ 2144 w 5446"/>
                <a:gd name="T47" fmla="*/ 287 h 908"/>
                <a:gd name="T48" fmla="*/ 2344 w 5446"/>
                <a:gd name="T49" fmla="*/ 228 h 908"/>
                <a:gd name="T50" fmla="*/ 2478 w 5446"/>
                <a:gd name="T51" fmla="*/ 349 h 908"/>
                <a:gd name="T52" fmla="*/ 1440 w 5446"/>
                <a:gd name="T53" fmla="*/ 669 h 908"/>
                <a:gd name="T54" fmla="*/ 1240 w 5446"/>
                <a:gd name="T55" fmla="*/ 653 h 908"/>
                <a:gd name="T56" fmla="*/ 1136 w 5446"/>
                <a:gd name="T57" fmla="*/ 478 h 908"/>
                <a:gd name="T58" fmla="*/ 1199 w 5446"/>
                <a:gd name="T59" fmla="*/ 289 h 908"/>
                <a:gd name="T60" fmla="*/ 1381 w 5446"/>
                <a:gd name="T61" fmla="*/ 222 h 908"/>
                <a:gd name="T62" fmla="*/ 466 w 5446"/>
                <a:gd name="T63" fmla="*/ 686 h 908"/>
                <a:gd name="T64" fmla="*/ 258 w 5446"/>
                <a:gd name="T65" fmla="*/ 567 h 908"/>
                <a:gd name="T66" fmla="*/ 460 w 5446"/>
                <a:gd name="T67" fmla="*/ 606 h 908"/>
                <a:gd name="T68" fmla="*/ 583 w 5446"/>
                <a:gd name="T69" fmla="*/ 540 h 908"/>
                <a:gd name="T70" fmla="*/ 341 w 5446"/>
                <a:gd name="T71" fmla="*/ 472 h 908"/>
                <a:gd name="T72" fmla="*/ 239 w 5446"/>
                <a:gd name="T73" fmla="*/ 342 h 908"/>
                <a:gd name="T74" fmla="*/ 365 w 5446"/>
                <a:gd name="T75" fmla="*/ 232 h 908"/>
                <a:gd name="T76" fmla="*/ 641 w 5446"/>
                <a:gd name="T77" fmla="*/ 283 h 908"/>
                <a:gd name="T78" fmla="*/ 462 w 5446"/>
                <a:gd name="T79" fmla="*/ 302 h 908"/>
                <a:gd name="T80" fmla="*/ 327 w 5446"/>
                <a:gd name="T81" fmla="*/ 363 h 908"/>
                <a:gd name="T82" fmla="*/ 584 w 5446"/>
                <a:gd name="T83" fmla="*/ 433 h 908"/>
                <a:gd name="T84" fmla="*/ 674 w 5446"/>
                <a:gd name="T85" fmla="*/ 553 h 908"/>
                <a:gd name="T86" fmla="*/ 569 w 5446"/>
                <a:gd name="T87" fmla="*/ 669 h 908"/>
                <a:gd name="T88" fmla="*/ 5446 w 5446"/>
                <a:gd name="T89" fmla="*/ 453 h 908"/>
                <a:gd name="T90" fmla="*/ 1291 w 5446"/>
                <a:gd name="T91" fmla="*/ 318 h 908"/>
                <a:gd name="T92" fmla="*/ 1231 w 5446"/>
                <a:gd name="T93" fmla="*/ 504 h 908"/>
                <a:gd name="T94" fmla="*/ 1318 w 5446"/>
                <a:gd name="T95" fmla="*/ 603 h 908"/>
                <a:gd name="T96" fmla="*/ 1469 w 5446"/>
                <a:gd name="T97" fmla="*/ 562 h 908"/>
                <a:gd name="T98" fmla="*/ 1491 w 5446"/>
                <a:gd name="T99" fmla="*/ 384 h 908"/>
                <a:gd name="T100" fmla="*/ 1373 w 5446"/>
                <a:gd name="T101" fmla="*/ 297 h 908"/>
                <a:gd name="T102" fmla="*/ 3063 w 5446"/>
                <a:gd name="T103" fmla="*/ 359 h 908"/>
                <a:gd name="T104" fmla="*/ 3059 w 5446"/>
                <a:gd name="T105" fmla="*/ 541 h 908"/>
                <a:gd name="T106" fmla="*/ 3213 w 5446"/>
                <a:gd name="T107" fmla="*/ 601 h 908"/>
                <a:gd name="T108" fmla="*/ 3311 w 5446"/>
                <a:gd name="T109" fmla="*/ 508 h 908"/>
                <a:gd name="T110" fmla="*/ 3273 w 5446"/>
                <a:gd name="T111" fmla="*/ 338 h 908"/>
                <a:gd name="T112" fmla="*/ 4941 w 5446"/>
                <a:gd name="T113" fmla="*/ 307 h 908"/>
                <a:gd name="T114" fmla="*/ 4856 w 5446"/>
                <a:gd name="T115" fmla="*/ 483 h 908"/>
                <a:gd name="T116" fmla="*/ 4934 w 5446"/>
                <a:gd name="T117" fmla="*/ 597 h 908"/>
                <a:gd name="T118" fmla="*/ 5090 w 5446"/>
                <a:gd name="T119" fmla="*/ 573 h 908"/>
                <a:gd name="T120" fmla="*/ 5126 w 5446"/>
                <a:gd name="T121" fmla="*/ 399 h 908"/>
                <a:gd name="T122" fmla="*/ 5022 w 5446"/>
                <a:gd name="T123" fmla="*/ 299 h 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446" h="908">
                  <a:moveTo>
                    <a:pt x="5219" y="677"/>
                  </a:moveTo>
                  <a:lnTo>
                    <a:pt x="5130" y="677"/>
                  </a:lnTo>
                  <a:lnTo>
                    <a:pt x="5130" y="624"/>
                  </a:lnTo>
                  <a:lnTo>
                    <a:pt x="5127" y="627"/>
                  </a:lnTo>
                  <a:lnTo>
                    <a:pt x="5124" y="631"/>
                  </a:lnTo>
                  <a:lnTo>
                    <a:pt x="5117" y="637"/>
                  </a:lnTo>
                  <a:lnTo>
                    <a:pt x="5110" y="644"/>
                  </a:lnTo>
                  <a:lnTo>
                    <a:pt x="5103" y="649"/>
                  </a:lnTo>
                  <a:lnTo>
                    <a:pt x="5087" y="660"/>
                  </a:lnTo>
                  <a:lnTo>
                    <a:pt x="5079" y="665"/>
                  </a:lnTo>
                  <a:lnTo>
                    <a:pt x="5070" y="669"/>
                  </a:lnTo>
                  <a:lnTo>
                    <a:pt x="5061" y="673"/>
                  </a:lnTo>
                  <a:lnTo>
                    <a:pt x="5052" y="676"/>
                  </a:lnTo>
                  <a:lnTo>
                    <a:pt x="5042" y="679"/>
                  </a:lnTo>
                  <a:lnTo>
                    <a:pt x="5032" y="682"/>
                  </a:lnTo>
                  <a:lnTo>
                    <a:pt x="5022" y="684"/>
                  </a:lnTo>
                  <a:lnTo>
                    <a:pt x="5011" y="685"/>
                  </a:lnTo>
                  <a:lnTo>
                    <a:pt x="5000" y="686"/>
                  </a:lnTo>
                  <a:lnTo>
                    <a:pt x="4989" y="686"/>
                  </a:lnTo>
                  <a:lnTo>
                    <a:pt x="4977" y="686"/>
                  </a:lnTo>
                  <a:lnTo>
                    <a:pt x="4965" y="685"/>
                  </a:lnTo>
                  <a:lnTo>
                    <a:pt x="4954" y="684"/>
                  </a:lnTo>
                  <a:lnTo>
                    <a:pt x="4942" y="682"/>
                  </a:lnTo>
                  <a:lnTo>
                    <a:pt x="4931" y="679"/>
                  </a:lnTo>
                  <a:lnTo>
                    <a:pt x="4921" y="676"/>
                  </a:lnTo>
                  <a:lnTo>
                    <a:pt x="4910" y="672"/>
                  </a:lnTo>
                  <a:lnTo>
                    <a:pt x="4900" y="668"/>
                  </a:lnTo>
                  <a:lnTo>
                    <a:pt x="4890" y="663"/>
                  </a:lnTo>
                  <a:lnTo>
                    <a:pt x="4880" y="658"/>
                  </a:lnTo>
                  <a:lnTo>
                    <a:pt x="4871" y="653"/>
                  </a:lnTo>
                  <a:lnTo>
                    <a:pt x="4862" y="647"/>
                  </a:lnTo>
                  <a:lnTo>
                    <a:pt x="4853" y="640"/>
                  </a:lnTo>
                  <a:lnTo>
                    <a:pt x="4845" y="633"/>
                  </a:lnTo>
                  <a:lnTo>
                    <a:pt x="4837" y="626"/>
                  </a:lnTo>
                  <a:lnTo>
                    <a:pt x="4829" y="618"/>
                  </a:lnTo>
                  <a:lnTo>
                    <a:pt x="4822" y="610"/>
                  </a:lnTo>
                  <a:lnTo>
                    <a:pt x="4815" y="602"/>
                  </a:lnTo>
                  <a:lnTo>
                    <a:pt x="4808" y="593"/>
                  </a:lnTo>
                  <a:lnTo>
                    <a:pt x="4802" y="584"/>
                  </a:lnTo>
                  <a:lnTo>
                    <a:pt x="4796" y="575"/>
                  </a:lnTo>
                  <a:lnTo>
                    <a:pt x="4791" y="565"/>
                  </a:lnTo>
                  <a:lnTo>
                    <a:pt x="4786" y="555"/>
                  </a:lnTo>
                  <a:lnTo>
                    <a:pt x="4782" y="545"/>
                  </a:lnTo>
                  <a:lnTo>
                    <a:pt x="4778" y="534"/>
                  </a:lnTo>
                  <a:lnTo>
                    <a:pt x="4775" y="523"/>
                  </a:lnTo>
                  <a:lnTo>
                    <a:pt x="4772" y="512"/>
                  </a:lnTo>
                  <a:lnTo>
                    <a:pt x="4770" y="501"/>
                  </a:lnTo>
                  <a:lnTo>
                    <a:pt x="4768" y="489"/>
                  </a:lnTo>
                  <a:lnTo>
                    <a:pt x="4766" y="478"/>
                  </a:lnTo>
                  <a:lnTo>
                    <a:pt x="4765" y="466"/>
                  </a:lnTo>
                  <a:lnTo>
                    <a:pt x="4765" y="453"/>
                  </a:lnTo>
                  <a:lnTo>
                    <a:pt x="4765" y="441"/>
                  </a:lnTo>
                  <a:lnTo>
                    <a:pt x="4766" y="429"/>
                  </a:lnTo>
                  <a:lnTo>
                    <a:pt x="4768" y="417"/>
                  </a:lnTo>
                  <a:lnTo>
                    <a:pt x="4770" y="406"/>
                  </a:lnTo>
                  <a:lnTo>
                    <a:pt x="4772" y="395"/>
                  </a:lnTo>
                  <a:lnTo>
                    <a:pt x="4773" y="389"/>
                  </a:lnTo>
                  <a:lnTo>
                    <a:pt x="4775" y="384"/>
                  </a:lnTo>
                  <a:lnTo>
                    <a:pt x="4778" y="373"/>
                  </a:lnTo>
                  <a:lnTo>
                    <a:pt x="4782" y="362"/>
                  </a:lnTo>
                  <a:lnTo>
                    <a:pt x="4786" y="352"/>
                  </a:lnTo>
                  <a:lnTo>
                    <a:pt x="4791" y="342"/>
                  </a:lnTo>
                  <a:lnTo>
                    <a:pt x="4796" y="332"/>
                  </a:lnTo>
                  <a:lnTo>
                    <a:pt x="4802" y="323"/>
                  </a:lnTo>
                  <a:lnTo>
                    <a:pt x="4808" y="314"/>
                  </a:lnTo>
                  <a:lnTo>
                    <a:pt x="4815" y="305"/>
                  </a:lnTo>
                  <a:lnTo>
                    <a:pt x="4822" y="297"/>
                  </a:lnTo>
                  <a:lnTo>
                    <a:pt x="4829" y="289"/>
                  </a:lnTo>
                  <a:lnTo>
                    <a:pt x="4837" y="281"/>
                  </a:lnTo>
                  <a:lnTo>
                    <a:pt x="4845" y="274"/>
                  </a:lnTo>
                  <a:lnTo>
                    <a:pt x="4849" y="270"/>
                  </a:lnTo>
                  <a:lnTo>
                    <a:pt x="4853" y="267"/>
                  </a:lnTo>
                  <a:lnTo>
                    <a:pt x="4862" y="260"/>
                  </a:lnTo>
                  <a:lnTo>
                    <a:pt x="4871" y="254"/>
                  </a:lnTo>
                  <a:lnTo>
                    <a:pt x="4880" y="249"/>
                  </a:lnTo>
                  <a:lnTo>
                    <a:pt x="4890" y="244"/>
                  </a:lnTo>
                  <a:lnTo>
                    <a:pt x="4900" y="239"/>
                  </a:lnTo>
                  <a:lnTo>
                    <a:pt x="4910" y="235"/>
                  </a:lnTo>
                  <a:lnTo>
                    <a:pt x="4921" y="231"/>
                  </a:lnTo>
                  <a:lnTo>
                    <a:pt x="4931" y="228"/>
                  </a:lnTo>
                  <a:lnTo>
                    <a:pt x="4942" y="226"/>
                  </a:lnTo>
                  <a:lnTo>
                    <a:pt x="4954" y="224"/>
                  </a:lnTo>
                  <a:lnTo>
                    <a:pt x="4965" y="222"/>
                  </a:lnTo>
                  <a:lnTo>
                    <a:pt x="4977" y="221"/>
                  </a:lnTo>
                  <a:lnTo>
                    <a:pt x="4989" y="221"/>
                  </a:lnTo>
                  <a:lnTo>
                    <a:pt x="5000" y="221"/>
                  </a:lnTo>
                  <a:lnTo>
                    <a:pt x="5011" y="222"/>
                  </a:lnTo>
                  <a:lnTo>
                    <a:pt x="5022" y="223"/>
                  </a:lnTo>
                  <a:lnTo>
                    <a:pt x="5032" y="225"/>
                  </a:lnTo>
                  <a:lnTo>
                    <a:pt x="5042" y="228"/>
                  </a:lnTo>
                  <a:lnTo>
                    <a:pt x="5052" y="230"/>
                  </a:lnTo>
                  <a:lnTo>
                    <a:pt x="5061" y="234"/>
                  </a:lnTo>
                  <a:lnTo>
                    <a:pt x="5070" y="238"/>
                  </a:lnTo>
                  <a:lnTo>
                    <a:pt x="5079" y="242"/>
                  </a:lnTo>
                  <a:lnTo>
                    <a:pt x="5087" y="246"/>
                  </a:lnTo>
                  <a:lnTo>
                    <a:pt x="5095" y="251"/>
                  </a:lnTo>
                  <a:lnTo>
                    <a:pt x="5099" y="254"/>
                  </a:lnTo>
                  <a:lnTo>
                    <a:pt x="5102" y="257"/>
                  </a:lnTo>
                  <a:lnTo>
                    <a:pt x="5110" y="263"/>
                  </a:lnTo>
                  <a:lnTo>
                    <a:pt x="5117" y="269"/>
                  </a:lnTo>
                  <a:lnTo>
                    <a:pt x="5123" y="275"/>
                  </a:lnTo>
                  <a:lnTo>
                    <a:pt x="5130" y="282"/>
                  </a:lnTo>
                  <a:lnTo>
                    <a:pt x="5130" y="230"/>
                  </a:lnTo>
                  <a:lnTo>
                    <a:pt x="5219" y="230"/>
                  </a:lnTo>
                  <a:lnTo>
                    <a:pt x="5219" y="677"/>
                  </a:lnTo>
                  <a:close/>
                  <a:moveTo>
                    <a:pt x="4372" y="408"/>
                  </a:moveTo>
                  <a:lnTo>
                    <a:pt x="4372" y="676"/>
                  </a:lnTo>
                  <a:lnTo>
                    <a:pt x="4283" y="676"/>
                  </a:lnTo>
                  <a:lnTo>
                    <a:pt x="4283" y="409"/>
                  </a:lnTo>
                  <a:lnTo>
                    <a:pt x="4282" y="391"/>
                  </a:lnTo>
                  <a:lnTo>
                    <a:pt x="4282" y="382"/>
                  </a:lnTo>
                  <a:lnTo>
                    <a:pt x="4281" y="374"/>
                  </a:lnTo>
                  <a:lnTo>
                    <a:pt x="4278" y="360"/>
                  </a:lnTo>
                  <a:lnTo>
                    <a:pt x="4275" y="348"/>
                  </a:lnTo>
                  <a:lnTo>
                    <a:pt x="4271" y="337"/>
                  </a:lnTo>
                  <a:lnTo>
                    <a:pt x="4266" y="328"/>
                  </a:lnTo>
                  <a:lnTo>
                    <a:pt x="4261" y="320"/>
                  </a:lnTo>
                  <a:lnTo>
                    <a:pt x="4255" y="314"/>
                  </a:lnTo>
                  <a:lnTo>
                    <a:pt x="4249" y="309"/>
                  </a:lnTo>
                  <a:lnTo>
                    <a:pt x="4243" y="305"/>
                  </a:lnTo>
                  <a:lnTo>
                    <a:pt x="4237" y="302"/>
                  </a:lnTo>
                  <a:lnTo>
                    <a:pt x="4231" y="300"/>
                  </a:lnTo>
                  <a:lnTo>
                    <a:pt x="4225" y="298"/>
                  </a:lnTo>
                  <a:lnTo>
                    <a:pt x="4220" y="297"/>
                  </a:lnTo>
                  <a:lnTo>
                    <a:pt x="4214" y="297"/>
                  </a:lnTo>
                  <a:lnTo>
                    <a:pt x="4210" y="297"/>
                  </a:lnTo>
                  <a:lnTo>
                    <a:pt x="4206" y="297"/>
                  </a:lnTo>
                  <a:lnTo>
                    <a:pt x="4201" y="297"/>
                  </a:lnTo>
                  <a:lnTo>
                    <a:pt x="4195" y="298"/>
                  </a:lnTo>
                  <a:lnTo>
                    <a:pt x="4189" y="299"/>
                  </a:lnTo>
                  <a:lnTo>
                    <a:pt x="4183" y="301"/>
                  </a:lnTo>
                  <a:lnTo>
                    <a:pt x="4176" y="304"/>
                  </a:lnTo>
                  <a:lnTo>
                    <a:pt x="4169" y="308"/>
                  </a:lnTo>
                  <a:lnTo>
                    <a:pt x="4163" y="313"/>
                  </a:lnTo>
                  <a:lnTo>
                    <a:pt x="4156" y="320"/>
                  </a:lnTo>
                  <a:lnTo>
                    <a:pt x="4150" y="327"/>
                  </a:lnTo>
                  <a:lnTo>
                    <a:pt x="4147" y="332"/>
                  </a:lnTo>
                  <a:lnTo>
                    <a:pt x="4144" y="337"/>
                  </a:lnTo>
                  <a:lnTo>
                    <a:pt x="4142" y="342"/>
                  </a:lnTo>
                  <a:lnTo>
                    <a:pt x="4139" y="348"/>
                  </a:lnTo>
                  <a:lnTo>
                    <a:pt x="4137" y="354"/>
                  </a:lnTo>
                  <a:lnTo>
                    <a:pt x="4135" y="361"/>
                  </a:lnTo>
                  <a:lnTo>
                    <a:pt x="4134" y="368"/>
                  </a:lnTo>
                  <a:lnTo>
                    <a:pt x="4132" y="375"/>
                  </a:lnTo>
                  <a:lnTo>
                    <a:pt x="4130" y="392"/>
                  </a:lnTo>
                  <a:lnTo>
                    <a:pt x="4130" y="402"/>
                  </a:lnTo>
                  <a:lnTo>
                    <a:pt x="4129" y="412"/>
                  </a:lnTo>
                  <a:lnTo>
                    <a:pt x="4129" y="676"/>
                  </a:lnTo>
                  <a:lnTo>
                    <a:pt x="4040" y="676"/>
                  </a:lnTo>
                  <a:lnTo>
                    <a:pt x="4040" y="409"/>
                  </a:lnTo>
                  <a:lnTo>
                    <a:pt x="4040" y="391"/>
                  </a:lnTo>
                  <a:lnTo>
                    <a:pt x="4039" y="382"/>
                  </a:lnTo>
                  <a:lnTo>
                    <a:pt x="4038" y="374"/>
                  </a:lnTo>
                  <a:lnTo>
                    <a:pt x="4036" y="360"/>
                  </a:lnTo>
                  <a:lnTo>
                    <a:pt x="4032" y="348"/>
                  </a:lnTo>
                  <a:lnTo>
                    <a:pt x="4028" y="337"/>
                  </a:lnTo>
                  <a:lnTo>
                    <a:pt x="4023" y="328"/>
                  </a:lnTo>
                  <a:lnTo>
                    <a:pt x="4018" y="320"/>
                  </a:lnTo>
                  <a:lnTo>
                    <a:pt x="4012" y="314"/>
                  </a:lnTo>
                  <a:lnTo>
                    <a:pt x="4007" y="309"/>
                  </a:lnTo>
                  <a:lnTo>
                    <a:pt x="4001" y="305"/>
                  </a:lnTo>
                  <a:lnTo>
                    <a:pt x="3994" y="302"/>
                  </a:lnTo>
                  <a:lnTo>
                    <a:pt x="3988" y="300"/>
                  </a:lnTo>
                  <a:lnTo>
                    <a:pt x="3983" y="298"/>
                  </a:lnTo>
                  <a:lnTo>
                    <a:pt x="3977" y="297"/>
                  </a:lnTo>
                  <a:lnTo>
                    <a:pt x="3972" y="297"/>
                  </a:lnTo>
                  <a:lnTo>
                    <a:pt x="3967" y="297"/>
                  </a:lnTo>
                  <a:lnTo>
                    <a:pt x="3963" y="297"/>
                  </a:lnTo>
                  <a:lnTo>
                    <a:pt x="3959" y="297"/>
                  </a:lnTo>
                  <a:lnTo>
                    <a:pt x="3953" y="298"/>
                  </a:lnTo>
                  <a:lnTo>
                    <a:pt x="3947" y="299"/>
                  </a:lnTo>
                  <a:lnTo>
                    <a:pt x="3941" y="301"/>
                  </a:lnTo>
                  <a:lnTo>
                    <a:pt x="3934" y="304"/>
                  </a:lnTo>
                  <a:lnTo>
                    <a:pt x="3928" y="308"/>
                  </a:lnTo>
                  <a:lnTo>
                    <a:pt x="3921" y="313"/>
                  </a:lnTo>
                  <a:lnTo>
                    <a:pt x="3915" y="320"/>
                  </a:lnTo>
                  <a:lnTo>
                    <a:pt x="3909" y="327"/>
                  </a:lnTo>
                  <a:lnTo>
                    <a:pt x="3906" y="332"/>
                  </a:lnTo>
                  <a:lnTo>
                    <a:pt x="3903" y="337"/>
                  </a:lnTo>
                  <a:lnTo>
                    <a:pt x="3898" y="348"/>
                  </a:lnTo>
                  <a:lnTo>
                    <a:pt x="3894" y="361"/>
                  </a:lnTo>
                  <a:lnTo>
                    <a:pt x="3893" y="368"/>
                  </a:lnTo>
                  <a:lnTo>
                    <a:pt x="3891" y="375"/>
                  </a:lnTo>
                  <a:lnTo>
                    <a:pt x="3889" y="392"/>
                  </a:lnTo>
                  <a:lnTo>
                    <a:pt x="3889" y="402"/>
                  </a:lnTo>
                  <a:lnTo>
                    <a:pt x="3889" y="412"/>
                  </a:lnTo>
                  <a:lnTo>
                    <a:pt x="3889" y="676"/>
                  </a:lnTo>
                  <a:lnTo>
                    <a:pt x="3800" y="676"/>
                  </a:lnTo>
                  <a:lnTo>
                    <a:pt x="3800" y="230"/>
                  </a:lnTo>
                  <a:lnTo>
                    <a:pt x="3885" y="230"/>
                  </a:lnTo>
                  <a:lnTo>
                    <a:pt x="3885" y="281"/>
                  </a:lnTo>
                  <a:lnTo>
                    <a:pt x="3890" y="272"/>
                  </a:lnTo>
                  <a:lnTo>
                    <a:pt x="3895" y="264"/>
                  </a:lnTo>
                  <a:lnTo>
                    <a:pt x="3901" y="258"/>
                  </a:lnTo>
                  <a:lnTo>
                    <a:pt x="3907" y="251"/>
                  </a:lnTo>
                  <a:lnTo>
                    <a:pt x="3914" y="246"/>
                  </a:lnTo>
                  <a:lnTo>
                    <a:pt x="3921" y="241"/>
                  </a:lnTo>
                  <a:lnTo>
                    <a:pt x="3928" y="237"/>
                  </a:lnTo>
                  <a:lnTo>
                    <a:pt x="3935" y="233"/>
                  </a:lnTo>
                  <a:lnTo>
                    <a:pt x="3942" y="230"/>
                  </a:lnTo>
                  <a:lnTo>
                    <a:pt x="3950" y="227"/>
                  </a:lnTo>
                  <a:lnTo>
                    <a:pt x="3964" y="224"/>
                  </a:lnTo>
                  <a:lnTo>
                    <a:pt x="3971" y="222"/>
                  </a:lnTo>
                  <a:lnTo>
                    <a:pt x="3978" y="221"/>
                  </a:lnTo>
                  <a:lnTo>
                    <a:pt x="3990" y="221"/>
                  </a:lnTo>
                  <a:lnTo>
                    <a:pt x="4000" y="221"/>
                  </a:lnTo>
                  <a:lnTo>
                    <a:pt x="4008" y="222"/>
                  </a:lnTo>
                  <a:lnTo>
                    <a:pt x="4017" y="223"/>
                  </a:lnTo>
                  <a:lnTo>
                    <a:pt x="4026" y="225"/>
                  </a:lnTo>
                  <a:lnTo>
                    <a:pt x="4034" y="228"/>
                  </a:lnTo>
                  <a:lnTo>
                    <a:pt x="4042" y="231"/>
                  </a:lnTo>
                  <a:lnTo>
                    <a:pt x="4050" y="234"/>
                  </a:lnTo>
                  <a:lnTo>
                    <a:pt x="4057" y="238"/>
                  </a:lnTo>
                  <a:lnTo>
                    <a:pt x="4064" y="243"/>
                  </a:lnTo>
                  <a:lnTo>
                    <a:pt x="4071" y="248"/>
                  </a:lnTo>
                  <a:lnTo>
                    <a:pt x="4078" y="254"/>
                  </a:lnTo>
                  <a:lnTo>
                    <a:pt x="4084" y="261"/>
                  </a:lnTo>
                  <a:lnTo>
                    <a:pt x="4090" y="268"/>
                  </a:lnTo>
                  <a:lnTo>
                    <a:pt x="4096" y="275"/>
                  </a:lnTo>
                  <a:lnTo>
                    <a:pt x="4101" y="283"/>
                  </a:lnTo>
                  <a:lnTo>
                    <a:pt x="4105" y="292"/>
                  </a:lnTo>
                  <a:lnTo>
                    <a:pt x="4111" y="282"/>
                  </a:lnTo>
                  <a:lnTo>
                    <a:pt x="4118" y="273"/>
                  </a:lnTo>
                  <a:lnTo>
                    <a:pt x="4125" y="265"/>
                  </a:lnTo>
                  <a:lnTo>
                    <a:pt x="4133" y="257"/>
                  </a:lnTo>
                  <a:lnTo>
                    <a:pt x="4140" y="251"/>
                  </a:lnTo>
                  <a:lnTo>
                    <a:pt x="4148" y="245"/>
                  </a:lnTo>
                  <a:lnTo>
                    <a:pt x="4157" y="240"/>
                  </a:lnTo>
                  <a:lnTo>
                    <a:pt x="4165" y="235"/>
                  </a:lnTo>
                  <a:lnTo>
                    <a:pt x="4174" y="232"/>
                  </a:lnTo>
                  <a:lnTo>
                    <a:pt x="4182" y="229"/>
                  </a:lnTo>
                  <a:lnTo>
                    <a:pt x="4191" y="226"/>
                  </a:lnTo>
                  <a:lnTo>
                    <a:pt x="4199" y="224"/>
                  </a:lnTo>
                  <a:lnTo>
                    <a:pt x="4207" y="223"/>
                  </a:lnTo>
                  <a:lnTo>
                    <a:pt x="4214" y="222"/>
                  </a:lnTo>
                  <a:lnTo>
                    <a:pt x="4228" y="221"/>
                  </a:lnTo>
                  <a:lnTo>
                    <a:pt x="4241" y="221"/>
                  </a:lnTo>
                  <a:lnTo>
                    <a:pt x="4254" y="223"/>
                  </a:lnTo>
                  <a:lnTo>
                    <a:pt x="4267" y="225"/>
                  </a:lnTo>
                  <a:lnTo>
                    <a:pt x="4280" y="229"/>
                  </a:lnTo>
                  <a:lnTo>
                    <a:pt x="4292" y="234"/>
                  </a:lnTo>
                  <a:lnTo>
                    <a:pt x="4298" y="237"/>
                  </a:lnTo>
                  <a:lnTo>
                    <a:pt x="4304" y="241"/>
                  </a:lnTo>
                  <a:lnTo>
                    <a:pt x="4310" y="244"/>
                  </a:lnTo>
                  <a:lnTo>
                    <a:pt x="4316" y="249"/>
                  </a:lnTo>
                  <a:lnTo>
                    <a:pt x="4321" y="253"/>
                  </a:lnTo>
                  <a:lnTo>
                    <a:pt x="4327" y="258"/>
                  </a:lnTo>
                  <a:lnTo>
                    <a:pt x="4332" y="264"/>
                  </a:lnTo>
                  <a:lnTo>
                    <a:pt x="4337" y="270"/>
                  </a:lnTo>
                  <a:lnTo>
                    <a:pt x="4341" y="276"/>
                  </a:lnTo>
                  <a:lnTo>
                    <a:pt x="4346" y="283"/>
                  </a:lnTo>
                  <a:lnTo>
                    <a:pt x="4350" y="290"/>
                  </a:lnTo>
                  <a:lnTo>
                    <a:pt x="4354" y="298"/>
                  </a:lnTo>
                  <a:lnTo>
                    <a:pt x="4357" y="307"/>
                  </a:lnTo>
                  <a:lnTo>
                    <a:pt x="4360" y="316"/>
                  </a:lnTo>
                  <a:lnTo>
                    <a:pt x="4363" y="325"/>
                  </a:lnTo>
                  <a:lnTo>
                    <a:pt x="4366" y="335"/>
                  </a:lnTo>
                  <a:lnTo>
                    <a:pt x="4368" y="346"/>
                  </a:lnTo>
                  <a:lnTo>
                    <a:pt x="4370" y="357"/>
                  </a:lnTo>
                  <a:lnTo>
                    <a:pt x="4371" y="369"/>
                  </a:lnTo>
                  <a:lnTo>
                    <a:pt x="4372" y="381"/>
                  </a:lnTo>
                  <a:lnTo>
                    <a:pt x="4372" y="394"/>
                  </a:lnTo>
                  <a:lnTo>
                    <a:pt x="4372" y="408"/>
                  </a:lnTo>
                  <a:close/>
                  <a:moveTo>
                    <a:pt x="3177" y="685"/>
                  </a:moveTo>
                  <a:lnTo>
                    <a:pt x="3165" y="685"/>
                  </a:lnTo>
                  <a:lnTo>
                    <a:pt x="3153" y="684"/>
                  </a:lnTo>
                  <a:lnTo>
                    <a:pt x="3142" y="683"/>
                  </a:lnTo>
                  <a:lnTo>
                    <a:pt x="3130" y="681"/>
                  </a:lnTo>
                  <a:lnTo>
                    <a:pt x="3119" y="678"/>
                  </a:lnTo>
                  <a:lnTo>
                    <a:pt x="3108" y="675"/>
                  </a:lnTo>
                  <a:lnTo>
                    <a:pt x="3097" y="671"/>
                  </a:lnTo>
                  <a:lnTo>
                    <a:pt x="3087" y="667"/>
                  </a:lnTo>
                  <a:lnTo>
                    <a:pt x="3076" y="663"/>
                  </a:lnTo>
                  <a:lnTo>
                    <a:pt x="3066" y="658"/>
                  </a:lnTo>
                  <a:lnTo>
                    <a:pt x="3057" y="652"/>
                  </a:lnTo>
                  <a:lnTo>
                    <a:pt x="3047" y="646"/>
                  </a:lnTo>
                  <a:lnTo>
                    <a:pt x="3038" y="639"/>
                  </a:lnTo>
                  <a:lnTo>
                    <a:pt x="3029" y="633"/>
                  </a:lnTo>
                  <a:lnTo>
                    <a:pt x="3021" y="625"/>
                  </a:lnTo>
                  <a:lnTo>
                    <a:pt x="3013" y="618"/>
                  </a:lnTo>
                  <a:lnTo>
                    <a:pt x="3005" y="610"/>
                  </a:lnTo>
                  <a:lnTo>
                    <a:pt x="2998" y="601"/>
                  </a:lnTo>
                  <a:lnTo>
                    <a:pt x="2991" y="592"/>
                  </a:lnTo>
                  <a:lnTo>
                    <a:pt x="2985" y="583"/>
                  </a:lnTo>
                  <a:lnTo>
                    <a:pt x="2979" y="574"/>
                  </a:lnTo>
                  <a:lnTo>
                    <a:pt x="2973" y="564"/>
                  </a:lnTo>
                  <a:lnTo>
                    <a:pt x="2968" y="554"/>
                  </a:lnTo>
                  <a:lnTo>
                    <a:pt x="2963" y="544"/>
                  </a:lnTo>
                  <a:lnTo>
                    <a:pt x="2959" y="533"/>
                  </a:lnTo>
                  <a:lnTo>
                    <a:pt x="2956" y="523"/>
                  </a:lnTo>
                  <a:lnTo>
                    <a:pt x="2952" y="512"/>
                  </a:lnTo>
                  <a:lnTo>
                    <a:pt x="2950" y="500"/>
                  </a:lnTo>
                  <a:lnTo>
                    <a:pt x="2948" y="489"/>
                  </a:lnTo>
                  <a:lnTo>
                    <a:pt x="2946" y="477"/>
                  </a:lnTo>
                  <a:lnTo>
                    <a:pt x="2945" y="466"/>
                  </a:lnTo>
                  <a:lnTo>
                    <a:pt x="2945" y="453"/>
                  </a:lnTo>
                  <a:lnTo>
                    <a:pt x="2945" y="441"/>
                  </a:lnTo>
                  <a:lnTo>
                    <a:pt x="2946" y="429"/>
                  </a:lnTo>
                  <a:lnTo>
                    <a:pt x="2948" y="417"/>
                  </a:lnTo>
                  <a:lnTo>
                    <a:pt x="2950" y="406"/>
                  </a:lnTo>
                  <a:lnTo>
                    <a:pt x="2952" y="395"/>
                  </a:lnTo>
                  <a:lnTo>
                    <a:pt x="2956" y="384"/>
                  </a:lnTo>
                  <a:lnTo>
                    <a:pt x="2959" y="373"/>
                  </a:lnTo>
                  <a:lnTo>
                    <a:pt x="2963" y="362"/>
                  </a:lnTo>
                  <a:lnTo>
                    <a:pt x="2968" y="352"/>
                  </a:lnTo>
                  <a:lnTo>
                    <a:pt x="2973" y="342"/>
                  </a:lnTo>
                  <a:lnTo>
                    <a:pt x="2979" y="332"/>
                  </a:lnTo>
                  <a:lnTo>
                    <a:pt x="2985" y="323"/>
                  </a:lnTo>
                  <a:lnTo>
                    <a:pt x="2991" y="314"/>
                  </a:lnTo>
                  <a:lnTo>
                    <a:pt x="2998" y="305"/>
                  </a:lnTo>
                  <a:lnTo>
                    <a:pt x="3005" y="297"/>
                  </a:lnTo>
                  <a:lnTo>
                    <a:pt x="3013" y="289"/>
                  </a:lnTo>
                  <a:lnTo>
                    <a:pt x="3021" y="281"/>
                  </a:lnTo>
                  <a:lnTo>
                    <a:pt x="3029" y="274"/>
                  </a:lnTo>
                  <a:lnTo>
                    <a:pt x="3038" y="267"/>
                  </a:lnTo>
                  <a:lnTo>
                    <a:pt x="3047" y="260"/>
                  </a:lnTo>
                  <a:lnTo>
                    <a:pt x="3057" y="254"/>
                  </a:lnTo>
                  <a:lnTo>
                    <a:pt x="3066" y="249"/>
                  </a:lnTo>
                  <a:lnTo>
                    <a:pt x="3076" y="244"/>
                  </a:lnTo>
                  <a:lnTo>
                    <a:pt x="3087" y="239"/>
                  </a:lnTo>
                  <a:lnTo>
                    <a:pt x="3097" y="235"/>
                  </a:lnTo>
                  <a:lnTo>
                    <a:pt x="3108" y="231"/>
                  </a:lnTo>
                  <a:lnTo>
                    <a:pt x="3119" y="228"/>
                  </a:lnTo>
                  <a:lnTo>
                    <a:pt x="3130" y="226"/>
                  </a:lnTo>
                  <a:lnTo>
                    <a:pt x="3142" y="224"/>
                  </a:lnTo>
                  <a:lnTo>
                    <a:pt x="3153" y="222"/>
                  </a:lnTo>
                  <a:lnTo>
                    <a:pt x="3165" y="221"/>
                  </a:lnTo>
                  <a:lnTo>
                    <a:pt x="3177" y="221"/>
                  </a:lnTo>
                  <a:lnTo>
                    <a:pt x="3189" y="221"/>
                  </a:lnTo>
                  <a:lnTo>
                    <a:pt x="3201" y="222"/>
                  </a:lnTo>
                  <a:lnTo>
                    <a:pt x="3212" y="224"/>
                  </a:lnTo>
                  <a:lnTo>
                    <a:pt x="3224" y="226"/>
                  </a:lnTo>
                  <a:lnTo>
                    <a:pt x="3235" y="228"/>
                  </a:lnTo>
                  <a:lnTo>
                    <a:pt x="3246" y="231"/>
                  </a:lnTo>
                  <a:lnTo>
                    <a:pt x="3257" y="235"/>
                  </a:lnTo>
                  <a:lnTo>
                    <a:pt x="3267" y="239"/>
                  </a:lnTo>
                  <a:lnTo>
                    <a:pt x="3278" y="244"/>
                  </a:lnTo>
                  <a:lnTo>
                    <a:pt x="3288" y="249"/>
                  </a:lnTo>
                  <a:lnTo>
                    <a:pt x="3297" y="254"/>
                  </a:lnTo>
                  <a:lnTo>
                    <a:pt x="3307" y="260"/>
                  </a:lnTo>
                  <a:lnTo>
                    <a:pt x="3316" y="267"/>
                  </a:lnTo>
                  <a:lnTo>
                    <a:pt x="3325" y="274"/>
                  </a:lnTo>
                  <a:lnTo>
                    <a:pt x="3333" y="281"/>
                  </a:lnTo>
                  <a:lnTo>
                    <a:pt x="3341" y="289"/>
                  </a:lnTo>
                  <a:lnTo>
                    <a:pt x="3349" y="297"/>
                  </a:lnTo>
                  <a:lnTo>
                    <a:pt x="3356" y="305"/>
                  </a:lnTo>
                  <a:lnTo>
                    <a:pt x="3363" y="314"/>
                  </a:lnTo>
                  <a:lnTo>
                    <a:pt x="3369" y="323"/>
                  </a:lnTo>
                  <a:lnTo>
                    <a:pt x="3375" y="332"/>
                  </a:lnTo>
                  <a:lnTo>
                    <a:pt x="3381" y="342"/>
                  </a:lnTo>
                  <a:lnTo>
                    <a:pt x="3386" y="352"/>
                  </a:lnTo>
                  <a:lnTo>
                    <a:pt x="3391" y="362"/>
                  </a:lnTo>
                  <a:lnTo>
                    <a:pt x="3395" y="373"/>
                  </a:lnTo>
                  <a:lnTo>
                    <a:pt x="3398" y="384"/>
                  </a:lnTo>
                  <a:lnTo>
                    <a:pt x="3401" y="395"/>
                  </a:lnTo>
                  <a:lnTo>
                    <a:pt x="3404" y="406"/>
                  </a:lnTo>
                  <a:lnTo>
                    <a:pt x="3406" y="417"/>
                  </a:lnTo>
                  <a:lnTo>
                    <a:pt x="3408" y="429"/>
                  </a:lnTo>
                  <a:lnTo>
                    <a:pt x="3408" y="441"/>
                  </a:lnTo>
                  <a:lnTo>
                    <a:pt x="3409" y="453"/>
                  </a:lnTo>
                  <a:lnTo>
                    <a:pt x="3408" y="466"/>
                  </a:lnTo>
                  <a:lnTo>
                    <a:pt x="3408" y="477"/>
                  </a:lnTo>
                  <a:lnTo>
                    <a:pt x="3406" y="489"/>
                  </a:lnTo>
                  <a:lnTo>
                    <a:pt x="3404" y="500"/>
                  </a:lnTo>
                  <a:lnTo>
                    <a:pt x="3401" y="512"/>
                  </a:lnTo>
                  <a:lnTo>
                    <a:pt x="3398" y="523"/>
                  </a:lnTo>
                  <a:lnTo>
                    <a:pt x="3395" y="533"/>
                  </a:lnTo>
                  <a:lnTo>
                    <a:pt x="3391" y="544"/>
                  </a:lnTo>
                  <a:lnTo>
                    <a:pt x="3386" y="554"/>
                  </a:lnTo>
                  <a:lnTo>
                    <a:pt x="3381" y="564"/>
                  </a:lnTo>
                  <a:lnTo>
                    <a:pt x="3375" y="574"/>
                  </a:lnTo>
                  <a:lnTo>
                    <a:pt x="3369" y="583"/>
                  </a:lnTo>
                  <a:lnTo>
                    <a:pt x="3363" y="592"/>
                  </a:lnTo>
                  <a:lnTo>
                    <a:pt x="3356" y="601"/>
                  </a:lnTo>
                  <a:lnTo>
                    <a:pt x="3349" y="610"/>
                  </a:lnTo>
                  <a:lnTo>
                    <a:pt x="3341" y="618"/>
                  </a:lnTo>
                  <a:lnTo>
                    <a:pt x="3333" y="625"/>
                  </a:lnTo>
                  <a:lnTo>
                    <a:pt x="3325" y="633"/>
                  </a:lnTo>
                  <a:lnTo>
                    <a:pt x="3316" y="639"/>
                  </a:lnTo>
                  <a:lnTo>
                    <a:pt x="3307" y="646"/>
                  </a:lnTo>
                  <a:lnTo>
                    <a:pt x="3297" y="652"/>
                  </a:lnTo>
                  <a:lnTo>
                    <a:pt x="3288" y="658"/>
                  </a:lnTo>
                  <a:lnTo>
                    <a:pt x="3278" y="663"/>
                  </a:lnTo>
                  <a:lnTo>
                    <a:pt x="3267" y="667"/>
                  </a:lnTo>
                  <a:lnTo>
                    <a:pt x="3257" y="671"/>
                  </a:lnTo>
                  <a:lnTo>
                    <a:pt x="3246" y="675"/>
                  </a:lnTo>
                  <a:lnTo>
                    <a:pt x="3235" y="678"/>
                  </a:lnTo>
                  <a:lnTo>
                    <a:pt x="3224" y="681"/>
                  </a:lnTo>
                  <a:lnTo>
                    <a:pt x="3212" y="683"/>
                  </a:lnTo>
                  <a:lnTo>
                    <a:pt x="3201" y="684"/>
                  </a:lnTo>
                  <a:lnTo>
                    <a:pt x="3189" y="685"/>
                  </a:lnTo>
                  <a:lnTo>
                    <a:pt x="3177" y="685"/>
                  </a:lnTo>
                  <a:close/>
                  <a:moveTo>
                    <a:pt x="2491" y="677"/>
                  </a:moveTo>
                  <a:lnTo>
                    <a:pt x="2402" y="677"/>
                  </a:lnTo>
                  <a:lnTo>
                    <a:pt x="2402" y="453"/>
                  </a:lnTo>
                  <a:lnTo>
                    <a:pt x="2402" y="444"/>
                  </a:lnTo>
                  <a:lnTo>
                    <a:pt x="2402" y="436"/>
                  </a:lnTo>
                  <a:lnTo>
                    <a:pt x="2401" y="428"/>
                  </a:lnTo>
                  <a:lnTo>
                    <a:pt x="2400" y="420"/>
                  </a:lnTo>
                  <a:lnTo>
                    <a:pt x="2398" y="412"/>
                  </a:lnTo>
                  <a:lnTo>
                    <a:pt x="2397" y="404"/>
                  </a:lnTo>
                  <a:lnTo>
                    <a:pt x="2395" y="397"/>
                  </a:lnTo>
                  <a:lnTo>
                    <a:pt x="2392" y="390"/>
                  </a:lnTo>
                  <a:lnTo>
                    <a:pt x="2390" y="383"/>
                  </a:lnTo>
                  <a:lnTo>
                    <a:pt x="2387" y="377"/>
                  </a:lnTo>
                  <a:lnTo>
                    <a:pt x="2381" y="364"/>
                  </a:lnTo>
                  <a:lnTo>
                    <a:pt x="2374" y="353"/>
                  </a:lnTo>
                  <a:lnTo>
                    <a:pt x="2370" y="347"/>
                  </a:lnTo>
                  <a:lnTo>
                    <a:pt x="2365" y="342"/>
                  </a:lnTo>
                  <a:lnTo>
                    <a:pt x="2361" y="337"/>
                  </a:lnTo>
                  <a:lnTo>
                    <a:pt x="2357" y="333"/>
                  </a:lnTo>
                  <a:lnTo>
                    <a:pt x="2347" y="325"/>
                  </a:lnTo>
                  <a:lnTo>
                    <a:pt x="2336" y="318"/>
                  </a:lnTo>
                  <a:lnTo>
                    <a:pt x="2331" y="314"/>
                  </a:lnTo>
                  <a:lnTo>
                    <a:pt x="2325" y="312"/>
                  </a:lnTo>
                  <a:lnTo>
                    <a:pt x="2319" y="309"/>
                  </a:lnTo>
                  <a:lnTo>
                    <a:pt x="2313" y="307"/>
                  </a:lnTo>
                  <a:lnTo>
                    <a:pt x="2307" y="305"/>
                  </a:lnTo>
                  <a:lnTo>
                    <a:pt x="2301" y="304"/>
                  </a:lnTo>
                  <a:lnTo>
                    <a:pt x="2295" y="303"/>
                  </a:lnTo>
                  <a:lnTo>
                    <a:pt x="2288" y="302"/>
                  </a:lnTo>
                  <a:lnTo>
                    <a:pt x="2275" y="301"/>
                  </a:lnTo>
                  <a:lnTo>
                    <a:pt x="2261" y="302"/>
                  </a:lnTo>
                  <a:lnTo>
                    <a:pt x="2254" y="303"/>
                  </a:lnTo>
                  <a:lnTo>
                    <a:pt x="2247" y="304"/>
                  </a:lnTo>
                  <a:lnTo>
                    <a:pt x="2234" y="307"/>
                  </a:lnTo>
                  <a:lnTo>
                    <a:pt x="2228" y="309"/>
                  </a:lnTo>
                  <a:lnTo>
                    <a:pt x="2222" y="312"/>
                  </a:lnTo>
                  <a:lnTo>
                    <a:pt x="2216" y="314"/>
                  </a:lnTo>
                  <a:lnTo>
                    <a:pt x="2210" y="318"/>
                  </a:lnTo>
                  <a:lnTo>
                    <a:pt x="2204" y="321"/>
                  </a:lnTo>
                  <a:lnTo>
                    <a:pt x="2198" y="325"/>
                  </a:lnTo>
                  <a:lnTo>
                    <a:pt x="2193" y="329"/>
                  </a:lnTo>
                  <a:lnTo>
                    <a:pt x="2188" y="333"/>
                  </a:lnTo>
                  <a:lnTo>
                    <a:pt x="2183" y="338"/>
                  </a:lnTo>
                  <a:lnTo>
                    <a:pt x="2178" y="343"/>
                  </a:lnTo>
                  <a:lnTo>
                    <a:pt x="2173" y="348"/>
                  </a:lnTo>
                  <a:lnTo>
                    <a:pt x="2169" y="354"/>
                  </a:lnTo>
                  <a:lnTo>
                    <a:pt x="2164" y="360"/>
                  </a:lnTo>
                  <a:lnTo>
                    <a:pt x="2160" y="366"/>
                  </a:lnTo>
                  <a:lnTo>
                    <a:pt x="2153" y="380"/>
                  </a:lnTo>
                  <a:lnTo>
                    <a:pt x="2150" y="387"/>
                  </a:lnTo>
                  <a:lnTo>
                    <a:pt x="2147" y="394"/>
                  </a:lnTo>
                  <a:lnTo>
                    <a:pt x="2142" y="410"/>
                  </a:lnTo>
                  <a:lnTo>
                    <a:pt x="2140" y="419"/>
                  </a:lnTo>
                  <a:lnTo>
                    <a:pt x="2139" y="427"/>
                  </a:lnTo>
                  <a:lnTo>
                    <a:pt x="2137" y="436"/>
                  </a:lnTo>
                  <a:lnTo>
                    <a:pt x="2137" y="446"/>
                  </a:lnTo>
                  <a:lnTo>
                    <a:pt x="2136" y="466"/>
                  </a:lnTo>
                  <a:lnTo>
                    <a:pt x="2136" y="677"/>
                  </a:lnTo>
                  <a:lnTo>
                    <a:pt x="2046" y="677"/>
                  </a:lnTo>
                  <a:lnTo>
                    <a:pt x="2046" y="230"/>
                  </a:lnTo>
                  <a:lnTo>
                    <a:pt x="2133" y="230"/>
                  </a:lnTo>
                  <a:lnTo>
                    <a:pt x="2133" y="306"/>
                  </a:lnTo>
                  <a:lnTo>
                    <a:pt x="2138" y="296"/>
                  </a:lnTo>
                  <a:lnTo>
                    <a:pt x="2144" y="287"/>
                  </a:lnTo>
                  <a:lnTo>
                    <a:pt x="2151" y="278"/>
                  </a:lnTo>
                  <a:lnTo>
                    <a:pt x="2159" y="270"/>
                  </a:lnTo>
                  <a:lnTo>
                    <a:pt x="2163" y="266"/>
                  </a:lnTo>
                  <a:lnTo>
                    <a:pt x="2167" y="262"/>
                  </a:lnTo>
                  <a:lnTo>
                    <a:pt x="2177" y="255"/>
                  </a:lnTo>
                  <a:lnTo>
                    <a:pt x="2186" y="249"/>
                  </a:lnTo>
                  <a:lnTo>
                    <a:pt x="2196" y="243"/>
                  </a:lnTo>
                  <a:lnTo>
                    <a:pt x="2207" y="238"/>
                  </a:lnTo>
                  <a:lnTo>
                    <a:pt x="2218" y="234"/>
                  </a:lnTo>
                  <a:lnTo>
                    <a:pt x="2229" y="230"/>
                  </a:lnTo>
                  <a:lnTo>
                    <a:pt x="2241" y="227"/>
                  </a:lnTo>
                  <a:lnTo>
                    <a:pt x="2253" y="224"/>
                  </a:lnTo>
                  <a:lnTo>
                    <a:pt x="2264" y="222"/>
                  </a:lnTo>
                  <a:lnTo>
                    <a:pt x="2276" y="221"/>
                  </a:lnTo>
                  <a:lnTo>
                    <a:pt x="2288" y="221"/>
                  </a:lnTo>
                  <a:lnTo>
                    <a:pt x="2307" y="222"/>
                  </a:lnTo>
                  <a:lnTo>
                    <a:pt x="2326" y="224"/>
                  </a:lnTo>
                  <a:lnTo>
                    <a:pt x="2335" y="225"/>
                  </a:lnTo>
                  <a:lnTo>
                    <a:pt x="2344" y="228"/>
                  </a:lnTo>
                  <a:lnTo>
                    <a:pt x="2353" y="230"/>
                  </a:lnTo>
                  <a:lnTo>
                    <a:pt x="2362" y="233"/>
                  </a:lnTo>
                  <a:lnTo>
                    <a:pt x="2371" y="236"/>
                  </a:lnTo>
                  <a:lnTo>
                    <a:pt x="2380" y="240"/>
                  </a:lnTo>
                  <a:lnTo>
                    <a:pt x="2388" y="244"/>
                  </a:lnTo>
                  <a:lnTo>
                    <a:pt x="2397" y="249"/>
                  </a:lnTo>
                  <a:lnTo>
                    <a:pt x="2405" y="254"/>
                  </a:lnTo>
                  <a:lnTo>
                    <a:pt x="2413" y="259"/>
                  </a:lnTo>
                  <a:lnTo>
                    <a:pt x="2420" y="265"/>
                  </a:lnTo>
                  <a:lnTo>
                    <a:pt x="2427" y="271"/>
                  </a:lnTo>
                  <a:lnTo>
                    <a:pt x="2434" y="278"/>
                  </a:lnTo>
                  <a:lnTo>
                    <a:pt x="2441" y="285"/>
                  </a:lnTo>
                  <a:lnTo>
                    <a:pt x="2448" y="293"/>
                  </a:lnTo>
                  <a:lnTo>
                    <a:pt x="2454" y="301"/>
                  </a:lnTo>
                  <a:lnTo>
                    <a:pt x="2459" y="310"/>
                  </a:lnTo>
                  <a:lnTo>
                    <a:pt x="2464" y="319"/>
                  </a:lnTo>
                  <a:lnTo>
                    <a:pt x="2469" y="328"/>
                  </a:lnTo>
                  <a:lnTo>
                    <a:pt x="2474" y="339"/>
                  </a:lnTo>
                  <a:lnTo>
                    <a:pt x="2478" y="349"/>
                  </a:lnTo>
                  <a:lnTo>
                    <a:pt x="2481" y="360"/>
                  </a:lnTo>
                  <a:lnTo>
                    <a:pt x="2484" y="372"/>
                  </a:lnTo>
                  <a:lnTo>
                    <a:pt x="2487" y="384"/>
                  </a:lnTo>
                  <a:lnTo>
                    <a:pt x="2489" y="397"/>
                  </a:lnTo>
                  <a:lnTo>
                    <a:pt x="2490" y="410"/>
                  </a:lnTo>
                  <a:lnTo>
                    <a:pt x="2491" y="424"/>
                  </a:lnTo>
                  <a:lnTo>
                    <a:pt x="2491" y="438"/>
                  </a:lnTo>
                  <a:lnTo>
                    <a:pt x="2491" y="677"/>
                  </a:lnTo>
                  <a:close/>
                  <a:moveTo>
                    <a:pt x="1589" y="677"/>
                  </a:moveTo>
                  <a:lnTo>
                    <a:pt x="1499" y="677"/>
                  </a:lnTo>
                  <a:lnTo>
                    <a:pt x="1499" y="624"/>
                  </a:lnTo>
                  <a:lnTo>
                    <a:pt x="1496" y="627"/>
                  </a:lnTo>
                  <a:lnTo>
                    <a:pt x="1493" y="631"/>
                  </a:lnTo>
                  <a:lnTo>
                    <a:pt x="1487" y="637"/>
                  </a:lnTo>
                  <a:lnTo>
                    <a:pt x="1480" y="644"/>
                  </a:lnTo>
                  <a:lnTo>
                    <a:pt x="1473" y="649"/>
                  </a:lnTo>
                  <a:lnTo>
                    <a:pt x="1457" y="660"/>
                  </a:lnTo>
                  <a:lnTo>
                    <a:pt x="1449" y="665"/>
                  </a:lnTo>
                  <a:lnTo>
                    <a:pt x="1440" y="669"/>
                  </a:lnTo>
                  <a:lnTo>
                    <a:pt x="1431" y="673"/>
                  </a:lnTo>
                  <a:lnTo>
                    <a:pt x="1422" y="676"/>
                  </a:lnTo>
                  <a:lnTo>
                    <a:pt x="1412" y="679"/>
                  </a:lnTo>
                  <a:lnTo>
                    <a:pt x="1402" y="682"/>
                  </a:lnTo>
                  <a:lnTo>
                    <a:pt x="1392" y="684"/>
                  </a:lnTo>
                  <a:lnTo>
                    <a:pt x="1381" y="685"/>
                  </a:lnTo>
                  <a:lnTo>
                    <a:pt x="1370" y="686"/>
                  </a:lnTo>
                  <a:lnTo>
                    <a:pt x="1359" y="686"/>
                  </a:lnTo>
                  <a:lnTo>
                    <a:pt x="1347" y="686"/>
                  </a:lnTo>
                  <a:lnTo>
                    <a:pt x="1335" y="685"/>
                  </a:lnTo>
                  <a:lnTo>
                    <a:pt x="1323" y="684"/>
                  </a:lnTo>
                  <a:lnTo>
                    <a:pt x="1312" y="682"/>
                  </a:lnTo>
                  <a:lnTo>
                    <a:pt x="1301" y="679"/>
                  </a:lnTo>
                  <a:lnTo>
                    <a:pt x="1290" y="676"/>
                  </a:lnTo>
                  <a:lnTo>
                    <a:pt x="1280" y="672"/>
                  </a:lnTo>
                  <a:lnTo>
                    <a:pt x="1269" y="668"/>
                  </a:lnTo>
                  <a:lnTo>
                    <a:pt x="1259" y="663"/>
                  </a:lnTo>
                  <a:lnTo>
                    <a:pt x="1250" y="658"/>
                  </a:lnTo>
                  <a:lnTo>
                    <a:pt x="1240" y="653"/>
                  </a:lnTo>
                  <a:lnTo>
                    <a:pt x="1231" y="647"/>
                  </a:lnTo>
                  <a:lnTo>
                    <a:pt x="1223" y="640"/>
                  </a:lnTo>
                  <a:lnTo>
                    <a:pt x="1214" y="633"/>
                  </a:lnTo>
                  <a:lnTo>
                    <a:pt x="1206" y="626"/>
                  </a:lnTo>
                  <a:lnTo>
                    <a:pt x="1199" y="618"/>
                  </a:lnTo>
                  <a:lnTo>
                    <a:pt x="1191" y="610"/>
                  </a:lnTo>
                  <a:lnTo>
                    <a:pt x="1184" y="602"/>
                  </a:lnTo>
                  <a:lnTo>
                    <a:pt x="1178" y="593"/>
                  </a:lnTo>
                  <a:lnTo>
                    <a:pt x="1172" y="584"/>
                  </a:lnTo>
                  <a:lnTo>
                    <a:pt x="1166" y="575"/>
                  </a:lnTo>
                  <a:lnTo>
                    <a:pt x="1161" y="565"/>
                  </a:lnTo>
                  <a:lnTo>
                    <a:pt x="1156" y="555"/>
                  </a:lnTo>
                  <a:lnTo>
                    <a:pt x="1152" y="545"/>
                  </a:lnTo>
                  <a:lnTo>
                    <a:pt x="1148" y="534"/>
                  </a:lnTo>
                  <a:lnTo>
                    <a:pt x="1144" y="523"/>
                  </a:lnTo>
                  <a:lnTo>
                    <a:pt x="1142" y="512"/>
                  </a:lnTo>
                  <a:lnTo>
                    <a:pt x="1139" y="501"/>
                  </a:lnTo>
                  <a:lnTo>
                    <a:pt x="1137" y="489"/>
                  </a:lnTo>
                  <a:lnTo>
                    <a:pt x="1136" y="478"/>
                  </a:lnTo>
                  <a:lnTo>
                    <a:pt x="1135" y="466"/>
                  </a:lnTo>
                  <a:lnTo>
                    <a:pt x="1135" y="453"/>
                  </a:lnTo>
                  <a:lnTo>
                    <a:pt x="1135" y="441"/>
                  </a:lnTo>
                  <a:lnTo>
                    <a:pt x="1136" y="429"/>
                  </a:lnTo>
                  <a:lnTo>
                    <a:pt x="1137" y="417"/>
                  </a:lnTo>
                  <a:lnTo>
                    <a:pt x="1139" y="406"/>
                  </a:lnTo>
                  <a:lnTo>
                    <a:pt x="1142" y="395"/>
                  </a:lnTo>
                  <a:lnTo>
                    <a:pt x="1143" y="389"/>
                  </a:lnTo>
                  <a:lnTo>
                    <a:pt x="1144" y="384"/>
                  </a:lnTo>
                  <a:lnTo>
                    <a:pt x="1148" y="373"/>
                  </a:lnTo>
                  <a:lnTo>
                    <a:pt x="1152" y="362"/>
                  </a:lnTo>
                  <a:lnTo>
                    <a:pt x="1156" y="352"/>
                  </a:lnTo>
                  <a:lnTo>
                    <a:pt x="1161" y="342"/>
                  </a:lnTo>
                  <a:lnTo>
                    <a:pt x="1166" y="332"/>
                  </a:lnTo>
                  <a:lnTo>
                    <a:pt x="1172" y="323"/>
                  </a:lnTo>
                  <a:lnTo>
                    <a:pt x="1178" y="314"/>
                  </a:lnTo>
                  <a:lnTo>
                    <a:pt x="1184" y="305"/>
                  </a:lnTo>
                  <a:lnTo>
                    <a:pt x="1191" y="297"/>
                  </a:lnTo>
                  <a:lnTo>
                    <a:pt x="1199" y="289"/>
                  </a:lnTo>
                  <a:lnTo>
                    <a:pt x="1206" y="281"/>
                  </a:lnTo>
                  <a:lnTo>
                    <a:pt x="1214" y="274"/>
                  </a:lnTo>
                  <a:lnTo>
                    <a:pt x="1218" y="270"/>
                  </a:lnTo>
                  <a:lnTo>
                    <a:pt x="1223" y="267"/>
                  </a:lnTo>
                  <a:lnTo>
                    <a:pt x="1231" y="260"/>
                  </a:lnTo>
                  <a:lnTo>
                    <a:pt x="1240" y="254"/>
                  </a:lnTo>
                  <a:lnTo>
                    <a:pt x="1250" y="249"/>
                  </a:lnTo>
                  <a:lnTo>
                    <a:pt x="1259" y="244"/>
                  </a:lnTo>
                  <a:lnTo>
                    <a:pt x="1269" y="239"/>
                  </a:lnTo>
                  <a:lnTo>
                    <a:pt x="1280" y="235"/>
                  </a:lnTo>
                  <a:lnTo>
                    <a:pt x="1290" y="231"/>
                  </a:lnTo>
                  <a:lnTo>
                    <a:pt x="1301" y="228"/>
                  </a:lnTo>
                  <a:lnTo>
                    <a:pt x="1312" y="226"/>
                  </a:lnTo>
                  <a:lnTo>
                    <a:pt x="1323" y="224"/>
                  </a:lnTo>
                  <a:lnTo>
                    <a:pt x="1335" y="222"/>
                  </a:lnTo>
                  <a:lnTo>
                    <a:pt x="1347" y="221"/>
                  </a:lnTo>
                  <a:lnTo>
                    <a:pt x="1359" y="221"/>
                  </a:lnTo>
                  <a:lnTo>
                    <a:pt x="1370" y="221"/>
                  </a:lnTo>
                  <a:lnTo>
                    <a:pt x="1381" y="222"/>
                  </a:lnTo>
                  <a:lnTo>
                    <a:pt x="1392" y="223"/>
                  </a:lnTo>
                  <a:lnTo>
                    <a:pt x="1402" y="225"/>
                  </a:lnTo>
                  <a:lnTo>
                    <a:pt x="1412" y="228"/>
                  </a:lnTo>
                  <a:lnTo>
                    <a:pt x="1421" y="230"/>
                  </a:lnTo>
                  <a:lnTo>
                    <a:pt x="1431" y="234"/>
                  </a:lnTo>
                  <a:lnTo>
                    <a:pt x="1440" y="238"/>
                  </a:lnTo>
                  <a:lnTo>
                    <a:pt x="1448" y="242"/>
                  </a:lnTo>
                  <a:lnTo>
                    <a:pt x="1457" y="246"/>
                  </a:lnTo>
                  <a:lnTo>
                    <a:pt x="1465" y="251"/>
                  </a:lnTo>
                  <a:lnTo>
                    <a:pt x="1468" y="254"/>
                  </a:lnTo>
                  <a:lnTo>
                    <a:pt x="1472" y="257"/>
                  </a:lnTo>
                  <a:lnTo>
                    <a:pt x="1479" y="263"/>
                  </a:lnTo>
                  <a:lnTo>
                    <a:pt x="1486" y="269"/>
                  </a:lnTo>
                  <a:lnTo>
                    <a:pt x="1493" y="275"/>
                  </a:lnTo>
                  <a:lnTo>
                    <a:pt x="1499" y="282"/>
                  </a:lnTo>
                  <a:lnTo>
                    <a:pt x="1499" y="230"/>
                  </a:lnTo>
                  <a:lnTo>
                    <a:pt x="1589" y="230"/>
                  </a:lnTo>
                  <a:lnTo>
                    <a:pt x="1589" y="677"/>
                  </a:lnTo>
                  <a:close/>
                  <a:moveTo>
                    <a:pt x="466" y="686"/>
                  </a:moveTo>
                  <a:lnTo>
                    <a:pt x="452" y="686"/>
                  </a:lnTo>
                  <a:lnTo>
                    <a:pt x="438" y="685"/>
                  </a:lnTo>
                  <a:lnTo>
                    <a:pt x="424" y="684"/>
                  </a:lnTo>
                  <a:lnTo>
                    <a:pt x="410" y="682"/>
                  </a:lnTo>
                  <a:lnTo>
                    <a:pt x="395" y="679"/>
                  </a:lnTo>
                  <a:lnTo>
                    <a:pt x="380" y="676"/>
                  </a:lnTo>
                  <a:lnTo>
                    <a:pt x="365" y="672"/>
                  </a:lnTo>
                  <a:lnTo>
                    <a:pt x="350" y="667"/>
                  </a:lnTo>
                  <a:lnTo>
                    <a:pt x="335" y="662"/>
                  </a:lnTo>
                  <a:lnTo>
                    <a:pt x="319" y="655"/>
                  </a:lnTo>
                  <a:lnTo>
                    <a:pt x="304" y="648"/>
                  </a:lnTo>
                  <a:lnTo>
                    <a:pt x="290" y="640"/>
                  </a:lnTo>
                  <a:lnTo>
                    <a:pt x="275" y="632"/>
                  </a:lnTo>
                  <a:lnTo>
                    <a:pt x="261" y="622"/>
                  </a:lnTo>
                  <a:lnTo>
                    <a:pt x="247" y="611"/>
                  </a:lnTo>
                  <a:lnTo>
                    <a:pt x="240" y="606"/>
                  </a:lnTo>
                  <a:lnTo>
                    <a:pt x="233" y="600"/>
                  </a:lnTo>
                  <a:lnTo>
                    <a:pt x="241" y="590"/>
                  </a:lnTo>
                  <a:lnTo>
                    <a:pt x="258" y="567"/>
                  </a:lnTo>
                  <a:lnTo>
                    <a:pt x="283" y="534"/>
                  </a:lnTo>
                  <a:lnTo>
                    <a:pt x="286" y="537"/>
                  </a:lnTo>
                  <a:lnTo>
                    <a:pt x="296" y="545"/>
                  </a:lnTo>
                  <a:lnTo>
                    <a:pt x="303" y="551"/>
                  </a:lnTo>
                  <a:lnTo>
                    <a:pt x="311" y="557"/>
                  </a:lnTo>
                  <a:lnTo>
                    <a:pt x="321" y="563"/>
                  </a:lnTo>
                  <a:lnTo>
                    <a:pt x="332" y="570"/>
                  </a:lnTo>
                  <a:lnTo>
                    <a:pt x="345" y="577"/>
                  </a:lnTo>
                  <a:lnTo>
                    <a:pt x="358" y="583"/>
                  </a:lnTo>
                  <a:lnTo>
                    <a:pt x="365" y="586"/>
                  </a:lnTo>
                  <a:lnTo>
                    <a:pt x="373" y="589"/>
                  </a:lnTo>
                  <a:lnTo>
                    <a:pt x="388" y="595"/>
                  </a:lnTo>
                  <a:lnTo>
                    <a:pt x="396" y="597"/>
                  </a:lnTo>
                  <a:lnTo>
                    <a:pt x="405" y="599"/>
                  </a:lnTo>
                  <a:lnTo>
                    <a:pt x="414" y="601"/>
                  </a:lnTo>
                  <a:lnTo>
                    <a:pt x="423" y="603"/>
                  </a:lnTo>
                  <a:lnTo>
                    <a:pt x="432" y="604"/>
                  </a:lnTo>
                  <a:lnTo>
                    <a:pt x="441" y="605"/>
                  </a:lnTo>
                  <a:lnTo>
                    <a:pt x="460" y="606"/>
                  </a:lnTo>
                  <a:lnTo>
                    <a:pt x="478" y="606"/>
                  </a:lnTo>
                  <a:lnTo>
                    <a:pt x="494" y="605"/>
                  </a:lnTo>
                  <a:lnTo>
                    <a:pt x="508" y="603"/>
                  </a:lnTo>
                  <a:lnTo>
                    <a:pt x="521" y="600"/>
                  </a:lnTo>
                  <a:lnTo>
                    <a:pt x="533" y="597"/>
                  </a:lnTo>
                  <a:lnTo>
                    <a:pt x="543" y="594"/>
                  </a:lnTo>
                  <a:lnTo>
                    <a:pt x="551" y="590"/>
                  </a:lnTo>
                  <a:lnTo>
                    <a:pt x="559" y="585"/>
                  </a:lnTo>
                  <a:lnTo>
                    <a:pt x="565" y="581"/>
                  </a:lnTo>
                  <a:lnTo>
                    <a:pt x="568" y="579"/>
                  </a:lnTo>
                  <a:lnTo>
                    <a:pt x="571" y="576"/>
                  </a:lnTo>
                  <a:lnTo>
                    <a:pt x="575" y="571"/>
                  </a:lnTo>
                  <a:lnTo>
                    <a:pt x="578" y="567"/>
                  </a:lnTo>
                  <a:lnTo>
                    <a:pt x="580" y="562"/>
                  </a:lnTo>
                  <a:lnTo>
                    <a:pt x="582" y="557"/>
                  </a:lnTo>
                  <a:lnTo>
                    <a:pt x="583" y="552"/>
                  </a:lnTo>
                  <a:lnTo>
                    <a:pt x="583" y="548"/>
                  </a:lnTo>
                  <a:lnTo>
                    <a:pt x="583" y="544"/>
                  </a:lnTo>
                  <a:lnTo>
                    <a:pt x="583" y="540"/>
                  </a:lnTo>
                  <a:lnTo>
                    <a:pt x="582" y="537"/>
                  </a:lnTo>
                  <a:lnTo>
                    <a:pt x="580" y="534"/>
                  </a:lnTo>
                  <a:lnTo>
                    <a:pt x="577" y="527"/>
                  </a:lnTo>
                  <a:lnTo>
                    <a:pt x="575" y="525"/>
                  </a:lnTo>
                  <a:lnTo>
                    <a:pt x="572" y="522"/>
                  </a:lnTo>
                  <a:lnTo>
                    <a:pt x="569" y="520"/>
                  </a:lnTo>
                  <a:lnTo>
                    <a:pt x="566" y="517"/>
                  </a:lnTo>
                  <a:lnTo>
                    <a:pt x="559" y="513"/>
                  </a:lnTo>
                  <a:lnTo>
                    <a:pt x="551" y="510"/>
                  </a:lnTo>
                  <a:lnTo>
                    <a:pt x="542" y="507"/>
                  </a:lnTo>
                  <a:lnTo>
                    <a:pt x="532" y="504"/>
                  </a:lnTo>
                  <a:lnTo>
                    <a:pt x="521" y="502"/>
                  </a:lnTo>
                  <a:lnTo>
                    <a:pt x="498" y="498"/>
                  </a:lnTo>
                  <a:lnTo>
                    <a:pt x="447" y="491"/>
                  </a:lnTo>
                  <a:lnTo>
                    <a:pt x="412" y="486"/>
                  </a:lnTo>
                  <a:lnTo>
                    <a:pt x="394" y="484"/>
                  </a:lnTo>
                  <a:lnTo>
                    <a:pt x="376" y="480"/>
                  </a:lnTo>
                  <a:lnTo>
                    <a:pt x="358" y="476"/>
                  </a:lnTo>
                  <a:lnTo>
                    <a:pt x="341" y="472"/>
                  </a:lnTo>
                  <a:lnTo>
                    <a:pt x="324" y="466"/>
                  </a:lnTo>
                  <a:lnTo>
                    <a:pt x="308" y="460"/>
                  </a:lnTo>
                  <a:lnTo>
                    <a:pt x="301" y="456"/>
                  </a:lnTo>
                  <a:lnTo>
                    <a:pt x="293" y="451"/>
                  </a:lnTo>
                  <a:lnTo>
                    <a:pt x="280" y="442"/>
                  </a:lnTo>
                  <a:lnTo>
                    <a:pt x="274" y="437"/>
                  </a:lnTo>
                  <a:lnTo>
                    <a:pt x="268" y="432"/>
                  </a:lnTo>
                  <a:lnTo>
                    <a:pt x="262" y="426"/>
                  </a:lnTo>
                  <a:lnTo>
                    <a:pt x="257" y="420"/>
                  </a:lnTo>
                  <a:lnTo>
                    <a:pt x="253" y="414"/>
                  </a:lnTo>
                  <a:lnTo>
                    <a:pt x="249" y="407"/>
                  </a:lnTo>
                  <a:lnTo>
                    <a:pt x="246" y="400"/>
                  </a:lnTo>
                  <a:lnTo>
                    <a:pt x="243" y="392"/>
                  </a:lnTo>
                  <a:lnTo>
                    <a:pt x="240" y="384"/>
                  </a:lnTo>
                  <a:lnTo>
                    <a:pt x="239" y="375"/>
                  </a:lnTo>
                  <a:lnTo>
                    <a:pt x="238" y="366"/>
                  </a:lnTo>
                  <a:lnTo>
                    <a:pt x="237" y="356"/>
                  </a:lnTo>
                  <a:lnTo>
                    <a:pt x="238" y="349"/>
                  </a:lnTo>
                  <a:lnTo>
                    <a:pt x="239" y="342"/>
                  </a:lnTo>
                  <a:lnTo>
                    <a:pt x="240" y="335"/>
                  </a:lnTo>
                  <a:lnTo>
                    <a:pt x="242" y="328"/>
                  </a:lnTo>
                  <a:lnTo>
                    <a:pt x="244" y="321"/>
                  </a:lnTo>
                  <a:lnTo>
                    <a:pt x="247" y="315"/>
                  </a:lnTo>
                  <a:lnTo>
                    <a:pt x="250" y="308"/>
                  </a:lnTo>
                  <a:lnTo>
                    <a:pt x="254" y="302"/>
                  </a:lnTo>
                  <a:lnTo>
                    <a:pt x="258" y="296"/>
                  </a:lnTo>
                  <a:lnTo>
                    <a:pt x="263" y="290"/>
                  </a:lnTo>
                  <a:lnTo>
                    <a:pt x="268" y="285"/>
                  </a:lnTo>
                  <a:lnTo>
                    <a:pt x="274" y="279"/>
                  </a:lnTo>
                  <a:lnTo>
                    <a:pt x="280" y="274"/>
                  </a:lnTo>
                  <a:lnTo>
                    <a:pt x="286" y="269"/>
                  </a:lnTo>
                  <a:lnTo>
                    <a:pt x="292" y="264"/>
                  </a:lnTo>
                  <a:lnTo>
                    <a:pt x="299" y="260"/>
                  </a:lnTo>
                  <a:lnTo>
                    <a:pt x="314" y="251"/>
                  </a:lnTo>
                  <a:lnTo>
                    <a:pt x="322" y="247"/>
                  </a:lnTo>
                  <a:lnTo>
                    <a:pt x="330" y="244"/>
                  </a:lnTo>
                  <a:lnTo>
                    <a:pt x="347" y="237"/>
                  </a:lnTo>
                  <a:lnTo>
                    <a:pt x="365" y="232"/>
                  </a:lnTo>
                  <a:lnTo>
                    <a:pt x="383" y="227"/>
                  </a:lnTo>
                  <a:lnTo>
                    <a:pt x="402" y="224"/>
                  </a:lnTo>
                  <a:lnTo>
                    <a:pt x="422" y="222"/>
                  </a:lnTo>
                  <a:lnTo>
                    <a:pt x="443" y="222"/>
                  </a:lnTo>
                  <a:lnTo>
                    <a:pt x="459" y="222"/>
                  </a:lnTo>
                  <a:lnTo>
                    <a:pt x="474" y="223"/>
                  </a:lnTo>
                  <a:lnTo>
                    <a:pt x="489" y="224"/>
                  </a:lnTo>
                  <a:lnTo>
                    <a:pt x="504" y="226"/>
                  </a:lnTo>
                  <a:lnTo>
                    <a:pt x="518" y="229"/>
                  </a:lnTo>
                  <a:lnTo>
                    <a:pt x="532" y="232"/>
                  </a:lnTo>
                  <a:lnTo>
                    <a:pt x="545" y="235"/>
                  </a:lnTo>
                  <a:lnTo>
                    <a:pt x="559" y="239"/>
                  </a:lnTo>
                  <a:lnTo>
                    <a:pt x="571" y="244"/>
                  </a:lnTo>
                  <a:lnTo>
                    <a:pt x="584" y="249"/>
                  </a:lnTo>
                  <a:lnTo>
                    <a:pt x="596" y="255"/>
                  </a:lnTo>
                  <a:lnTo>
                    <a:pt x="607" y="261"/>
                  </a:lnTo>
                  <a:lnTo>
                    <a:pt x="619" y="268"/>
                  </a:lnTo>
                  <a:lnTo>
                    <a:pt x="630" y="275"/>
                  </a:lnTo>
                  <a:lnTo>
                    <a:pt x="641" y="283"/>
                  </a:lnTo>
                  <a:lnTo>
                    <a:pt x="651" y="291"/>
                  </a:lnTo>
                  <a:lnTo>
                    <a:pt x="649" y="294"/>
                  </a:lnTo>
                  <a:lnTo>
                    <a:pt x="644" y="302"/>
                  </a:lnTo>
                  <a:lnTo>
                    <a:pt x="627" y="326"/>
                  </a:lnTo>
                  <a:lnTo>
                    <a:pt x="602" y="360"/>
                  </a:lnTo>
                  <a:lnTo>
                    <a:pt x="599" y="357"/>
                  </a:lnTo>
                  <a:lnTo>
                    <a:pt x="591" y="351"/>
                  </a:lnTo>
                  <a:lnTo>
                    <a:pt x="578" y="341"/>
                  </a:lnTo>
                  <a:lnTo>
                    <a:pt x="570" y="336"/>
                  </a:lnTo>
                  <a:lnTo>
                    <a:pt x="560" y="330"/>
                  </a:lnTo>
                  <a:lnTo>
                    <a:pt x="550" y="325"/>
                  </a:lnTo>
                  <a:lnTo>
                    <a:pt x="538" y="320"/>
                  </a:lnTo>
                  <a:lnTo>
                    <a:pt x="525" y="315"/>
                  </a:lnTo>
                  <a:lnTo>
                    <a:pt x="511" y="310"/>
                  </a:lnTo>
                  <a:lnTo>
                    <a:pt x="503" y="308"/>
                  </a:lnTo>
                  <a:lnTo>
                    <a:pt x="496" y="307"/>
                  </a:lnTo>
                  <a:lnTo>
                    <a:pt x="479" y="304"/>
                  </a:lnTo>
                  <a:lnTo>
                    <a:pt x="471" y="303"/>
                  </a:lnTo>
                  <a:lnTo>
                    <a:pt x="462" y="302"/>
                  </a:lnTo>
                  <a:lnTo>
                    <a:pt x="453" y="301"/>
                  </a:lnTo>
                  <a:lnTo>
                    <a:pt x="444" y="301"/>
                  </a:lnTo>
                  <a:lnTo>
                    <a:pt x="430" y="301"/>
                  </a:lnTo>
                  <a:lnTo>
                    <a:pt x="416" y="303"/>
                  </a:lnTo>
                  <a:lnTo>
                    <a:pt x="404" y="304"/>
                  </a:lnTo>
                  <a:lnTo>
                    <a:pt x="392" y="307"/>
                  </a:lnTo>
                  <a:lnTo>
                    <a:pt x="382" y="310"/>
                  </a:lnTo>
                  <a:lnTo>
                    <a:pt x="372" y="313"/>
                  </a:lnTo>
                  <a:lnTo>
                    <a:pt x="363" y="317"/>
                  </a:lnTo>
                  <a:lnTo>
                    <a:pt x="356" y="321"/>
                  </a:lnTo>
                  <a:lnTo>
                    <a:pt x="349" y="325"/>
                  </a:lnTo>
                  <a:lnTo>
                    <a:pt x="343" y="329"/>
                  </a:lnTo>
                  <a:lnTo>
                    <a:pt x="338" y="334"/>
                  </a:lnTo>
                  <a:lnTo>
                    <a:pt x="334" y="338"/>
                  </a:lnTo>
                  <a:lnTo>
                    <a:pt x="331" y="343"/>
                  </a:lnTo>
                  <a:lnTo>
                    <a:pt x="328" y="347"/>
                  </a:lnTo>
                  <a:lnTo>
                    <a:pt x="327" y="351"/>
                  </a:lnTo>
                  <a:lnTo>
                    <a:pt x="327" y="355"/>
                  </a:lnTo>
                  <a:lnTo>
                    <a:pt x="327" y="363"/>
                  </a:lnTo>
                  <a:lnTo>
                    <a:pt x="328" y="366"/>
                  </a:lnTo>
                  <a:lnTo>
                    <a:pt x="330" y="369"/>
                  </a:lnTo>
                  <a:lnTo>
                    <a:pt x="333" y="375"/>
                  </a:lnTo>
                  <a:lnTo>
                    <a:pt x="335" y="378"/>
                  </a:lnTo>
                  <a:lnTo>
                    <a:pt x="338" y="380"/>
                  </a:lnTo>
                  <a:lnTo>
                    <a:pt x="344" y="385"/>
                  </a:lnTo>
                  <a:lnTo>
                    <a:pt x="351" y="389"/>
                  </a:lnTo>
                  <a:lnTo>
                    <a:pt x="360" y="392"/>
                  </a:lnTo>
                  <a:lnTo>
                    <a:pt x="369" y="395"/>
                  </a:lnTo>
                  <a:lnTo>
                    <a:pt x="380" y="397"/>
                  </a:lnTo>
                  <a:lnTo>
                    <a:pt x="391" y="400"/>
                  </a:lnTo>
                  <a:lnTo>
                    <a:pt x="416" y="403"/>
                  </a:lnTo>
                  <a:lnTo>
                    <a:pt x="443" y="407"/>
                  </a:lnTo>
                  <a:lnTo>
                    <a:pt x="473" y="411"/>
                  </a:lnTo>
                  <a:lnTo>
                    <a:pt x="513" y="416"/>
                  </a:lnTo>
                  <a:lnTo>
                    <a:pt x="532" y="420"/>
                  </a:lnTo>
                  <a:lnTo>
                    <a:pt x="550" y="424"/>
                  </a:lnTo>
                  <a:lnTo>
                    <a:pt x="568" y="428"/>
                  </a:lnTo>
                  <a:lnTo>
                    <a:pt x="584" y="433"/>
                  </a:lnTo>
                  <a:lnTo>
                    <a:pt x="600" y="439"/>
                  </a:lnTo>
                  <a:lnTo>
                    <a:pt x="607" y="442"/>
                  </a:lnTo>
                  <a:lnTo>
                    <a:pt x="614" y="446"/>
                  </a:lnTo>
                  <a:lnTo>
                    <a:pt x="627" y="453"/>
                  </a:lnTo>
                  <a:lnTo>
                    <a:pt x="634" y="458"/>
                  </a:lnTo>
                  <a:lnTo>
                    <a:pt x="639" y="463"/>
                  </a:lnTo>
                  <a:lnTo>
                    <a:pt x="645" y="468"/>
                  </a:lnTo>
                  <a:lnTo>
                    <a:pt x="649" y="473"/>
                  </a:lnTo>
                  <a:lnTo>
                    <a:pt x="654" y="479"/>
                  </a:lnTo>
                  <a:lnTo>
                    <a:pt x="658" y="484"/>
                  </a:lnTo>
                  <a:lnTo>
                    <a:pt x="662" y="491"/>
                  </a:lnTo>
                  <a:lnTo>
                    <a:pt x="665" y="497"/>
                  </a:lnTo>
                  <a:lnTo>
                    <a:pt x="668" y="504"/>
                  </a:lnTo>
                  <a:lnTo>
                    <a:pt x="670" y="512"/>
                  </a:lnTo>
                  <a:lnTo>
                    <a:pt x="672" y="519"/>
                  </a:lnTo>
                  <a:lnTo>
                    <a:pt x="673" y="528"/>
                  </a:lnTo>
                  <a:lnTo>
                    <a:pt x="674" y="536"/>
                  </a:lnTo>
                  <a:lnTo>
                    <a:pt x="674" y="545"/>
                  </a:lnTo>
                  <a:lnTo>
                    <a:pt x="674" y="553"/>
                  </a:lnTo>
                  <a:lnTo>
                    <a:pt x="673" y="560"/>
                  </a:lnTo>
                  <a:lnTo>
                    <a:pt x="672" y="567"/>
                  </a:lnTo>
                  <a:lnTo>
                    <a:pt x="670" y="574"/>
                  </a:lnTo>
                  <a:lnTo>
                    <a:pt x="668" y="581"/>
                  </a:lnTo>
                  <a:lnTo>
                    <a:pt x="666" y="588"/>
                  </a:lnTo>
                  <a:lnTo>
                    <a:pt x="663" y="594"/>
                  </a:lnTo>
                  <a:lnTo>
                    <a:pt x="659" y="601"/>
                  </a:lnTo>
                  <a:lnTo>
                    <a:pt x="655" y="607"/>
                  </a:lnTo>
                  <a:lnTo>
                    <a:pt x="651" y="613"/>
                  </a:lnTo>
                  <a:lnTo>
                    <a:pt x="646" y="619"/>
                  </a:lnTo>
                  <a:lnTo>
                    <a:pt x="641" y="625"/>
                  </a:lnTo>
                  <a:lnTo>
                    <a:pt x="635" y="630"/>
                  </a:lnTo>
                  <a:lnTo>
                    <a:pt x="629" y="635"/>
                  </a:lnTo>
                  <a:lnTo>
                    <a:pt x="623" y="640"/>
                  </a:lnTo>
                  <a:lnTo>
                    <a:pt x="616" y="645"/>
                  </a:lnTo>
                  <a:lnTo>
                    <a:pt x="609" y="650"/>
                  </a:lnTo>
                  <a:lnTo>
                    <a:pt x="602" y="654"/>
                  </a:lnTo>
                  <a:lnTo>
                    <a:pt x="586" y="662"/>
                  </a:lnTo>
                  <a:lnTo>
                    <a:pt x="569" y="669"/>
                  </a:lnTo>
                  <a:lnTo>
                    <a:pt x="560" y="673"/>
                  </a:lnTo>
                  <a:lnTo>
                    <a:pt x="550" y="675"/>
                  </a:lnTo>
                  <a:lnTo>
                    <a:pt x="531" y="680"/>
                  </a:lnTo>
                  <a:lnTo>
                    <a:pt x="510" y="683"/>
                  </a:lnTo>
                  <a:lnTo>
                    <a:pt x="499" y="685"/>
                  </a:lnTo>
                  <a:lnTo>
                    <a:pt x="488" y="686"/>
                  </a:lnTo>
                  <a:lnTo>
                    <a:pt x="466" y="686"/>
                  </a:lnTo>
                  <a:close/>
                  <a:moveTo>
                    <a:pt x="0" y="0"/>
                  </a:moveTo>
                  <a:lnTo>
                    <a:pt x="0" y="453"/>
                  </a:lnTo>
                  <a:lnTo>
                    <a:pt x="0" y="908"/>
                  </a:lnTo>
                  <a:lnTo>
                    <a:pt x="680" y="908"/>
                  </a:lnTo>
                  <a:lnTo>
                    <a:pt x="1361" y="908"/>
                  </a:lnTo>
                  <a:lnTo>
                    <a:pt x="2041" y="908"/>
                  </a:lnTo>
                  <a:lnTo>
                    <a:pt x="2723" y="908"/>
                  </a:lnTo>
                  <a:lnTo>
                    <a:pt x="3403" y="908"/>
                  </a:lnTo>
                  <a:lnTo>
                    <a:pt x="4084" y="908"/>
                  </a:lnTo>
                  <a:lnTo>
                    <a:pt x="4765" y="908"/>
                  </a:lnTo>
                  <a:lnTo>
                    <a:pt x="5446" y="908"/>
                  </a:lnTo>
                  <a:lnTo>
                    <a:pt x="5446" y="453"/>
                  </a:lnTo>
                  <a:lnTo>
                    <a:pt x="5446" y="0"/>
                  </a:lnTo>
                  <a:lnTo>
                    <a:pt x="4765" y="0"/>
                  </a:lnTo>
                  <a:lnTo>
                    <a:pt x="4084" y="0"/>
                  </a:lnTo>
                  <a:lnTo>
                    <a:pt x="3403" y="0"/>
                  </a:lnTo>
                  <a:lnTo>
                    <a:pt x="2723" y="0"/>
                  </a:lnTo>
                  <a:lnTo>
                    <a:pt x="2041" y="0"/>
                  </a:lnTo>
                  <a:lnTo>
                    <a:pt x="1361" y="0"/>
                  </a:lnTo>
                  <a:lnTo>
                    <a:pt x="680" y="0"/>
                  </a:lnTo>
                  <a:lnTo>
                    <a:pt x="0" y="0"/>
                  </a:lnTo>
                  <a:close/>
                  <a:moveTo>
                    <a:pt x="1367" y="297"/>
                  </a:moveTo>
                  <a:lnTo>
                    <a:pt x="1358" y="297"/>
                  </a:lnTo>
                  <a:lnTo>
                    <a:pt x="1349" y="298"/>
                  </a:lnTo>
                  <a:lnTo>
                    <a:pt x="1341" y="299"/>
                  </a:lnTo>
                  <a:lnTo>
                    <a:pt x="1333" y="300"/>
                  </a:lnTo>
                  <a:lnTo>
                    <a:pt x="1325" y="302"/>
                  </a:lnTo>
                  <a:lnTo>
                    <a:pt x="1318" y="305"/>
                  </a:lnTo>
                  <a:lnTo>
                    <a:pt x="1311" y="307"/>
                  </a:lnTo>
                  <a:lnTo>
                    <a:pt x="1304" y="311"/>
                  </a:lnTo>
                  <a:lnTo>
                    <a:pt x="1291" y="318"/>
                  </a:lnTo>
                  <a:lnTo>
                    <a:pt x="1279" y="327"/>
                  </a:lnTo>
                  <a:lnTo>
                    <a:pt x="1274" y="331"/>
                  </a:lnTo>
                  <a:lnTo>
                    <a:pt x="1269" y="336"/>
                  </a:lnTo>
                  <a:lnTo>
                    <a:pt x="1259" y="347"/>
                  </a:lnTo>
                  <a:lnTo>
                    <a:pt x="1255" y="353"/>
                  </a:lnTo>
                  <a:lnTo>
                    <a:pt x="1251" y="359"/>
                  </a:lnTo>
                  <a:lnTo>
                    <a:pt x="1244" y="371"/>
                  </a:lnTo>
                  <a:lnTo>
                    <a:pt x="1241" y="377"/>
                  </a:lnTo>
                  <a:lnTo>
                    <a:pt x="1238" y="384"/>
                  </a:lnTo>
                  <a:lnTo>
                    <a:pt x="1233" y="397"/>
                  </a:lnTo>
                  <a:lnTo>
                    <a:pt x="1229" y="411"/>
                  </a:lnTo>
                  <a:lnTo>
                    <a:pt x="1226" y="425"/>
                  </a:lnTo>
                  <a:lnTo>
                    <a:pt x="1225" y="439"/>
                  </a:lnTo>
                  <a:lnTo>
                    <a:pt x="1224" y="454"/>
                  </a:lnTo>
                  <a:lnTo>
                    <a:pt x="1225" y="469"/>
                  </a:lnTo>
                  <a:lnTo>
                    <a:pt x="1225" y="476"/>
                  </a:lnTo>
                  <a:lnTo>
                    <a:pt x="1226" y="483"/>
                  </a:lnTo>
                  <a:lnTo>
                    <a:pt x="1229" y="497"/>
                  </a:lnTo>
                  <a:lnTo>
                    <a:pt x="1231" y="504"/>
                  </a:lnTo>
                  <a:lnTo>
                    <a:pt x="1233" y="510"/>
                  </a:lnTo>
                  <a:lnTo>
                    <a:pt x="1235" y="517"/>
                  </a:lnTo>
                  <a:lnTo>
                    <a:pt x="1238" y="524"/>
                  </a:lnTo>
                  <a:lnTo>
                    <a:pt x="1241" y="530"/>
                  </a:lnTo>
                  <a:lnTo>
                    <a:pt x="1244" y="537"/>
                  </a:lnTo>
                  <a:lnTo>
                    <a:pt x="1247" y="543"/>
                  </a:lnTo>
                  <a:lnTo>
                    <a:pt x="1251" y="549"/>
                  </a:lnTo>
                  <a:lnTo>
                    <a:pt x="1255" y="555"/>
                  </a:lnTo>
                  <a:lnTo>
                    <a:pt x="1259" y="561"/>
                  </a:lnTo>
                  <a:lnTo>
                    <a:pt x="1264" y="566"/>
                  </a:lnTo>
                  <a:lnTo>
                    <a:pt x="1269" y="571"/>
                  </a:lnTo>
                  <a:lnTo>
                    <a:pt x="1274" y="576"/>
                  </a:lnTo>
                  <a:lnTo>
                    <a:pt x="1279" y="581"/>
                  </a:lnTo>
                  <a:lnTo>
                    <a:pt x="1285" y="585"/>
                  </a:lnTo>
                  <a:lnTo>
                    <a:pt x="1291" y="589"/>
                  </a:lnTo>
                  <a:lnTo>
                    <a:pt x="1297" y="593"/>
                  </a:lnTo>
                  <a:lnTo>
                    <a:pt x="1304" y="597"/>
                  </a:lnTo>
                  <a:lnTo>
                    <a:pt x="1311" y="600"/>
                  </a:lnTo>
                  <a:lnTo>
                    <a:pt x="1318" y="603"/>
                  </a:lnTo>
                  <a:lnTo>
                    <a:pt x="1325" y="605"/>
                  </a:lnTo>
                  <a:lnTo>
                    <a:pt x="1333" y="607"/>
                  </a:lnTo>
                  <a:lnTo>
                    <a:pt x="1341" y="608"/>
                  </a:lnTo>
                  <a:lnTo>
                    <a:pt x="1349" y="610"/>
                  </a:lnTo>
                  <a:lnTo>
                    <a:pt x="1358" y="610"/>
                  </a:lnTo>
                  <a:lnTo>
                    <a:pt x="1367" y="611"/>
                  </a:lnTo>
                  <a:lnTo>
                    <a:pt x="1379" y="610"/>
                  </a:lnTo>
                  <a:lnTo>
                    <a:pt x="1392" y="608"/>
                  </a:lnTo>
                  <a:lnTo>
                    <a:pt x="1405" y="605"/>
                  </a:lnTo>
                  <a:lnTo>
                    <a:pt x="1417" y="601"/>
                  </a:lnTo>
                  <a:lnTo>
                    <a:pt x="1423" y="599"/>
                  </a:lnTo>
                  <a:lnTo>
                    <a:pt x="1428" y="596"/>
                  </a:lnTo>
                  <a:lnTo>
                    <a:pt x="1440" y="589"/>
                  </a:lnTo>
                  <a:lnTo>
                    <a:pt x="1445" y="586"/>
                  </a:lnTo>
                  <a:lnTo>
                    <a:pt x="1450" y="582"/>
                  </a:lnTo>
                  <a:lnTo>
                    <a:pt x="1455" y="577"/>
                  </a:lnTo>
                  <a:lnTo>
                    <a:pt x="1460" y="573"/>
                  </a:lnTo>
                  <a:lnTo>
                    <a:pt x="1465" y="568"/>
                  </a:lnTo>
                  <a:lnTo>
                    <a:pt x="1469" y="562"/>
                  </a:lnTo>
                  <a:lnTo>
                    <a:pt x="1473" y="557"/>
                  </a:lnTo>
                  <a:lnTo>
                    <a:pt x="1477" y="551"/>
                  </a:lnTo>
                  <a:lnTo>
                    <a:pt x="1485" y="538"/>
                  </a:lnTo>
                  <a:lnTo>
                    <a:pt x="1488" y="531"/>
                  </a:lnTo>
                  <a:lnTo>
                    <a:pt x="1491" y="524"/>
                  </a:lnTo>
                  <a:lnTo>
                    <a:pt x="1495" y="509"/>
                  </a:lnTo>
                  <a:lnTo>
                    <a:pt x="1497" y="500"/>
                  </a:lnTo>
                  <a:lnTo>
                    <a:pt x="1499" y="492"/>
                  </a:lnTo>
                  <a:lnTo>
                    <a:pt x="1500" y="483"/>
                  </a:lnTo>
                  <a:lnTo>
                    <a:pt x="1501" y="474"/>
                  </a:lnTo>
                  <a:lnTo>
                    <a:pt x="1502" y="464"/>
                  </a:lnTo>
                  <a:lnTo>
                    <a:pt x="1502" y="454"/>
                  </a:lnTo>
                  <a:lnTo>
                    <a:pt x="1502" y="444"/>
                  </a:lnTo>
                  <a:lnTo>
                    <a:pt x="1501" y="434"/>
                  </a:lnTo>
                  <a:lnTo>
                    <a:pt x="1500" y="425"/>
                  </a:lnTo>
                  <a:lnTo>
                    <a:pt x="1499" y="416"/>
                  </a:lnTo>
                  <a:lnTo>
                    <a:pt x="1495" y="399"/>
                  </a:lnTo>
                  <a:lnTo>
                    <a:pt x="1493" y="391"/>
                  </a:lnTo>
                  <a:lnTo>
                    <a:pt x="1491" y="384"/>
                  </a:lnTo>
                  <a:lnTo>
                    <a:pt x="1488" y="376"/>
                  </a:lnTo>
                  <a:lnTo>
                    <a:pt x="1485" y="369"/>
                  </a:lnTo>
                  <a:lnTo>
                    <a:pt x="1481" y="363"/>
                  </a:lnTo>
                  <a:lnTo>
                    <a:pt x="1477" y="356"/>
                  </a:lnTo>
                  <a:lnTo>
                    <a:pt x="1473" y="351"/>
                  </a:lnTo>
                  <a:lnTo>
                    <a:pt x="1469" y="345"/>
                  </a:lnTo>
                  <a:lnTo>
                    <a:pt x="1460" y="335"/>
                  </a:lnTo>
                  <a:lnTo>
                    <a:pt x="1450" y="326"/>
                  </a:lnTo>
                  <a:lnTo>
                    <a:pt x="1440" y="318"/>
                  </a:lnTo>
                  <a:lnTo>
                    <a:pt x="1434" y="314"/>
                  </a:lnTo>
                  <a:lnTo>
                    <a:pt x="1428" y="311"/>
                  </a:lnTo>
                  <a:lnTo>
                    <a:pt x="1423" y="308"/>
                  </a:lnTo>
                  <a:lnTo>
                    <a:pt x="1417" y="306"/>
                  </a:lnTo>
                  <a:lnTo>
                    <a:pt x="1411" y="304"/>
                  </a:lnTo>
                  <a:lnTo>
                    <a:pt x="1405" y="302"/>
                  </a:lnTo>
                  <a:lnTo>
                    <a:pt x="1398" y="300"/>
                  </a:lnTo>
                  <a:lnTo>
                    <a:pt x="1392" y="299"/>
                  </a:lnTo>
                  <a:lnTo>
                    <a:pt x="1379" y="297"/>
                  </a:lnTo>
                  <a:lnTo>
                    <a:pt x="1373" y="297"/>
                  </a:lnTo>
                  <a:lnTo>
                    <a:pt x="1367" y="297"/>
                  </a:lnTo>
                  <a:close/>
                  <a:moveTo>
                    <a:pt x="3177" y="301"/>
                  </a:moveTo>
                  <a:lnTo>
                    <a:pt x="3162" y="302"/>
                  </a:lnTo>
                  <a:lnTo>
                    <a:pt x="3148" y="304"/>
                  </a:lnTo>
                  <a:lnTo>
                    <a:pt x="3141" y="305"/>
                  </a:lnTo>
                  <a:lnTo>
                    <a:pt x="3135" y="307"/>
                  </a:lnTo>
                  <a:lnTo>
                    <a:pt x="3128" y="310"/>
                  </a:lnTo>
                  <a:lnTo>
                    <a:pt x="3121" y="312"/>
                  </a:lnTo>
                  <a:lnTo>
                    <a:pt x="3115" y="315"/>
                  </a:lnTo>
                  <a:lnTo>
                    <a:pt x="3109" y="318"/>
                  </a:lnTo>
                  <a:lnTo>
                    <a:pt x="3103" y="321"/>
                  </a:lnTo>
                  <a:lnTo>
                    <a:pt x="3097" y="325"/>
                  </a:lnTo>
                  <a:lnTo>
                    <a:pt x="3092" y="329"/>
                  </a:lnTo>
                  <a:lnTo>
                    <a:pt x="3086" y="334"/>
                  </a:lnTo>
                  <a:lnTo>
                    <a:pt x="3081" y="338"/>
                  </a:lnTo>
                  <a:lnTo>
                    <a:pt x="3076" y="343"/>
                  </a:lnTo>
                  <a:lnTo>
                    <a:pt x="3071" y="348"/>
                  </a:lnTo>
                  <a:lnTo>
                    <a:pt x="3067" y="353"/>
                  </a:lnTo>
                  <a:lnTo>
                    <a:pt x="3063" y="359"/>
                  </a:lnTo>
                  <a:lnTo>
                    <a:pt x="3059" y="365"/>
                  </a:lnTo>
                  <a:lnTo>
                    <a:pt x="3052" y="377"/>
                  </a:lnTo>
                  <a:lnTo>
                    <a:pt x="3048" y="384"/>
                  </a:lnTo>
                  <a:lnTo>
                    <a:pt x="3046" y="391"/>
                  </a:lnTo>
                  <a:lnTo>
                    <a:pt x="3043" y="398"/>
                  </a:lnTo>
                  <a:lnTo>
                    <a:pt x="3041" y="405"/>
                  </a:lnTo>
                  <a:lnTo>
                    <a:pt x="3039" y="413"/>
                  </a:lnTo>
                  <a:lnTo>
                    <a:pt x="3037" y="420"/>
                  </a:lnTo>
                  <a:lnTo>
                    <a:pt x="3035" y="436"/>
                  </a:lnTo>
                  <a:lnTo>
                    <a:pt x="3034" y="453"/>
                  </a:lnTo>
                  <a:lnTo>
                    <a:pt x="3034" y="462"/>
                  </a:lnTo>
                  <a:lnTo>
                    <a:pt x="3035" y="470"/>
                  </a:lnTo>
                  <a:lnTo>
                    <a:pt x="3036" y="478"/>
                  </a:lnTo>
                  <a:lnTo>
                    <a:pt x="3037" y="486"/>
                  </a:lnTo>
                  <a:lnTo>
                    <a:pt x="3041" y="501"/>
                  </a:lnTo>
                  <a:lnTo>
                    <a:pt x="3046" y="515"/>
                  </a:lnTo>
                  <a:lnTo>
                    <a:pt x="3052" y="529"/>
                  </a:lnTo>
                  <a:lnTo>
                    <a:pt x="3055" y="535"/>
                  </a:lnTo>
                  <a:lnTo>
                    <a:pt x="3059" y="541"/>
                  </a:lnTo>
                  <a:lnTo>
                    <a:pt x="3063" y="547"/>
                  </a:lnTo>
                  <a:lnTo>
                    <a:pt x="3067" y="553"/>
                  </a:lnTo>
                  <a:lnTo>
                    <a:pt x="3071" y="558"/>
                  </a:lnTo>
                  <a:lnTo>
                    <a:pt x="3076" y="563"/>
                  </a:lnTo>
                  <a:lnTo>
                    <a:pt x="3081" y="568"/>
                  </a:lnTo>
                  <a:lnTo>
                    <a:pt x="3086" y="573"/>
                  </a:lnTo>
                  <a:lnTo>
                    <a:pt x="3092" y="577"/>
                  </a:lnTo>
                  <a:lnTo>
                    <a:pt x="3097" y="581"/>
                  </a:lnTo>
                  <a:lnTo>
                    <a:pt x="3109" y="588"/>
                  </a:lnTo>
                  <a:lnTo>
                    <a:pt x="3115" y="591"/>
                  </a:lnTo>
                  <a:lnTo>
                    <a:pt x="3121" y="594"/>
                  </a:lnTo>
                  <a:lnTo>
                    <a:pt x="3135" y="599"/>
                  </a:lnTo>
                  <a:lnTo>
                    <a:pt x="3148" y="602"/>
                  </a:lnTo>
                  <a:lnTo>
                    <a:pt x="3155" y="604"/>
                  </a:lnTo>
                  <a:lnTo>
                    <a:pt x="3162" y="604"/>
                  </a:lnTo>
                  <a:lnTo>
                    <a:pt x="3177" y="605"/>
                  </a:lnTo>
                  <a:lnTo>
                    <a:pt x="3192" y="604"/>
                  </a:lnTo>
                  <a:lnTo>
                    <a:pt x="3206" y="602"/>
                  </a:lnTo>
                  <a:lnTo>
                    <a:pt x="3213" y="601"/>
                  </a:lnTo>
                  <a:lnTo>
                    <a:pt x="3219" y="599"/>
                  </a:lnTo>
                  <a:lnTo>
                    <a:pt x="3226" y="597"/>
                  </a:lnTo>
                  <a:lnTo>
                    <a:pt x="3232" y="594"/>
                  </a:lnTo>
                  <a:lnTo>
                    <a:pt x="3239" y="591"/>
                  </a:lnTo>
                  <a:lnTo>
                    <a:pt x="3245" y="588"/>
                  </a:lnTo>
                  <a:lnTo>
                    <a:pt x="3251" y="585"/>
                  </a:lnTo>
                  <a:lnTo>
                    <a:pt x="3257" y="581"/>
                  </a:lnTo>
                  <a:lnTo>
                    <a:pt x="3262" y="577"/>
                  </a:lnTo>
                  <a:lnTo>
                    <a:pt x="3268" y="573"/>
                  </a:lnTo>
                  <a:lnTo>
                    <a:pt x="3273" y="568"/>
                  </a:lnTo>
                  <a:lnTo>
                    <a:pt x="3278" y="563"/>
                  </a:lnTo>
                  <a:lnTo>
                    <a:pt x="3282" y="558"/>
                  </a:lnTo>
                  <a:lnTo>
                    <a:pt x="3287" y="553"/>
                  </a:lnTo>
                  <a:lnTo>
                    <a:pt x="3291" y="547"/>
                  </a:lnTo>
                  <a:lnTo>
                    <a:pt x="3295" y="541"/>
                  </a:lnTo>
                  <a:lnTo>
                    <a:pt x="3302" y="529"/>
                  </a:lnTo>
                  <a:lnTo>
                    <a:pt x="3305" y="522"/>
                  </a:lnTo>
                  <a:lnTo>
                    <a:pt x="3308" y="515"/>
                  </a:lnTo>
                  <a:lnTo>
                    <a:pt x="3311" y="508"/>
                  </a:lnTo>
                  <a:lnTo>
                    <a:pt x="3313" y="501"/>
                  </a:lnTo>
                  <a:lnTo>
                    <a:pt x="3315" y="494"/>
                  </a:lnTo>
                  <a:lnTo>
                    <a:pt x="3317" y="486"/>
                  </a:lnTo>
                  <a:lnTo>
                    <a:pt x="3319" y="470"/>
                  </a:lnTo>
                  <a:lnTo>
                    <a:pt x="3320" y="453"/>
                  </a:lnTo>
                  <a:lnTo>
                    <a:pt x="3319" y="444"/>
                  </a:lnTo>
                  <a:lnTo>
                    <a:pt x="3319" y="436"/>
                  </a:lnTo>
                  <a:lnTo>
                    <a:pt x="3318" y="428"/>
                  </a:lnTo>
                  <a:lnTo>
                    <a:pt x="3317" y="420"/>
                  </a:lnTo>
                  <a:lnTo>
                    <a:pt x="3313" y="405"/>
                  </a:lnTo>
                  <a:lnTo>
                    <a:pt x="3308" y="391"/>
                  </a:lnTo>
                  <a:lnTo>
                    <a:pt x="3302" y="377"/>
                  </a:lnTo>
                  <a:lnTo>
                    <a:pt x="3299" y="371"/>
                  </a:lnTo>
                  <a:lnTo>
                    <a:pt x="3295" y="365"/>
                  </a:lnTo>
                  <a:lnTo>
                    <a:pt x="3291" y="359"/>
                  </a:lnTo>
                  <a:lnTo>
                    <a:pt x="3287" y="353"/>
                  </a:lnTo>
                  <a:lnTo>
                    <a:pt x="3282" y="348"/>
                  </a:lnTo>
                  <a:lnTo>
                    <a:pt x="3278" y="343"/>
                  </a:lnTo>
                  <a:lnTo>
                    <a:pt x="3273" y="338"/>
                  </a:lnTo>
                  <a:lnTo>
                    <a:pt x="3268" y="334"/>
                  </a:lnTo>
                  <a:lnTo>
                    <a:pt x="3262" y="329"/>
                  </a:lnTo>
                  <a:lnTo>
                    <a:pt x="3257" y="325"/>
                  </a:lnTo>
                  <a:lnTo>
                    <a:pt x="3245" y="318"/>
                  </a:lnTo>
                  <a:lnTo>
                    <a:pt x="3239" y="315"/>
                  </a:lnTo>
                  <a:lnTo>
                    <a:pt x="3232" y="312"/>
                  </a:lnTo>
                  <a:lnTo>
                    <a:pt x="3219" y="307"/>
                  </a:lnTo>
                  <a:lnTo>
                    <a:pt x="3206" y="304"/>
                  </a:lnTo>
                  <a:lnTo>
                    <a:pt x="3199" y="303"/>
                  </a:lnTo>
                  <a:lnTo>
                    <a:pt x="3192" y="302"/>
                  </a:lnTo>
                  <a:lnTo>
                    <a:pt x="3177" y="301"/>
                  </a:lnTo>
                  <a:close/>
                  <a:moveTo>
                    <a:pt x="4997" y="297"/>
                  </a:moveTo>
                  <a:lnTo>
                    <a:pt x="4988" y="297"/>
                  </a:lnTo>
                  <a:lnTo>
                    <a:pt x="4979" y="298"/>
                  </a:lnTo>
                  <a:lnTo>
                    <a:pt x="4971" y="299"/>
                  </a:lnTo>
                  <a:lnTo>
                    <a:pt x="4963" y="300"/>
                  </a:lnTo>
                  <a:lnTo>
                    <a:pt x="4955" y="302"/>
                  </a:lnTo>
                  <a:lnTo>
                    <a:pt x="4948" y="305"/>
                  </a:lnTo>
                  <a:lnTo>
                    <a:pt x="4941" y="307"/>
                  </a:lnTo>
                  <a:lnTo>
                    <a:pt x="4934" y="311"/>
                  </a:lnTo>
                  <a:lnTo>
                    <a:pt x="4921" y="318"/>
                  </a:lnTo>
                  <a:lnTo>
                    <a:pt x="4910" y="327"/>
                  </a:lnTo>
                  <a:lnTo>
                    <a:pt x="4904" y="331"/>
                  </a:lnTo>
                  <a:lnTo>
                    <a:pt x="4899" y="336"/>
                  </a:lnTo>
                  <a:lnTo>
                    <a:pt x="4890" y="347"/>
                  </a:lnTo>
                  <a:lnTo>
                    <a:pt x="4885" y="353"/>
                  </a:lnTo>
                  <a:lnTo>
                    <a:pt x="4881" y="359"/>
                  </a:lnTo>
                  <a:lnTo>
                    <a:pt x="4874" y="371"/>
                  </a:lnTo>
                  <a:lnTo>
                    <a:pt x="4871" y="377"/>
                  </a:lnTo>
                  <a:lnTo>
                    <a:pt x="4868" y="384"/>
                  </a:lnTo>
                  <a:lnTo>
                    <a:pt x="4863" y="397"/>
                  </a:lnTo>
                  <a:lnTo>
                    <a:pt x="4859" y="411"/>
                  </a:lnTo>
                  <a:lnTo>
                    <a:pt x="4856" y="425"/>
                  </a:lnTo>
                  <a:lnTo>
                    <a:pt x="4855" y="439"/>
                  </a:lnTo>
                  <a:lnTo>
                    <a:pt x="4854" y="454"/>
                  </a:lnTo>
                  <a:lnTo>
                    <a:pt x="4855" y="469"/>
                  </a:lnTo>
                  <a:lnTo>
                    <a:pt x="4856" y="476"/>
                  </a:lnTo>
                  <a:lnTo>
                    <a:pt x="4856" y="483"/>
                  </a:lnTo>
                  <a:lnTo>
                    <a:pt x="4859" y="497"/>
                  </a:lnTo>
                  <a:lnTo>
                    <a:pt x="4861" y="504"/>
                  </a:lnTo>
                  <a:lnTo>
                    <a:pt x="4863" y="510"/>
                  </a:lnTo>
                  <a:lnTo>
                    <a:pt x="4865" y="517"/>
                  </a:lnTo>
                  <a:lnTo>
                    <a:pt x="4868" y="524"/>
                  </a:lnTo>
                  <a:lnTo>
                    <a:pt x="4871" y="530"/>
                  </a:lnTo>
                  <a:lnTo>
                    <a:pt x="4874" y="537"/>
                  </a:lnTo>
                  <a:lnTo>
                    <a:pt x="4878" y="543"/>
                  </a:lnTo>
                  <a:lnTo>
                    <a:pt x="4881" y="549"/>
                  </a:lnTo>
                  <a:lnTo>
                    <a:pt x="4885" y="555"/>
                  </a:lnTo>
                  <a:lnTo>
                    <a:pt x="4890" y="561"/>
                  </a:lnTo>
                  <a:lnTo>
                    <a:pt x="4894" y="566"/>
                  </a:lnTo>
                  <a:lnTo>
                    <a:pt x="4899" y="571"/>
                  </a:lnTo>
                  <a:lnTo>
                    <a:pt x="4904" y="576"/>
                  </a:lnTo>
                  <a:lnTo>
                    <a:pt x="4910" y="581"/>
                  </a:lnTo>
                  <a:lnTo>
                    <a:pt x="4915" y="585"/>
                  </a:lnTo>
                  <a:lnTo>
                    <a:pt x="4921" y="589"/>
                  </a:lnTo>
                  <a:lnTo>
                    <a:pt x="4927" y="593"/>
                  </a:lnTo>
                  <a:lnTo>
                    <a:pt x="4934" y="597"/>
                  </a:lnTo>
                  <a:lnTo>
                    <a:pt x="4941" y="600"/>
                  </a:lnTo>
                  <a:lnTo>
                    <a:pt x="4948" y="603"/>
                  </a:lnTo>
                  <a:lnTo>
                    <a:pt x="4955" y="605"/>
                  </a:lnTo>
                  <a:lnTo>
                    <a:pt x="4963" y="607"/>
                  </a:lnTo>
                  <a:lnTo>
                    <a:pt x="4971" y="608"/>
                  </a:lnTo>
                  <a:lnTo>
                    <a:pt x="4979" y="610"/>
                  </a:lnTo>
                  <a:lnTo>
                    <a:pt x="4988" y="610"/>
                  </a:lnTo>
                  <a:lnTo>
                    <a:pt x="4997" y="611"/>
                  </a:lnTo>
                  <a:lnTo>
                    <a:pt x="5010" y="610"/>
                  </a:lnTo>
                  <a:lnTo>
                    <a:pt x="5022" y="608"/>
                  </a:lnTo>
                  <a:lnTo>
                    <a:pt x="5035" y="605"/>
                  </a:lnTo>
                  <a:lnTo>
                    <a:pt x="5047" y="601"/>
                  </a:lnTo>
                  <a:lnTo>
                    <a:pt x="5053" y="599"/>
                  </a:lnTo>
                  <a:lnTo>
                    <a:pt x="5059" y="596"/>
                  </a:lnTo>
                  <a:lnTo>
                    <a:pt x="5070" y="589"/>
                  </a:lnTo>
                  <a:lnTo>
                    <a:pt x="5075" y="586"/>
                  </a:lnTo>
                  <a:lnTo>
                    <a:pt x="5081" y="582"/>
                  </a:lnTo>
                  <a:lnTo>
                    <a:pt x="5086" y="577"/>
                  </a:lnTo>
                  <a:lnTo>
                    <a:pt x="5090" y="573"/>
                  </a:lnTo>
                  <a:lnTo>
                    <a:pt x="5095" y="568"/>
                  </a:lnTo>
                  <a:lnTo>
                    <a:pt x="5100" y="562"/>
                  </a:lnTo>
                  <a:lnTo>
                    <a:pt x="5104" y="557"/>
                  </a:lnTo>
                  <a:lnTo>
                    <a:pt x="5108" y="551"/>
                  </a:lnTo>
                  <a:lnTo>
                    <a:pt x="5115" y="538"/>
                  </a:lnTo>
                  <a:lnTo>
                    <a:pt x="5118" y="531"/>
                  </a:lnTo>
                  <a:lnTo>
                    <a:pt x="5121" y="524"/>
                  </a:lnTo>
                  <a:lnTo>
                    <a:pt x="5126" y="509"/>
                  </a:lnTo>
                  <a:lnTo>
                    <a:pt x="5128" y="500"/>
                  </a:lnTo>
                  <a:lnTo>
                    <a:pt x="5129" y="492"/>
                  </a:lnTo>
                  <a:lnTo>
                    <a:pt x="5131" y="483"/>
                  </a:lnTo>
                  <a:lnTo>
                    <a:pt x="5132" y="474"/>
                  </a:lnTo>
                  <a:lnTo>
                    <a:pt x="5132" y="464"/>
                  </a:lnTo>
                  <a:lnTo>
                    <a:pt x="5132" y="454"/>
                  </a:lnTo>
                  <a:lnTo>
                    <a:pt x="5132" y="444"/>
                  </a:lnTo>
                  <a:lnTo>
                    <a:pt x="5132" y="434"/>
                  </a:lnTo>
                  <a:lnTo>
                    <a:pt x="5131" y="425"/>
                  </a:lnTo>
                  <a:lnTo>
                    <a:pt x="5129" y="416"/>
                  </a:lnTo>
                  <a:lnTo>
                    <a:pt x="5126" y="399"/>
                  </a:lnTo>
                  <a:lnTo>
                    <a:pt x="5124" y="391"/>
                  </a:lnTo>
                  <a:lnTo>
                    <a:pt x="5121" y="384"/>
                  </a:lnTo>
                  <a:lnTo>
                    <a:pt x="5118" y="376"/>
                  </a:lnTo>
                  <a:lnTo>
                    <a:pt x="5115" y="369"/>
                  </a:lnTo>
                  <a:lnTo>
                    <a:pt x="5111" y="363"/>
                  </a:lnTo>
                  <a:lnTo>
                    <a:pt x="5108" y="356"/>
                  </a:lnTo>
                  <a:lnTo>
                    <a:pt x="5104" y="351"/>
                  </a:lnTo>
                  <a:lnTo>
                    <a:pt x="5100" y="345"/>
                  </a:lnTo>
                  <a:lnTo>
                    <a:pt x="5090" y="335"/>
                  </a:lnTo>
                  <a:lnTo>
                    <a:pt x="5081" y="326"/>
                  </a:lnTo>
                  <a:lnTo>
                    <a:pt x="5070" y="318"/>
                  </a:lnTo>
                  <a:lnTo>
                    <a:pt x="5064" y="314"/>
                  </a:lnTo>
                  <a:lnTo>
                    <a:pt x="5059" y="311"/>
                  </a:lnTo>
                  <a:lnTo>
                    <a:pt x="5053" y="308"/>
                  </a:lnTo>
                  <a:lnTo>
                    <a:pt x="5047" y="306"/>
                  </a:lnTo>
                  <a:lnTo>
                    <a:pt x="5041" y="304"/>
                  </a:lnTo>
                  <a:lnTo>
                    <a:pt x="5035" y="302"/>
                  </a:lnTo>
                  <a:lnTo>
                    <a:pt x="5029" y="300"/>
                  </a:lnTo>
                  <a:lnTo>
                    <a:pt x="5022" y="299"/>
                  </a:lnTo>
                  <a:lnTo>
                    <a:pt x="5010" y="297"/>
                  </a:lnTo>
                  <a:lnTo>
                    <a:pt x="5003" y="297"/>
                  </a:lnTo>
                  <a:lnTo>
                    <a:pt x="4997" y="29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grpSp>
          <p:nvGrpSpPr>
            <p:cNvPr id="1029" name="Group 1028"/>
            <p:cNvGrpSpPr>
              <a:grpSpLocks noChangeAspect="1"/>
            </p:cNvGrpSpPr>
            <p:nvPr userDrawn="1"/>
          </p:nvGrpSpPr>
          <p:grpSpPr>
            <a:xfrm>
              <a:off x="1900114" y="6364340"/>
              <a:ext cx="1052413" cy="162000"/>
              <a:chOff x="2160588" y="4324351"/>
              <a:chExt cx="7105649" cy="1093788"/>
            </a:xfrm>
            <a:solidFill>
              <a:schemeClr val="accent1"/>
            </a:solidFill>
          </p:grpSpPr>
          <p:sp>
            <p:nvSpPr>
              <p:cNvPr id="24" name="Freeform 7"/>
              <p:cNvSpPr>
                <a:spLocks noEditPoints="1"/>
              </p:cNvSpPr>
              <p:nvPr userDrawn="1"/>
            </p:nvSpPr>
            <p:spPr bwMode="auto">
              <a:xfrm>
                <a:off x="2160588" y="4527551"/>
                <a:ext cx="595312" cy="890588"/>
              </a:xfrm>
              <a:custGeom>
                <a:avLst/>
                <a:gdLst>
                  <a:gd name="T0" fmla="*/ 372 w 375"/>
                  <a:gd name="T1" fmla="*/ 420 h 561"/>
                  <a:gd name="T2" fmla="*/ 357 w 375"/>
                  <a:gd name="T3" fmla="*/ 465 h 561"/>
                  <a:gd name="T4" fmla="*/ 333 w 375"/>
                  <a:gd name="T5" fmla="*/ 502 h 561"/>
                  <a:gd name="T6" fmla="*/ 301 w 375"/>
                  <a:gd name="T7" fmla="*/ 530 h 561"/>
                  <a:gd name="T8" fmla="*/ 262 w 375"/>
                  <a:gd name="T9" fmla="*/ 549 h 561"/>
                  <a:gd name="T10" fmla="*/ 198 w 375"/>
                  <a:gd name="T11" fmla="*/ 561 h 561"/>
                  <a:gd name="T12" fmla="*/ 140 w 375"/>
                  <a:gd name="T13" fmla="*/ 557 h 561"/>
                  <a:gd name="T14" fmla="*/ 86 w 375"/>
                  <a:gd name="T15" fmla="*/ 540 h 561"/>
                  <a:gd name="T16" fmla="*/ 43 w 375"/>
                  <a:gd name="T17" fmla="*/ 515 h 561"/>
                  <a:gd name="T18" fmla="*/ 85 w 375"/>
                  <a:gd name="T19" fmla="*/ 469 h 561"/>
                  <a:gd name="T20" fmla="*/ 134 w 375"/>
                  <a:gd name="T21" fmla="*/ 494 h 561"/>
                  <a:gd name="T22" fmla="*/ 178 w 375"/>
                  <a:gd name="T23" fmla="*/ 502 h 561"/>
                  <a:gd name="T24" fmla="*/ 238 w 375"/>
                  <a:gd name="T25" fmla="*/ 494 h 561"/>
                  <a:gd name="T26" fmla="*/ 269 w 375"/>
                  <a:gd name="T27" fmla="*/ 478 h 561"/>
                  <a:gd name="T28" fmla="*/ 302 w 375"/>
                  <a:gd name="T29" fmla="*/ 437 h 561"/>
                  <a:gd name="T30" fmla="*/ 311 w 375"/>
                  <a:gd name="T31" fmla="*/ 406 h 561"/>
                  <a:gd name="T32" fmla="*/ 314 w 375"/>
                  <a:gd name="T33" fmla="*/ 342 h 561"/>
                  <a:gd name="T34" fmla="*/ 285 w 375"/>
                  <a:gd name="T35" fmla="*/ 375 h 561"/>
                  <a:gd name="T36" fmla="*/ 248 w 375"/>
                  <a:gd name="T37" fmla="*/ 397 h 561"/>
                  <a:gd name="T38" fmla="*/ 203 w 375"/>
                  <a:gd name="T39" fmla="*/ 410 h 561"/>
                  <a:gd name="T40" fmla="*/ 154 w 375"/>
                  <a:gd name="T41" fmla="*/ 409 h 561"/>
                  <a:gd name="T42" fmla="*/ 109 w 375"/>
                  <a:gd name="T43" fmla="*/ 396 h 561"/>
                  <a:gd name="T44" fmla="*/ 70 w 375"/>
                  <a:gd name="T45" fmla="*/ 372 h 561"/>
                  <a:gd name="T46" fmla="*/ 39 w 375"/>
                  <a:gd name="T47" fmla="*/ 339 h 561"/>
                  <a:gd name="T48" fmla="*/ 13 w 375"/>
                  <a:gd name="T49" fmla="*/ 290 h 561"/>
                  <a:gd name="T50" fmla="*/ 2 w 375"/>
                  <a:gd name="T51" fmla="*/ 241 h 561"/>
                  <a:gd name="T52" fmla="*/ 1 w 375"/>
                  <a:gd name="T53" fmla="*/ 187 h 561"/>
                  <a:gd name="T54" fmla="*/ 11 w 375"/>
                  <a:gd name="T55" fmla="*/ 136 h 561"/>
                  <a:gd name="T56" fmla="*/ 30 w 375"/>
                  <a:gd name="T57" fmla="*/ 91 h 561"/>
                  <a:gd name="T58" fmla="*/ 59 w 375"/>
                  <a:gd name="T59" fmla="*/ 53 h 561"/>
                  <a:gd name="T60" fmla="*/ 96 w 375"/>
                  <a:gd name="T61" fmla="*/ 25 h 561"/>
                  <a:gd name="T62" fmla="*/ 141 w 375"/>
                  <a:gd name="T63" fmla="*/ 6 h 561"/>
                  <a:gd name="T64" fmla="*/ 193 w 375"/>
                  <a:gd name="T65" fmla="*/ 0 h 561"/>
                  <a:gd name="T66" fmla="*/ 243 w 375"/>
                  <a:gd name="T67" fmla="*/ 9 h 561"/>
                  <a:gd name="T68" fmla="*/ 283 w 375"/>
                  <a:gd name="T69" fmla="*/ 30 h 561"/>
                  <a:gd name="T70" fmla="*/ 316 w 375"/>
                  <a:gd name="T71" fmla="*/ 63 h 561"/>
                  <a:gd name="T72" fmla="*/ 176 w 375"/>
                  <a:gd name="T73" fmla="*/ 60 h 561"/>
                  <a:gd name="T74" fmla="*/ 137 w 375"/>
                  <a:gd name="T75" fmla="*/ 71 h 561"/>
                  <a:gd name="T76" fmla="*/ 105 w 375"/>
                  <a:gd name="T77" fmla="*/ 93 h 561"/>
                  <a:gd name="T78" fmla="*/ 82 w 375"/>
                  <a:gd name="T79" fmla="*/ 125 h 561"/>
                  <a:gd name="T80" fmla="*/ 65 w 375"/>
                  <a:gd name="T81" fmla="*/ 179 h 561"/>
                  <a:gd name="T82" fmla="*/ 65 w 375"/>
                  <a:gd name="T83" fmla="*/ 239 h 561"/>
                  <a:gd name="T84" fmla="*/ 76 w 375"/>
                  <a:gd name="T85" fmla="*/ 279 h 561"/>
                  <a:gd name="T86" fmla="*/ 96 w 375"/>
                  <a:gd name="T87" fmla="*/ 312 h 561"/>
                  <a:gd name="T88" fmla="*/ 131 w 375"/>
                  <a:gd name="T89" fmla="*/ 339 h 561"/>
                  <a:gd name="T90" fmla="*/ 176 w 375"/>
                  <a:gd name="T91" fmla="*/ 352 h 561"/>
                  <a:gd name="T92" fmla="*/ 220 w 375"/>
                  <a:gd name="T93" fmla="*/ 350 h 561"/>
                  <a:gd name="T94" fmla="*/ 245 w 375"/>
                  <a:gd name="T95" fmla="*/ 340 h 561"/>
                  <a:gd name="T96" fmla="*/ 271 w 375"/>
                  <a:gd name="T97" fmla="*/ 321 h 561"/>
                  <a:gd name="T98" fmla="*/ 302 w 375"/>
                  <a:gd name="T99" fmla="*/ 272 h 561"/>
                  <a:gd name="T100" fmla="*/ 314 w 375"/>
                  <a:gd name="T101" fmla="*/ 208 h 561"/>
                  <a:gd name="T102" fmla="*/ 303 w 375"/>
                  <a:gd name="T103" fmla="*/ 143 h 561"/>
                  <a:gd name="T104" fmla="*/ 282 w 375"/>
                  <a:gd name="T105" fmla="*/ 102 h 561"/>
                  <a:gd name="T106" fmla="*/ 243 w 375"/>
                  <a:gd name="T107" fmla="*/ 70 h 561"/>
                  <a:gd name="T108" fmla="*/ 190 w 375"/>
                  <a:gd name="T109" fmla="*/ 59 h 5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75" h="561">
                    <a:moveTo>
                      <a:pt x="375" y="379"/>
                    </a:moveTo>
                    <a:lnTo>
                      <a:pt x="375" y="390"/>
                    </a:lnTo>
                    <a:lnTo>
                      <a:pt x="375" y="400"/>
                    </a:lnTo>
                    <a:lnTo>
                      <a:pt x="373" y="411"/>
                    </a:lnTo>
                    <a:lnTo>
                      <a:pt x="372" y="420"/>
                    </a:lnTo>
                    <a:lnTo>
                      <a:pt x="370" y="430"/>
                    </a:lnTo>
                    <a:lnTo>
                      <a:pt x="367" y="439"/>
                    </a:lnTo>
                    <a:lnTo>
                      <a:pt x="364" y="448"/>
                    </a:lnTo>
                    <a:lnTo>
                      <a:pt x="361" y="457"/>
                    </a:lnTo>
                    <a:lnTo>
                      <a:pt x="357" y="465"/>
                    </a:lnTo>
                    <a:lnTo>
                      <a:pt x="353" y="473"/>
                    </a:lnTo>
                    <a:lnTo>
                      <a:pt x="349" y="481"/>
                    </a:lnTo>
                    <a:lnTo>
                      <a:pt x="344" y="488"/>
                    </a:lnTo>
                    <a:lnTo>
                      <a:pt x="339" y="495"/>
                    </a:lnTo>
                    <a:lnTo>
                      <a:pt x="333" y="502"/>
                    </a:lnTo>
                    <a:lnTo>
                      <a:pt x="327" y="508"/>
                    </a:lnTo>
                    <a:lnTo>
                      <a:pt x="321" y="514"/>
                    </a:lnTo>
                    <a:lnTo>
                      <a:pt x="315" y="520"/>
                    </a:lnTo>
                    <a:lnTo>
                      <a:pt x="308" y="525"/>
                    </a:lnTo>
                    <a:lnTo>
                      <a:pt x="301" y="530"/>
                    </a:lnTo>
                    <a:lnTo>
                      <a:pt x="294" y="534"/>
                    </a:lnTo>
                    <a:lnTo>
                      <a:pt x="286" y="539"/>
                    </a:lnTo>
                    <a:lnTo>
                      <a:pt x="278" y="542"/>
                    </a:lnTo>
                    <a:lnTo>
                      <a:pt x="270" y="546"/>
                    </a:lnTo>
                    <a:lnTo>
                      <a:pt x="262" y="549"/>
                    </a:lnTo>
                    <a:lnTo>
                      <a:pt x="253" y="552"/>
                    </a:lnTo>
                    <a:lnTo>
                      <a:pt x="245" y="554"/>
                    </a:lnTo>
                    <a:lnTo>
                      <a:pt x="226" y="558"/>
                    </a:lnTo>
                    <a:lnTo>
                      <a:pt x="208" y="560"/>
                    </a:lnTo>
                    <a:lnTo>
                      <a:pt x="198" y="561"/>
                    </a:lnTo>
                    <a:lnTo>
                      <a:pt x="188" y="561"/>
                    </a:lnTo>
                    <a:lnTo>
                      <a:pt x="176" y="561"/>
                    </a:lnTo>
                    <a:lnTo>
                      <a:pt x="163" y="560"/>
                    </a:lnTo>
                    <a:lnTo>
                      <a:pt x="151" y="559"/>
                    </a:lnTo>
                    <a:lnTo>
                      <a:pt x="140" y="557"/>
                    </a:lnTo>
                    <a:lnTo>
                      <a:pt x="128" y="554"/>
                    </a:lnTo>
                    <a:lnTo>
                      <a:pt x="117" y="551"/>
                    </a:lnTo>
                    <a:lnTo>
                      <a:pt x="107" y="548"/>
                    </a:lnTo>
                    <a:lnTo>
                      <a:pt x="96" y="544"/>
                    </a:lnTo>
                    <a:lnTo>
                      <a:pt x="86" y="540"/>
                    </a:lnTo>
                    <a:lnTo>
                      <a:pt x="77" y="536"/>
                    </a:lnTo>
                    <a:lnTo>
                      <a:pt x="68" y="531"/>
                    </a:lnTo>
                    <a:lnTo>
                      <a:pt x="59" y="526"/>
                    </a:lnTo>
                    <a:lnTo>
                      <a:pt x="50" y="520"/>
                    </a:lnTo>
                    <a:lnTo>
                      <a:pt x="43" y="515"/>
                    </a:lnTo>
                    <a:lnTo>
                      <a:pt x="35" y="509"/>
                    </a:lnTo>
                    <a:lnTo>
                      <a:pt x="28" y="503"/>
                    </a:lnTo>
                    <a:lnTo>
                      <a:pt x="68" y="456"/>
                    </a:lnTo>
                    <a:lnTo>
                      <a:pt x="79" y="465"/>
                    </a:lnTo>
                    <a:lnTo>
                      <a:pt x="85" y="469"/>
                    </a:lnTo>
                    <a:lnTo>
                      <a:pt x="91" y="473"/>
                    </a:lnTo>
                    <a:lnTo>
                      <a:pt x="104" y="481"/>
                    </a:lnTo>
                    <a:lnTo>
                      <a:pt x="119" y="488"/>
                    </a:lnTo>
                    <a:lnTo>
                      <a:pt x="126" y="491"/>
                    </a:lnTo>
                    <a:lnTo>
                      <a:pt x="134" y="494"/>
                    </a:lnTo>
                    <a:lnTo>
                      <a:pt x="143" y="496"/>
                    </a:lnTo>
                    <a:lnTo>
                      <a:pt x="151" y="498"/>
                    </a:lnTo>
                    <a:lnTo>
                      <a:pt x="160" y="500"/>
                    </a:lnTo>
                    <a:lnTo>
                      <a:pt x="169" y="501"/>
                    </a:lnTo>
                    <a:lnTo>
                      <a:pt x="178" y="502"/>
                    </a:lnTo>
                    <a:lnTo>
                      <a:pt x="188" y="502"/>
                    </a:lnTo>
                    <a:lnTo>
                      <a:pt x="201" y="502"/>
                    </a:lnTo>
                    <a:lnTo>
                      <a:pt x="214" y="500"/>
                    </a:lnTo>
                    <a:lnTo>
                      <a:pt x="226" y="498"/>
                    </a:lnTo>
                    <a:lnTo>
                      <a:pt x="238" y="494"/>
                    </a:lnTo>
                    <a:lnTo>
                      <a:pt x="244" y="492"/>
                    </a:lnTo>
                    <a:lnTo>
                      <a:pt x="249" y="490"/>
                    </a:lnTo>
                    <a:lnTo>
                      <a:pt x="259" y="484"/>
                    </a:lnTo>
                    <a:lnTo>
                      <a:pt x="264" y="481"/>
                    </a:lnTo>
                    <a:lnTo>
                      <a:pt x="269" y="478"/>
                    </a:lnTo>
                    <a:lnTo>
                      <a:pt x="278" y="471"/>
                    </a:lnTo>
                    <a:lnTo>
                      <a:pt x="286" y="462"/>
                    </a:lnTo>
                    <a:lnTo>
                      <a:pt x="293" y="453"/>
                    </a:lnTo>
                    <a:lnTo>
                      <a:pt x="299" y="443"/>
                    </a:lnTo>
                    <a:lnTo>
                      <a:pt x="302" y="437"/>
                    </a:lnTo>
                    <a:lnTo>
                      <a:pt x="304" y="432"/>
                    </a:lnTo>
                    <a:lnTo>
                      <a:pt x="306" y="426"/>
                    </a:lnTo>
                    <a:lnTo>
                      <a:pt x="308" y="420"/>
                    </a:lnTo>
                    <a:lnTo>
                      <a:pt x="310" y="413"/>
                    </a:lnTo>
                    <a:lnTo>
                      <a:pt x="311" y="406"/>
                    </a:lnTo>
                    <a:lnTo>
                      <a:pt x="312" y="400"/>
                    </a:lnTo>
                    <a:lnTo>
                      <a:pt x="313" y="392"/>
                    </a:lnTo>
                    <a:lnTo>
                      <a:pt x="313" y="385"/>
                    </a:lnTo>
                    <a:lnTo>
                      <a:pt x="314" y="378"/>
                    </a:lnTo>
                    <a:lnTo>
                      <a:pt x="314" y="342"/>
                    </a:lnTo>
                    <a:lnTo>
                      <a:pt x="308" y="350"/>
                    </a:lnTo>
                    <a:lnTo>
                      <a:pt x="302" y="358"/>
                    </a:lnTo>
                    <a:lnTo>
                      <a:pt x="295" y="365"/>
                    </a:lnTo>
                    <a:lnTo>
                      <a:pt x="288" y="371"/>
                    </a:lnTo>
                    <a:lnTo>
                      <a:pt x="285" y="375"/>
                    </a:lnTo>
                    <a:lnTo>
                      <a:pt x="281" y="378"/>
                    </a:lnTo>
                    <a:lnTo>
                      <a:pt x="273" y="383"/>
                    </a:lnTo>
                    <a:lnTo>
                      <a:pt x="265" y="388"/>
                    </a:lnTo>
                    <a:lnTo>
                      <a:pt x="257" y="393"/>
                    </a:lnTo>
                    <a:lnTo>
                      <a:pt x="248" y="397"/>
                    </a:lnTo>
                    <a:lnTo>
                      <a:pt x="239" y="401"/>
                    </a:lnTo>
                    <a:lnTo>
                      <a:pt x="230" y="404"/>
                    </a:lnTo>
                    <a:lnTo>
                      <a:pt x="221" y="406"/>
                    </a:lnTo>
                    <a:lnTo>
                      <a:pt x="212" y="408"/>
                    </a:lnTo>
                    <a:lnTo>
                      <a:pt x="203" y="410"/>
                    </a:lnTo>
                    <a:lnTo>
                      <a:pt x="194" y="411"/>
                    </a:lnTo>
                    <a:lnTo>
                      <a:pt x="184" y="411"/>
                    </a:lnTo>
                    <a:lnTo>
                      <a:pt x="174" y="411"/>
                    </a:lnTo>
                    <a:lnTo>
                      <a:pt x="164" y="410"/>
                    </a:lnTo>
                    <a:lnTo>
                      <a:pt x="154" y="409"/>
                    </a:lnTo>
                    <a:lnTo>
                      <a:pt x="145" y="407"/>
                    </a:lnTo>
                    <a:lnTo>
                      <a:pt x="135" y="405"/>
                    </a:lnTo>
                    <a:lnTo>
                      <a:pt x="126" y="402"/>
                    </a:lnTo>
                    <a:lnTo>
                      <a:pt x="117" y="399"/>
                    </a:lnTo>
                    <a:lnTo>
                      <a:pt x="109" y="396"/>
                    </a:lnTo>
                    <a:lnTo>
                      <a:pt x="100" y="392"/>
                    </a:lnTo>
                    <a:lnTo>
                      <a:pt x="92" y="388"/>
                    </a:lnTo>
                    <a:lnTo>
                      <a:pt x="85" y="383"/>
                    </a:lnTo>
                    <a:lnTo>
                      <a:pt x="77" y="378"/>
                    </a:lnTo>
                    <a:lnTo>
                      <a:pt x="70" y="372"/>
                    </a:lnTo>
                    <a:lnTo>
                      <a:pt x="63" y="366"/>
                    </a:lnTo>
                    <a:lnTo>
                      <a:pt x="57" y="360"/>
                    </a:lnTo>
                    <a:lnTo>
                      <a:pt x="51" y="354"/>
                    </a:lnTo>
                    <a:lnTo>
                      <a:pt x="45" y="347"/>
                    </a:lnTo>
                    <a:lnTo>
                      <a:pt x="39" y="339"/>
                    </a:lnTo>
                    <a:lnTo>
                      <a:pt x="34" y="332"/>
                    </a:lnTo>
                    <a:lnTo>
                      <a:pt x="29" y="324"/>
                    </a:lnTo>
                    <a:lnTo>
                      <a:pt x="20" y="307"/>
                    </a:lnTo>
                    <a:lnTo>
                      <a:pt x="17" y="299"/>
                    </a:lnTo>
                    <a:lnTo>
                      <a:pt x="13" y="290"/>
                    </a:lnTo>
                    <a:lnTo>
                      <a:pt x="10" y="280"/>
                    </a:lnTo>
                    <a:lnTo>
                      <a:pt x="8" y="271"/>
                    </a:lnTo>
                    <a:lnTo>
                      <a:pt x="5" y="261"/>
                    </a:lnTo>
                    <a:lnTo>
                      <a:pt x="3" y="251"/>
                    </a:lnTo>
                    <a:lnTo>
                      <a:pt x="2" y="241"/>
                    </a:lnTo>
                    <a:lnTo>
                      <a:pt x="1" y="230"/>
                    </a:lnTo>
                    <a:lnTo>
                      <a:pt x="0" y="220"/>
                    </a:lnTo>
                    <a:lnTo>
                      <a:pt x="0" y="209"/>
                    </a:lnTo>
                    <a:lnTo>
                      <a:pt x="0" y="198"/>
                    </a:lnTo>
                    <a:lnTo>
                      <a:pt x="1" y="187"/>
                    </a:lnTo>
                    <a:lnTo>
                      <a:pt x="2" y="176"/>
                    </a:lnTo>
                    <a:lnTo>
                      <a:pt x="4" y="166"/>
                    </a:lnTo>
                    <a:lnTo>
                      <a:pt x="6" y="156"/>
                    </a:lnTo>
                    <a:lnTo>
                      <a:pt x="8" y="146"/>
                    </a:lnTo>
                    <a:lnTo>
                      <a:pt x="11" y="136"/>
                    </a:lnTo>
                    <a:lnTo>
                      <a:pt x="14" y="126"/>
                    </a:lnTo>
                    <a:lnTo>
                      <a:pt x="17" y="117"/>
                    </a:lnTo>
                    <a:lnTo>
                      <a:pt x="21" y="108"/>
                    </a:lnTo>
                    <a:lnTo>
                      <a:pt x="26" y="99"/>
                    </a:lnTo>
                    <a:lnTo>
                      <a:pt x="30" y="91"/>
                    </a:lnTo>
                    <a:lnTo>
                      <a:pt x="35" y="82"/>
                    </a:lnTo>
                    <a:lnTo>
                      <a:pt x="41" y="75"/>
                    </a:lnTo>
                    <a:lnTo>
                      <a:pt x="47" y="67"/>
                    </a:lnTo>
                    <a:lnTo>
                      <a:pt x="53" y="60"/>
                    </a:lnTo>
                    <a:lnTo>
                      <a:pt x="59" y="53"/>
                    </a:lnTo>
                    <a:lnTo>
                      <a:pt x="66" y="47"/>
                    </a:lnTo>
                    <a:lnTo>
                      <a:pt x="73" y="41"/>
                    </a:lnTo>
                    <a:lnTo>
                      <a:pt x="81" y="35"/>
                    </a:lnTo>
                    <a:lnTo>
                      <a:pt x="88" y="29"/>
                    </a:lnTo>
                    <a:lnTo>
                      <a:pt x="96" y="25"/>
                    </a:lnTo>
                    <a:lnTo>
                      <a:pt x="105" y="20"/>
                    </a:lnTo>
                    <a:lnTo>
                      <a:pt x="113" y="16"/>
                    </a:lnTo>
                    <a:lnTo>
                      <a:pt x="122" y="12"/>
                    </a:lnTo>
                    <a:lnTo>
                      <a:pt x="132" y="9"/>
                    </a:lnTo>
                    <a:lnTo>
                      <a:pt x="141" y="6"/>
                    </a:lnTo>
                    <a:lnTo>
                      <a:pt x="151" y="4"/>
                    </a:lnTo>
                    <a:lnTo>
                      <a:pt x="161" y="2"/>
                    </a:lnTo>
                    <a:lnTo>
                      <a:pt x="171" y="1"/>
                    </a:lnTo>
                    <a:lnTo>
                      <a:pt x="182" y="0"/>
                    </a:lnTo>
                    <a:lnTo>
                      <a:pt x="193" y="0"/>
                    </a:lnTo>
                    <a:lnTo>
                      <a:pt x="201" y="0"/>
                    </a:lnTo>
                    <a:lnTo>
                      <a:pt x="209" y="1"/>
                    </a:lnTo>
                    <a:lnTo>
                      <a:pt x="226" y="4"/>
                    </a:lnTo>
                    <a:lnTo>
                      <a:pt x="235" y="6"/>
                    </a:lnTo>
                    <a:lnTo>
                      <a:pt x="243" y="9"/>
                    </a:lnTo>
                    <a:lnTo>
                      <a:pt x="252" y="12"/>
                    </a:lnTo>
                    <a:lnTo>
                      <a:pt x="260" y="16"/>
                    </a:lnTo>
                    <a:lnTo>
                      <a:pt x="268" y="20"/>
                    </a:lnTo>
                    <a:lnTo>
                      <a:pt x="276" y="25"/>
                    </a:lnTo>
                    <a:lnTo>
                      <a:pt x="283" y="30"/>
                    </a:lnTo>
                    <a:lnTo>
                      <a:pt x="290" y="36"/>
                    </a:lnTo>
                    <a:lnTo>
                      <a:pt x="297" y="42"/>
                    </a:lnTo>
                    <a:lnTo>
                      <a:pt x="304" y="48"/>
                    </a:lnTo>
                    <a:lnTo>
                      <a:pt x="310" y="56"/>
                    </a:lnTo>
                    <a:lnTo>
                      <a:pt x="316" y="63"/>
                    </a:lnTo>
                    <a:lnTo>
                      <a:pt x="316" y="7"/>
                    </a:lnTo>
                    <a:lnTo>
                      <a:pt x="375" y="7"/>
                    </a:lnTo>
                    <a:lnTo>
                      <a:pt x="375" y="379"/>
                    </a:lnTo>
                    <a:close/>
                    <a:moveTo>
                      <a:pt x="190" y="59"/>
                    </a:moveTo>
                    <a:lnTo>
                      <a:pt x="176" y="60"/>
                    </a:lnTo>
                    <a:lnTo>
                      <a:pt x="169" y="61"/>
                    </a:lnTo>
                    <a:lnTo>
                      <a:pt x="162" y="62"/>
                    </a:lnTo>
                    <a:lnTo>
                      <a:pt x="155" y="64"/>
                    </a:lnTo>
                    <a:lnTo>
                      <a:pt x="149" y="66"/>
                    </a:lnTo>
                    <a:lnTo>
                      <a:pt x="137" y="71"/>
                    </a:lnTo>
                    <a:lnTo>
                      <a:pt x="125" y="77"/>
                    </a:lnTo>
                    <a:lnTo>
                      <a:pt x="120" y="81"/>
                    </a:lnTo>
                    <a:lnTo>
                      <a:pt x="115" y="85"/>
                    </a:lnTo>
                    <a:lnTo>
                      <a:pt x="110" y="89"/>
                    </a:lnTo>
                    <a:lnTo>
                      <a:pt x="105" y="93"/>
                    </a:lnTo>
                    <a:lnTo>
                      <a:pt x="101" y="98"/>
                    </a:lnTo>
                    <a:lnTo>
                      <a:pt x="97" y="103"/>
                    </a:lnTo>
                    <a:lnTo>
                      <a:pt x="89" y="113"/>
                    </a:lnTo>
                    <a:lnTo>
                      <a:pt x="85" y="119"/>
                    </a:lnTo>
                    <a:lnTo>
                      <a:pt x="82" y="125"/>
                    </a:lnTo>
                    <a:lnTo>
                      <a:pt x="76" y="137"/>
                    </a:lnTo>
                    <a:lnTo>
                      <a:pt x="71" y="151"/>
                    </a:lnTo>
                    <a:lnTo>
                      <a:pt x="69" y="157"/>
                    </a:lnTo>
                    <a:lnTo>
                      <a:pt x="68" y="164"/>
                    </a:lnTo>
                    <a:lnTo>
                      <a:pt x="65" y="179"/>
                    </a:lnTo>
                    <a:lnTo>
                      <a:pt x="63" y="194"/>
                    </a:lnTo>
                    <a:lnTo>
                      <a:pt x="63" y="209"/>
                    </a:lnTo>
                    <a:lnTo>
                      <a:pt x="63" y="224"/>
                    </a:lnTo>
                    <a:lnTo>
                      <a:pt x="64" y="231"/>
                    </a:lnTo>
                    <a:lnTo>
                      <a:pt x="65" y="239"/>
                    </a:lnTo>
                    <a:lnTo>
                      <a:pt x="66" y="246"/>
                    </a:lnTo>
                    <a:lnTo>
                      <a:pt x="68" y="253"/>
                    </a:lnTo>
                    <a:lnTo>
                      <a:pt x="69" y="259"/>
                    </a:lnTo>
                    <a:lnTo>
                      <a:pt x="71" y="266"/>
                    </a:lnTo>
                    <a:lnTo>
                      <a:pt x="76" y="279"/>
                    </a:lnTo>
                    <a:lnTo>
                      <a:pt x="82" y="291"/>
                    </a:lnTo>
                    <a:lnTo>
                      <a:pt x="85" y="296"/>
                    </a:lnTo>
                    <a:lnTo>
                      <a:pt x="89" y="302"/>
                    </a:lnTo>
                    <a:lnTo>
                      <a:pt x="92" y="307"/>
                    </a:lnTo>
                    <a:lnTo>
                      <a:pt x="96" y="312"/>
                    </a:lnTo>
                    <a:lnTo>
                      <a:pt x="105" y="321"/>
                    </a:lnTo>
                    <a:lnTo>
                      <a:pt x="110" y="325"/>
                    </a:lnTo>
                    <a:lnTo>
                      <a:pt x="115" y="329"/>
                    </a:lnTo>
                    <a:lnTo>
                      <a:pt x="125" y="336"/>
                    </a:lnTo>
                    <a:lnTo>
                      <a:pt x="131" y="339"/>
                    </a:lnTo>
                    <a:lnTo>
                      <a:pt x="137" y="342"/>
                    </a:lnTo>
                    <a:lnTo>
                      <a:pt x="149" y="347"/>
                    </a:lnTo>
                    <a:lnTo>
                      <a:pt x="162" y="350"/>
                    </a:lnTo>
                    <a:lnTo>
                      <a:pt x="169" y="351"/>
                    </a:lnTo>
                    <a:lnTo>
                      <a:pt x="176" y="352"/>
                    </a:lnTo>
                    <a:lnTo>
                      <a:pt x="191" y="353"/>
                    </a:lnTo>
                    <a:lnTo>
                      <a:pt x="199" y="353"/>
                    </a:lnTo>
                    <a:lnTo>
                      <a:pt x="206" y="352"/>
                    </a:lnTo>
                    <a:lnTo>
                      <a:pt x="213" y="351"/>
                    </a:lnTo>
                    <a:lnTo>
                      <a:pt x="220" y="350"/>
                    </a:lnTo>
                    <a:lnTo>
                      <a:pt x="227" y="348"/>
                    </a:lnTo>
                    <a:lnTo>
                      <a:pt x="233" y="345"/>
                    </a:lnTo>
                    <a:lnTo>
                      <a:pt x="239" y="343"/>
                    </a:lnTo>
                    <a:lnTo>
                      <a:pt x="242" y="342"/>
                    </a:lnTo>
                    <a:lnTo>
                      <a:pt x="245" y="340"/>
                    </a:lnTo>
                    <a:lnTo>
                      <a:pt x="251" y="337"/>
                    </a:lnTo>
                    <a:lnTo>
                      <a:pt x="256" y="333"/>
                    </a:lnTo>
                    <a:lnTo>
                      <a:pt x="261" y="329"/>
                    </a:lnTo>
                    <a:lnTo>
                      <a:pt x="266" y="325"/>
                    </a:lnTo>
                    <a:lnTo>
                      <a:pt x="271" y="321"/>
                    </a:lnTo>
                    <a:lnTo>
                      <a:pt x="275" y="316"/>
                    </a:lnTo>
                    <a:lnTo>
                      <a:pt x="283" y="307"/>
                    </a:lnTo>
                    <a:lnTo>
                      <a:pt x="290" y="296"/>
                    </a:lnTo>
                    <a:lnTo>
                      <a:pt x="296" y="284"/>
                    </a:lnTo>
                    <a:lnTo>
                      <a:pt x="302" y="272"/>
                    </a:lnTo>
                    <a:lnTo>
                      <a:pt x="306" y="260"/>
                    </a:lnTo>
                    <a:lnTo>
                      <a:pt x="309" y="247"/>
                    </a:lnTo>
                    <a:lnTo>
                      <a:pt x="312" y="234"/>
                    </a:lnTo>
                    <a:lnTo>
                      <a:pt x="313" y="221"/>
                    </a:lnTo>
                    <a:lnTo>
                      <a:pt x="314" y="208"/>
                    </a:lnTo>
                    <a:lnTo>
                      <a:pt x="313" y="193"/>
                    </a:lnTo>
                    <a:lnTo>
                      <a:pt x="311" y="178"/>
                    </a:lnTo>
                    <a:lnTo>
                      <a:pt x="309" y="163"/>
                    </a:lnTo>
                    <a:lnTo>
                      <a:pt x="305" y="150"/>
                    </a:lnTo>
                    <a:lnTo>
                      <a:pt x="303" y="143"/>
                    </a:lnTo>
                    <a:lnTo>
                      <a:pt x="301" y="136"/>
                    </a:lnTo>
                    <a:lnTo>
                      <a:pt x="295" y="124"/>
                    </a:lnTo>
                    <a:lnTo>
                      <a:pt x="289" y="113"/>
                    </a:lnTo>
                    <a:lnTo>
                      <a:pt x="285" y="107"/>
                    </a:lnTo>
                    <a:lnTo>
                      <a:pt x="282" y="102"/>
                    </a:lnTo>
                    <a:lnTo>
                      <a:pt x="273" y="93"/>
                    </a:lnTo>
                    <a:lnTo>
                      <a:pt x="264" y="84"/>
                    </a:lnTo>
                    <a:lnTo>
                      <a:pt x="259" y="80"/>
                    </a:lnTo>
                    <a:lnTo>
                      <a:pt x="254" y="77"/>
                    </a:lnTo>
                    <a:lnTo>
                      <a:pt x="243" y="70"/>
                    </a:lnTo>
                    <a:lnTo>
                      <a:pt x="231" y="65"/>
                    </a:lnTo>
                    <a:lnTo>
                      <a:pt x="225" y="64"/>
                    </a:lnTo>
                    <a:lnTo>
                      <a:pt x="218" y="62"/>
                    </a:lnTo>
                    <a:lnTo>
                      <a:pt x="205" y="60"/>
                    </a:lnTo>
                    <a:lnTo>
                      <a:pt x="190" y="5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25" name="Freeform 8"/>
              <p:cNvSpPr>
                <a:spLocks noEditPoints="1"/>
              </p:cNvSpPr>
              <p:nvPr userDrawn="1"/>
            </p:nvSpPr>
            <p:spPr bwMode="auto">
              <a:xfrm>
                <a:off x="2919413" y="4527551"/>
                <a:ext cx="552450" cy="676275"/>
              </a:xfrm>
              <a:custGeom>
                <a:avLst/>
                <a:gdLst>
                  <a:gd name="T0" fmla="*/ 65 w 348"/>
                  <a:gd name="T1" fmla="*/ 246 h 426"/>
                  <a:gd name="T2" fmla="*/ 71 w 348"/>
                  <a:gd name="T3" fmla="*/ 272 h 426"/>
                  <a:gd name="T4" fmla="*/ 83 w 348"/>
                  <a:gd name="T5" fmla="*/ 302 h 426"/>
                  <a:gd name="T6" fmla="*/ 98 w 348"/>
                  <a:gd name="T7" fmla="*/ 323 h 426"/>
                  <a:gd name="T8" fmla="*/ 120 w 348"/>
                  <a:gd name="T9" fmla="*/ 345 h 426"/>
                  <a:gd name="T10" fmla="*/ 142 w 348"/>
                  <a:gd name="T11" fmla="*/ 358 h 426"/>
                  <a:gd name="T12" fmla="*/ 161 w 348"/>
                  <a:gd name="T13" fmla="*/ 364 h 426"/>
                  <a:gd name="T14" fmla="*/ 188 w 348"/>
                  <a:gd name="T15" fmla="*/ 367 h 426"/>
                  <a:gd name="T16" fmla="*/ 220 w 348"/>
                  <a:gd name="T17" fmla="*/ 364 h 426"/>
                  <a:gd name="T18" fmla="*/ 247 w 348"/>
                  <a:gd name="T19" fmla="*/ 355 h 426"/>
                  <a:gd name="T20" fmla="*/ 269 w 348"/>
                  <a:gd name="T21" fmla="*/ 343 h 426"/>
                  <a:gd name="T22" fmla="*/ 295 w 348"/>
                  <a:gd name="T23" fmla="*/ 320 h 426"/>
                  <a:gd name="T24" fmla="*/ 342 w 348"/>
                  <a:gd name="T25" fmla="*/ 356 h 426"/>
                  <a:gd name="T26" fmla="*/ 322 w 348"/>
                  <a:gd name="T27" fmla="*/ 377 h 426"/>
                  <a:gd name="T28" fmla="*/ 296 w 348"/>
                  <a:gd name="T29" fmla="*/ 396 h 426"/>
                  <a:gd name="T30" fmla="*/ 263 w 348"/>
                  <a:gd name="T31" fmla="*/ 412 h 426"/>
                  <a:gd name="T32" fmla="*/ 226 w 348"/>
                  <a:gd name="T33" fmla="*/ 422 h 426"/>
                  <a:gd name="T34" fmla="*/ 183 w 348"/>
                  <a:gd name="T35" fmla="*/ 426 h 426"/>
                  <a:gd name="T36" fmla="*/ 154 w 348"/>
                  <a:gd name="T37" fmla="*/ 424 h 426"/>
                  <a:gd name="T38" fmla="*/ 126 w 348"/>
                  <a:gd name="T39" fmla="*/ 417 h 426"/>
                  <a:gd name="T40" fmla="*/ 101 w 348"/>
                  <a:gd name="T41" fmla="*/ 406 h 426"/>
                  <a:gd name="T42" fmla="*/ 78 w 348"/>
                  <a:gd name="T43" fmla="*/ 391 h 426"/>
                  <a:gd name="T44" fmla="*/ 57 w 348"/>
                  <a:gd name="T45" fmla="*/ 373 h 426"/>
                  <a:gd name="T46" fmla="*/ 39 w 348"/>
                  <a:gd name="T47" fmla="*/ 351 h 426"/>
                  <a:gd name="T48" fmla="*/ 20 w 348"/>
                  <a:gd name="T49" fmla="*/ 317 h 426"/>
                  <a:gd name="T50" fmla="*/ 10 w 348"/>
                  <a:gd name="T51" fmla="*/ 288 h 426"/>
                  <a:gd name="T52" fmla="*/ 3 w 348"/>
                  <a:gd name="T53" fmla="*/ 257 h 426"/>
                  <a:gd name="T54" fmla="*/ 0 w 348"/>
                  <a:gd name="T55" fmla="*/ 224 h 426"/>
                  <a:gd name="T56" fmla="*/ 1 w 348"/>
                  <a:gd name="T57" fmla="*/ 191 h 426"/>
                  <a:gd name="T58" fmla="*/ 6 w 348"/>
                  <a:gd name="T59" fmla="*/ 159 h 426"/>
                  <a:gd name="T60" fmla="*/ 14 w 348"/>
                  <a:gd name="T61" fmla="*/ 129 h 426"/>
                  <a:gd name="T62" fmla="*/ 27 w 348"/>
                  <a:gd name="T63" fmla="*/ 102 h 426"/>
                  <a:gd name="T64" fmla="*/ 42 w 348"/>
                  <a:gd name="T65" fmla="*/ 77 h 426"/>
                  <a:gd name="T66" fmla="*/ 67 w 348"/>
                  <a:gd name="T67" fmla="*/ 48 h 426"/>
                  <a:gd name="T68" fmla="*/ 89 w 348"/>
                  <a:gd name="T69" fmla="*/ 30 h 426"/>
                  <a:gd name="T70" fmla="*/ 113 w 348"/>
                  <a:gd name="T71" fmla="*/ 17 h 426"/>
                  <a:gd name="T72" fmla="*/ 138 w 348"/>
                  <a:gd name="T73" fmla="*/ 7 h 426"/>
                  <a:gd name="T74" fmla="*/ 165 w 348"/>
                  <a:gd name="T75" fmla="*/ 1 h 426"/>
                  <a:gd name="T76" fmla="*/ 194 w 348"/>
                  <a:gd name="T77" fmla="*/ 0 h 426"/>
                  <a:gd name="T78" fmla="*/ 224 w 348"/>
                  <a:gd name="T79" fmla="*/ 4 h 426"/>
                  <a:gd name="T80" fmla="*/ 250 w 348"/>
                  <a:gd name="T81" fmla="*/ 13 h 426"/>
                  <a:gd name="T82" fmla="*/ 274 w 348"/>
                  <a:gd name="T83" fmla="*/ 25 h 426"/>
                  <a:gd name="T84" fmla="*/ 294 w 348"/>
                  <a:gd name="T85" fmla="*/ 41 h 426"/>
                  <a:gd name="T86" fmla="*/ 310 w 348"/>
                  <a:gd name="T87" fmla="*/ 60 h 426"/>
                  <a:gd name="T88" fmla="*/ 331 w 348"/>
                  <a:gd name="T89" fmla="*/ 96 h 426"/>
                  <a:gd name="T90" fmla="*/ 339 w 348"/>
                  <a:gd name="T91" fmla="*/ 121 h 426"/>
                  <a:gd name="T92" fmla="*/ 345 w 348"/>
                  <a:gd name="T93" fmla="*/ 146 h 426"/>
                  <a:gd name="T94" fmla="*/ 348 w 348"/>
                  <a:gd name="T95" fmla="*/ 189 h 426"/>
                  <a:gd name="T96" fmla="*/ 65 w 348"/>
                  <a:gd name="T97" fmla="*/ 176 h 426"/>
                  <a:gd name="T98" fmla="*/ 288 w 348"/>
                  <a:gd name="T99" fmla="*/ 157 h 426"/>
                  <a:gd name="T100" fmla="*/ 281 w 348"/>
                  <a:gd name="T101" fmla="*/ 129 h 426"/>
                  <a:gd name="T102" fmla="*/ 272 w 348"/>
                  <a:gd name="T103" fmla="*/ 109 h 426"/>
                  <a:gd name="T104" fmla="*/ 251 w 348"/>
                  <a:gd name="T105" fmla="*/ 84 h 426"/>
                  <a:gd name="T106" fmla="*/ 226 w 348"/>
                  <a:gd name="T107" fmla="*/ 68 h 426"/>
                  <a:gd name="T108" fmla="*/ 195 w 348"/>
                  <a:gd name="T109" fmla="*/ 59 h 426"/>
                  <a:gd name="T110" fmla="*/ 160 w 348"/>
                  <a:gd name="T111" fmla="*/ 61 h 426"/>
                  <a:gd name="T112" fmla="*/ 139 w 348"/>
                  <a:gd name="T113" fmla="*/ 68 h 426"/>
                  <a:gd name="T114" fmla="*/ 112 w 348"/>
                  <a:gd name="T115" fmla="*/ 86 h 426"/>
                  <a:gd name="T116" fmla="*/ 91 w 348"/>
                  <a:gd name="T117" fmla="*/ 111 h 426"/>
                  <a:gd name="T118" fmla="*/ 77 w 348"/>
                  <a:gd name="T119" fmla="*/ 136 h 426"/>
                  <a:gd name="T120" fmla="*/ 68 w 348"/>
                  <a:gd name="T121" fmla="*/ 164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48" h="426">
                    <a:moveTo>
                      <a:pt x="64" y="227"/>
                    </a:moveTo>
                    <a:lnTo>
                      <a:pt x="64" y="240"/>
                    </a:lnTo>
                    <a:lnTo>
                      <a:pt x="65" y="246"/>
                    </a:lnTo>
                    <a:lnTo>
                      <a:pt x="66" y="253"/>
                    </a:lnTo>
                    <a:lnTo>
                      <a:pt x="69" y="266"/>
                    </a:lnTo>
                    <a:lnTo>
                      <a:pt x="71" y="272"/>
                    </a:lnTo>
                    <a:lnTo>
                      <a:pt x="73" y="278"/>
                    </a:lnTo>
                    <a:lnTo>
                      <a:pt x="77" y="290"/>
                    </a:lnTo>
                    <a:lnTo>
                      <a:pt x="83" y="302"/>
                    </a:lnTo>
                    <a:lnTo>
                      <a:pt x="86" y="307"/>
                    </a:lnTo>
                    <a:lnTo>
                      <a:pt x="90" y="313"/>
                    </a:lnTo>
                    <a:lnTo>
                      <a:pt x="98" y="323"/>
                    </a:lnTo>
                    <a:lnTo>
                      <a:pt x="106" y="332"/>
                    </a:lnTo>
                    <a:lnTo>
                      <a:pt x="115" y="341"/>
                    </a:lnTo>
                    <a:lnTo>
                      <a:pt x="120" y="345"/>
                    </a:lnTo>
                    <a:lnTo>
                      <a:pt x="126" y="349"/>
                    </a:lnTo>
                    <a:lnTo>
                      <a:pt x="137" y="355"/>
                    </a:lnTo>
                    <a:lnTo>
                      <a:pt x="142" y="358"/>
                    </a:lnTo>
                    <a:lnTo>
                      <a:pt x="148" y="360"/>
                    </a:lnTo>
                    <a:lnTo>
                      <a:pt x="154" y="362"/>
                    </a:lnTo>
                    <a:lnTo>
                      <a:pt x="161" y="364"/>
                    </a:lnTo>
                    <a:lnTo>
                      <a:pt x="167" y="365"/>
                    </a:lnTo>
                    <a:lnTo>
                      <a:pt x="174" y="366"/>
                    </a:lnTo>
                    <a:lnTo>
                      <a:pt x="188" y="367"/>
                    </a:lnTo>
                    <a:lnTo>
                      <a:pt x="199" y="367"/>
                    </a:lnTo>
                    <a:lnTo>
                      <a:pt x="210" y="366"/>
                    </a:lnTo>
                    <a:lnTo>
                      <a:pt x="220" y="364"/>
                    </a:lnTo>
                    <a:lnTo>
                      <a:pt x="230" y="361"/>
                    </a:lnTo>
                    <a:lnTo>
                      <a:pt x="239" y="359"/>
                    </a:lnTo>
                    <a:lnTo>
                      <a:pt x="247" y="355"/>
                    </a:lnTo>
                    <a:lnTo>
                      <a:pt x="254" y="352"/>
                    </a:lnTo>
                    <a:lnTo>
                      <a:pt x="261" y="348"/>
                    </a:lnTo>
                    <a:lnTo>
                      <a:pt x="269" y="343"/>
                    </a:lnTo>
                    <a:lnTo>
                      <a:pt x="275" y="339"/>
                    </a:lnTo>
                    <a:lnTo>
                      <a:pt x="286" y="330"/>
                    </a:lnTo>
                    <a:lnTo>
                      <a:pt x="295" y="320"/>
                    </a:lnTo>
                    <a:lnTo>
                      <a:pt x="302" y="312"/>
                    </a:lnTo>
                    <a:lnTo>
                      <a:pt x="347" y="349"/>
                    </a:lnTo>
                    <a:lnTo>
                      <a:pt x="342" y="356"/>
                    </a:lnTo>
                    <a:lnTo>
                      <a:pt x="336" y="363"/>
                    </a:lnTo>
                    <a:lnTo>
                      <a:pt x="329" y="370"/>
                    </a:lnTo>
                    <a:lnTo>
                      <a:pt x="322" y="377"/>
                    </a:lnTo>
                    <a:lnTo>
                      <a:pt x="314" y="384"/>
                    </a:lnTo>
                    <a:lnTo>
                      <a:pt x="305" y="390"/>
                    </a:lnTo>
                    <a:lnTo>
                      <a:pt x="296" y="396"/>
                    </a:lnTo>
                    <a:lnTo>
                      <a:pt x="286" y="402"/>
                    </a:lnTo>
                    <a:lnTo>
                      <a:pt x="276" y="407"/>
                    </a:lnTo>
                    <a:lnTo>
                      <a:pt x="263" y="412"/>
                    </a:lnTo>
                    <a:lnTo>
                      <a:pt x="252" y="416"/>
                    </a:lnTo>
                    <a:lnTo>
                      <a:pt x="239" y="419"/>
                    </a:lnTo>
                    <a:lnTo>
                      <a:pt x="226" y="422"/>
                    </a:lnTo>
                    <a:lnTo>
                      <a:pt x="212" y="424"/>
                    </a:lnTo>
                    <a:lnTo>
                      <a:pt x="198" y="426"/>
                    </a:lnTo>
                    <a:lnTo>
                      <a:pt x="183" y="426"/>
                    </a:lnTo>
                    <a:lnTo>
                      <a:pt x="173" y="426"/>
                    </a:lnTo>
                    <a:lnTo>
                      <a:pt x="163" y="425"/>
                    </a:lnTo>
                    <a:lnTo>
                      <a:pt x="154" y="424"/>
                    </a:lnTo>
                    <a:lnTo>
                      <a:pt x="144" y="422"/>
                    </a:lnTo>
                    <a:lnTo>
                      <a:pt x="135" y="420"/>
                    </a:lnTo>
                    <a:lnTo>
                      <a:pt x="126" y="417"/>
                    </a:lnTo>
                    <a:lnTo>
                      <a:pt x="117" y="414"/>
                    </a:lnTo>
                    <a:lnTo>
                      <a:pt x="109" y="410"/>
                    </a:lnTo>
                    <a:lnTo>
                      <a:pt x="101" y="406"/>
                    </a:lnTo>
                    <a:lnTo>
                      <a:pt x="93" y="401"/>
                    </a:lnTo>
                    <a:lnTo>
                      <a:pt x="85" y="397"/>
                    </a:lnTo>
                    <a:lnTo>
                      <a:pt x="78" y="391"/>
                    </a:lnTo>
                    <a:lnTo>
                      <a:pt x="70" y="385"/>
                    </a:lnTo>
                    <a:lnTo>
                      <a:pt x="64" y="379"/>
                    </a:lnTo>
                    <a:lnTo>
                      <a:pt x="57" y="373"/>
                    </a:lnTo>
                    <a:lnTo>
                      <a:pt x="51" y="366"/>
                    </a:lnTo>
                    <a:lnTo>
                      <a:pt x="45" y="359"/>
                    </a:lnTo>
                    <a:lnTo>
                      <a:pt x="39" y="351"/>
                    </a:lnTo>
                    <a:lnTo>
                      <a:pt x="29" y="335"/>
                    </a:lnTo>
                    <a:lnTo>
                      <a:pt x="25" y="326"/>
                    </a:lnTo>
                    <a:lnTo>
                      <a:pt x="20" y="317"/>
                    </a:lnTo>
                    <a:lnTo>
                      <a:pt x="17" y="308"/>
                    </a:lnTo>
                    <a:lnTo>
                      <a:pt x="13" y="298"/>
                    </a:lnTo>
                    <a:lnTo>
                      <a:pt x="10" y="288"/>
                    </a:lnTo>
                    <a:lnTo>
                      <a:pt x="7" y="278"/>
                    </a:lnTo>
                    <a:lnTo>
                      <a:pt x="5" y="268"/>
                    </a:lnTo>
                    <a:lnTo>
                      <a:pt x="3" y="257"/>
                    </a:lnTo>
                    <a:lnTo>
                      <a:pt x="2" y="247"/>
                    </a:lnTo>
                    <a:lnTo>
                      <a:pt x="1" y="235"/>
                    </a:lnTo>
                    <a:lnTo>
                      <a:pt x="0" y="224"/>
                    </a:lnTo>
                    <a:lnTo>
                      <a:pt x="0" y="213"/>
                    </a:lnTo>
                    <a:lnTo>
                      <a:pt x="0" y="202"/>
                    </a:lnTo>
                    <a:lnTo>
                      <a:pt x="1" y="191"/>
                    </a:lnTo>
                    <a:lnTo>
                      <a:pt x="2" y="180"/>
                    </a:lnTo>
                    <a:lnTo>
                      <a:pt x="3" y="169"/>
                    </a:lnTo>
                    <a:lnTo>
                      <a:pt x="6" y="159"/>
                    </a:lnTo>
                    <a:lnTo>
                      <a:pt x="8" y="149"/>
                    </a:lnTo>
                    <a:lnTo>
                      <a:pt x="11" y="139"/>
                    </a:lnTo>
                    <a:lnTo>
                      <a:pt x="14" y="129"/>
                    </a:lnTo>
                    <a:lnTo>
                      <a:pt x="18" y="120"/>
                    </a:lnTo>
                    <a:lnTo>
                      <a:pt x="22" y="111"/>
                    </a:lnTo>
                    <a:lnTo>
                      <a:pt x="27" y="102"/>
                    </a:lnTo>
                    <a:lnTo>
                      <a:pt x="32" y="93"/>
                    </a:lnTo>
                    <a:lnTo>
                      <a:pt x="37" y="85"/>
                    </a:lnTo>
                    <a:lnTo>
                      <a:pt x="42" y="77"/>
                    </a:lnTo>
                    <a:lnTo>
                      <a:pt x="48" y="69"/>
                    </a:lnTo>
                    <a:lnTo>
                      <a:pt x="54" y="62"/>
                    </a:lnTo>
                    <a:lnTo>
                      <a:pt x="67" y="48"/>
                    </a:lnTo>
                    <a:lnTo>
                      <a:pt x="74" y="42"/>
                    </a:lnTo>
                    <a:lnTo>
                      <a:pt x="82" y="36"/>
                    </a:lnTo>
                    <a:lnTo>
                      <a:pt x="89" y="30"/>
                    </a:lnTo>
                    <a:lnTo>
                      <a:pt x="97" y="25"/>
                    </a:lnTo>
                    <a:lnTo>
                      <a:pt x="105" y="21"/>
                    </a:lnTo>
                    <a:lnTo>
                      <a:pt x="113" y="17"/>
                    </a:lnTo>
                    <a:lnTo>
                      <a:pt x="121" y="13"/>
                    </a:lnTo>
                    <a:lnTo>
                      <a:pt x="129" y="9"/>
                    </a:lnTo>
                    <a:lnTo>
                      <a:pt x="138" y="7"/>
                    </a:lnTo>
                    <a:lnTo>
                      <a:pt x="147" y="4"/>
                    </a:lnTo>
                    <a:lnTo>
                      <a:pt x="156" y="2"/>
                    </a:lnTo>
                    <a:lnTo>
                      <a:pt x="165" y="1"/>
                    </a:lnTo>
                    <a:lnTo>
                      <a:pt x="174" y="0"/>
                    </a:lnTo>
                    <a:lnTo>
                      <a:pt x="183" y="0"/>
                    </a:lnTo>
                    <a:lnTo>
                      <a:pt x="194" y="0"/>
                    </a:lnTo>
                    <a:lnTo>
                      <a:pt x="204" y="1"/>
                    </a:lnTo>
                    <a:lnTo>
                      <a:pt x="214" y="2"/>
                    </a:lnTo>
                    <a:lnTo>
                      <a:pt x="224" y="4"/>
                    </a:lnTo>
                    <a:lnTo>
                      <a:pt x="233" y="7"/>
                    </a:lnTo>
                    <a:lnTo>
                      <a:pt x="242" y="9"/>
                    </a:lnTo>
                    <a:lnTo>
                      <a:pt x="250" y="13"/>
                    </a:lnTo>
                    <a:lnTo>
                      <a:pt x="258" y="16"/>
                    </a:lnTo>
                    <a:lnTo>
                      <a:pt x="266" y="21"/>
                    </a:lnTo>
                    <a:lnTo>
                      <a:pt x="274" y="25"/>
                    </a:lnTo>
                    <a:lnTo>
                      <a:pt x="281" y="30"/>
                    </a:lnTo>
                    <a:lnTo>
                      <a:pt x="288" y="35"/>
                    </a:lnTo>
                    <a:lnTo>
                      <a:pt x="294" y="41"/>
                    </a:lnTo>
                    <a:lnTo>
                      <a:pt x="300" y="47"/>
                    </a:lnTo>
                    <a:lnTo>
                      <a:pt x="305" y="53"/>
                    </a:lnTo>
                    <a:lnTo>
                      <a:pt x="310" y="60"/>
                    </a:lnTo>
                    <a:lnTo>
                      <a:pt x="319" y="74"/>
                    </a:lnTo>
                    <a:lnTo>
                      <a:pt x="327" y="89"/>
                    </a:lnTo>
                    <a:lnTo>
                      <a:pt x="331" y="96"/>
                    </a:lnTo>
                    <a:lnTo>
                      <a:pt x="334" y="104"/>
                    </a:lnTo>
                    <a:lnTo>
                      <a:pt x="337" y="112"/>
                    </a:lnTo>
                    <a:lnTo>
                      <a:pt x="339" y="121"/>
                    </a:lnTo>
                    <a:lnTo>
                      <a:pt x="341" y="129"/>
                    </a:lnTo>
                    <a:lnTo>
                      <a:pt x="343" y="137"/>
                    </a:lnTo>
                    <a:lnTo>
                      <a:pt x="345" y="146"/>
                    </a:lnTo>
                    <a:lnTo>
                      <a:pt x="346" y="155"/>
                    </a:lnTo>
                    <a:lnTo>
                      <a:pt x="348" y="172"/>
                    </a:lnTo>
                    <a:lnTo>
                      <a:pt x="348" y="189"/>
                    </a:lnTo>
                    <a:lnTo>
                      <a:pt x="348" y="227"/>
                    </a:lnTo>
                    <a:lnTo>
                      <a:pt x="64" y="227"/>
                    </a:lnTo>
                    <a:close/>
                    <a:moveTo>
                      <a:pt x="65" y="176"/>
                    </a:moveTo>
                    <a:lnTo>
                      <a:pt x="289" y="176"/>
                    </a:lnTo>
                    <a:lnTo>
                      <a:pt x="288" y="163"/>
                    </a:lnTo>
                    <a:lnTo>
                      <a:pt x="288" y="157"/>
                    </a:lnTo>
                    <a:lnTo>
                      <a:pt x="287" y="151"/>
                    </a:lnTo>
                    <a:lnTo>
                      <a:pt x="284" y="140"/>
                    </a:lnTo>
                    <a:lnTo>
                      <a:pt x="281" y="129"/>
                    </a:lnTo>
                    <a:lnTo>
                      <a:pt x="279" y="124"/>
                    </a:lnTo>
                    <a:lnTo>
                      <a:pt x="277" y="118"/>
                    </a:lnTo>
                    <a:lnTo>
                      <a:pt x="272" y="109"/>
                    </a:lnTo>
                    <a:lnTo>
                      <a:pt x="265" y="100"/>
                    </a:lnTo>
                    <a:lnTo>
                      <a:pt x="259" y="92"/>
                    </a:lnTo>
                    <a:lnTo>
                      <a:pt x="251" y="84"/>
                    </a:lnTo>
                    <a:lnTo>
                      <a:pt x="244" y="78"/>
                    </a:lnTo>
                    <a:lnTo>
                      <a:pt x="235" y="72"/>
                    </a:lnTo>
                    <a:lnTo>
                      <a:pt x="226" y="68"/>
                    </a:lnTo>
                    <a:lnTo>
                      <a:pt x="216" y="64"/>
                    </a:lnTo>
                    <a:lnTo>
                      <a:pt x="206" y="61"/>
                    </a:lnTo>
                    <a:lnTo>
                      <a:pt x="195" y="59"/>
                    </a:lnTo>
                    <a:lnTo>
                      <a:pt x="183" y="59"/>
                    </a:lnTo>
                    <a:lnTo>
                      <a:pt x="171" y="60"/>
                    </a:lnTo>
                    <a:lnTo>
                      <a:pt x="160" y="61"/>
                    </a:lnTo>
                    <a:lnTo>
                      <a:pt x="155" y="63"/>
                    </a:lnTo>
                    <a:lnTo>
                      <a:pt x="149" y="64"/>
                    </a:lnTo>
                    <a:lnTo>
                      <a:pt x="139" y="68"/>
                    </a:lnTo>
                    <a:lnTo>
                      <a:pt x="130" y="73"/>
                    </a:lnTo>
                    <a:lnTo>
                      <a:pt x="121" y="79"/>
                    </a:lnTo>
                    <a:lnTo>
                      <a:pt x="112" y="86"/>
                    </a:lnTo>
                    <a:lnTo>
                      <a:pt x="104" y="94"/>
                    </a:lnTo>
                    <a:lnTo>
                      <a:pt x="97" y="102"/>
                    </a:lnTo>
                    <a:lnTo>
                      <a:pt x="91" y="111"/>
                    </a:lnTo>
                    <a:lnTo>
                      <a:pt x="85" y="121"/>
                    </a:lnTo>
                    <a:lnTo>
                      <a:pt x="79" y="131"/>
                    </a:lnTo>
                    <a:lnTo>
                      <a:pt x="77" y="136"/>
                    </a:lnTo>
                    <a:lnTo>
                      <a:pt x="75" y="142"/>
                    </a:lnTo>
                    <a:lnTo>
                      <a:pt x="71" y="153"/>
                    </a:lnTo>
                    <a:lnTo>
                      <a:pt x="68" y="164"/>
                    </a:lnTo>
                    <a:lnTo>
                      <a:pt x="65" y="17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26" name="Freeform 9"/>
              <p:cNvSpPr>
                <a:spLocks/>
              </p:cNvSpPr>
              <p:nvPr userDrawn="1"/>
            </p:nvSpPr>
            <p:spPr bwMode="auto">
              <a:xfrm>
                <a:off x="3554413" y="4386263"/>
                <a:ext cx="350837" cy="806450"/>
              </a:xfrm>
              <a:custGeom>
                <a:avLst/>
                <a:gdLst>
                  <a:gd name="T0" fmla="*/ 221 w 221"/>
                  <a:gd name="T1" fmla="*/ 508 h 508"/>
                  <a:gd name="T2" fmla="*/ 183 w 221"/>
                  <a:gd name="T3" fmla="*/ 508 h 508"/>
                  <a:gd name="T4" fmla="*/ 163 w 221"/>
                  <a:gd name="T5" fmla="*/ 507 h 508"/>
                  <a:gd name="T6" fmla="*/ 152 w 221"/>
                  <a:gd name="T7" fmla="*/ 506 h 508"/>
                  <a:gd name="T8" fmla="*/ 142 w 221"/>
                  <a:gd name="T9" fmla="*/ 504 h 508"/>
                  <a:gd name="T10" fmla="*/ 132 w 221"/>
                  <a:gd name="T11" fmla="*/ 502 h 508"/>
                  <a:gd name="T12" fmla="*/ 127 w 221"/>
                  <a:gd name="T13" fmla="*/ 500 h 508"/>
                  <a:gd name="T14" fmla="*/ 122 w 221"/>
                  <a:gd name="T15" fmla="*/ 498 h 508"/>
                  <a:gd name="T16" fmla="*/ 117 w 221"/>
                  <a:gd name="T17" fmla="*/ 496 h 508"/>
                  <a:gd name="T18" fmla="*/ 112 w 221"/>
                  <a:gd name="T19" fmla="*/ 494 h 508"/>
                  <a:gd name="T20" fmla="*/ 103 w 221"/>
                  <a:gd name="T21" fmla="*/ 488 h 508"/>
                  <a:gd name="T22" fmla="*/ 99 w 221"/>
                  <a:gd name="T23" fmla="*/ 485 h 508"/>
                  <a:gd name="T24" fmla="*/ 94 w 221"/>
                  <a:gd name="T25" fmla="*/ 481 h 508"/>
                  <a:gd name="T26" fmla="*/ 90 w 221"/>
                  <a:gd name="T27" fmla="*/ 477 h 508"/>
                  <a:gd name="T28" fmla="*/ 87 w 221"/>
                  <a:gd name="T29" fmla="*/ 473 h 508"/>
                  <a:gd name="T30" fmla="*/ 83 w 221"/>
                  <a:gd name="T31" fmla="*/ 468 h 508"/>
                  <a:gd name="T32" fmla="*/ 80 w 221"/>
                  <a:gd name="T33" fmla="*/ 463 h 508"/>
                  <a:gd name="T34" fmla="*/ 77 w 221"/>
                  <a:gd name="T35" fmla="*/ 458 h 508"/>
                  <a:gd name="T36" fmla="*/ 74 w 221"/>
                  <a:gd name="T37" fmla="*/ 452 h 508"/>
                  <a:gd name="T38" fmla="*/ 71 w 221"/>
                  <a:gd name="T39" fmla="*/ 445 h 508"/>
                  <a:gd name="T40" fmla="*/ 69 w 221"/>
                  <a:gd name="T41" fmla="*/ 439 h 508"/>
                  <a:gd name="T42" fmla="*/ 67 w 221"/>
                  <a:gd name="T43" fmla="*/ 431 h 508"/>
                  <a:gd name="T44" fmla="*/ 66 w 221"/>
                  <a:gd name="T45" fmla="*/ 423 h 508"/>
                  <a:gd name="T46" fmla="*/ 64 w 221"/>
                  <a:gd name="T47" fmla="*/ 415 h 508"/>
                  <a:gd name="T48" fmla="*/ 63 w 221"/>
                  <a:gd name="T49" fmla="*/ 406 h 508"/>
                  <a:gd name="T50" fmla="*/ 63 w 221"/>
                  <a:gd name="T51" fmla="*/ 397 h 508"/>
                  <a:gd name="T52" fmla="*/ 63 w 221"/>
                  <a:gd name="T53" fmla="*/ 387 h 508"/>
                  <a:gd name="T54" fmla="*/ 63 w 221"/>
                  <a:gd name="T55" fmla="*/ 150 h 508"/>
                  <a:gd name="T56" fmla="*/ 0 w 221"/>
                  <a:gd name="T57" fmla="*/ 150 h 508"/>
                  <a:gd name="T58" fmla="*/ 0 w 221"/>
                  <a:gd name="T59" fmla="*/ 96 h 508"/>
                  <a:gd name="T60" fmla="*/ 63 w 221"/>
                  <a:gd name="T61" fmla="*/ 96 h 508"/>
                  <a:gd name="T62" fmla="*/ 63 w 221"/>
                  <a:gd name="T63" fmla="*/ 0 h 508"/>
                  <a:gd name="T64" fmla="*/ 124 w 221"/>
                  <a:gd name="T65" fmla="*/ 0 h 508"/>
                  <a:gd name="T66" fmla="*/ 124 w 221"/>
                  <a:gd name="T67" fmla="*/ 96 h 508"/>
                  <a:gd name="T68" fmla="*/ 219 w 221"/>
                  <a:gd name="T69" fmla="*/ 96 h 508"/>
                  <a:gd name="T70" fmla="*/ 219 w 221"/>
                  <a:gd name="T71" fmla="*/ 150 h 508"/>
                  <a:gd name="T72" fmla="*/ 124 w 221"/>
                  <a:gd name="T73" fmla="*/ 150 h 508"/>
                  <a:gd name="T74" fmla="*/ 124 w 221"/>
                  <a:gd name="T75" fmla="*/ 376 h 508"/>
                  <a:gd name="T76" fmla="*/ 125 w 221"/>
                  <a:gd name="T77" fmla="*/ 389 h 508"/>
                  <a:gd name="T78" fmla="*/ 126 w 221"/>
                  <a:gd name="T79" fmla="*/ 400 h 508"/>
                  <a:gd name="T80" fmla="*/ 128 w 221"/>
                  <a:gd name="T81" fmla="*/ 410 h 508"/>
                  <a:gd name="T82" fmla="*/ 131 w 221"/>
                  <a:gd name="T83" fmla="*/ 418 h 508"/>
                  <a:gd name="T84" fmla="*/ 134 w 221"/>
                  <a:gd name="T85" fmla="*/ 425 h 508"/>
                  <a:gd name="T86" fmla="*/ 137 w 221"/>
                  <a:gd name="T87" fmla="*/ 432 h 508"/>
                  <a:gd name="T88" fmla="*/ 140 w 221"/>
                  <a:gd name="T89" fmla="*/ 434 h 508"/>
                  <a:gd name="T90" fmla="*/ 142 w 221"/>
                  <a:gd name="T91" fmla="*/ 437 h 508"/>
                  <a:gd name="T92" fmla="*/ 147 w 221"/>
                  <a:gd name="T93" fmla="*/ 441 h 508"/>
                  <a:gd name="T94" fmla="*/ 152 w 221"/>
                  <a:gd name="T95" fmla="*/ 445 h 508"/>
                  <a:gd name="T96" fmla="*/ 157 w 221"/>
                  <a:gd name="T97" fmla="*/ 447 h 508"/>
                  <a:gd name="T98" fmla="*/ 163 w 221"/>
                  <a:gd name="T99" fmla="*/ 450 h 508"/>
                  <a:gd name="T100" fmla="*/ 169 w 221"/>
                  <a:gd name="T101" fmla="*/ 451 h 508"/>
                  <a:gd name="T102" fmla="*/ 182 w 221"/>
                  <a:gd name="T103" fmla="*/ 453 h 508"/>
                  <a:gd name="T104" fmla="*/ 195 w 221"/>
                  <a:gd name="T105" fmla="*/ 453 h 508"/>
                  <a:gd name="T106" fmla="*/ 221 w 221"/>
                  <a:gd name="T107" fmla="*/ 453 h 508"/>
                  <a:gd name="T108" fmla="*/ 221 w 221"/>
                  <a:gd name="T109" fmla="*/ 508 h 5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21" h="508">
                    <a:moveTo>
                      <a:pt x="221" y="508"/>
                    </a:moveTo>
                    <a:lnTo>
                      <a:pt x="183" y="508"/>
                    </a:lnTo>
                    <a:lnTo>
                      <a:pt x="163" y="507"/>
                    </a:lnTo>
                    <a:lnTo>
                      <a:pt x="152" y="506"/>
                    </a:lnTo>
                    <a:lnTo>
                      <a:pt x="142" y="504"/>
                    </a:lnTo>
                    <a:lnTo>
                      <a:pt x="132" y="502"/>
                    </a:lnTo>
                    <a:lnTo>
                      <a:pt x="127" y="500"/>
                    </a:lnTo>
                    <a:lnTo>
                      <a:pt x="122" y="498"/>
                    </a:lnTo>
                    <a:lnTo>
                      <a:pt x="117" y="496"/>
                    </a:lnTo>
                    <a:lnTo>
                      <a:pt x="112" y="494"/>
                    </a:lnTo>
                    <a:lnTo>
                      <a:pt x="103" y="488"/>
                    </a:lnTo>
                    <a:lnTo>
                      <a:pt x="99" y="485"/>
                    </a:lnTo>
                    <a:lnTo>
                      <a:pt x="94" y="481"/>
                    </a:lnTo>
                    <a:lnTo>
                      <a:pt x="90" y="477"/>
                    </a:lnTo>
                    <a:lnTo>
                      <a:pt x="87" y="473"/>
                    </a:lnTo>
                    <a:lnTo>
                      <a:pt x="83" y="468"/>
                    </a:lnTo>
                    <a:lnTo>
                      <a:pt x="80" y="463"/>
                    </a:lnTo>
                    <a:lnTo>
                      <a:pt x="77" y="458"/>
                    </a:lnTo>
                    <a:lnTo>
                      <a:pt x="74" y="452"/>
                    </a:lnTo>
                    <a:lnTo>
                      <a:pt x="71" y="445"/>
                    </a:lnTo>
                    <a:lnTo>
                      <a:pt x="69" y="439"/>
                    </a:lnTo>
                    <a:lnTo>
                      <a:pt x="67" y="431"/>
                    </a:lnTo>
                    <a:lnTo>
                      <a:pt x="66" y="423"/>
                    </a:lnTo>
                    <a:lnTo>
                      <a:pt x="64" y="415"/>
                    </a:lnTo>
                    <a:lnTo>
                      <a:pt x="63" y="406"/>
                    </a:lnTo>
                    <a:lnTo>
                      <a:pt x="63" y="397"/>
                    </a:lnTo>
                    <a:lnTo>
                      <a:pt x="63" y="387"/>
                    </a:lnTo>
                    <a:lnTo>
                      <a:pt x="63" y="150"/>
                    </a:lnTo>
                    <a:lnTo>
                      <a:pt x="0" y="150"/>
                    </a:lnTo>
                    <a:lnTo>
                      <a:pt x="0" y="96"/>
                    </a:lnTo>
                    <a:lnTo>
                      <a:pt x="63" y="96"/>
                    </a:lnTo>
                    <a:lnTo>
                      <a:pt x="63" y="0"/>
                    </a:lnTo>
                    <a:lnTo>
                      <a:pt x="124" y="0"/>
                    </a:lnTo>
                    <a:lnTo>
                      <a:pt x="124" y="96"/>
                    </a:lnTo>
                    <a:lnTo>
                      <a:pt x="219" y="96"/>
                    </a:lnTo>
                    <a:lnTo>
                      <a:pt x="219" y="150"/>
                    </a:lnTo>
                    <a:lnTo>
                      <a:pt x="124" y="150"/>
                    </a:lnTo>
                    <a:lnTo>
                      <a:pt x="124" y="376"/>
                    </a:lnTo>
                    <a:lnTo>
                      <a:pt x="125" y="389"/>
                    </a:lnTo>
                    <a:lnTo>
                      <a:pt x="126" y="400"/>
                    </a:lnTo>
                    <a:lnTo>
                      <a:pt x="128" y="410"/>
                    </a:lnTo>
                    <a:lnTo>
                      <a:pt x="131" y="418"/>
                    </a:lnTo>
                    <a:lnTo>
                      <a:pt x="134" y="425"/>
                    </a:lnTo>
                    <a:lnTo>
                      <a:pt x="137" y="432"/>
                    </a:lnTo>
                    <a:lnTo>
                      <a:pt x="140" y="434"/>
                    </a:lnTo>
                    <a:lnTo>
                      <a:pt x="142" y="437"/>
                    </a:lnTo>
                    <a:lnTo>
                      <a:pt x="147" y="441"/>
                    </a:lnTo>
                    <a:lnTo>
                      <a:pt x="152" y="445"/>
                    </a:lnTo>
                    <a:lnTo>
                      <a:pt x="157" y="447"/>
                    </a:lnTo>
                    <a:lnTo>
                      <a:pt x="163" y="450"/>
                    </a:lnTo>
                    <a:lnTo>
                      <a:pt x="169" y="451"/>
                    </a:lnTo>
                    <a:lnTo>
                      <a:pt x="182" y="453"/>
                    </a:lnTo>
                    <a:lnTo>
                      <a:pt x="195" y="453"/>
                    </a:lnTo>
                    <a:lnTo>
                      <a:pt x="221" y="453"/>
                    </a:lnTo>
                    <a:lnTo>
                      <a:pt x="221" y="50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27" name="Freeform 10"/>
              <p:cNvSpPr>
                <a:spLocks/>
              </p:cNvSpPr>
              <p:nvPr userDrawn="1"/>
            </p:nvSpPr>
            <p:spPr bwMode="auto">
              <a:xfrm>
                <a:off x="4187825" y="4386263"/>
                <a:ext cx="350837" cy="806450"/>
              </a:xfrm>
              <a:custGeom>
                <a:avLst/>
                <a:gdLst>
                  <a:gd name="T0" fmla="*/ 221 w 221"/>
                  <a:gd name="T1" fmla="*/ 508 h 508"/>
                  <a:gd name="T2" fmla="*/ 184 w 221"/>
                  <a:gd name="T3" fmla="*/ 508 h 508"/>
                  <a:gd name="T4" fmla="*/ 163 w 221"/>
                  <a:gd name="T5" fmla="*/ 507 h 508"/>
                  <a:gd name="T6" fmla="*/ 153 w 221"/>
                  <a:gd name="T7" fmla="*/ 506 h 508"/>
                  <a:gd name="T8" fmla="*/ 142 w 221"/>
                  <a:gd name="T9" fmla="*/ 504 h 508"/>
                  <a:gd name="T10" fmla="*/ 132 w 221"/>
                  <a:gd name="T11" fmla="*/ 502 h 508"/>
                  <a:gd name="T12" fmla="*/ 127 w 221"/>
                  <a:gd name="T13" fmla="*/ 500 h 508"/>
                  <a:gd name="T14" fmla="*/ 122 w 221"/>
                  <a:gd name="T15" fmla="*/ 498 h 508"/>
                  <a:gd name="T16" fmla="*/ 117 w 221"/>
                  <a:gd name="T17" fmla="*/ 496 h 508"/>
                  <a:gd name="T18" fmla="*/ 112 w 221"/>
                  <a:gd name="T19" fmla="*/ 494 h 508"/>
                  <a:gd name="T20" fmla="*/ 103 w 221"/>
                  <a:gd name="T21" fmla="*/ 488 h 508"/>
                  <a:gd name="T22" fmla="*/ 99 w 221"/>
                  <a:gd name="T23" fmla="*/ 485 h 508"/>
                  <a:gd name="T24" fmla="*/ 95 w 221"/>
                  <a:gd name="T25" fmla="*/ 481 h 508"/>
                  <a:gd name="T26" fmla="*/ 91 w 221"/>
                  <a:gd name="T27" fmla="*/ 477 h 508"/>
                  <a:gd name="T28" fmla="*/ 87 w 221"/>
                  <a:gd name="T29" fmla="*/ 473 h 508"/>
                  <a:gd name="T30" fmla="*/ 83 w 221"/>
                  <a:gd name="T31" fmla="*/ 468 h 508"/>
                  <a:gd name="T32" fmla="*/ 80 w 221"/>
                  <a:gd name="T33" fmla="*/ 463 h 508"/>
                  <a:gd name="T34" fmla="*/ 77 w 221"/>
                  <a:gd name="T35" fmla="*/ 458 h 508"/>
                  <a:gd name="T36" fmla="*/ 74 w 221"/>
                  <a:gd name="T37" fmla="*/ 452 h 508"/>
                  <a:gd name="T38" fmla="*/ 72 w 221"/>
                  <a:gd name="T39" fmla="*/ 445 h 508"/>
                  <a:gd name="T40" fmla="*/ 69 w 221"/>
                  <a:gd name="T41" fmla="*/ 439 h 508"/>
                  <a:gd name="T42" fmla="*/ 67 w 221"/>
                  <a:gd name="T43" fmla="*/ 431 h 508"/>
                  <a:gd name="T44" fmla="*/ 66 w 221"/>
                  <a:gd name="T45" fmla="*/ 423 h 508"/>
                  <a:gd name="T46" fmla="*/ 64 w 221"/>
                  <a:gd name="T47" fmla="*/ 415 h 508"/>
                  <a:gd name="T48" fmla="*/ 64 w 221"/>
                  <a:gd name="T49" fmla="*/ 406 h 508"/>
                  <a:gd name="T50" fmla="*/ 63 w 221"/>
                  <a:gd name="T51" fmla="*/ 397 h 508"/>
                  <a:gd name="T52" fmla="*/ 63 w 221"/>
                  <a:gd name="T53" fmla="*/ 387 h 508"/>
                  <a:gd name="T54" fmla="*/ 63 w 221"/>
                  <a:gd name="T55" fmla="*/ 150 h 508"/>
                  <a:gd name="T56" fmla="*/ 0 w 221"/>
                  <a:gd name="T57" fmla="*/ 150 h 508"/>
                  <a:gd name="T58" fmla="*/ 0 w 221"/>
                  <a:gd name="T59" fmla="*/ 96 h 508"/>
                  <a:gd name="T60" fmla="*/ 63 w 221"/>
                  <a:gd name="T61" fmla="*/ 96 h 508"/>
                  <a:gd name="T62" fmla="*/ 63 w 221"/>
                  <a:gd name="T63" fmla="*/ 0 h 508"/>
                  <a:gd name="T64" fmla="*/ 125 w 221"/>
                  <a:gd name="T65" fmla="*/ 0 h 508"/>
                  <a:gd name="T66" fmla="*/ 125 w 221"/>
                  <a:gd name="T67" fmla="*/ 96 h 508"/>
                  <a:gd name="T68" fmla="*/ 219 w 221"/>
                  <a:gd name="T69" fmla="*/ 96 h 508"/>
                  <a:gd name="T70" fmla="*/ 219 w 221"/>
                  <a:gd name="T71" fmla="*/ 150 h 508"/>
                  <a:gd name="T72" fmla="*/ 125 w 221"/>
                  <a:gd name="T73" fmla="*/ 150 h 508"/>
                  <a:gd name="T74" fmla="*/ 125 w 221"/>
                  <a:gd name="T75" fmla="*/ 376 h 508"/>
                  <a:gd name="T76" fmla="*/ 125 w 221"/>
                  <a:gd name="T77" fmla="*/ 389 h 508"/>
                  <a:gd name="T78" fmla="*/ 126 w 221"/>
                  <a:gd name="T79" fmla="*/ 400 h 508"/>
                  <a:gd name="T80" fmla="*/ 128 w 221"/>
                  <a:gd name="T81" fmla="*/ 410 h 508"/>
                  <a:gd name="T82" fmla="*/ 131 w 221"/>
                  <a:gd name="T83" fmla="*/ 418 h 508"/>
                  <a:gd name="T84" fmla="*/ 134 w 221"/>
                  <a:gd name="T85" fmla="*/ 425 h 508"/>
                  <a:gd name="T86" fmla="*/ 138 w 221"/>
                  <a:gd name="T87" fmla="*/ 432 h 508"/>
                  <a:gd name="T88" fmla="*/ 140 w 221"/>
                  <a:gd name="T89" fmla="*/ 434 h 508"/>
                  <a:gd name="T90" fmla="*/ 142 w 221"/>
                  <a:gd name="T91" fmla="*/ 437 h 508"/>
                  <a:gd name="T92" fmla="*/ 147 w 221"/>
                  <a:gd name="T93" fmla="*/ 441 h 508"/>
                  <a:gd name="T94" fmla="*/ 152 w 221"/>
                  <a:gd name="T95" fmla="*/ 445 h 508"/>
                  <a:gd name="T96" fmla="*/ 157 w 221"/>
                  <a:gd name="T97" fmla="*/ 447 h 508"/>
                  <a:gd name="T98" fmla="*/ 163 w 221"/>
                  <a:gd name="T99" fmla="*/ 450 h 508"/>
                  <a:gd name="T100" fmla="*/ 169 w 221"/>
                  <a:gd name="T101" fmla="*/ 451 h 508"/>
                  <a:gd name="T102" fmla="*/ 182 w 221"/>
                  <a:gd name="T103" fmla="*/ 453 h 508"/>
                  <a:gd name="T104" fmla="*/ 196 w 221"/>
                  <a:gd name="T105" fmla="*/ 453 h 508"/>
                  <a:gd name="T106" fmla="*/ 221 w 221"/>
                  <a:gd name="T107" fmla="*/ 453 h 508"/>
                  <a:gd name="T108" fmla="*/ 221 w 221"/>
                  <a:gd name="T109" fmla="*/ 508 h 5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21" h="508">
                    <a:moveTo>
                      <a:pt x="221" y="508"/>
                    </a:moveTo>
                    <a:lnTo>
                      <a:pt x="184" y="508"/>
                    </a:lnTo>
                    <a:lnTo>
                      <a:pt x="163" y="507"/>
                    </a:lnTo>
                    <a:lnTo>
                      <a:pt x="153" y="506"/>
                    </a:lnTo>
                    <a:lnTo>
                      <a:pt x="142" y="504"/>
                    </a:lnTo>
                    <a:lnTo>
                      <a:pt x="132" y="502"/>
                    </a:lnTo>
                    <a:lnTo>
                      <a:pt x="127" y="500"/>
                    </a:lnTo>
                    <a:lnTo>
                      <a:pt x="122" y="498"/>
                    </a:lnTo>
                    <a:lnTo>
                      <a:pt x="117" y="496"/>
                    </a:lnTo>
                    <a:lnTo>
                      <a:pt x="112" y="494"/>
                    </a:lnTo>
                    <a:lnTo>
                      <a:pt x="103" y="488"/>
                    </a:lnTo>
                    <a:lnTo>
                      <a:pt x="99" y="485"/>
                    </a:lnTo>
                    <a:lnTo>
                      <a:pt x="95" y="481"/>
                    </a:lnTo>
                    <a:lnTo>
                      <a:pt x="91" y="477"/>
                    </a:lnTo>
                    <a:lnTo>
                      <a:pt x="87" y="473"/>
                    </a:lnTo>
                    <a:lnTo>
                      <a:pt x="83" y="468"/>
                    </a:lnTo>
                    <a:lnTo>
                      <a:pt x="80" y="463"/>
                    </a:lnTo>
                    <a:lnTo>
                      <a:pt x="77" y="458"/>
                    </a:lnTo>
                    <a:lnTo>
                      <a:pt x="74" y="452"/>
                    </a:lnTo>
                    <a:lnTo>
                      <a:pt x="72" y="445"/>
                    </a:lnTo>
                    <a:lnTo>
                      <a:pt x="69" y="439"/>
                    </a:lnTo>
                    <a:lnTo>
                      <a:pt x="67" y="431"/>
                    </a:lnTo>
                    <a:lnTo>
                      <a:pt x="66" y="423"/>
                    </a:lnTo>
                    <a:lnTo>
                      <a:pt x="64" y="415"/>
                    </a:lnTo>
                    <a:lnTo>
                      <a:pt x="64" y="406"/>
                    </a:lnTo>
                    <a:lnTo>
                      <a:pt x="63" y="397"/>
                    </a:lnTo>
                    <a:lnTo>
                      <a:pt x="63" y="387"/>
                    </a:lnTo>
                    <a:lnTo>
                      <a:pt x="63" y="150"/>
                    </a:lnTo>
                    <a:lnTo>
                      <a:pt x="0" y="150"/>
                    </a:lnTo>
                    <a:lnTo>
                      <a:pt x="0" y="96"/>
                    </a:lnTo>
                    <a:lnTo>
                      <a:pt x="63" y="96"/>
                    </a:lnTo>
                    <a:lnTo>
                      <a:pt x="63" y="0"/>
                    </a:lnTo>
                    <a:lnTo>
                      <a:pt x="125" y="0"/>
                    </a:lnTo>
                    <a:lnTo>
                      <a:pt x="125" y="96"/>
                    </a:lnTo>
                    <a:lnTo>
                      <a:pt x="219" y="96"/>
                    </a:lnTo>
                    <a:lnTo>
                      <a:pt x="219" y="150"/>
                    </a:lnTo>
                    <a:lnTo>
                      <a:pt x="125" y="150"/>
                    </a:lnTo>
                    <a:lnTo>
                      <a:pt x="125" y="376"/>
                    </a:lnTo>
                    <a:lnTo>
                      <a:pt x="125" y="389"/>
                    </a:lnTo>
                    <a:lnTo>
                      <a:pt x="126" y="400"/>
                    </a:lnTo>
                    <a:lnTo>
                      <a:pt x="128" y="410"/>
                    </a:lnTo>
                    <a:lnTo>
                      <a:pt x="131" y="418"/>
                    </a:lnTo>
                    <a:lnTo>
                      <a:pt x="134" y="425"/>
                    </a:lnTo>
                    <a:lnTo>
                      <a:pt x="138" y="432"/>
                    </a:lnTo>
                    <a:lnTo>
                      <a:pt x="140" y="434"/>
                    </a:lnTo>
                    <a:lnTo>
                      <a:pt x="142" y="437"/>
                    </a:lnTo>
                    <a:lnTo>
                      <a:pt x="147" y="441"/>
                    </a:lnTo>
                    <a:lnTo>
                      <a:pt x="152" y="445"/>
                    </a:lnTo>
                    <a:lnTo>
                      <a:pt x="157" y="447"/>
                    </a:lnTo>
                    <a:lnTo>
                      <a:pt x="163" y="450"/>
                    </a:lnTo>
                    <a:lnTo>
                      <a:pt x="169" y="451"/>
                    </a:lnTo>
                    <a:lnTo>
                      <a:pt x="182" y="453"/>
                    </a:lnTo>
                    <a:lnTo>
                      <a:pt x="196" y="453"/>
                    </a:lnTo>
                    <a:lnTo>
                      <a:pt x="221" y="453"/>
                    </a:lnTo>
                    <a:lnTo>
                      <a:pt x="221" y="50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28" name="Freeform 11"/>
              <p:cNvSpPr>
                <a:spLocks/>
              </p:cNvSpPr>
              <p:nvPr userDrawn="1"/>
            </p:nvSpPr>
            <p:spPr bwMode="auto">
              <a:xfrm>
                <a:off x="4662488" y="4324351"/>
                <a:ext cx="511175" cy="868363"/>
              </a:xfrm>
              <a:custGeom>
                <a:avLst/>
                <a:gdLst>
                  <a:gd name="T0" fmla="*/ 259 w 322"/>
                  <a:gd name="T1" fmla="*/ 547 h 547"/>
                  <a:gd name="T2" fmla="*/ 259 w 322"/>
                  <a:gd name="T3" fmla="*/ 285 h 547"/>
                  <a:gd name="T4" fmla="*/ 258 w 322"/>
                  <a:gd name="T5" fmla="*/ 269 h 547"/>
                  <a:gd name="T6" fmla="*/ 255 w 322"/>
                  <a:gd name="T7" fmla="*/ 254 h 547"/>
                  <a:gd name="T8" fmla="*/ 249 w 322"/>
                  <a:gd name="T9" fmla="*/ 235 h 547"/>
                  <a:gd name="T10" fmla="*/ 240 w 322"/>
                  <a:gd name="T11" fmla="*/ 219 h 547"/>
                  <a:gd name="T12" fmla="*/ 228 w 322"/>
                  <a:gd name="T13" fmla="*/ 205 h 547"/>
                  <a:gd name="T14" fmla="*/ 220 w 322"/>
                  <a:gd name="T15" fmla="*/ 199 h 547"/>
                  <a:gd name="T16" fmla="*/ 203 w 322"/>
                  <a:gd name="T17" fmla="*/ 190 h 547"/>
                  <a:gd name="T18" fmla="*/ 193 w 322"/>
                  <a:gd name="T19" fmla="*/ 187 h 547"/>
                  <a:gd name="T20" fmla="*/ 181 w 322"/>
                  <a:gd name="T21" fmla="*/ 185 h 547"/>
                  <a:gd name="T22" fmla="*/ 169 w 322"/>
                  <a:gd name="T23" fmla="*/ 185 h 547"/>
                  <a:gd name="T24" fmla="*/ 147 w 322"/>
                  <a:gd name="T25" fmla="*/ 187 h 547"/>
                  <a:gd name="T26" fmla="*/ 126 w 322"/>
                  <a:gd name="T27" fmla="*/ 194 h 547"/>
                  <a:gd name="T28" fmla="*/ 112 w 322"/>
                  <a:gd name="T29" fmla="*/ 202 h 547"/>
                  <a:gd name="T30" fmla="*/ 100 w 322"/>
                  <a:gd name="T31" fmla="*/ 212 h 547"/>
                  <a:gd name="T32" fmla="*/ 86 w 322"/>
                  <a:gd name="T33" fmla="*/ 228 h 547"/>
                  <a:gd name="T34" fmla="*/ 74 w 322"/>
                  <a:gd name="T35" fmla="*/ 248 h 547"/>
                  <a:gd name="T36" fmla="*/ 67 w 322"/>
                  <a:gd name="T37" fmla="*/ 271 h 547"/>
                  <a:gd name="T38" fmla="*/ 63 w 322"/>
                  <a:gd name="T39" fmla="*/ 290 h 547"/>
                  <a:gd name="T40" fmla="*/ 62 w 322"/>
                  <a:gd name="T41" fmla="*/ 310 h 547"/>
                  <a:gd name="T42" fmla="*/ 0 w 322"/>
                  <a:gd name="T43" fmla="*/ 547 h 547"/>
                  <a:gd name="T44" fmla="*/ 59 w 322"/>
                  <a:gd name="T45" fmla="*/ 0 h 547"/>
                  <a:gd name="T46" fmla="*/ 63 w 322"/>
                  <a:gd name="T47" fmla="*/ 183 h 547"/>
                  <a:gd name="T48" fmla="*/ 71 w 322"/>
                  <a:gd name="T49" fmla="*/ 171 h 547"/>
                  <a:gd name="T50" fmla="*/ 82 w 322"/>
                  <a:gd name="T51" fmla="*/ 160 h 547"/>
                  <a:gd name="T52" fmla="*/ 96 w 322"/>
                  <a:gd name="T53" fmla="*/ 150 h 547"/>
                  <a:gd name="T54" fmla="*/ 111 w 322"/>
                  <a:gd name="T55" fmla="*/ 142 h 547"/>
                  <a:gd name="T56" fmla="*/ 129 w 322"/>
                  <a:gd name="T57" fmla="*/ 135 h 547"/>
                  <a:gd name="T58" fmla="*/ 149 w 322"/>
                  <a:gd name="T59" fmla="*/ 131 h 547"/>
                  <a:gd name="T60" fmla="*/ 170 w 322"/>
                  <a:gd name="T61" fmla="*/ 128 h 547"/>
                  <a:gd name="T62" fmla="*/ 190 w 322"/>
                  <a:gd name="T63" fmla="*/ 128 h 547"/>
                  <a:gd name="T64" fmla="*/ 208 w 322"/>
                  <a:gd name="T65" fmla="*/ 130 h 547"/>
                  <a:gd name="T66" fmla="*/ 224 w 322"/>
                  <a:gd name="T67" fmla="*/ 133 h 547"/>
                  <a:gd name="T68" fmla="*/ 239 w 322"/>
                  <a:gd name="T69" fmla="*/ 138 h 547"/>
                  <a:gd name="T70" fmla="*/ 253 w 322"/>
                  <a:gd name="T71" fmla="*/ 145 h 547"/>
                  <a:gd name="T72" fmla="*/ 265 w 322"/>
                  <a:gd name="T73" fmla="*/ 152 h 547"/>
                  <a:gd name="T74" fmla="*/ 276 w 322"/>
                  <a:gd name="T75" fmla="*/ 161 h 547"/>
                  <a:gd name="T76" fmla="*/ 286 w 322"/>
                  <a:gd name="T77" fmla="*/ 172 h 547"/>
                  <a:gd name="T78" fmla="*/ 294 w 322"/>
                  <a:gd name="T79" fmla="*/ 183 h 547"/>
                  <a:gd name="T80" fmla="*/ 304 w 322"/>
                  <a:gd name="T81" fmla="*/ 202 h 547"/>
                  <a:gd name="T82" fmla="*/ 314 w 322"/>
                  <a:gd name="T83" fmla="*/ 230 h 547"/>
                  <a:gd name="T84" fmla="*/ 318 w 322"/>
                  <a:gd name="T85" fmla="*/ 246 h 547"/>
                  <a:gd name="T86" fmla="*/ 320 w 322"/>
                  <a:gd name="T87" fmla="*/ 262 h 547"/>
                  <a:gd name="T88" fmla="*/ 322 w 322"/>
                  <a:gd name="T89" fmla="*/ 295 h 5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322" h="547">
                    <a:moveTo>
                      <a:pt x="322" y="547"/>
                    </a:moveTo>
                    <a:lnTo>
                      <a:pt x="259" y="547"/>
                    </a:lnTo>
                    <a:lnTo>
                      <a:pt x="259" y="296"/>
                    </a:lnTo>
                    <a:lnTo>
                      <a:pt x="259" y="285"/>
                    </a:lnTo>
                    <a:lnTo>
                      <a:pt x="258" y="275"/>
                    </a:lnTo>
                    <a:lnTo>
                      <a:pt x="258" y="269"/>
                    </a:lnTo>
                    <a:lnTo>
                      <a:pt x="257" y="264"/>
                    </a:lnTo>
                    <a:lnTo>
                      <a:pt x="255" y="254"/>
                    </a:lnTo>
                    <a:lnTo>
                      <a:pt x="252" y="245"/>
                    </a:lnTo>
                    <a:lnTo>
                      <a:pt x="249" y="235"/>
                    </a:lnTo>
                    <a:lnTo>
                      <a:pt x="245" y="227"/>
                    </a:lnTo>
                    <a:lnTo>
                      <a:pt x="240" y="219"/>
                    </a:lnTo>
                    <a:lnTo>
                      <a:pt x="234" y="211"/>
                    </a:lnTo>
                    <a:lnTo>
                      <a:pt x="228" y="205"/>
                    </a:lnTo>
                    <a:lnTo>
                      <a:pt x="224" y="202"/>
                    </a:lnTo>
                    <a:lnTo>
                      <a:pt x="220" y="199"/>
                    </a:lnTo>
                    <a:lnTo>
                      <a:pt x="212" y="194"/>
                    </a:lnTo>
                    <a:lnTo>
                      <a:pt x="203" y="190"/>
                    </a:lnTo>
                    <a:lnTo>
                      <a:pt x="198" y="188"/>
                    </a:lnTo>
                    <a:lnTo>
                      <a:pt x="193" y="187"/>
                    </a:lnTo>
                    <a:lnTo>
                      <a:pt x="187" y="186"/>
                    </a:lnTo>
                    <a:lnTo>
                      <a:pt x="181" y="185"/>
                    </a:lnTo>
                    <a:lnTo>
                      <a:pt x="175" y="185"/>
                    </a:lnTo>
                    <a:lnTo>
                      <a:pt x="169" y="185"/>
                    </a:lnTo>
                    <a:lnTo>
                      <a:pt x="158" y="185"/>
                    </a:lnTo>
                    <a:lnTo>
                      <a:pt x="147" y="187"/>
                    </a:lnTo>
                    <a:lnTo>
                      <a:pt x="136" y="190"/>
                    </a:lnTo>
                    <a:lnTo>
                      <a:pt x="126" y="194"/>
                    </a:lnTo>
                    <a:lnTo>
                      <a:pt x="117" y="199"/>
                    </a:lnTo>
                    <a:lnTo>
                      <a:pt x="112" y="202"/>
                    </a:lnTo>
                    <a:lnTo>
                      <a:pt x="108" y="205"/>
                    </a:lnTo>
                    <a:lnTo>
                      <a:pt x="100" y="212"/>
                    </a:lnTo>
                    <a:lnTo>
                      <a:pt x="92" y="220"/>
                    </a:lnTo>
                    <a:lnTo>
                      <a:pt x="86" y="228"/>
                    </a:lnTo>
                    <a:lnTo>
                      <a:pt x="80" y="238"/>
                    </a:lnTo>
                    <a:lnTo>
                      <a:pt x="74" y="248"/>
                    </a:lnTo>
                    <a:lnTo>
                      <a:pt x="70" y="259"/>
                    </a:lnTo>
                    <a:lnTo>
                      <a:pt x="67" y="271"/>
                    </a:lnTo>
                    <a:lnTo>
                      <a:pt x="64" y="283"/>
                    </a:lnTo>
                    <a:lnTo>
                      <a:pt x="63" y="290"/>
                    </a:lnTo>
                    <a:lnTo>
                      <a:pt x="63" y="296"/>
                    </a:lnTo>
                    <a:lnTo>
                      <a:pt x="62" y="310"/>
                    </a:lnTo>
                    <a:lnTo>
                      <a:pt x="62" y="547"/>
                    </a:lnTo>
                    <a:lnTo>
                      <a:pt x="0" y="547"/>
                    </a:lnTo>
                    <a:lnTo>
                      <a:pt x="0" y="0"/>
                    </a:lnTo>
                    <a:lnTo>
                      <a:pt x="59" y="0"/>
                    </a:lnTo>
                    <a:lnTo>
                      <a:pt x="59" y="189"/>
                    </a:lnTo>
                    <a:lnTo>
                      <a:pt x="63" y="183"/>
                    </a:lnTo>
                    <a:lnTo>
                      <a:pt x="66" y="177"/>
                    </a:lnTo>
                    <a:lnTo>
                      <a:pt x="71" y="171"/>
                    </a:lnTo>
                    <a:lnTo>
                      <a:pt x="76" y="165"/>
                    </a:lnTo>
                    <a:lnTo>
                      <a:pt x="82" y="160"/>
                    </a:lnTo>
                    <a:lnTo>
                      <a:pt x="89" y="155"/>
                    </a:lnTo>
                    <a:lnTo>
                      <a:pt x="96" y="150"/>
                    </a:lnTo>
                    <a:lnTo>
                      <a:pt x="103" y="146"/>
                    </a:lnTo>
                    <a:lnTo>
                      <a:pt x="111" y="142"/>
                    </a:lnTo>
                    <a:lnTo>
                      <a:pt x="120" y="138"/>
                    </a:lnTo>
                    <a:lnTo>
                      <a:pt x="129" y="135"/>
                    </a:lnTo>
                    <a:lnTo>
                      <a:pt x="139" y="133"/>
                    </a:lnTo>
                    <a:lnTo>
                      <a:pt x="149" y="131"/>
                    </a:lnTo>
                    <a:lnTo>
                      <a:pt x="159" y="129"/>
                    </a:lnTo>
                    <a:lnTo>
                      <a:pt x="170" y="128"/>
                    </a:lnTo>
                    <a:lnTo>
                      <a:pt x="181" y="128"/>
                    </a:lnTo>
                    <a:lnTo>
                      <a:pt x="190" y="128"/>
                    </a:lnTo>
                    <a:lnTo>
                      <a:pt x="199" y="129"/>
                    </a:lnTo>
                    <a:lnTo>
                      <a:pt x="208" y="130"/>
                    </a:lnTo>
                    <a:lnTo>
                      <a:pt x="216" y="131"/>
                    </a:lnTo>
                    <a:lnTo>
                      <a:pt x="224" y="133"/>
                    </a:lnTo>
                    <a:lnTo>
                      <a:pt x="232" y="136"/>
                    </a:lnTo>
                    <a:lnTo>
                      <a:pt x="239" y="138"/>
                    </a:lnTo>
                    <a:lnTo>
                      <a:pt x="246" y="141"/>
                    </a:lnTo>
                    <a:lnTo>
                      <a:pt x="253" y="145"/>
                    </a:lnTo>
                    <a:lnTo>
                      <a:pt x="259" y="148"/>
                    </a:lnTo>
                    <a:lnTo>
                      <a:pt x="265" y="152"/>
                    </a:lnTo>
                    <a:lnTo>
                      <a:pt x="271" y="157"/>
                    </a:lnTo>
                    <a:lnTo>
                      <a:pt x="276" y="161"/>
                    </a:lnTo>
                    <a:lnTo>
                      <a:pt x="281" y="166"/>
                    </a:lnTo>
                    <a:lnTo>
                      <a:pt x="286" y="172"/>
                    </a:lnTo>
                    <a:lnTo>
                      <a:pt x="290" y="177"/>
                    </a:lnTo>
                    <a:lnTo>
                      <a:pt x="294" y="183"/>
                    </a:lnTo>
                    <a:lnTo>
                      <a:pt x="298" y="189"/>
                    </a:lnTo>
                    <a:lnTo>
                      <a:pt x="304" y="202"/>
                    </a:lnTo>
                    <a:lnTo>
                      <a:pt x="310" y="216"/>
                    </a:lnTo>
                    <a:lnTo>
                      <a:pt x="314" y="230"/>
                    </a:lnTo>
                    <a:lnTo>
                      <a:pt x="316" y="238"/>
                    </a:lnTo>
                    <a:lnTo>
                      <a:pt x="318" y="246"/>
                    </a:lnTo>
                    <a:lnTo>
                      <a:pt x="319" y="254"/>
                    </a:lnTo>
                    <a:lnTo>
                      <a:pt x="320" y="262"/>
                    </a:lnTo>
                    <a:lnTo>
                      <a:pt x="321" y="278"/>
                    </a:lnTo>
                    <a:lnTo>
                      <a:pt x="322" y="295"/>
                    </a:lnTo>
                    <a:lnTo>
                      <a:pt x="322" y="54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29" name="Freeform 12"/>
              <p:cNvSpPr>
                <a:spLocks noEditPoints="1"/>
              </p:cNvSpPr>
              <p:nvPr userDrawn="1"/>
            </p:nvSpPr>
            <p:spPr bwMode="auto">
              <a:xfrm>
                <a:off x="5335588" y="4527551"/>
                <a:ext cx="554037" cy="676275"/>
              </a:xfrm>
              <a:custGeom>
                <a:avLst/>
                <a:gdLst>
                  <a:gd name="T0" fmla="*/ 66 w 349"/>
                  <a:gd name="T1" fmla="*/ 246 h 426"/>
                  <a:gd name="T2" fmla="*/ 71 w 349"/>
                  <a:gd name="T3" fmla="*/ 272 h 426"/>
                  <a:gd name="T4" fmla="*/ 84 w 349"/>
                  <a:gd name="T5" fmla="*/ 302 h 426"/>
                  <a:gd name="T6" fmla="*/ 98 w 349"/>
                  <a:gd name="T7" fmla="*/ 323 h 426"/>
                  <a:gd name="T8" fmla="*/ 121 w 349"/>
                  <a:gd name="T9" fmla="*/ 345 h 426"/>
                  <a:gd name="T10" fmla="*/ 143 w 349"/>
                  <a:gd name="T11" fmla="*/ 358 h 426"/>
                  <a:gd name="T12" fmla="*/ 161 w 349"/>
                  <a:gd name="T13" fmla="*/ 364 h 426"/>
                  <a:gd name="T14" fmla="*/ 188 w 349"/>
                  <a:gd name="T15" fmla="*/ 367 h 426"/>
                  <a:gd name="T16" fmla="*/ 221 w 349"/>
                  <a:gd name="T17" fmla="*/ 364 h 426"/>
                  <a:gd name="T18" fmla="*/ 248 w 349"/>
                  <a:gd name="T19" fmla="*/ 355 h 426"/>
                  <a:gd name="T20" fmla="*/ 269 w 349"/>
                  <a:gd name="T21" fmla="*/ 343 h 426"/>
                  <a:gd name="T22" fmla="*/ 295 w 349"/>
                  <a:gd name="T23" fmla="*/ 320 h 426"/>
                  <a:gd name="T24" fmla="*/ 342 w 349"/>
                  <a:gd name="T25" fmla="*/ 356 h 426"/>
                  <a:gd name="T26" fmla="*/ 322 w 349"/>
                  <a:gd name="T27" fmla="*/ 377 h 426"/>
                  <a:gd name="T28" fmla="*/ 296 w 349"/>
                  <a:gd name="T29" fmla="*/ 396 h 426"/>
                  <a:gd name="T30" fmla="*/ 265 w 349"/>
                  <a:gd name="T31" fmla="*/ 412 h 426"/>
                  <a:gd name="T32" fmla="*/ 227 w 349"/>
                  <a:gd name="T33" fmla="*/ 422 h 426"/>
                  <a:gd name="T34" fmla="*/ 184 w 349"/>
                  <a:gd name="T35" fmla="*/ 426 h 426"/>
                  <a:gd name="T36" fmla="*/ 154 w 349"/>
                  <a:gd name="T37" fmla="*/ 424 h 426"/>
                  <a:gd name="T38" fmla="*/ 127 w 349"/>
                  <a:gd name="T39" fmla="*/ 417 h 426"/>
                  <a:gd name="T40" fmla="*/ 101 w 349"/>
                  <a:gd name="T41" fmla="*/ 406 h 426"/>
                  <a:gd name="T42" fmla="*/ 78 w 349"/>
                  <a:gd name="T43" fmla="*/ 391 h 426"/>
                  <a:gd name="T44" fmla="*/ 58 w 349"/>
                  <a:gd name="T45" fmla="*/ 373 h 426"/>
                  <a:gd name="T46" fmla="*/ 40 w 349"/>
                  <a:gd name="T47" fmla="*/ 351 h 426"/>
                  <a:gd name="T48" fmla="*/ 21 w 349"/>
                  <a:gd name="T49" fmla="*/ 317 h 426"/>
                  <a:gd name="T50" fmla="*/ 11 w 349"/>
                  <a:gd name="T51" fmla="*/ 288 h 426"/>
                  <a:gd name="T52" fmla="*/ 4 w 349"/>
                  <a:gd name="T53" fmla="*/ 257 h 426"/>
                  <a:gd name="T54" fmla="*/ 0 w 349"/>
                  <a:gd name="T55" fmla="*/ 224 h 426"/>
                  <a:gd name="T56" fmla="*/ 1 w 349"/>
                  <a:gd name="T57" fmla="*/ 191 h 426"/>
                  <a:gd name="T58" fmla="*/ 6 w 349"/>
                  <a:gd name="T59" fmla="*/ 159 h 426"/>
                  <a:gd name="T60" fmla="*/ 15 w 349"/>
                  <a:gd name="T61" fmla="*/ 129 h 426"/>
                  <a:gd name="T62" fmla="*/ 27 w 349"/>
                  <a:gd name="T63" fmla="*/ 102 h 426"/>
                  <a:gd name="T64" fmla="*/ 43 w 349"/>
                  <a:gd name="T65" fmla="*/ 77 h 426"/>
                  <a:gd name="T66" fmla="*/ 68 w 349"/>
                  <a:gd name="T67" fmla="*/ 48 h 426"/>
                  <a:gd name="T68" fmla="*/ 89 w 349"/>
                  <a:gd name="T69" fmla="*/ 30 h 426"/>
                  <a:gd name="T70" fmla="*/ 113 w 349"/>
                  <a:gd name="T71" fmla="*/ 17 h 426"/>
                  <a:gd name="T72" fmla="*/ 139 w 349"/>
                  <a:gd name="T73" fmla="*/ 7 h 426"/>
                  <a:gd name="T74" fmla="*/ 165 w 349"/>
                  <a:gd name="T75" fmla="*/ 1 h 426"/>
                  <a:gd name="T76" fmla="*/ 194 w 349"/>
                  <a:gd name="T77" fmla="*/ 0 h 426"/>
                  <a:gd name="T78" fmla="*/ 224 w 349"/>
                  <a:gd name="T79" fmla="*/ 4 h 426"/>
                  <a:gd name="T80" fmla="*/ 252 w 349"/>
                  <a:gd name="T81" fmla="*/ 13 h 426"/>
                  <a:gd name="T82" fmla="*/ 275 w 349"/>
                  <a:gd name="T83" fmla="*/ 25 h 426"/>
                  <a:gd name="T84" fmla="*/ 294 w 349"/>
                  <a:gd name="T85" fmla="*/ 41 h 426"/>
                  <a:gd name="T86" fmla="*/ 311 w 349"/>
                  <a:gd name="T87" fmla="*/ 60 h 426"/>
                  <a:gd name="T88" fmla="*/ 331 w 349"/>
                  <a:gd name="T89" fmla="*/ 96 h 426"/>
                  <a:gd name="T90" fmla="*/ 340 w 349"/>
                  <a:gd name="T91" fmla="*/ 121 h 426"/>
                  <a:gd name="T92" fmla="*/ 345 w 349"/>
                  <a:gd name="T93" fmla="*/ 146 h 426"/>
                  <a:gd name="T94" fmla="*/ 349 w 349"/>
                  <a:gd name="T95" fmla="*/ 189 h 426"/>
                  <a:gd name="T96" fmla="*/ 66 w 349"/>
                  <a:gd name="T97" fmla="*/ 176 h 426"/>
                  <a:gd name="T98" fmla="*/ 288 w 349"/>
                  <a:gd name="T99" fmla="*/ 157 h 426"/>
                  <a:gd name="T100" fmla="*/ 282 w 349"/>
                  <a:gd name="T101" fmla="*/ 129 h 426"/>
                  <a:gd name="T102" fmla="*/ 272 w 349"/>
                  <a:gd name="T103" fmla="*/ 109 h 426"/>
                  <a:gd name="T104" fmla="*/ 253 w 349"/>
                  <a:gd name="T105" fmla="*/ 84 h 426"/>
                  <a:gd name="T106" fmla="*/ 226 w 349"/>
                  <a:gd name="T107" fmla="*/ 68 h 426"/>
                  <a:gd name="T108" fmla="*/ 195 w 349"/>
                  <a:gd name="T109" fmla="*/ 59 h 426"/>
                  <a:gd name="T110" fmla="*/ 161 w 349"/>
                  <a:gd name="T111" fmla="*/ 61 h 426"/>
                  <a:gd name="T112" fmla="*/ 140 w 349"/>
                  <a:gd name="T113" fmla="*/ 68 h 426"/>
                  <a:gd name="T114" fmla="*/ 113 w 349"/>
                  <a:gd name="T115" fmla="*/ 86 h 426"/>
                  <a:gd name="T116" fmla="*/ 91 w 349"/>
                  <a:gd name="T117" fmla="*/ 111 h 426"/>
                  <a:gd name="T118" fmla="*/ 78 w 349"/>
                  <a:gd name="T119" fmla="*/ 136 h 426"/>
                  <a:gd name="T120" fmla="*/ 68 w 349"/>
                  <a:gd name="T121" fmla="*/ 164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49" h="426">
                    <a:moveTo>
                      <a:pt x="64" y="227"/>
                    </a:moveTo>
                    <a:lnTo>
                      <a:pt x="65" y="240"/>
                    </a:lnTo>
                    <a:lnTo>
                      <a:pt x="66" y="246"/>
                    </a:lnTo>
                    <a:lnTo>
                      <a:pt x="67" y="253"/>
                    </a:lnTo>
                    <a:lnTo>
                      <a:pt x="69" y="266"/>
                    </a:lnTo>
                    <a:lnTo>
                      <a:pt x="71" y="272"/>
                    </a:lnTo>
                    <a:lnTo>
                      <a:pt x="73" y="278"/>
                    </a:lnTo>
                    <a:lnTo>
                      <a:pt x="78" y="290"/>
                    </a:lnTo>
                    <a:lnTo>
                      <a:pt x="84" y="302"/>
                    </a:lnTo>
                    <a:lnTo>
                      <a:pt x="87" y="307"/>
                    </a:lnTo>
                    <a:lnTo>
                      <a:pt x="90" y="313"/>
                    </a:lnTo>
                    <a:lnTo>
                      <a:pt x="98" y="323"/>
                    </a:lnTo>
                    <a:lnTo>
                      <a:pt x="107" y="332"/>
                    </a:lnTo>
                    <a:lnTo>
                      <a:pt x="116" y="341"/>
                    </a:lnTo>
                    <a:lnTo>
                      <a:pt x="121" y="345"/>
                    </a:lnTo>
                    <a:lnTo>
                      <a:pt x="126" y="349"/>
                    </a:lnTo>
                    <a:lnTo>
                      <a:pt x="137" y="355"/>
                    </a:lnTo>
                    <a:lnTo>
                      <a:pt x="143" y="358"/>
                    </a:lnTo>
                    <a:lnTo>
                      <a:pt x="149" y="360"/>
                    </a:lnTo>
                    <a:lnTo>
                      <a:pt x="155" y="362"/>
                    </a:lnTo>
                    <a:lnTo>
                      <a:pt x="161" y="364"/>
                    </a:lnTo>
                    <a:lnTo>
                      <a:pt x="168" y="365"/>
                    </a:lnTo>
                    <a:lnTo>
                      <a:pt x="174" y="366"/>
                    </a:lnTo>
                    <a:lnTo>
                      <a:pt x="188" y="367"/>
                    </a:lnTo>
                    <a:lnTo>
                      <a:pt x="200" y="367"/>
                    </a:lnTo>
                    <a:lnTo>
                      <a:pt x="211" y="366"/>
                    </a:lnTo>
                    <a:lnTo>
                      <a:pt x="221" y="364"/>
                    </a:lnTo>
                    <a:lnTo>
                      <a:pt x="230" y="361"/>
                    </a:lnTo>
                    <a:lnTo>
                      <a:pt x="240" y="359"/>
                    </a:lnTo>
                    <a:lnTo>
                      <a:pt x="248" y="355"/>
                    </a:lnTo>
                    <a:lnTo>
                      <a:pt x="256" y="352"/>
                    </a:lnTo>
                    <a:lnTo>
                      <a:pt x="263" y="348"/>
                    </a:lnTo>
                    <a:lnTo>
                      <a:pt x="269" y="343"/>
                    </a:lnTo>
                    <a:lnTo>
                      <a:pt x="275" y="339"/>
                    </a:lnTo>
                    <a:lnTo>
                      <a:pt x="286" y="330"/>
                    </a:lnTo>
                    <a:lnTo>
                      <a:pt x="295" y="320"/>
                    </a:lnTo>
                    <a:lnTo>
                      <a:pt x="303" y="312"/>
                    </a:lnTo>
                    <a:lnTo>
                      <a:pt x="347" y="349"/>
                    </a:lnTo>
                    <a:lnTo>
                      <a:pt x="342" y="356"/>
                    </a:lnTo>
                    <a:lnTo>
                      <a:pt x="336" y="363"/>
                    </a:lnTo>
                    <a:lnTo>
                      <a:pt x="329" y="370"/>
                    </a:lnTo>
                    <a:lnTo>
                      <a:pt x="322" y="377"/>
                    </a:lnTo>
                    <a:lnTo>
                      <a:pt x="314" y="384"/>
                    </a:lnTo>
                    <a:lnTo>
                      <a:pt x="306" y="390"/>
                    </a:lnTo>
                    <a:lnTo>
                      <a:pt x="296" y="396"/>
                    </a:lnTo>
                    <a:lnTo>
                      <a:pt x="286" y="402"/>
                    </a:lnTo>
                    <a:lnTo>
                      <a:pt x="276" y="407"/>
                    </a:lnTo>
                    <a:lnTo>
                      <a:pt x="265" y="412"/>
                    </a:lnTo>
                    <a:lnTo>
                      <a:pt x="253" y="416"/>
                    </a:lnTo>
                    <a:lnTo>
                      <a:pt x="241" y="419"/>
                    </a:lnTo>
                    <a:lnTo>
                      <a:pt x="227" y="422"/>
                    </a:lnTo>
                    <a:lnTo>
                      <a:pt x="213" y="424"/>
                    </a:lnTo>
                    <a:lnTo>
                      <a:pt x="199" y="426"/>
                    </a:lnTo>
                    <a:lnTo>
                      <a:pt x="184" y="426"/>
                    </a:lnTo>
                    <a:lnTo>
                      <a:pt x="174" y="426"/>
                    </a:lnTo>
                    <a:lnTo>
                      <a:pt x="164" y="425"/>
                    </a:lnTo>
                    <a:lnTo>
                      <a:pt x="154" y="424"/>
                    </a:lnTo>
                    <a:lnTo>
                      <a:pt x="145" y="422"/>
                    </a:lnTo>
                    <a:lnTo>
                      <a:pt x="136" y="420"/>
                    </a:lnTo>
                    <a:lnTo>
                      <a:pt x="127" y="417"/>
                    </a:lnTo>
                    <a:lnTo>
                      <a:pt x="118" y="414"/>
                    </a:lnTo>
                    <a:lnTo>
                      <a:pt x="109" y="410"/>
                    </a:lnTo>
                    <a:lnTo>
                      <a:pt x="101" y="406"/>
                    </a:lnTo>
                    <a:lnTo>
                      <a:pt x="93" y="401"/>
                    </a:lnTo>
                    <a:lnTo>
                      <a:pt x="85" y="397"/>
                    </a:lnTo>
                    <a:lnTo>
                      <a:pt x="78" y="391"/>
                    </a:lnTo>
                    <a:lnTo>
                      <a:pt x="71" y="385"/>
                    </a:lnTo>
                    <a:lnTo>
                      <a:pt x="64" y="379"/>
                    </a:lnTo>
                    <a:lnTo>
                      <a:pt x="58" y="373"/>
                    </a:lnTo>
                    <a:lnTo>
                      <a:pt x="51" y="366"/>
                    </a:lnTo>
                    <a:lnTo>
                      <a:pt x="45" y="359"/>
                    </a:lnTo>
                    <a:lnTo>
                      <a:pt x="40" y="351"/>
                    </a:lnTo>
                    <a:lnTo>
                      <a:pt x="30" y="335"/>
                    </a:lnTo>
                    <a:lnTo>
                      <a:pt x="25" y="326"/>
                    </a:lnTo>
                    <a:lnTo>
                      <a:pt x="21" y="317"/>
                    </a:lnTo>
                    <a:lnTo>
                      <a:pt x="17" y="308"/>
                    </a:lnTo>
                    <a:lnTo>
                      <a:pt x="14" y="298"/>
                    </a:lnTo>
                    <a:lnTo>
                      <a:pt x="11" y="288"/>
                    </a:lnTo>
                    <a:lnTo>
                      <a:pt x="8" y="278"/>
                    </a:lnTo>
                    <a:lnTo>
                      <a:pt x="5" y="268"/>
                    </a:lnTo>
                    <a:lnTo>
                      <a:pt x="4" y="257"/>
                    </a:lnTo>
                    <a:lnTo>
                      <a:pt x="2" y="247"/>
                    </a:lnTo>
                    <a:lnTo>
                      <a:pt x="1" y="235"/>
                    </a:lnTo>
                    <a:lnTo>
                      <a:pt x="0" y="224"/>
                    </a:lnTo>
                    <a:lnTo>
                      <a:pt x="0" y="213"/>
                    </a:lnTo>
                    <a:lnTo>
                      <a:pt x="0" y="202"/>
                    </a:lnTo>
                    <a:lnTo>
                      <a:pt x="1" y="191"/>
                    </a:lnTo>
                    <a:lnTo>
                      <a:pt x="2" y="180"/>
                    </a:lnTo>
                    <a:lnTo>
                      <a:pt x="4" y="169"/>
                    </a:lnTo>
                    <a:lnTo>
                      <a:pt x="6" y="159"/>
                    </a:lnTo>
                    <a:lnTo>
                      <a:pt x="9" y="149"/>
                    </a:lnTo>
                    <a:lnTo>
                      <a:pt x="12" y="139"/>
                    </a:lnTo>
                    <a:lnTo>
                      <a:pt x="15" y="129"/>
                    </a:lnTo>
                    <a:lnTo>
                      <a:pt x="19" y="120"/>
                    </a:lnTo>
                    <a:lnTo>
                      <a:pt x="23" y="111"/>
                    </a:lnTo>
                    <a:lnTo>
                      <a:pt x="27" y="102"/>
                    </a:lnTo>
                    <a:lnTo>
                      <a:pt x="32" y="93"/>
                    </a:lnTo>
                    <a:lnTo>
                      <a:pt x="37" y="85"/>
                    </a:lnTo>
                    <a:lnTo>
                      <a:pt x="43" y="77"/>
                    </a:lnTo>
                    <a:lnTo>
                      <a:pt x="49" y="69"/>
                    </a:lnTo>
                    <a:lnTo>
                      <a:pt x="55" y="62"/>
                    </a:lnTo>
                    <a:lnTo>
                      <a:pt x="68" y="48"/>
                    </a:lnTo>
                    <a:lnTo>
                      <a:pt x="75" y="42"/>
                    </a:lnTo>
                    <a:lnTo>
                      <a:pt x="82" y="36"/>
                    </a:lnTo>
                    <a:lnTo>
                      <a:pt x="89" y="30"/>
                    </a:lnTo>
                    <a:lnTo>
                      <a:pt x="97" y="25"/>
                    </a:lnTo>
                    <a:lnTo>
                      <a:pt x="105" y="21"/>
                    </a:lnTo>
                    <a:lnTo>
                      <a:pt x="113" y="17"/>
                    </a:lnTo>
                    <a:lnTo>
                      <a:pt x="121" y="13"/>
                    </a:lnTo>
                    <a:lnTo>
                      <a:pt x="130" y="9"/>
                    </a:lnTo>
                    <a:lnTo>
                      <a:pt x="139" y="7"/>
                    </a:lnTo>
                    <a:lnTo>
                      <a:pt x="147" y="4"/>
                    </a:lnTo>
                    <a:lnTo>
                      <a:pt x="156" y="2"/>
                    </a:lnTo>
                    <a:lnTo>
                      <a:pt x="165" y="1"/>
                    </a:lnTo>
                    <a:lnTo>
                      <a:pt x="174" y="0"/>
                    </a:lnTo>
                    <a:lnTo>
                      <a:pt x="184" y="0"/>
                    </a:lnTo>
                    <a:lnTo>
                      <a:pt x="194" y="0"/>
                    </a:lnTo>
                    <a:lnTo>
                      <a:pt x="205" y="1"/>
                    </a:lnTo>
                    <a:lnTo>
                      <a:pt x="215" y="2"/>
                    </a:lnTo>
                    <a:lnTo>
                      <a:pt x="224" y="4"/>
                    </a:lnTo>
                    <a:lnTo>
                      <a:pt x="234" y="7"/>
                    </a:lnTo>
                    <a:lnTo>
                      <a:pt x="243" y="9"/>
                    </a:lnTo>
                    <a:lnTo>
                      <a:pt x="252" y="13"/>
                    </a:lnTo>
                    <a:lnTo>
                      <a:pt x="260" y="16"/>
                    </a:lnTo>
                    <a:lnTo>
                      <a:pt x="267" y="21"/>
                    </a:lnTo>
                    <a:lnTo>
                      <a:pt x="275" y="25"/>
                    </a:lnTo>
                    <a:lnTo>
                      <a:pt x="282" y="30"/>
                    </a:lnTo>
                    <a:lnTo>
                      <a:pt x="288" y="35"/>
                    </a:lnTo>
                    <a:lnTo>
                      <a:pt x="294" y="41"/>
                    </a:lnTo>
                    <a:lnTo>
                      <a:pt x="300" y="47"/>
                    </a:lnTo>
                    <a:lnTo>
                      <a:pt x="306" y="53"/>
                    </a:lnTo>
                    <a:lnTo>
                      <a:pt x="311" y="60"/>
                    </a:lnTo>
                    <a:lnTo>
                      <a:pt x="320" y="74"/>
                    </a:lnTo>
                    <a:lnTo>
                      <a:pt x="328" y="89"/>
                    </a:lnTo>
                    <a:lnTo>
                      <a:pt x="331" y="96"/>
                    </a:lnTo>
                    <a:lnTo>
                      <a:pt x="334" y="104"/>
                    </a:lnTo>
                    <a:lnTo>
                      <a:pt x="337" y="112"/>
                    </a:lnTo>
                    <a:lnTo>
                      <a:pt x="340" y="121"/>
                    </a:lnTo>
                    <a:lnTo>
                      <a:pt x="342" y="129"/>
                    </a:lnTo>
                    <a:lnTo>
                      <a:pt x="344" y="137"/>
                    </a:lnTo>
                    <a:lnTo>
                      <a:pt x="345" y="146"/>
                    </a:lnTo>
                    <a:lnTo>
                      <a:pt x="347" y="155"/>
                    </a:lnTo>
                    <a:lnTo>
                      <a:pt x="348" y="172"/>
                    </a:lnTo>
                    <a:lnTo>
                      <a:pt x="349" y="189"/>
                    </a:lnTo>
                    <a:lnTo>
                      <a:pt x="349" y="227"/>
                    </a:lnTo>
                    <a:lnTo>
                      <a:pt x="64" y="227"/>
                    </a:lnTo>
                    <a:close/>
                    <a:moveTo>
                      <a:pt x="66" y="176"/>
                    </a:moveTo>
                    <a:lnTo>
                      <a:pt x="289" y="176"/>
                    </a:lnTo>
                    <a:lnTo>
                      <a:pt x="289" y="163"/>
                    </a:lnTo>
                    <a:lnTo>
                      <a:pt x="288" y="157"/>
                    </a:lnTo>
                    <a:lnTo>
                      <a:pt x="287" y="151"/>
                    </a:lnTo>
                    <a:lnTo>
                      <a:pt x="285" y="140"/>
                    </a:lnTo>
                    <a:lnTo>
                      <a:pt x="282" y="129"/>
                    </a:lnTo>
                    <a:lnTo>
                      <a:pt x="280" y="124"/>
                    </a:lnTo>
                    <a:lnTo>
                      <a:pt x="277" y="118"/>
                    </a:lnTo>
                    <a:lnTo>
                      <a:pt x="272" y="109"/>
                    </a:lnTo>
                    <a:lnTo>
                      <a:pt x="267" y="100"/>
                    </a:lnTo>
                    <a:lnTo>
                      <a:pt x="260" y="92"/>
                    </a:lnTo>
                    <a:lnTo>
                      <a:pt x="253" y="84"/>
                    </a:lnTo>
                    <a:lnTo>
                      <a:pt x="245" y="78"/>
                    </a:lnTo>
                    <a:lnTo>
                      <a:pt x="235" y="72"/>
                    </a:lnTo>
                    <a:lnTo>
                      <a:pt x="226" y="68"/>
                    </a:lnTo>
                    <a:lnTo>
                      <a:pt x="216" y="64"/>
                    </a:lnTo>
                    <a:lnTo>
                      <a:pt x="206" y="61"/>
                    </a:lnTo>
                    <a:lnTo>
                      <a:pt x="195" y="59"/>
                    </a:lnTo>
                    <a:lnTo>
                      <a:pt x="184" y="59"/>
                    </a:lnTo>
                    <a:lnTo>
                      <a:pt x="172" y="60"/>
                    </a:lnTo>
                    <a:lnTo>
                      <a:pt x="161" y="61"/>
                    </a:lnTo>
                    <a:lnTo>
                      <a:pt x="155" y="63"/>
                    </a:lnTo>
                    <a:lnTo>
                      <a:pt x="150" y="64"/>
                    </a:lnTo>
                    <a:lnTo>
                      <a:pt x="140" y="68"/>
                    </a:lnTo>
                    <a:lnTo>
                      <a:pt x="130" y="73"/>
                    </a:lnTo>
                    <a:lnTo>
                      <a:pt x="121" y="79"/>
                    </a:lnTo>
                    <a:lnTo>
                      <a:pt x="113" y="86"/>
                    </a:lnTo>
                    <a:lnTo>
                      <a:pt x="105" y="94"/>
                    </a:lnTo>
                    <a:lnTo>
                      <a:pt x="98" y="102"/>
                    </a:lnTo>
                    <a:lnTo>
                      <a:pt x="91" y="111"/>
                    </a:lnTo>
                    <a:lnTo>
                      <a:pt x="85" y="121"/>
                    </a:lnTo>
                    <a:lnTo>
                      <a:pt x="80" y="131"/>
                    </a:lnTo>
                    <a:lnTo>
                      <a:pt x="78" y="136"/>
                    </a:lnTo>
                    <a:lnTo>
                      <a:pt x="75" y="142"/>
                    </a:lnTo>
                    <a:lnTo>
                      <a:pt x="71" y="153"/>
                    </a:lnTo>
                    <a:lnTo>
                      <a:pt x="68" y="164"/>
                    </a:lnTo>
                    <a:lnTo>
                      <a:pt x="66" y="17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30" name="Freeform 13"/>
              <p:cNvSpPr>
                <a:spLocks/>
              </p:cNvSpPr>
              <p:nvPr userDrawn="1"/>
            </p:nvSpPr>
            <p:spPr bwMode="auto">
              <a:xfrm>
                <a:off x="6226175" y="4538663"/>
                <a:ext cx="908050" cy="652463"/>
              </a:xfrm>
              <a:custGeom>
                <a:avLst/>
                <a:gdLst>
                  <a:gd name="T0" fmla="*/ 448 w 572"/>
                  <a:gd name="T1" fmla="*/ 411 h 411"/>
                  <a:gd name="T2" fmla="*/ 377 w 572"/>
                  <a:gd name="T3" fmla="*/ 411 h 411"/>
                  <a:gd name="T4" fmla="*/ 285 w 572"/>
                  <a:gd name="T5" fmla="*/ 80 h 411"/>
                  <a:gd name="T6" fmla="*/ 194 w 572"/>
                  <a:gd name="T7" fmla="*/ 411 h 411"/>
                  <a:gd name="T8" fmla="*/ 124 w 572"/>
                  <a:gd name="T9" fmla="*/ 411 h 411"/>
                  <a:gd name="T10" fmla="*/ 0 w 572"/>
                  <a:gd name="T11" fmla="*/ 0 h 411"/>
                  <a:gd name="T12" fmla="*/ 68 w 572"/>
                  <a:gd name="T13" fmla="*/ 0 h 411"/>
                  <a:gd name="T14" fmla="*/ 161 w 572"/>
                  <a:gd name="T15" fmla="*/ 340 h 411"/>
                  <a:gd name="T16" fmla="*/ 256 w 572"/>
                  <a:gd name="T17" fmla="*/ 0 h 411"/>
                  <a:gd name="T18" fmla="*/ 319 w 572"/>
                  <a:gd name="T19" fmla="*/ 0 h 411"/>
                  <a:gd name="T20" fmla="*/ 415 w 572"/>
                  <a:gd name="T21" fmla="*/ 340 h 411"/>
                  <a:gd name="T22" fmla="*/ 507 w 572"/>
                  <a:gd name="T23" fmla="*/ 0 h 411"/>
                  <a:gd name="T24" fmla="*/ 572 w 572"/>
                  <a:gd name="T25" fmla="*/ 0 h 411"/>
                  <a:gd name="T26" fmla="*/ 448 w 572"/>
                  <a:gd name="T27" fmla="*/ 411 h 4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72" h="411">
                    <a:moveTo>
                      <a:pt x="448" y="411"/>
                    </a:moveTo>
                    <a:lnTo>
                      <a:pt x="377" y="411"/>
                    </a:lnTo>
                    <a:lnTo>
                      <a:pt x="285" y="80"/>
                    </a:lnTo>
                    <a:lnTo>
                      <a:pt x="194" y="411"/>
                    </a:lnTo>
                    <a:lnTo>
                      <a:pt x="124" y="411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161" y="340"/>
                    </a:lnTo>
                    <a:lnTo>
                      <a:pt x="256" y="0"/>
                    </a:lnTo>
                    <a:lnTo>
                      <a:pt x="319" y="0"/>
                    </a:lnTo>
                    <a:lnTo>
                      <a:pt x="415" y="340"/>
                    </a:lnTo>
                    <a:lnTo>
                      <a:pt x="507" y="0"/>
                    </a:lnTo>
                    <a:lnTo>
                      <a:pt x="572" y="0"/>
                    </a:lnTo>
                    <a:lnTo>
                      <a:pt x="448" y="41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31" name="Freeform 14"/>
              <p:cNvSpPr>
                <a:spLocks noEditPoints="1"/>
              </p:cNvSpPr>
              <p:nvPr userDrawn="1"/>
            </p:nvSpPr>
            <p:spPr bwMode="auto">
              <a:xfrm>
                <a:off x="7207250" y="4527551"/>
                <a:ext cx="584200" cy="676275"/>
              </a:xfrm>
              <a:custGeom>
                <a:avLst/>
                <a:gdLst>
                  <a:gd name="T0" fmla="*/ 152 w 368"/>
                  <a:gd name="T1" fmla="*/ 424 h 426"/>
                  <a:gd name="T2" fmla="*/ 114 w 368"/>
                  <a:gd name="T3" fmla="*/ 413 h 426"/>
                  <a:gd name="T4" fmla="*/ 82 w 368"/>
                  <a:gd name="T5" fmla="*/ 395 h 426"/>
                  <a:gd name="T6" fmla="*/ 54 w 368"/>
                  <a:gd name="T7" fmla="*/ 370 h 426"/>
                  <a:gd name="T8" fmla="*/ 37 w 368"/>
                  <a:gd name="T9" fmla="*/ 348 h 426"/>
                  <a:gd name="T10" fmla="*/ 19 w 368"/>
                  <a:gd name="T11" fmla="*/ 314 h 426"/>
                  <a:gd name="T12" fmla="*/ 7 w 368"/>
                  <a:gd name="T13" fmla="*/ 276 h 426"/>
                  <a:gd name="T14" fmla="*/ 0 w 368"/>
                  <a:gd name="T15" fmla="*/ 213 h 426"/>
                  <a:gd name="T16" fmla="*/ 4 w 368"/>
                  <a:gd name="T17" fmla="*/ 160 h 426"/>
                  <a:gd name="T18" fmla="*/ 15 w 368"/>
                  <a:gd name="T19" fmla="*/ 121 h 426"/>
                  <a:gd name="T20" fmla="*/ 32 w 368"/>
                  <a:gd name="T21" fmla="*/ 86 h 426"/>
                  <a:gd name="T22" fmla="*/ 54 w 368"/>
                  <a:gd name="T23" fmla="*/ 55 h 426"/>
                  <a:gd name="T24" fmla="*/ 82 w 368"/>
                  <a:gd name="T25" fmla="*/ 31 h 426"/>
                  <a:gd name="T26" fmla="*/ 114 w 368"/>
                  <a:gd name="T27" fmla="*/ 13 h 426"/>
                  <a:gd name="T28" fmla="*/ 152 w 368"/>
                  <a:gd name="T29" fmla="*/ 2 h 426"/>
                  <a:gd name="T30" fmla="*/ 195 w 368"/>
                  <a:gd name="T31" fmla="*/ 0 h 426"/>
                  <a:gd name="T32" fmla="*/ 235 w 368"/>
                  <a:gd name="T33" fmla="*/ 7 h 426"/>
                  <a:gd name="T34" fmla="*/ 271 w 368"/>
                  <a:gd name="T35" fmla="*/ 21 h 426"/>
                  <a:gd name="T36" fmla="*/ 301 w 368"/>
                  <a:gd name="T37" fmla="*/ 42 h 426"/>
                  <a:gd name="T38" fmla="*/ 326 w 368"/>
                  <a:gd name="T39" fmla="*/ 70 h 426"/>
                  <a:gd name="T40" fmla="*/ 345 w 368"/>
                  <a:gd name="T41" fmla="*/ 102 h 426"/>
                  <a:gd name="T42" fmla="*/ 359 w 368"/>
                  <a:gd name="T43" fmla="*/ 140 h 426"/>
                  <a:gd name="T44" fmla="*/ 368 w 368"/>
                  <a:gd name="T45" fmla="*/ 202 h 426"/>
                  <a:gd name="T46" fmla="*/ 365 w 368"/>
                  <a:gd name="T47" fmla="*/ 255 h 426"/>
                  <a:gd name="T48" fmla="*/ 356 w 368"/>
                  <a:gd name="T49" fmla="*/ 295 h 426"/>
                  <a:gd name="T50" fmla="*/ 336 w 368"/>
                  <a:gd name="T51" fmla="*/ 340 h 426"/>
                  <a:gd name="T52" fmla="*/ 308 w 368"/>
                  <a:gd name="T53" fmla="*/ 377 h 426"/>
                  <a:gd name="T54" fmla="*/ 279 w 368"/>
                  <a:gd name="T55" fmla="*/ 400 h 426"/>
                  <a:gd name="T56" fmla="*/ 244 w 368"/>
                  <a:gd name="T57" fmla="*/ 416 h 426"/>
                  <a:gd name="T58" fmla="*/ 205 w 368"/>
                  <a:gd name="T59" fmla="*/ 425 h 426"/>
                  <a:gd name="T60" fmla="*/ 176 w 368"/>
                  <a:gd name="T61" fmla="*/ 59 h 426"/>
                  <a:gd name="T62" fmla="*/ 148 w 368"/>
                  <a:gd name="T63" fmla="*/ 64 h 426"/>
                  <a:gd name="T64" fmla="*/ 125 w 368"/>
                  <a:gd name="T65" fmla="*/ 75 h 426"/>
                  <a:gd name="T66" fmla="*/ 104 w 368"/>
                  <a:gd name="T67" fmla="*/ 90 h 426"/>
                  <a:gd name="T68" fmla="*/ 79 w 368"/>
                  <a:gd name="T69" fmla="*/ 128 h 426"/>
                  <a:gd name="T70" fmla="*/ 66 w 368"/>
                  <a:gd name="T71" fmla="*/ 168 h 426"/>
                  <a:gd name="T72" fmla="*/ 62 w 368"/>
                  <a:gd name="T73" fmla="*/ 213 h 426"/>
                  <a:gd name="T74" fmla="*/ 69 w 368"/>
                  <a:gd name="T75" fmla="*/ 271 h 426"/>
                  <a:gd name="T76" fmla="*/ 88 w 368"/>
                  <a:gd name="T77" fmla="*/ 315 h 426"/>
                  <a:gd name="T78" fmla="*/ 109 w 368"/>
                  <a:gd name="T79" fmla="*/ 340 h 426"/>
                  <a:gd name="T80" fmla="*/ 136 w 368"/>
                  <a:gd name="T81" fmla="*/ 357 h 426"/>
                  <a:gd name="T82" fmla="*/ 162 w 368"/>
                  <a:gd name="T83" fmla="*/ 365 h 426"/>
                  <a:gd name="T84" fmla="*/ 191 w 368"/>
                  <a:gd name="T85" fmla="*/ 367 h 426"/>
                  <a:gd name="T86" fmla="*/ 219 w 368"/>
                  <a:gd name="T87" fmla="*/ 362 h 426"/>
                  <a:gd name="T88" fmla="*/ 243 w 368"/>
                  <a:gd name="T89" fmla="*/ 351 h 426"/>
                  <a:gd name="T90" fmla="*/ 263 w 368"/>
                  <a:gd name="T91" fmla="*/ 335 h 426"/>
                  <a:gd name="T92" fmla="*/ 283 w 368"/>
                  <a:gd name="T93" fmla="*/ 310 h 426"/>
                  <a:gd name="T94" fmla="*/ 299 w 368"/>
                  <a:gd name="T95" fmla="*/ 271 h 426"/>
                  <a:gd name="T96" fmla="*/ 306 w 368"/>
                  <a:gd name="T97" fmla="*/ 228 h 426"/>
                  <a:gd name="T98" fmla="*/ 302 w 368"/>
                  <a:gd name="T99" fmla="*/ 168 h 426"/>
                  <a:gd name="T100" fmla="*/ 283 w 368"/>
                  <a:gd name="T101" fmla="*/ 116 h 426"/>
                  <a:gd name="T102" fmla="*/ 263 w 368"/>
                  <a:gd name="T103" fmla="*/ 90 h 426"/>
                  <a:gd name="T104" fmla="*/ 238 w 368"/>
                  <a:gd name="T105" fmla="*/ 71 h 426"/>
                  <a:gd name="T106" fmla="*/ 199 w 368"/>
                  <a:gd name="T107" fmla="*/ 60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68" h="426">
                    <a:moveTo>
                      <a:pt x="184" y="426"/>
                    </a:moveTo>
                    <a:lnTo>
                      <a:pt x="173" y="426"/>
                    </a:lnTo>
                    <a:lnTo>
                      <a:pt x="163" y="425"/>
                    </a:lnTo>
                    <a:lnTo>
                      <a:pt x="152" y="424"/>
                    </a:lnTo>
                    <a:lnTo>
                      <a:pt x="142" y="422"/>
                    </a:lnTo>
                    <a:lnTo>
                      <a:pt x="133" y="419"/>
                    </a:lnTo>
                    <a:lnTo>
                      <a:pt x="123" y="416"/>
                    </a:lnTo>
                    <a:lnTo>
                      <a:pt x="114" y="413"/>
                    </a:lnTo>
                    <a:lnTo>
                      <a:pt x="106" y="409"/>
                    </a:lnTo>
                    <a:lnTo>
                      <a:pt x="97" y="405"/>
                    </a:lnTo>
                    <a:lnTo>
                      <a:pt x="89" y="400"/>
                    </a:lnTo>
                    <a:lnTo>
                      <a:pt x="82" y="395"/>
                    </a:lnTo>
                    <a:lnTo>
                      <a:pt x="74" y="389"/>
                    </a:lnTo>
                    <a:lnTo>
                      <a:pt x="67" y="383"/>
                    </a:lnTo>
                    <a:lnTo>
                      <a:pt x="60" y="377"/>
                    </a:lnTo>
                    <a:lnTo>
                      <a:pt x="54" y="370"/>
                    </a:lnTo>
                    <a:lnTo>
                      <a:pt x="48" y="363"/>
                    </a:lnTo>
                    <a:lnTo>
                      <a:pt x="42" y="356"/>
                    </a:lnTo>
                    <a:lnTo>
                      <a:pt x="39" y="352"/>
                    </a:lnTo>
                    <a:lnTo>
                      <a:pt x="37" y="348"/>
                    </a:lnTo>
                    <a:lnTo>
                      <a:pt x="32" y="340"/>
                    </a:lnTo>
                    <a:lnTo>
                      <a:pt x="27" y="332"/>
                    </a:lnTo>
                    <a:lnTo>
                      <a:pt x="23" y="323"/>
                    </a:lnTo>
                    <a:lnTo>
                      <a:pt x="19" y="314"/>
                    </a:lnTo>
                    <a:lnTo>
                      <a:pt x="15" y="305"/>
                    </a:lnTo>
                    <a:lnTo>
                      <a:pt x="12" y="295"/>
                    </a:lnTo>
                    <a:lnTo>
                      <a:pt x="9" y="286"/>
                    </a:lnTo>
                    <a:lnTo>
                      <a:pt x="7" y="276"/>
                    </a:lnTo>
                    <a:lnTo>
                      <a:pt x="4" y="266"/>
                    </a:lnTo>
                    <a:lnTo>
                      <a:pt x="3" y="255"/>
                    </a:lnTo>
                    <a:lnTo>
                      <a:pt x="0" y="234"/>
                    </a:lnTo>
                    <a:lnTo>
                      <a:pt x="0" y="213"/>
                    </a:lnTo>
                    <a:lnTo>
                      <a:pt x="0" y="191"/>
                    </a:lnTo>
                    <a:lnTo>
                      <a:pt x="1" y="180"/>
                    </a:lnTo>
                    <a:lnTo>
                      <a:pt x="3" y="170"/>
                    </a:lnTo>
                    <a:lnTo>
                      <a:pt x="4" y="160"/>
                    </a:lnTo>
                    <a:lnTo>
                      <a:pt x="7" y="150"/>
                    </a:lnTo>
                    <a:lnTo>
                      <a:pt x="9" y="140"/>
                    </a:lnTo>
                    <a:lnTo>
                      <a:pt x="12" y="130"/>
                    </a:lnTo>
                    <a:lnTo>
                      <a:pt x="15" y="121"/>
                    </a:lnTo>
                    <a:lnTo>
                      <a:pt x="19" y="111"/>
                    </a:lnTo>
                    <a:lnTo>
                      <a:pt x="23" y="102"/>
                    </a:lnTo>
                    <a:lnTo>
                      <a:pt x="27" y="94"/>
                    </a:lnTo>
                    <a:lnTo>
                      <a:pt x="32" y="86"/>
                    </a:lnTo>
                    <a:lnTo>
                      <a:pt x="37" y="77"/>
                    </a:lnTo>
                    <a:lnTo>
                      <a:pt x="42" y="70"/>
                    </a:lnTo>
                    <a:lnTo>
                      <a:pt x="48" y="62"/>
                    </a:lnTo>
                    <a:lnTo>
                      <a:pt x="54" y="55"/>
                    </a:lnTo>
                    <a:lnTo>
                      <a:pt x="60" y="49"/>
                    </a:lnTo>
                    <a:lnTo>
                      <a:pt x="67" y="42"/>
                    </a:lnTo>
                    <a:lnTo>
                      <a:pt x="74" y="36"/>
                    </a:lnTo>
                    <a:lnTo>
                      <a:pt x="82" y="31"/>
                    </a:lnTo>
                    <a:lnTo>
                      <a:pt x="89" y="26"/>
                    </a:lnTo>
                    <a:lnTo>
                      <a:pt x="97" y="21"/>
                    </a:lnTo>
                    <a:lnTo>
                      <a:pt x="106" y="17"/>
                    </a:lnTo>
                    <a:lnTo>
                      <a:pt x="114" y="13"/>
                    </a:lnTo>
                    <a:lnTo>
                      <a:pt x="123" y="10"/>
                    </a:lnTo>
                    <a:lnTo>
                      <a:pt x="133" y="7"/>
                    </a:lnTo>
                    <a:lnTo>
                      <a:pt x="142" y="4"/>
                    </a:lnTo>
                    <a:lnTo>
                      <a:pt x="152" y="2"/>
                    </a:lnTo>
                    <a:lnTo>
                      <a:pt x="163" y="1"/>
                    </a:lnTo>
                    <a:lnTo>
                      <a:pt x="173" y="0"/>
                    </a:lnTo>
                    <a:lnTo>
                      <a:pt x="184" y="0"/>
                    </a:lnTo>
                    <a:lnTo>
                      <a:pt x="195" y="0"/>
                    </a:lnTo>
                    <a:lnTo>
                      <a:pt x="205" y="1"/>
                    </a:lnTo>
                    <a:lnTo>
                      <a:pt x="216" y="2"/>
                    </a:lnTo>
                    <a:lnTo>
                      <a:pt x="225" y="4"/>
                    </a:lnTo>
                    <a:lnTo>
                      <a:pt x="235" y="7"/>
                    </a:lnTo>
                    <a:lnTo>
                      <a:pt x="244" y="10"/>
                    </a:lnTo>
                    <a:lnTo>
                      <a:pt x="253" y="13"/>
                    </a:lnTo>
                    <a:lnTo>
                      <a:pt x="262" y="17"/>
                    </a:lnTo>
                    <a:lnTo>
                      <a:pt x="271" y="21"/>
                    </a:lnTo>
                    <a:lnTo>
                      <a:pt x="279" y="26"/>
                    </a:lnTo>
                    <a:lnTo>
                      <a:pt x="286" y="31"/>
                    </a:lnTo>
                    <a:lnTo>
                      <a:pt x="294" y="36"/>
                    </a:lnTo>
                    <a:lnTo>
                      <a:pt x="301" y="42"/>
                    </a:lnTo>
                    <a:lnTo>
                      <a:pt x="308" y="49"/>
                    </a:lnTo>
                    <a:lnTo>
                      <a:pt x="314" y="55"/>
                    </a:lnTo>
                    <a:lnTo>
                      <a:pt x="320" y="62"/>
                    </a:lnTo>
                    <a:lnTo>
                      <a:pt x="326" y="70"/>
                    </a:lnTo>
                    <a:lnTo>
                      <a:pt x="331" y="77"/>
                    </a:lnTo>
                    <a:lnTo>
                      <a:pt x="336" y="86"/>
                    </a:lnTo>
                    <a:lnTo>
                      <a:pt x="341" y="94"/>
                    </a:lnTo>
                    <a:lnTo>
                      <a:pt x="345" y="102"/>
                    </a:lnTo>
                    <a:lnTo>
                      <a:pt x="349" y="111"/>
                    </a:lnTo>
                    <a:lnTo>
                      <a:pt x="353" y="121"/>
                    </a:lnTo>
                    <a:lnTo>
                      <a:pt x="356" y="130"/>
                    </a:lnTo>
                    <a:lnTo>
                      <a:pt x="359" y="140"/>
                    </a:lnTo>
                    <a:lnTo>
                      <a:pt x="361" y="150"/>
                    </a:lnTo>
                    <a:lnTo>
                      <a:pt x="365" y="170"/>
                    </a:lnTo>
                    <a:lnTo>
                      <a:pt x="367" y="191"/>
                    </a:lnTo>
                    <a:lnTo>
                      <a:pt x="368" y="202"/>
                    </a:lnTo>
                    <a:lnTo>
                      <a:pt x="368" y="213"/>
                    </a:lnTo>
                    <a:lnTo>
                      <a:pt x="367" y="234"/>
                    </a:lnTo>
                    <a:lnTo>
                      <a:pt x="366" y="245"/>
                    </a:lnTo>
                    <a:lnTo>
                      <a:pt x="365" y="255"/>
                    </a:lnTo>
                    <a:lnTo>
                      <a:pt x="363" y="266"/>
                    </a:lnTo>
                    <a:lnTo>
                      <a:pt x="361" y="276"/>
                    </a:lnTo>
                    <a:lnTo>
                      <a:pt x="359" y="286"/>
                    </a:lnTo>
                    <a:lnTo>
                      <a:pt x="356" y="295"/>
                    </a:lnTo>
                    <a:lnTo>
                      <a:pt x="349" y="314"/>
                    </a:lnTo>
                    <a:lnTo>
                      <a:pt x="345" y="323"/>
                    </a:lnTo>
                    <a:lnTo>
                      <a:pt x="341" y="332"/>
                    </a:lnTo>
                    <a:lnTo>
                      <a:pt x="336" y="340"/>
                    </a:lnTo>
                    <a:lnTo>
                      <a:pt x="331" y="348"/>
                    </a:lnTo>
                    <a:lnTo>
                      <a:pt x="320" y="363"/>
                    </a:lnTo>
                    <a:lnTo>
                      <a:pt x="314" y="370"/>
                    </a:lnTo>
                    <a:lnTo>
                      <a:pt x="308" y="377"/>
                    </a:lnTo>
                    <a:lnTo>
                      <a:pt x="301" y="383"/>
                    </a:lnTo>
                    <a:lnTo>
                      <a:pt x="294" y="389"/>
                    </a:lnTo>
                    <a:lnTo>
                      <a:pt x="286" y="395"/>
                    </a:lnTo>
                    <a:lnTo>
                      <a:pt x="279" y="400"/>
                    </a:lnTo>
                    <a:lnTo>
                      <a:pt x="271" y="405"/>
                    </a:lnTo>
                    <a:lnTo>
                      <a:pt x="262" y="409"/>
                    </a:lnTo>
                    <a:lnTo>
                      <a:pt x="253" y="413"/>
                    </a:lnTo>
                    <a:lnTo>
                      <a:pt x="244" y="416"/>
                    </a:lnTo>
                    <a:lnTo>
                      <a:pt x="235" y="419"/>
                    </a:lnTo>
                    <a:lnTo>
                      <a:pt x="225" y="422"/>
                    </a:lnTo>
                    <a:lnTo>
                      <a:pt x="216" y="424"/>
                    </a:lnTo>
                    <a:lnTo>
                      <a:pt x="205" y="425"/>
                    </a:lnTo>
                    <a:lnTo>
                      <a:pt x="195" y="426"/>
                    </a:lnTo>
                    <a:lnTo>
                      <a:pt x="184" y="426"/>
                    </a:lnTo>
                    <a:close/>
                    <a:moveTo>
                      <a:pt x="184" y="59"/>
                    </a:moveTo>
                    <a:lnTo>
                      <a:pt x="176" y="59"/>
                    </a:lnTo>
                    <a:lnTo>
                      <a:pt x="169" y="60"/>
                    </a:lnTo>
                    <a:lnTo>
                      <a:pt x="162" y="61"/>
                    </a:lnTo>
                    <a:lnTo>
                      <a:pt x="155" y="62"/>
                    </a:lnTo>
                    <a:lnTo>
                      <a:pt x="148" y="64"/>
                    </a:lnTo>
                    <a:lnTo>
                      <a:pt x="142" y="66"/>
                    </a:lnTo>
                    <a:lnTo>
                      <a:pt x="136" y="69"/>
                    </a:lnTo>
                    <a:lnTo>
                      <a:pt x="130" y="71"/>
                    </a:lnTo>
                    <a:lnTo>
                      <a:pt x="125" y="75"/>
                    </a:lnTo>
                    <a:lnTo>
                      <a:pt x="119" y="78"/>
                    </a:lnTo>
                    <a:lnTo>
                      <a:pt x="114" y="82"/>
                    </a:lnTo>
                    <a:lnTo>
                      <a:pt x="109" y="86"/>
                    </a:lnTo>
                    <a:lnTo>
                      <a:pt x="104" y="90"/>
                    </a:lnTo>
                    <a:lnTo>
                      <a:pt x="100" y="95"/>
                    </a:lnTo>
                    <a:lnTo>
                      <a:pt x="92" y="105"/>
                    </a:lnTo>
                    <a:lnTo>
                      <a:pt x="85" y="116"/>
                    </a:lnTo>
                    <a:lnTo>
                      <a:pt x="79" y="128"/>
                    </a:lnTo>
                    <a:lnTo>
                      <a:pt x="76" y="134"/>
                    </a:lnTo>
                    <a:lnTo>
                      <a:pt x="73" y="141"/>
                    </a:lnTo>
                    <a:lnTo>
                      <a:pt x="69" y="154"/>
                    </a:lnTo>
                    <a:lnTo>
                      <a:pt x="66" y="168"/>
                    </a:lnTo>
                    <a:lnTo>
                      <a:pt x="65" y="175"/>
                    </a:lnTo>
                    <a:lnTo>
                      <a:pt x="63" y="182"/>
                    </a:lnTo>
                    <a:lnTo>
                      <a:pt x="62" y="197"/>
                    </a:lnTo>
                    <a:lnTo>
                      <a:pt x="62" y="213"/>
                    </a:lnTo>
                    <a:lnTo>
                      <a:pt x="62" y="228"/>
                    </a:lnTo>
                    <a:lnTo>
                      <a:pt x="63" y="243"/>
                    </a:lnTo>
                    <a:lnTo>
                      <a:pt x="66" y="257"/>
                    </a:lnTo>
                    <a:lnTo>
                      <a:pt x="69" y="271"/>
                    </a:lnTo>
                    <a:lnTo>
                      <a:pt x="73" y="285"/>
                    </a:lnTo>
                    <a:lnTo>
                      <a:pt x="79" y="298"/>
                    </a:lnTo>
                    <a:lnTo>
                      <a:pt x="85" y="310"/>
                    </a:lnTo>
                    <a:lnTo>
                      <a:pt x="88" y="315"/>
                    </a:lnTo>
                    <a:lnTo>
                      <a:pt x="92" y="321"/>
                    </a:lnTo>
                    <a:lnTo>
                      <a:pt x="100" y="331"/>
                    </a:lnTo>
                    <a:lnTo>
                      <a:pt x="104" y="335"/>
                    </a:lnTo>
                    <a:lnTo>
                      <a:pt x="109" y="340"/>
                    </a:lnTo>
                    <a:lnTo>
                      <a:pt x="119" y="348"/>
                    </a:lnTo>
                    <a:lnTo>
                      <a:pt x="125" y="351"/>
                    </a:lnTo>
                    <a:lnTo>
                      <a:pt x="130" y="354"/>
                    </a:lnTo>
                    <a:lnTo>
                      <a:pt x="136" y="357"/>
                    </a:lnTo>
                    <a:lnTo>
                      <a:pt x="142" y="360"/>
                    </a:lnTo>
                    <a:lnTo>
                      <a:pt x="148" y="362"/>
                    </a:lnTo>
                    <a:lnTo>
                      <a:pt x="155" y="364"/>
                    </a:lnTo>
                    <a:lnTo>
                      <a:pt x="162" y="365"/>
                    </a:lnTo>
                    <a:lnTo>
                      <a:pt x="169" y="366"/>
                    </a:lnTo>
                    <a:lnTo>
                      <a:pt x="176" y="367"/>
                    </a:lnTo>
                    <a:lnTo>
                      <a:pt x="184" y="367"/>
                    </a:lnTo>
                    <a:lnTo>
                      <a:pt x="191" y="367"/>
                    </a:lnTo>
                    <a:lnTo>
                      <a:pt x="199" y="366"/>
                    </a:lnTo>
                    <a:lnTo>
                      <a:pt x="206" y="365"/>
                    </a:lnTo>
                    <a:lnTo>
                      <a:pt x="213" y="364"/>
                    </a:lnTo>
                    <a:lnTo>
                      <a:pt x="219" y="362"/>
                    </a:lnTo>
                    <a:lnTo>
                      <a:pt x="226" y="360"/>
                    </a:lnTo>
                    <a:lnTo>
                      <a:pt x="232" y="357"/>
                    </a:lnTo>
                    <a:lnTo>
                      <a:pt x="238" y="354"/>
                    </a:lnTo>
                    <a:lnTo>
                      <a:pt x="243" y="351"/>
                    </a:lnTo>
                    <a:lnTo>
                      <a:pt x="249" y="348"/>
                    </a:lnTo>
                    <a:lnTo>
                      <a:pt x="254" y="344"/>
                    </a:lnTo>
                    <a:lnTo>
                      <a:pt x="259" y="340"/>
                    </a:lnTo>
                    <a:lnTo>
                      <a:pt x="263" y="335"/>
                    </a:lnTo>
                    <a:lnTo>
                      <a:pt x="268" y="331"/>
                    </a:lnTo>
                    <a:lnTo>
                      <a:pt x="272" y="326"/>
                    </a:lnTo>
                    <a:lnTo>
                      <a:pt x="276" y="321"/>
                    </a:lnTo>
                    <a:lnTo>
                      <a:pt x="283" y="310"/>
                    </a:lnTo>
                    <a:lnTo>
                      <a:pt x="289" y="298"/>
                    </a:lnTo>
                    <a:lnTo>
                      <a:pt x="292" y="291"/>
                    </a:lnTo>
                    <a:lnTo>
                      <a:pt x="294" y="285"/>
                    </a:lnTo>
                    <a:lnTo>
                      <a:pt x="299" y="271"/>
                    </a:lnTo>
                    <a:lnTo>
                      <a:pt x="302" y="257"/>
                    </a:lnTo>
                    <a:lnTo>
                      <a:pt x="303" y="250"/>
                    </a:lnTo>
                    <a:lnTo>
                      <a:pt x="304" y="243"/>
                    </a:lnTo>
                    <a:lnTo>
                      <a:pt x="306" y="228"/>
                    </a:lnTo>
                    <a:lnTo>
                      <a:pt x="306" y="213"/>
                    </a:lnTo>
                    <a:lnTo>
                      <a:pt x="306" y="197"/>
                    </a:lnTo>
                    <a:lnTo>
                      <a:pt x="304" y="182"/>
                    </a:lnTo>
                    <a:lnTo>
                      <a:pt x="302" y="168"/>
                    </a:lnTo>
                    <a:lnTo>
                      <a:pt x="299" y="154"/>
                    </a:lnTo>
                    <a:lnTo>
                      <a:pt x="294" y="141"/>
                    </a:lnTo>
                    <a:lnTo>
                      <a:pt x="289" y="128"/>
                    </a:lnTo>
                    <a:lnTo>
                      <a:pt x="283" y="116"/>
                    </a:lnTo>
                    <a:lnTo>
                      <a:pt x="280" y="110"/>
                    </a:lnTo>
                    <a:lnTo>
                      <a:pt x="276" y="105"/>
                    </a:lnTo>
                    <a:lnTo>
                      <a:pt x="268" y="95"/>
                    </a:lnTo>
                    <a:lnTo>
                      <a:pt x="263" y="90"/>
                    </a:lnTo>
                    <a:lnTo>
                      <a:pt x="259" y="86"/>
                    </a:lnTo>
                    <a:lnTo>
                      <a:pt x="249" y="78"/>
                    </a:lnTo>
                    <a:lnTo>
                      <a:pt x="243" y="75"/>
                    </a:lnTo>
                    <a:lnTo>
                      <a:pt x="238" y="71"/>
                    </a:lnTo>
                    <a:lnTo>
                      <a:pt x="232" y="69"/>
                    </a:lnTo>
                    <a:lnTo>
                      <a:pt x="226" y="66"/>
                    </a:lnTo>
                    <a:lnTo>
                      <a:pt x="213" y="62"/>
                    </a:lnTo>
                    <a:lnTo>
                      <a:pt x="199" y="60"/>
                    </a:lnTo>
                    <a:lnTo>
                      <a:pt x="191" y="59"/>
                    </a:lnTo>
                    <a:lnTo>
                      <a:pt x="184" y="5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1024" name="Freeform 15"/>
              <p:cNvSpPr>
                <a:spLocks/>
              </p:cNvSpPr>
              <p:nvPr userDrawn="1"/>
            </p:nvSpPr>
            <p:spPr bwMode="auto">
              <a:xfrm>
                <a:off x="7953375" y="4525963"/>
                <a:ext cx="328612" cy="666750"/>
              </a:xfrm>
              <a:custGeom>
                <a:avLst/>
                <a:gdLst>
                  <a:gd name="T0" fmla="*/ 207 w 207"/>
                  <a:gd name="T1" fmla="*/ 67 h 420"/>
                  <a:gd name="T2" fmla="*/ 192 w 207"/>
                  <a:gd name="T3" fmla="*/ 63 h 420"/>
                  <a:gd name="T4" fmla="*/ 185 w 207"/>
                  <a:gd name="T5" fmla="*/ 61 h 420"/>
                  <a:gd name="T6" fmla="*/ 178 w 207"/>
                  <a:gd name="T7" fmla="*/ 60 h 420"/>
                  <a:gd name="T8" fmla="*/ 171 w 207"/>
                  <a:gd name="T9" fmla="*/ 60 h 420"/>
                  <a:gd name="T10" fmla="*/ 164 w 207"/>
                  <a:gd name="T11" fmla="*/ 60 h 420"/>
                  <a:gd name="T12" fmla="*/ 157 w 207"/>
                  <a:gd name="T13" fmla="*/ 60 h 420"/>
                  <a:gd name="T14" fmla="*/ 150 w 207"/>
                  <a:gd name="T15" fmla="*/ 61 h 420"/>
                  <a:gd name="T16" fmla="*/ 138 w 207"/>
                  <a:gd name="T17" fmla="*/ 64 h 420"/>
                  <a:gd name="T18" fmla="*/ 132 w 207"/>
                  <a:gd name="T19" fmla="*/ 66 h 420"/>
                  <a:gd name="T20" fmla="*/ 126 w 207"/>
                  <a:gd name="T21" fmla="*/ 68 h 420"/>
                  <a:gd name="T22" fmla="*/ 120 w 207"/>
                  <a:gd name="T23" fmla="*/ 71 h 420"/>
                  <a:gd name="T24" fmla="*/ 115 w 207"/>
                  <a:gd name="T25" fmla="*/ 75 h 420"/>
                  <a:gd name="T26" fmla="*/ 110 w 207"/>
                  <a:gd name="T27" fmla="*/ 78 h 420"/>
                  <a:gd name="T28" fmla="*/ 105 w 207"/>
                  <a:gd name="T29" fmla="*/ 82 h 420"/>
                  <a:gd name="T30" fmla="*/ 100 w 207"/>
                  <a:gd name="T31" fmla="*/ 86 h 420"/>
                  <a:gd name="T32" fmla="*/ 95 w 207"/>
                  <a:gd name="T33" fmla="*/ 91 h 420"/>
                  <a:gd name="T34" fmla="*/ 91 w 207"/>
                  <a:gd name="T35" fmla="*/ 96 h 420"/>
                  <a:gd name="T36" fmla="*/ 87 w 207"/>
                  <a:gd name="T37" fmla="*/ 101 h 420"/>
                  <a:gd name="T38" fmla="*/ 84 w 207"/>
                  <a:gd name="T39" fmla="*/ 107 h 420"/>
                  <a:gd name="T40" fmla="*/ 79 w 207"/>
                  <a:gd name="T41" fmla="*/ 112 h 420"/>
                  <a:gd name="T42" fmla="*/ 76 w 207"/>
                  <a:gd name="T43" fmla="*/ 119 h 420"/>
                  <a:gd name="T44" fmla="*/ 73 w 207"/>
                  <a:gd name="T45" fmla="*/ 125 h 420"/>
                  <a:gd name="T46" fmla="*/ 69 w 207"/>
                  <a:gd name="T47" fmla="*/ 138 h 420"/>
                  <a:gd name="T48" fmla="*/ 65 w 207"/>
                  <a:gd name="T49" fmla="*/ 152 h 420"/>
                  <a:gd name="T50" fmla="*/ 64 w 207"/>
                  <a:gd name="T51" fmla="*/ 160 h 420"/>
                  <a:gd name="T52" fmla="*/ 63 w 207"/>
                  <a:gd name="T53" fmla="*/ 167 h 420"/>
                  <a:gd name="T54" fmla="*/ 63 w 207"/>
                  <a:gd name="T55" fmla="*/ 175 h 420"/>
                  <a:gd name="T56" fmla="*/ 62 w 207"/>
                  <a:gd name="T57" fmla="*/ 183 h 420"/>
                  <a:gd name="T58" fmla="*/ 62 w 207"/>
                  <a:gd name="T59" fmla="*/ 420 h 420"/>
                  <a:gd name="T60" fmla="*/ 0 w 207"/>
                  <a:gd name="T61" fmla="*/ 420 h 420"/>
                  <a:gd name="T62" fmla="*/ 0 w 207"/>
                  <a:gd name="T63" fmla="*/ 8 h 420"/>
                  <a:gd name="T64" fmla="*/ 59 w 207"/>
                  <a:gd name="T65" fmla="*/ 8 h 420"/>
                  <a:gd name="T66" fmla="*/ 59 w 207"/>
                  <a:gd name="T67" fmla="*/ 64 h 420"/>
                  <a:gd name="T68" fmla="*/ 63 w 207"/>
                  <a:gd name="T69" fmla="*/ 57 h 420"/>
                  <a:gd name="T70" fmla="*/ 69 w 207"/>
                  <a:gd name="T71" fmla="*/ 49 h 420"/>
                  <a:gd name="T72" fmla="*/ 71 w 207"/>
                  <a:gd name="T73" fmla="*/ 46 h 420"/>
                  <a:gd name="T74" fmla="*/ 74 w 207"/>
                  <a:gd name="T75" fmla="*/ 42 h 420"/>
                  <a:gd name="T76" fmla="*/ 82 w 207"/>
                  <a:gd name="T77" fmla="*/ 35 h 420"/>
                  <a:gd name="T78" fmla="*/ 86 w 207"/>
                  <a:gd name="T79" fmla="*/ 32 h 420"/>
                  <a:gd name="T80" fmla="*/ 90 w 207"/>
                  <a:gd name="T81" fmla="*/ 28 h 420"/>
                  <a:gd name="T82" fmla="*/ 94 w 207"/>
                  <a:gd name="T83" fmla="*/ 25 h 420"/>
                  <a:gd name="T84" fmla="*/ 98 w 207"/>
                  <a:gd name="T85" fmla="*/ 22 h 420"/>
                  <a:gd name="T86" fmla="*/ 107 w 207"/>
                  <a:gd name="T87" fmla="*/ 17 h 420"/>
                  <a:gd name="T88" fmla="*/ 116 w 207"/>
                  <a:gd name="T89" fmla="*/ 12 h 420"/>
                  <a:gd name="T90" fmla="*/ 126 w 207"/>
                  <a:gd name="T91" fmla="*/ 8 h 420"/>
                  <a:gd name="T92" fmla="*/ 136 w 207"/>
                  <a:gd name="T93" fmla="*/ 4 h 420"/>
                  <a:gd name="T94" fmla="*/ 147 w 207"/>
                  <a:gd name="T95" fmla="*/ 2 h 420"/>
                  <a:gd name="T96" fmla="*/ 159 w 207"/>
                  <a:gd name="T97" fmla="*/ 0 h 420"/>
                  <a:gd name="T98" fmla="*/ 171 w 207"/>
                  <a:gd name="T99" fmla="*/ 0 h 420"/>
                  <a:gd name="T100" fmla="*/ 183 w 207"/>
                  <a:gd name="T101" fmla="*/ 1 h 420"/>
                  <a:gd name="T102" fmla="*/ 195 w 207"/>
                  <a:gd name="T103" fmla="*/ 2 h 420"/>
                  <a:gd name="T104" fmla="*/ 207 w 207"/>
                  <a:gd name="T105" fmla="*/ 5 h 420"/>
                  <a:gd name="T106" fmla="*/ 207 w 207"/>
                  <a:gd name="T107" fmla="*/ 67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07" h="420">
                    <a:moveTo>
                      <a:pt x="207" y="67"/>
                    </a:moveTo>
                    <a:lnTo>
                      <a:pt x="192" y="63"/>
                    </a:lnTo>
                    <a:lnTo>
                      <a:pt x="185" y="61"/>
                    </a:lnTo>
                    <a:lnTo>
                      <a:pt x="178" y="60"/>
                    </a:lnTo>
                    <a:lnTo>
                      <a:pt x="171" y="60"/>
                    </a:lnTo>
                    <a:lnTo>
                      <a:pt x="164" y="60"/>
                    </a:lnTo>
                    <a:lnTo>
                      <a:pt x="157" y="60"/>
                    </a:lnTo>
                    <a:lnTo>
                      <a:pt x="150" y="61"/>
                    </a:lnTo>
                    <a:lnTo>
                      <a:pt x="138" y="64"/>
                    </a:lnTo>
                    <a:lnTo>
                      <a:pt x="132" y="66"/>
                    </a:lnTo>
                    <a:lnTo>
                      <a:pt x="126" y="68"/>
                    </a:lnTo>
                    <a:lnTo>
                      <a:pt x="120" y="71"/>
                    </a:lnTo>
                    <a:lnTo>
                      <a:pt x="115" y="75"/>
                    </a:lnTo>
                    <a:lnTo>
                      <a:pt x="110" y="78"/>
                    </a:lnTo>
                    <a:lnTo>
                      <a:pt x="105" y="82"/>
                    </a:lnTo>
                    <a:lnTo>
                      <a:pt x="100" y="86"/>
                    </a:lnTo>
                    <a:lnTo>
                      <a:pt x="95" y="91"/>
                    </a:lnTo>
                    <a:lnTo>
                      <a:pt x="91" y="96"/>
                    </a:lnTo>
                    <a:lnTo>
                      <a:pt x="87" y="101"/>
                    </a:lnTo>
                    <a:lnTo>
                      <a:pt x="84" y="107"/>
                    </a:lnTo>
                    <a:lnTo>
                      <a:pt x="79" y="112"/>
                    </a:lnTo>
                    <a:lnTo>
                      <a:pt x="76" y="119"/>
                    </a:lnTo>
                    <a:lnTo>
                      <a:pt x="73" y="125"/>
                    </a:lnTo>
                    <a:lnTo>
                      <a:pt x="69" y="138"/>
                    </a:lnTo>
                    <a:lnTo>
                      <a:pt x="65" y="152"/>
                    </a:lnTo>
                    <a:lnTo>
                      <a:pt x="64" y="160"/>
                    </a:lnTo>
                    <a:lnTo>
                      <a:pt x="63" y="167"/>
                    </a:lnTo>
                    <a:lnTo>
                      <a:pt x="63" y="175"/>
                    </a:lnTo>
                    <a:lnTo>
                      <a:pt x="62" y="183"/>
                    </a:lnTo>
                    <a:lnTo>
                      <a:pt x="62" y="420"/>
                    </a:lnTo>
                    <a:lnTo>
                      <a:pt x="0" y="420"/>
                    </a:lnTo>
                    <a:lnTo>
                      <a:pt x="0" y="8"/>
                    </a:lnTo>
                    <a:lnTo>
                      <a:pt x="59" y="8"/>
                    </a:lnTo>
                    <a:lnTo>
                      <a:pt x="59" y="64"/>
                    </a:lnTo>
                    <a:lnTo>
                      <a:pt x="63" y="57"/>
                    </a:lnTo>
                    <a:lnTo>
                      <a:pt x="69" y="49"/>
                    </a:lnTo>
                    <a:lnTo>
                      <a:pt x="71" y="46"/>
                    </a:lnTo>
                    <a:lnTo>
                      <a:pt x="74" y="42"/>
                    </a:lnTo>
                    <a:lnTo>
                      <a:pt x="82" y="35"/>
                    </a:lnTo>
                    <a:lnTo>
                      <a:pt x="86" y="32"/>
                    </a:lnTo>
                    <a:lnTo>
                      <a:pt x="90" y="28"/>
                    </a:lnTo>
                    <a:lnTo>
                      <a:pt x="94" y="25"/>
                    </a:lnTo>
                    <a:lnTo>
                      <a:pt x="98" y="22"/>
                    </a:lnTo>
                    <a:lnTo>
                      <a:pt x="107" y="17"/>
                    </a:lnTo>
                    <a:lnTo>
                      <a:pt x="116" y="12"/>
                    </a:lnTo>
                    <a:lnTo>
                      <a:pt x="126" y="8"/>
                    </a:lnTo>
                    <a:lnTo>
                      <a:pt x="136" y="4"/>
                    </a:lnTo>
                    <a:lnTo>
                      <a:pt x="147" y="2"/>
                    </a:lnTo>
                    <a:lnTo>
                      <a:pt x="159" y="0"/>
                    </a:lnTo>
                    <a:lnTo>
                      <a:pt x="171" y="0"/>
                    </a:lnTo>
                    <a:lnTo>
                      <a:pt x="183" y="1"/>
                    </a:lnTo>
                    <a:lnTo>
                      <a:pt x="195" y="2"/>
                    </a:lnTo>
                    <a:lnTo>
                      <a:pt x="207" y="5"/>
                    </a:lnTo>
                    <a:lnTo>
                      <a:pt x="207" y="6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1025" name="Rectangle 16"/>
              <p:cNvSpPr>
                <a:spLocks noChangeArrowheads="1"/>
              </p:cNvSpPr>
              <p:nvPr userDrawn="1"/>
            </p:nvSpPr>
            <p:spPr bwMode="auto">
              <a:xfrm>
                <a:off x="8415338" y="4324351"/>
                <a:ext cx="98425" cy="8667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1028" name="Freeform 17"/>
              <p:cNvSpPr>
                <a:spLocks noEditPoints="1"/>
              </p:cNvSpPr>
              <p:nvPr userDrawn="1"/>
            </p:nvSpPr>
            <p:spPr bwMode="auto">
              <a:xfrm>
                <a:off x="8683625" y="4324351"/>
                <a:ext cx="582612" cy="879475"/>
              </a:xfrm>
              <a:custGeom>
                <a:avLst/>
                <a:gdLst>
                  <a:gd name="T0" fmla="*/ 308 w 367"/>
                  <a:gd name="T1" fmla="*/ 547 h 554"/>
                  <a:gd name="T2" fmla="*/ 290 w 367"/>
                  <a:gd name="T3" fmla="*/ 505 h 554"/>
                  <a:gd name="T4" fmla="*/ 261 w 367"/>
                  <a:gd name="T5" fmla="*/ 530 h 554"/>
                  <a:gd name="T6" fmla="*/ 236 w 367"/>
                  <a:gd name="T7" fmla="*/ 543 h 554"/>
                  <a:gd name="T8" fmla="*/ 197 w 367"/>
                  <a:gd name="T9" fmla="*/ 553 h 554"/>
                  <a:gd name="T10" fmla="*/ 155 w 367"/>
                  <a:gd name="T11" fmla="*/ 553 h 554"/>
                  <a:gd name="T12" fmla="*/ 119 w 367"/>
                  <a:gd name="T13" fmla="*/ 544 h 554"/>
                  <a:gd name="T14" fmla="*/ 87 w 367"/>
                  <a:gd name="T15" fmla="*/ 528 h 554"/>
                  <a:gd name="T16" fmla="*/ 66 w 367"/>
                  <a:gd name="T17" fmla="*/ 512 h 554"/>
                  <a:gd name="T18" fmla="*/ 42 w 367"/>
                  <a:gd name="T19" fmla="*/ 484 h 554"/>
                  <a:gd name="T20" fmla="*/ 19 w 367"/>
                  <a:gd name="T21" fmla="*/ 443 h 554"/>
                  <a:gd name="T22" fmla="*/ 7 w 367"/>
                  <a:gd name="T23" fmla="*/ 404 h 554"/>
                  <a:gd name="T24" fmla="*/ 0 w 367"/>
                  <a:gd name="T25" fmla="*/ 341 h 554"/>
                  <a:gd name="T26" fmla="*/ 5 w 367"/>
                  <a:gd name="T27" fmla="*/ 288 h 554"/>
                  <a:gd name="T28" fmla="*/ 19 w 367"/>
                  <a:gd name="T29" fmla="*/ 240 h 554"/>
                  <a:gd name="T30" fmla="*/ 37 w 367"/>
                  <a:gd name="T31" fmla="*/ 206 h 554"/>
                  <a:gd name="T32" fmla="*/ 61 w 367"/>
                  <a:gd name="T33" fmla="*/ 177 h 554"/>
                  <a:gd name="T34" fmla="*/ 89 w 367"/>
                  <a:gd name="T35" fmla="*/ 154 h 554"/>
                  <a:gd name="T36" fmla="*/ 123 w 367"/>
                  <a:gd name="T37" fmla="*/ 138 h 554"/>
                  <a:gd name="T38" fmla="*/ 161 w 367"/>
                  <a:gd name="T39" fmla="*/ 129 h 554"/>
                  <a:gd name="T40" fmla="*/ 202 w 367"/>
                  <a:gd name="T41" fmla="*/ 129 h 554"/>
                  <a:gd name="T42" fmla="*/ 238 w 367"/>
                  <a:gd name="T43" fmla="*/ 139 h 554"/>
                  <a:gd name="T44" fmla="*/ 269 w 367"/>
                  <a:gd name="T45" fmla="*/ 156 h 554"/>
                  <a:gd name="T46" fmla="*/ 286 w 367"/>
                  <a:gd name="T47" fmla="*/ 170 h 554"/>
                  <a:gd name="T48" fmla="*/ 305 w 367"/>
                  <a:gd name="T49" fmla="*/ 194 h 554"/>
                  <a:gd name="T50" fmla="*/ 169 w 367"/>
                  <a:gd name="T51" fmla="*/ 188 h 554"/>
                  <a:gd name="T52" fmla="*/ 143 w 367"/>
                  <a:gd name="T53" fmla="*/ 194 h 554"/>
                  <a:gd name="T54" fmla="*/ 120 w 367"/>
                  <a:gd name="T55" fmla="*/ 206 h 554"/>
                  <a:gd name="T56" fmla="*/ 101 w 367"/>
                  <a:gd name="T57" fmla="*/ 223 h 554"/>
                  <a:gd name="T58" fmla="*/ 80 w 367"/>
                  <a:gd name="T59" fmla="*/ 256 h 554"/>
                  <a:gd name="T60" fmla="*/ 64 w 367"/>
                  <a:gd name="T61" fmla="*/ 311 h 554"/>
                  <a:gd name="T62" fmla="*/ 64 w 367"/>
                  <a:gd name="T63" fmla="*/ 372 h 554"/>
                  <a:gd name="T64" fmla="*/ 74 w 367"/>
                  <a:gd name="T65" fmla="*/ 413 h 554"/>
                  <a:gd name="T66" fmla="*/ 93 w 367"/>
                  <a:gd name="T67" fmla="*/ 449 h 554"/>
                  <a:gd name="T68" fmla="*/ 115 w 367"/>
                  <a:gd name="T69" fmla="*/ 472 h 554"/>
                  <a:gd name="T70" fmla="*/ 137 w 367"/>
                  <a:gd name="T71" fmla="*/ 485 h 554"/>
                  <a:gd name="T72" fmla="*/ 183 w 367"/>
                  <a:gd name="T73" fmla="*/ 495 h 554"/>
                  <a:gd name="T74" fmla="*/ 220 w 367"/>
                  <a:gd name="T75" fmla="*/ 490 h 554"/>
                  <a:gd name="T76" fmla="*/ 244 w 367"/>
                  <a:gd name="T77" fmla="*/ 479 h 554"/>
                  <a:gd name="T78" fmla="*/ 264 w 367"/>
                  <a:gd name="T79" fmla="*/ 464 h 554"/>
                  <a:gd name="T80" fmla="*/ 287 w 367"/>
                  <a:gd name="T81" fmla="*/ 432 h 554"/>
                  <a:gd name="T82" fmla="*/ 302 w 367"/>
                  <a:gd name="T83" fmla="*/ 386 h 554"/>
                  <a:gd name="T84" fmla="*/ 306 w 367"/>
                  <a:gd name="T85" fmla="*/ 341 h 554"/>
                  <a:gd name="T86" fmla="*/ 298 w 367"/>
                  <a:gd name="T87" fmla="*/ 283 h 554"/>
                  <a:gd name="T88" fmla="*/ 282 w 367"/>
                  <a:gd name="T89" fmla="*/ 244 h 554"/>
                  <a:gd name="T90" fmla="*/ 262 w 367"/>
                  <a:gd name="T91" fmla="*/ 219 h 554"/>
                  <a:gd name="T92" fmla="*/ 236 w 367"/>
                  <a:gd name="T93" fmla="*/ 199 h 554"/>
                  <a:gd name="T94" fmla="*/ 211 w 367"/>
                  <a:gd name="T95" fmla="*/ 190 h 5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367" h="554">
                    <a:moveTo>
                      <a:pt x="305" y="0"/>
                    </a:moveTo>
                    <a:lnTo>
                      <a:pt x="367" y="0"/>
                    </a:lnTo>
                    <a:lnTo>
                      <a:pt x="367" y="547"/>
                    </a:lnTo>
                    <a:lnTo>
                      <a:pt x="308" y="547"/>
                    </a:lnTo>
                    <a:lnTo>
                      <a:pt x="308" y="481"/>
                    </a:lnTo>
                    <a:lnTo>
                      <a:pt x="303" y="489"/>
                    </a:lnTo>
                    <a:lnTo>
                      <a:pt x="297" y="498"/>
                    </a:lnTo>
                    <a:lnTo>
                      <a:pt x="290" y="505"/>
                    </a:lnTo>
                    <a:lnTo>
                      <a:pt x="284" y="512"/>
                    </a:lnTo>
                    <a:lnTo>
                      <a:pt x="277" y="519"/>
                    </a:lnTo>
                    <a:lnTo>
                      <a:pt x="269" y="525"/>
                    </a:lnTo>
                    <a:lnTo>
                      <a:pt x="261" y="530"/>
                    </a:lnTo>
                    <a:lnTo>
                      <a:pt x="253" y="535"/>
                    </a:lnTo>
                    <a:lnTo>
                      <a:pt x="245" y="539"/>
                    </a:lnTo>
                    <a:lnTo>
                      <a:pt x="240" y="541"/>
                    </a:lnTo>
                    <a:lnTo>
                      <a:pt x="236" y="543"/>
                    </a:lnTo>
                    <a:lnTo>
                      <a:pt x="226" y="547"/>
                    </a:lnTo>
                    <a:lnTo>
                      <a:pt x="217" y="549"/>
                    </a:lnTo>
                    <a:lnTo>
                      <a:pt x="207" y="551"/>
                    </a:lnTo>
                    <a:lnTo>
                      <a:pt x="197" y="553"/>
                    </a:lnTo>
                    <a:lnTo>
                      <a:pt x="186" y="554"/>
                    </a:lnTo>
                    <a:lnTo>
                      <a:pt x="175" y="554"/>
                    </a:lnTo>
                    <a:lnTo>
                      <a:pt x="165" y="554"/>
                    </a:lnTo>
                    <a:lnTo>
                      <a:pt x="155" y="553"/>
                    </a:lnTo>
                    <a:lnTo>
                      <a:pt x="146" y="552"/>
                    </a:lnTo>
                    <a:lnTo>
                      <a:pt x="137" y="550"/>
                    </a:lnTo>
                    <a:lnTo>
                      <a:pt x="128" y="547"/>
                    </a:lnTo>
                    <a:lnTo>
                      <a:pt x="119" y="544"/>
                    </a:lnTo>
                    <a:lnTo>
                      <a:pt x="110" y="541"/>
                    </a:lnTo>
                    <a:lnTo>
                      <a:pt x="102" y="537"/>
                    </a:lnTo>
                    <a:lnTo>
                      <a:pt x="94" y="533"/>
                    </a:lnTo>
                    <a:lnTo>
                      <a:pt x="87" y="528"/>
                    </a:lnTo>
                    <a:lnTo>
                      <a:pt x="83" y="526"/>
                    </a:lnTo>
                    <a:lnTo>
                      <a:pt x="79" y="523"/>
                    </a:lnTo>
                    <a:lnTo>
                      <a:pt x="72" y="518"/>
                    </a:lnTo>
                    <a:lnTo>
                      <a:pt x="66" y="512"/>
                    </a:lnTo>
                    <a:lnTo>
                      <a:pt x="59" y="505"/>
                    </a:lnTo>
                    <a:lnTo>
                      <a:pt x="53" y="499"/>
                    </a:lnTo>
                    <a:lnTo>
                      <a:pt x="47" y="492"/>
                    </a:lnTo>
                    <a:lnTo>
                      <a:pt x="42" y="484"/>
                    </a:lnTo>
                    <a:lnTo>
                      <a:pt x="37" y="477"/>
                    </a:lnTo>
                    <a:lnTo>
                      <a:pt x="27" y="460"/>
                    </a:lnTo>
                    <a:lnTo>
                      <a:pt x="23" y="452"/>
                    </a:lnTo>
                    <a:lnTo>
                      <a:pt x="19" y="443"/>
                    </a:lnTo>
                    <a:lnTo>
                      <a:pt x="16" y="433"/>
                    </a:lnTo>
                    <a:lnTo>
                      <a:pt x="12" y="424"/>
                    </a:lnTo>
                    <a:lnTo>
                      <a:pt x="10" y="414"/>
                    </a:lnTo>
                    <a:lnTo>
                      <a:pt x="7" y="404"/>
                    </a:lnTo>
                    <a:lnTo>
                      <a:pt x="3" y="384"/>
                    </a:lnTo>
                    <a:lnTo>
                      <a:pt x="1" y="363"/>
                    </a:lnTo>
                    <a:lnTo>
                      <a:pt x="1" y="352"/>
                    </a:lnTo>
                    <a:lnTo>
                      <a:pt x="0" y="341"/>
                    </a:lnTo>
                    <a:lnTo>
                      <a:pt x="1" y="320"/>
                    </a:lnTo>
                    <a:lnTo>
                      <a:pt x="2" y="309"/>
                    </a:lnTo>
                    <a:lnTo>
                      <a:pt x="3" y="299"/>
                    </a:lnTo>
                    <a:lnTo>
                      <a:pt x="5" y="288"/>
                    </a:lnTo>
                    <a:lnTo>
                      <a:pt x="7" y="278"/>
                    </a:lnTo>
                    <a:lnTo>
                      <a:pt x="10" y="268"/>
                    </a:lnTo>
                    <a:lnTo>
                      <a:pt x="13" y="259"/>
                    </a:lnTo>
                    <a:lnTo>
                      <a:pt x="19" y="240"/>
                    </a:lnTo>
                    <a:lnTo>
                      <a:pt x="23" y="231"/>
                    </a:lnTo>
                    <a:lnTo>
                      <a:pt x="28" y="222"/>
                    </a:lnTo>
                    <a:lnTo>
                      <a:pt x="32" y="214"/>
                    </a:lnTo>
                    <a:lnTo>
                      <a:pt x="37" y="206"/>
                    </a:lnTo>
                    <a:lnTo>
                      <a:pt x="43" y="198"/>
                    </a:lnTo>
                    <a:lnTo>
                      <a:pt x="48" y="191"/>
                    </a:lnTo>
                    <a:lnTo>
                      <a:pt x="54" y="184"/>
                    </a:lnTo>
                    <a:lnTo>
                      <a:pt x="61" y="177"/>
                    </a:lnTo>
                    <a:lnTo>
                      <a:pt x="67" y="171"/>
                    </a:lnTo>
                    <a:lnTo>
                      <a:pt x="74" y="165"/>
                    </a:lnTo>
                    <a:lnTo>
                      <a:pt x="82" y="159"/>
                    </a:lnTo>
                    <a:lnTo>
                      <a:pt x="89" y="154"/>
                    </a:lnTo>
                    <a:lnTo>
                      <a:pt x="97" y="149"/>
                    </a:lnTo>
                    <a:lnTo>
                      <a:pt x="105" y="145"/>
                    </a:lnTo>
                    <a:lnTo>
                      <a:pt x="114" y="141"/>
                    </a:lnTo>
                    <a:lnTo>
                      <a:pt x="123" y="138"/>
                    </a:lnTo>
                    <a:lnTo>
                      <a:pt x="132" y="135"/>
                    </a:lnTo>
                    <a:lnTo>
                      <a:pt x="142" y="132"/>
                    </a:lnTo>
                    <a:lnTo>
                      <a:pt x="151" y="130"/>
                    </a:lnTo>
                    <a:lnTo>
                      <a:pt x="161" y="129"/>
                    </a:lnTo>
                    <a:lnTo>
                      <a:pt x="172" y="128"/>
                    </a:lnTo>
                    <a:lnTo>
                      <a:pt x="182" y="128"/>
                    </a:lnTo>
                    <a:lnTo>
                      <a:pt x="192" y="128"/>
                    </a:lnTo>
                    <a:lnTo>
                      <a:pt x="202" y="129"/>
                    </a:lnTo>
                    <a:lnTo>
                      <a:pt x="212" y="131"/>
                    </a:lnTo>
                    <a:lnTo>
                      <a:pt x="221" y="133"/>
                    </a:lnTo>
                    <a:lnTo>
                      <a:pt x="230" y="135"/>
                    </a:lnTo>
                    <a:lnTo>
                      <a:pt x="238" y="139"/>
                    </a:lnTo>
                    <a:lnTo>
                      <a:pt x="247" y="142"/>
                    </a:lnTo>
                    <a:lnTo>
                      <a:pt x="254" y="146"/>
                    </a:lnTo>
                    <a:lnTo>
                      <a:pt x="262" y="151"/>
                    </a:lnTo>
                    <a:lnTo>
                      <a:pt x="269" y="156"/>
                    </a:lnTo>
                    <a:lnTo>
                      <a:pt x="273" y="158"/>
                    </a:lnTo>
                    <a:lnTo>
                      <a:pt x="276" y="161"/>
                    </a:lnTo>
                    <a:lnTo>
                      <a:pt x="283" y="167"/>
                    </a:lnTo>
                    <a:lnTo>
                      <a:pt x="286" y="170"/>
                    </a:lnTo>
                    <a:lnTo>
                      <a:pt x="289" y="173"/>
                    </a:lnTo>
                    <a:lnTo>
                      <a:pt x="294" y="180"/>
                    </a:lnTo>
                    <a:lnTo>
                      <a:pt x="300" y="186"/>
                    </a:lnTo>
                    <a:lnTo>
                      <a:pt x="305" y="194"/>
                    </a:lnTo>
                    <a:lnTo>
                      <a:pt x="305" y="0"/>
                    </a:lnTo>
                    <a:close/>
                    <a:moveTo>
                      <a:pt x="183" y="187"/>
                    </a:moveTo>
                    <a:lnTo>
                      <a:pt x="176" y="187"/>
                    </a:lnTo>
                    <a:lnTo>
                      <a:pt x="169" y="188"/>
                    </a:lnTo>
                    <a:lnTo>
                      <a:pt x="162" y="189"/>
                    </a:lnTo>
                    <a:lnTo>
                      <a:pt x="155" y="190"/>
                    </a:lnTo>
                    <a:lnTo>
                      <a:pt x="149" y="192"/>
                    </a:lnTo>
                    <a:lnTo>
                      <a:pt x="143" y="194"/>
                    </a:lnTo>
                    <a:lnTo>
                      <a:pt x="137" y="197"/>
                    </a:lnTo>
                    <a:lnTo>
                      <a:pt x="131" y="199"/>
                    </a:lnTo>
                    <a:lnTo>
                      <a:pt x="126" y="203"/>
                    </a:lnTo>
                    <a:lnTo>
                      <a:pt x="120" y="206"/>
                    </a:lnTo>
                    <a:lnTo>
                      <a:pt x="115" y="210"/>
                    </a:lnTo>
                    <a:lnTo>
                      <a:pt x="110" y="214"/>
                    </a:lnTo>
                    <a:lnTo>
                      <a:pt x="106" y="219"/>
                    </a:lnTo>
                    <a:lnTo>
                      <a:pt x="101" y="223"/>
                    </a:lnTo>
                    <a:lnTo>
                      <a:pt x="97" y="228"/>
                    </a:lnTo>
                    <a:lnTo>
                      <a:pt x="93" y="233"/>
                    </a:lnTo>
                    <a:lnTo>
                      <a:pt x="86" y="244"/>
                    </a:lnTo>
                    <a:lnTo>
                      <a:pt x="80" y="256"/>
                    </a:lnTo>
                    <a:lnTo>
                      <a:pt x="75" y="269"/>
                    </a:lnTo>
                    <a:lnTo>
                      <a:pt x="70" y="283"/>
                    </a:lnTo>
                    <a:lnTo>
                      <a:pt x="67" y="297"/>
                    </a:lnTo>
                    <a:lnTo>
                      <a:pt x="64" y="311"/>
                    </a:lnTo>
                    <a:lnTo>
                      <a:pt x="63" y="326"/>
                    </a:lnTo>
                    <a:lnTo>
                      <a:pt x="62" y="341"/>
                    </a:lnTo>
                    <a:lnTo>
                      <a:pt x="63" y="357"/>
                    </a:lnTo>
                    <a:lnTo>
                      <a:pt x="64" y="372"/>
                    </a:lnTo>
                    <a:lnTo>
                      <a:pt x="67" y="386"/>
                    </a:lnTo>
                    <a:lnTo>
                      <a:pt x="68" y="393"/>
                    </a:lnTo>
                    <a:lnTo>
                      <a:pt x="70" y="400"/>
                    </a:lnTo>
                    <a:lnTo>
                      <a:pt x="74" y="413"/>
                    </a:lnTo>
                    <a:lnTo>
                      <a:pt x="80" y="426"/>
                    </a:lnTo>
                    <a:lnTo>
                      <a:pt x="86" y="438"/>
                    </a:lnTo>
                    <a:lnTo>
                      <a:pt x="89" y="444"/>
                    </a:lnTo>
                    <a:lnTo>
                      <a:pt x="93" y="449"/>
                    </a:lnTo>
                    <a:lnTo>
                      <a:pt x="101" y="459"/>
                    </a:lnTo>
                    <a:lnTo>
                      <a:pt x="105" y="464"/>
                    </a:lnTo>
                    <a:lnTo>
                      <a:pt x="110" y="468"/>
                    </a:lnTo>
                    <a:lnTo>
                      <a:pt x="115" y="472"/>
                    </a:lnTo>
                    <a:lnTo>
                      <a:pt x="120" y="476"/>
                    </a:lnTo>
                    <a:lnTo>
                      <a:pt x="125" y="479"/>
                    </a:lnTo>
                    <a:lnTo>
                      <a:pt x="131" y="483"/>
                    </a:lnTo>
                    <a:lnTo>
                      <a:pt x="137" y="485"/>
                    </a:lnTo>
                    <a:lnTo>
                      <a:pt x="143" y="488"/>
                    </a:lnTo>
                    <a:lnTo>
                      <a:pt x="155" y="492"/>
                    </a:lnTo>
                    <a:lnTo>
                      <a:pt x="169" y="494"/>
                    </a:lnTo>
                    <a:lnTo>
                      <a:pt x="183" y="495"/>
                    </a:lnTo>
                    <a:lnTo>
                      <a:pt x="199" y="494"/>
                    </a:lnTo>
                    <a:lnTo>
                      <a:pt x="206" y="493"/>
                    </a:lnTo>
                    <a:lnTo>
                      <a:pt x="213" y="492"/>
                    </a:lnTo>
                    <a:lnTo>
                      <a:pt x="220" y="490"/>
                    </a:lnTo>
                    <a:lnTo>
                      <a:pt x="226" y="488"/>
                    </a:lnTo>
                    <a:lnTo>
                      <a:pt x="232" y="485"/>
                    </a:lnTo>
                    <a:lnTo>
                      <a:pt x="238" y="483"/>
                    </a:lnTo>
                    <a:lnTo>
                      <a:pt x="244" y="479"/>
                    </a:lnTo>
                    <a:lnTo>
                      <a:pt x="249" y="476"/>
                    </a:lnTo>
                    <a:lnTo>
                      <a:pt x="255" y="472"/>
                    </a:lnTo>
                    <a:lnTo>
                      <a:pt x="259" y="468"/>
                    </a:lnTo>
                    <a:lnTo>
                      <a:pt x="264" y="464"/>
                    </a:lnTo>
                    <a:lnTo>
                      <a:pt x="269" y="459"/>
                    </a:lnTo>
                    <a:lnTo>
                      <a:pt x="277" y="449"/>
                    </a:lnTo>
                    <a:lnTo>
                      <a:pt x="284" y="438"/>
                    </a:lnTo>
                    <a:lnTo>
                      <a:pt x="287" y="432"/>
                    </a:lnTo>
                    <a:lnTo>
                      <a:pt x="290" y="426"/>
                    </a:lnTo>
                    <a:lnTo>
                      <a:pt x="295" y="413"/>
                    </a:lnTo>
                    <a:lnTo>
                      <a:pt x="299" y="400"/>
                    </a:lnTo>
                    <a:lnTo>
                      <a:pt x="302" y="386"/>
                    </a:lnTo>
                    <a:lnTo>
                      <a:pt x="303" y="379"/>
                    </a:lnTo>
                    <a:lnTo>
                      <a:pt x="304" y="372"/>
                    </a:lnTo>
                    <a:lnTo>
                      <a:pt x="306" y="357"/>
                    </a:lnTo>
                    <a:lnTo>
                      <a:pt x="306" y="341"/>
                    </a:lnTo>
                    <a:lnTo>
                      <a:pt x="306" y="326"/>
                    </a:lnTo>
                    <a:lnTo>
                      <a:pt x="304" y="311"/>
                    </a:lnTo>
                    <a:lnTo>
                      <a:pt x="302" y="297"/>
                    </a:lnTo>
                    <a:lnTo>
                      <a:pt x="298" y="283"/>
                    </a:lnTo>
                    <a:lnTo>
                      <a:pt x="294" y="269"/>
                    </a:lnTo>
                    <a:lnTo>
                      <a:pt x="288" y="256"/>
                    </a:lnTo>
                    <a:lnTo>
                      <a:pt x="285" y="250"/>
                    </a:lnTo>
                    <a:lnTo>
                      <a:pt x="282" y="244"/>
                    </a:lnTo>
                    <a:lnTo>
                      <a:pt x="275" y="233"/>
                    </a:lnTo>
                    <a:lnTo>
                      <a:pt x="271" y="228"/>
                    </a:lnTo>
                    <a:lnTo>
                      <a:pt x="266" y="223"/>
                    </a:lnTo>
                    <a:lnTo>
                      <a:pt x="262" y="219"/>
                    </a:lnTo>
                    <a:lnTo>
                      <a:pt x="257" y="214"/>
                    </a:lnTo>
                    <a:lnTo>
                      <a:pt x="247" y="206"/>
                    </a:lnTo>
                    <a:lnTo>
                      <a:pt x="242" y="203"/>
                    </a:lnTo>
                    <a:lnTo>
                      <a:pt x="236" y="199"/>
                    </a:lnTo>
                    <a:lnTo>
                      <a:pt x="230" y="197"/>
                    </a:lnTo>
                    <a:lnTo>
                      <a:pt x="224" y="194"/>
                    </a:lnTo>
                    <a:lnTo>
                      <a:pt x="218" y="192"/>
                    </a:lnTo>
                    <a:lnTo>
                      <a:pt x="211" y="190"/>
                    </a:lnTo>
                    <a:lnTo>
                      <a:pt x="205" y="189"/>
                    </a:lnTo>
                    <a:lnTo>
                      <a:pt x="198" y="188"/>
                    </a:lnTo>
                    <a:lnTo>
                      <a:pt x="183" y="18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3107474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901" r:id="rId2"/>
    <p:sldLayoutId id="2147483896" r:id="rId3"/>
    <p:sldLayoutId id="2147483899" r:id="rId4"/>
    <p:sldLayoutId id="2147483900" r:id="rId5"/>
    <p:sldLayoutId id="2147483902" r:id="rId6"/>
    <p:sldLayoutId id="2147483903" r:id="rId7"/>
    <p:sldLayoutId id="2147483904" r:id="rId8"/>
    <p:sldLayoutId id="2147483905" r:id="rId9"/>
    <p:sldLayoutId id="2147483906" r:id="rId10"/>
    <p:sldLayoutId id="2147483907" r:id="rId11"/>
    <p:sldLayoutId id="2147483908" r:id="rId12"/>
    <p:sldLayoutId id="2147483909" r:id="rId13"/>
    <p:sldLayoutId id="2147483910" r:id="rId14"/>
    <p:sldLayoutId id="2147483911" r:id="rId15"/>
    <p:sldLayoutId id="2147483912" r:id="rId16"/>
    <p:sldLayoutId id="2147483913" r:id="rId17"/>
    <p:sldLayoutId id="2147483914" r:id="rId18"/>
    <p:sldLayoutId id="2147483915" r:id="rId19"/>
    <p:sldLayoutId id="2147483916" r:id="rId20"/>
    <p:sldLayoutId id="2147483917" r:id="rId21"/>
    <p:sldLayoutId id="2147483918" r:id="rId22"/>
  </p:sldLayoutIdLst>
  <p:transition spd="med">
    <p:fade/>
  </p:transition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3000" b="1" kern="1200" spc="-4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7188" indent="-357188" algn="l" defTabSz="914400" rtl="0" eaLnBrk="1" latinLnBrk="0" hangingPunct="1">
        <a:spcBef>
          <a:spcPts val="0"/>
        </a:spcBef>
        <a:spcAft>
          <a:spcPts val="600"/>
        </a:spcAft>
        <a:buFont typeface="Wingdings" pitchFamily="2" charset="2"/>
        <a:buChar char="§"/>
        <a:defRPr sz="2000" kern="1200" spc="-40" baseline="0">
          <a:solidFill>
            <a:schemeClr val="tx1"/>
          </a:solidFill>
          <a:latin typeface="+mn-lt"/>
          <a:ea typeface="+mn-ea"/>
          <a:cs typeface="+mn-cs"/>
        </a:defRPr>
      </a:lvl1pPr>
      <a:lvl2pPr marL="714375" indent="-357188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800" kern="1200" spc="-40" baseline="0">
          <a:solidFill>
            <a:schemeClr val="tx1"/>
          </a:solidFill>
          <a:latin typeface="+mn-lt"/>
          <a:ea typeface="+mn-ea"/>
          <a:cs typeface="+mn-cs"/>
        </a:defRPr>
      </a:lvl2pPr>
      <a:lvl3pPr marL="1071563" indent="-357188" algn="l" defTabSz="914400" rtl="0" eaLnBrk="1" latinLnBrk="0" hangingPunct="1">
        <a:spcBef>
          <a:spcPts val="0"/>
        </a:spcBef>
        <a:spcAft>
          <a:spcPts val="600"/>
        </a:spcAft>
        <a:buFont typeface="Wingdings" pitchFamily="2" charset="2"/>
        <a:buChar char="§"/>
        <a:defRPr sz="1600" kern="1200" spc="-40" baseline="0">
          <a:solidFill>
            <a:schemeClr val="tx1"/>
          </a:solidFill>
          <a:latin typeface="+mn-lt"/>
          <a:ea typeface="+mn-ea"/>
          <a:cs typeface="+mn-cs"/>
        </a:defRPr>
      </a:lvl3pPr>
      <a:lvl4pPr marL="1438275" indent="-366713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4pPr>
      <a:lvl5pPr marL="1795463" indent="-357188" algn="l" defTabSz="914400" rtl="0" eaLnBrk="1" latinLnBrk="0" hangingPunct="1">
        <a:spcBef>
          <a:spcPts val="0"/>
        </a:spcBef>
        <a:spcAft>
          <a:spcPts val="600"/>
        </a:spcAft>
        <a:buFont typeface="Wingdings" pitchFamily="2" charset="2"/>
        <a:buChar char="§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650" y="360363"/>
            <a:ext cx="9506249" cy="1066520"/>
          </a:xfrm>
          <a:prstGeom prst="rect">
            <a:avLst/>
          </a:prstGeom>
        </p:spPr>
        <p:txBody>
          <a:bodyPr vert="horz" lIns="36000" tIns="36000" rIns="36000" bIns="36000" rtlCol="0" anchor="t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801" y="1727200"/>
            <a:ext cx="9502362" cy="4321175"/>
          </a:xfrm>
          <a:prstGeom prst="rect">
            <a:avLst/>
          </a:prstGeom>
        </p:spPr>
        <p:txBody>
          <a:bodyPr vert="horz" lIns="36000" tIns="36000" rIns="36000" bIns="3600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5" y="6480323"/>
            <a:ext cx="1299954" cy="144016"/>
          </a:xfrm>
          <a:prstGeom prst="rect">
            <a:avLst/>
          </a:prstGeom>
        </p:spPr>
        <p:txBody>
          <a:bodyPr vert="horz" lIns="36000" tIns="36000" rIns="36000" bIns="36000" rtlCol="0" anchor="ctr" anchorCtr="0">
            <a:noAutofit/>
          </a:bodyPr>
          <a:lstStyle>
            <a:lvl1pPr algn="l">
              <a:defRPr sz="700" spc="-40" baseline="0">
                <a:solidFill>
                  <a:schemeClr val="accent1"/>
                </a:solidFill>
              </a:defRPr>
            </a:lvl1pPr>
          </a:lstStyle>
          <a:p>
            <a:fld id="{000059A1-0099-4B10-A5CF-27E515FB5E4A}" type="datetime3">
              <a:rPr lang="en-US" smtClean="0"/>
              <a:pPr/>
              <a:t>5 January 2017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60439" y="6480323"/>
            <a:ext cx="3882442" cy="144016"/>
          </a:xfrm>
          <a:prstGeom prst="rect">
            <a:avLst/>
          </a:prstGeom>
        </p:spPr>
        <p:txBody>
          <a:bodyPr vert="horz" lIns="36000" tIns="36000" rIns="36000" bIns="36000" rtlCol="0" anchor="ctr" anchorCtr="0">
            <a:noAutofit/>
          </a:bodyPr>
          <a:lstStyle>
            <a:lvl1pPr algn="l">
              <a:defRPr sz="700" spc="-40" baseline="0">
                <a:solidFill>
                  <a:schemeClr val="accent1"/>
                </a:solidFill>
              </a:defRPr>
            </a:lvl1pPr>
          </a:lstStyle>
          <a:p>
            <a:r>
              <a:rPr lang="fi-FI" dirty="0" smtClean="0"/>
              <a:t>Presentation name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0" y="6481043"/>
            <a:ext cx="428212" cy="143296"/>
          </a:xfrm>
          <a:prstGeom prst="rect">
            <a:avLst/>
          </a:prstGeom>
        </p:spPr>
        <p:txBody>
          <a:bodyPr vert="horz" lIns="36000" tIns="36000" rIns="36000" bIns="36000" rtlCol="0" anchor="ctr" anchorCtr="0">
            <a:noAutofit/>
          </a:bodyPr>
          <a:lstStyle>
            <a:lvl1pPr algn="l">
              <a:defRPr sz="700" spc="-40" baseline="0">
                <a:solidFill>
                  <a:schemeClr val="accent1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7921079" y="6455139"/>
            <a:ext cx="1979146" cy="169200"/>
            <a:chOff x="425958" y="6336331"/>
            <a:chExt cx="2526569" cy="216000"/>
          </a:xfrm>
        </p:grpSpPr>
        <p:sp>
          <p:nvSpPr>
            <p:cNvPr id="18" name="Freeform 6"/>
            <p:cNvSpPr>
              <a:spLocks noChangeAspect="1" noEditPoints="1"/>
            </p:cNvSpPr>
            <p:nvPr userDrawn="1"/>
          </p:nvSpPr>
          <p:spPr bwMode="auto">
            <a:xfrm>
              <a:off x="425958" y="6336331"/>
              <a:ext cx="1295526" cy="216000"/>
            </a:xfrm>
            <a:custGeom>
              <a:avLst/>
              <a:gdLst>
                <a:gd name="T0" fmla="*/ 4989 w 5446"/>
                <a:gd name="T1" fmla="*/ 686 h 908"/>
                <a:gd name="T2" fmla="*/ 4808 w 5446"/>
                <a:gd name="T3" fmla="*/ 593 h 908"/>
                <a:gd name="T4" fmla="*/ 4773 w 5446"/>
                <a:gd name="T5" fmla="*/ 389 h 908"/>
                <a:gd name="T6" fmla="*/ 4890 w 5446"/>
                <a:gd name="T7" fmla="*/ 244 h 908"/>
                <a:gd name="T8" fmla="*/ 5087 w 5446"/>
                <a:gd name="T9" fmla="*/ 246 h 908"/>
                <a:gd name="T10" fmla="*/ 4275 w 5446"/>
                <a:gd name="T11" fmla="*/ 348 h 908"/>
                <a:gd name="T12" fmla="*/ 4169 w 5446"/>
                <a:gd name="T13" fmla="*/ 308 h 908"/>
                <a:gd name="T14" fmla="*/ 4039 w 5446"/>
                <a:gd name="T15" fmla="*/ 382 h 908"/>
                <a:gd name="T16" fmla="*/ 3947 w 5446"/>
                <a:gd name="T17" fmla="*/ 299 h 908"/>
                <a:gd name="T18" fmla="*/ 3885 w 5446"/>
                <a:gd name="T19" fmla="*/ 230 h 908"/>
                <a:gd name="T20" fmla="*/ 4026 w 5446"/>
                <a:gd name="T21" fmla="*/ 225 h 908"/>
                <a:gd name="T22" fmla="*/ 4157 w 5446"/>
                <a:gd name="T23" fmla="*/ 240 h 908"/>
                <a:gd name="T24" fmla="*/ 4327 w 5446"/>
                <a:gd name="T25" fmla="*/ 258 h 908"/>
                <a:gd name="T26" fmla="*/ 3153 w 5446"/>
                <a:gd name="T27" fmla="*/ 684 h 908"/>
                <a:gd name="T28" fmla="*/ 2979 w 5446"/>
                <a:gd name="T29" fmla="*/ 574 h 908"/>
                <a:gd name="T30" fmla="*/ 2963 w 5446"/>
                <a:gd name="T31" fmla="*/ 362 h 908"/>
                <a:gd name="T32" fmla="*/ 3119 w 5446"/>
                <a:gd name="T33" fmla="*/ 228 h 908"/>
                <a:gd name="T34" fmla="*/ 3325 w 5446"/>
                <a:gd name="T35" fmla="*/ 274 h 908"/>
                <a:gd name="T36" fmla="*/ 3408 w 5446"/>
                <a:gd name="T37" fmla="*/ 466 h 908"/>
                <a:gd name="T38" fmla="*/ 3307 w 5446"/>
                <a:gd name="T39" fmla="*/ 646 h 908"/>
                <a:gd name="T40" fmla="*/ 2400 w 5446"/>
                <a:gd name="T41" fmla="*/ 420 h 908"/>
                <a:gd name="T42" fmla="*/ 2307 w 5446"/>
                <a:gd name="T43" fmla="*/ 305 h 908"/>
                <a:gd name="T44" fmla="*/ 2173 w 5446"/>
                <a:gd name="T45" fmla="*/ 348 h 908"/>
                <a:gd name="T46" fmla="*/ 2144 w 5446"/>
                <a:gd name="T47" fmla="*/ 287 h 908"/>
                <a:gd name="T48" fmla="*/ 2344 w 5446"/>
                <a:gd name="T49" fmla="*/ 228 h 908"/>
                <a:gd name="T50" fmla="*/ 2478 w 5446"/>
                <a:gd name="T51" fmla="*/ 349 h 908"/>
                <a:gd name="T52" fmla="*/ 1440 w 5446"/>
                <a:gd name="T53" fmla="*/ 669 h 908"/>
                <a:gd name="T54" fmla="*/ 1240 w 5446"/>
                <a:gd name="T55" fmla="*/ 653 h 908"/>
                <a:gd name="T56" fmla="*/ 1136 w 5446"/>
                <a:gd name="T57" fmla="*/ 478 h 908"/>
                <a:gd name="T58" fmla="*/ 1199 w 5446"/>
                <a:gd name="T59" fmla="*/ 289 h 908"/>
                <a:gd name="T60" fmla="*/ 1381 w 5446"/>
                <a:gd name="T61" fmla="*/ 222 h 908"/>
                <a:gd name="T62" fmla="*/ 466 w 5446"/>
                <a:gd name="T63" fmla="*/ 686 h 908"/>
                <a:gd name="T64" fmla="*/ 258 w 5446"/>
                <a:gd name="T65" fmla="*/ 567 h 908"/>
                <a:gd name="T66" fmla="*/ 460 w 5446"/>
                <a:gd name="T67" fmla="*/ 606 h 908"/>
                <a:gd name="T68" fmla="*/ 583 w 5446"/>
                <a:gd name="T69" fmla="*/ 540 h 908"/>
                <a:gd name="T70" fmla="*/ 341 w 5446"/>
                <a:gd name="T71" fmla="*/ 472 h 908"/>
                <a:gd name="T72" fmla="*/ 239 w 5446"/>
                <a:gd name="T73" fmla="*/ 342 h 908"/>
                <a:gd name="T74" fmla="*/ 365 w 5446"/>
                <a:gd name="T75" fmla="*/ 232 h 908"/>
                <a:gd name="T76" fmla="*/ 641 w 5446"/>
                <a:gd name="T77" fmla="*/ 283 h 908"/>
                <a:gd name="T78" fmla="*/ 462 w 5446"/>
                <a:gd name="T79" fmla="*/ 302 h 908"/>
                <a:gd name="T80" fmla="*/ 327 w 5446"/>
                <a:gd name="T81" fmla="*/ 363 h 908"/>
                <a:gd name="T82" fmla="*/ 584 w 5446"/>
                <a:gd name="T83" fmla="*/ 433 h 908"/>
                <a:gd name="T84" fmla="*/ 674 w 5446"/>
                <a:gd name="T85" fmla="*/ 553 h 908"/>
                <a:gd name="T86" fmla="*/ 569 w 5446"/>
                <a:gd name="T87" fmla="*/ 669 h 908"/>
                <a:gd name="T88" fmla="*/ 5446 w 5446"/>
                <a:gd name="T89" fmla="*/ 453 h 908"/>
                <a:gd name="T90" fmla="*/ 1291 w 5446"/>
                <a:gd name="T91" fmla="*/ 318 h 908"/>
                <a:gd name="T92" fmla="*/ 1231 w 5446"/>
                <a:gd name="T93" fmla="*/ 504 h 908"/>
                <a:gd name="T94" fmla="*/ 1318 w 5446"/>
                <a:gd name="T95" fmla="*/ 603 h 908"/>
                <a:gd name="T96" fmla="*/ 1469 w 5446"/>
                <a:gd name="T97" fmla="*/ 562 h 908"/>
                <a:gd name="T98" fmla="*/ 1491 w 5446"/>
                <a:gd name="T99" fmla="*/ 384 h 908"/>
                <a:gd name="T100" fmla="*/ 1373 w 5446"/>
                <a:gd name="T101" fmla="*/ 297 h 908"/>
                <a:gd name="T102" fmla="*/ 3063 w 5446"/>
                <a:gd name="T103" fmla="*/ 359 h 908"/>
                <a:gd name="T104" fmla="*/ 3059 w 5446"/>
                <a:gd name="T105" fmla="*/ 541 h 908"/>
                <a:gd name="T106" fmla="*/ 3213 w 5446"/>
                <a:gd name="T107" fmla="*/ 601 h 908"/>
                <a:gd name="T108" fmla="*/ 3311 w 5446"/>
                <a:gd name="T109" fmla="*/ 508 h 908"/>
                <a:gd name="T110" fmla="*/ 3273 w 5446"/>
                <a:gd name="T111" fmla="*/ 338 h 908"/>
                <a:gd name="T112" fmla="*/ 4941 w 5446"/>
                <a:gd name="T113" fmla="*/ 307 h 908"/>
                <a:gd name="T114" fmla="*/ 4856 w 5446"/>
                <a:gd name="T115" fmla="*/ 483 h 908"/>
                <a:gd name="T116" fmla="*/ 4934 w 5446"/>
                <a:gd name="T117" fmla="*/ 597 h 908"/>
                <a:gd name="T118" fmla="*/ 5090 w 5446"/>
                <a:gd name="T119" fmla="*/ 573 h 908"/>
                <a:gd name="T120" fmla="*/ 5126 w 5446"/>
                <a:gd name="T121" fmla="*/ 399 h 908"/>
                <a:gd name="T122" fmla="*/ 5022 w 5446"/>
                <a:gd name="T123" fmla="*/ 299 h 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446" h="908">
                  <a:moveTo>
                    <a:pt x="5219" y="677"/>
                  </a:moveTo>
                  <a:lnTo>
                    <a:pt x="5130" y="677"/>
                  </a:lnTo>
                  <a:lnTo>
                    <a:pt x="5130" y="624"/>
                  </a:lnTo>
                  <a:lnTo>
                    <a:pt x="5127" y="627"/>
                  </a:lnTo>
                  <a:lnTo>
                    <a:pt x="5124" y="631"/>
                  </a:lnTo>
                  <a:lnTo>
                    <a:pt x="5117" y="637"/>
                  </a:lnTo>
                  <a:lnTo>
                    <a:pt x="5110" y="644"/>
                  </a:lnTo>
                  <a:lnTo>
                    <a:pt x="5103" y="649"/>
                  </a:lnTo>
                  <a:lnTo>
                    <a:pt x="5087" y="660"/>
                  </a:lnTo>
                  <a:lnTo>
                    <a:pt x="5079" y="665"/>
                  </a:lnTo>
                  <a:lnTo>
                    <a:pt x="5070" y="669"/>
                  </a:lnTo>
                  <a:lnTo>
                    <a:pt x="5061" y="673"/>
                  </a:lnTo>
                  <a:lnTo>
                    <a:pt x="5052" y="676"/>
                  </a:lnTo>
                  <a:lnTo>
                    <a:pt x="5042" y="679"/>
                  </a:lnTo>
                  <a:lnTo>
                    <a:pt x="5032" y="682"/>
                  </a:lnTo>
                  <a:lnTo>
                    <a:pt x="5022" y="684"/>
                  </a:lnTo>
                  <a:lnTo>
                    <a:pt x="5011" y="685"/>
                  </a:lnTo>
                  <a:lnTo>
                    <a:pt x="5000" y="686"/>
                  </a:lnTo>
                  <a:lnTo>
                    <a:pt x="4989" y="686"/>
                  </a:lnTo>
                  <a:lnTo>
                    <a:pt x="4977" y="686"/>
                  </a:lnTo>
                  <a:lnTo>
                    <a:pt x="4965" y="685"/>
                  </a:lnTo>
                  <a:lnTo>
                    <a:pt x="4954" y="684"/>
                  </a:lnTo>
                  <a:lnTo>
                    <a:pt x="4942" y="682"/>
                  </a:lnTo>
                  <a:lnTo>
                    <a:pt x="4931" y="679"/>
                  </a:lnTo>
                  <a:lnTo>
                    <a:pt x="4921" y="676"/>
                  </a:lnTo>
                  <a:lnTo>
                    <a:pt x="4910" y="672"/>
                  </a:lnTo>
                  <a:lnTo>
                    <a:pt x="4900" y="668"/>
                  </a:lnTo>
                  <a:lnTo>
                    <a:pt x="4890" y="663"/>
                  </a:lnTo>
                  <a:lnTo>
                    <a:pt x="4880" y="658"/>
                  </a:lnTo>
                  <a:lnTo>
                    <a:pt x="4871" y="653"/>
                  </a:lnTo>
                  <a:lnTo>
                    <a:pt x="4862" y="647"/>
                  </a:lnTo>
                  <a:lnTo>
                    <a:pt x="4853" y="640"/>
                  </a:lnTo>
                  <a:lnTo>
                    <a:pt x="4845" y="633"/>
                  </a:lnTo>
                  <a:lnTo>
                    <a:pt x="4837" y="626"/>
                  </a:lnTo>
                  <a:lnTo>
                    <a:pt x="4829" y="618"/>
                  </a:lnTo>
                  <a:lnTo>
                    <a:pt x="4822" y="610"/>
                  </a:lnTo>
                  <a:lnTo>
                    <a:pt x="4815" y="602"/>
                  </a:lnTo>
                  <a:lnTo>
                    <a:pt x="4808" y="593"/>
                  </a:lnTo>
                  <a:lnTo>
                    <a:pt x="4802" y="584"/>
                  </a:lnTo>
                  <a:lnTo>
                    <a:pt x="4796" y="575"/>
                  </a:lnTo>
                  <a:lnTo>
                    <a:pt x="4791" y="565"/>
                  </a:lnTo>
                  <a:lnTo>
                    <a:pt x="4786" y="555"/>
                  </a:lnTo>
                  <a:lnTo>
                    <a:pt x="4782" y="545"/>
                  </a:lnTo>
                  <a:lnTo>
                    <a:pt x="4778" y="534"/>
                  </a:lnTo>
                  <a:lnTo>
                    <a:pt x="4775" y="523"/>
                  </a:lnTo>
                  <a:lnTo>
                    <a:pt x="4772" y="512"/>
                  </a:lnTo>
                  <a:lnTo>
                    <a:pt x="4770" y="501"/>
                  </a:lnTo>
                  <a:lnTo>
                    <a:pt x="4768" y="489"/>
                  </a:lnTo>
                  <a:lnTo>
                    <a:pt x="4766" y="478"/>
                  </a:lnTo>
                  <a:lnTo>
                    <a:pt x="4765" y="466"/>
                  </a:lnTo>
                  <a:lnTo>
                    <a:pt x="4765" y="453"/>
                  </a:lnTo>
                  <a:lnTo>
                    <a:pt x="4765" y="441"/>
                  </a:lnTo>
                  <a:lnTo>
                    <a:pt x="4766" y="429"/>
                  </a:lnTo>
                  <a:lnTo>
                    <a:pt x="4768" y="417"/>
                  </a:lnTo>
                  <a:lnTo>
                    <a:pt x="4770" y="406"/>
                  </a:lnTo>
                  <a:lnTo>
                    <a:pt x="4772" y="395"/>
                  </a:lnTo>
                  <a:lnTo>
                    <a:pt x="4773" y="389"/>
                  </a:lnTo>
                  <a:lnTo>
                    <a:pt x="4775" y="384"/>
                  </a:lnTo>
                  <a:lnTo>
                    <a:pt x="4778" y="373"/>
                  </a:lnTo>
                  <a:lnTo>
                    <a:pt x="4782" y="362"/>
                  </a:lnTo>
                  <a:lnTo>
                    <a:pt x="4786" y="352"/>
                  </a:lnTo>
                  <a:lnTo>
                    <a:pt x="4791" y="342"/>
                  </a:lnTo>
                  <a:lnTo>
                    <a:pt x="4796" y="332"/>
                  </a:lnTo>
                  <a:lnTo>
                    <a:pt x="4802" y="323"/>
                  </a:lnTo>
                  <a:lnTo>
                    <a:pt x="4808" y="314"/>
                  </a:lnTo>
                  <a:lnTo>
                    <a:pt x="4815" y="305"/>
                  </a:lnTo>
                  <a:lnTo>
                    <a:pt x="4822" y="297"/>
                  </a:lnTo>
                  <a:lnTo>
                    <a:pt x="4829" y="289"/>
                  </a:lnTo>
                  <a:lnTo>
                    <a:pt x="4837" y="281"/>
                  </a:lnTo>
                  <a:lnTo>
                    <a:pt x="4845" y="274"/>
                  </a:lnTo>
                  <a:lnTo>
                    <a:pt x="4849" y="270"/>
                  </a:lnTo>
                  <a:lnTo>
                    <a:pt x="4853" y="267"/>
                  </a:lnTo>
                  <a:lnTo>
                    <a:pt x="4862" y="260"/>
                  </a:lnTo>
                  <a:lnTo>
                    <a:pt x="4871" y="254"/>
                  </a:lnTo>
                  <a:lnTo>
                    <a:pt x="4880" y="249"/>
                  </a:lnTo>
                  <a:lnTo>
                    <a:pt x="4890" y="244"/>
                  </a:lnTo>
                  <a:lnTo>
                    <a:pt x="4900" y="239"/>
                  </a:lnTo>
                  <a:lnTo>
                    <a:pt x="4910" y="235"/>
                  </a:lnTo>
                  <a:lnTo>
                    <a:pt x="4921" y="231"/>
                  </a:lnTo>
                  <a:lnTo>
                    <a:pt x="4931" y="228"/>
                  </a:lnTo>
                  <a:lnTo>
                    <a:pt x="4942" y="226"/>
                  </a:lnTo>
                  <a:lnTo>
                    <a:pt x="4954" y="224"/>
                  </a:lnTo>
                  <a:lnTo>
                    <a:pt x="4965" y="222"/>
                  </a:lnTo>
                  <a:lnTo>
                    <a:pt x="4977" y="221"/>
                  </a:lnTo>
                  <a:lnTo>
                    <a:pt x="4989" y="221"/>
                  </a:lnTo>
                  <a:lnTo>
                    <a:pt x="5000" y="221"/>
                  </a:lnTo>
                  <a:lnTo>
                    <a:pt x="5011" y="222"/>
                  </a:lnTo>
                  <a:lnTo>
                    <a:pt x="5022" y="223"/>
                  </a:lnTo>
                  <a:lnTo>
                    <a:pt x="5032" y="225"/>
                  </a:lnTo>
                  <a:lnTo>
                    <a:pt x="5042" y="228"/>
                  </a:lnTo>
                  <a:lnTo>
                    <a:pt x="5052" y="230"/>
                  </a:lnTo>
                  <a:lnTo>
                    <a:pt x="5061" y="234"/>
                  </a:lnTo>
                  <a:lnTo>
                    <a:pt x="5070" y="238"/>
                  </a:lnTo>
                  <a:lnTo>
                    <a:pt x="5079" y="242"/>
                  </a:lnTo>
                  <a:lnTo>
                    <a:pt x="5087" y="246"/>
                  </a:lnTo>
                  <a:lnTo>
                    <a:pt x="5095" y="251"/>
                  </a:lnTo>
                  <a:lnTo>
                    <a:pt x="5099" y="254"/>
                  </a:lnTo>
                  <a:lnTo>
                    <a:pt x="5102" y="257"/>
                  </a:lnTo>
                  <a:lnTo>
                    <a:pt x="5110" y="263"/>
                  </a:lnTo>
                  <a:lnTo>
                    <a:pt x="5117" y="269"/>
                  </a:lnTo>
                  <a:lnTo>
                    <a:pt x="5123" y="275"/>
                  </a:lnTo>
                  <a:lnTo>
                    <a:pt x="5130" y="282"/>
                  </a:lnTo>
                  <a:lnTo>
                    <a:pt x="5130" y="230"/>
                  </a:lnTo>
                  <a:lnTo>
                    <a:pt x="5219" y="230"/>
                  </a:lnTo>
                  <a:lnTo>
                    <a:pt x="5219" y="677"/>
                  </a:lnTo>
                  <a:close/>
                  <a:moveTo>
                    <a:pt x="4372" y="408"/>
                  </a:moveTo>
                  <a:lnTo>
                    <a:pt x="4372" y="676"/>
                  </a:lnTo>
                  <a:lnTo>
                    <a:pt x="4283" y="676"/>
                  </a:lnTo>
                  <a:lnTo>
                    <a:pt x="4283" y="409"/>
                  </a:lnTo>
                  <a:lnTo>
                    <a:pt x="4282" y="391"/>
                  </a:lnTo>
                  <a:lnTo>
                    <a:pt x="4282" y="382"/>
                  </a:lnTo>
                  <a:lnTo>
                    <a:pt x="4281" y="374"/>
                  </a:lnTo>
                  <a:lnTo>
                    <a:pt x="4278" y="360"/>
                  </a:lnTo>
                  <a:lnTo>
                    <a:pt x="4275" y="348"/>
                  </a:lnTo>
                  <a:lnTo>
                    <a:pt x="4271" y="337"/>
                  </a:lnTo>
                  <a:lnTo>
                    <a:pt x="4266" y="328"/>
                  </a:lnTo>
                  <a:lnTo>
                    <a:pt x="4261" y="320"/>
                  </a:lnTo>
                  <a:lnTo>
                    <a:pt x="4255" y="314"/>
                  </a:lnTo>
                  <a:lnTo>
                    <a:pt x="4249" y="309"/>
                  </a:lnTo>
                  <a:lnTo>
                    <a:pt x="4243" y="305"/>
                  </a:lnTo>
                  <a:lnTo>
                    <a:pt x="4237" y="302"/>
                  </a:lnTo>
                  <a:lnTo>
                    <a:pt x="4231" y="300"/>
                  </a:lnTo>
                  <a:lnTo>
                    <a:pt x="4225" y="298"/>
                  </a:lnTo>
                  <a:lnTo>
                    <a:pt x="4220" y="297"/>
                  </a:lnTo>
                  <a:lnTo>
                    <a:pt x="4214" y="297"/>
                  </a:lnTo>
                  <a:lnTo>
                    <a:pt x="4210" y="297"/>
                  </a:lnTo>
                  <a:lnTo>
                    <a:pt x="4206" y="297"/>
                  </a:lnTo>
                  <a:lnTo>
                    <a:pt x="4201" y="297"/>
                  </a:lnTo>
                  <a:lnTo>
                    <a:pt x="4195" y="298"/>
                  </a:lnTo>
                  <a:lnTo>
                    <a:pt x="4189" y="299"/>
                  </a:lnTo>
                  <a:lnTo>
                    <a:pt x="4183" y="301"/>
                  </a:lnTo>
                  <a:lnTo>
                    <a:pt x="4176" y="304"/>
                  </a:lnTo>
                  <a:lnTo>
                    <a:pt x="4169" y="308"/>
                  </a:lnTo>
                  <a:lnTo>
                    <a:pt x="4163" y="313"/>
                  </a:lnTo>
                  <a:lnTo>
                    <a:pt x="4156" y="320"/>
                  </a:lnTo>
                  <a:lnTo>
                    <a:pt x="4150" y="327"/>
                  </a:lnTo>
                  <a:lnTo>
                    <a:pt x="4147" y="332"/>
                  </a:lnTo>
                  <a:lnTo>
                    <a:pt x="4144" y="337"/>
                  </a:lnTo>
                  <a:lnTo>
                    <a:pt x="4142" y="342"/>
                  </a:lnTo>
                  <a:lnTo>
                    <a:pt x="4139" y="348"/>
                  </a:lnTo>
                  <a:lnTo>
                    <a:pt x="4137" y="354"/>
                  </a:lnTo>
                  <a:lnTo>
                    <a:pt x="4135" y="361"/>
                  </a:lnTo>
                  <a:lnTo>
                    <a:pt x="4134" y="368"/>
                  </a:lnTo>
                  <a:lnTo>
                    <a:pt x="4132" y="375"/>
                  </a:lnTo>
                  <a:lnTo>
                    <a:pt x="4130" y="392"/>
                  </a:lnTo>
                  <a:lnTo>
                    <a:pt x="4130" y="402"/>
                  </a:lnTo>
                  <a:lnTo>
                    <a:pt x="4129" y="412"/>
                  </a:lnTo>
                  <a:lnTo>
                    <a:pt x="4129" y="676"/>
                  </a:lnTo>
                  <a:lnTo>
                    <a:pt x="4040" y="676"/>
                  </a:lnTo>
                  <a:lnTo>
                    <a:pt x="4040" y="409"/>
                  </a:lnTo>
                  <a:lnTo>
                    <a:pt x="4040" y="391"/>
                  </a:lnTo>
                  <a:lnTo>
                    <a:pt x="4039" y="382"/>
                  </a:lnTo>
                  <a:lnTo>
                    <a:pt x="4038" y="374"/>
                  </a:lnTo>
                  <a:lnTo>
                    <a:pt x="4036" y="360"/>
                  </a:lnTo>
                  <a:lnTo>
                    <a:pt x="4032" y="348"/>
                  </a:lnTo>
                  <a:lnTo>
                    <a:pt x="4028" y="337"/>
                  </a:lnTo>
                  <a:lnTo>
                    <a:pt x="4023" y="328"/>
                  </a:lnTo>
                  <a:lnTo>
                    <a:pt x="4018" y="320"/>
                  </a:lnTo>
                  <a:lnTo>
                    <a:pt x="4012" y="314"/>
                  </a:lnTo>
                  <a:lnTo>
                    <a:pt x="4007" y="309"/>
                  </a:lnTo>
                  <a:lnTo>
                    <a:pt x="4001" y="305"/>
                  </a:lnTo>
                  <a:lnTo>
                    <a:pt x="3994" y="302"/>
                  </a:lnTo>
                  <a:lnTo>
                    <a:pt x="3988" y="300"/>
                  </a:lnTo>
                  <a:lnTo>
                    <a:pt x="3983" y="298"/>
                  </a:lnTo>
                  <a:lnTo>
                    <a:pt x="3977" y="297"/>
                  </a:lnTo>
                  <a:lnTo>
                    <a:pt x="3972" y="297"/>
                  </a:lnTo>
                  <a:lnTo>
                    <a:pt x="3967" y="297"/>
                  </a:lnTo>
                  <a:lnTo>
                    <a:pt x="3963" y="297"/>
                  </a:lnTo>
                  <a:lnTo>
                    <a:pt x="3959" y="297"/>
                  </a:lnTo>
                  <a:lnTo>
                    <a:pt x="3953" y="298"/>
                  </a:lnTo>
                  <a:lnTo>
                    <a:pt x="3947" y="299"/>
                  </a:lnTo>
                  <a:lnTo>
                    <a:pt x="3941" y="301"/>
                  </a:lnTo>
                  <a:lnTo>
                    <a:pt x="3934" y="304"/>
                  </a:lnTo>
                  <a:lnTo>
                    <a:pt x="3928" y="308"/>
                  </a:lnTo>
                  <a:lnTo>
                    <a:pt x="3921" y="313"/>
                  </a:lnTo>
                  <a:lnTo>
                    <a:pt x="3915" y="320"/>
                  </a:lnTo>
                  <a:lnTo>
                    <a:pt x="3909" y="327"/>
                  </a:lnTo>
                  <a:lnTo>
                    <a:pt x="3906" y="332"/>
                  </a:lnTo>
                  <a:lnTo>
                    <a:pt x="3903" y="337"/>
                  </a:lnTo>
                  <a:lnTo>
                    <a:pt x="3898" y="348"/>
                  </a:lnTo>
                  <a:lnTo>
                    <a:pt x="3894" y="361"/>
                  </a:lnTo>
                  <a:lnTo>
                    <a:pt x="3893" y="368"/>
                  </a:lnTo>
                  <a:lnTo>
                    <a:pt x="3891" y="375"/>
                  </a:lnTo>
                  <a:lnTo>
                    <a:pt x="3889" y="392"/>
                  </a:lnTo>
                  <a:lnTo>
                    <a:pt x="3889" y="402"/>
                  </a:lnTo>
                  <a:lnTo>
                    <a:pt x="3889" y="412"/>
                  </a:lnTo>
                  <a:lnTo>
                    <a:pt x="3889" y="676"/>
                  </a:lnTo>
                  <a:lnTo>
                    <a:pt x="3800" y="676"/>
                  </a:lnTo>
                  <a:lnTo>
                    <a:pt x="3800" y="230"/>
                  </a:lnTo>
                  <a:lnTo>
                    <a:pt x="3885" y="230"/>
                  </a:lnTo>
                  <a:lnTo>
                    <a:pt x="3885" y="281"/>
                  </a:lnTo>
                  <a:lnTo>
                    <a:pt x="3890" y="272"/>
                  </a:lnTo>
                  <a:lnTo>
                    <a:pt x="3895" y="264"/>
                  </a:lnTo>
                  <a:lnTo>
                    <a:pt x="3901" y="258"/>
                  </a:lnTo>
                  <a:lnTo>
                    <a:pt x="3907" y="251"/>
                  </a:lnTo>
                  <a:lnTo>
                    <a:pt x="3914" y="246"/>
                  </a:lnTo>
                  <a:lnTo>
                    <a:pt x="3921" y="241"/>
                  </a:lnTo>
                  <a:lnTo>
                    <a:pt x="3928" y="237"/>
                  </a:lnTo>
                  <a:lnTo>
                    <a:pt x="3935" y="233"/>
                  </a:lnTo>
                  <a:lnTo>
                    <a:pt x="3942" y="230"/>
                  </a:lnTo>
                  <a:lnTo>
                    <a:pt x="3950" y="227"/>
                  </a:lnTo>
                  <a:lnTo>
                    <a:pt x="3964" y="224"/>
                  </a:lnTo>
                  <a:lnTo>
                    <a:pt x="3971" y="222"/>
                  </a:lnTo>
                  <a:lnTo>
                    <a:pt x="3978" y="221"/>
                  </a:lnTo>
                  <a:lnTo>
                    <a:pt x="3990" y="221"/>
                  </a:lnTo>
                  <a:lnTo>
                    <a:pt x="4000" y="221"/>
                  </a:lnTo>
                  <a:lnTo>
                    <a:pt x="4008" y="222"/>
                  </a:lnTo>
                  <a:lnTo>
                    <a:pt x="4017" y="223"/>
                  </a:lnTo>
                  <a:lnTo>
                    <a:pt x="4026" y="225"/>
                  </a:lnTo>
                  <a:lnTo>
                    <a:pt x="4034" y="228"/>
                  </a:lnTo>
                  <a:lnTo>
                    <a:pt x="4042" y="231"/>
                  </a:lnTo>
                  <a:lnTo>
                    <a:pt x="4050" y="234"/>
                  </a:lnTo>
                  <a:lnTo>
                    <a:pt x="4057" y="238"/>
                  </a:lnTo>
                  <a:lnTo>
                    <a:pt x="4064" y="243"/>
                  </a:lnTo>
                  <a:lnTo>
                    <a:pt x="4071" y="248"/>
                  </a:lnTo>
                  <a:lnTo>
                    <a:pt x="4078" y="254"/>
                  </a:lnTo>
                  <a:lnTo>
                    <a:pt x="4084" y="261"/>
                  </a:lnTo>
                  <a:lnTo>
                    <a:pt x="4090" y="268"/>
                  </a:lnTo>
                  <a:lnTo>
                    <a:pt x="4096" y="275"/>
                  </a:lnTo>
                  <a:lnTo>
                    <a:pt x="4101" y="283"/>
                  </a:lnTo>
                  <a:lnTo>
                    <a:pt x="4105" y="292"/>
                  </a:lnTo>
                  <a:lnTo>
                    <a:pt x="4111" y="282"/>
                  </a:lnTo>
                  <a:lnTo>
                    <a:pt x="4118" y="273"/>
                  </a:lnTo>
                  <a:lnTo>
                    <a:pt x="4125" y="265"/>
                  </a:lnTo>
                  <a:lnTo>
                    <a:pt x="4133" y="257"/>
                  </a:lnTo>
                  <a:lnTo>
                    <a:pt x="4140" y="251"/>
                  </a:lnTo>
                  <a:lnTo>
                    <a:pt x="4148" y="245"/>
                  </a:lnTo>
                  <a:lnTo>
                    <a:pt x="4157" y="240"/>
                  </a:lnTo>
                  <a:lnTo>
                    <a:pt x="4165" y="235"/>
                  </a:lnTo>
                  <a:lnTo>
                    <a:pt x="4174" y="232"/>
                  </a:lnTo>
                  <a:lnTo>
                    <a:pt x="4182" y="229"/>
                  </a:lnTo>
                  <a:lnTo>
                    <a:pt x="4191" y="226"/>
                  </a:lnTo>
                  <a:lnTo>
                    <a:pt x="4199" y="224"/>
                  </a:lnTo>
                  <a:lnTo>
                    <a:pt x="4207" y="223"/>
                  </a:lnTo>
                  <a:lnTo>
                    <a:pt x="4214" y="222"/>
                  </a:lnTo>
                  <a:lnTo>
                    <a:pt x="4228" y="221"/>
                  </a:lnTo>
                  <a:lnTo>
                    <a:pt x="4241" y="221"/>
                  </a:lnTo>
                  <a:lnTo>
                    <a:pt x="4254" y="223"/>
                  </a:lnTo>
                  <a:lnTo>
                    <a:pt x="4267" y="225"/>
                  </a:lnTo>
                  <a:lnTo>
                    <a:pt x="4280" y="229"/>
                  </a:lnTo>
                  <a:lnTo>
                    <a:pt x="4292" y="234"/>
                  </a:lnTo>
                  <a:lnTo>
                    <a:pt x="4298" y="237"/>
                  </a:lnTo>
                  <a:lnTo>
                    <a:pt x="4304" y="241"/>
                  </a:lnTo>
                  <a:lnTo>
                    <a:pt x="4310" y="244"/>
                  </a:lnTo>
                  <a:lnTo>
                    <a:pt x="4316" y="249"/>
                  </a:lnTo>
                  <a:lnTo>
                    <a:pt x="4321" y="253"/>
                  </a:lnTo>
                  <a:lnTo>
                    <a:pt x="4327" y="258"/>
                  </a:lnTo>
                  <a:lnTo>
                    <a:pt x="4332" y="264"/>
                  </a:lnTo>
                  <a:lnTo>
                    <a:pt x="4337" y="270"/>
                  </a:lnTo>
                  <a:lnTo>
                    <a:pt x="4341" y="276"/>
                  </a:lnTo>
                  <a:lnTo>
                    <a:pt x="4346" y="283"/>
                  </a:lnTo>
                  <a:lnTo>
                    <a:pt x="4350" y="290"/>
                  </a:lnTo>
                  <a:lnTo>
                    <a:pt x="4354" y="298"/>
                  </a:lnTo>
                  <a:lnTo>
                    <a:pt x="4357" y="307"/>
                  </a:lnTo>
                  <a:lnTo>
                    <a:pt x="4360" y="316"/>
                  </a:lnTo>
                  <a:lnTo>
                    <a:pt x="4363" y="325"/>
                  </a:lnTo>
                  <a:lnTo>
                    <a:pt x="4366" y="335"/>
                  </a:lnTo>
                  <a:lnTo>
                    <a:pt x="4368" y="346"/>
                  </a:lnTo>
                  <a:lnTo>
                    <a:pt x="4370" y="357"/>
                  </a:lnTo>
                  <a:lnTo>
                    <a:pt x="4371" y="369"/>
                  </a:lnTo>
                  <a:lnTo>
                    <a:pt x="4372" y="381"/>
                  </a:lnTo>
                  <a:lnTo>
                    <a:pt x="4372" y="394"/>
                  </a:lnTo>
                  <a:lnTo>
                    <a:pt x="4372" y="408"/>
                  </a:lnTo>
                  <a:close/>
                  <a:moveTo>
                    <a:pt x="3177" y="685"/>
                  </a:moveTo>
                  <a:lnTo>
                    <a:pt x="3165" y="685"/>
                  </a:lnTo>
                  <a:lnTo>
                    <a:pt x="3153" y="684"/>
                  </a:lnTo>
                  <a:lnTo>
                    <a:pt x="3142" y="683"/>
                  </a:lnTo>
                  <a:lnTo>
                    <a:pt x="3130" y="681"/>
                  </a:lnTo>
                  <a:lnTo>
                    <a:pt x="3119" y="678"/>
                  </a:lnTo>
                  <a:lnTo>
                    <a:pt x="3108" y="675"/>
                  </a:lnTo>
                  <a:lnTo>
                    <a:pt x="3097" y="671"/>
                  </a:lnTo>
                  <a:lnTo>
                    <a:pt x="3087" y="667"/>
                  </a:lnTo>
                  <a:lnTo>
                    <a:pt x="3076" y="663"/>
                  </a:lnTo>
                  <a:lnTo>
                    <a:pt x="3066" y="658"/>
                  </a:lnTo>
                  <a:lnTo>
                    <a:pt x="3057" y="652"/>
                  </a:lnTo>
                  <a:lnTo>
                    <a:pt x="3047" y="646"/>
                  </a:lnTo>
                  <a:lnTo>
                    <a:pt x="3038" y="639"/>
                  </a:lnTo>
                  <a:lnTo>
                    <a:pt x="3029" y="633"/>
                  </a:lnTo>
                  <a:lnTo>
                    <a:pt x="3021" y="625"/>
                  </a:lnTo>
                  <a:lnTo>
                    <a:pt x="3013" y="618"/>
                  </a:lnTo>
                  <a:lnTo>
                    <a:pt x="3005" y="610"/>
                  </a:lnTo>
                  <a:lnTo>
                    <a:pt x="2998" y="601"/>
                  </a:lnTo>
                  <a:lnTo>
                    <a:pt x="2991" y="592"/>
                  </a:lnTo>
                  <a:lnTo>
                    <a:pt x="2985" y="583"/>
                  </a:lnTo>
                  <a:lnTo>
                    <a:pt x="2979" y="574"/>
                  </a:lnTo>
                  <a:lnTo>
                    <a:pt x="2973" y="564"/>
                  </a:lnTo>
                  <a:lnTo>
                    <a:pt x="2968" y="554"/>
                  </a:lnTo>
                  <a:lnTo>
                    <a:pt x="2963" y="544"/>
                  </a:lnTo>
                  <a:lnTo>
                    <a:pt x="2959" y="533"/>
                  </a:lnTo>
                  <a:lnTo>
                    <a:pt x="2956" y="523"/>
                  </a:lnTo>
                  <a:lnTo>
                    <a:pt x="2952" y="512"/>
                  </a:lnTo>
                  <a:lnTo>
                    <a:pt x="2950" y="500"/>
                  </a:lnTo>
                  <a:lnTo>
                    <a:pt x="2948" y="489"/>
                  </a:lnTo>
                  <a:lnTo>
                    <a:pt x="2946" y="477"/>
                  </a:lnTo>
                  <a:lnTo>
                    <a:pt x="2945" y="466"/>
                  </a:lnTo>
                  <a:lnTo>
                    <a:pt x="2945" y="453"/>
                  </a:lnTo>
                  <a:lnTo>
                    <a:pt x="2945" y="441"/>
                  </a:lnTo>
                  <a:lnTo>
                    <a:pt x="2946" y="429"/>
                  </a:lnTo>
                  <a:lnTo>
                    <a:pt x="2948" y="417"/>
                  </a:lnTo>
                  <a:lnTo>
                    <a:pt x="2950" y="406"/>
                  </a:lnTo>
                  <a:lnTo>
                    <a:pt x="2952" y="395"/>
                  </a:lnTo>
                  <a:lnTo>
                    <a:pt x="2956" y="384"/>
                  </a:lnTo>
                  <a:lnTo>
                    <a:pt x="2959" y="373"/>
                  </a:lnTo>
                  <a:lnTo>
                    <a:pt x="2963" y="362"/>
                  </a:lnTo>
                  <a:lnTo>
                    <a:pt x="2968" y="352"/>
                  </a:lnTo>
                  <a:lnTo>
                    <a:pt x="2973" y="342"/>
                  </a:lnTo>
                  <a:lnTo>
                    <a:pt x="2979" y="332"/>
                  </a:lnTo>
                  <a:lnTo>
                    <a:pt x="2985" y="323"/>
                  </a:lnTo>
                  <a:lnTo>
                    <a:pt x="2991" y="314"/>
                  </a:lnTo>
                  <a:lnTo>
                    <a:pt x="2998" y="305"/>
                  </a:lnTo>
                  <a:lnTo>
                    <a:pt x="3005" y="297"/>
                  </a:lnTo>
                  <a:lnTo>
                    <a:pt x="3013" y="289"/>
                  </a:lnTo>
                  <a:lnTo>
                    <a:pt x="3021" y="281"/>
                  </a:lnTo>
                  <a:lnTo>
                    <a:pt x="3029" y="274"/>
                  </a:lnTo>
                  <a:lnTo>
                    <a:pt x="3038" y="267"/>
                  </a:lnTo>
                  <a:lnTo>
                    <a:pt x="3047" y="260"/>
                  </a:lnTo>
                  <a:lnTo>
                    <a:pt x="3057" y="254"/>
                  </a:lnTo>
                  <a:lnTo>
                    <a:pt x="3066" y="249"/>
                  </a:lnTo>
                  <a:lnTo>
                    <a:pt x="3076" y="244"/>
                  </a:lnTo>
                  <a:lnTo>
                    <a:pt x="3087" y="239"/>
                  </a:lnTo>
                  <a:lnTo>
                    <a:pt x="3097" y="235"/>
                  </a:lnTo>
                  <a:lnTo>
                    <a:pt x="3108" y="231"/>
                  </a:lnTo>
                  <a:lnTo>
                    <a:pt x="3119" y="228"/>
                  </a:lnTo>
                  <a:lnTo>
                    <a:pt x="3130" y="226"/>
                  </a:lnTo>
                  <a:lnTo>
                    <a:pt x="3142" y="224"/>
                  </a:lnTo>
                  <a:lnTo>
                    <a:pt x="3153" y="222"/>
                  </a:lnTo>
                  <a:lnTo>
                    <a:pt x="3165" y="221"/>
                  </a:lnTo>
                  <a:lnTo>
                    <a:pt x="3177" y="221"/>
                  </a:lnTo>
                  <a:lnTo>
                    <a:pt x="3189" y="221"/>
                  </a:lnTo>
                  <a:lnTo>
                    <a:pt x="3201" y="222"/>
                  </a:lnTo>
                  <a:lnTo>
                    <a:pt x="3212" y="224"/>
                  </a:lnTo>
                  <a:lnTo>
                    <a:pt x="3224" y="226"/>
                  </a:lnTo>
                  <a:lnTo>
                    <a:pt x="3235" y="228"/>
                  </a:lnTo>
                  <a:lnTo>
                    <a:pt x="3246" y="231"/>
                  </a:lnTo>
                  <a:lnTo>
                    <a:pt x="3257" y="235"/>
                  </a:lnTo>
                  <a:lnTo>
                    <a:pt x="3267" y="239"/>
                  </a:lnTo>
                  <a:lnTo>
                    <a:pt x="3278" y="244"/>
                  </a:lnTo>
                  <a:lnTo>
                    <a:pt x="3288" y="249"/>
                  </a:lnTo>
                  <a:lnTo>
                    <a:pt x="3297" y="254"/>
                  </a:lnTo>
                  <a:lnTo>
                    <a:pt x="3307" y="260"/>
                  </a:lnTo>
                  <a:lnTo>
                    <a:pt x="3316" y="267"/>
                  </a:lnTo>
                  <a:lnTo>
                    <a:pt x="3325" y="274"/>
                  </a:lnTo>
                  <a:lnTo>
                    <a:pt x="3333" y="281"/>
                  </a:lnTo>
                  <a:lnTo>
                    <a:pt x="3341" y="289"/>
                  </a:lnTo>
                  <a:lnTo>
                    <a:pt x="3349" y="297"/>
                  </a:lnTo>
                  <a:lnTo>
                    <a:pt x="3356" y="305"/>
                  </a:lnTo>
                  <a:lnTo>
                    <a:pt x="3363" y="314"/>
                  </a:lnTo>
                  <a:lnTo>
                    <a:pt x="3369" y="323"/>
                  </a:lnTo>
                  <a:lnTo>
                    <a:pt x="3375" y="332"/>
                  </a:lnTo>
                  <a:lnTo>
                    <a:pt x="3381" y="342"/>
                  </a:lnTo>
                  <a:lnTo>
                    <a:pt x="3386" y="352"/>
                  </a:lnTo>
                  <a:lnTo>
                    <a:pt x="3391" y="362"/>
                  </a:lnTo>
                  <a:lnTo>
                    <a:pt x="3395" y="373"/>
                  </a:lnTo>
                  <a:lnTo>
                    <a:pt x="3398" y="384"/>
                  </a:lnTo>
                  <a:lnTo>
                    <a:pt x="3401" y="395"/>
                  </a:lnTo>
                  <a:lnTo>
                    <a:pt x="3404" y="406"/>
                  </a:lnTo>
                  <a:lnTo>
                    <a:pt x="3406" y="417"/>
                  </a:lnTo>
                  <a:lnTo>
                    <a:pt x="3408" y="429"/>
                  </a:lnTo>
                  <a:lnTo>
                    <a:pt x="3408" y="441"/>
                  </a:lnTo>
                  <a:lnTo>
                    <a:pt x="3409" y="453"/>
                  </a:lnTo>
                  <a:lnTo>
                    <a:pt x="3408" y="466"/>
                  </a:lnTo>
                  <a:lnTo>
                    <a:pt x="3408" y="477"/>
                  </a:lnTo>
                  <a:lnTo>
                    <a:pt x="3406" y="489"/>
                  </a:lnTo>
                  <a:lnTo>
                    <a:pt x="3404" y="500"/>
                  </a:lnTo>
                  <a:lnTo>
                    <a:pt x="3401" y="512"/>
                  </a:lnTo>
                  <a:lnTo>
                    <a:pt x="3398" y="523"/>
                  </a:lnTo>
                  <a:lnTo>
                    <a:pt x="3395" y="533"/>
                  </a:lnTo>
                  <a:lnTo>
                    <a:pt x="3391" y="544"/>
                  </a:lnTo>
                  <a:lnTo>
                    <a:pt x="3386" y="554"/>
                  </a:lnTo>
                  <a:lnTo>
                    <a:pt x="3381" y="564"/>
                  </a:lnTo>
                  <a:lnTo>
                    <a:pt x="3375" y="574"/>
                  </a:lnTo>
                  <a:lnTo>
                    <a:pt x="3369" y="583"/>
                  </a:lnTo>
                  <a:lnTo>
                    <a:pt x="3363" y="592"/>
                  </a:lnTo>
                  <a:lnTo>
                    <a:pt x="3356" y="601"/>
                  </a:lnTo>
                  <a:lnTo>
                    <a:pt x="3349" y="610"/>
                  </a:lnTo>
                  <a:lnTo>
                    <a:pt x="3341" y="618"/>
                  </a:lnTo>
                  <a:lnTo>
                    <a:pt x="3333" y="625"/>
                  </a:lnTo>
                  <a:lnTo>
                    <a:pt x="3325" y="633"/>
                  </a:lnTo>
                  <a:lnTo>
                    <a:pt x="3316" y="639"/>
                  </a:lnTo>
                  <a:lnTo>
                    <a:pt x="3307" y="646"/>
                  </a:lnTo>
                  <a:lnTo>
                    <a:pt x="3297" y="652"/>
                  </a:lnTo>
                  <a:lnTo>
                    <a:pt x="3288" y="658"/>
                  </a:lnTo>
                  <a:lnTo>
                    <a:pt x="3278" y="663"/>
                  </a:lnTo>
                  <a:lnTo>
                    <a:pt x="3267" y="667"/>
                  </a:lnTo>
                  <a:lnTo>
                    <a:pt x="3257" y="671"/>
                  </a:lnTo>
                  <a:lnTo>
                    <a:pt x="3246" y="675"/>
                  </a:lnTo>
                  <a:lnTo>
                    <a:pt x="3235" y="678"/>
                  </a:lnTo>
                  <a:lnTo>
                    <a:pt x="3224" y="681"/>
                  </a:lnTo>
                  <a:lnTo>
                    <a:pt x="3212" y="683"/>
                  </a:lnTo>
                  <a:lnTo>
                    <a:pt x="3201" y="684"/>
                  </a:lnTo>
                  <a:lnTo>
                    <a:pt x="3189" y="685"/>
                  </a:lnTo>
                  <a:lnTo>
                    <a:pt x="3177" y="685"/>
                  </a:lnTo>
                  <a:close/>
                  <a:moveTo>
                    <a:pt x="2491" y="677"/>
                  </a:moveTo>
                  <a:lnTo>
                    <a:pt x="2402" y="677"/>
                  </a:lnTo>
                  <a:lnTo>
                    <a:pt x="2402" y="453"/>
                  </a:lnTo>
                  <a:lnTo>
                    <a:pt x="2402" y="444"/>
                  </a:lnTo>
                  <a:lnTo>
                    <a:pt x="2402" y="436"/>
                  </a:lnTo>
                  <a:lnTo>
                    <a:pt x="2401" y="428"/>
                  </a:lnTo>
                  <a:lnTo>
                    <a:pt x="2400" y="420"/>
                  </a:lnTo>
                  <a:lnTo>
                    <a:pt x="2398" y="412"/>
                  </a:lnTo>
                  <a:lnTo>
                    <a:pt x="2397" y="404"/>
                  </a:lnTo>
                  <a:lnTo>
                    <a:pt x="2395" y="397"/>
                  </a:lnTo>
                  <a:lnTo>
                    <a:pt x="2392" y="390"/>
                  </a:lnTo>
                  <a:lnTo>
                    <a:pt x="2390" y="383"/>
                  </a:lnTo>
                  <a:lnTo>
                    <a:pt x="2387" y="377"/>
                  </a:lnTo>
                  <a:lnTo>
                    <a:pt x="2381" y="364"/>
                  </a:lnTo>
                  <a:lnTo>
                    <a:pt x="2374" y="353"/>
                  </a:lnTo>
                  <a:lnTo>
                    <a:pt x="2370" y="347"/>
                  </a:lnTo>
                  <a:lnTo>
                    <a:pt x="2365" y="342"/>
                  </a:lnTo>
                  <a:lnTo>
                    <a:pt x="2361" y="337"/>
                  </a:lnTo>
                  <a:lnTo>
                    <a:pt x="2357" y="333"/>
                  </a:lnTo>
                  <a:lnTo>
                    <a:pt x="2347" y="325"/>
                  </a:lnTo>
                  <a:lnTo>
                    <a:pt x="2336" y="318"/>
                  </a:lnTo>
                  <a:lnTo>
                    <a:pt x="2331" y="314"/>
                  </a:lnTo>
                  <a:lnTo>
                    <a:pt x="2325" y="312"/>
                  </a:lnTo>
                  <a:lnTo>
                    <a:pt x="2319" y="309"/>
                  </a:lnTo>
                  <a:lnTo>
                    <a:pt x="2313" y="307"/>
                  </a:lnTo>
                  <a:lnTo>
                    <a:pt x="2307" y="305"/>
                  </a:lnTo>
                  <a:lnTo>
                    <a:pt x="2301" y="304"/>
                  </a:lnTo>
                  <a:lnTo>
                    <a:pt x="2295" y="303"/>
                  </a:lnTo>
                  <a:lnTo>
                    <a:pt x="2288" y="302"/>
                  </a:lnTo>
                  <a:lnTo>
                    <a:pt x="2275" y="301"/>
                  </a:lnTo>
                  <a:lnTo>
                    <a:pt x="2261" y="302"/>
                  </a:lnTo>
                  <a:lnTo>
                    <a:pt x="2254" y="303"/>
                  </a:lnTo>
                  <a:lnTo>
                    <a:pt x="2247" y="304"/>
                  </a:lnTo>
                  <a:lnTo>
                    <a:pt x="2234" y="307"/>
                  </a:lnTo>
                  <a:lnTo>
                    <a:pt x="2228" y="309"/>
                  </a:lnTo>
                  <a:lnTo>
                    <a:pt x="2222" y="312"/>
                  </a:lnTo>
                  <a:lnTo>
                    <a:pt x="2216" y="314"/>
                  </a:lnTo>
                  <a:lnTo>
                    <a:pt x="2210" y="318"/>
                  </a:lnTo>
                  <a:lnTo>
                    <a:pt x="2204" y="321"/>
                  </a:lnTo>
                  <a:lnTo>
                    <a:pt x="2198" y="325"/>
                  </a:lnTo>
                  <a:lnTo>
                    <a:pt x="2193" y="329"/>
                  </a:lnTo>
                  <a:lnTo>
                    <a:pt x="2188" y="333"/>
                  </a:lnTo>
                  <a:lnTo>
                    <a:pt x="2183" y="338"/>
                  </a:lnTo>
                  <a:lnTo>
                    <a:pt x="2178" y="343"/>
                  </a:lnTo>
                  <a:lnTo>
                    <a:pt x="2173" y="348"/>
                  </a:lnTo>
                  <a:lnTo>
                    <a:pt x="2169" y="354"/>
                  </a:lnTo>
                  <a:lnTo>
                    <a:pt x="2164" y="360"/>
                  </a:lnTo>
                  <a:lnTo>
                    <a:pt x="2160" y="366"/>
                  </a:lnTo>
                  <a:lnTo>
                    <a:pt x="2153" y="380"/>
                  </a:lnTo>
                  <a:lnTo>
                    <a:pt x="2150" y="387"/>
                  </a:lnTo>
                  <a:lnTo>
                    <a:pt x="2147" y="394"/>
                  </a:lnTo>
                  <a:lnTo>
                    <a:pt x="2142" y="410"/>
                  </a:lnTo>
                  <a:lnTo>
                    <a:pt x="2140" y="419"/>
                  </a:lnTo>
                  <a:lnTo>
                    <a:pt x="2139" y="427"/>
                  </a:lnTo>
                  <a:lnTo>
                    <a:pt x="2137" y="436"/>
                  </a:lnTo>
                  <a:lnTo>
                    <a:pt x="2137" y="446"/>
                  </a:lnTo>
                  <a:lnTo>
                    <a:pt x="2136" y="466"/>
                  </a:lnTo>
                  <a:lnTo>
                    <a:pt x="2136" y="677"/>
                  </a:lnTo>
                  <a:lnTo>
                    <a:pt x="2046" y="677"/>
                  </a:lnTo>
                  <a:lnTo>
                    <a:pt x="2046" y="230"/>
                  </a:lnTo>
                  <a:lnTo>
                    <a:pt x="2133" y="230"/>
                  </a:lnTo>
                  <a:lnTo>
                    <a:pt x="2133" y="306"/>
                  </a:lnTo>
                  <a:lnTo>
                    <a:pt x="2138" y="296"/>
                  </a:lnTo>
                  <a:lnTo>
                    <a:pt x="2144" y="287"/>
                  </a:lnTo>
                  <a:lnTo>
                    <a:pt x="2151" y="278"/>
                  </a:lnTo>
                  <a:lnTo>
                    <a:pt x="2159" y="270"/>
                  </a:lnTo>
                  <a:lnTo>
                    <a:pt x="2163" y="266"/>
                  </a:lnTo>
                  <a:lnTo>
                    <a:pt x="2167" y="262"/>
                  </a:lnTo>
                  <a:lnTo>
                    <a:pt x="2177" y="255"/>
                  </a:lnTo>
                  <a:lnTo>
                    <a:pt x="2186" y="249"/>
                  </a:lnTo>
                  <a:lnTo>
                    <a:pt x="2196" y="243"/>
                  </a:lnTo>
                  <a:lnTo>
                    <a:pt x="2207" y="238"/>
                  </a:lnTo>
                  <a:lnTo>
                    <a:pt x="2218" y="234"/>
                  </a:lnTo>
                  <a:lnTo>
                    <a:pt x="2229" y="230"/>
                  </a:lnTo>
                  <a:lnTo>
                    <a:pt x="2241" y="227"/>
                  </a:lnTo>
                  <a:lnTo>
                    <a:pt x="2253" y="224"/>
                  </a:lnTo>
                  <a:lnTo>
                    <a:pt x="2264" y="222"/>
                  </a:lnTo>
                  <a:lnTo>
                    <a:pt x="2276" y="221"/>
                  </a:lnTo>
                  <a:lnTo>
                    <a:pt x="2288" y="221"/>
                  </a:lnTo>
                  <a:lnTo>
                    <a:pt x="2307" y="222"/>
                  </a:lnTo>
                  <a:lnTo>
                    <a:pt x="2326" y="224"/>
                  </a:lnTo>
                  <a:lnTo>
                    <a:pt x="2335" y="225"/>
                  </a:lnTo>
                  <a:lnTo>
                    <a:pt x="2344" y="228"/>
                  </a:lnTo>
                  <a:lnTo>
                    <a:pt x="2353" y="230"/>
                  </a:lnTo>
                  <a:lnTo>
                    <a:pt x="2362" y="233"/>
                  </a:lnTo>
                  <a:lnTo>
                    <a:pt x="2371" y="236"/>
                  </a:lnTo>
                  <a:lnTo>
                    <a:pt x="2380" y="240"/>
                  </a:lnTo>
                  <a:lnTo>
                    <a:pt x="2388" y="244"/>
                  </a:lnTo>
                  <a:lnTo>
                    <a:pt x="2397" y="249"/>
                  </a:lnTo>
                  <a:lnTo>
                    <a:pt x="2405" y="254"/>
                  </a:lnTo>
                  <a:lnTo>
                    <a:pt x="2413" y="259"/>
                  </a:lnTo>
                  <a:lnTo>
                    <a:pt x="2420" y="265"/>
                  </a:lnTo>
                  <a:lnTo>
                    <a:pt x="2427" y="271"/>
                  </a:lnTo>
                  <a:lnTo>
                    <a:pt x="2434" y="278"/>
                  </a:lnTo>
                  <a:lnTo>
                    <a:pt x="2441" y="285"/>
                  </a:lnTo>
                  <a:lnTo>
                    <a:pt x="2448" y="293"/>
                  </a:lnTo>
                  <a:lnTo>
                    <a:pt x="2454" y="301"/>
                  </a:lnTo>
                  <a:lnTo>
                    <a:pt x="2459" y="310"/>
                  </a:lnTo>
                  <a:lnTo>
                    <a:pt x="2464" y="319"/>
                  </a:lnTo>
                  <a:lnTo>
                    <a:pt x="2469" y="328"/>
                  </a:lnTo>
                  <a:lnTo>
                    <a:pt x="2474" y="339"/>
                  </a:lnTo>
                  <a:lnTo>
                    <a:pt x="2478" y="349"/>
                  </a:lnTo>
                  <a:lnTo>
                    <a:pt x="2481" y="360"/>
                  </a:lnTo>
                  <a:lnTo>
                    <a:pt x="2484" y="372"/>
                  </a:lnTo>
                  <a:lnTo>
                    <a:pt x="2487" y="384"/>
                  </a:lnTo>
                  <a:lnTo>
                    <a:pt x="2489" y="397"/>
                  </a:lnTo>
                  <a:lnTo>
                    <a:pt x="2490" y="410"/>
                  </a:lnTo>
                  <a:lnTo>
                    <a:pt x="2491" y="424"/>
                  </a:lnTo>
                  <a:lnTo>
                    <a:pt x="2491" y="438"/>
                  </a:lnTo>
                  <a:lnTo>
                    <a:pt x="2491" y="677"/>
                  </a:lnTo>
                  <a:close/>
                  <a:moveTo>
                    <a:pt x="1589" y="677"/>
                  </a:moveTo>
                  <a:lnTo>
                    <a:pt x="1499" y="677"/>
                  </a:lnTo>
                  <a:lnTo>
                    <a:pt x="1499" y="624"/>
                  </a:lnTo>
                  <a:lnTo>
                    <a:pt x="1496" y="627"/>
                  </a:lnTo>
                  <a:lnTo>
                    <a:pt x="1493" y="631"/>
                  </a:lnTo>
                  <a:lnTo>
                    <a:pt x="1487" y="637"/>
                  </a:lnTo>
                  <a:lnTo>
                    <a:pt x="1480" y="644"/>
                  </a:lnTo>
                  <a:lnTo>
                    <a:pt x="1473" y="649"/>
                  </a:lnTo>
                  <a:lnTo>
                    <a:pt x="1457" y="660"/>
                  </a:lnTo>
                  <a:lnTo>
                    <a:pt x="1449" y="665"/>
                  </a:lnTo>
                  <a:lnTo>
                    <a:pt x="1440" y="669"/>
                  </a:lnTo>
                  <a:lnTo>
                    <a:pt x="1431" y="673"/>
                  </a:lnTo>
                  <a:lnTo>
                    <a:pt x="1422" y="676"/>
                  </a:lnTo>
                  <a:lnTo>
                    <a:pt x="1412" y="679"/>
                  </a:lnTo>
                  <a:lnTo>
                    <a:pt x="1402" y="682"/>
                  </a:lnTo>
                  <a:lnTo>
                    <a:pt x="1392" y="684"/>
                  </a:lnTo>
                  <a:lnTo>
                    <a:pt x="1381" y="685"/>
                  </a:lnTo>
                  <a:lnTo>
                    <a:pt x="1370" y="686"/>
                  </a:lnTo>
                  <a:lnTo>
                    <a:pt x="1359" y="686"/>
                  </a:lnTo>
                  <a:lnTo>
                    <a:pt x="1347" y="686"/>
                  </a:lnTo>
                  <a:lnTo>
                    <a:pt x="1335" y="685"/>
                  </a:lnTo>
                  <a:lnTo>
                    <a:pt x="1323" y="684"/>
                  </a:lnTo>
                  <a:lnTo>
                    <a:pt x="1312" y="682"/>
                  </a:lnTo>
                  <a:lnTo>
                    <a:pt x="1301" y="679"/>
                  </a:lnTo>
                  <a:lnTo>
                    <a:pt x="1290" y="676"/>
                  </a:lnTo>
                  <a:lnTo>
                    <a:pt x="1280" y="672"/>
                  </a:lnTo>
                  <a:lnTo>
                    <a:pt x="1269" y="668"/>
                  </a:lnTo>
                  <a:lnTo>
                    <a:pt x="1259" y="663"/>
                  </a:lnTo>
                  <a:lnTo>
                    <a:pt x="1250" y="658"/>
                  </a:lnTo>
                  <a:lnTo>
                    <a:pt x="1240" y="653"/>
                  </a:lnTo>
                  <a:lnTo>
                    <a:pt x="1231" y="647"/>
                  </a:lnTo>
                  <a:lnTo>
                    <a:pt x="1223" y="640"/>
                  </a:lnTo>
                  <a:lnTo>
                    <a:pt x="1214" y="633"/>
                  </a:lnTo>
                  <a:lnTo>
                    <a:pt x="1206" y="626"/>
                  </a:lnTo>
                  <a:lnTo>
                    <a:pt x="1199" y="618"/>
                  </a:lnTo>
                  <a:lnTo>
                    <a:pt x="1191" y="610"/>
                  </a:lnTo>
                  <a:lnTo>
                    <a:pt x="1184" y="602"/>
                  </a:lnTo>
                  <a:lnTo>
                    <a:pt x="1178" y="593"/>
                  </a:lnTo>
                  <a:lnTo>
                    <a:pt x="1172" y="584"/>
                  </a:lnTo>
                  <a:lnTo>
                    <a:pt x="1166" y="575"/>
                  </a:lnTo>
                  <a:lnTo>
                    <a:pt x="1161" y="565"/>
                  </a:lnTo>
                  <a:lnTo>
                    <a:pt x="1156" y="555"/>
                  </a:lnTo>
                  <a:lnTo>
                    <a:pt x="1152" y="545"/>
                  </a:lnTo>
                  <a:lnTo>
                    <a:pt x="1148" y="534"/>
                  </a:lnTo>
                  <a:lnTo>
                    <a:pt x="1144" y="523"/>
                  </a:lnTo>
                  <a:lnTo>
                    <a:pt x="1142" y="512"/>
                  </a:lnTo>
                  <a:lnTo>
                    <a:pt x="1139" y="501"/>
                  </a:lnTo>
                  <a:lnTo>
                    <a:pt x="1137" y="489"/>
                  </a:lnTo>
                  <a:lnTo>
                    <a:pt x="1136" y="478"/>
                  </a:lnTo>
                  <a:lnTo>
                    <a:pt x="1135" y="466"/>
                  </a:lnTo>
                  <a:lnTo>
                    <a:pt x="1135" y="453"/>
                  </a:lnTo>
                  <a:lnTo>
                    <a:pt x="1135" y="441"/>
                  </a:lnTo>
                  <a:lnTo>
                    <a:pt x="1136" y="429"/>
                  </a:lnTo>
                  <a:lnTo>
                    <a:pt x="1137" y="417"/>
                  </a:lnTo>
                  <a:lnTo>
                    <a:pt x="1139" y="406"/>
                  </a:lnTo>
                  <a:lnTo>
                    <a:pt x="1142" y="395"/>
                  </a:lnTo>
                  <a:lnTo>
                    <a:pt x="1143" y="389"/>
                  </a:lnTo>
                  <a:lnTo>
                    <a:pt x="1144" y="384"/>
                  </a:lnTo>
                  <a:lnTo>
                    <a:pt x="1148" y="373"/>
                  </a:lnTo>
                  <a:lnTo>
                    <a:pt x="1152" y="362"/>
                  </a:lnTo>
                  <a:lnTo>
                    <a:pt x="1156" y="352"/>
                  </a:lnTo>
                  <a:lnTo>
                    <a:pt x="1161" y="342"/>
                  </a:lnTo>
                  <a:lnTo>
                    <a:pt x="1166" y="332"/>
                  </a:lnTo>
                  <a:lnTo>
                    <a:pt x="1172" y="323"/>
                  </a:lnTo>
                  <a:lnTo>
                    <a:pt x="1178" y="314"/>
                  </a:lnTo>
                  <a:lnTo>
                    <a:pt x="1184" y="305"/>
                  </a:lnTo>
                  <a:lnTo>
                    <a:pt x="1191" y="297"/>
                  </a:lnTo>
                  <a:lnTo>
                    <a:pt x="1199" y="289"/>
                  </a:lnTo>
                  <a:lnTo>
                    <a:pt x="1206" y="281"/>
                  </a:lnTo>
                  <a:lnTo>
                    <a:pt x="1214" y="274"/>
                  </a:lnTo>
                  <a:lnTo>
                    <a:pt x="1218" y="270"/>
                  </a:lnTo>
                  <a:lnTo>
                    <a:pt x="1223" y="267"/>
                  </a:lnTo>
                  <a:lnTo>
                    <a:pt x="1231" y="260"/>
                  </a:lnTo>
                  <a:lnTo>
                    <a:pt x="1240" y="254"/>
                  </a:lnTo>
                  <a:lnTo>
                    <a:pt x="1250" y="249"/>
                  </a:lnTo>
                  <a:lnTo>
                    <a:pt x="1259" y="244"/>
                  </a:lnTo>
                  <a:lnTo>
                    <a:pt x="1269" y="239"/>
                  </a:lnTo>
                  <a:lnTo>
                    <a:pt x="1280" y="235"/>
                  </a:lnTo>
                  <a:lnTo>
                    <a:pt x="1290" y="231"/>
                  </a:lnTo>
                  <a:lnTo>
                    <a:pt x="1301" y="228"/>
                  </a:lnTo>
                  <a:lnTo>
                    <a:pt x="1312" y="226"/>
                  </a:lnTo>
                  <a:lnTo>
                    <a:pt x="1323" y="224"/>
                  </a:lnTo>
                  <a:lnTo>
                    <a:pt x="1335" y="222"/>
                  </a:lnTo>
                  <a:lnTo>
                    <a:pt x="1347" y="221"/>
                  </a:lnTo>
                  <a:lnTo>
                    <a:pt x="1359" y="221"/>
                  </a:lnTo>
                  <a:lnTo>
                    <a:pt x="1370" y="221"/>
                  </a:lnTo>
                  <a:lnTo>
                    <a:pt x="1381" y="222"/>
                  </a:lnTo>
                  <a:lnTo>
                    <a:pt x="1392" y="223"/>
                  </a:lnTo>
                  <a:lnTo>
                    <a:pt x="1402" y="225"/>
                  </a:lnTo>
                  <a:lnTo>
                    <a:pt x="1412" y="228"/>
                  </a:lnTo>
                  <a:lnTo>
                    <a:pt x="1421" y="230"/>
                  </a:lnTo>
                  <a:lnTo>
                    <a:pt x="1431" y="234"/>
                  </a:lnTo>
                  <a:lnTo>
                    <a:pt x="1440" y="238"/>
                  </a:lnTo>
                  <a:lnTo>
                    <a:pt x="1448" y="242"/>
                  </a:lnTo>
                  <a:lnTo>
                    <a:pt x="1457" y="246"/>
                  </a:lnTo>
                  <a:lnTo>
                    <a:pt x="1465" y="251"/>
                  </a:lnTo>
                  <a:lnTo>
                    <a:pt x="1468" y="254"/>
                  </a:lnTo>
                  <a:lnTo>
                    <a:pt x="1472" y="257"/>
                  </a:lnTo>
                  <a:lnTo>
                    <a:pt x="1479" y="263"/>
                  </a:lnTo>
                  <a:lnTo>
                    <a:pt x="1486" y="269"/>
                  </a:lnTo>
                  <a:lnTo>
                    <a:pt x="1493" y="275"/>
                  </a:lnTo>
                  <a:lnTo>
                    <a:pt x="1499" y="282"/>
                  </a:lnTo>
                  <a:lnTo>
                    <a:pt x="1499" y="230"/>
                  </a:lnTo>
                  <a:lnTo>
                    <a:pt x="1589" y="230"/>
                  </a:lnTo>
                  <a:lnTo>
                    <a:pt x="1589" y="677"/>
                  </a:lnTo>
                  <a:close/>
                  <a:moveTo>
                    <a:pt x="466" y="686"/>
                  </a:moveTo>
                  <a:lnTo>
                    <a:pt x="452" y="686"/>
                  </a:lnTo>
                  <a:lnTo>
                    <a:pt x="438" y="685"/>
                  </a:lnTo>
                  <a:lnTo>
                    <a:pt x="424" y="684"/>
                  </a:lnTo>
                  <a:lnTo>
                    <a:pt x="410" y="682"/>
                  </a:lnTo>
                  <a:lnTo>
                    <a:pt x="395" y="679"/>
                  </a:lnTo>
                  <a:lnTo>
                    <a:pt x="380" y="676"/>
                  </a:lnTo>
                  <a:lnTo>
                    <a:pt x="365" y="672"/>
                  </a:lnTo>
                  <a:lnTo>
                    <a:pt x="350" y="667"/>
                  </a:lnTo>
                  <a:lnTo>
                    <a:pt x="335" y="662"/>
                  </a:lnTo>
                  <a:lnTo>
                    <a:pt x="319" y="655"/>
                  </a:lnTo>
                  <a:lnTo>
                    <a:pt x="304" y="648"/>
                  </a:lnTo>
                  <a:lnTo>
                    <a:pt x="290" y="640"/>
                  </a:lnTo>
                  <a:lnTo>
                    <a:pt x="275" y="632"/>
                  </a:lnTo>
                  <a:lnTo>
                    <a:pt x="261" y="622"/>
                  </a:lnTo>
                  <a:lnTo>
                    <a:pt x="247" y="611"/>
                  </a:lnTo>
                  <a:lnTo>
                    <a:pt x="240" y="606"/>
                  </a:lnTo>
                  <a:lnTo>
                    <a:pt x="233" y="600"/>
                  </a:lnTo>
                  <a:lnTo>
                    <a:pt x="241" y="590"/>
                  </a:lnTo>
                  <a:lnTo>
                    <a:pt x="258" y="567"/>
                  </a:lnTo>
                  <a:lnTo>
                    <a:pt x="283" y="534"/>
                  </a:lnTo>
                  <a:lnTo>
                    <a:pt x="286" y="537"/>
                  </a:lnTo>
                  <a:lnTo>
                    <a:pt x="296" y="545"/>
                  </a:lnTo>
                  <a:lnTo>
                    <a:pt x="303" y="551"/>
                  </a:lnTo>
                  <a:lnTo>
                    <a:pt x="311" y="557"/>
                  </a:lnTo>
                  <a:lnTo>
                    <a:pt x="321" y="563"/>
                  </a:lnTo>
                  <a:lnTo>
                    <a:pt x="332" y="570"/>
                  </a:lnTo>
                  <a:lnTo>
                    <a:pt x="345" y="577"/>
                  </a:lnTo>
                  <a:lnTo>
                    <a:pt x="358" y="583"/>
                  </a:lnTo>
                  <a:lnTo>
                    <a:pt x="365" y="586"/>
                  </a:lnTo>
                  <a:lnTo>
                    <a:pt x="373" y="589"/>
                  </a:lnTo>
                  <a:lnTo>
                    <a:pt x="388" y="595"/>
                  </a:lnTo>
                  <a:lnTo>
                    <a:pt x="396" y="597"/>
                  </a:lnTo>
                  <a:lnTo>
                    <a:pt x="405" y="599"/>
                  </a:lnTo>
                  <a:lnTo>
                    <a:pt x="414" y="601"/>
                  </a:lnTo>
                  <a:lnTo>
                    <a:pt x="423" y="603"/>
                  </a:lnTo>
                  <a:lnTo>
                    <a:pt x="432" y="604"/>
                  </a:lnTo>
                  <a:lnTo>
                    <a:pt x="441" y="605"/>
                  </a:lnTo>
                  <a:lnTo>
                    <a:pt x="460" y="606"/>
                  </a:lnTo>
                  <a:lnTo>
                    <a:pt x="478" y="606"/>
                  </a:lnTo>
                  <a:lnTo>
                    <a:pt x="494" y="605"/>
                  </a:lnTo>
                  <a:lnTo>
                    <a:pt x="508" y="603"/>
                  </a:lnTo>
                  <a:lnTo>
                    <a:pt x="521" y="600"/>
                  </a:lnTo>
                  <a:lnTo>
                    <a:pt x="533" y="597"/>
                  </a:lnTo>
                  <a:lnTo>
                    <a:pt x="543" y="594"/>
                  </a:lnTo>
                  <a:lnTo>
                    <a:pt x="551" y="590"/>
                  </a:lnTo>
                  <a:lnTo>
                    <a:pt x="559" y="585"/>
                  </a:lnTo>
                  <a:lnTo>
                    <a:pt x="565" y="581"/>
                  </a:lnTo>
                  <a:lnTo>
                    <a:pt x="568" y="579"/>
                  </a:lnTo>
                  <a:lnTo>
                    <a:pt x="571" y="576"/>
                  </a:lnTo>
                  <a:lnTo>
                    <a:pt x="575" y="571"/>
                  </a:lnTo>
                  <a:lnTo>
                    <a:pt x="578" y="567"/>
                  </a:lnTo>
                  <a:lnTo>
                    <a:pt x="580" y="562"/>
                  </a:lnTo>
                  <a:lnTo>
                    <a:pt x="582" y="557"/>
                  </a:lnTo>
                  <a:lnTo>
                    <a:pt x="583" y="552"/>
                  </a:lnTo>
                  <a:lnTo>
                    <a:pt x="583" y="548"/>
                  </a:lnTo>
                  <a:lnTo>
                    <a:pt x="583" y="544"/>
                  </a:lnTo>
                  <a:lnTo>
                    <a:pt x="583" y="540"/>
                  </a:lnTo>
                  <a:lnTo>
                    <a:pt x="582" y="537"/>
                  </a:lnTo>
                  <a:lnTo>
                    <a:pt x="580" y="534"/>
                  </a:lnTo>
                  <a:lnTo>
                    <a:pt x="577" y="527"/>
                  </a:lnTo>
                  <a:lnTo>
                    <a:pt x="575" y="525"/>
                  </a:lnTo>
                  <a:lnTo>
                    <a:pt x="572" y="522"/>
                  </a:lnTo>
                  <a:lnTo>
                    <a:pt x="569" y="520"/>
                  </a:lnTo>
                  <a:lnTo>
                    <a:pt x="566" y="517"/>
                  </a:lnTo>
                  <a:lnTo>
                    <a:pt x="559" y="513"/>
                  </a:lnTo>
                  <a:lnTo>
                    <a:pt x="551" y="510"/>
                  </a:lnTo>
                  <a:lnTo>
                    <a:pt x="542" y="507"/>
                  </a:lnTo>
                  <a:lnTo>
                    <a:pt x="532" y="504"/>
                  </a:lnTo>
                  <a:lnTo>
                    <a:pt x="521" y="502"/>
                  </a:lnTo>
                  <a:lnTo>
                    <a:pt x="498" y="498"/>
                  </a:lnTo>
                  <a:lnTo>
                    <a:pt x="447" y="491"/>
                  </a:lnTo>
                  <a:lnTo>
                    <a:pt x="412" y="486"/>
                  </a:lnTo>
                  <a:lnTo>
                    <a:pt x="394" y="484"/>
                  </a:lnTo>
                  <a:lnTo>
                    <a:pt x="376" y="480"/>
                  </a:lnTo>
                  <a:lnTo>
                    <a:pt x="358" y="476"/>
                  </a:lnTo>
                  <a:lnTo>
                    <a:pt x="341" y="472"/>
                  </a:lnTo>
                  <a:lnTo>
                    <a:pt x="324" y="466"/>
                  </a:lnTo>
                  <a:lnTo>
                    <a:pt x="308" y="460"/>
                  </a:lnTo>
                  <a:lnTo>
                    <a:pt x="301" y="456"/>
                  </a:lnTo>
                  <a:lnTo>
                    <a:pt x="293" y="451"/>
                  </a:lnTo>
                  <a:lnTo>
                    <a:pt x="280" y="442"/>
                  </a:lnTo>
                  <a:lnTo>
                    <a:pt x="274" y="437"/>
                  </a:lnTo>
                  <a:lnTo>
                    <a:pt x="268" y="432"/>
                  </a:lnTo>
                  <a:lnTo>
                    <a:pt x="262" y="426"/>
                  </a:lnTo>
                  <a:lnTo>
                    <a:pt x="257" y="420"/>
                  </a:lnTo>
                  <a:lnTo>
                    <a:pt x="253" y="414"/>
                  </a:lnTo>
                  <a:lnTo>
                    <a:pt x="249" y="407"/>
                  </a:lnTo>
                  <a:lnTo>
                    <a:pt x="246" y="400"/>
                  </a:lnTo>
                  <a:lnTo>
                    <a:pt x="243" y="392"/>
                  </a:lnTo>
                  <a:lnTo>
                    <a:pt x="240" y="384"/>
                  </a:lnTo>
                  <a:lnTo>
                    <a:pt x="239" y="375"/>
                  </a:lnTo>
                  <a:lnTo>
                    <a:pt x="238" y="366"/>
                  </a:lnTo>
                  <a:lnTo>
                    <a:pt x="237" y="356"/>
                  </a:lnTo>
                  <a:lnTo>
                    <a:pt x="238" y="349"/>
                  </a:lnTo>
                  <a:lnTo>
                    <a:pt x="239" y="342"/>
                  </a:lnTo>
                  <a:lnTo>
                    <a:pt x="240" y="335"/>
                  </a:lnTo>
                  <a:lnTo>
                    <a:pt x="242" y="328"/>
                  </a:lnTo>
                  <a:lnTo>
                    <a:pt x="244" y="321"/>
                  </a:lnTo>
                  <a:lnTo>
                    <a:pt x="247" y="315"/>
                  </a:lnTo>
                  <a:lnTo>
                    <a:pt x="250" y="308"/>
                  </a:lnTo>
                  <a:lnTo>
                    <a:pt x="254" y="302"/>
                  </a:lnTo>
                  <a:lnTo>
                    <a:pt x="258" y="296"/>
                  </a:lnTo>
                  <a:lnTo>
                    <a:pt x="263" y="290"/>
                  </a:lnTo>
                  <a:lnTo>
                    <a:pt x="268" y="285"/>
                  </a:lnTo>
                  <a:lnTo>
                    <a:pt x="274" y="279"/>
                  </a:lnTo>
                  <a:lnTo>
                    <a:pt x="280" y="274"/>
                  </a:lnTo>
                  <a:lnTo>
                    <a:pt x="286" y="269"/>
                  </a:lnTo>
                  <a:lnTo>
                    <a:pt x="292" y="264"/>
                  </a:lnTo>
                  <a:lnTo>
                    <a:pt x="299" y="260"/>
                  </a:lnTo>
                  <a:lnTo>
                    <a:pt x="314" y="251"/>
                  </a:lnTo>
                  <a:lnTo>
                    <a:pt x="322" y="247"/>
                  </a:lnTo>
                  <a:lnTo>
                    <a:pt x="330" y="244"/>
                  </a:lnTo>
                  <a:lnTo>
                    <a:pt x="347" y="237"/>
                  </a:lnTo>
                  <a:lnTo>
                    <a:pt x="365" y="232"/>
                  </a:lnTo>
                  <a:lnTo>
                    <a:pt x="383" y="227"/>
                  </a:lnTo>
                  <a:lnTo>
                    <a:pt x="402" y="224"/>
                  </a:lnTo>
                  <a:lnTo>
                    <a:pt x="422" y="222"/>
                  </a:lnTo>
                  <a:lnTo>
                    <a:pt x="443" y="222"/>
                  </a:lnTo>
                  <a:lnTo>
                    <a:pt x="459" y="222"/>
                  </a:lnTo>
                  <a:lnTo>
                    <a:pt x="474" y="223"/>
                  </a:lnTo>
                  <a:lnTo>
                    <a:pt x="489" y="224"/>
                  </a:lnTo>
                  <a:lnTo>
                    <a:pt x="504" y="226"/>
                  </a:lnTo>
                  <a:lnTo>
                    <a:pt x="518" y="229"/>
                  </a:lnTo>
                  <a:lnTo>
                    <a:pt x="532" y="232"/>
                  </a:lnTo>
                  <a:lnTo>
                    <a:pt x="545" y="235"/>
                  </a:lnTo>
                  <a:lnTo>
                    <a:pt x="559" y="239"/>
                  </a:lnTo>
                  <a:lnTo>
                    <a:pt x="571" y="244"/>
                  </a:lnTo>
                  <a:lnTo>
                    <a:pt x="584" y="249"/>
                  </a:lnTo>
                  <a:lnTo>
                    <a:pt x="596" y="255"/>
                  </a:lnTo>
                  <a:lnTo>
                    <a:pt x="607" y="261"/>
                  </a:lnTo>
                  <a:lnTo>
                    <a:pt x="619" y="268"/>
                  </a:lnTo>
                  <a:lnTo>
                    <a:pt x="630" y="275"/>
                  </a:lnTo>
                  <a:lnTo>
                    <a:pt x="641" y="283"/>
                  </a:lnTo>
                  <a:lnTo>
                    <a:pt x="651" y="291"/>
                  </a:lnTo>
                  <a:lnTo>
                    <a:pt x="649" y="294"/>
                  </a:lnTo>
                  <a:lnTo>
                    <a:pt x="644" y="302"/>
                  </a:lnTo>
                  <a:lnTo>
                    <a:pt x="627" y="326"/>
                  </a:lnTo>
                  <a:lnTo>
                    <a:pt x="602" y="360"/>
                  </a:lnTo>
                  <a:lnTo>
                    <a:pt x="599" y="357"/>
                  </a:lnTo>
                  <a:lnTo>
                    <a:pt x="591" y="351"/>
                  </a:lnTo>
                  <a:lnTo>
                    <a:pt x="578" y="341"/>
                  </a:lnTo>
                  <a:lnTo>
                    <a:pt x="570" y="336"/>
                  </a:lnTo>
                  <a:lnTo>
                    <a:pt x="560" y="330"/>
                  </a:lnTo>
                  <a:lnTo>
                    <a:pt x="550" y="325"/>
                  </a:lnTo>
                  <a:lnTo>
                    <a:pt x="538" y="320"/>
                  </a:lnTo>
                  <a:lnTo>
                    <a:pt x="525" y="315"/>
                  </a:lnTo>
                  <a:lnTo>
                    <a:pt x="511" y="310"/>
                  </a:lnTo>
                  <a:lnTo>
                    <a:pt x="503" y="308"/>
                  </a:lnTo>
                  <a:lnTo>
                    <a:pt x="496" y="307"/>
                  </a:lnTo>
                  <a:lnTo>
                    <a:pt x="479" y="304"/>
                  </a:lnTo>
                  <a:lnTo>
                    <a:pt x="471" y="303"/>
                  </a:lnTo>
                  <a:lnTo>
                    <a:pt x="462" y="302"/>
                  </a:lnTo>
                  <a:lnTo>
                    <a:pt x="453" y="301"/>
                  </a:lnTo>
                  <a:lnTo>
                    <a:pt x="444" y="301"/>
                  </a:lnTo>
                  <a:lnTo>
                    <a:pt x="430" y="301"/>
                  </a:lnTo>
                  <a:lnTo>
                    <a:pt x="416" y="303"/>
                  </a:lnTo>
                  <a:lnTo>
                    <a:pt x="404" y="304"/>
                  </a:lnTo>
                  <a:lnTo>
                    <a:pt x="392" y="307"/>
                  </a:lnTo>
                  <a:lnTo>
                    <a:pt x="382" y="310"/>
                  </a:lnTo>
                  <a:lnTo>
                    <a:pt x="372" y="313"/>
                  </a:lnTo>
                  <a:lnTo>
                    <a:pt x="363" y="317"/>
                  </a:lnTo>
                  <a:lnTo>
                    <a:pt x="356" y="321"/>
                  </a:lnTo>
                  <a:lnTo>
                    <a:pt x="349" y="325"/>
                  </a:lnTo>
                  <a:lnTo>
                    <a:pt x="343" y="329"/>
                  </a:lnTo>
                  <a:lnTo>
                    <a:pt x="338" y="334"/>
                  </a:lnTo>
                  <a:lnTo>
                    <a:pt x="334" y="338"/>
                  </a:lnTo>
                  <a:lnTo>
                    <a:pt x="331" y="343"/>
                  </a:lnTo>
                  <a:lnTo>
                    <a:pt x="328" y="347"/>
                  </a:lnTo>
                  <a:lnTo>
                    <a:pt x="327" y="351"/>
                  </a:lnTo>
                  <a:lnTo>
                    <a:pt x="327" y="355"/>
                  </a:lnTo>
                  <a:lnTo>
                    <a:pt x="327" y="363"/>
                  </a:lnTo>
                  <a:lnTo>
                    <a:pt x="328" y="366"/>
                  </a:lnTo>
                  <a:lnTo>
                    <a:pt x="330" y="369"/>
                  </a:lnTo>
                  <a:lnTo>
                    <a:pt x="333" y="375"/>
                  </a:lnTo>
                  <a:lnTo>
                    <a:pt x="335" y="378"/>
                  </a:lnTo>
                  <a:lnTo>
                    <a:pt x="338" y="380"/>
                  </a:lnTo>
                  <a:lnTo>
                    <a:pt x="344" y="385"/>
                  </a:lnTo>
                  <a:lnTo>
                    <a:pt x="351" y="389"/>
                  </a:lnTo>
                  <a:lnTo>
                    <a:pt x="360" y="392"/>
                  </a:lnTo>
                  <a:lnTo>
                    <a:pt x="369" y="395"/>
                  </a:lnTo>
                  <a:lnTo>
                    <a:pt x="380" y="397"/>
                  </a:lnTo>
                  <a:lnTo>
                    <a:pt x="391" y="400"/>
                  </a:lnTo>
                  <a:lnTo>
                    <a:pt x="416" y="403"/>
                  </a:lnTo>
                  <a:lnTo>
                    <a:pt x="443" y="407"/>
                  </a:lnTo>
                  <a:lnTo>
                    <a:pt x="473" y="411"/>
                  </a:lnTo>
                  <a:lnTo>
                    <a:pt x="513" y="416"/>
                  </a:lnTo>
                  <a:lnTo>
                    <a:pt x="532" y="420"/>
                  </a:lnTo>
                  <a:lnTo>
                    <a:pt x="550" y="424"/>
                  </a:lnTo>
                  <a:lnTo>
                    <a:pt x="568" y="428"/>
                  </a:lnTo>
                  <a:lnTo>
                    <a:pt x="584" y="433"/>
                  </a:lnTo>
                  <a:lnTo>
                    <a:pt x="600" y="439"/>
                  </a:lnTo>
                  <a:lnTo>
                    <a:pt x="607" y="442"/>
                  </a:lnTo>
                  <a:lnTo>
                    <a:pt x="614" y="446"/>
                  </a:lnTo>
                  <a:lnTo>
                    <a:pt x="627" y="453"/>
                  </a:lnTo>
                  <a:lnTo>
                    <a:pt x="634" y="458"/>
                  </a:lnTo>
                  <a:lnTo>
                    <a:pt x="639" y="463"/>
                  </a:lnTo>
                  <a:lnTo>
                    <a:pt x="645" y="468"/>
                  </a:lnTo>
                  <a:lnTo>
                    <a:pt x="649" y="473"/>
                  </a:lnTo>
                  <a:lnTo>
                    <a:pt x="654" y="479"/>
                  </a:lnTo>
                  <a:lnTo>
                    <a:pt x="658" y="484"/>
                  </a:lnTo>
                  <a:lnTo>
                    <a:pt x="662" y="491"/>
                  </a:lnTo>
                  <a:lnTo>
                    <a:pt x="665" y="497"/>
                  </a:lnTo>
                  <a:lnTo>
                    <a:pt x="668" y="504"/>
                  </a:lnTo>
                  <a:lnTo>
                    <a:pt x="670" y="512"/>
                  </a:lnTo>
                  <a:lnTo>
                    <a:pt x="672" y="519"/>
                  </a:lnTo>
                  <a:lnTo>
                    <a:pt x="673" y="528"/>
                  </a:lnTo>
                  <a:lnTo>
                    <a:pt x="674" y="536"/>
                  </a:lnTo>
                  <a:lnTo>
                    <a:pt x="674" y="545"/>
                  </a:lnTo>
                  <a:lnTo>
                    <a:pt x="674" y="553"/>
                  </a:lnTo>
                  <a:lnTo>
                    <a:pt x="673" y="560"/>
                  </a:lnTo>
                  <a:lnTo>
                    <a:pt x="672" y="567"/>
                  </a:lnTo>
                  <a:lnTo>
                    <a:pt x="670" y="574"/>
                  </a:lnTo>
                  <a:lnTo>
                    <a:pt x="668" y="581"/>
                  </a:lnTo>
                  <a:lnTo>
                    <a:pt x="666" y="588"/>
                  </a:lnTo>
                  <a:lnTo>
                    <a:pt x="663" y="594"/>
                  </a:lnTo>
                  <a:lnTo>
                    <a:pt x="659" y="601"/>
                  </a:lnTo>
                  <a:lnTo>
                    <a:pt x="655" y="607"/>
                  </a:lnTo>
                  <a:lnTo>
                    <a:pt x="651" y="613"/>
                  </a:lnTo>
                  <a:lnTo>
                    <a:pt x="646" y="619"/>
                  </a:lnTo>
                  <a:lnTo>
                    <a:pt x="641" y="625"/>
                  </a:lnTo>
                  <a:lnTo>
                    <a:pt x="635" y="630"/>
                  </a:lnTo>
                  <a:lnTo>
                    <a:pt x="629" y="635"/>
                  </a:lnTo>
                  <a:lnTo>
                    <a:pt x="623" y="640"/>
                  </a:lnTo>
                  <a:lnTo>
                    <a:pt x="616" y="645"/>
                  </a:lnTo>
                  <a:lnTo>
                    <a:pt x="609" y="650"/>
                  </a:lnTo>
                  <a:lnTo>
                    <a:pt x="602" y="654"/>
                  </a:lnTo>
                  <a:lnTo>
                    <a:pt x="586" y="662"/>
                  </a:lnTo>
                  <a:lnTo>
                    <a:pt x="569" y="669"/>
                  </a:lnTo>
                  <a:lnTo>
                    <a:pt x="560" y="673"/>
                  </a:lnTo>
                  <a:lnTo>
                    <a:pt x="550" y="675"/>
                  </a:lnTo>
                  <a:lnTo>
                    <a:pt x="531" y="680"/>
                  </a:lnTo>
                  <a:lnTo>
                    <a:pt x="510" y="683"/>
                  </a:lnTo>
                  <a:lnTo>
                    <a:pt x="499" y="685"/>
                  </a:lnTo>
                  <a:lnTo>
                    <a:pt x="488" y="686"/>
                  </a:lnTo>
                  <a:lnTo>
                    <a:pt x="466" y="686"/>
                  </a:lnTo>
                  <a:close/>
                  <a:moveTo>
                    <a:pt x="0" y="0"/>
                  </a:moveTo>
                  <a:lnTo>
                    <a:pt x="0" y="453"/>
                  </a:lnTo>
                  <a:lnTo>
                    <a:pt x="0" y="908"/>
                  </a:lnTo>
                  <a:lnTo>
                    <a:pt x="680" y="908"/>
                  </a:lnTo>
                  <a:lnTo>
                    <a:pt x="1361" y="908"/>
                  </a:lnTo>
                  <a:lnTo>
                    <a:pt x="2041" y="908"/>
                  </a:lnTo>
                  <a:lnTo>
                    <a:pt x="2723" y="908"/>
                  </a:lnTo>
                  <a:lnTo>
                    <a:pt x="3403" y="908"/>
                  </a:lnTo>
                  <a:lnTo>
                    <a:pt x="4084" y="908"/>
                  </a:lnTo>
                  <a:lnTo>
                    <a:pt x="4765" y="908"/>
                  </a:lnTo>
                  <a:lnTo>
                    <a:pt x="5446" y="908"/>
                  </a:lnTo>
                  <a:lnTo>
                    <a:pt x="5446" y="453"/>
                  </a:lnTo>
                  <a:lnTo>
                    <a:pt x="5446" y="0"/>
                  </a:lnTo>
                  <a:lnTo>
                    <a:pt x="4765" y="0"/>
                  </a:lnTo>
                  <a:lnTo>
                    <a:pt x="4084" y="0"/>
                  </a:lnTo>
                  <a:lnTo>
                    <a:pt x="3403" y="0"/>
                  </a:lnTo>
                  <a:lnTo>
                    <a:pt x="2723" y="0"/>
                  </a:lnTo>
                  <a:lnTo>
                    <a:pt x="2041" y="0"/>
                  </a:lnTo>
                  <a:lnTo>
                    <a:pt x="1361" y="0"/>
                  </a:lnTo>
                  <a:lnTo>
                    <a:pt x="680" y="0"/>
                  </a:lnTo>
                  <a:lnTo>
                    <a:pt x="0" y="0"/>
                  </a:lnTo>
                  <a:close/>
                  <a:moveTo>
                    <a:pt x="1367" y="297"/>
                  </a:moveTo>
                  <a:lnTo>
                    <a:pt x="1358" y="297"/>
                  </a:lnTo>
                  <a:lnTo>
                    <a:pt x="1349" y="298"/>
                  </a:lnTo>
                  <a:lnTo>
                    <a:pt x="1341" y="299"/>
                  </a:lnTo>
                  <a:lnTo>
                    <a:pt x="1333" y="300"/>
                  </a:lnTo>
                  <a:lnTo>
                    <a:pt x="1325" y="302"/>
                  </a:lnTo>
                  <a:lnTo>
                    <a:pt x="1318" y="305"/>
                  </a:lnTo>
                  <a:lnTo>
                    <a:pt x="1311" y="307"/>
                  </a:lnTo>
                  <a:lnTo>
                    <a:pt x="1304" y="311"/>
                  </a:lnTo>
                  <a:lnTo>
                    <a:pt x="1291" y="318"/>
                  </a:lnTo>
                  <a:lnTo>
                    <a:pt x="1279" y="327"/>
                  </a:lnTo>
                  <a:lnTo>
                    <a:pt x="1274" y="331"/>
                  </a:lnTo>
                  <a:lnTo>
                    <a:pt x="1269" y="336"/>
                  </a:lnTo>
                  <a:lnTo>
                    <a:pt x="1259" y="347"/>
                  </a:lnTo>
                  <a:lnTo>
                    <a:pt x="1255" y="353"/>
                  </a:lnTo>
                  <a:lnTo>
                    <a:pt x="1251" y="359"/>
                  </a:lnTo>
                  <a:lnTo>
                    <a:pt x="1244" y="371"/>
                  </a:lnTo>
                  <a:lnTo>
                    <a:pt x="1241" y="377"/>
                  </a:lnTo>
                  <a:lnTo>
                    <a:pt x="1238" y="384"/>
                  </a:lnTo>
                  <a:lnTo>
                    <a:pt x="1233" y="397"/>
                  </a:lnTo>
                  <a:lnTo>
                    <a:pt x="1229" y="411"/>
                  </a:lnTo>
                  <a:lnTo>
                    <a:pt x="1226" y="425"/>
                  </a:lnTo>
                  <a:lnTo>
                    <a:pt x="1225" y="439"/>
                  </a:lnTo>
                  <a:lnTo>
                    <a:pt x="1224" y="454"/>
                  </a:lnTo>
                  <a:lnTo>
                    <a:pt x="1225" y="469"/>
                  </a:lnTo>
                  <a:lnTo>
                    <a:pt x="1225" y="476"/>
                  </a:lnTo>
                  <a:lnTo>
                    <a:pt x="1226" y="483"/>
                  </a:lnTo>
                  <a:lnTo>
                    <a:pt x="1229" y="497"/>
                  </a:lnTo>
                  <a:lnTo>
                    <a:pt x="1231" y="504"/>
                  </a:lnTo>
                  <a:lnTo>
                    <a:pt x="1233" y="510"/>
                  </a:lnTo>
                  <a:lnTo>
                    <a:pt x="1235" y="517"/>
                  </a:lnTo>
                  <a:lnTo>
                    <a:pt x="1238" y="524"/>
                  </a:lnTo>
                  <a:lnTo>
                    <a:pt x="1241" y="530"/>
                  </a:lnTo>
                  <a:lnTo>
                    <a:pt x="1244" y="537"/>
                  </a:lnTo>
                  <a:lnTo>
                    <a:pt x="1247" y="543"/>
                  </a:lnTo>
                  <a:lnTo>
                    <a:pt x="1251" y="549"/>
                  </a:lnTo>
                  <a:lnTo>
                    <a:pt x="1255" y="555"/>
                  </a:lnTo>
                  <a:lnTo>
                    <a:pt x="1259" y="561"/>
                  </a:lnTo>
                  <a:lnTo>
                    <a:pt x="1264" y="566"/>
                  </a:lnTo>
                  <a:lnTo>
                    <a:pt x="1269" y="571"/>
                  </a:lnTo>
                  <a:lnTo>
                    <a:pt x="1274" y="576"/>
                  </a:lnTo>
                  <a:lnTo>
                    <a:pt x="1279" y="581"/>
                  </a:lnTo>
                  <a:lnTo>
                    <a:pt x="1285" y="585"/>
                  </a:lnTo>
                  <a:lnTo>
                    <a:pt x="1291" y="589"/>
                  </a:lnTo>
                  <a:lnTo>
                    <a:pt x="1297" y="593"/>
                  </a:lnTo>
                  <a:lnTo>
                    <a:pt x="1304" y="597"/>
                  </a:lnTo>
                  <a:lnTo>
                    <a:pt x="1311" y="600"/>
                  </a:lnTo>
                  <a:lnTo>
                    <a:pt x="1318" y="603"/>
                  </a:lnTo>
                  <a:lnTo>
                    <a:pt x="1325" y="605"/>
                  </a:lnTo>
                  <a:lnTo>
                    <a:pt x="1333" y="607"/>
                  </a:lnTo>
                  <a:lnTo>
                    <a:pt x="1341" y="608"/>
                  </a:lnTo>
                  <a:lnTo>
                    <a:pt x="1349" y="610"/>
                  </a:lnTo>
                  <a:lnTo>
                    <a:pt x="1358" y="610"/>
                  </a:lnTo>
                  <a:lnTo>
                    <a:pt x="1367" y="611"/>
                  </a:lnTo>
                  <a:lnTo>
                    <a:pt x="1379" y="610"/>
                  </a:lnTo>
                  <a:lnTo>
                    <a:pt x="1392" y="608"/>
                  </a:lnTo>
                  <a:lnTo>
                    <a:pt x="1405" y="605"/>
                  </a:lnTo>
                  <a:lnTo>
                    <a:pt x="1417" y="601"/>
                  </a:lnTo>
                  <a:lnTo>
                    <a:pt x="1423" y="599"/>
                  </a:lnTo>
                  <a:lnTo>
                    <a:pt x="1428" y="596"/>
                  </a:lnTo>
                  <a:lnTo>
                    <a:pt x="1440" y="589"/>
                  </a:lnTo>
                  <a:lnTo>
                    <a:pt x="1445" y="586"/>
                  </a:lnTo>
                  <a:lnTo>
                    <a:pt x="1450" y="582"/>
                  </a:lnTo>
                  <a:lnTo>
                    <a:pt x="1455" y="577"/>
                  </a:lnTo>
                  <a:lnTo>
                    <a:pt x="1460" y="573"/>
                  </a:lnTo>
                  <a:lnTo>
                    <a:pt x="1465" y="568"/>
                  </a:lnTo>
                  <a:lnTo>
                    <a:pt x="1469" y="562"/>
                  </a:lnTo>
                  <a:lnTo>
                    <a:pt x="1473" y="557"/>
                  </a:lnTo>
                  <a:lnTo>
                    <a:pt x="1477" y="551"/>
                  </a:lnTo>
                  <a:lnTo>
                    <a:pt x="1485" y="538"/>
                  </a:lnTo>
                  <a:lnTo>
                    <a:pt x="1488" y="531"/>
                  </a:lnTo>
                  <a:lnTo>
                    <a:pt x="1491" y="524"/>
                  </a:lnTo>
                  <a:lnTo>
                    <a:pt x="1495" y="509"/>
                  </a:lnTo>
                  <a:lnTo>
                    <a:pt x="1497" y="500"/>
                  </a:lnTo>
                  <a:lnTo>
                    <a:pt x="1499" y="492"/>
                  </a:lnTo>
                  <a:lnTo>
                    <a:pt x="1500" y="483"/>
                  </a:lnTo>
                  <a:lnTo>
                    <a:pt x="1501" y="474"/>
                  </a:lnTo>
                  <a:lnTo>
                    <a:pt x="1502" y="464"/>
                  </a:lnTo>
                  <a:lnTo>
                    <a:pt x="1502" y="454"/>
                  </a:lnTo>
                  <a:lnTo>
                    <a:pt x="1502" y="444"/>
                  </a:lnTo>
                  <a:lnTo>
                    <a:pt x="1501" y="434"/>
                  </a:lnTo>
                  <a:lnTo>
                    <a:pt x="1500" y="425"/>
                  </a:lnTo>
                  <a:lnTo>
                    <a:pt x="1499" y="416"/>
                  </a:lnTo>
                  <a:lnTo>
                    <a:pt x="1495" y="399"/>
                  </a:lnTo>
                  <a:lnTo>
                    <a:pt x="1493" y="391"/>
                  </a:lnTo>
                  <a:lnTo>
                    <a:pt x="1491" y="384"/>
                  </a:lnTo>
                  <a:lnTo>
                    <a:pt x="1488" y="376"/>
                  </a:lnTo>
                  <a:lnTo>
                    <a:pt x="1485" y="369"/>
                  </a:lnTo>
                  <a:lnTo>
                    <a:pt x="1481" y="363"/>
                  </a:lnTo>
                  <a:lnTo>
                    <a:pt x="1477" y="356"/>
                  </a:lnTo>
                  <a:lnTo>
                    <a:pt x="1473" y="351"/>
                  </a:lnTo>
                  <a:lnTo>
                    <a:pt x="1469" y="345"/>
                  </a:lnTo>
                  <a:lnTo>
                    <a:pt x="1460" y="335"/>
                  </a:lnTo>
                  <a:lnTo>
                    <a:pt x="1450" y="326"/>
                  </a:lnTo>
                  <a:lnTo>
                    <a:pt x="1440" y="318"/>
                  </a:lnTo>
                  <a:lnTo>
                    <a:pt x="1434" y="314"/>
                  </a:lnTo>
                  <a:lnTo>
                    <a:pt x="1428" y="311"/>
                  </a:lnTo>
                  <a:lnTo>
                    <a:pt x="1423" y="308"/>
                  </a:lnTo>
                  <a:lnTo>
                    <a:pt x="1417" y="306"/>
                  </a:lnTo>
                  <a:lnTo>
                    <a:pt x="1411" y="304"/>
                  </a:lnTo>
                  <a:lnTo>
                    <a:pt x="1405" y="302"/>
                  </a:lnTo>
                  <a:lnTo>
                    <a:pt x="1398" y="300"/>
                  </a:lnTo>
                  <a:lnTo>
                    <a:pt x="1392" y="299"/>
                  </a:lnTo>
                  <a:lnTo>
                    <a:pt x="1379" y="297"/>
                  </a:lnTo>
                  <a:lnTo>
                    <a:pt x="1373" y="297"/>
                  </a:lnTo>
                  <a:lnTo>
                    <a:pt x="1367" y="297"/>
                  </a:lnTo>
                  <a:close/>
                  <a:moveTo>
                    <a:pt x="3177" y="301"/>
                  </a:moveTo>
                  <a:lnTo>
                    <a:pt x="3162" y="302"/>
                  </a:lnTo>
                  <a:lnTo>
                    <a:pt x="3148" y="304"/>
                  </a:lnTo>
                  <a:lnTo>
                    <a:pt x="3141" y="305"/>
                  </a:lnTo>
                  <a:lnTo>
                    <a:pt x="3135" y="307"/>
                  </a:lnTo>
                  <a:lnTo>
                    <a:pt x="3128" y="310"/>
                  </a:lnTo>
                  <a:lnTo>
                    <a:pt x="3121" y="312"/>
                  </a:lnTo>
                  <a:lnTo>
                    <a:pt x="3115" y="315"/>
                  </a:lnTo>
                  <a:lnTo>
                    <a:pt x="3109" y="318"/>
                  </a:lnTo>
                  <a:lnTo>
                    <a:pt x="3103" y="321"/>
                  </a:lnTo>
                  <a:lnTo>
                    <a:pt x="3097" y="325"/>
                  </a:lnTo>
                  <a:lnTo>
                    <a:pt x="3092" y="329"/>
                  </a:lnTo>
                  <a:lnTo>
                    <a:pt x="3086" y="334"/>
                  </a:lnTo>
                  <a:lnTo>
                    <a:pt x="3081" y="338"/>
                  </a:lnTo>
                  <a:lnTo>
                    <a:pt x="3076" y="343"/>
                  </a:lnTo>
                  <a:lnTo>
                    <a:pt x="3071" y="348"/>
                  </a:lnTo>
                  <a:lnTo>
                    <a:pt x="3067" y="353"/>
                  </a:lnTo>
                  <a:lnTo>
                    <a:pt x="3063" y="359"/>
                  </a:lnTo>
                  <a:lnTo>
                    <a:pt x="3059" y="365"/>
                  </a:lnTo>
                  <a:lnTo>
                    <a:pt x="3052" y="377"/>
                  </a:lnTo>
                  <a:lnTo>
                    <a:pt x="3048" y="384"/>
                  </a:lnTo>
                  <a:lnTo>
                    <a:pt x="3046" y="391"/>
                  </a:lnTo>
                  <a:lnTo>
                    <a:pt x="3043" y="398"/>
                  </a:lnTo>
                  <a:lnTo>
                    <a:pt x="3041" y="405"/>
                  </a:lnTo>
                  <a:lnTo>
                    <a:pt x="3039" y="413"/>
                  </a:lnTo>
                  <a:lnTo>
                    <a:pt x="3037" y="420"/>
                  </a:lnTo>
                  <a:lnTo>
                    <a:pt x="3035" y="436"/>
                  </a:lnTo>
                  <a:lnTo>
                    <a:pt x="3034" y="453"/>
                  </a:lnTo>
                  <a:lnTo>
                    <a:pt x="3034" y="462"/>
                  </a:lnTo>
                  <a:lnTo>
                    <a:pt x="3035" y="470"/>
                  </a:lnTo>
                  <a:lnTo>
                    <a:pt x="3036" y="478"/>
                  </a:lnTo>
                  <a:lnTo>
                    <a:pt x="3037" y="486"/>
                  </a:lnTo>
                  <a:lnTo>
                    <a:pt x="3041" y="501"/>
                  </a:lnTo>
                  <a:lnTo>
                    <a:pt x="3046" y="515"/>
                  </a:lnTo>
                  <a:lnTo>
                    <a:pt x="3052" y="529"/>
                  </a:lnTo>
                  <a:lnTo>
                    <a:pt x="3055" y="535"/>
                  </a:lnTo>
                  <a:lnTo>
                    <a:pt x="3059" y="541"/>
                  </a:lnTo>
                  <a:lnTo>
                    <a:pt x="3063" y="547"/>
                  </a:lnTo>
                  <a:lnTo>
                    <a:pt x="3067" y="553"/>
                  </a:lnTo>
                  <a:lnTo>
                    <a:pt x="3071" y="558"/>
                  </a:lnTo>
                  <a:lnTo>
                    <a:pt x="3076" y="563"/>
                  </a:lnTo>
                  <a:lnTo>
                    <a:pt x="3081" y="568"/>
                  </a:lnTo>
                  <a:lnTo>
                    <a:pt x="3086" y="573"/>
                  </a:lnTo>
                  <a:lnTo>
                    <a:pt x="3092" y="577"/>
                  </a:lnTo>
                  <a:lnTo>
                    <a:pt x="3097" y="581"/>
                  </a:lnTo>
                  <a:lnTo>
                    <a:pt x="3109" y="588"/>
                  </a:lnTo>
                  <a:lnTo>
                    <a:pt x="3115" y="591"/>
                  </a:lnTo>
                  <a:lnTo>
                    <a:pt x="3121" y="594"/>
                  </a:lnTo>
                  <a:lnTo>
                    <a:pt x="3135" y="599"/>
                  </a:lnTo>
                  <a:lnTo>
                    <a:pt x="3148" y="602"/>
                  </a:lnTo>
                  <a:lnTo>
                    <a:pt x="3155" y="604"/>
                  </a:lnTo>
                  <a:lnTo>
                    <a:pt x="3162" y="604"/>
                  </a:lnTo>
                  <a:lnTo>
                    <a:pt x="3177" y="605"/>
                  </a:lnTo>
                  <a:lnTo>
                    <a:pt x="3192" y="604"/>
                  </a:lnTo>
                  <a:lnTo>
                    <a:pt x="3206" y="602"/>
                  </a:lnTo>
                  <a:lnTo>
                    <a:pt x="3213" y="601"/>
                  </a:lnTo>
                  <a:lnTo>
                    <a:pt x="3219" y="599"/>
                  </a:lnTo>
                  <a:lnTo>
                    <a:pt x="3226" y="597"/>
                  </a:lnTo>
                  <a:lnTo>
                    <a:pt x="3232" y="594"/>
                  </a:lnTo>
                  <a:lnTo>
                    <a:pt x="3239" y="591"/>
                  </a:lnTo>
                  <a:lnTo>
                    <a:pt x="3245" y="588"/>
                  </a:lnTo>
                  <a:lnTo>
                    <a:pt x="3251" y="585"/>
                  </a:lnTo>
                  <a:lnTo>
                    <a:pt x="3257" y="581"/>
                  </a:lnTo>
                  <a:lnTo>
                    <a:pt x="3262" y="577"/>
                  </a:lnTo>
                  <a:lnTo>
                    <a:pt x="3268" y="573"/>
                  </a:lnTo>
                  <a:lnTo>
                    <a:pt x="3273" y="568"/>
                  </a:lnTo>
                  <a:lnTo>
                    <a:pt x="3278" y="563"/>
                  </a:lnTo>
                  <a:lnTo>
                    <a:pt x="3282" y="558"/>
                  </a:lnTo>
                  <a:lnTo>
                    <a:pt x="3287" y="553"/>
                  </a:lnTo>
                  <a:lnTo>
                    <a:pt x="3291" y="547"/>
                  </a:lnTo>
                  <a:lnTo>
                    <a:pt x="3295" y="541"/>
                  </a:lnTo>
                  <a:lnTo>
                    <a:pt x="3302" y="529"/>
                  </a:lnTo>
                  <a:lnTo>
                    <a:pt x="3305" y="522"/>
                  </a:lnTo>
                  <a:lnTo>
                    <a:pt x="3308" y="515"/>
                  </a:lnTo>
                  <a:lnTo>
                    <a:pt x="3311" y="508"/>
                  </a:lnTo>
                  <a:lnTo>
                    <a:pt x="3313" y="501"/>
                  </a:lnTo>
                  <a:lnTo>
                    <a:pt x="3315" y="494"/>
                  </a:lnTo>
                  <a:lnTo>
                    <a:pt x="3317" y="486"/>
                  </a:lnTo>
                  <a:lnTo>
                    <a:pt x="3319" y="470"/>
                  </a:lnTo>
                  <a:lnTo>
                    <a:pt x="3320" y="453"/>
                  </a:lnTo>
                  <a:lnTo>
                    <a:pt x="3319" y="444"/>
                  </a:lnTo>
                  <a:lnTo>
                    <a:pt x="3319" y="436"/>
                  </a:lnTo>
                  <a:lnTo>
                    <a:pt x="3318" y="428"/>
                  </a:lnTo>
                  <a:lnTo>
                    <a:pt x="3317" y="420"/>
                  </a:lnTo>
                  <a:lnTo>
                    <a:pt x="3313" y="405"/>
                  </a:lnTo>
                  <a:lnTo>
                    <a:pt x="3308" y="391"/>
                  </a:lnTo>
                  <a:lnTo>
                    <a:pt x="3302" y="377"/>
                  </a:lnTo>
                  <a:lnTo>
                    <a:pt x="3299" y="371"/>
                  </a:lnTo>
                  <a:lnTo>
                    <a:pt x="3295" y="365"/>
                  </a:lnTo>
                  <a:lnTo>
                    <a:pt x="3291" y="359"/>
                  </a:lnTo>
                  <a:lnTo>
                    <a:pt x="3287" y="353"/>
                  </a:lnTo>
                  <a:lnTo>
                    <a:pt x="3282" y="348"/>
                  </a:lnTo>
                  <a:lnTo>
                    <a:pt x="3278" y="343"/>
                  </a:lnTo>
                  <a:lnTo>
                    <a:pt x="3273" y="338"/>
                  </a:lnTo>
                  <a:lnTo>
                    <a:pt x="3268" y="334"/>
                  </a:lnTo>
                  <a:lnTo>
                    <a:pt x="3262" y="329"/>
                  </a:lnTo>
                  <a:lnTo>
                    <a:pt x="3257" y="325"/>
                  </a:lnTo>
                  <a:lnTo>
                    <a:pt x="3245" y="318"/>
                  </a:lnTo>
                  <a:lnTo>
                    <a:pt x="3239" y="315"/>
                  </a:lnTo>
                  <a:lnTo>
                    <a:pt x="3232" y="312"/>
                  </a:lnTo>
                  <a:lnTo>
                    <a:pt x="3219" y="307"/>
                  </a:lnTo>
                  <a:lnTo>
                    <a:pt x="3206" y="304"/>
                  </a:lnTo>
                  <a:lnTo>
                    <a:pt x="3199" y="303"/>
                  </a:lnTo>
                  <a:lnTo>
                    <a:pt x="3192" y="302"/>
                  </a:lnTo>
                  <a:lnTo>
                    <a:pt x="3177" y="301"/>
                  </a:lnTo>
                  <a:close/>
                  <a:moveTo>
                    <a:pt x="4997" y="297"/>
                  </a:moveTo>
                  <a:lnTo>
                    <a:pt x="4988" y="297"/>
                  </a:lnTo>
                  <a:lnTo>
                    <a:pt x="4979" y="298"/>
                  </a:lnTo>
                  <a:lnTo>
                    <a:pt x="4971" y="299"/>
                  </a:lnTo>
                  <a:lnTo>
                    <a:pt x="4963" y="300"/>
                  </a:lnTo>
                  <a:lnTo>
                    <a:pt x="4955" y="302"/>
                  </a:lnTo>
                  <a:lnTo>
                    <a:pt x="4948" y="305"/>
                  </a:lnTo>
                  <a:lnTo>
                    <a:pt x="4941" y="307"/>
                  </a:lnTo>
                  <a:lnTo>
                    <a:pt x="4934" y="311"/>
                  </a:lnTo>
                  <a:lnTo>
                    <a:pt x="4921" y="318"/>
                  </a:lnTo>
                  <a:lnTo>
                    <a:pt x="4910" y="327"/>
                  </a:lnTo>
                  <a:lnTo>
                    <a:pt x="4904" y="331"/>
                  </a:lnTo>
                  <a:lnTo>
                    <a:pt x="4899" y="336"/>
                  </a:lnTo>
                  <a:lnTo>
                    <a:pt x="4890" y="347"/>
                  </a:lnTo>
                  <a:lnTo>
                    <a:pt x="4885" y="353"/>
                  </a:lnTo>
                  <a:lnTo>
                    <a:pt x="4881" y="359"/>
                  </a:lnTo>
                  <a:lnTo>
                    <a:pt x="4874" y="371"/>
                  </a:lnTo>
                  <a:lnTo>
                    <a:pt x="4871" y="377"/>
                  </a:lnTo>
                  <a:lnTo>
                    <a:pt x="4868" y="384"/>
                  </a:lnTo>
                  <a:lnTo>
                    <a:pt x="4863" y="397"/>
                  </a:lnTo>
                  <a:lnTo>
                    <a:pt x="4859" y="411"/>
                  </a:lnTo>
                  <a:lnTo>
                    <a:pt x="4856" y="425"/>
                  </a:lnTo>
                  <a:lnTo>
                    <a:pt x="4855" y="439"/>
                  </a:lnTo>
                  <a:lnTo>
                    <a:pt x="4854" y="454"/>
                  </a:lnTo>
                  <a:lnTo>
                    <a:pt x="4855" y="469"/>
                  </a:lnTo>
                  <a:lnTo>
                    <a:pt x="4856" y="476"/>
                  </a:lnTo>
                  <a:lnTo>
                    <a:pt x="4856" y="483"/>
                  </a:lnTo>
                  <a:lnTo>
                    <a:pt x="4859" y="497"/>
                  </a:lnTo>
                  <a:lnTo>
                    <a:pt x="4861" y="504"/>
                  </a:lnTo>
                  <a:lnTo>
                    <a:pt x="4863" y="510"/>
                  </a:lnTo>
                  <a:lnTo>
                    <a:pt x="4865" y="517"/>
                  </a:lnTo>
                  <a:lnTo>
                    <a:pt x="4868" y="524"/>
                  </a:lnTo>
                  <a:lnTo>
                    <a:pt x="4871" y="530"/>
                  </a:lnTo>
                  <a:lnTo>
                    <a:pt x="4874" y="537"/>
                  </a:lnTo>
                  <a:lnTo>
                    <a:pt x="4878" y="543"/>
                  </a:lnTo>
                  <a:lnTo>
                    <a:pt x="4881" y="549"/>
                  </a:lnTo>
                  <a:lnTo>
                    <a:pt x="4885" y="555"/>
                  </a:lnTo>
                  <a:lnTo>
                    <a:pt x="4890" y="561"/>
                  </a:lnTo>
                  <a:lnTo>
                    <a:pt x="4894" y="566"/>
                  </a:lnTo>
                  <a:lnTo>
                    <a:pt x="4899" y="571"/>
                  </a:lnTo>
                  <a:lnTo>
                    <a:pt x="4904" y="576"/>
                  </a:lnTo>
                  <a:lnTo>
                    <a:pt x="4910" y="581"/>
                  </a:lnTo>
                  <a:lnTo>
                    <a:pt x="4915" y="585"/>
                  </a:lnTo>
                  <a:lnTo>
                    <a:pt x="4921" y="589"/>
                  </a:lnTo>
                  <a:lnTo>
                    <a:pt x="4927" y="593"/>
                  </a:lnTo>
                  <a:lnTo>
                    <a:pt x="4934" y="597"/>
                  </a:lnTo>
                  <a:lnTo>
                    <a:pt x="4941" y="600"/>
                  </a:lnTo>
                  <a:lnTo>
                    <a:pt x="4948" y="603"/>
                  </a:lnTo>
                  <a:lnTo>
                    <a:pt x="4955" y="605"/>
                  </a:lnTo>
                  <a:lnTo>
                    <a:pt x="4963" y="607"/>
                  </a:lnTo>
                  <a:lnTo>
                    <a:pt x="4971" y="608"/>
                  </a:lnTo>
                  <a:lnTo>
                    <a:pt x="4979" y="610"/>
                  </a:lnTo>
                  <a:lnTo>
                    <a:pt x="4988" y="610"/>
                  </a:lnTo>
                  <a:lnTo>
                    <a:pt x="4997" y="611"/>
                  </a:lnTo>
                  <a:lnTo>
                    <a:pt x="5010" y="610"/>
                  </a:lnTo>
                  <a:lnTo>
                    <a:pt x="5022" y="608"/>
                  </a:lnTo>
                  <a:lnTo>
                    <a:pt x="5035" y="605"/>
                  </a:lnTo>
                  <a:lnTo>
                    <a:pt x="5047" y="601"/>
                  </a:lnTo>
                  <a:lnTo>
                    <a:pt x="5053" y="599"/>
                  </a:lnTo>
                  <a:lnTo>
                    <a:pt x="5059" y="596"/>
                  </a:lnTo>
                  <a:lnTo>
                    <a:pt x="5070" y="589"/>
                  </a:lnTo>
                  <a:lnTo>
                    <a:pt x="5075" y="586"/>
                  </a:lnTo>
                  <a:lnTo>
                    <a:pt x="5081" y="582"/>
                  </a:lnTo>
                  <a:lnTo>
                    <a:pt x="5086" y="577"/>
                  </a:lnTo>
                  <a:lnTo>
                    <a:pt x="5090" y="573"/>
                  </a:lnTo>
                  <a:lnTo>
                    <a:pt x="5095" y="568"/>
                  </a:lnTo>
                  <a:lnTo>
                    <a:pt x="5100" y="562"/>
                  </a:lnTo>
                  <a:lnTo>
                    <a:pt x="5104" y="557"/>
                  </a:lnTo>
                  <a:lnTo>
                    <a:pt x="5108" y="551"/>
                  </a:lnTo>
                  <a:lnTo>
                    <a:pt x="5115" y="538"/>
                  </a:lnTo>
                  <a:lnTo>
                    <a:pt x="5118" y="531"/>
                  </a:lnTo>
                  <a:lnTo>
                    <a:pt x="5121" y="524"/>
                  </a:lnTo>
                  <a:lnTo>
                    <a:pt x="5126" y="509"/>
                  </a:lnTo>
                  <a:lnTo>
                    <a:pt x="5128" y="500"/>
                  </a:lnTo>
                  <a:lnTo>
                    <a:pt x="5129" y="492"/>
                  </a:lnTo>
                  <a:lnTo>
                    <a:pt x="5131" y="483"/>
                  </a:lnTo>
                  <a:lnTo>
                    <a:pt x="5132" y="474"/>
                  </a:lnTo>
                  <a:lnTo>
                    <a:pt x="5132" y="464"/>
                  </a:lnTo>
                  <a:lnTo>
                    <a:pt x="5132" y="454"/>
                  </a:lnTo>
                  <a:lnTo>
                    <a:pt x="5132" y="444"/>
                  </a:lnTo>
                  <a:lnTo>
                    <a:pt x="5132" y="434"/>
                  </a:lnTo>
                  <a:lnTo>
                    <a:pt x="5131" y="425"/>
                  </a:lnTo>
                  <a:lnTo>
                    <a:pt x="5129" y="416"/>
                  </a:lnTo>
                  <a:lnTo>
                    <a:pt x="5126" y="399"/>
                  </a:lnTo>
                  <a:lnTo>
                    <a:pt x="5124" y="391"/>
                  </a:lnTo>
                  <a:lnTo>
                    <a:pt x="5121" y="384"/>
                  </a:lnTo>
                  <a:lnTo>
                    <a:pt x="5118" y="376"/>
                  </a:lnTo>
                  <a:lnTo>
                    <a:pt x="5115" y="369"/>
                  </a:lnTo>
                  <a:lnTo>
                    <a:pt x="5111" y="363"/>
                  </a:lnTo>
                  <a:lnTo>
                    <a:pt x="5108" y="356"/>
                  </a:lnTo>
                  <a:lnTo>
                    <a:pt x="5104" y="351"/>
                  </a:lnTo>
                  <a:lnTo>
                    <a:pt x="5100" y="345"/>
                  </a:lnTo>
                  <a:lnTo>
                    <a:pt x="5090" y="335"/>
                  </a:lnTo>
                  <a:lnTo>
                    <a:pt x="5081" y="326"/>
                  </a:lnTo>
                  <a:lnTo>
                    <a:pt x="5070" y="318"/>
                  </a:lnTo>
                  <a:lnTo>
                    <a:pt x="5064" y="314"/>
                  </a:lnTo>
                  <a:lnTo>
                    <a:pt x="5059" y="311"/>
                  </a:lnTo>
                  <a:lnTo>
                    <a:pt x="5053" y="308"/>
                  </a:lnTo>
                  <a:lnTo>
                    <a:pt x="5047" y="306"/>
                  </a:lnTo>
                  <a:lnTo>
                    <a:pt x="5041" y="304"/>
                  </a:lnTo>
                  <a:lnTo>
                    <a:pt x="5035" y="302"/>
                  </a:lnTo>
                  <a:lnTo>
                    <a:pt x="5029" y="300"/>
                  </a:lnTo>
                  <a:lnTo>
                    <a:pt x="5022" y="299"/>
                  </a:lnTo>
                  <a:lnTo>
                    <a:pt x="5010" y="297"/>
                  </a:lnTo>
                  <a:lnTo>
                    <a:pt x="5003" y="297"/>
                  </a:lnTo>
                  <a:lnTo>
                    <a:pt x="4997" y="29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grpSp>
          <p:nvGrpSpPr>
            <p:cNvPr id="1029" name="Group 1028"/>
            <p:cNvGrpSpPr>
              <a:grpSpLocks noChangeAspect="1"/>
            </p:cNvGrpSpPr>
            <p:nvPr userDrawn="1"/>
          </p:nvGrpSpPr>
          <p:grpSpPr>
            <a:xfrm>
              <a:off x="1900114" y="6364340"/>
              <a:ext cx="1052413" cy="162000"/>
              <a:chOff x="2160588" y="4324351"/>
              <a:chExt cx="7105649" cy="1093788"/>
            </a:xfrm>
            <a:solidFill>
              <a:schemeClr val="accent1"/>
            </a:solidFill>
          </p:grpSpPr>
          <p:sp>
            <p:nvSpPr>
              <p:cNvPr id="24" name="Freeform 7"/>
              <p:cNvSpPr>
                <a:spLocks noEditPoints="1"/>
              </p:cNvSpPr>
              <p:nvPr userDrawn="1"/>
            </p:nvSpPr>
            <p:spPr bwMode="auto">
              <a:xfrm>
                <a:off x="2160588" y="4527551"/>
                <a:ext cx="595312" cy="890588"/>
              </a:xfrm>
              <a:custGeom>
                <a:avLst/>
                <a:gdLst>
                  <a:gd name="T0" fmla="*/ 372 w 375"/>
                  <a:gd name="T1" fmla="*/ 420 h 561"/>
                  <a:gd name="T2" fmla="*/ 357 w 375"/>
                  <a:gd name="T3" fmla="*/ 465 h 561"/>
                  <a:gd name="T4" fmla="*/ 333 w 375"/>
                  <a:gd name="T5" fmla="*/ 502 h 561"/>
                  <a:gd name="T6" fmla="*/ 301 w 375"/>
                  <a:gd name="T7" fmla="*/ 530 h 561"/>
                  <a:gd name="T8" fmla="*/ 262 w 375"/>
                  <a:gd name="T9" fmla="*/ 549 h 561"/>
                  <a:gd name="T10" fmla="*/ 198 w 375"/>
                  <a:gd name="T11" fmla="*/ 561 h 561"/>
                  <a:gd name="T12" fmla="*/ 140 w 375"/>
                  <a:gd name="T13" fmla="*/ 557 h 561"/>
                  <a:gd name="T14" fmla="*/ 86 w 375"/>
                  <a:gd name="T15" fmla="*/ 540 h 561"/>
                  <a:gd name="T16" fmla="*/ 43 w 375"/>
                  <a:gd name="T17" fmla="*/ 515 h 561"/>
                  <a:gd name="T18" fmla="*/ 85 w 375"/>
                  <a:gd name="T19" fmla="*/ 469 h 561"/>
                  <a:gd name="T20" fmla="*/ 134 w 375"/>
                  <a:gd name="T21" fmla="*/ 494 h 561"/>
                  <a:gd name="T22" fmla="*/ 178 w 375"/>
                  <a:gd name="T23" fmla="*/ 502 h 561"/>
                  <a:gd name="T24" fmla="*/ 238 w 375"/>
                  <a:gd name="T25" fmla="*/ 494 h 561"/>
                  <a:gd name="T26" fmla="*/ 269 w 375"/>
                  <a:gd name="T27" fmla="*/ 478 h 561"/>
                  <a:gd name="T28" fmla="*/ 302 w 375"/>
                  <a:gd name="T29" fmla="*/ 437 h 561"/>
                  <a:gd name="T30" fmla="*/ 311 w 375"/>
                  <a:gd name="T31" fmla="*/ 406 h 561"/>
                  <a:gd name="T32" fmla="*/ 314 w 375"/>
                  <a:gd name="T33" fmla="*/ 342 h 561"/>
                  <a:gd name="T34" fmla="*/ 285 w 375"/>
                  <a:gd name="T35" fmla="*/ 375 h 561"/>
                  <a:gd name="T36" fmla="*/ 248 w 375"/>
                  <a:gd name="T37" fmla="*/ 397 h 561"/>
                  <a:gd name="T38" fmla="*/ 203 w 375"/>
                  <a:gd name="T39" fmla="*/ 410 h 561"/>
                  <a:gd name="T40" fmla="*/ 154 w 375"/>
                  <a:gd name="T41" fmla="*/ 409 h 561"/>
                  <a:gd name="T42" fmla="*/ 109 w 375"/>
                  <a:gd name="T43" fmla="*/ 396 h 561"/>
                  <a:gd name="T44" fmla="*/ 70 w 375"/>
                  <a:gd name="T45" fmla="*/ 372 h 561"/>
                  <a:gd name="T46" fmla="*/ 39 w 375"/>
                  <a:gd name="T47" fmla="*/ 339 h 561"/>
                  <a:gd name="T48" fmla="*/ 13 w 375"/>
                  <a:gd name="T49" fmla="*/ 290 h 561"/>
                  <a:gd name="T50" fmla="*/ 2 w 375"/>
                  <a:gd name="T51" fmla="*/ 241 h 561"/>
                  <a:gd name="T52" fmla="*/ 1 w 375"/>
                  <a:gd name="T53" fmla="*/ 187 h 561"/>
                  <a:gd name="T54" fmla="*/ 11 w 375"/>
                  <a:gd name="T55" fmla="*/ 136 h 561"/>
                  <a:gd name="T56" fmla="*/ 30 w 375"/>
                  <a:gd name="T57" fmla="*/ 91 h 561"/>
                  <a:gd name="T58" fmla="*/ 59 w 375"/>
                  <a:gd name="T59" fmla="*/ 53 h 561"/>
                  <a:gd name="T60" fmla="*/ 96 w 375"/>
                  <a:gd name="T61" fmla="*/ 25 h 561"/>
                  <a:gd name="T62" fmla="*/ 141 w 375"/>
                  <a:gd name="T63" fmla="*/ 6 h 561"/>
                  <a:gd name="T64" fmla="*/ 193 w 375"/>
                  <a:gd name="T65" fmla="*/ 0 h 561"/>
                  <a:gd name="T66" fmla="*/ 243 w 375"/>
                  <a:gd name="T67" fmla="*/ 9 h 561"/>
                  <a:gd name="T68" fmla="*/ 283 w 375"/>
                  <a:gd name="T69" fmla="*/ 30 h 561"/>
                  <a:gd name="T70" fmla="*/ 316 w 375"/>
                  <a:gd name="T71" fmla="*/ 63 h 561"/>
                  <a:gd name="T72" fmla="*/ 176 w 375"/>
                  <a:gd name="T73" fmla="*/ 60 h 561"/>
                  <a:gd name="T74" fmla="*/ 137 w 375"/>
                  <a:gd name="T75" fmla="*/ 71 h 561"/>
                  <a:gd name="T76" fmla="*/ 105 w 375"/>
                  <a:gd name="T77" fmla="*/ 93 h 561"/>
                  <a:gd name="T78" fmla="*/ 82 w 375"/>
                  <a:gd name="T79" fmla="*/ 125 h 561"/>
                  <a:gd name="T80" fmla="*/ 65 w 375"/>
                  <a:gd name="T81" fmla="*/ 179 h 561"/>
                  <a:gd name="T82" fmla="*/ 65 w 375"/>
                  <a:gd name="T83" fmla="*/ 239 h 561"/>
                  <a:gd name="T84" fmla="*/ 76 w 375"/>
                  <a:gd name="T85" fmla="*/ 279 h 561"/>
                  <a:gd name="T86" fmla="*/ 96 w 375"/>
                  <a:gd name="T87" fmla="*/ 312 h 561"/>
                  <a:gd name="T88" fmla="*/ 131 w 375"/>
                  <a:gd name="T89" fmla="*/ 339 h 561"/>
                  <a:gd name="T90" fmla="*/ 176 w 375"/>
                  <a:gd name="T91" fmla="*/ 352 h 561"/>
                  <a:gd name="T92" fmla="*/ 220 w 375"/>
                  <a:gd name="T93" fmla="*/ 350 h 561"/>
                  <a:gd name="T94" fmla="*/ 245 w 375"/>
                  <a:gd name="T95" fmla="*/ 340 h 561"/>
                  <a:gd name="T96" fmla="*/ 271 w 375"/>
                  <a:gd name="T97" fmla="*/ 321 h 561"/>
                  <a:gd name="T98" fmla="*/ 302 w 375"/>
                  <a:gd name="T99" fmla="*/ 272 h 561"/>
                  <a:gd name="T100" fmla="*/ 314 w 375"/>
                  <a:gd name="T101" fmla="*/ 208 h 561"/>
                  <a:gd name="T102" fmla="*/ 303 w 375"/>
                  <a:gd name="T103" fmla="*/ 143 h 561"/>
                  <a:gd name="T104" fmla="*/ 282 w 375"/>
                  <a:gd name="T105" fmla="*/ 102 h 561"/>
                  <a:gd name="T106" fmla="*/ 243 w 375"/>
                  <a:gd name="T107" fmla="*/ 70 h 561"/>
                  <a:gd name="T108" fmla="*/ 190 w 375"/>
                  <a:gd name="T109" fmla="*/ 59 h 5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75" h="561">
                    <a:moveTo>
                      <a:pt x="375" y="379"/>
                    </a:moveTo>
                    <a:lnTo>
                      <a:pt x="375" y="390"/>
                    </a:lnTo>
                    <a:lnTo>
                      <a:pt x="375" y="400"/>
                    </a:lnTo>
                    <a:lnTo>
                      <a:pt x="373" y="411"/>
                    </a:lnTo>
                    <a:lnTo>
                      <a:pt x="372" y="420"/>
                    </a:lnTo>
                    <a:lnTo>
                      <a:pt x="370" y="430"/>
                    </a:lnTo>
                    <a:lnTo>
                      <a:pt x="367" y="439"/>
                    </a:lnTo>
                    <a:lnTo>
                      <a:pt x="364" y="448"/>
                    </a:lnTo>
                    <a:lnTo>
                      <a:pt x="361" y="457"/>
                    </a:lnTo>
                    <a:lnTo>
                      <a:pt x="357" y="465"/>
                    </a:lnTo>
                    <a:lnTo>
                      <a:pt x="353" y="473"/>
                    </a:lnTo>
                    <a:lnTo>
                      <a:pt x="349" y="481"/>
                    </a:lnTo>
                    <a:lnTo>
                      <a:pt x="344" y="488"/>
                    </a:lnTo>
                    <a:lnTo>
                      <a:pt x="339" y="495"/>
                    </a:lnTo>
                    <a:lnTo>
                      <a:pt x="333" y="502"/>
                    </a:lnTo>
                    <a:lnTo>
                      <a:pt x="327" y="508"/>
                    </a:lnTo>
                    <a:lnTo>
                      <a:pt x="321" y="514"/>
                    </a:lnTo>
                    <a:lnTo>
                      <a:pt x="315" y="520"/>
                    </a:lnTo>
                    <a:lnTo>
                      <a:pt x="308" y="525"/>
                    </a:lnTo>
                    <a:lnTo>
                      <a:pt x="301" y="530"/>
                    </a:lnTo>
                    <a:lnTo>
                      <a:pt x="294" y="534"/>
                    </a:lnTo>
                    <a:lnTo>
                      <a:pt x="286" y="539"/>
                    </a:lnTo>
                    <a:lnTo>
                      <a:pt x="278" y="542"/>
                    </a:lnTo>
                    <a:lnTo>
                      <a:pt x="270" y="546"/>
                    </a:lnTo>
                    <a:lnTo>
                      <a:pt x="262" y="549"/>
                    </a:lnTo>
                    <a:lnTo>
                      <a:pt x="253" y="552"/>
                    </a:lnTo>
                    <a:lnTo>
                      <a:pt x="245" y="554"/>
                    </a:lnTo>
                    <a:lnTo>
                      <a:pt x="226" y="558"/>
                    </a:lnTo>
                    <a:lnTo>
                      <a:pt x="208" y="560"/>
                    </a:lnTo>
                    <a:lnTo>
                      <a:pt x="198" y="561"/>
                    </a:lnTo>
                    <a:lnTo>
                      <a:pt x="188" y="561"/>
                    </a:lnTo>
                    <a:lnTo>
                      <a:pt x="176" y="561"/>
                    </a:lnTo>
                    <a:lnTo>
                      <a:pt x="163" y="560"/>
                    </a:lnTo>
                    <a:lnTo>
                      <a:pt x="151" y="559"/>
                    </a:lnTo>
                    <a:lnTo>
                      <a:pt x="140" y="557"/>
                    </a:lnTo>
                    <a:lnTo>
                      <a:pt x="128" y="554"/>
                    </a:lnTo>
                    <a:lnTo>
                      <a:pt x="117" y="551"/>
                    </a:lnTo>
                    <a:lnTo>
                      <a:pt x="107" y="548"/>
                    </a:lnTo>
                    <a:lnTo>
                      <a:pt x="96" y="544"/>
                    </a:lnTo>
                    <a:lnTo>
                      <a:pt x="86" y="540"/>
                    </a:lnTo>
                    <a:lnTo>
                      <a:pt x="77" y="536"/>
                    </a:lnTo>
                    <a:lnTo>
                      <a:pt x="68" y="531"/>
                    </a:lnTo>
                    <a:lnTo>
                      <a:pt x="59" y="526"/>
                    </a:lnTo>
                    <a:lnTo>
                      <a:pt x="50" y="520"/>
                    </a:lnTo>
                    <a:lnTo>
                      <a:pt x="43" y="515"/>
                    </a:lnTo>
                    <a:lnTo>
                      <a:pt x="35" y="509"/>
                    </a:lnTo>
                    <a:lnTo>
                      <a:pt x="28" y="503"/>
                    </a:lnTo>
                    <a:lnTo>
                      <a:pt x="68" y="456"/>
                    </a:lnTo>
                    <a:lnTo>
                      <a:pt x="79" y="465"/>
                    </a:lnTo>
                    <a:lnTo>
                      <a:pt x="85" y="469"/>
                    </a:lnTo>
                    <a:lnTo>
                      <a:pt x="91" y="473"/>
                    </a:lnTo>
                    <a:lnTo>
                      <a:pt x="104" y="481"/>
                    </a:lnTo>
                    <a:lnTo>
                      <a:pt x="119" y="488"/>
                    </a:lnTo>
                    <a:lnTo>
                      <a:pt x="126" y="491"/>
                    </a:lnTo>
                    <a:lnTo>
                      <a:pt x="134" y="494"/>
                    </a:lnTo>
                    <a:lnTo>
                      <a:pt x="143" y="496"/>
                    </a:lnTo>
                    <a:lnTo>
                      <a:pt x="151" y="498"/>
                    </a:lnTo>
                    <a:lnTo>
                      <a:pt x="160" y="500"/>
                    </a:lnTo>
                    <a:lnTo>
                      <a:pt x="169" y="501"/>
                    </a:lnTo>
                    <a:lnTo>
                      <a:pt x="178" y="502"/>
                    </a:lnTo>
                    <a:lnTo>
                      <a:pt x="188" y="502"/>
                    </a:lnTo>
                    <a:lnTo>
                      <a:pt x="201" y="502"/>
                    </a:lnTo>
                    <a:lnTo>
                      <a:pt x="214" y="500"/>
                    </a:lnTo>
                    <a:lnTo>
                      <a:pt x="226" y="498"/>
                    </a:lnTo>
                    <a:lnTo>
                      <a:pt x="238" y="494"/>
                    </a:lnTo>
                    <a:lnTo>
                      <a:pt x="244" y="492"/>
                    </a:lnTo>
                    <a:lnTo>
                      <a:pt x="249" y="490"/>
                    </a:lnTo>
                    <a:lnTo>
                      <a:pt x="259" y="484"/>
                    </a:lnTo>
                    <a:lnTo>
                      <a:pt x="264" y="481"/>
                    </a:lnTo>
                    <a:lnTo>
                      <a:pt x="269" y="478"/>
                    </a:lnTo>
                    <a:lnTo>
                      <a:pt x="278" y="471"/>
                    </a:lnTo>
                    <a:lnTo>
                      <a:pt x="286" y="462"/>
                    </a:lnTo>
                    <a:lnTo>
                      <a:pt x="293" y="453"/>
                    </a:lnTo>
                    <a:lnTo>
                      <a:pt x="299" y="443"/>
                    </a:lnTo>
                    <a:lnTo>
                      <a:pt x="302" y="437"/>
                    </a:lnTo>
                    <a:lnTo>
                      <a:pt x="304" y="432"/>
                    </a:lnTo>
                    <a:lnTo>
                      <a:pt x="306" y="426"/>
                    </a:lnTo>
                    <a:lnTo>
                      <a:pt x="308" y="420"/>
                    </a:lnTo>
                    <a:lnTo>
                      <a:pt x="310" y="413"/>
                    </a:lnTo>
                    <a:lnTo>
                      <a:pt x="311" y="406"/>
                    </a:lnTo>
                    <a:lnTo>
                      <a:pt x="312" y="400"/>
                    </a:lnTo>
                    <a:lnTo>
                      <a:pt x="313" y="392"/>
                    </a:lnTo>
                    <a:lnTo>
                      <a:pt x="313" y="385"/>
                    </a:lnTo>
                    <a:lnTo>
                      <a:pt x="314" y="378"/>
                    </a:lnTo>
                    <a:lnTo>
                      <a:pt x="314" y="342"/>
                    </a:lnTo>
                    <a:lnTo>
                      <a:pt x="308" y="350"/>
                    </a:lnTo>
                    <a:lnTo>
                      <a:pt x="302" y="358"/>
                    </a:lnTo>
                    <a:lnTo>
                      <a:pt x="295" y="365"/>
                    </a:lnTo>
                    <a:lnTo>
                      <a:pt x="288" y="371"/>
                    </a:lnTo>
                    <a:lnTo>
                      <a:pt x="285" y="375"/>
                    </a:lnTo>
                    <a:lnTo>
                      <a:pt x="281" y="378"/>
                    </a:lnTo>
                    <a:lnTo>
                      <a:pt x="273" y="383"/>
                    </a:lnTo>
                    <a:lnTo>
                      <a:pt x="265" y="388"/>
                    </a:lnTo>
                    <a:lnTo>
                      <a:pt x="257" y="393"/>
                    </a:lnTo>
                    <a:lnTo>
                      <a:pt x="248" y="397"/>
                    </a:lnTo>
                    <a:lnTo>
                      <a:pt x="239" y="401"/>
                    </a:lnTo>
                    <a:lnTo>
                      <a:pt x="230" y="404"/>
                    </a:lnTo>
                    <a:lnTo>
                      <a:pt x="221" y="406"/>
                    </a:lnTo>
                    <a:lnTo>
                      <a:pt x="212" y="408"/>
                    </a:lnTo>
                    <a:lnTo>
                      <a:pt x="203" y="410"/>
                    </a:lnTo>
                    <a:lnTo>
                      <a:pt x="194" y="411"/>
                    </a:lnTo>
                    <a:lnTo>
                      <a:pt x="184" y="411"/>
                    </a:lnTo>
                    <a:lnTo>
                      <a:pt x="174" y="411"/>
                    </a:lnTo>
                    <a:lnTo>
                      <a:pt x="164" y="410"/>
                    </a:lnTo>
                    <a:lnTo>
                      <a:pt x="154" y="409"/>
                    </a:lnTo>
                    <a:lnTo>
                      <a:pt x="145" y="407"/>
                    </a:lnTo>
                    <a:lnTo>
                      <a:pt x="135" y="405"/>
                    </a:lnTo>
                    <a:lnTo>
                      <a:pt x="126" y="402"/>
                    </a:lnTo>
                    <a:lnTo>
                      <a:pt x="117" y="399"/>
                    </a:lnTo>
                    <a:lnTo>
                      <a:pt x="109" y="396"/>
                    </a:lnTo>
                    <a:lnTo>
                      <a:pt x="100" y="392"/>
                    </a:lnTo>
                    <a:lnTo>
                      <a:pt x="92" y="388"/>
                    </a:lnTo>
                    <a:lnTo>
                      <a:pt x="85" y="383"/>
                    </a:lnTo>
                    <a:lnTo>
                      <a:pt x="77" y="378"/>
                    </a:lnTo>
                    <a:lnTo>
                      <a:pt x="70" y="372"/>
                    </a:lnTo>
                    <a:lnTo>
                      <a:pt x="63" y="366"/>
                    </a:lnTo>
                    <a:lnTo>
                      <a:pt x="57" y="360"/>
                    </a:lnTo>
                    <a:lnTo>
                      <a:pt x="51" y="354"/>
                    </a:lnTo>
                    <a:lnTo>
                      <a:pt x="45" y="347"/>
                    </a:lnTo>
                    <a:lnTo>
                      <a:pt x="39" y="339"/>
                    </a:lnTo>
                    <a:lnTo>
                      <a:pt x="34" y="332"/>
                    </a:lnTo>
                    <a:lnTo>
                      <a:pt x="29" y="324"/>
                    </a:lnTo>
                    <a:lnTo>
                      <a:pt x="20" y="307"/>
                    </a:lnTo>
                    <a:lnTo>
                      <a:pt x="17" y="299"/>
                    </a:lnTo>
                    <a:lnTo>
                      <a:pt x="13" y="290"/>
                    </a:lnTo>
                    <a:lnTo>
                      <a:pt x="10" y="280"/>
                    </a:lnTo>
                    <a:lnTo>
                      <a:pt x="8" y="271"/>
                    </a:lnTo>
                    <a:lnTo>
                      <a:pt x="5" y="261"/>
                    </a:lnTo>
                    <a:lnTo>
                      <a:pt x="3" y="251"/>
                    </a:lnTo>
                    <a:lnTo>
                      <a:pt x="2" y="241"/>
                    </a:lnTo>
                    <a:lnTo>
                      <a:pt x="1" y="230"/>
                    </a:lnTo>
                    <a:lnTo>
                      <a:pt x="0" y="220"/>
                    </a:lnTo>
                    <a:lnTo>
                      <a:pt x="0" y="209"/>
                    </a:lnTo>
                    <a:lnTo>
                      <a:pt x="0" y="198"/>
                    </a:lnTo>
                    <a:lnTo>
                      <a:pt x="1" y="187"/>
                    </a:lnTo>
                    <a:lnTo>
                      <a:pt x="2" y="176"/>
                    </a:lnTo>
                    <a:lnTo>
                      <a:pt x="4" y="166"/>
                    </a:lnTo>
                    <a:lnTo>
                      <a:pt x="6" y="156"/>
                    </a:lnTo>
                    <a:lnTo>
                      <a:pt x="8" y="146"/>
                    </a:lnTo>
                    <a:lnTo>
                      <a:pt x="11" y="136"/>
                    </a:lnTo>
                    <a:lnTo>
                      <a:pt x="14" y="126"/>
                    </a:lnTo>
                    <a:lnTo>
                      <a:pt x="17" y="117"/>
                    </a:lnTo>
                    <a:lnTo>
                      <a:pt x="21" y="108"/>
                    </a:lnTo>
                    <a:lnTo>
                      <a:pt x="26" y="99"/>
                    </a:lnTo>
                    <a:lnTo>
                      <a:pt x="30" y="91"/>
                    </a:lnTo>
                    <a:lnTo>
                      <a:pt x="35" y="82"/>
                    </a:lnTo>
                    <a:lnTo>
                      <a:pt x="41" y="75"/>
                    </a:lnTo>
                    <a:lnTo>
                      <a:pt x="47" y="67"/>
                    </a:lnTo>
                    <a:lnTo>
                      <a:pt x="53" y="60"/>
                    </a:lnTo>
                    <a:lnTo>
                      <a:pt x="59" y="53"/>
                    </a:lnTo>
                    <a:lnTo>
                      <a:pt x="66" y="47"/>
                    </a:lnTo>
                    <a:lnTo>
                      <a:pt x="73" y="41"/>
                    </a:lnTo>
                    <a:lnTo>
                      <a:pt x="81" y="35"/>
                    </a:lnTo>
                    <a:lnTo>
                      <a:pt x="88" y="29"/>
                    </a:lnTo>
                    <a:lnTo>
                      <a:pt x="96" y="25"/>
                    </a:lnTo>
                    <a:lnTo>
                      <a:pt x="105" y="20"/>
                    </a:lnTo>
                    <a:lnTo>
                      <a:pt x="113" y="16"/>
                    </a:lnTo>
                    <a:lnTo>
                      <a:pt x="122" y="12"/>
                    </a:lnTo>
                    <a:lnTo>
                      <a:pt x="132" y="9"/>
                    </a:lnTo>
                    <a:lnTo>
                      <a:pt x="141" y="6"/>
                    </a:lnTo>
                    <a:lnTo>
                      <a:pt x="151" y="4"/>
                    </a:lnTo>
                    <a:lnTo>
                      <a:pt x="161" y="2"/>
                    </a:lnTo>
                    <a:lnTo>
                      <a:pt x="171" y="1"/>
                    </a:lnTo>
                    <a:lnTo>
                      <a:pt x="182" y="0"/>
                    </a:lnTo>
                    <a:lnTo>
                      <a:pt x="193" y="0"/>
                    </a:lnTo>
                    <a:lnTo>
                      <a:pt x="201" y="0"/>
                    </a:lnTo>
                    <a:lnTo>
                      <a:pt x="209" y="1"/>
                    </a:lnTo>
                    <a:lnTo>
                      <a:pt x="226" y="4"/>
                    </a:lnTo>
                    <a:lnTo>
                      <a:pt x="235" y="6"/>
                    </a:lnTo>
                    <a:lnTo>
                      <a:pt x="243" y="9"/>
                    </a:lnTo>
                    <a:lnTo>
                      <a:pt x="252" y="12"/>
                    </a:lnTo>
                    <a:lnTo>
                      <a:pt x="260" y="16"/>
                    </a:lnTo>
                    <a:lnTo>
                      <a:pt x="268" y="20"/>
                    </a:lnTo>
                    <a:lnTo>
                      <a:pt x="276" y="25"/>
                    </a:lnTo>
                    <a:lnTo>
                      <a:pt x="283" y="30"/>
                    </a:lnTo>
                    <a:lnTo>
                      <a:pt x="290" y="36"/>
                    </a:lnTo>
                    <a:lnTo>
                      <a:pt x="297" y="42"/>
                    </a:lnTo>
                    <a:lnTo>
                      <a:pt x="304" y="48"/>
                    </a:lnTo>
                    <a:lnTo>
                      <a:pt x="310" y="56"/>
                    </a:lnTo>
                    <a:lnTo>
                      <a:pt x="316" y="63"/>
                    </a:lnTo>
                    <a:lnTo>
                      <a:pt x="316" y="7"/>
                    </a:lnTo>
                    <a:lnTo>
                      <a:pt x="375" y="7"/>
                    </a:lnTo>
                    <a:lnTo>
                      <a:pt x="375" y="379"/>
                    </a:lnTo>
                    <a:close/>
                    <a:moveTo>
                      <a:pt x="190" y="59"/>
                    </a:moveTo>
                    <a:lnTo>
                      <a:pt x="176" y="60"/>
                    </a:lnTo>
                    <a:lnTo>
                      <a:pt x="169" y="61"/>
                    </a:lnTo>
                    <a:lnTo>
                      <a:pt x="162" y="62"/>
                    </a:lnTo>
                    <a:lnTo>
                      <a:pt x="155" y="64"/>
                    </a:lnTo>
                    <a:lnTo>
                      <a:pt x="149" y="66"/>
                    </a:lnTo>
                    <a:lnTo>
                      <a:pt x="137" y="71"/>
                    </a:lnTo>
                    <a:lnTo>
                      <a:pt x="125" y="77"/>
                    </a:lnTo>
                    <a:lnTo>
                      <a:pt x="120" y="81"/>
                    </a:lnTo>
                    <a:lnTo>
                      <a:pt x="115" y="85"/>
                    </a:lnTo>
                    <a:lnTo>
                      <a:pt x="110" y="89"/>
                    </a:lnTo>
                    <a:lnTo>
                      <a:pt x="105" y="93"/>
                    </a:lnTo>
                    <a:lnTo>
                      <a:pt x="101" y="98"/>
                    </a:lnTo>
                    <a:lnTo>
                      <a:pt x="97" y="103"/>
                    </a:lnTo>
                    <a:lnTo>
                      <a:pt x="89" y="113"/>
                    </a:lnTo>
                    <a:lnTo>
                      <a:pt x="85" y="119"/>
                    </a:lnTo>
                    <a:lnTo>
                      <a:pt x="82" y="125"/>
                    </a:lnTo>
                    <a:lnTo>
                      <a:pt x="76" y="137"/>
                    </a:lnTo>
                    <a:lnTo>
                      <a:pt x="71" y="151"/>
                    </a:lnTo>
                    <a:lnTo>
                      <a:pt x="69" y="157"/>
                    </a:lnTo>
                    <a:lnTo>
                      <a:pt x="68" y="164"/>
                    </a:lnTo>
                    <a:lnTo>
                      <a:pt x="65" y="179"/>
                    </a:lnTo>
                    <a:lnTo>
                      <a:pt x="63" y="194"/>
                    </a:lnTo>
                    <a:lnTo>
                      <a:pt x="63" y="209"/>
                    </a:lnTo>
                    <a:lnTo>
                      <a:pt x="63" y="224"/>
                    </a:lnTo>
                    <a:lnTo>
                      <a:pt x="64" y="231"/>
                    </a:lnTo>
                    <a:lnTo>
                      <a:pt x="65" y="239"/>
                    </a:lnTo>
                    <a:lnTo>
                      <a:pt x="66" y="246"/>
                    </a:lnTo>
                    <a:lnTo>
                      <a:pt x="68" y="253"/>
                    </a:lnTo>
                    <a:lnTo>
                      <a:pt x="69" y="259"/>
                    </a:lnTo>
                    <a:lnTo>
                      <a:pt x="71" y="266"/>
                    </a:lnTo>
                    <a:lnTo>
                      <a:pt x="76" y="279"/>
                    </a:lnTo>
                    <a:lnTo>
                      <a:pt x="82" y="291"/>
                    </a:lnTo>
                    <a:lnTo>
                      <a:pt x="85" y="296"/>
                    </a:lnTo>
                    <a:lnTo>
                      <a:pt x="89" y="302"/>
                    </a:lnTo>
                    <a:lnTo>
                      <a:pt x="92" y="307"/>
                    </a:lnTo>
                    <a:lnTo>
                      <a:pt x="96" y="312"/>
                    </a:lnTo>
                    <a:lnTo>
                      <a:pt x="105" y="321"/>
                    </a:lnTo>
                    <a:lnTo>
                      <a:pt x="110" y="325"/>
                    </a:lnTo>
                    <a:lnTo>
                      <a:pt x="115" y="329"/>
                    </a:lnTo>
                    <a:lnTo>
                      <a:pt x="125" y="336"/>
                    </a:lnTo>
                    <a:lnTo>
                      <a:pt x="131" y="339"/>
                    </a:lnTo>
                    <a:lnTo>
                      <a:pt x="137" y="342"/>
                    </a:lnTo>
                    <a:lnTo>
                      <a:pt x="149" y="347"/>
                    </a:lnTo>
                    <a:lnTo>
                      <a:pt x="162" y="350"/>
                    </a:lnTo>
                    <a:lnTo>
                      <a:pt x="169" y="351"/>
                    </a:lnTo>
                    <a:lnTo>
                      <a:pt x="176" y="352"/>
                    </a:lnTo>
                    <a:lnTo>
                      <a:pt x="191" y="353"/>
                    </a:lnTo>
                    <a:lnTo>
                      <a:pt x="199" y="353"/>
                    </a:lnTo>
                    <a:lnTo>
                      <a:pt x="206" y="352"/>
                    </a:lnTo>
                    <a:lnTo>
                      <a:pt x="213" y="351"/>
                    </a:lnTo>
                    <a:lnTo>
                      <a:pt x="220" y="350"/>
                    </a:lnTo>
                    <a:lnTo>
                      <a:pt x="227" y="348"/>
                    </a:lnTo>
                    <a:lnTo>
                      <a:pt x="233" y="345"/>
                    </a:lnTo>
                    <a:lnTo>
                      <a:pt x="239" y="343"/>
                    </a:lnTo>
                    <a:lnTo>
                      <a:pt x="242" y="342"/>
                    </a:lnTo>
                    <a:lnTo>
                      <a:pt x="245" y="340"/>
                    </a:lnTo>
                    <a:lnTo>
                      <a:pt x="251" y="337"/>
                    </a:lnTo>
                    <a:lnTo>
                      <a:pt x="256" y="333"/>
                    </a:lnTo>
                    <a:lnTo>
                      <a:pt x="261" y="329"/>
                    </a:lnTo>
                    <a:lnTo>
                      <a:pt x="266" y="325"/>
                    </a:lnTo>
                    <a:lnTo>
                      <a:pt x="271" y="321"/>
                    </a:lnTo>
                    <a:lnTo>
                      <a:pt x="275" y="316"/>
                    </a:lnTo>
                    <a:lnTo>
                      <a:pt x="283" y="307"/>
                    </a:lnTo>
                    <a:lnTo>
                      <a:pt x="290" y="296"/>
                    </a:lnTo>
                    <a:lnTo>
                      <a:pt x="296" y="284"/>
                    </a:lnTo>
                    <a:lnTo>
                      <a:pt x="302" y="272"/>
                    </a:lnTo>
                    <a:lnTo>
                      <a:pt x="306" y="260"/>
                    </a:lnTo>
                    <a:lnTo>
                      <a:pt x="309" y="247"/>
                    </a:lnTo>
                    <a:lnTo>
                      <a:pt x="312" y="234"/>
                    </a:lnTo>
                    <a:lnTo>
                      <a:pt x="313" y="221"/>
                    </a:lnTo>
                    <a:lnTo>
                      <a:pt x="314" y="208"/>
                    </a:lnTo>
                    <a:lnTo>
                      <a:pt x="313" y="193"/>
                    </a:lnTo>
                    <a:lnTo>
                      <a:pt x="311" y="178"/>
                    </a:lnTo>
                    <a:lnTo>
                      <a:pt x="309" y="163"/>
                    </a:lnTo>
                    <a:lnTo>
                      <a:pt x="305" y="150"/>
                    </a:lnTo>
                    <a:lnTo>
                      <a:pt x="303" y="143"/>
                    </a:lnTo>
                    <a:lnTo>
                      <a:pt x="301" y="136"/>
                    </a:lnTo>
                    <a:lnTo>
                      <a:pt x="295" y="124"/>
                    </a:lnTo>
                    <a:lnTo>
                      <a:pt x="289" y="113"/>
                    </a:lnTo>
                    <a:lnTo>
                      <a:pt x="285" y="107"/>
                    </a:lnTo>
                    <a:lnTo>
                      <a:pt x="282" y="102"/>
                    </a:lnTo>
                    <a:lnTo>
                      <a:pt x="273" y="93"/>
                    </a:lnTo>
                    <a:lnTo>
                      <a:pt x="264" y="84"/>
                    </a:lnTo>
                    <a:lnTo>
                      <a:pt x="259" y="80"/>
                    </a:lnTo>
                    <a:lnTo>
                      <a:pt x="254" y="77"/>
                    </a:lnTo>
                    <a:lnTo>
                      <a:pt x="243" y="70"/>
                    </a:lnTo>
                    <a:lnTo>
                      <a:pt x="231" y="65"/>
                    </a:lnTo>
                    <a:lnTo>
                      <a:pt x="225" y="64"/>
                    </a:lnTo>
                    <a:lnTo>
                      <a:pt x="218" y="62"/>
                    </a:lnTo>
                    <a:lnTo>
                      <a:pt x="205" y="60"/>
                    </a:lnTo>
                    <a:lnTo>
                      <a:pt x="190" y="5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25" name="Freeform 8"/>
              <p:cNvSpPr>
                <a:spLocks noEditPoints="1"/>
              </p:cNvSpPr>
              <p:nvPr userDrawn="1"/>
            </p:nvSpPr>
            <p:spPr bwMode="auto">
              <a:xfrm>
                <a:off x="2919413" y="4527551"/>
                <a:ext cx="552450" cy="676275"/>
              </a:xfrm>
              <a:custGeom>
                <a:avLst/>
                <a:gdLst>
                  <a:gd name="T0" fmla="*/ 65 w 348"/>
                  <a:gd name="T1" fmla="*/ 246 h 426"/>
                  <a:gd name="T2" fmla="*/ 71 w 348"/>
                  <a:gd name="T3" fmla="*/ 272 h 426"/>
                  <a:gd name="T4" fmla="*/ 83 w 348"/>
                  <a:gd name="T5" fmla="*/ 302 h 426"/>
                  <a:gd name="T6" fmla="*/ 98 w 348"/>
                  <a:gd name="T7" fmla="*/ 323 h 426"/>
                  <a:gd name="T8" fmla="*/ 120 w 348"/>
                  <a:gd name="T9" fmla="*/ 345 h 426"/>
                  <a:gd name="T10" fmla="*/ 142 w 348"/>
                  <a:gd name="T11" fmla="*/ 358 h 426"/>
                  <a:gd name="T12" fmla="*/ 161 w 348"/>
                  <a:gd name="T13" fmla="*/ 364 h 426"/>
                  <a:gd name="T14" fmla="*/ 188 w 348"/>
                  <a:gd name="T15" fmla="*/ 367 h 426"/>
                  <a:gd name="T16" fmla="*/ 220 w 348"/>
                  <a:gd name="T17" fmla="*/ 364 h 426"/>
                  <a:gd name="T18" fmla="*/ 247 w 348"/>
                  <a:gd name="T19" fmla="*/ 355 h 426"/>
                  <a:gd name="T20" fmla="*/ 269 w 348"/>
                  <a:gd name="T21" fmla="*/ 343 h 426"/>
                  <a:gd name="T22" fmla="*/ 295 w 348"/>
                  <a:gd name="T23" fmla="*/ 320 h 426"/>
                  <a:gd name="T24" fmla="*/ 342 w 348"/>
                  <a:gd name="T25" fmla="*/ 356 h 426"/>
                  <a:gd name="T26" fmla="*/ 322 w 348"/>
                  <a:gd name="T27" fmla="*/ 377 h 426"/>
                  <a:gd name="T28" fmla="*/ 296 w 348"/>
                  <a:gd name="T29" fmla="*/ 396 h 426"/>
                  <a:gd name="T30" fmla="*/ 263 w 348"/>
                  <a:gd name="T31" fmla="*/ 412 h 426"/>
                  <a:gd name="T32" fmla="*/ 226 w 348"/>
                  <a:gd name="T33" fmla="*/ 422 h 426"/>
                  <a:gd name="T34" fmla="*/ 183 w 348"/>
                  <a:gd name="T35" fmla="*/ 426 h 426"/>
                  <a:gd name="T36" fmla="*/ 154 w 348"/>
                  <a:gd name="T37" fmla="*/ 424 h 426"/>
                  <a:gd name="T38" fmla="*/ 126 w 348"/>
                  <a:gd name="T39" fmla="*/ 417 h 426"/>
                  <a:gd name="T40" fmla="*/ 101 w 348"/>
                  <a:gd name="T41" fmla="*/ 406 h 426"/>
                  <a:gd name="T42" fmla="*/ 78 w 348"/>
                  <a:gd name="T43" fmla="*/ 391 h 426"/>
                  <a:gd name="T44" fmla="*/ 57 w 348"/>
                  <a:gd name="T45" fmla="*/ 373 h 426"/>
                  <a:gd name="T46" fmla="*/ 39 w 348"/>
                  <a:gd name="T47" fmla="*/ 351 h 426"/>
                  <a:gd name="T48" fmla="*/ 20 w 348"/>
                  <a:gd name="T49" fmla="*/ 317 h 426"/>
                  <a:gd name="T50" fmla="*/ 10 w 348"/>
                  <a:gd name="T51" fmla="*/ 288 h 426"/>
                  <a:gd name="T52" fmla="*/ 3 w 348"/>
                  <a:gd name="T53" fmla="*/ 257 h 426"/>
                  <a:gd name="T54" fmla="*/ 0 w 348"/>
                  <a:gd name="T55" fmla="*/ 224 h 426"/>
                  <a:gd name="T56" fmla="*/ 1 w 348"/>
                  <a:gd name="T57" fmla="*/ 191 h 426"/>
                  <a:gd name="T58" fmla="*/ 6 w 348"/>
                  <a:gd name="T59" fmla="*/ 159 h 426"/>
                  <a:gd name="T60" fmla="*/ 14 w 348"/>
                  <a:gd name="T61" fmla="*/ 129 h 426"/>
                  <a:gd name="T62" fmla="*/ 27 w 348"/>
                  <a:gd name="T63" fmla="*/ 102 h 426"/>
                  <a:gd name="T64" fmla="*/ 42 w 348"/>
                  <a:gd name="T65" fmla="*/ 77 h 426"/>
                  <a:gd name="T66" fmla="*/ 67 w 348"/>
                  <a:gd name="T67" fmla="*/ 48 h 426"/>
                  <a:gd name="T68" fmla="*/ 89 w 348"/>
                  <a:gd name="T69" fmla="*/ 30 h 426"/>
                  <a:gd name="T70" fmla="*/ 113 w 348"/>
                  <a:gd name="T71" fmla="*/ 17 h 426"/>
                  <a:gd name="T72" fmla="*/ 138 w 348"/>
                  <a:gd name="T73" fmla="*/ 7 h 426"/>
                  <a:gd name="T74" fmla="*/ 165 w 348"/>
                  <a:gd name="T75" fmla="*/ 1 h 426"/>
                  <a:gd name="T76" fmla="*/ 194 w 348"/>
                  <a:gd name="T77" fmla="*/ 0 h 426"/>
                  <a:gd name="T78" fmla="*/ 224 w 348"/>
                  <a:gd name="T79" fmla="*/ 4 h 426"/>
                  <a:gd name="T80" fmla="*/ 250 w 348"/>
                  <a:gd name="T81" fmla="*/ 13 h 426"/>
                  <a:gd name="T82" fmla="*/ 274 w 348"/>
                  <a:gd name="T83" fmla="*/ 25 h 426"/>
                  <a:gd name="T84" fmla="*/ 294 w 348"/>
                  <a:gd name="T85" fmla="*/ 41 h 426"/>
                  <a:gd name="T86" fmla="*/ 310 w 348"/>
                  <a:gd name="T87" fmla="*/ 60 h 426"/>
                  <a:gd name="T88" fmla="*/ 331 w 348"/>
                  <a:gd name="T89" fmla="*/ 96 h 426"/>
                  <a:gd name="T90" fmla="*/ 339 w 348"/>
                  <a:gd name="T91" fmla="*/ 121 h 426"/>
                  <a:gd name="T92" fmla="*/ 345 w 348"/>
                  <a:gd name="T93" fmla="*/ 146 h 426"/>
                  <a:gd name="T94" fmla="*/ 348 w 348"/>
                  <a:gd name="T95" fmla="*/ 189 h 426"/>
                  <a:gd name="T96" fmla="*/ 65 w 348"/>
                  <a:gd name="T97" fmla="*/ 176 h 426"/>
                  <a:gd name="T98" fmla="*/ 288 w 348"/>
                  <a:gd name="T99" fmla="*/ 157 h 426"/>
                  <a:gd name="T100" fmla="*/ 281 w 348"/>
                  <a:gd name="T101" fmla="*/ 129 h 426"/>
                  <a:gd name="T102" fmla="*/ 272 w 348"/>
                  <a:gd name="T103" fmla="*/ 109 h 426"/>
                  <a:gd name="T104" fmla="*/ 251 w 348"/>
                  <a:gd name="T105" fmla="*/ 84 h 426"/>
                  <a:gd name="T106" fmla="*/ 226 w 348"/>
                  <a:gd name="T107" fmla="*/ 68 h 426"/>
                  <a:gd name="T108" fmla="*/ 195 w 348"/>
                  <a:gd name="T109" fmla="*/ 59 h 426"/>
                  <a:gd name="T110" fmla="*/ 160 w 348"/>
                  <a:gd name="T111" fmla="*/ 61 h 426"/>
                  <a:gd name="T112" fmla="*/ 139 w 348"/>
                  <a:gd name="T113" fmla="*/ 68 h 426"/>
                  <a:gd name="T114" fmla="*/ 112 w 348"/>
                  <a:gd name="T115" fmla="*/ 86 h 426"/>
                  <a:gd name="T116" fmla="*/ 91 w 348"/>
                  <a:gd name="T117" fmla="*/ 111 h 426"/>
                  <a:gd name="T118" fmla="*/ 77 w 348"/>
                  <a:gd name="T119" fmla="*/ 136 h 426"/>
                  <a:gd name="T120" fmla="*/ 68 w 348"/>
                  <a:gd name="T121" fmla="*/ 164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48" h="426">
                    <a:moveTo>
                      <a:pt x="64" y="227"/>
                    </a:moveTo>
                    <a:lnTo>
                      <a:pt x="64" y="240"/>
                    </a:lnTo>
                    <a:lnTo>
                      <a:pt x="65" y="246"/>
                    </a:lnTo>
                    <a:lnTo>
                      <a:pt x="66" y="253"/>
                    </a:lnTo>
                    <a:lnTo>
                      <a:pt x="69" y="266"/>
                    </a:lnTo>
                    <a:lnTo>
                      <a:pt x="71" y="272"/>
                    </a:lnTo>
                    <a:lnTo>
                      <a:pt x="73" y="278"/>
                    </a:lnTo>
                    <a:lnTo>
                      <a:pt x="77" y="290"/>
                    </a:lnTo>
                    <a:lnTo>
                      <a:pt x="83" y="302"/>
                    </a:lnTo>
                    <a:lnTo>
                      <a:pt x="86" y="307"/>
                    </a:lnTo>
                    <a:lnTo>
                      <a:pt x="90" y="313"/>
                    </a:lnTo>
                    <a:lnTo>
                      <a:pt x="98" y="323"/>
                    </a:lnTo>
                    <a:lnTo>
                      <a:pt x="106" y="332"/>
                    </a:lnTo>
                    <a:lnTo>
                      <a:pt x="115" y="341"/>
                    </a:lnTo>
                    <a:lnTo>
                      <a:pt x="120" y="345"/>
                    </a:lnTo>
                    <a:lnTo>
                      <a:pt x="126" y="349"/>
                    </a:lnTo>
                    <a:lnTo>
                      <a:pt x="137" y="355"/>
                    </a:lnTo>
                    <a:lnTo>
                      <a:pt x="142" y="358"/>
                    </a:lnTo>
                    <a:lnTo>
                      <a:pt x="148" y="360"/>
                    </a:lnTo>
                    <a:lnTo>
                      <a:pt x="154" y="362"/>
                    </a:lnTo>
                    <a:lnTo>
                      <a:pt x="161" y="364"/>
                    </a:lnTo>
                    <a:lnTo>
                      <a:pt x="167" y="365"/>
                    </a:lnTo>
                    <a:lnTo>
                      <a:pt x="174" y="366"/>
                    </a:lnTo>
                    <a:lnTo>
                      <a:pt x="188" y="367"/>
                    </a:lnTo>
                    <a:lnTo>
                      <a:pt x="199" y="367"/>
                    </a:lnTo>
                    <a:lnTo>
                      <a:pt x="210" y="366"/>
                    </a:lnTo>
                    <a:lnTo>
                      <a:pt x="220" y="364"/>
                    </a:lnTo>
                    <a:lnTo>
                      <a:pt x="230" y="361"/>
                    </a:lnTo>
                    <a:lnTo>
                      <a:pt x="239" y="359"/>
                    </a:lnTo>
                    <a:lnTo>
                      <a:pt x="247" y="355"/>
                    </a:lnTo>
                    <a:lnTo>
                      <a:pt x="254" y="352"/>
                    </a:lnTo>
                    <a:lnTo>
                      <a:pt x="261" y="348"/>
                    </a:lnTo>
                    <a:lnTo>
                      <a:pt x="269" y="343"/>
                    </a:lnTo>
                    <a:lnTo>
                      <a:pt x="275" y="339"/>
                    </a:lnTo>
                    <a:lnTo>
                      <a:pt x="286" y="330"/>
                    </a:lnTo>
                    <a:lnTo>
                      <a:pt x="295" y="320"/>
                    </a:lnTo>
                    <a:lnTo>
                      <a:pt x="302" y="312"/>
                    </a:lnTo>
                    <a:lnTo>
                      <a:pt x="347" y="349"/>
                    </a:lnTo>
                    <a:lnTo>
                      <a:pt x="342" y="356"/>
                    </a:lnTo>
                    <a:lnTo>
                      <a:pt x="336" y="363"/>
                    </a:lnTo>
                    <a:lnTo>
                      <a:pt x="329" y="370"/>
                    </a:lnTo>
                    <a:lnTo>
                      <a:pt x="322" y="377"/>
                    </a:lnTo>
                    <a:lnTo>
                      <a:pt x="314" y="384"/>
                    </a:lnTo>
                    <a:lnTo>
                      <a:pt x="305" y="390"/>
                    </a:lnTo>
                    <a:lnTo>
                      <a:pt x="296" y="396"/>
                    </a:lnTo>
                    <a:lnTo>
                      <a:pt x="286" y="402"/>
                    </a:lnTo>
                    <a:lnTo>
                      <a:pt x="276" y="407"/>
                    </a:lnTo>
                    <a:lnTo>
                      <a:pt x="263" y="412"/>
                    </a:lnTo>
                    <a:lnTo>
                      <a:pt x="252" y="416"/>
                    </a:lnTo>
                    <a:lnTo>
                      <a:pt x="239" y="419"/>
                    </a:lnTo>
                    <a:lnTo>
                      <a:pt x="226" y="422"/>
                    </a:lnTo>
                    <a:lnTo>
                      <a:pt x="212" y="424"/>
                    </a:lnTo>
                    <a:lnTo>
                      <a:pt x="198" y="426"/>
                    </a:lnTo>
                    <a:lnTo>
                      <a:pt x="183" y="426"/>
                    </a:lnTo>
                    <a:lnTo>
                      <a:pt x="173" y="426"/>
                    </a:lnTo>
                    <a:lnTo>
                      <a:pt x="163" y="425"/>
                    </a:lnTo>
                    <a:lnTo>
                      <a:pt x="154" y="424"/>
                    </a:lnTo>
                    <a:lnTo>
                      <a:pt x="144" y="422"/>
                    </a:lnTo>
                    <a:lnTo>
                      <a:pt x="135" y="420"/>
                    </a:lnTo>
                    <a:lnTo>
                      <a:pt x="126" y="417"/>
                    </a:lnTo>
                    <a:lnTo>
                      <a:pt x="117" y="414"/>
                    </a:lnTo>
                    <a:lnTo>
                      <a:pt x="109" y="410"/>
                    </a:lnTo>
                    <a:lnTo>
                      <a:pt x="101" y="406"/>
                    </a:lnTo>
                    <a:lnTo>
                      <a:pt x="93" y="401"/>
                    </a:lnTo>
                    <a:lnTo>
                      <a:pt x="85" y="397"/>
                    </a:lnTo>
                    <a:lnTo>
                      <a:pt x="78" y="391"/>
                    </a:lnTo>
                    <a:lnTo>
                      <a:pt x="70" y="385"/>
                    </a:lnTo>
                    <a:lnTo>
                      <a:pt x="64" y="379"/>
                    </a:lnTo>
                    <a:lnTo>
                      <a:pt x="57" y="373"/>
                    </a:lnTo>
                    <a:lnTo>
                      <a:pt x="51" y="366"/>
                    </a:lnTo>
                    <a:lnTo>
                      <a:pt x="45" y="359"/>
                    </a:lnTo>
                    <a:lnTo>
                      <a:pt x="39" y="351"/>
                    </a:lnTo>
                    <a:lnTo>
                      <a:pt x="29" y="335"/>
                    </a:lnTo>
                    <a:lnTo>
                      <a:pt x="25" y="326"/>
                    </a:lnTo>
                    <a:lnTo>
                      <a:pt x="20" y="317"/>
                    </a:lnTo>
                    <a:lnTo>
                      <a:pt x="17" y="308"/>
                    </a:lnTo>
                    <a:lnTo>
                      <a:pt x="13" y="298"/>
                    </a:lnTo>
                    <a:lnTo>
                      <a:pt x="10" y="288"/>
                    </a:lnTo>
                    <a:lnTo>
                      <a:pt x="7" y="278"/>
                    </a:lnTo>
                    <a:lnTo>
                      <a:pt x="5" y="268"/>
                    </a:lnTo>
                    <a:lnTo>
                      <a:pt x="3" y="257"/>
                    </a:lnTo>
                    <a:lnTo>
                      <a:pt x="2" y="247"/>
                    </a:lnTo>
                    <a:lnTo>
                      <a:pt x="1" y="235"/>
                    </a:lnTo>
                    <a:lnTo>
                      <a:pt x="0" y="224"/>
                    </a:lnTo>
                    <a:lnTo>
                      <a:pt x="0" y="213"/>
                    </a:lnTo>
                    <a:lnTo>
                      <a:pt x="0" y="202"/>
                    </a:lnTo>
                    <a:lnTo>
                      <a:pt x="1" y="191"/>
                    </a:lnTo>
                    <a:lnTo>
                      <a:pt x="2" y="180"/>
                    </a:lnTo>
                    <a:lnTo>
                      <a:pt x="3" y="169"/>
                    </a:lnTo>
                    <a:lnTo>
                      <a:pt x="6" y="159"/>
                    </a:lnTo>
                    <a:lnTo>
                      <a:pt x="8" y="149"/>
                    </a:lnTo>
                    <a:lnTo>
                      <a:pt x="11" y="139"/>
                    </a:lnTo>
                    <a:lnTo>
                      <a:pt x="14" y="129"/>
                    </a:lnTo>
                    <a:lnTo>
                      <a:pt x="18" y="120"/>
                    </a:lnTo>
                    <a:lnTo>
                      <a:pt x="22" y="111"/>
                    </a:lnTo>
                    <a:lnTo>
                      <a:pt x="27" y="102"/>
                    </a:lnTo>
                    <a:lnTo>
                      <a:pt x="32" y="93"/>
                    </a:lnTo>
                    <a:lnTo>
                      <a:pt x="37" y="85"/>
                    </a:lnTo>
                    <a:lnTo>
                      <a:pt x="42" y="77"/>
                    </a:lnTo>
                    <a:lnTo>
                      <a:pt x="48" y="69"/>
                    </a:lnTo>
                    <a:lnTo>
                      <a:pt x="54" y="62"/>
                    </a:lnTo>
                    <a:lnTo>
                      <a:pt x="67" y="48"/>
                    </a:lnTo>
                    <a:lnTo>
                      <a:pt x="74" y="42"/>
                    </a:lnTo>
                    <a:lnTo>
                      <a:pt x="82" y="36"/>
                    </a:lnTo>
                    <a:lnTo>
                      <a:pt x="89" y="30"/>
                    </a:lnTo>
                    <a:lnTo>
                      <a:pt x="97" y="25"/>
                    </a:lnTo>
                    <a:lnTo>
                      <a:pt x="105" y="21"/>
                    </a:lnTo>
                    <a:lnTo>
                      <a:pt x="113" y="17"/>
                    </a:lnTo>
                    <a:lnTo>
                      <a:pt x="121" y="13"/>
                    </a:lnTo>
                    <a:lnTo>
                      <a:pt x="129" y="9"/>
                    </a:lnTo>
                    <a:lnTo>
                      <a:pt x="138" y="7"/>
                    </a:lnTo>
                    <a:lnTo>
                      <a:pt x="147" y="4"/>
                    </a:lnTo>
                    <a:lnTo>
                      <a:pt x="156" y="2"/>
                    </a:lnTo>
                    <a:lnTo>
                      <a:pt x="165" y="1"/>
                    </a:lnTo>
                    <a:lnTo>
                      <a:pt x="174" y="0"/>
                    </a:lnTo>
                    <a:lnTo>
                      <a:pt x="183" y="0"/>
                    </a:lnTo>
                    <a:lnTo>
                      <a:pt x="194" y="0"/>
                    </a:lnTo>
                    <a:lnTo>
                      <a:pt x="204" y="1"/>
                    </a:lnTo>
                    <a:lnTo>
                      <a:pt x="214" y="2"/>
                    </a:lnTo>
                    <a:lnTo>
                      <a:pt x="224" y="4"/>
                    </a:lnTo>
                    <a:lnTo>
                      <a:pt x="233" y="7"/>
                    </a:lnTo>
                    <a:lnTo>
                      <a:pt x="242" y="9"/>
                    </a:lnTo>
                    <a:lnTo>
                      <a:pt x="250" y="13"/>
                    </a:lnTo>
                    <a:lnTo>
                      <a:pt x="258" y="16"/>
                    </a:lnTo>
                    <a:lnTo>
                      <a:pt x="266" y="21"/>
                    </a:lnTo>
                    <a:lnTo>
                      <a:pt x="274" y="25"/>
                    </a:lnTo>
                    <a:lnTo>
                      <a:pt x="281" y="30"/>
                    </a:lnTo>
                    <a:lnTo>
                      <a:pt x="288" y="35"/>
                    </a:lnTo>
                    <a:lnTo>
                      <a:pt x="294" y="41"/>
                    </a:lnTo>
                    <a:lnTo>
                      <a:pt x="300" y="47"/>
                    </a:lnTo>
                    <a:lnTo>
                      <a:pt x="305" y="53"/>
                    </a:lnTo>
                    <a:lnTo>
                      <a:pt x="310" y="60"/>
                    </a:lnTo>
                    <a:lnTo>
                      <a:pt x="319" y="74"/>
                    </a:lnTo>
                    <a:lnTo>
                      <a:pt x="327" y="89"/>
                    </a:lnTo>
                    <a:lnTo>
                      <a:pt x="331" y="96"/>
                    </a:lnTo>
                    <a:lnTo>
                      <a:pt x="334" y="104"/>
                    </a:lnTo>
                    <a:lnTo>
                      <a:pt x="337" y="112"/>
                    </a:lnTo>
                    <a:lnTo>
                      <a:pt x="339" y="121"/>
                    </a:lnTo>
                    <a:lnTo>
                      <a:pt x="341" y="129"/>
                    </a:lnTo>
                    <a:lnTo>
                      <a:pt x="343" y="137"/>
                    </a:lnTo>
                    <a:lnTo>
                      <a:pt x="345" y="146"/>
                    </a:lnTo>
                    <a:lnTo>
                      <a:pt x="346" y="155"/>
                    </a:lnTo>
                    <a:lnTo>
                      <a:pt x="348" y="172"/>
                    </a:lnTo>
                    <a:lnTo>
                      <a:pt x="348" y="189"/>
                    </a:lnTo>
                    <a:lnTo>
                      <a:pt x="348" y="227"/>
                    </a:lnTo>
                    <a:lnTo>
                      <a:pt x="64" y="227"/>
                    </a:lnTo>
                    <a:close/>
                    <a:moveTo>
                      <a:pt x="65" y="176"/>
                    </a:moveTo>
                    <a:lnTo>
                      <a:pt x="289" y="176"/>
                    </a:lnTo>
                    <a:lnTo>
                      <a:pt x="288" y="163"/>
                    </a:lnTo>
                    <a:lnTo>
                      <a:pt x="288" y="157"/>
                    </a:lnTo>
                    <a:lnTo>
                      <a:pt x="287" y="151"/>
                    </a:lnTo>
                    <a:lnTo>
                      <a:pt x="284" y="140"/>
                    </a:lnTo>
                    <a:lnTo>
                      <a:pt x="281" y="129"/>
                    </a:lnTo>
                    <a:lnTo>
                      <a:pt x="279" y="124"/>
                    </a:lnTo>
                    <a:lnTo>
                      <a:pt x="277" y="118"/>
                    </a:lnTo>
                    <a:lnTo>
                      <a:pt x="272" y="109"/>
                    </a:lnTo>
                    <a:lnTo>
                      <a:pt x="265" y="100"/>
                    </a:lnTo>
                    <a:lnTo>
                      <a:pt x="259" y="92"/>
                    </a:lnTo>
                    <a:lnTo>
                      <a:pt x="251" y="84"/>
                    </a:lnTo>
                    <a:lnTo>
                      <a:pt x="244" y="78"/>
                    </a:lnTo>
                    <a:lnTo>
                      <a:pt x="235" y="72"/>
                    </a:lnTo>
                    <a:lnTo>
                      <a:pt x="226" y="68"/>
                    </a:lnTo>
                    <a:lnTo>
                      <a:pt x="216" y="64"/>
                    </a:lnTo>
                    <a:lnTo>
                      <a:pt x="206" y="61"/>
                    </a:lnTo>
                    <a:lnTo>
                      <a:pt x="195" y="59"/>
                    </a:lnTo>
                    <a:lnTo>
                      <a:pt x="183" y="59"/>
                    </a:lnTo>
                    <a:lnTo>
                      <a:pt x="171" y="60"/>
                    </a:lnTo>
                    <a:lnTo>
                      <a:pt x="160" y="61"/>
                    </a:lnTo>
                    <a:lnTo>
                      <a:pt x="155" y="63"/>
                    </a:lnTo>
                    <a:lnTo>
                      <a:pt x="149" y="64"/>
                    </a:lnTo>
                    <a:lnTo>
                      <a:pt x="139" y="68"/>
                    </a:lnTo>
                    <a:lnTo>
                      <a:pt x="130" y="73"/>
                    </a:lnTo>
                    <a:lnTo>
                      <a:pt x="121" y="79"/>
                    </a:lnTo>
                    <a:lnTo>
                      <a:pt x="112" y="86"/>
                    </a:lnTo>
                    <a:lnTo>
                      <a:pt x="104" y="94"/>
                    </a:lnTo>
                    <a:lnTo>
                      <a:pt x="97" y="102"/>
                    </a:lnTo>
                    <a:lnTo>
                      <a:pt x="91" y="111"/>
                    </a:lnTo>
                    <a:lnTo>
                      <a:pt x="85" y="121"/>
                    </a:lnTo>
                    <a:lnTo>
                      <a:pt x="79" y="131"/>
                    </a:lnTo>
                    <a:lnTo>
                      <a:pt x="77" y="136"/>
                    </a:lnTo>
                    <a:lnTo>
                      <a:pt x="75" y="142"/>
                    </a:lnTo>
                    <a:lnTo>
                      <a:pt x="71" y="153"/>
                    </a:lnTo>
                    <a:lnTo>
                      <a:pt x="68" y="164"/>
                    </a:lnTo>
                    <a:lnTo>
                      <a:pt x="65" y="17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26" name="Freeform 9"/>
              <p:cNvSpPr>
                <a:spLocks/>
              </p:cNvSpPr>
              <p:nvPr userDrawn="1"/>
            </p:nvSpPr>
            <p:spPr bwMode="auto">
              <a:xfrm>
                <a:off x="3554413" y="4386263"/>
                <a:ext cx="350837" cy="806450"/>
              </a:xfrm>
              <a:custGeom>
                <a:avLst/>
                <a:gdLst>
                  <a:gd name="T0" fmla="*/ 221 w 221"/>
                  <a:gd name="T1" fmla="*/ 508 h 508"/>
                  <a:gd name="T2" fmla="*/ 183 w 221"/>
                  <a:gd name="T3" fmla="*/ 508 h 508"/>
                  <a:gd name="T4" fmla="*/ 163 w 221"/>
                  <a:gd name="T5" fmla="*/ 507 h 508"/>
                  <a:gd name="T6" fmla="*/ 152 w 221"/>
                  <a:gd name="T7" fmla="*/ 506 h 508"/>
                  <a:gd name="T8" fmla="*/ 142 w 221"/>
                  <a:gd name="T9" fmla="*/ 504 h 508"/>
                  <a:gd name="T10" fmla="*/ 132 w 221"/>
                  <a:gd name="T11" fmla="*/ 502 h 508"/>
                  <a:gd name="T12" fmla="*/ 127 w 221"/>
                  <a:gd name="T13" fmla="*/ 500 h 508"/>
                  <a:gd name="T14" fmla="*/ 122 w 221"/>
                  <a:gd name="T15" fmla="*/ 498 h 508"/>
                  <a:gd name="T16" fmla="*/ 117 w 221"/>
                  <a:gd name="T17" fmla="*/ 496 h 508"/>
                  <a:gd name="T18" fmla="*/ 112 w 221"/>
                  <a:gd name="T19" fmla="*/ 494 h 508"/>
                  <a:gd name="T20" fmla="*/ 103 w 221"/>
                  <a:gd name="T21" fmla="*/ 488 h 508"/>
                  <a:gd name="T22" fmla="*/ 99 w 221"/>
                  <a:gd name="T23" fmla="*/ 485 h 508"/>
                  <a:gd name="T24" fmla="*/ 94 w 221"/>
                  <a:gd name="T25" fmla="*/ 481 h 508"/>
                  <a:gd name="T26" fmla="*/ 90 w 221"/>
                  <a:gd name="T27" fmla="*/ 477 h 508"/>
                  <a:gd name="T28" fmla="*/ 87 w 221"/>
                  <a:gd name="T29" fmla="*/ 473 h 508"/>
                  <a:gd name="T30" fmla="*/ 83 w 221"/>
                  <a:gd name="T31" fmla="*/ 468 h 508"/>
                  <a:gd name="T32" fmla="*/ 80 w 221"/>
                  <a:gd name="T33" fmla="*/ 463 h 508"/>
                  <a:gd name="T34" fmla="*/ 77 w 221"/>
                  <a:gd name="T35" fmla="*/ 458 h 508"/>
                  <a:gd name="T36" fmla="*/ 74 w 221"/>
                  <a:gd name="T37" fmla="*/ 452 h 508"/>
                  <a:gd name="T38" fmla="*/ 71 w 221"/>
                  <a:gd name="T39" fmla="*/ 445 h 508"/>
                  <a:gd name="T40" fmla="*/ 69 w 221"/>
                  <a:gd name="T41" fmla="*/ 439 h 508"/>
                  <a:gd name="T42" fmla="*/ 67 w 221"/>
                  <a:gd name="T43" fmla="*/ 431 h 508"/>
                  <a:gd name="T44" fmla="*/ 66 w 221"/>
                  <a:gd name="T45" fmla="*/ 423 h 508"/>
                  <a:gd name="T46" fmla="*/ 64 w 221"/>
                  <a:gd name="T47" fmla="*/ 415 h 508"/>
                  <a:gd name="T48" fmla="*/ 63 w 221"/>
                  <a:gd name="T49" fmla="*/ 406 h 508"/>
                  <a:gd name="T50" fmla="*/ 63 w 221"/>
                  <a:gd name="T51" fmla="*/ 397 h 508"/>
                  <a:gd name="T52" fmla="*/ 63 w 221"/>
                  <a:gd name="T53" fmla="*/ 387 h 508"/>
                  <a:gd name="T54" fmla="*/ 63 w 221"/>
                  <a:gd name="T55" fmla="*/ 150 h 508"/>
                  <a:gd name="T56" fmla="*/ 0 w 221"/>
                  <a:gd name="T57" fmla="*/ 150 h 508"/>
                  <a:gd name="T58" fmla="*/ 0 w 221"/>
                  <a:gd name="T59" fmla="*/ 96 h 508"/>
                  <a:gd name="T60" fmla="*/ 63 w 221"/>
                  <a:gd name="T61" fmla="*/ 96 h 508"/>
                  <a:gd name="T62" fmla="*/ 63 w 221"/>
                  <a:gd name="T63" fmla="*/ 0 h 508"/>
                  <a:gd name="T64" fmla="*/ 124 w 221"/>
                  <a:gd name="T65" fmla="*/ 0 h 508"/>
                  <a:gd name="T66" fmla="*/ 124 w 221"/>
                  <a:gd name="T67" fmla="*/ 96 h 508"/>
                  <a:gd name="T68" fmla="*/ 219 w 221"/>
                  <a:gd name="T69" fmla="*/ 96 h 508"/>
                  <a:gd name="T70" fmla="*/ 219 w 221"/>
                  <a:gd name="T71" fmla="*/ 150 h 508"/>
                  <a:gd name="T72" fmla="*/ 124 w 221"/>
                  <a:gd name="T73" fmla="*/ 150 h 508"/>
                  <a:gd name="T74" fmla="*/ 124 w 221"/>
                  <a:gd name="T75" fmla="*/ 376 h 508"/>
                  <a:gd name="T76" fmla="*/ 125 w 221"/>
                  <a:gd name="T77" fmla="*/ 389 h 508"/>
                  <a:gd name="T78" fmla="*/ 126 w 221"/>
                  <a:gd name="T79" fmla="*/ 400 h 508"/>
                  <a:gd name="T80" fmla="*/ 128 w 221"/>
                  <a:gd name="T81" fmla="*/ 410 h 508"/>
                  <a:gd name="T82" fmla="*/ 131 w 221"/>
                  <a:gd name="T83" fmla="*/ 418 h 508"/>
                  <a:gd name="T84" fmla="*/ 134 w 221"/>
                  <a:gd name="T85" fmla="*/ 425 h 508"/>
                  <a:gd name="T86" fmla="*/ 137 w 221"/>
                  <a:gd name="T87" fmla="*/ 432 h 508"/>
                  <a:gd name="T88" fmla="*/ 140 w 221"/>
                  <a:gd name="T89" fmla="*/ 434 h 508"/>
                  <a:gd name="T90" fmla="*/ 142 w 221"/>
                  <a:gd name="T91" fmla="*/ 437 h 508"/>
                  <a:gd name="T92" fmla="*/ 147 w 221"/>
                  <a:gd name="T93" fmla="*/ 441 h 508"/>
                  <a:gd name="T94" fmla="*/ 152 w 221"/>
                  <a:gd name="T95" fmla="*/ 445 h 508"/>
                  <a:gd name="T96" fmla="*/ 157 w 221"/>
                  <a:gd name="T97" fmla="*/ 447 h 508"/>
                  <a:gd name="T98" fmla="*/ 163 w 221"/>
                  <a:gd name="T99" fmla="*/ 450 h 508"/>
                  <a:gd name="T100" fmla="*/ 169 w 221"/>
                  <a:gd name="T101" fmla="*/ 451 h 508"/>
                  <a:gd name="T102" fmla="*/ 182 w 221"/>
                  <a:gd name="T103" fmla="*/ 453 h 508"/>
                  <a:gd name="T104" fmla="*/ 195 w 221"/>
                  <a:gd name="T105" fmla="*/ 453 h 508"/>
                  <a:gd name="T106" fmla="*/ 221 w 221"/>
                  <a:gd name="T107" fmla="*/ 453 h 508"/>
                  <a:gd name="T108" fmla="*/ 221 w 221"/>
                  <a:gd name="T109" fmla="*/ 508 h 5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21" h="508">
                    <a:moveTo>
                      <a:pt x="221" y="508"/>
                    </a:moveTo>
                    <a:lnTo>
                      <a:pt x="183" y="508"/>
                    </a:lnTo>
                    <a:lnTo>
                      <a:pt x="163" y="507"/>
                    </a:lnTo>
                    <a:lnTo>
                      <a:pt x="152" y="506"/>
                    </a:lnTo>
                    <a:lnTo>
                      <a:pt x="142" y="504"/>
                    </a:lnTo>
                    <a:lnTo>
                      <a:pt x="132" y="502"/>
                    </a:lnTo>
                    <a:lnTo>
                      <a:pt x="127" y="500"/>
                    </a:lnTo>
                    <a:lnTo>
                      <a:pt x="122" y="498"/>
                    </a:lnTo>
                    <a:lnTo>
                      <a:pt x="117" y="496"/>
                    </a:lnTo>
                    <a:lnTo>
                      <a:pt x="112" y="494"/>
                    </a:lnTo>
                    <a:lnTo>
                      <a:pt x="103" y="488"/>
                    </a:lnTo>
                    <a:lnTo>
                      <a:pt x="99" y="485"/>
                    </a:lnTo>
                    <a:lnTo>
                      <a:pt x="94" y="481"/>
                    </a:lnTo>
                    <a:lnTo>
                      <a:pt x="90" y="477"/>
                    </a:lnTo>
                    <a:lnTo>
                      <a:pt x="87" y="473"/>
                    </a:lnTo>
                    <a:lnTo>
                      <a:pt x="83" y="468"/>
                    </a:lnTo>
                    <a:lnTo>
                      <a:pt x="80" y="463"/>
                    </a:lnTo>
                    <a:lnTo>
                      <a:pt x="77" y="458"/>
                    </a:lnTo>
                    <a:lnTo>
                      <a:pt x="74" y="452"/>
                    </a:lnTo>
                    <a:lnTo>
                      <a:pt x="71" y="445"/>
                    </a:lnTo>
                    <a:lnTo>
                      <a:pt x="69" y="439"/>
                    </a:lnTo>
                    <a:lnTo>
                      <a:pt x="67" y="431"/>
                    </a:lnTo>
                    <a:lnTo>
                      <a:pt x="66" y="423"/>
                    </a:lnTo>
                    <a:lnTo>
                      <a:pt x="64" y="415"/>
                    </a:lnTo>
                    <a:lnTo>
                      <a:pt x="63" y="406"/>
                    </a:lnTo>
                    <a:lnTo>
                      <a:pt x="63" y="397"/>
                    </a:lnTo>
                    <a:lnTo>
                      <a:pt x="63" y="387"/>
                    </a:lnTo>
                    <a:lnTo>
                      <a:pt x="63" y="150"/>
                    </a:lnTo>
                    <a:lnTo>
                      <a:pt x="0" y="150"/>
                    </a:lnTo>
                    <a:lnTo>
                      <a:pt x="0" y="96"/>
                    </a:lnTo>
                    <a:lnTo>
                      <a:pt x="63" y="96"/>
                    </a:lnTo>
                    <a:lnTo>
                      <a:pt x="63" y="0"/>
                    </a:lnTo>
                    <a:lnTo>
                      <a:pt x="124" y="0"/>
                    </a:lnTo>
                    <a:lnTo>
                      <a:pt x="124" y="96"/>
                    </a:lnTo>
                    <a:lnTo>
                      <a:pt x="219" y="96"/>
                    </a:lnTo>
                    <a:lnTo>
                      <a:pt x="219" y="150"/>
                    </a:lnTo>
                    <a:lnTo>
                      <a:pt x="124" y="150"/>
                    </a:lnTo>
                    <a:lnTo>
                      <a:pt x="124" y="376"/>
                    </a:lnTo>
                    <a:lnTo>
                      <a:pt x="125" y="389"/>
                    </a:lnTo>
                    <a:lnTo>
                      <a:pt x="126" y="400"/>
                    </a:lnTo>
                    <a:lnTo>
                      <a:pt x="128" y="410"/>
                    </a:lnTo>
                    <a:lnTo>
                      <a:pt x="131" y="418"/>
                    </a:lnTo>
                    <a:lnTo>
                      <a:pt x="134" y="425"/>
                    </a:lnTo>
                    <a:lnTo>
                      <a:pt x="137" y="432"/>
                    </a:lnTo>
                    <a:lnTo>
                      <a:pt x="140" y="434"/>
                    </a:lnTo>
                    <a:lnTo>
                      <a:pt x="142" y="437"/>
                    </a:lnTo>
                    <a:lnTo>
                      <a:pt x="147" y="441"/>
                    </a:lnTo>
                    <a:lnTo>
                      <a:pt x="152" y="445"/>
                    </a:lnTo>
                    <a:lnTo>
                      <a:pt x="157" y="447"/>
                    </a:lnTo>
                    <a:lnTo>
                      <a:pt x="163" y="450"/>
                    </a:lnTo>
                    <a:lnTo>
                      <a:pt x="169" y="451"/>
                    </a:lnTo>
                    <a:lnTo>
                      <a:pt x="182" y="453"/>
                    </a:lnTo>
                    <a:lnTo>
                      <a:pt x="195" y="453"/>
                    </a:lnTo>
                    <a:lnTo>
                      <a:pt x="221" y="453"/>
                    </a:lnTo>
                    <a:lnTo>
                      <a:pt x="221" y="50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27" name="Freeform 10"/>
              <p:cNvSpPr>
                <a:spLocks/>
              </p:cNvSpPr>
              <p:nvPr userDrawn="1"/>
            </p:nvSpPr>
            <p:spPr bwMode="auto">
              <a:xfrm>
                <a:off x="4187825" y="4386263"/>
                <a:ext cx="350837" cy="806450"/>
              </a:xfrm>
              <a:custGeom>
                <a:avLst/>
                <a:gdLst>
                  <a:gd name="T0" fmla="*/ 221 w 221"/>
                  <a:gd name="T1" fmla="*/ 508 h 508"/>
                  <a:gd name="T2" fmla="*/ 184 w 221"/>
                  <a:gd name="T3" fmla="*/ 508 h 508"/>
                  <a:gd name="T4" fmla="*/ 163 w 221"/>
                  <a:gd name="T5" fmla="*/ 507 h 508"/>
                  <a:gd name="T6" fmla="*/ 153 w 221"/>
                  <a:gd name="T7" fmla="*/ 506 h 508"/>
                  <a:gd name="T8" fmla="*/ 142 w 221"/>
                  <a:gd name="T9" fmla="*/ 504 h 508"/>
                  <a:gd name="T10" fmla="*/ 132 w 221"/>
                  <a:gd name="T11" fmla="*/ 502 h 508"/>
                  <a:gd name="T12" fmla="*/ 127 w 221"/>
                  <a:gd name="T13" fmla="*/ 500 h 508"/>
                  <a:gd name="T14" fmla="*/ 122 w 221"/>
                  <a:gd name="T15" fmla="*/ 498 h 508"/>
                  <a:gd name="T16" fmla="*/ 117 w 221"/>
                  <a:gd name="T17" fmla="*/ 496 h 508"/>
                  <a:gd name="T18" fmla="*/ 112 w 221"/>
                  <a:gd name="T19" fmla="*/ 494 h 508"/>
                  <a:gd name="T20" fmla="*/ 103 w 221"/>
                  <a:gd name="T21" fmla="*/ 488 h 508"/>
                  <a:gd name="T22" fmla="*/ 99 w 221"/>
                  <a:gd name="T23" fmla="*/ 485 h 508"/>
                  <a:gd name="T24" fmla="*/ 95 w 221"/>
                  <a:gd name="T25" fmla="*/ 481 h 508"/>
                  <a:gd name="T26" fmla="*/ 91 w 221"/>
                  <a:gd name="T27" fmla="*/ 477 h 508"/>
                  <a:gd name="T28" fmla="*/ 87 w 221"/>
                  <a:gd name="T29" fmla="*/ 473 h 508"/>
                  <a:gd name="T30" fmla="*/ 83 w 221"/>
                  <a:gd name="T31" fmla="*/ 468 h 508"/>
                  <a:gd name="T32" fmla="*/ 80 w 221"/>
                  <a:gd name="T33" fmla="*/ 463 h 508"/>
                  <a:gd name="T34" fmla="*/ 77 w 221"/>
                  <a:gd name="T35" fmla="*/ 458 h 508"/>
                  <a:gd name="T36" fmla="*/ 74 w 221"/>
                  <a:gd name="T37" fmla="*/ 452 h 508"/>
                  <a:gd name="T38" fmla="*/ 72 w 221"/>
                  <a:gd name="T39" fmla="*/ 445 h 508"/>
                  <a:gd name="T40" fmla="*/ 69 w 221"/>
                  <a:gd name="T41" fmla="*/ 439 h 508"/>
                  <a:gd name="T42" fmla="*/ 67 w 221"/>
                  <a:gd name="T43" fmla="*/ 431 h 508"/>
                  <a:gd name="T44" fmla="*/ 66 w 221"/>
                  <a:gd name="T45" fmla="*/ 423 h 508"/>
                  <a:gd name="T46" fmla="*/ 64 w 221"/>
                  <a:gd name="T47" fmla="*/ 415 h 508"/>
                  <a:gd name="T48" fmla="*/ 64 w 221"/>
                  <a:gd name="T49" fmla="*/ 406 h 508"/>
                  <a:gd name="T50" fmla="*/ 63 w 221"/>
                  <a:gd name="T51" fmla="*/ 397 h 508"/>
                  <a:gd name="T52" fmla="*/ 63 w 221"/>
                  <a:gd name="T53" fmla="*/ 387 h 508"/>
                  <a:gd name="T54" fmla="*/ 63 w 221"/>
                  <a:gd name="T55" fmla="*/ 150 h 508"/>
                  <a:gd name="T56" fmla="*/ 0 w 221"/>
                  <a:gd name="T57" fmla="*/ 150 h 508"/>
                  <a:gd name="T58" fmla="*/ 0 w 221"/>
                  <a:gd name="T59" fmla="*/ 96 h 508"/>
                  <a:gd name="T60" fmla="*/ 63 w 221"/>
                  <a:gd name="T61" fmla="*/ 96 h 508"/>
                  <a:gd name="T62" fmla="*/ 63 w 221"/>
                  <a:gd name="T63" fmla="*/ 0 h 508"/>
                  <a:gd name="T64" fmla="*/ 125 w 221"/>
                  <a:gd name="T65" fmla="*/ 0 h 508"/>
                  <a:gd name="T66" fmla="*/ 125 w 221"/>
                  <a:gd name="T67" fmla="*/ 96 h 508"/>
                  <a:gd name="T68" fmla="*/ 219 w 221"/>
                  <a:gd name="T69" fmla="*/ 96 h 508"/>
                  <a:gd name="T70" fmla="*/ 219 w 221"/>
                  <a:gd name="T71" fmla="*/ 150 h 508"/>
                  <a:gd name="T72" fmla="*/ 125 w 221"/>
                  <a:gd name="T73" fmla="*/ 150 h 508"/>
                  <a:gd name="T74" fmla="*/ 125 w 221"/>
                  <a:gd name="T75" fmla="*/ 376 h 508"/>
                  <a:gd name="T76" fmla="*/ 125 w 221"/>
                  <a:gd name="T77" fmla="*/ 389 h 508"/>
                  <a:gd name="T78" fmla="*/ 126 w 221"/>
                  <a:gd name="T79" fmla="*/ 400 h 508"/>
                  <a:gd name="T80" fmla="*/ 128 w 221"/>
                  <a:gd name="T81" fmla="*/ 410 h 508"/>
                  <a:gd name="T82" fmla="*/ 131 w 221"/>
                  <a:gd name="T83" fmla="*/ 418 h 508"/>
                  <a:gd name="T84" fmla="*/ 134 w 221"/>
                  <a:gd name="T85" fmla="*/ 425 h 508"/>
                  <a:gd name="T86" fmla="*/ 138 w 221"/>
                  <a:gd name="T87" fmla="*/ 432 h 508"/>
                  <a:gd name="T88" fmla="*/ 140 w 221"/>
                  <a:gd name="T89" fmla="*/ 434 h 508"/>
                  <a:gd name="T90" fmla="*/ 142 w 221"/>
                  <a:gd name="T91" fmla="*/ 437 h 508"/>
                  <a:gd name="T92" fmla="*/ 147 w 221"/>
                  <a:gd name="T93" fmla="*/ 441 h 508"/>
                  <a:gd name="T94" fmla="*/ 152 w 221"/>
                  <a:gd name="T95" fmla="*/ 445 h 508"/>
                  <a:gd name="T96" fmla="*/ 157 w 221"/>
                  <a:gd name="T97" fmla="*/ 447 h 508"/>
                  <a:gd name="T98" fmla="*/ 163 w 221"/>
                  <a:gd name="T99" fmla="*/ 450 h 508"/>
                  <a:gd name="T100" fmla="*/ 169 w 221"/>
                  <a:gd name="T101" fmla="*/ 451 h 508"/>
                  <a:gd name="T102" fmla="*/ 182 w 221"/>
                  <a:gd name="T103" fmla="*/ 453 h 508"/>
                  <a:gd name="T104" fmla="*/ 196 w 221"/>
                  <a:gd name="T105" fmla="*/ 453 h 508"/>
                  <a:gd name="T106" fmla="*/ 221 w 221"/>
                  <a:gd name="T107" fmla="*/ 453 h 508"/>
                  <a:gd name="T108" fmla="*/ 221 w 221"/>
                  <a:gd name="T109" fmla="*/ 508 h 5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21" h="508">
                    <a:moveTo>
                      <a:pt x="221" y="508"/>
                    </a:moveTo>
                    <a:lnTo>
                      <a:pt x="184" y="508"/>
                    </a:lnTo>
                    <a:lnTo>
                      <a:pt x="163" y="507"/>
                    </a:lnTo>
                    <a:lnTo>
                      <a:pt x="153" y="506"/>
                    </a:lnTo>
                    <a:lnTo>
                      <a:pt x="142" y="504"/>
                    </a:lnTo>
                    <a:lnTo>
                      <a:pt x="132" y="502"/>
                    </a:lnTo>
                    <a:lnTo>
                      <a:pt x="127" y="500"/>
                    </a:lnTo>
                    <a:lnTo>
                      <a:pt x="122" y="498"/>
                    </a:lnTo>
                    <a:lnTo>
                      <a:pt x="117" y="496"/>
                    </a:lnTo>
                    <a:lnTo>
                      <a:pt x="112" y="494"/>
                    </a:lnTo>
                    <a:lnTo>
                      <a:pt x="103" y="488"/>
                    </a:lnTo>
                    <a:lnTo>
                      <a:pt x="99" y="485"/>
                    </a:lnTo>
                    <a:lnTo>
                      <a:pt x="95" y="481"/>
                    </a:lnTo>
                    <a:lnTo>
                      <a:pt x="91" y="477"/>
                    </a:lnTo>
                    <a:lnTo>
                      <a:pt x="87" y="473"/>
                    </a:lnTo>
                    <a:lnTo>
                      <a:pt x="83" y="468"/>
                    </a:lnTo>
                    <a:lnTo>
                      <a:pt x="80" y="463"/>
                    </a:lnTo>
                    <a:lnTo>
                      <a:pt x="77" y="458"/>
                    </a:lnTo>
                    <a:lnTo>
                      <a:pt x="74" y="452"/>
                    </a:lnTo>
                    <a:lnTo>
                      <a:pt x="72" y="445"/>
                    </a:lnTo>
                    <a:lnTo>
                      <a:pt x="69" y="439"/>
                    </a:lnTo>
                    <a:lnTo>
                      <a:pt x="67" y="431"/>
                    </a:lnTo>
                    <a:lnTo>
                      <a:pt x="66" y="423"/>
                    </a:lnTo>
                    <a:lnTo>
                      <a:pt x="64" y="415"/>
                    </a:lnTo>
                    <a:lnTo>
                      <a:pt x="64" y="406"/>
                    </a:lnTo>
                    <a:lnTo>
                      <a:pt x="63" y="397"/>
                    </a:lnTo>
                    <a:lnTo>
                      <a:pt x="63" y="387"/>
                    </a:lnTo>
                    <a:lnTo>
                      <a:pt x="63" y="150"/>
                    </a:lnTo>
                    <a:lnTo>
                      <a:pt x="0" y="150"/>
                    </a:lnTo>
                    <a:lnTo>
                      <a:pt x="0" y="96"/>
                    </a:lnTo>
                    <a:lnTo>
                      <a:pt x="63" y="96"/>
                    </a:lnTo>
                    <a:lnTo>
                      <a:pt x="63" y="0"/>
                    </a:lnTo>
                    <a:lnTo>
                      <a:pt x="125" y="0"/>
                    </a:lnTo>
                    <a:lnTo>
                      <a:pt x="125" y="96"/>
                    </a:lnTo>
                    <a:lnTo>
                      <a:pt x="219" y="96"/>
                    </a:lnTo>
                    <a:lnTo>
                      <a:pt x="219" y="150"/>
                    </a:lnTo>
                    <a:lnTo>
                      <a:pt x="125" y="150"/>
                    </a:lnTo>
                    <a:lnTo>
                      <a:pt x="125" y="376"/>
                    </a:lnTo>
                    <a:lnTo>
                      <a:pt x="125" y="389"/>
                    </a:lnTo>
                    <a:lnTo>
                      <a:pt x="126" y="400"/>
                    </a:lnTo>
                    <a:lnTo>
                      <a:pt x="128" y="410"/>
                    </a:lnTo>
                    <a:lnTo>
                      <a:pt x="131" y="418"/>
                    </a:lnTo>
                    <a:lnTo>
                      <a:pt x="134" y="425"/>
                    </a:lnTo>
                    <a:lnTo>
                      <a:pt x="138" y="432"/>
                    </a:lnTo>
                    <a:lnTo>
                      <a:pt x="140" y="434"/>
                    </a:lnTo>
                    <a:lnTo>
                      <a:pt x="142" y="437"/>
                    </a:lnTo>
                    <a:lnTo>
                      <a:pt x="147" y="441"/>
                    </a:lnTo>
                    <a:lnTo>
                      <a:pt x="152" y="445"/>
                    </a:lnTo>
                    <a:lnTo>
                      <a:pt x="157" y="447"/>
                    </a:lnTo>
                    <a:lnTo>
                      <a:pt x="163" y="450"/>
                    </a:lnTo>
                    <a:lnTo>
                      <a:pt x="169" y="451"/>
                    </a:lnTo>
                    <a:lnTo>
                      <a:pt x="182" y="453"/>
                    </a:lnTo>
                    <a:lnTo>
                      <a:pt x="196" y="453"/>
                    </a:lnTo>
                    <a:lnTo>
                      <a:pt x="221" y="453"/>
                    </a:lnTo>
                    <a:lnTo>
                      <a:pt x="221" y="50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28" name="Freeform 11"/>
              <p:cNvSpPr>
                <a:spLocks/>
              </p:cNvSpPr>
              <p:nvPr userDrawn="1"/>
            </p:nvSpPr>
            <p:spPr bwMode="auto">
              <a:xfrm>
                <a:off x="4662488" y="4324351"/>
                <a:ext cx="511175" cy="868363"/>
              </a:xfrm>
              <a:custGeom>
                <a:avLst/>
                <a:gdLst>
                  <a:gd name="T0" fmla="*/ 259 w 322"/>
                  <a:gd name="T1" fmla="*/ 547 h 547"/>
                  <a:gd name="T2" fmla="*/ 259 w 322"/>
                  <a:gd name="T3" fmla="*/ 285 h 547"/>
                  <a:gd name="T4" fmla="*/ 258 w 322"/>
                  <a:gd name="T5" fmla="*/ 269 h 547"/>
                  <a:gd name="T6" fmla="*/ 255 w 322"/>
                  <a:gd name="T7" fmla="*/ 254 h 547"/>
                  <a:gd name="T8" fmla="*/ 249 w 322"/>
                  <a:gd name="T9" fmla="*/ 235 h 547"/>
                  <a:gd name="T10" fmla="*/ 240 w 322"/>
                  <a:gd name="T11" fmla="*/ 219 h 547"/>
                  <a:gd name="T12" fmla="*/ 228 w 322"/>
                  <a:gd name="T13" fmla="*/ 205 h 547"/>
                  <a:gd name="T14" fmla="*/ 220 w 322"/>
                  <a:gd name="T15" fmla="*/ 199 h 547"/>
                  <a:gd name="T16" fmla="*/ 203 w 322"/>
                  <a:gd name="T17" fmla="*/ 190 h 547"/>
                  <a:gd name="T18" fmla="*/ 193 w 322"/>
                  <a:gd name="T19" fmla="*/ 187 h 547"/>
                  <a:gd name="T20" fmla="*/ 181 w 322"/>
                  <a:gd name="T21" fmla="*/ 185 h 547"/>
                  <a:gd name="T22" fmla="*/ 169 w 322"/>
                  <a:gd name="T23" fmla="*/ 185 h 547"/>
                  <a:gd name="T24" fmla="*/ 147 w 322"/>
                  <a:gd name="T25" fmla="*/ 187 h 547"/>
                  <a:gd name="T26" fmla="*/ 126 w 322"/>
                  <a:gd name="T27" fmla="*/ 194 h 547"/>
                  <a:gd name="T28" fmla="*/ 112 w 322"/>
                  <a:gd name="T29" fmla="*/ 202 h 547"/>
                  <a:gd name="T30" fmla="*/ 100 w 322"/>
                  <a:gd name="T31" fmla="*/ 212 h 547"/>
                  <a:gd name="T32" fmla="*/ 86 w 322"/>
                  <a:gd name="T33" fmla="*/ 228 h 547"/>
                  <a:gd name="T34" fmla="*/ 74 w 322"/>
                  <a:gd name="T35" fmla="*/ 248 h 547"/>
                  <a:gd name="T36" fmla="*/ 67 w 322"/>
                  <a:gd name="T37" fmla="*/ 271 h 547"/>
                  <a:gd name="T38" fmla="*/ 63 w 322"/>
                  <a:gd name="T39" fmla="*/ 290 h 547"/>
                  <a:gd name="T40" fmla="*/ 62 w 322"/>
                  <a:gd name="T41" fmla="*/ 310 h 547"/>
                  <a:gd name="T42" fmla="*/ 0 w 322"/>
                  <a:gd name="T43" fmla="*/ 547 h 547"/>
                  <a:gd name="T44" fmla="*/ 59 w 322"/>
                  <a:gd name="T45" fmla="*/ 0 h 547"/>
                  <a:gd name="T46" fmla="*/ 63 w 322"/>
                  <a:gd name="T47" fmla="*/ 183 h 547"/>
                  <a:gd name="T48" fmla="*/ 71 w 322"/>
                  <a:gd name="T49" fmla="*/ 171 h 547"/>
                  <a:gd name="T50" fmla="*/ 82 w 322"/>
                  <a:gd name="T51" fmla="*/ 160 h 547"/>
                  <a:gd name="T52" fmla="*/ 96 w 322"/>
                  <a:gd name="T53" fmla="*/ 150 h 547"/>
                  <a:gd name="T54" fmla="*/ 111 w 322"/>
                  <a:gd name="T55" fmla="*/ 142 h 547"/>
                  <a:gd name="T56" fmla="*/ 129 w 322"/>
                  <a:gd name="T57" fmla="*/ 135 h 547"/>
                  <a:gd name="T58" fmla="*/ 149 w 322"/>
                  <a:gd name="T59" fmla="*/ 131 h 547"/>
                  <a:gd name="T60" fmla="*/ 170 w 322"/>
                  <a:gd name="T61" fmla="*/ 128 h 547"/>
                  <a:gd name="T62" fmla="*/ 190 w 322"/>
                  <a:gd name="T63" fmla="*/ 128 h 547"/>
                  <a:gd name="T64" fmla="*/ 208 w 322"/>
                  <a:gd name="T65" fmla="*/ 130 h 547"/>
                  <a:gd name="T66" fmla="*/ 224 w 322"/>
                  <a:gd name="T67" fmla="*/ 133 h 547"/>
                  <a:gd name="T68" fmla="*/ 239 w 322"/>
                  <a:gd name="T69" fmla="*/ 138 h 547"/>
                  <a:gd name="T70" fmla="*/ 253 w 322"/>
                  <a:gd name="T71" fmla="*/ 145 h 547"/>
                  <a:gd name="T72" fmla="*/ 265 w 322"/>
                  <a:gd name="T73" fmla="*/ 152 h 547"/>
                  <a:gd name="T74" fmla="*/ 276 w 322"/>
                  <a:gd name="T75" fmla="*/ 161 h 547"/>
                  <a:gd name="T76" fmla="*/ 286 w 322"/>
                  <a:gd name="T77" fmla="*/ 172 h 547"/>
                  <a:gd name="T78" fmla="*/ 294 w 322"/>
                  <a:gd name="T79" fmla="*/ 183 h 547"/>
                  <a:gd name="T80" fmla="*/ 304 w 322"/>
                  <a:gd name="T81" fmla="*/ 202 h 547"/>
                  <a:gd name="T82" fmla="*/ 314 w 322"/>
                  <a:gd name="T83" fmla="*/ 230 h 547"/>
                  <a:gd name="T84" fmla="*/ 318 w 322"/>
                  <a:gd name="T85" fmla="*/ 246 h 547"/>
                  <a:gd name="T86" fmla="*/ 320 w 322"/>
                  <a:gd name="T87" fmla="*/ 262 h 547"/>
                  <a:gd name="T88" fmla="*/ 322 w 322"/>
                  <a:gd name="T89" fmla="*/ 295 h 5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322" h="547">
                    <a:moveTo>
                      <a:pt x="322" y="547"/>
                    </a:moveTo>
                    <a:lnTo>
                      <a:pt x="259" y="547"/>
                    </a:lnTo>
                    <a:lnTo>
                      <a:pt x="259" y="296"/>
                    </a:lnTo>
                    <a:lnTo>
                      <a:pt x="259" y="285"/>
                    </a:lnTo>
                    <a:lnTo>
                      <a:pt x="258" y="275"/>
                    </a:lnTo>
                    <a:lnTo>
                      <a:pt x="258" y="269"/>
                    </a:lnTo>
                    <a:lnTo>
                      <a:pt x="257" y="264"/>
                    </a:lnTo>
                    <a:lnTo>
                      <a:pt x="255" y="254"/>
                    </a:lnTo>
                    <a:lnTo>
                      <a:pt x="252" y="245"/>
                    </a:lnTo>
                    <a:lnTo>
                      <a:pt x="249" y="235"/>
                    </a:lnTo>
                    <a:lnTo>
                      <a:pt x="245" y="227"/>
                    </a:lnTo>
                    <a:lnTo>
                      <a:pt x="240" y="219"/>
                    </a:lnTo>
                    <a:lnTo>
                      <a:pt x="234" y="211"/>
                    </a:lnTo>
                    <a:lnTo>
                      <a:pt x="228" y="205"/>
                    </a:lnTo>
                    <a:lnTo>
                      <a:pt x="224" y="202"/>
                    </a:lnTo>
                    <a:lnTo>
                      <a:pt x="220" y="199"/>
                    </a:lnTo>
                    <a:lnTo>
                      <a:pt x="212" y="194"/>
                    </a:lnTo>
                    <a:lnTo>
                      <a:pt x="203" y="190"/>
                    </a:lnTo>
                    <a:lnTo>
                      <a:pt x="198" y="188"/>
                    </a:lnTo>
                    <a:lnTo>
                      <a:pt x="193" y="187"/>
                    </a:lnTo>
                    <a:lnTo>
                      <a:pt x="187" y="186"/>
                    </a:lnTo>
                    <a:lnTo>
                      <a:pt x="181" y="185"/>
                    </a:lnTo>
                    <a:lnTo>
                      <a:pt x="175" y="185"/>
                    </a:lnTo>
                    <a:lnTo>
                      <a:pt x="169" y="185"/>
                    </a:lnTo>
                    <a:lnTo>
                      <a:pt x="158" y="185"/>
                    </a:lnTo>
                    <a:lnTo>
                      <a:pt x="147" y="187"/>
                    </a:lnTo>
                    <a:lnTo>
                      <a:pt x="136" y="190"/>
                    </a:lnTo>
                    <a:lnTo>
                      <a:pt x="126" y="194"/>
                    </a:lnTo>
                    <a:lnTo>
                      <a:pt x="117" y="199"/>
                    </a:lnTo>
                    <a:lnTo>
                      <a:pt x="112" y="202"/>
                    </a:lnTo>
                    <a:lnTo>
                      <a:pt x="108" y="205"/>
                    </a:lnTo>
                    <a:lnTo>
                      <a:pt x="100" y="212"/>
                    </a:lnTo>
                    <a:lnTo>
                      <a:pt x="92" y="220"/>
                    </a:lnTo>
                    <a:lnTo>
                      <a:pt x="86" y="228"/>
                    </a:lnTo>
                    <a:lnTo>
                      <a:pt x="80" y="238"/>
                    </a:lnTo>
                    <a:lnTo>
                      <a:pt x="74" y="248"/>
                    </a:lnTo>
                    <a:lnTo>
                      <a:pt x="70" y="259"/>
                    </a:lnTo>
                    <a:lnTo>
                      <a:pt x="67" y="271"/>
                    </a:lnTo>
                    <a:lnTo>
                      <a:pt x="64" y="283"/>
                    </a:lnTo>
                    <a:lnTo>
                      <a:pt x="63" y="290"/>
                    </a:lnTo>
                    <a:lnTo>
                      <a:pt x="63" y="296"/>
                    </a:lnTo>
                    <a:lnTo>
                      <a:pt x="62" y="310"/>
                    </a:lnTo>
                    <a:lnTo>
                      <a:pt x="62" y="547"/>
                    </a:lnTo>
                    <a:lnTo>
                      <a:pt x="0" y="547"/>
                    </a:lnTo>
                    <a:lnTo>
                      <a:pt x="0" y="0"/>
                    </a:lnTo>
                    <a:lnTo>
                      <a:pt x="59" y="0"/>
                    </a:lnTo>
                    <a:lnTo>
                      <a:pt x="59" y="189"/>
                    </a:lnTo>
                    <a:lnTo>
                      <a:pt x="63" y="183"/>
                    </a:lnTo>
                    <a:lnTo>
                      <a:pt x="66" y="177"/>
                    </a:lnTo>
                    <a:lnTo>
                      <a:pt x="71" y="171"/>
                    </a:lnTo>
                    <a:lnTo>
                      <a:pt x="76" y="165"/>
                    </a:lnTo>
                    <a:lnTo>
                      <a:pt x="82" y="160"/>
                    </a:lnTo>
                    <a:lnTo>
                      <a:pt x="89" y="155"/>
                    </a:lnTo>
                    <a:lnTo>
                      <a:pt x="96" y="150"/>
                    </a:lnTo>
                    <a:lnTo>
                      <a:pt x="103" y="146"/>
                    </a:lnTo>
                    <a:lnTo>
                      <a:pt x="111" y="142"/>
                    </a:lnTo>
                    <a:lnTo>
                      <a:pt x="120" y="138"/>
                    </a:lnTo>
                    <a:lnTo>
                      <a:pt x="129" y="135"/>
                    </a:lnTo>
                    <a:lnTo>
                      <a:pt x="139" y="133"/>
                    </a:lnTo>
                    <a:lnTo>
                      <a:pt x="149" y="131"/>
                    </a:lnTo>
                    <a:lnTo>
                      <a:pt x="159" y="129"/>
                    </a:lnTo>
                    <a:lnTo>
                      <a:pt x="170" y="128"/>
                    </a:lnTo>
                    <a:lnTo>
                      <a:pt x="181" y="128"/>
                    </a:lnTo>
                    <a:lnTo>
                      <a:pt x="190" y="128"/>
                    </a:lnTo>
                    <a:lnTo>
                      <a:pt x="199" y="129"/>
                    </a:lnTo>
                    <a:lnTo>
                      <a:pt x="208" y="130"/>
                    </a:lnTo>
                    <a:lnTo>
                      <a:pt x="216" y="131"/>
                    </a:lnTo>
                    <a:lnTo>
                      <a:pt x="224" y="133"/>
                    </a:lnTo>
                    <a:lnTo>
                      <a:pt x="232" y="136"/>
                    </a:lnTo>
                    <a:lnTo>
                      <a:pt x="239" y="138"/>
                    </a:lnTo>
                    <a:lnTo>
                      <a:pt x="246" y="141"/>
                    </a:lnTo>
                    <a:lnTo>
                      <a:pt x="253" y="145"/>
                    </a:lnTo>
                    <a:lnTo>
                      <a:pt x="259" y="148"/>
                    </a:lnTo>
                    <a:lnTo>
                      <a:pt x="265" y="152"/>
                    </a:lnTo>
                    <a:lnTo>
                      <a:pt x="271" y="157"/>
                    </a:lnTo>
                    <a:lnTo>
                      <a:pt x="276" y="161"/>
                    </a:lnTo>
                    <a:lnTo>
                      <a:pt x="281" y="166"/>
                    </a:lnTo>
                    <a:lnTo>
                      <a:pt x="286" y="172"/>
                    </a:lnTo>
                    <a:lnTo>
                      <a:pt x="290" y="177"/>
                    </a:lnTo>
                    <a:lnTo>
                      <a:pt x="294" y="183"/>
                    </a:lnTo>
                    <a:lnTo>
                      <a:pt x="298" y="189"/>
                    </a:lnTo>
                    <a:lnTo>
                      <a:pt x="304" y="202"/>
                    </a:lnTo>
                    <a:lnTo>
                      <a:pt x="310" y="216"/>
                    </a:lnTo>
                    <a:lnTo>
                      <a:pt x="314" y="230"/>
                    </a:lnTo>
                    <a:lnTo>
                      <a:pt x="316" y="238"/>
                    </a:lnTo>
                    <a:lnTo>
                      <a:pt x="318" y="246"/>
                    </a:lnTo>
                    <a:lnTo>
                      <a:pt x="319" y="254"/>
                    </a:lnTo>
                    <a:lnTo>
                      <a:pt x="320" y="262"/>
                    </a:lnTo>
                    <a:lnTo>
                      <a:pt x="321" y="278"/>
                    </a:lnTo>
                    <a:lnTo>
                      <a:pt x="322" y="295"/>
                    </a:lnTo>
                    <a:lnTo>
                      <a:pt x="322" y="54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29" name="Freeform 12"/>
              <p:cNvSpPr>
                <a:spLocks noEditPoints="1"/>
              </p:cNvSpPr>
              <p:nvPr userDrawn="1"/>
            </p:nvSpPr>
            <p:spPr bwMode="auto">
              <a:xfrm>
                <a:off x="5335588" y="4527551"/>
                <a:ext cx="554037" cy="676275"/>
              </a:xfrm>
              <a:custGeom>
                <a:avLst/>
                <a:gdLst>
                  <a:gd name="T0" fmla="*/ 66 w 349"/>
                  <a:gd name="T1" fmla="*/ 246 h 426"/>
                  <a:gd name="T2" fmla="*/ 71 w 349"/>
                  <a:gd name="T3" fmla="*/ 272 h 426"/>
                  <a:gd name="T4" fmla="*/ 84 w 349"/>
                  <a:gd name="T5" fmla="*/ 302 h 426"/>
                  <a:gd name="T6" fmla="*/ 98 w 349"/>
                  <a:gd name="T7" fmla="*/ 323 h 426"/>
                  <a:gd name="T8" fmla="*/ 121 w 349"/>
                  <a:gd name="T9" fmla="*/ 345 h 426"/>
                  <a:gd name="T10" fmla="*/ 143 w 349"/>
                  <a:gd name="T11" fmla="*/ 358 h 426"/>
                  <a:gd name="T12" fmla="*/ 161 w 349"/>
                  <a:gd name="T13" fmla="*/ 364 h 426"/>
                  <a:gd name="T14" fmla="*/ 188 w 349"/>
                  <a:gd name="T15" fmla="*/ 367 h 426"/>
                  <a:gd name="T16" fmla="*/ 221 w 349"/>
                  <a:gd name="T17" fmla="*/ 364 h 426"/>
                  <a:gd name="T18" fmla="*/ 248 w 349"/>
                  <a:gd name="T19" fmla="*/ 355 h 426"/>
                  <a:gd name="T20" fmla="*/ 269 w 349"/>
                  <a:gd name="T21" fmla="*/ 343 h 426"/>
                  <a:gd name="T22" fmla="*/ 295 w 349"/>
                  <a:gd name="T23" fmla="*/ 320 h 426"/>
                  <a:gd name="T24" fmla="*/ 342 w 349"/>
                  <a:gd name="T25" fmla="*/ 356 h 426"/>
                  <a:gd name="T26" fmla="*/ 322 w 349"/>
                  <a:gd name="T27" fmla="*/ 377 h 426"/>
                  <a:gd name="T28" fmla="*/ 296 w 349"/>
                  <a:gd name="T29" fmla="*/ 396 h 426"/>
                  <a:gd name="T30" fmla="*/ 265 w 349"/>
                  <a:gd name="T31" fmla="*/ 412 h 426"/>
                  <a:gd name="T32" fmla="*/ 227 w 349"/>
                  <a:gd name="T33" fmla="*/ 422 h 426"/>
                  <a:gd name="T34" fmla="*/ 184 w 349"/>
                  <a:gd name="T35" fmla="*/ 426 h 426"/>
                  <a:gd name="T36" fmla="*/ 154 w 349"/>
                  <a:gd name="T37" fmla="*/ 424 h 426"/>
                  <a:gd name="T38" fmla="*/ 127 w 349"/>
                  <a:gd name="T39" fmla="*/ 417 h 426"/>
                  <a:gd name="T40" fmla="*/ 101 w 349"/>
                  <a:gd name="T41" fmla="*/ 406 h 426"/>
                  <a:gd name="T42" fmla="*/ 78 w 349"/>
                  <a:gd name="T43" fmla="*/ 391 h 426"/>
                  <a:gd name="T44" fmla="*/ 58 w 349"/>
                  <a:gd name="T45" fmla="*/ 373 h 426"/>
                  <a:gd name="T46" fmla="*/ 40 w 349"/>
                  <a:gd name="T47" fmla="*/ 351 h 426"/>
                  <a:gd name="T48" fmla="*/ 21 w 349"/>
                  <a:gd name="T49" fmla="*/ 317 h 426"/>
                  <a:gd name="T50" fmla="*/ 11 w 349"/>
                  <a:gd name="T51" fmla="*/ 288 h 426"/>
                  <a:gd name="T52" fmla="*/ 4 w 349"/>
                  <a:gd name="T53" fmla="*/ 257 h 426"/>
                  <a:gd name="T54" fmla="*/ 0 w 349"/>
                  <a:gd name="T55" fmla="*/ 224 h 426"/>
                  <a:gd name="T56" fmla="*/ 1 w 349"/>
                  <a:gd name="T57" fmla="*/ 191 h 426"/>
                  <a:gd name="T58" fmla="*/ 6 w 349"/>
                  <a:gd name="T59" fmla="*/ 159 h 426"/>
                  <a:gd name="T60" fmla="*/ 15 w 349"/>
                  <a:gd name="T61" fmla="*/ 129 h 426"/>
                  <a:gd name="T62" fmla="*/ 27 w 349"/>
                  <a:gd name="T63" fmla="*/ 102 h 426"/>
                  <a:gd name="T64" fmla="*/ 43 w 349"/>
                  <a:gd name="T65" fmla="*/ 77 h 426"/>
                  <a:gd name="T66" fmla="*/ 68 w 349"/>
                  <a:gd name="T67" fmla="*/ 48 h 426"/>
                  <a:gd name="T68" fmla="*/ 89 w 349"/>
                  <a:gd name="T69" fmla="*/ 30 h 426"/>
                  <a:gd name="T70" fmla="*/ 113 w 349"/>
                  <a:gd name="T71" fmla="*/ 17 h 426"/>
                  <a:gd name="T72" fmla="*/ 139 w 349"/>
                  <a:gd name="T73" fmla="*/ 7 h 426"/>
                  <a:gd name="T74" fmla="*/ 165 w 349"/>
                  <a:gd name="T75" fmla="*/ 1 h 426"/>
                  <a:gd name="T76" fmla="*/ 194 w 349"/>
                  <a:gd name="T77" fmla="*/ 0 h 426"/>
                  <a:gd name="T78" fmla="*/ 224 w 349"/>
                  <a:gd name="T79" fmla="*/ 4 h 426"/>
                  <a:gd name="T80" fmla="*/ 252 w 349"/>
                  <a:gd name="T81" fmla="*/ 13 h 426"/>
                  <a:gd name="T82" fmla="*/ 275 w 349"/>
                  <a:gd name="T83" fmla="*/ 25 h 426"/>
                  <a:gd name="T84" fmla="*/ 294 w 349"/>
                  <a:gd name="T85" fmla="*/ 41 h 426"/>
                  <a:gd name="T86" fmla="*/ 311 w 349"/>
                  <a:gd name="T87" fmla="*/ 60 h 426"/>
                  <a:gd name="T88" fmla="*/ 331 w 349"/>
                  <a:gd name="T89" fmla="*/ 96 h 426"/>
                  <a:gd name="T90" fmla="*/ 340 w 349"/>
                  <a:gd name="T91" fmla="*/ 121 h 426"/>
                  <a:gd name="T92" fmla="*/ 345 w 349"/>
                  <a:gd name="T93" fmla="*/ 146 h 426"/>
                  <a:gd name="T94" fmla="*/ 349 w 349"/>
                  <a:gd name="T95" fmla="*/ 189 h 426"/>
                  <a:gd name="T96" fmla="*/ 66 w 349"/>
                  <a:gd name="T97" fmla="*/ 176 h 426"/>
                  <a:gd name="T98" fmla="*/ 288 w 349"/>
                  <a:gd name="T99" fmla="*/ 157 h 426"/>
                  <a:gd name="T100" fmla="*/ 282 w 349"/>
                  <a:gd name="T101" fmla="*/ 129 h 426"/>
                  <a:gd name="T102" fmla="*/ 272 w 349"/>
                  <a:gd name="T103" fmla="*/ 109 h 426"/>
                  <a:gd name="T104" fmla="*/ 253 w 349"/>
                  <a:gd name="T105" fmla="*/ 84 h 426"/>
                  <a:gd name="T106" fmla="*/ 226 w 349"/>
                  <a:gd name="T107" fmla="*/ 68 h 426"/>
                  <a:gd name="T108" fmla="*/ 195 w 349"/>
                  <a:gd name="T109" fmla="*/ 59 h 426"/>
                  <a:gd name="T110" fmla="*/ 161 w 349"/>
                  <a:gd name="T111" fmla="*/ 61 h 426"/>
                  <a:gd name="T112" fmla="*/ 140 w 349"/>
                  <a:gd name="T113" fmla="*/ 68 h 426"/>
                  <a:gd name="T114" fmla="*/ 113 w 349"/>
                  <a:gd name="T115" fmla="*/ 86 h 426"/>
                  <a:gd name="T116" fmla="*/ 91 w 349"/>
                  <a:gd name="T117" fmla="*/ 111 h 426"/>
                  <a:gd name="T118" fmla="*/ 78 w 349"/>
                  <a:gd name="T119" fmla="*/ 136 h 426"/>
                  <a:gd name="T120" fmla="*/ 68 w 349"/>
                  <a:gd name="T121" fmla="*/ 164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49" h="426">
                    <a:moveTo>
                      <a:pt x="64" y="227"/>
                    </a:moveTo>
                    <a:lnTo>
                      <a:pt x="65" y="240"/>
                    </a:lnTo>
                    <a:lnTo>
                      <a:pt x="66" y="246"/>
                    </a:lnTo>
                    <a:lnTo>
                      <a:pt x="67" y="253"/>
                    </a:lnTo>
                    <a:lnTo>
                      <a:pt x="69" y="266"/>
                    </a:lnTo>
                    <a:lnTo>
                      <a:pt x="71" y="272"/>
                    </a:lnTo>
                    <a:lnTo>
                      <a:pt x="73" y="278"/>
                    </a:lnTo>
                    <a:lnTo>
                      <a:pt x="78" y="290"/>
                    </a:lnTo>
                    <a:lnTo>
                      <a:pt x="84" y="302"/>
                    </a:lnTo>
                    <a:lnTo>
                      <a:pt x="87" y="307"/>
                    </a:lnTo>
                    <a:lnTo>
                      <a:pt x="90" y="313"/>
                    </a:lnTo>
                    <a:lnTo>
                      <a:pt x="98" y="323"/>
                    </a:lnTo>
                    <a:lnTo>
                      <a:pt x="107" y="332"/>
                    </a:lnTo>
                    <a:lnTo>
                      <a:pt x="116" y="341"/>
                    </a:lnTo>
                    <a:lnTo>
                      <a:pt x="121" y="345"/>
                    </a:lnTo>
                    <a:lnTo>
                      <a:pt x="126" y="349"/>
                    </a:lnTo>
                    <a:lnTo>
                      <a:pt x="137" y="355"/>
                    </a:lnTo>
                    <a:lnTo>
                      <a:pt x="143" y="358"/>
                    </a:lnTo>
                    <a:lnTo>
                      <a:pt x="149" y="360"/>
                    </a:lnTo>
                    <a:lnTo>
                      <a:pt x="155" y="362"/>
                    </a:lnTo>
                    <a:lnTo>
                      <a:pt x="161" y="364"/>
                    </a:lnTo>
                    <a:lnTo>
                      <a:pt x="168" y="365"/>
                    </a:lnTo>
                    <a:lnTo>
                      <a:pt x="174" y="366"/>
                    </a:lnTo>
                    <a:lnTo>
                      <a:pt x="188" y="367"/>
                    </a:lnTo>
                    <a:lnTo>
                      <a:pt x="200" y="367"/>
                    </a:lnTo>
                    <a:lnTo>
                      <a:pt x="211" y="366"/>
                    </a:lnTo>
                    <a:lnTo>
                      <a:pt x="221" y="364"/>
                    </a:lnTo>
                    <a:lnTo>
                      <a:pt x="230" y="361"/>
                    </a:lnTo>
                    <a:lnTo>
                      <a:pt x="240" y="359"/>
                    </a:lnTo>
                    <a:lnTo>
                      <a:pt x="248" y="355"/>
                    </a:lnTo>
                    <a:lnTo>
                      <a:pt x="256" y="352"/>
                    </a:lnTo>
                    <a:lnTo>
                      <a:pt x="263" y="348"/>
                    </a:lnTo>
                    <a:lnTo>
                      <a:pt x="269" y="343"/>
                    </a:lnTo>
                    <a:lnTo>
                      <a:pt x="275" y="339"/>
                    </a:lnTo>
                    <a:lnTo>
                      <a:pt x="286" y="330"/>
                    </a:lnTo>
                    <a:lnTo>
                      <a:pt x="295" y="320"/>
                    </a:lnTo>
                    <a:lnTo>
                      <a:pt x="303" y="312"/>
                    </a:lnTo>
                    <a:lnTo>
                      <a:pt x="347" y="349"/>
                    </a:lnTo>
                    <a:lnTo>
                      <a:pt x="342" y="356"/>
                    </a:lnTo>
                    <a:lnTo>
                      <a:pt x="336" y="363"/>
                    </a:lnTo>
                    <a:lnTo>
                      <a:pt x="329" y="370"/>
                    </a:lnTo>
                    <a:lnTo>
                      <a:pt x="322" y="377"/>
                    </a:lnTo>
                    <a:lnTo>
                      <a:pt x="314" y="384"/>
                    </a:lnTo>
                    <a:lnTo>
                      <a:pt x="306" y="390"/>
                    </a:lnTo>
                    <a:lnTo>
                      <a:pt x="296" y="396"/>
                    </a:lnTo>
                    <a:lnTo>
                      <a:pt x="286" y="402"/>
                    </a:lnTo>
                    <a:lnTo>
                      <a:pt x="276" y="407"/>
                    </a:lnTo>
                    <a:lnTo>
                      <a:pt x="265" y="412"/>
                    </a:lnTo>
                    <a:lnTo>
                      <a:pt x="253" y="416"/>
                    </a:lnTo>
                    <a:lnTo>
                      <a:pt x="241" y="419"/>
                    </a:lnTo>
                    <a:lnTo>
                      <a:pt x="227" y="422"/>
                    </a:lnTo>
                    <a:lnTo>
                      <a:pt x="213" y="424"/>
                    </a:lnTo>
                    <a:lnTo>
                      <a:pt x="199" y="426"/>
                    </a:lnTo>
                    <a:lnTo>
                      <a:pt x="184" y="426"/>
                    </a:lnTo>
                    <a:lnTo>
                      <a:pt x="174" y="426"/>
                    </a:lnTo>
                    <a:lnTo>
                      <a:pt x="164" y="425"/>
                    </a:lnTo>
                    <a:lnTo>
                      <a:pt x="154" y="424"/>
                    </a:lnTo>
                    <a:lnTo>
                      <a:pt x="145" y="422"/>
                    </a:lnTo>
                    <a:lnTo>
                      <a:pt x="136" y="420"/>
                    </a:lnTo>
                    <a:lnTo>
                      <a:pt x="127" y="417"/>
                    </a:lnTo>
                    <a:lnTo>
                      <a:pt x="118" y="414"/>
                    </a:lnTo>
                    <a:lnTo>
                      <a:pt x="109" y="410"/>
                    </a:lnTo>
                    <a:lnTo>
                      <a:pt x="101" y="406"/>
                    </a:lnTo>
                    <a:lnTo>
                      <a:pt x="93" y="401"/>
                    </a:lnTo>
                    <a:lnTo>
                      <a:pt x="85" y="397"/>
                    </a:lnTo>
                    <a:lnTo>
                      <a:pt x="78" y="391"/>
                    </a:lnTo>
                    <a:lnTo>
                      <a:pt x="71" y="385"/>
                    </a:lnTo>
                    <a:lnTo>
                      <a:pt x="64" y="379"/>
                    </a:lnTo>
                    <a:lnTo>
                      <a:pt x="58" y="373"/>
                    </a:lnTo>
                    <a:lnTo>
                      <a:pt x="51" y="366"/>
                    </a:lnTo>
                    <a:lnTo>
                      <a:pt x="45" y="359"/>
                    </a:lnTo>
                    <a:lnTo>
                      <a:pt x="40" y="351"/>
                    </a:lnTo>
                    <a:lnTo>
                      <a:pt x="30" y="335"/>
                    </a:lnTo>
                    <a:lnTo>
                      <a:pt x="25" y="326"/>
                    </a:lnTo>
                    <a:lnTo>
                      <a:pt x="21" y="317"/>
                    </a:lnTo>
                    <a:lnTo>
                      <a:pt x="17" y="308"/>
                    </a:lnTo>
                    <a:lnTo>
                      <a:pt x="14" y="298"/>
                    </a:lnTo>
                    <a:lnTo>
                      <a:pt x="11" y="288"/>
                    </a:lnTo>
                    <a:lnTo>
                      <a:pt x="8" y="278"/>
                    </a:lnTo>
                    <a:lnTo>
                      <a:pt x="5" y="268"/>
                    </a:lnTo>
                    <a:lnTo>
                      <a:pt x="4" y="257"/>
                    </a:lnTo>
                    <a:lnTo>
                      <a:pt x="2" y="247"/>
                    </a:lnTo>
                    <a:lnTo>
                      <a:pt x="1" y="235"/>
                    </a:lnTo>
                    <a:lnTo>
                      <a:pt x="0" y="224"/>
                    </a:lnTo>
                    <a:lnTo>
                      <a:pt x="0" y="213"/>
                    </a:lnTo>
                    <a:lnTo>
                      <a:pt x="0" y="202"/>
                    </a:lnTo>
                    <a:lnTo>
                      <a:pt x="1" y="191"/>
                    </a:lnTo>
                    <a:lnTo>
                      <a:pt x="2" y="180"/>
                    </a:lnTo>
                    <a:lnTo>
                      <a:pt x="4" y="169"/>
                    </a:lnTo>
                    <a:lnTo>
                      <a:pt x="6" y="159"/>
                    </a:lnTo>
                    <a:lnTo>
                      <a:pt x="9" y="149"/>
                    </a:lnTo>
                    <a:lnTo>
                      <a:pt x="12" y="139"/>
                    </a:lnTo>
                    <a:lnTo>
                      <a:pt x="15" y="129"/>
                    </a:lnTo>
                    <a:lnTo>
                      <a:pt x="19" y="120"/>
                    </a:lnTo>
                    <a:lnTo>
                      <a:pt x="23" y="111"/>
                    </a:lnTo>
                    <a:lnTo>
                      <a:pt x="27" y="102"/>
                    </a:lnTo>
                    <a:lnTo>
                      <a:pt x="32" y="93"/>
                    </a:lnTo>
                    <a:lnTo>
                      <a:pt x="37" y="85"/>
                    </a:lnTo>
                    <a:lnTo>
                      <a:pt x="43" y="77"/>
                    </a:lnTo>
                    <a:lnTo>
                      <a:pt x="49" y="69"/>
                    </a:lnTo>
                    <a:lnTo>
                      <a:pt x="55" y="62"/>
                    </a:lnTo>
                    <a:lnTo>
                      <a:pt x="68" y="48"/>
                    </a:lnTo>
                    <a:lnTo>
                      <a:pt x="75" y="42"/>
                    </a:lnTo>
                    <a:lnTo>
                      <a:pt x="82" y="36"/>
                    </a:lnTo>
                    <a:lnTo>
                      <a:pt x="89" y="30"/>
                    </a:lnTo>
                    <a:lnTo>
                      <a:pt x="97" y="25"/>
                    </a:lnTo>
                    <a:lnTo>
                      <a:pt x="105" y="21"/>
                    </a:lnTo>
                    <a:lnTo>
                      <a:pt x="113" y="17"/>
                    </a:lnTo>
                    <a:lnTo>
                      <a:pt x="121" y="13"/>
                    </a:lnTo>
                    <a:lnTo>
                      <a:pt x="130" y="9"/>
                    </a:lnTo>
                    <a:lnTo>
                      <a:pt x="139" y="7"/>
                    </a:lnTo>
                    <a:lnTo>
                      <a:pt x="147" y="4"/>
                    </a:lnTo>
                    <a:lnTo>
                      <a:pt x="156" y="2"/>
                    </a:lnTo>
                    <a:lnTo>
                      <a:pt x="165" y="1"/>
                    </a:lnTo>
                    <a:lnTo>
                      <a:pt x="174" y="0"/>
                    </a:lnTo>
                    <a:lnTo>
                      <a:pt x="184" y="0"/>
                    </a:lnTo>
                    <a:lnTo>
                      <a:pt x="194" y="0"/>
                    </a:lnTo>
                    <a:lnTo>
                      <a:pt x="205" y="1"/>
                    </a:lnTo>
                    <a:lnTo>
                      <a:pt x="215" y="2"/>
                    </a:lnTo>
                    <a:lnTo>
                      <a:pt x="224" y="4"/>
                    </a:lnTo>
                    <a:lnTo>
                      <a:pt x="234" y="7"/>
                    </a:lnTo>
                    <a:lnTo>
                      <a:pt x="243" y="9"/>
                    </a:lnTo>
                    <a:lnTo>
                      <a:pt x="252" y="13"/>
                    </a:lnTo>
                    <a:lnTo>
                      <a:pt x="260" y="16"/>
                    </a:lnTo>
                    <a:lnTo>
                      <a:pt x="267" y="21"/>
                    </a:lnTo>
                    <a:lnTo>
                      <a:pt x="275" y="25"/>
                    </a:lnTo>
                    <a:lnTo>
                      <a:pt x="282" y="30"/>
                    </a:lnTo>
                    <a:lnTo>
                      <a:pt x="288" y="35"/>
                    </a:lnTo>
                    <a:lnTo>
                      <a:pt x="294" y="41"/>
                    </a:lnTo>
                    <a:lnTo>
                      <a:pt x="300" y="47"/>
                    </a:lnTo>
                    <a:lnTo>
                      <a:pt x="306" y="53"/>
                    </a:lnTo>
                    <a:lnTo>
                      <a:pt x="311" y="60"/>
                    </a:lnTo>
                    <a:lnTo>
                      <a:pt x="320" y="74"/>
                    </a:lnTo>
                    <a:lnTo>
                      <a:pt x="328" y="89"/>
                    </a:lnTo>
                    <a:lnTo>
                      <a:pt x="331" y="96"/>
                    </a:lnTo>
                    <a:lnTo>
                      <a:pt x="334" y="104"/>
                    </a:lnTo>
                    <a:lnTo>
                      <a:pt x="337" y="112"/>
                    </a:lnTo>
                    <a:lnTo>
                      <a:pt x="340" y="121"/>
                    </a:lnTo>
                    <a:lnTo>
                      <a:pt x="342" y="129"/>
                    </a:lnTo>
                    <a:lnTo>
                      <a:pt x="344" y="137"/>
                    </a:lnTo>
                    <a:lnTo>
                      <a:pt x="345" y="146"/>
                    </a:lnTo>
                    <a:lnTo>
                      <a:pt x="347" y="155"/>
                    </a:lnTo>
                    <a:lnTo>
                      <a:pt x="348" y="172"/>
                    </a:lnTo>
                    <a:lnTo>
                      <a:pt x="349" y="189"/>
                    </a:lnTo>
                    <a:lnTo>
                      <a:pt x="349" y="227"/>
                    </a:lnTo>
                    <a:lnTo>
                      <a:pt x="64" y="227"/>
                    </a:lnTo>
                    <a:close/>
                    <a:moveTo>
                      <a:pt x="66" y="176"/>
                    </a:moveTo>
                    <a:lnTo>
                      <a:pt x="289" y="176"/>
                    </a:lnTo>
                    <a:lnTo>
                      <a:pt x="289" y="163"/>
                    </a:lnTo>
                    <a:lnTo>
                      <a:pt x="288" y="157"/>
                    </a:lnTo>
                    <a:lnTo>
                      <a:pt x="287" y="151"/>
                    </a:lnTo>
                    <a:lnTo>
                      <a:pt x="285" y="140"/>
                    </a:lnTo>
                    <a:lnTo>
                      <a:pt x="282" y="129"/>
                    </a:lnTo>
                    <a:lnTo>
                      <a:pt x="280" y="124"/>
                    </a:lnTo>
                    <a:lnTo>
                      <a:pt x="277" y="118"/>
                    </a:lnTo>
                    <a:lnTo>
                      <a:pt x="272" y="109"/>
                    </a:lnTo>
                    <a:lnTo>
                      <a:pt x="267" y="100"/>
                    </a:lnTo>
                    <a:lnTo>
                      <a:pt x="260" y="92"/>
                    </a:lnTo>
                    <a:lnTo>
                      <a:pt x="253" y="84"/>
                    </a:lnTo>
                    <a:lnTo>
                      <a:pt x="245" y="78"/>
                    </a:lnTo>
                    <a:lnTo>
                      <a:pt x="235" y="72"/>
                    </a:lnTo>
                    <a:lnTo>
                      <a:pt x="226" y="68"/>
                    </a:lnTo>
                    <a:lnTo>
                      <a:pt x="216" y="64"/>
                    </a:lnTo>
                    <a:lnTo>
                      <a:pt x="206" y="61"/>
                    </a:lnTo>
                    <a:lnTo>
                      <a:pt x="195" y="59"/>
                    </a:lnTo>
                    <a:lnTo>
                      <a:pt x="184" y="59"/>
                    </a:lnTo>
                    <a:lnTo>
                      <a:pt x="172" y="60"/>
                    </a:lnTo>
                    <a:lnTo>
                      <a:pt x="161" y="61"/>
                    </a:lnTo>
                    <a:lnTo>
                      <a:pt x="155" y="63"/>
                    </a:lnTo>
                    <a:lnTo>
                      <a:pt x="150" y="64"/>
                    </a:lnTo>
                    <a:lnTo>
                      <a:pt x="140" y="68"/>
                    </a:lnTo>
                    <a:lnTo>
                      <a:pt x="130" y="73"/>
                    </a:lnTo>
                    <a:lnTo>
                      <a:pt x="121" y="79"/>
                    </a:lnTo>
                    <a:lnTo>
                      <a:pt x="113" y="86"/>
                    </a:lnTo>
                    <a:lnTo>
                      <a:pt x="105" y="94"/>
                    </a:lnTo>
                    <a:lnTo>
                      <a:pt x="98" y="102"/>
                    </a:lnTo>
                    <a:lnTo>
                      <a:pt x="91" y="111"/>
                    </a:lnTo>
                    <a:lnTo>
                      <a:pt x="85" y="121"/>
                    </a:lnTo>
                    <a:lnTo>
                      <a:pt x="80" y="131"/>
                    </a:lnTo>
                    <a:lnTo>
                      <a:pt x="78" y="136"/>
                    </a:lnTo>
                    <a:lnTo>
                      <a:pt x="75" y="142"/>
                    </a:lnTo>
                    <a:lnTo>
                      <a:pt x="71" y="153"/>
                    </a:lnTo>
                    <a:lnTo>
                      <a:pt x="68" y="164"/>
                    </a:lnTo>
                    <a:lnTo>
                      <a:pt x="66" y="17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30" name="Freeform 13"/>
              <p:cNvSpPr>
                <a:spLocks/>
              </p:cNvSpPr>
              <p:nvPr userDrawn="1"/>
            </p:nvSpPr>
            <p:spPr bwMode="auto">
              <a:xfrm>
                <a:off x="6226175" y="4538663"/>
                <a:ext cx="908050" cy="652463"/>
              </a:xfrm>
              <a:custGeom>
                <a:avLst/>
                <a:gdLst>
                  <a:gd name="T0" fmla="*/ 448 w 572"/>
                  <a:gd name="T1" fmla="*/ 411 h 411"/>
                  <a:gd name="T2" fmla="*/ 377 w 572"/>
                  <a:gd name="T3" fmla="*/ 411 h 411"/>
                  <a:gd name="T4" fmla="*/ 285 w 572"/>
                  <a:gd name="T5" fmla="*/ 80 h 411"/>
                  <a:gd name="T6" fmla="*/ 194 w 572"/>
                  <a:gd name="T7" fmla="*/ 411 h 411"/>
                  <a:gd name="T8" fmla="*/ 124 w 572"/>
                  <a:gd name="T9" fmla="*/ 411 h 411"/>
                  <a:gd name="T10" fmla="*/ 0 w 572"/>
                  <a:gd name="T11" fmla="*/ 0 h 411"/>
                  <a:gd name="T12" fmla="*/ 68 w 572"/>
                  <a:gd name="T13" fmla="*/ 0 h 411"/>
                  <a:gd name="T14" fmla="*/ 161 w 572"/>
                  <a:gd name="T15" fmla="*/ 340 h 411"/>
                  <a:gd name="T16" fmla="*/ 256 w 572"/>
                  <a:gd name="T17" fmla="*/ 0 h 411"/>
                  <a:gd name="T18" fmla="*/ 319 w 572"/>
                  <a:gd name="T19" fmla="*/ 0 h 411"/>
                  <a:gd name="T20" fmla="*/ 415 w 572"/>
                  <a:gd name="T21" fmla="*/ 340 h 411"/>
                  <a:gd name="T22" fmla="*/ 507 w 572"/>
                  <a:gd name="T23" fmla="*/ 0 h 411"/>
                  <a:gd name="T24" fmla="*/ 572 w 572"/>
                  <a:gd name="T25" fmla="*/ 0 h 411"/>
                  <a:gd name="T26" fmla="*/ 448 w 572"/>
                  <a:gd name="T27" fmla="*/ 411 h 4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72" h="411">
                    <a:moveTo>
                      <a:pt x="448" y="411"/>
                    </a:moveTo>
                    <a:lnTo>
                      <a:pt x="377" y="411"/>
                    </a:lnTo>
                    <a:lnTo>
                      <a:pt x="285" y="80"/>
                    </a:lnTo>
                    <a:lnTo>
                      <a:pt x="194" y="411"/>
                    </a:lnTo>
                    <a:lnTo>
                      <a:pt x="124" y="411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161" y="340"/>
                    </a:lnTo>
                    <a:lnTo>
                      <a:pt x="256" y="0"/>
                    </a:lnTo>
                    <a:lnTo>
                      <a:pt x="319" y="0"/>
                    </a:lnTo>
                    <a:lnTo>
                      <a:pt x="415" y="340"/>
                    </a:lnTo>
                    <a:lnTo>
                      <a:pt x="507" y="0"/>
                    </a:lnTo>
                    <a:lnTo>
                      <a:pt x="572" y="0"/>
                    </a:lnTo>
                    <a:lnTo>
                      <a:pt x="448" y="41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31" name="Freeform 14"/>
              <p:cNvSpPr>
                <a:spLocks noEditPoints="1"/>
              </p:cNvSpPr>
              <p:nvPr userDrawn="1"/>
            </p:nvSpPr>
            <p:spPr bwMode="auto">
              <a:xfrm>
                <a:off x="7207250" y="4527551"/>
                <a:ext cx="584200" cy="676275"/>
              </a:xfrm>
              <a:custGeom>
                <a:avLst/>
                <a:gdLst>
                  <a:gd name="T0" fmla="*/ 152 w 368"/>
                  <a:gd name="T1" fmla="*/ 424 h 426"/>
                  <a:gd name="T2" fmla="*/ 114 w 368"/>
                  <a:gd name="T3" fmla="*/ 413 h 426"/>
                  <a:gd name="T4" fmla="*/ 82 w 368"/>
                  <a:gd name="T5" fmla="*/ 395 h 426"/>
                  <a:gd name="T6" fmla="*/ 54 w 368"/>
                  <a:gd name="T7" fmla="*/ 370 h 426"/>
                  <a:gd name="T8" fmla="*/ 37 w 368"/>
                  <a:gd name="T9" fmla="*/ 348 h 426"/>
                  <a:gd name="T10" fmla="*/ 19 w 368"/>
                  <a:gd name="T11" fmla="*/ 314 h 426"/>
                  <a:gd name="T12" fmla="*/ 7 w 368"/>
                  <a:gd name="T13" fmla="*/ 276 h 426"/>
                  <a:gd name="T14" fmla="*/ 0 w 368"/>
                  <a:gd name="T15" fmla="*/ 213 h 426"/>
                  <a:gd name="T16" fmla="*/ 4 w 368"/>
                  <a:gd name="T17" fmla="*/ 160 h 426"/>
                  <a:gd name="T18" fmla="*/ 15 w 368"/>
                  <a:gd name="T19" fmla="*/ 121 h 426"/>
                  <a:gd name="T20" fmla="*/ 32 w 368"/>
                  <a:gd name="T21" fmla="*/ 86 h 426"/>
                  <a:gd name="T22" fmla="*/ 54 w 368"/>
                  <a:gd name="T23" fmla="*/ 55 h 426"/>
                  <a:gd name="T24" fmla="*/ 82 w 368"/>
                  <a:gd name="T25" fmla="*/ 31 h 426"/>
                  <a:gd name="T26" fmla="*/ 114 w 368"/>
                  <a:gd name="T27" fmla="*/ 13 h 426"/>
                  <a:gd name="T28" fmla="*/ 152 w 368"/>
                  <a:gd name="T29" fmla="*/ 2 h 426"/>
                  <a:gd name="T30" fmla="*/ 195 w 368"/>
                  <a:gd name="T31" fmla="*/ 0 h 426"/>
                  <a:gd name="T32" fmla="*/ 235 w 368"/>
                  <a:gd name="T33" fmla="*/ 7 h 426"/>
                  <a:gd name="T34" fmla="*/ 271 w 368"/>
                  <a:gd name="T35" fmla="*/ 21 h 426"/>
                  <a:gd name="T36" fmla="*/ 301 w 368"/>
                  <a:gd name="T37" fmla="*/ 42 h 426"/>
                  <a:gd name="T38" fmla="*/ 326 w 368"/>
                  <a:gd name="T39" fmla="*/ 70 h 426"/>
                  <a:gd name="T40" fmla="*/ 345 w 368"/>
                  <a:gd name="T41" fmla="*/ 102 h 426"/>
                  <a:gd name="T42" fmla="*/ 359 w 368"/>
                  <a:gd name="T43" fmla="*/ 140 h 426"/>
                  <a:gd name="T44" fmla="*/ 368 w 368"/>
                  <a:gd name="T45" fmla="*/ 202 h 426"/>
                  <a:gd name="T46" fmla="*/ 365 w 368"/>
                  <a:gd name="T47" fmla="*/ 255 h 426"/>
                  <a:gd name="T48" fmla="*/ 356 w 368"/>
                  <a:gd name="T49" fmla="*/ 295 h 426"/>
                  <a:gd name="T50" fmla="*/ 336 w 368"/>
                  <a:gd name="T51" fmla="*/ 340 h 426"/>
                  <a:gd name="T52" fmla="*/ 308 w 368"/>
                  <a:gd name="T53" fmla="*/ 377 h 426"/>
                  <a:gd name="T54" fmla="*/ 279 w 368"/>
                  <a:gd name="T55" fmla="*/ 400 h 426"/>
                  <a:gd name="T56" fmla="*/ 244 w 368"/>
                  <a:gd name="T57" fmla="*/ 416 h 426"/>
                  <a:gd name="T58" fmla="*/ 205 w 368"/>
                  <a:gd name="T59" fmla="*/ 425 h 426"/>
                  <a:gd name="T60" fmla="*/ 176 w 368"/>
                  <a:gd name="T61" fmla="*/ 59 h 426"/>
                  <a:gd name="T62" fmla="*/ 148 w 368"/>
                  <a:gd name="T63" fmla="*/ 64 h 426"/>
                  <a:gd name="T64" fmla="*/ 125 w 368"/>
                  <a:gd name="T65" fmla="*/ 75 h 426"/>
                  <a:gd name="T66" fmla="*/ 104 w 368"/>
                  <a:gd name="T67" fmla="*/ 90 h 426"/>
                  <a:gd name="T68" fmla="*/ 79 w 368"/>
                  <a:gd name="T69" fmla="*/ 128 h 426"/>
                  <a:gd name="T70" fmla="*/ 66 w 368"/>
                  <a:gd name="T71" fmla="*/ 168 h 426"/>
                  <a:gd name="T72" fmla="*/ 62 w 368"/>
                  <a:gd name="T73" fmla="*/ 213 h 426"/>
                  <a:gd name="T74" fmla="*/ 69 w 368"/>
                  <a:gd name="T75" fmla="*/ 271 h 426"/>
                  <a:gd name="T76" fmla="*/ 88 w 368"/>
                  <a:gd name="T77" fmla="*/ 315 h 426"/>
                  <a:gd name="T78" fmla="*/ 109 w 368"/>
                  <a:gd name="T79" fmla="*/ 340 h 426"/>
                  <a:gd name="T80" fmla="*/ 136 w 368"/>
                  <a:gd name="T81" fmla="*/ 357 h 426"/>
                  <a:gd name="T82" fmla="*/ 162 w 368"/>
                  <a:gd name="T83" fmla="*/ 365 h 426"/>
                  <a:gd name="T84" fmla="*/ 191 w 368"/>
                  <a:gd name="T85" fmla="*/ 367 h 426"/>
                  <a:gd name="T86" fmla="*/ 219 w 368"/>
                  <a:gd name="T87" fmla="*/ 362 h 426"/>
                  <a:gd name="T88" fmla="*/ 243 w 368"/>
                  <a:gd name="T89" fmla="*/ 351 h 426"/>
                  <a:gd name="T90" fmla="*/ 263 w 368"/>
                  <a:gd name="T91" fmla="*/ 335 h 426"/>
                  <a:gd name="T92" fmla="*/ 283 w 368"/>
                  <a:gd name="T93" fmla="*/ 310 h 426"/>
                  <a:gd name="T94" fmla="*/ 299 w 368"/>
                  <a:gd name="T95" fmla="*/ 271 h 426"/>
                  <a:gd name="T96" fmla="*/ 306 w 368"/>
                  <a:gd name="T97" fmla="*/ 228 h 426"/>
                  <a:gd name="T98" fmla="*/ 302 w 368"/>
                  <a:gd name="T99" fmla="*/ 168 h 426"/>
                  <a:gd name="T100" fmla="*/ 283 w 368"/>
                  <a:gd name="T101" fmla="*/ 116 h 426"/>
                  <a:gd name="T102" fmla="*/ 263 w 368"/>
                  <a:gd name="T103" fmla="*/ 90 h 426"/>
                  <a:gd name="T104" fmla="*/ 238 w 368"/>
                  <a:gd name="T105" fmla="*/ 71 h 426"/>
                  <a:gd name="T106" fmla="*/ 199 w 368"/>
                  <a:gd name="T107" fmla="*/ 60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68" h="426">
                    <a:moveTo>
                      <a:pt x="184" y="426"/>
                    </a:moveTo>
                    <a:lnTo>
                      <a:pt x="173" y="426"/>
                    </a:lnTo>
                    <a:lnTo>
                      <a:pt x="163" y="425"/>
                    </a:lnTo>
                    <a:lnTo>
                      <a:pt x="152" y="424"/>
                    </a:lnTo>
                    <a:lnTo>
                      <a:pt x="142" y="422"/>
                    </a:lnTo>
                    <a:lnTo>
                      <a:pt x="133" y="419"/>
                    </a:lnTo>
                    <a:lnTo>
                      <a:pt x="123" y="416"/>
                    </a:lnTo>
                    <a:lnTo>
                      <a:pt x="114" y="413"/>
                    </a:lnTo>
                    <a:lnTo>
                      <a:pt x="106" y="409"/>
                    </a:lnTo>
                    <a:lnTo>
                      <a:pt x="97" y="405"/>
                    </a:lnTo>
                    <a:lnTo>
                      <a:pt x="89" y="400"/>
                    </a:lnTo>
                    <a:lnTo>
                      <a:pt x="82" y="395"/>
                    </a:lnTo>
                    <a:lnTo>
                      <a:pt x="74" y="389"/>
                    </a:lnTo>
                    <a:lnTo>
                      <a:pt x="67" y="383"/>
                    </a:lnTo>
                    <a:lnTo>
                      <a:pt x="60" y="377"/>
                    </a:lnTo>
                    <a:lnTo>
                      <a:pt x="54" y="370"/>
                    </a:lnTo>
                    <a:lnTo>
                      <a:pt x="48" y="363"/>
                    </a:lnTo>
                    <a:lnTo>
                      <a:pt x="42" y="356"/>
                    </a:lnTo>
                    <a:lnTo>
                      <a:pt x="39" y="352"/>
                    </a:lnTo>
                    <a:lnTo>
                      <a:pt x="37" y="348"/>
                    </a:lnTo>
                    <a:lnTo>
                      <a:pt x="32" y="340"/>
                    </a:lnTo>
                    <a:lnTo>
                      <a:pt x="27" y="332"/>
                    </a:lnTo>
                    <a:lnTo>
                      <a:pt x="23" y="323"/>
                    </a:lnTo>
                    <a:lnTo>
                      <a:pt x="19" y="314"/>
                    </a:lnTo>
                    <a:lnTo>
                      <a:pt x="15" y="305"/>
                    </a:lnTo>
                    <a:lnTo>
                      <a:pt x="12" y="295"/>
                    </a:lnTo>
                    <a:lnTo>
                      <a:pt x="9" y="286"/>
                    </a:lnTo>
                    <a:lnTo>
                      <a:pt x="7" y="276"/>
                    </a:lnTo>
                    <a:lnTo>
                      <a:pt x="4" y="266"/>
                    </a:lnTo>
                    <a:lnTo>
                      <a:pt x="3" y="255"/>
                    </a:lnTo>
                    <a:lnTo>
                      <a:pt x="0" y="234"/>
                    </a:lnTo>
                    <a:lnTo>
                      <a:pt x="0" y="213"/>
                    </a:lnTo>
                    <a:lnTo>
                      <a:pt x="0" y="191"/>
                    </a:lnTo>
                    <a:lnTo>
                      <a:pt x="1" y="180"/>
                    </a:lnTo>
                    <a:lnTo>
                      <a:pt x="3" y="170"/>
                    </a:lnTo>
                    <a:lnTo>
                      <a:pt x="4" y="160"/>
                    </a:lnTo>
                    <a:lnTo>
                      <a:pt x="7" y="150"/>
                    </a:lnTo>
                    <a:lnTo>
                      <a:pt x="9" y="140"/>
                    </a:lnTo>
                    <a:lnTo>
                      <a:pt x="12" y="130"/>
                    </a:lnTo>
                    <a:lnTo>
                      <a:pt x="15" y="121"/>
                    </a:lnTo>
                    <a:lnTo>
                      <a:pt x="19" y="111"/>
                    </a:lnTo>
                    <a:lnTo>
                      <a:pt x="23" y="102"/>
                    </a:lnTo>
                    <a:lnTo>
                      <a:pt x="27" y="94"/>
                    </a:lnTo>
                    <a:lnTo>
                      <a:pt x="32" y="86"/>
                    </a:lnTo>
                    <a:lnTo>
                      <a:pt x="37" y="77"/>
                    </a:lnTo>
                    <a:lnTo>
                      <a:pt x="42" y="70"/>
                    </a:lnTo>
                    <a:lnTo>
                      <a:pt x="48" y="62"/>
                    </a:lnTo>
                    <a:lnTo>
                      <a:pt x="54" y="55"/>
                    </a:lnTo>
                    <a:lnTo>
                      <a:pt x="60" y="49"/>
                    </a:lnTo>
                    <a:lnTo>
                      <a:pt x="67" y="42"/>
                    </a:lnTo>
                    <a:lnTo>
                      <a:pt x="74" y="36"/>
                    </a:lnTo>
                    <a:lnTo>
                      <a:pt x="82" y="31"/>
                    </a:lnTo>
                    <a:lnTo>
                      <a:pt x="89" y="26"/>
                    </a:lnTo>
                    <a:lnTo>
                      <a:pt x="97" y="21"/>
                    </a:lnTo>
                    <a:lnTo>
                      <a:pt x="106" y="17"/>
                    </a:lnTo>
                    <a:lnTo>
                      <a:pt x="114" y="13"/>
                    </a:lnTo>
                    <a:lnTo>
                      <a:pt x="123" y="10"/>
                    </a:lnTo>
                    <a:lnTo>
                      <a:pt x="133" y="7"/>
                    </a:lnTo>
                    <a:lnTo>
                      <a:pt x="142" y="4"/>
                    </a:lnTo>
                    <a:lnTo>
                      <a:pt x="152" y="2"/>
                    </a:lnTo>
                    <a:lnTo>
                      <a:pt x="163" y="1"/>
                    </a:lnTo>
                    <a:lnTo>
                      <a:pt x="173" y="0"/>
                    </a:lnTo>
                    <a:lnTo>
                      <a:pt x="184" y="0"/>
                    </a:lnTo>
                    <a:lnTo>
                      <a:pt x="195" y="0"/>
                    </a:lnTo>
                    <a:lnTo>
                      <a:pt x="205" y="1"/>
                    </a:lnTo>
                    <a:lnTo>
                      <a:pt x="216" y="2"/>
                    </a:lnTo>
                    <a:lnTo>
                      <a:pt x="225" y="4"/>
                    </a:lnTo>
                    <a:lnTo>
                      <a:pt x="235" y="7"/>
                    </a:lnTo>
                    <a:lnTo>
                      <a:pt x="244" y="10"/>
                    </a:lnTo>
                    <a:lnTo>
                      <a:pt x="253" y="13"/>
                    </a:lnTo>
                    <a:lnTo>
                      <a:pt x="262" y="17"/>
                    </a:lnTo>
                    <a:lnTo>
                      <a:pt x="271" y="21"/>
                    </a:lnTo>
                    <a:lnTo>
                      <a:pt x="279" y="26"/>
                    </a:lnTo>
                    <a:lnTo>
                      <a:pt x="286" y="31"/>
                    </a:lnTo>
                    <a:lnTo>
                      <a:pt x="294" y="36"/>
                    </a:lnTo>
                    <a:lnTo>
                      <a:pt x="301" y="42"/>
                    </a:lnTo>
                    <a:lnTo>
                      <a:pt x="308" y="49"/>
                    </a:lnTo>
                    <a:lnTo>
                      <a:pt x="314" y="55"/>
                    </a:lnTo>
                    <a:lnTo>
                      <a:pt x="320" y="62"/>
                    </a:lnTo>
                    <a:lnTo>
                      <a:pt x="326" y="70"/>
                    </a:lnTo>
                    <a:lnTo>
                      <a:pt x="331" y="77"/>
                    </a:lnTo>
                    <a:lnTo>
                      <a:pt x="336" y="86"/>
                    </a:lnTo>
                    <a:lnTo>
                      <a:pt x="341" y="94"/>
                    </a:lnTo>
                    <a:lnTo>
                      <a:pt x="345" y="102"/>
                    </a:lnTo>
                    <a:lnTo>
                      <a:pt x="349" y="111"/>
                    </a:lnTo>
                    <a:lnTo>
                      <a:pt x="353" y="121"/>
                    </a:lnTo>
                    <a:lnTo>
                      <a:pt x="356" y="130"/>
                    </a:lnTo>
                    <a:lnTo>
                      <a:pt x="359" y="140"/>
                    </a:lnTo>
                    <a:lnTo>
                      <a:pt x="361" y="150"/>
                    </a:lnTo>
                    <a:lnTo>
                      <a:pt x="365" y="170"/>
                    </a:lnTo>
                    <a:lnTo>
                      <a:pt x="367" y="191"/>
                    </a:lnTo>
                    <a:lnTo>
                      <a:pt x="368" y="202"/>
                    </a:lnTo>
                    <a:lnTo>
                      <a:pt x="368" y="213"/>
                    </a:lnTo>
                    <a:lnTo>
                      <a:pt x="367" y="234"/>
                    </a:lnTo>
                    <a:lnTo>
                      <a:pt x="366" y="245"/>
                    </a:lnTo>
                    <a:lnTo>
                      <a:pt x="365" y="255"/>
                    </a:lnTo>
                    <a:lnTo>
                      <a:pt x="363" y="266"/>
                    </a:lnTo>
                    <a:lnTo>
                      <a:pt x="361" y="276"/>
                    </a:lnTo>
                    <a:lnTo>
                      <a:pt x="359" y="286"/>
                    </a:lnTo>
                    <a:lnTo>
                      <a:pt x="356" y="295"/>
                    </a:lnTo>
                    <a:lnTo>
                      <a:pt x="349" y="314"/>
                    </a:lnTo>
                    <a:lnTo>
                      <a:pt x="345" y="323"/>
                    </a:lnTo>
                    <a:lnTo>
                      <a:pt x="341" y="332"/>
                    </a:lnTo>
                    <a:lnTo>
                      <a:pt x="336" y="340"/>
                    </a:lnTo>
                    <a:lnTo>
                      <a:pt x="331" y="348"/>
                    </a:lnTo>
                    <a:lnTo>
                      <a:pt x="320" y="363"/>
                    </a:lnTo>
                    <a:lnTo>
                      <a:pt x="314" y="370"/>
                    </a:lnTo>
                    <a:lnTo>
                      <a:pt x="308" y="377"/>
                    </a:lnTo>
                    <a:lnTo>
                      <a:pt x="301" y="383"/>
                    </a:lnTo>
                    <a:lnTo>
                      <a:pt x="294" y="389"/>
                    </a:lnTo>
                    <a:lnTo>
                      <a:pt x="286" y="395"/>
                    </a:lnTo>
                    <a:lnTo>
                      <a:pt x="279" y="400"/>
                    </a:lnTo>
                    <a:lnTo>
                      <a:pt x="271" y="405"/>
                    </a:lnTo>
                    <a:lnTo>
                      <a:pt x="262" y="409"/>
                    </a:lnTo>
                    <a:lnTo>
                      <a:pt x="253" y="413"/>
                    </a:lnTo>
                    <a:lnTo>
                      <a:pt x="244" y="416"/>
                    </a:lnTo>
                    <a:lnTo>
                      <a:pt x="235" y="419"/>
                    </a:lnTo>
                    <a:lnTo>
                      <a:pt x="225" y="422"/>
                    </a:lnTo>
                    <a:lnTo>
                      <a:pt x="216" y="424"/>
                    </a:lnTo>
                    <a:lnTo>
                      <a:pt x="205" y="425"/>
                    </a:lnTo>
                    <a:lnTo>
                      <a:pt x="195" y="426"/>
                    </a:lnTo>
                    <a:lnTo>
                      <a:pt x="184" y="426"/>
                    </a:lnTo>
                    <a:close/>
                    <a:moveTo>
                      <a:pt x="184" y="59"/>
                    </a:moveTo>
                    <a:lnTo>
                      <a:pt x="176" y="59"/>
                    </a:lnTo>
                    <a:lnTo>
                      <a:pt x="169" y="60"/>
                    </a:lnTo>
                    <a:lnTo>
                      <a:pt x="162" y="61"/>
                    </a:lnTo>
                    <a:lnTo>
                      <a:pt x="155" y="62"/>
                    </a:lnTo>
                    <a:lnTo>
                      <a:pt x="148" y="64"/>
                    </a:lnTo>
                    <a:lnTo>
                      <a:pt x="142" y="66"/>
                    </a:lnTo>
                    <a:lnTo>
                      <a:pt x="136" y="69"/>
                    </a:lnTo>
                    <a:lnTo>
                      <a:pt x="130" y="71"/>
                    </a:lnTo>
                    <a:lnTo>
                      <a:pt x="125" y="75"/>
                    </a:lnTo>
                    <a:lnTo>
                      <a:pt x="119" y="78"/>
                    </a:lnTo>
                    <a:lnTo>
                      <a:pt x="114" y="82"/>
                    </a:lnTo>
                    <a:lnTo>
                      <a:pt x="109" y="86"/>
                    </a:lnTo>
                    <a:lnTo>
                      <a:pt x="104" y="90"/>
                    </a:lnTo>
                    <a:lnTo>
                      <a:pt x="100" y="95"/>
                    </a:lnTo>
                    <a:lnTo>
                      <a:pt x="92" y="105"/>
                    </a:lnTo>
                    <a:lnTo>
                      <a:pt x="85" y="116"/>
                    </a:lnTo>
                    <a:lnTo>
                      <a:pt x="79" y="128"/>
                    </a:lnTo>
                    <a:lnTo>
                      <a:pt x="76" y="134"/>
                    </a:lnTo>
                    <a:lnTo>
                      <a:pt x="73" y="141"/>
                    </a:lnTo>
                    <a:lnTo>
                      <a:pt x="69" y="154"/>
                    </a:lnTo>
                    <a:lnTo>
                      <a:pt x="66" y="168"/>
                    </a:lnTo>
                    <a:lnTo>
                      <a:pt x="65" y="175"/>
                    </a:lnTo>
                    <a:lnTo>
                      <a:pt x="63" y="182"/>
                    </a:lnTo>
                    <a:lnTo>
                      <a:pt x="62" y="197"/>
                    </a:lnTo>
                    <a:lnTo>
                      <a:pt x="62" y="213"/>
                    </a:lnTo>
                    <a:lnTo>
                      <a:pt x="62" y="228"/>
                    </a:lnTo>
                    <a:lnTo>
                      <a:pt x="63" y="243"/>
                    </a:lnTo>
                    <a:lnTo>
                      <a:pt x="66" y="257"/>
                    </a:lnTo>
                    <a:lnTo>
                      <a:pt x="69" y="271"/>
                    </a:lnTo>
                    <a:lnTo>
                      <a:pt x="73" y="285"/>
                    </a:lnTo>
                    <a:lnTo>
                      <a:pt x="79" y="298"/>
                    </a:lnTo>
                    <a:lnTo>
                      <a:pt x="85" y="310"/>
                    </a:lnTo>
                    <a:lnTo>
                      <a:pt x="88" y="315"/>
                    </a:lnTo>
                    <a:lnTo>
                      <a:pt x="92" y="321"/>
                    </a:lnTo>
                    <a:lnTo>
                      <a:pt x="100" y="331"/>
                    </a:lnTo>
                    <a:lnTo>
                      <a:pt x="104" y="335"/>
                    </a:lnTo>
                    <a:lnTo>
                      <a:pt x="109" y="340"/>
                    </a:lnTo>
                    <a:lnTo>
                      <a:pt x="119" y="348"/>
                    </a:lnTo>
                    <a:lnTo>
                      <a:pt x="125" y="351"/>
                    </a:lnTo>
                    <a:lnTo>
                      <a:pt x="130" y="354"/>
                    </a:lnTo>
                    <a:lnTo>
                      <a:pt x="136" y="357"/>
                    </a:lnTo>
                    <a:lnTo>
                      <a:pt x="142" y="360"/>
                    </a:lnTo>
                    <a:lnTo>
                      <a:pt x="148" y="362"/>
                    </a:lnTo>
                    <a:lnTo>
                      <a:pt x="155" y="364"/>
                    </a:lnTo>
                    <a:lnTo>
                      <a:pt x="162" y="365"/>
                    </a:lnTo>
                    <a:lnTo>
                      <a:pt x="169" y="366"/>
                    </a:lnTo>
                    <a:lnTo>
                      <a:pt x="176" y="367"/>
                    </a:lnTo>
                    <a:lnTo>
                      <a:pt x="184" y="367"/>
                    </a:lnTo>
                    <a:lnTo>
                      <a:pt x="191" y="367"/>
                    </a:lnTo>
                    <a:lnTo>
                      <a:pt x="199" y="366"/>
                    </a:lnTo>
                    <a:lnTo>
                      <a:pt x="206" y="365"/>
                    </a:lnTo>
                    <a:lnTo>
                      <a:pt x="213" y="364"/>
                    </a:lnTo>
                    <a:lnTo>
                      <a:pt x="219" y="362"/>
                    </a:lnTo>
                    <a:lnTo>
                      <a:pt x="226" y="360"/>
                    </a:lnTo>
                    <a:lnTo>
                      <a:pt x="232" y="357"/>
                    </a:lnTo>
                    <a:lnTo>
                      <a:pt x="238" y="354"/>
                    </a:lnTo>
                    <a:lnTo>
                      <a:pt x="243" y="351"/>
                    </a:lnTo>
                    <a:lnTo>
                      <a:pt x="249" y="348"/>
                    </a:lnTo>
                    <a:lnTo>
                      <a:pt x="254" y="344"/>
                    </a:lnTo>
                    <a:lnTo>
                      <a:pt x="259" y="340"/>
                    </a:lnTo>
                    <a:lnTo>
                      <a:pt x="263" y="335"/>
                    </a:lnTo>
                    <a:lnTo>
                      <a:pt x="268" y="331"/>
                    </a:lnTo>
                    <a:lnTo>
                      <a:pt x="272" y="326"/>
                    </a:lnTo>
                    <a:lnTo>
                      <a:pt x="276" y="321"/>
                    </a:lnTo>
                    <a:lnTo>
                      <a:pt x="283" y="310"/>
                    </a:lnTo>
                    <a:lnTo>
                      <a:pt x="289" y="298"/>
                    </a:lnTo>
                    <a:lnTo>
                      <a:pt x="292" y="291"/>
                    </a:lnTo>
                    <a:lnTo>
                      <a:pt x="294" y="285"/>
                    </a:lnTo>
                    <a:lnTo>
                      <a:pt x="299" y="271"/>
                    </a:lnTo>
                    <a:lnTo>
                      <a:pt x="302" y="257"/>
                    </a:lnTo>
                    <a:lnTo>
                      <a:pt x="303" y="250"/>
                    </a:lnTo>
                    <a:lnTo>
                      <a:pt x="304" y="243"/>
                    </a:lnTo>
                    <a:lnTo>
                      <a:pt x="306" y="228"/>
                    </a:lnTo>
                    <a:lnTo>
                      <a:pt x="306" y="213"/>
                    </a:lnTo>
                    <a:lnTo>
                      <a:pt x="306" y="197"/>
                    </a:lnTo>
                    <a:lnTo>
                      <a:pt x="304" y="182"/>
                    </a:lnTo>
                    <a:lnTo>
                      <a:pt x="302" y="168"/>
                    </a:lnTo>
                    <a:lnTo>
                      <a:pt x="299" y="154"/>
                    </a:lnTo>
                    <a:lnTo>
                      <a:pt x="294" y="141"/>
                    </a:lnTo>
                    <a:lnTo>
                      <a:pt x="289" y="128"/>
                    </a:lnTo>
                    <a:lnTo>
                      <a:pt x="283" y="116"/>
                    </a:lnTo>
                    <a:lnTo>
                      <a:pt x="280" y="110"/>
                    </a:lnTo>
                    <a:lnTo>
                      <a:pt x="276" y="105"/>
                    </a:lnTo>
                    <a:lnTo>
                      <a:pt x="268" y="95"/>
                    </a:lnTo>
                    <a:lnTo>
                      <a:pt x="263" y="90"/>
                    </a:lnTo>
                    <a:lnTo>
                      <a:pt x="259" y="86"/>
                    </a:lnTo>
                    <a:lnTo>
                      <a:pt x="249" y="78"/>
                    </a:lnTo>
                    <a:lnTo>
                      <a:pt x="243" y="75"/>
                    </a:lnTo>
                    <a:lnTo>
                      <a:pt x="238" y="71"/>
                    </a:lnTo>
                    <a:lnTo>
                      <a:pt x="232" y="69"/>
                    </a:lnTo>
                    <a:lnTo>
                      <a:pt x="226" y="66"/>
                    </a:lnTo>
                    <a:lnTo>
                      <a:pt x="213" y="62"/>
                    </a:lnTo>
                    <a:lnTo>
                      <a:pt x="199" y="60"/>
                    </a:lnTo>
                    <a:lnTo>
                      <a:pt x="191" y="59"/>
                    </a:lnTo>
                    <a:lnTo>
                      <a:pt x="184" y="5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1024" name="Freeform 15"/>
              <p:cNvSpPr>
                <a:spLocks/>
              </p:cNvSpPr>
              <p:nvPr userDrawn="1"/>
            </p:nvSpPr>
            <p:spPr bwMode="auto">
              <a:xfrm>
                <a:off x="7953375" y="4525963"/>
                <a:ext cx="328612" cy="666750"/>
              </a:xfrm>
              <a:custGeom>
                <a:avLst/>
                <a:gdLst>
                  <a:gd name="T0" fmla="*/ 207 w 207"/>
                  <a:gd name="T1" fmla="*/ 67 h 420"/>
                  <a:gd name="T2" fmla="*/ 192 w 207"/>
                  <a:gd name="T3" fmla="*/ 63 h 420"/>
                  <a:gd name="T4" fmla="*/ 185 w 207"/>
                  <a:gd name="T5" fmla="*/ 61 h 420"/>
                  <a:gd name="T6" fmla="*/ 178 w 207"/>
                  <a:gd name="T7" fmla="*/ 60 h 420"/>
                  <a:gd name="T8" fmla="*/ 171 w 207"/>
                  <a:gd name="T9" fmla="*/ 60 h 420"/>
                  <a:gd name="T10" fmla="*/ 164 w 207"/>
                  <a:gd name="T11" fmla="*/ 60 h 420"/>
                  <a:gd name="T12" fmla="*/ 157 w 207"/>
                  <a:gd name="T13" fmla="*/ 60 h 420"/>
                  <a:gd name="T14" fmla="*/ 150 w 207"/>
                  <a:gd name="T15" fmla="*/ 61 h 420"/>
                  <a:gd name="T16" fmla="*/ 138 w 207"/>
                  <a:gd name="T17" fmla="*/ 64 h 420"/>
                  <a:gd name="T18" fmla="*/ 132 w 207"/>
                  <a:gd name="T19" fmla="*/ 66 h 420"/>
                  <a:gd name="T20" fmla="*/ 126 w 207"/>
                  <a:gd name="T21" fmla="*/ 68 h 420"/>
                  <a:gd name="T22" fmla="*/ 120 w 207"/>
                  <a:gd name="T23" fmla="*/ 71 h 420"/>
                  <a:gd name="T24" fmla="*/ 115 w 207"/>
                  <a:gd name="T25" fmla="*/ 75 h 420"/>
                  <a:gd name="T26" fmla="*/ 110 w 207"/>
                  <a:gd name="T27" fmla="*/ 78 h 420"/>
                  <a:gd name="T28" fmla="*/ 105 w 207"/>
                  <a:gd name="T29" fmla="*/ 82 h 420"/>
                  <a:gd name="T30" fmla="*/ 100 w 207"/>
                  <a:gd name="T31" fmla="*/ 86 h 420"/>
                  <a:gd name="T32" fmla="*/ 95 w 207"/>
                  <a:gd name="T33" fmla="*/ 91 h 420"/>
                  <a:gd name="T34" fmla="*/ 91 w 207"/>
                  <a:gd name="T35" fmla="*/ 96 h 420"/>
                  <a:gd name="T36" fmla="*/ 87 w 207"/>
                  <a:gd name="T37" fmla="*/ 101 h 420"/>
                  <a:gd name="T38" fmla="*/ 84 w 207"/>
                  <a:gd name="T39" fmla="*/ 107 h 420"/>
                  <a:gd name="T40" fmla="*/ 79 w 207"/>
                  <a:gd name="T41" fmla="*/ 112 h 420"/>
                  <a:gd name="T42" fmla="*/ 76 w 207"/>
                  <a:gd name="T43" fmla="*/ 119 h 420"/>
                  <a:gd name="T44" fmla="*/ 73 w 207"/>
                  <a:gd name="T45" fmla="*/ 125 h 420"/>
                  <a:gd name="T46" fmla="*/ 69 w 207"/>
                  <a:gd name="T47" fmla="*/ 138 h 420"/>
                  <a:gd name="T48" fmla="*/ 65 w 207"/>
                  <a:gd name="T49" fmla="*/ 152 h 420"/>
                  <a:gd name="T50" fmla="*/ 64 w 207"/>
                  <a:gd name="T51" fmla="*/ 160 h 420"/>
                  <a:gd name="T52" fmla="*/ 63 w 207"/>
                  <a:gd name="T53" fmla="*/ 167 h 420"/>
                  <a:gd name="T54" fmla="*/ 63 w 207"/>
                  <a:gd name="T55" fmla="*/ 175 h 420"/>
                  <a:gd name="T56" fmla="*/ 62 w 207"/>
                  <a:gd name="T57" fmla="*/ 183 h 420"/>
                  <a:gd name="T58" fmla="*/ 62 w 207"/>
                  <a:gd name="T59" fmla="*/ 420 h 420"/>
                  <a:gd name="T60" fmla="*/ 0 w 207"/>
                  <a:gd name="T61" fmla="*/ 420 h 420"/>
                  <a:gd name="T62" fmla="*/ 0 w 207"/>
                  <a:gd name="T63" fmla="*/ 8 h 420"/>
                  <a:gd name="T64" fmla="*/ 59 w 207"/>
                  <a:gd name="T65" fmla="*/ 8 h 420"/>
                  <a:gd name="T66" fmla="*/ 59 w 207"/>
                  <a:gd name="T67" fmla="*/ 64 h 420"/>
                  <a:gd name="T68" fmla="*/ 63 w 207"/>
                  <a:gd name="T69" fmla="*/ 57 h 420"/>
                  <a:gd name="T70" fmla="*/ 69 w 207"/>
                  <a:gd name="T71" fmla="*/ 49 h 420"/>
                  <a:gd name="T72" fmla="*/ 71 w 207"/>
                  <a:gd name="T73" fmla="*/ 46 h 420"/>
                  <a:gd name="T74" fmla="*/ 74 w 207"/>
                  <a:gd name="T75" fmla="*/ 42 h 420"/>
                  <a:gd name="T76" fmla="*/ 82 w 207"/>
                  <a:gd name="T77" fmla="*/ 35 h 420"/>
                  <a:gd name="T78" fmla="*/ 86 w 207"/>
                  <a:gd name="T79" fmla="*/ 32 h 420"/>
                  <a:gd name="T80" fmla="*/ 90 w 207"/>
                  <a:gd name="T81" fmla="*/ 28 h 420"/>
                  <a:gd name="T82" fmla="*/ 94 w 207"/>
                  <a:gd name="T83" fmla="*/ 25 h 420"/>
                  <a:gd name="T84" fmla="*/ 98 w 207"/>
                  <a:gd name="T85" fmla="*/ 22 h 420"/>
                  <a:gd name="T86" fmla="*/ 107 w 207"/>
                  <a:gd name="T87" fmla="*/ 17 h 420"/>
                  <a:gd name="T88" fmla="*/ 116 w 207"/>
                  <a:gd name="T89" fmla="*/ 12 h 420"/>
                  <a:gd name="T90" fmla="*/ 126 w 207"/>
                  <a:gd name="T91" fmla="*/ 8 h 420"/>
                  <a:gd name="T92" fmla="*/ 136 w 207"/>
                  <a:gd name="T93" fmla="*/ 4 h 420"/>
                  <a:gd name="T94" fmla="*/ 147 w 207"/>
                  <a:gd name="T95" fmla="*/ 2 h 420"/>
                  <a:gd name="T96" fmla="*/ 159 w 207"/>
                  <a:gd name="T97" fmla="*/ 0 h 420"/>
                  <a:gd name="T98" fmla="*/ 171 w 207"/>
                  <a:gd name="T99" fmla="*/ 0 h 420"/>
                  <a:gd name="T100" fmla="*/ 183 w 207"/>
                  <a:gd name="T101" fmla="*/ 1 h 420"/>
                  <a:gd name="T102" fmla="*/ 195 w 207"/>
                  <a:gd name="T103" fmla="*/ 2 h 420"/>
                  <a:gd name="T104" fmla="*/ 207 w 207"/>
                  <a:gd name="T105" fmla="*/ 5 h 420"/>
                  <a:gd name="T106" fmla="*/ 207 w 207"/>
                  <a:gd name="T107" fmla="*/ 67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07" h="420">
                    <a:moveTo>
                      <a:pt x="207" y="67"/>
                    </a:moveTo>
                    <a:lnTo>
                      <a:pt x="192" y="63"/>
                    </a:lnTo>
                    <a:lnTo>
                      <a:pt x="185" y="61"/>
                    </a:lnTo>
                    <a:lnTo>
                      <a:pt x="178" y="60"/>
                    </a:lnTo>
                    <a:lnTo>
                      <a:pt x="171" y="60"/>
                    </a:lnTo>
                    <a:lnTo>
                      <a:pt x="164" y="60"/>
                    </a:lnTo>
                    <a:lnTo>
                      <a:pt x="157" y="60"/>
                    </a:lnTo>
                    <a:lnTo>
                      <a:pt x="150" y="61"/>
                    </a:lnTo>
                    <a:lnTo>
                      <a:pt x="138" y="64"/>
                    </a:lnTo>
                    <a:lnTo>
                      <a:pt x="132" y="66"/>
                    </a:lnTo>
                    <a:lnTo>
                      <a:pt x="126" y="68"/>
                    </a:lnTo>
                    <a:lnTo>
                      <a:pt x="120" y="71"/>
                    </a:lnTo>
                    <a:lnTo>
                      <a:pt x="115" y="75"/>
                    </a:lnTo>
                    <a:lnTo>
                      <a:pt x="110" y="78"/>
                    </a:lnTo>
                    <a:lnTo>
                      <a:pt x="105" y="82"/>
                    </a:lnTo>
                    <a:lnTo>
                      <a:pt x="100" y="86"/>
                    </a:lnTo>
                    <a:lnTo>
                      <a:pt x="95" y="91"/>
                    </a:lnTo>
                    <a:lnTo>
                      <a:pt x="91" y="96"/>
                    </a:lnTo>
                    <a:lnTo>
                      <a:pt x="87" y="101"/>
                    </a:lnTo>
                    <a:lnTo>
                      <a:pt x="84" y="107"/>
                    </a:lnTo>
                    <a:lnTo>
                      <a:pt x="79" y="112"/>
                    </a:lnTo>
                    <a:lnTo>
                      <a:pt x="76" y="119"/>
                    </a:lnTo>
                    <a:lnTo>
                      <a:pt x="73" y="125"/>
                    </a:lnTo>
                    <a:lnTo>
                      <a:pt x="69" y="138"/>
                    </a:lnTo>
                    <a:lnTo>
                      <a:pt x="65" y="152"/>
                    </a:lnTo>
                    <a:lnTo>
                      <a:pt x="64" y="160"/>
                    </a:lnTo>
                    <a:lnTo>
                      <a:pt x="63" y="167"/>
                    </a:lnTo>
                    <a:lnTo>
                      <a:pt x="63" y="175"/>
                    </a:lnTo>
                    <a:lnTo>
                      <a:pt x="62" y="183"/>
                    </a:lnTo>
                    <a:lnTo>
                      <a:pt x="62" y="420"/>
                    </a:lnTo>
                    <a:lnTo>
                      <a:pt x="0" y="420"/>
                    </a:lnTo>
                    <a:lnTo>
                      <a:pt x="0" y="8"/>
                    </a:lnTo>
                    <a:lnTo>
                      <a:pt x="59" y="8"/>
                    </a:lnTo>
                    <a:lnTo>
                      <a:pt x="59" y="64"/>
                    </a:lnTo>
                    <a:lnTo>
                      <a:pt x="63" y="57"/>
                    </a:lnTo>
                    <a:lnTo>
                      <a:pt x="69" y="49"/>
                    </a:lnTo>
                    <a:lnTo>
                      <a:pt x="71" y="46"/>
                    </a:lnTo>
                    <a:lnTo>
                      <a:pt x="74" y="42"/>
                    </a:lnTo>
                    <a:lnTo>
                      <a:pt x="82" y="35"/>
                    </a:lnTo>
                    <a:lnTo>
                      <a:pt x="86" y="32"/>
                    </a:lnTo>
                    <a:lnTo>
                      <a:pt x="90" y="28"/>
                    </a:lnTo>
                    <a:lnTo>
                      <a:pt x="94" y="25"/>
                    </a:lnTo>
                    <a:lnTo>
                      <a:pt x="98" y="22"/>
                    </a:lnTo>
                    <a:lnTo>
                      <a:pt x="107" y="17"/>
                    </a:lnTo>
                    <a:lnTo>
                      <a:pt x="116" y="12"/>
                    </a:lnTo>
                    <a:lnTo>
                      <a:pt x="126" y="8"/>
                    </a:lnTo>
                    <a:lnTo>
                      <a:pt x="136" y="4"/>
                    </a:lnTo>
                    <a:lnTo>
                      <a:pt x="147" y="2"/>
                    </a:lnTo>
                    <a:lnTo>
                      <a:pt x="159" y="0"/>
                    </a:lnTo>
                    <a:lnTo>
                      <a:pt x="171" y="0"/>
                    </a:lnTo>
                    <a:lnTo>
                      <a:pt x="183" y="1"/>
                    </a:lnTo>
                    <a:lnTo>
                      <a:pt x="195" y="2"/>
                    </a:lnTo>
                    <a:lnTo>
                      <a:pt x="207" y="5"/>
                    </a:lnTo>
                    <a:lnTo>
                      <a:pt x="207" y="6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1025" name="Rectangle 16"/>
              <p:cNvSpPr>
                <a:spLocks noChangeArrowheads="1"/>
              </p:cNvSpPr>
              <p:nvPr userDrawn="1"/>
            </p:nvSpPr>
            <p:spPr bwMode="auto">
              <a:xfrm>
                <a:off x="8415338" y="4324351"/>
                <a:ext cx="98425" cy="8667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1028" name="Freeform 17"/>
              <p:cNvSpPr>
                <a:spLocks noEditPoints="1"/>
              </p:cNvSpPr>
              <p:nvPr userDrawn="1"/>
            </p:nvSpPr>
            <p:spPr bwMode="auto">
              <a:xfrm>
                <a:off x="8683625" y="4324351"/>
                <a:ext cx="582612" cy="879475"/>
              </a:xfrm>
              <a:custGeom>
                <a:avLst/>
                <a:gdLst>
                  <a:gd name="T0" fmla="*/ 308 w 367"/>
                  <a:gd name="T1" fmla="*/ 547 h 554"/>
                  <a:gd name="T2" fmla="*/ 290 w 367"/>
                  <a:gd name="T3" fmla="*/ 505 h 554"/>
                  <a:gd name="T4" fmla="*/ 261 w 367"/>
                  <a:gd name="T5" fmla="*/ 530 h 554"/>
                  <a:gd name="T6" fmla="*/ 236 w 367"/>
                  <a:gd name="T7" fmla="*/ 543 h 554"/>
                  <a:gd name="T8" fmla="*/ 197 w 367"/>
                  <a:gd name="T9" fmla="*/ 553 h 554"/>
                  <a:gd name="T10" fmla="*/ 155 w 367"/>
                  <a:gd name="T11" fmla="*/ 553 h 554"/>
                  <a:gd name="T12" fmla="*/ 119 w 367"/>
                  <a:gd name="T13" fmla="*/ 544 h 554"/>
                  <a:gd name="T14" fmla="*/ 87 w 367"/>
                  <a:gd name="T15" fmla="*/ 528 h 554"/>
                  <a:gd name="T16" fmla="*/ 66 w 367"/>
                  <a:gd name="T17" fmla="*/ 512 h 554"/>
                  <a:gd name="T18" fmla="*/ 42 w 367"/>
                  <a:gd name="T19" fmla="*/ 484 h 554"/>
                  <a:gd name="T20" fmla="*/ 19 w 367"/>
                  <a:gd name="T21" fmla="*/ 443 h 554"/>
                  <a:gd name="T22" fmla="*/ 7 w 367"/>
                  <a:gd name="T23" fmla="*/ 404 h 554"/>
                  <a:gd name="T24" fmla="*/ 0 w 367"/>
                  <a:gd name="T25" fmla="*/ 341 h 554"/>
                  <a:gd name="T26" fmla="*/ 5 w 367"/>
                  <a:gd name="T27" fmla="*/ 288 h 554"/>
                  <a:gd name="T28" fmla="*/ 19 w 367"/>
                  <a:gd name="T29" fmla="*/ 240 h 554"/>
                  <a:gd name="T30" fmla="*/ 37 w 367"/>
                  <a:gd name="T31" fmla="*/ 206 h 554"/>
                  <a:gd name="T32" fmla="*/ 61 w 367"/>
                  <a:gd name="T33" fmla="*/ 177 h 554"/>
                  <a:gd name="T34" fmla="*/ 89 w 367"/>
                  <a:gd name="T35" fmla="*/ 154 h 554"/>
                  <a:gd name="T36" fmla="*/ 123 w 367"/>
                  <a:gd name="T37" fmla="*/ 138 h 554"/>
                  <a:gd name="T38" fmla="*/ 161 w 367"/>
                  <a:gd name="T39" fmla="*/ 129 h 554"/>
                  <a:gd name="T40" fmla="*/ 202 w 367"/>
                  <a:gd name="T41" fmla="*/ 129 h 554"/>
                  <a:gd name="T42" fmla="*/ 238 w 367"/>
                  <a:gd name="T43" fmla="*/ 139 h 554"/>
                  <a:gd name="T44" fmla="*/ 269 w 367"/>
                  <a:gd name="T45" fmla="*/ 156 h 554"/>
                  <a:gd name="T46" fmla="*/ 286 w 367"/>
                  <a:gd name="T47" fmla="*/ 170 h 554"/>
                  <a:gd name="T48" fmla="*/ 305 w 367"/>
                  <a:gd name="T49" fmla="*/ 194 h 554"/>
                  <a:gd name="T50" fmla="*/ 169 w 367"/>
                  <a:gd name="T51" fmla="*/ 188 h 554"/>
                  <a:gd name="T52" fmla="*/ 143 w 367"/>
                  <a:gd name="T53" fmla="*/ 194 h 554"/>
                  <a:gd name="T54" fmla="*/ 120 w 367"/>
                  <a:gd name="T55" fmla="*/ 206 h 554"/>
                  <a:gd name="T56" fmla="*/ 101 w 367"/>
                  <a:gd name="T57" fmla="*/ 223 h 554"/>
                  <a:gd name="T58" fmla="*/ 80 w 367"/>
                  <a:gd name="T59" fmla="*/ 256 h 554"/>
                  <a:gd name="T60" fmla="*/ 64 w 367"/>
                  <a:gd name="T61" fmla="*/ 311 h 554"/>
                  <a:gd name="T62" fmla="*/ 64 w 367"/>
                  <a:gd name="T63" fmla="*/ 372 h 554"/>
                  <a:gd name="T64" fmla="*/ 74 w 367"/>
                  <a:gd name="T65" fmla="*/ 413 h 554"/>
                  <a:gd name="T66" fmla="*/ 93 w 367"/>
                  <a:gd name="T67" fmla="*/ 449 h 554"/>
                  <a:gd name="T68" fmla="*/ 115 w 367"/>
                  <a:gd name="T69" fmla="*/ 472 h 554"/>
                  <a:gd name="T70" fmla="*/ 137 w 367"/>
                  <a:gd name="T71" fmla="*/ 485 h 554"/>
                  <a:gd name="T72" fmla="*/ 183 w 367"/>
                  <a:gd name="T73" fmla="*/ 495 h 554"/>
                  <a:gd name="T74" fmla="*/ 220 w 367"/>
                  <a:gd name="T75" fmla="*/ 490 h 554"/>
                  <a:gd name="T76" fmla="*/ 244 w 367"/>
                  <a:gd name="T77" fmla="*/ 479 h 554"/>
                  <a:gd name="T78" fmla="*/ 264 w 367"/>
                  <a:gd name="T79" fmla="*/ 464 h 554"/>
                  <a:gd name="T80" fmla="*/ 287 w 367"/>
                  <a:gd name="T81" fmla="*/ 432 h 554"/>
                  <a:gd name="T82" fmla="*/ 302 w 367"/>
                  <a:gd name="T83" fmla="*/ 386 h 554"/>
                  <a:gd name="T84" fmla="*/ 306 w 367"/>
                  <a:gd name="T85" fmla="*/ 341 h 554"/>
                  <a:gd name="T86" fmla="*/ 298 w 367"/>
                  <a:gd name="T87" fmla="*/ 283 h 554"/>
                  <a:gd name="T88" fmla="*/ 282 w 367"/>
                  <a:gd name="T89" fmla="*/ 244 h 554"/>
                  <a:gd name="T90" fmla="*/ 262 w 367"/>
                  <a:gd name="T91" fmla="*/ 219 h 554"/>
                  <a:gd name="T92" fmla="*/ 236 w 367"/>
                  <a:gd name="T93" fmla="*/ 199 h 554"/>
                  <a:gd name="T94" fmla="*/ 211 w 367"/>
                  <a:gd name="T95" fmla="*/ 190 h 5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367" h="554">
                    <a:moveTo>
                      <a:pt x="305" y="0"/>
                    </a:moveTo>
                    <a:lnTo>
                      <a:pt x="367" y="0"/>
                    </a:lnTo>
                    <a:lnTo>
                      <a:pt x="367" y="547"/>
                    </a:lnTo>
                    <a:lnTo>
                      <a:pt x="308" y="547"/>
                    </a:lnTo>
                    <a:lnTo>
                      <a:pt x="308" y="481"/>
                    </a:lnTo>
                    <a:lnTo>
                      <a:pt x="303" y="489"/>
                    </a:lnTo>
                    <a:lnTo>
                      <a:pt x="297" y="498"/>
                    </a:lnTo>
                    <a:lnTo>
                      <a:pt x="290" y="505"/>
                    </a:lnTo>
                    <a:lnTo>
                      <a:pt x="284" y="512"/>
                    </a:lnTo>
                    <a:lnTo>
                      <a:pt x="277" y="519"/>
                    </a:lnTo>
                    <a:lnTo>
                      <a:pt x="269" y="525"/>
                    </a:lnTo>
                    <a:lnTo>
                      <a:pt x="261" y="530"/>
                    </a:lnTo>
                    <a:lnTo>
                      <a:pt x="253" y="535"/>
                    </a:lnTo>
                    <a:lnTo>
                      <a:pt x="245" y="539"/>
                    </a:lnTo>
                    <a:lnTo>
                      <a:pt x="240" y="541"/>
                    </a:lnTo>
                    <a:lnTo>
                      <a:pt x="236" y="543"/>
                    </a:lnTo>
                    <a:lnTo>
                      <a:pt x="226" y="547"/>
                    </a:lnTo>
                    <a:lnTo>
                      <a:pt x="217" y="549"/>
                    </a:lnTo>
                    <a:lnTo>
                      <a:pt x="207" y="551"/>
                    </a:lnTo>
                    <a:lnTo>
                      <a:pt x="197" y="553"/>
                    </a:lnTo>
                    <a:lnTo>
                      <a:pt x="186" y="554"/>
                    </a:lnTo>
                    <a:lnTo>
                      <a:pt x="175" y="554"/>
                    </a:lnTo>
                    <a:lnTo>
                      <a:pt x="165" y="554"/>
                    </a:lnTo>
                    <a:lnTo>
                      <a:pt x="155" y="553"/>
                    </a:lnTo>
                    <a:lnTo>
                      <a:pt x="146" y="552"/>
                    </a:lnTo>
                    <a:lnTo>
                      <a:pt x="137" y="550"/>
                    </a:lnTo>
                    <a:lnTo>
                      <a:pt x="128" y="547"/>
                    </a:lnTo>
                    <a:lnTo>
                      <a:pt x="119" y="544"/>
                    </a:lnTo>
                    <a:lnTo>
                      <a:pt x="110" y="541"/>
                    </a:lnTo>
                    <a:lnTo>
                      <a:pt x="102" y="537"/>
                    </a:lnTo>
                    <a:lnTo>
                      <a:pt x="94" y="533"/>
                    </a:lnTo>
                    <a:lnTo>
                      <a:pt x="87" y="528"/>
                    </a:lnTo>
                    <a:lnTo>
                      <a:pt x="83" y="526"/>
                    </a:lnTo>
                    <a:lnTo>
                      <a:pt x="79" y="523"/>
                    </a:lnTo>
                    <a:lnTo>
                      <a:pt x="72" y="518"/>
                    </a:lnTo>
                    <a:lnTo>
                      <a:pt x="66" y="512"/>
                    </a:lnTo>
                    <a:lnTo>
                      <a:pt x="59" y="505"/>
                    </a:lnTo>
                    <a:lnTo>
                      <a:pt x="53" y="499"/>
                    </a:lnTo>
                    <a:lnTo>
                      <a:pt x="47" y="492"/>
                    </a:lnTo>
                    <a:lnTo>
                      <a:pt x="42" y="484"/>
                    </a:lnTo>
                    <a:lnTo>
                      <a:pt x="37" y="477"/>
                    </a:lnTo>
                    <a:lnTo>
                      <a:pt x="27" y="460"/>
                    </a:lnTo>
                    <a:lnTo>
                      <a:pt x="23" y="452"/>
                    </a:lnTo>
                    <a:lnTo>
                      <a:pt x="19" y="443"/>
                    </a:lnTo>
                    <a:lnTo>
                      <a:pt x="16" y="433"/>
                    </a:lnTo>
                    <a:lnTo>
                      <a:pt x="12" y="424"/>
                    </a:lnTo>
                    <a:lnTo>
                      <a:pt x="10" y="414"/>
                    </a:lnTo>
                    <a:lnTo>
                      <a:pt x="7" y="404"/>
                    </a:lnTo>
                    <a:lnTo>
                      <a:pt x="3" y="384"/>
                    </a:lnTo>
                    <a:lnTo>
                      <a:pt x="1" y="363"/>
                    </a:lnTo>
                    <a:lnTo>
                      <a:pt x="1" y="352"/>
                    </a:lnTo>
                    <a:lnTo>
                      <a:pt x="0" y="341"/>
                    </a:lnTo>
                    <a:lnTo>
                      <a:pt x="1" y="320"/>
                    </a:lnTo>
                    <a:lnTo>
                      <a:pt x="2" y="309"/>
                    </a:lnTo>
                    <a:lnTo>
                      <a:pt x="3" y="299"/>
                    </a:lnTo>
                    <a:lnTo>
                      <a:pt x="5" y="288"/>
                    </a:lnTo>
                    <a:lnTo>
                      <a:pt x="7" y="278"/>
                    </a:lnTo>
                    <a:lnTo>
                      <a:pt x="10" y="268"/>
                    </a:lnTo>
                    <a:lnTo>
                      <a:pt x="13" y="259"/>
                    </a:lnTo>
                    <a:lnTo>
                      <a:pt x="19" y="240"/>
                    </a:lnTo>
                    <a:lnTo>
                      <a:pt x="23" y="231"/>
                    </a:lnTo>
                    <a:lnTo>
                      <a:pt x="28" y="222"/>
                    </a:lnTo>
                    <a:lnTo>
                      <a:pt x="32" y="214"/>
                    </a:lnTo>
                    <a:lnTo>
                      <a:pt x="37" y="206"/>
                    </a:lnTo>
                    <a:lnTo>
                      <a:pt x="43" y="198"/>
                    </a:lnTo>
                    <a:lnTo>
                      <a:pt x="48" y="191"/>
                    </a:lnTo>
                    <a:lnTo>
                      <a:pt x="54" y="184"/>
                    </a:lnTo>
                    <a:lnTo>
                      <a:pt x="61" y="177"/>
                    </a:lnTo>
                    <a:lnTo>
                      <a:pt x="67" y="171"/>
                    </a:lnTo>
                    <a:lnTo>
                      <a:pt x="74" y="165"/>
                    </a:lnTo>
                    <a:lnTo>
                      <a:pt x="82" y="159"/>
                    </a:lnTo>
                    <a:lnTo>
                      <a:pt x="89" y="154"/>
                    </a:lnTo>
                    <a:lnTo>
                      <a:pt x="97" y="149"/>
                    </a:lnTo>
                    <a:lnTo>
                      <a:pt x="105" y="145"/>
                    </a:lnTo>
                    <a:lnTo>
                      <a:pt x="114" y="141"/>
                    </a:lnTo>
                    <a:lnTo>
                      <a:pt x="123" y="138"/>
                    </a:lnTo>
                    <a:lnTo>
                      <a:pt x="132" y="135"/>
                    </a:lnTo>
                    <a:lnTo>
                      <a:pt x="142" y="132"/>
                    </a:lnTo>
                    <a:lnTo>
                      <a:pt x="151" y="130"/>
                    </a:lnTo>
                    <a:lnTo>
                      <a:pt x="161" y="129"/>
                    </a:lnTo>
                    <a:lnTo>
                      <a:pt x="172" y="128"/>
                    </a:lnTo>
                    <a:lnTo>
                      <a:pt x="182" y="128"/>
                    </a:lnTo>
                    <a:lnTo>
                      <a:pt x="192" y="128"/>
                    </a:lnTo>
                    <a:lnTo>
                      <a:pt x="202" y="129"/>
                    </a:lnTo>
                    <a:lnTo>
                      <a:pt x="212" y="131"/>
                    </a:lnTo>
                    <a:lnTo>
                      <a:pt x="221" y="133"/>
                    </a:lnTo>
                    <a:lnTo>
                      <a:pt x="230" y="135"/>
                    </a:lnTo>
                    <a:lnTo>
                      <a:pt x="238" y="139"/>
                    </a:lnTo>
                    <a:lnTo>
                      <a:pt x="247" y="142"/>
                    </a:lnTo>
                    <a:lnTo>
                      <a:pt x="254" y="146"/>
                    </a:lnTo>
                    <a:lnTo>
                      <a:pt x="262" y="151"/>
                    </a:lnTo>
                    <a:lnTo>
                      <a:pt x="269" y="156"/>
                    </a:lnTo>
                    <a:lnTo>
                      <a:pt x="273" y="158"/>
                    </a:lnTo>
                    <a:lnTo>
                      <a:pt x="276" y="161"/>
                    </a:lnTo>
                    <a:lnTo>
                      <a:pt x="283" y="167"/>
                    </a:lnTo>
                    <a:lnTo>
                      <a:pt x="286" y="170"/>
                    </a:lnTo>
                    <a:lnTo>
                      <a:pt x="289" y="173"/>
                    </a:lnTo>
                    <a:lnTo>
                      <a:pt x="294" y="180"/>
                    </a:lnTo>
                    <a:lnTo>
                      <a:pt x="300" y="186"/>
                    </a:lnTo>
                    <a:lnTo>
                      <a:pt x="305" y="194"/>
                    </a:lnTo>
                    <a:lnTo>
                      <a:pt x="305" y="0"/>
                    </a:lnTo>
                    <a:close/>
                    <a:moveTo>
                      <a:pt x="183" y="187"/>
                    </a:moveTo>
                    <a:lnTo>
                      <a:pt x="176" y="187"/>
                    </a:lnTo>
                    <a:lnTo>
                      <a:pt x="169" y="188"/>
                    </a:lnTo>
                    <a:lnTo>
                      <a:pt x="162" y="189"/>
                    </a:lnTo>
                    <a:lnTo>
                      <a:pt x="155" y="190"/>
                    </a:lnTo>
                    <a:lnTo>
                      <a:pt x="149" y="192"/>
                    </a:lnTo>
                    <a:lnTo>
                      <a:pt x="143" y="194"/>
                    </a:lnTo>
                    <a:lnTo>
                      <a:pt x="137" y="197"/>
                    </a:lnTo>
                    <a:lnTo>
                      <a:pt x="131" y="199"/>
                    </a:lnTo>
                    <a:lnTo>
                      <a:pt x="126" y="203"/>
                    </a:lnTo>
                    <a:lnTo>
                      <a:pt x="120" y="206"/>
                    </a:lnTo>
                    <a:lnTo>
                      <a:pt x="115" y="210"/>
                    </a:lnTo>
                    <a:lnTo>
                      <a:pt x="110" y="214"/>
                    </a:lnTo>
                    <a:lnTo>
                      <a:pt x="106" y="219"/>
                    </a:lnTo>
                    <a:lnTo>
                      <a:pt x="101" y="223"/>
                    </a:lnTo>
                    <a:lnTo>
                      <a:pt x="97" y="228"/>
                    </a:lnTo>
                    <a:lnTo>
                      <a:pt x="93" y="233"/>
                    </a:lnTo>
                    <a:lnTo>
                      <a:pt x="86" y="244"/>
                    </a:lnTo>
                    <a:lnTo>
                      <a:pt x="80" y="256"/>
                    </a:lnTo>
                    <a:lnTo>
                      <a:pt x="75" y="269"/>
                    </a:lnTo>
                    <a:lnTo>
                      <a:pt x="70" y="283"/>
                    </a:lnTo>
                    <a:lnTo>
                      <a:pt x="67" y="297"/>
                    </a:lnTo>
                    <a:lnTo>
                      <a:pt x="64" y="311"/>
                    </a:lnTo>
                    <a:lnTo>
                      <a:pt x="63" y="326"/>
                    </a:lnTo>
                    <a:lnTo>
                      <a:pt x="62" y="341"/>
                    </a:lnTo>
                    <a:lnTo>
                      <a:pt x="63" y="357"/>
                    </a:lnTo>
                    <a:lnTo>
                      <a:pt x="64" y="372"/>
                    </a:lnTo>
                    <a:lnTo>
                      <a:pt x="67" y="386"/>
                    </a:lnTo>
                    <a:lnTo>
                      <a:pt x="68" y="393"/>
                    </a:lnTo>
                    <a:lnTo>
                      <a:pt x="70" y="400"/>
                    </a:lnTo>
                    <a:lnTo>
                      <a:pt x="74" y="413"/>
                    </a:lnTo>
                    <a:lnTo>
                      <a:pt x="80" y="426"/>
                    </a:lnTo>
                    <a:lnTo>
                      <a:pt x="86" y="438"/>
                    </a:lnTo>
                    <a:lnTo>
                      <a:pt x="89" y="444"/>
                    </a:lnTo>
                    <a:lnTo>
                      <a:pt x="93" y="449"/>
                    </a:lnTo>
                    <a:lnTo>
                      <a:pt x="101" y="459"/>
                    </a:lnTo>
                    <a:lnTo>
                      <a:pt x="105" y="464"/>
                    </a:lnTo>
                    <a:lnTo>
                      <a:pt x="110" y="468"/>
                    </a:lnTo>
                    <a:lnTo>
                      <a:pt x="115" y="472"/>
                    </a:lnTo>
                    <a:lnTo>
                      <a:pt x="120" y="476"/>
                    </a:lnTo>
                    <a:lnTo>
                      <a:pt x="125" y="479"/>
                    </a:lnTo>
                    <a:lnTo>
                      <a:pt x="131" y="483"/>
                    </a:lnTo>
                    <a:lnTo>
                      <a:pt x="137" y="485"/>
                    </a:lnTo>
                    <a:lnTo>
                      <a:pt x="143" y="488"/>
                    </a:lnTo>
                    <a:lnTo>
                      <a:pt x="155" y="492"/>
                    </a:lnTo>
                    <a:lnTo>
                      <a:pt x="169" y="494"/>
                    </a:lnTo>
                    <a:lnTo>
                      <a:pt x="183" y="495"/>
                    </a:lnTo>
                    <a:lnTo>
                      <a:pt x="199" y="494"/>
                    </a:lnTo>
                    <a:lnTo>
                      <a:pt x="206" y="493"/>
                    </a:lnTo>
                    <a:lnTo>
                      <a:pt x="213" y="492"/>
                    </a:lnTo>
                    <a:lnTo>
                      <a:pt x="220" y="490"/>
                    </a:lnTo>
                    <a:lnTo>
                      <a:pt x="226" y="488"/>
                    </a:lnTo>
                    <a:lnTo>
                      <a:pt x="232" y="485"/>
                    </a:lnTo>
                    <a:lnTo>
                      <a:pt x="238" y="483"/>
                    </a:lnTo>
                    <a:lnTo>
                      <a:pt x="244" y="479"/>
                    </a:lnTo>
                    <a:lnTo>
                      <a:pt x="249" y="476"/>
                    </a:lnTo>
                    <a:lnTo>
                      <a:pt x="255" y="472"/>
                    </a:lnTo>
                    <a:lnTo>
                      <a:pt x="259" y="468"/>
                    </a:lnTo>
                    <a:lnTo>
                      <a:pt x="264" y="464"/>
                    </a:lnTo>
                    <a:lnTo>
                      <a:pt x="269" y="459"/>
                    </a:lnTo>
                    <a:lnTo>
                      <a:pt x="277" y="449"/>
                    </a:lnTo>
                    <a:lnTo>
                      <a:pt x="284" y="438"/>
                    </a:lnTo>
                    <a:lnTo>
                      <a:pt x="287" y="432"/>
                    </a:lnTo>
                    <a:lnTo>
                      <a:pt x="290" y="426"/>
                    </a:lnTo>
                    <a:lnTo>
                      <a:pt x="295" y="413"/>
                    </a:lnTo>
                    <a:lnTo>
                      <a:pt x="299" y="400"/>
                    </a:lnTo>
                    <a:lnTo>
                      <a:pt x="302" y="386"/>
                    </a:lnTo>
                    <a:lnTo>
                      <a:pt x="303" y="379"/>
                    </a:lnTo>
                    <a:lnTo>
                      <a:pt x="304" y="372"/>
                    </a:lnTo>
                    <a:lnTo>
                      <a:pt x="306" y="357"/>
                    </a:lnTo>
                    <a:lnTo>
                      <a:pt x="306" y="341"/>
                    </a:lnTo>
                    <a:lnTo>
                      <a:pt x="306" y="326"/>
                    </a:lnTo>
                    <a:lnTo>
                      <a:pt x="304" y="311"/>
                    </a:lnTo>
                    <a:lnTo>
                      <a:pt x="302" y="297"/>
                    </a:lnTo>
                    <a:lnTo>
                      <a:pt x="298" y="283"/>
                    </a:lnTo>
                    <a:lnTo>
                      <a:pt x="294" y="269"/>
                    </a:lnTo>
                    <a:lnTo>
                      <a:pt x="288" y="256"/>
                    </a:lnTo>
                    <a:lnTo>
                      <a:pt x="285" y="250"/>
                    </a:lnTo>
                    <a:lnTo>
                      <a:pt x="282" y="244"/>
                    </a:lnTo>
                    <a:lnTo>
                      <a:pt x="275" y="233"/>
                    </a:lnTo>
                    <a:lnTo>
                      <a:pt x="271" y="228"/>
                    </a:lnTo>
                    <a:lnTo>
                      <a:pt x="266" y="223"/>
                    </a:lnTo>
                    <a:lnTo>
                      <a:pt x="262" y="219"/>
                    </a:lnTo>
                    <a:lnTo>
                      <a:pt x="257" y="214"/>
                    </a:lnTo>
                    <a:lnTo>
                      <a:pt x="247" y="206"/>
                    </a:lnTo>
                    <a:lnTo>
                      <a:pt x="242" y="203"/>
                    </a:lnTo>
                    <a:lnTo>
                      <a:pt x="236" y="199"/>
                    </a:lnTo>
                    <a:lnTo>
                      <a:pt x="230" y="197"/>
                    </a:lnTo>
                    <a:lnTo>
                      <a:pt x="224" y="194"/>
                    </a:lnTo>
                    <a:lnTo>
                      <a:pt x="218" y="192"/>
                    </a:lnTo>
                    <a:lnTo>
                      <a:pt x="211" y="190"/>
                    </a:lnTo>
                    <a:lnTo>
                      <a:pt x="205" y="189"/>
                    </a:lnTo>
                    <a:lnTo>
                      <a:pt x="198" y="188"/>
                    </a:lnTo>
                    <a:lnTo>
                      <a:pt x="183" y="18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965831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4" r:id="rId1"/>
    <p:sldLayoutId id="2147483928" r:id="rId2"/>
    <p:sldLayoutId id="2147483925" r:id="rId3"/>
    <p:sldLayoutId id="2147483926" r:id="rId4"/>
    <p:sldLayoutId id="2147483927" r:id="rId5"/>
    <p:sldLayoutId id="2147483929" r:id="rId6"/>
    <p:sldLayoutId id="2147483930" r:id="rId7"/>
    <p:sldLayoutId id="2147483931" r:id="rId8"/>
    <p:sldLayoutId id="2147483932" r:id="rId9"/>
    <p:sldLayoutId id="2147483933" r:id="rId10"/>
    <p:sldLayoutId id="2147483934" r:id="rId11"/>
    <p:sldLayoutId id="2147483935" r:id="rId12"/>
    <p:sldLayoutId id="2147483936" r:id="rId13"/>
    <p:sldLayoutId id="2147483937" r:id="rId14"/>
    <p:sldLayoutId id="2147483938" r:id="rId15"/>
    <p:sldLayoutId id="2147483939" r:id="rId16"/>
    <p:sldLayoutId id="2147483940" r:id="rId17"/>
    <p:sldLayoutId id="2147483941" r:id="rId18"/>
    <p:sldLayoutId id="2147483942" r:id="rId19"/>
    <p:sldLayoutId id="2147483943" r:id="rId20"/>
    <p:sldLayoutId id="2147483944" r:id="rId21"/>
    <p:sldLayoutId id="2147483945" r:id="rId22"/>
  </p:sldLayoutIdLst>
  <p:transition spd="med">
    <p:fade/>
  </p:transition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3000" b="1" kern="1200" spc="-4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7188" indent="-357188" algn="l" defTabSz="914400" rtl="0" eaLnBrk="1" latinLnBrk="0" hangingPunct="1">
        <a:spcBef>
          <a:spcPts val="0"/>
        </a:spcBef>
        <a:spcAft>
          <a:spcPts val="600"/>
        </a:spcAft>
        <a:buFont typeface="Wingdings" pitchFamily="2" charset="2"/>
        <a:buChar char="§"/>
        <a:defRPr sz="2000" kern="1200" spc="-40" baseline="0">
          <a:solidFill>
            <a:schemeClr val="tx1"/>
          </a:solidFill>
          <a:latin typeface="+mn-lt"/>
          <a:ea typeface="+mn-ea"/>
          <a:cs typeface="+mn-cs"/>
        </a:defRPr>
      </a:lvl1pPr>
      <a:lvl2pPr marL="714375" indent="-357188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800" kern="1200" spc="-40" baseline="0">
          <a:solidFill>
            <a:schemeClr val="tx1"/>
          </a:solidFill>
          <a:latin typeface="+mn-lt"/>
          <a:ea typeface="+mn-ea"/>
          <a:cs typeface="+mn-cs"/>
        </a:defRPr>
      </a:lvl2pPr>
      <a:lvl3pPr marL="1071563" indent="-357188" algn="l" defTabSz="914400" rtl="0" eaLnBrk="1" latinLnBrk="0" hangingPunct="1">
        <a:spcBef>
          <a:spcPts val="0"/>
        </a:spcBef>
        <a:spcAft>
          <a:spcPts val="600"/>
        </a:spcAft>
        <a:buFont typeface="Wingdings" pitchFamily="2" charset="2"/>
        <a:buChar char="§"/>
        <a:defRPr sz="1600" kern="1200" spc="-40" baseline="0">
          <a:solidFill>
            <a:schemeClr val="tx1"/>
          </a:solidFill>
          <a:latin typeface="+mn-lt"/>
          <a:ea typeface="+mn-ea"/>
          <a:cs typeface="+mn-cs"/>
        </a:defRPr>
      </a:lvl3pPr>
      <a:lvl4pPr marL="1438275" indent="-366713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4pPr>
      <a:lvl5pPr marL="1795463" indent="-357188" algn="l" defTabSz="914400" rtl="0" eaLnBrk="1" latinLnBrk="0" hangingPunct="1">
        <a:spcBef>
          <a:spcPts val="0"/>
        </a:spcBef>
        <a:spcAft>
          <a:spcPts val="600"/>
        </a:spcAft>
        <a:buFont typeface="Wingdings" pitchFamily="2" charset="2"/>
        <a:buChar char="§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nordiclight.fi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04700" y="6480323"/>
            <a:ext cx="1299954" cy="144016"/>
          </a:xfrm>
        </p:spPr>
        <p:txBody>
          <a:bodyPr/>
          <a:lstStyle/>
          <a:p>
            <a:fld id="{14795180-F5EE-4454-A238-D6444C3BF4A0}" type="datetime3">
              <a:rPr lang="en-US" smtClean="0"/>
              <a:pPr/>
              <a:t>5 January 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04654" y="6480323"/>
            <a:ext cx="3882442" cy="144016"/>
          </a:xfrm>
        </p:spPr>
        <p:txBody>
          <a:bodyPr/>
          <a:lstStyle/>
          <a:p>
            <a:r>
              <a:rPr lang="fi-FI" smtClean="0"/>
              <a:t>Presentation name</a:t>
            </a:r>
            <a:endParaRPr lang="fi-FI"/>
          </a:p>
        </p:txBody>
      </p:sp>
      <p:sp>
        <p:nvSpPr>
          <p:cNvPr id="12" name="Rectangle 11"/>
          <p:cNvSpPr/>
          <p:nvPr/>
        </p:nvSpPr>
        <p:spPr>
          <a:xfrm>
            <a:off x="199" y="1379922"/>
            <a:ext cx="10369550" cy="553205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76015" y="6481043"/>
            <a:ext cx="428212" cy="143296"/>
          </a:xfrm>
        </p:spPr>
        <p:txBody>
          <a:bodyPr/>
          <a:lstStyle/>
          <a:p>
            <a:fld id="{8BA1D61E-DCAC-4F3F-A9E2-B5195B305580}" type="slidenum">
              <a:rPr lang="fi-FI" smtClean="0"/>
              <a:pPr/>
              <a:t>1</a:t>
            </a:fld>
            <a:endParaRPr lang="fi-FI"/>
          </a:p>
        </p:txBody>
      </p:sp>
      <p:sp>
        <p:nvSpPr>
          <p:cNvPr id="11" name="TextBox 10"/>
          <p:cNvSpPr txBox="1"/>
          <p:nvPr/>
        </p:nvSpPr>
        <p:spPr>
          <a:xfrm>
            <a:off x="5689030" y="1727795"/>
            <a:ext cx="4104456" cy="121147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fi-FI" sz="2000" spc="-40" dirty="0" smtClean="0">
                <a:latin typeface="Arial Rounded MT Bold" panose="020F0704030504030204" pitchFamily="34" charset="0"/>
              </a:rPr>
              <a:t> </a:t>
            </a:r>
            <a:endParaRPr lang="fi-FI" sz="2000" spc="-40" dirty="0">
              <a:latin typeface="Arial Rounded MT Bold" panose="020F0704030504030204" pitchFamily="34" charset="0"/>
            </a:endParaRPr>
          </a:p>
          <a:p>
            <a:pPr algn="ctr"/>
            <a:endParaRPr lang="fi-FI" spc="-40" dirty="0" smtClean="0">
              <a:solidFill>
                <a:schemeClr val="accent1"/>
              </a:solidFill>
            </a:endParaRPr>
          </a:p>
          <a:p>
            <a:endParaRPr lang="fi-FI" spc="-40" dirty="0" smtClean="0">
              <a:solidFill>
                <a:schemeClr val="accent1"/>
              </a:solidFill>
            </a:endParaRPr>
          </a:p>
          <a:p>
            <a:endParaRPr lang="en-US" spc="-40" dirty="0" smtClean="0">
              <a:solidFill>
                <a:schemeClr val="accent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8430" y="1468103"/>
            <a:ext cx="4430617" cy="256569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endParaRPr lang="en-US" sz="1100" spc="-40" dirty="0" smtClean="0"/>
          </a:p>
          <a:p>
            <a:pPr algn="ctr"/>
            <a:r>
              <a:rPr lang="en-US" sz="3200" spc="-40" dirty="0" smtClean="0">
                <a:latin typeface="Arial Rounded MT Bold" panose="020F0704030504030204" pitchFamily="34" charset="0"/>
              </a:rPr>
              <a:t>Helsinki</a:t>
            </a:r>
            <a:r>
              <a:rPr lang="en-US" sz="2400" spc="-40" dirty="0" smtClean="0">
                <a:latin typeface="Arial Rounded MT Bold" panose="020F0704030504030204" pitchFamily="34" charset="0"/>
              </a:rPr>
              <a:t> </a:t>
            </a:r>
          </a:p>
          <a:p>
            <a:pPr algn="ctr"/>
            <a:r>
              <a:rPr lang="en-US" sz="2400" spc="-40" dirty="0" smtClean="0">
                <a:latin typeface="Arial Rounded MT Bold" panose="020F0704030504030204" pitchFamily="34" charset="0"/>
              </a:rPr>
              <a:t>9-10 </a:t>
            </a:r>
            <a:r>
              <a:rPr lang="en-US" sz="2400" spc="-40" dirty="0">
                <a:latin typeface="Arial Rounded MT Bold" panose="020F0704030504030204" pitchFamily="34" charset="0"/>
              </a:rPr>
              <a:t>February 2017 </a:t>
            </a:r>
            <a:endParaRPr lang="fi-FI" sz="1100" spc="-40" dirty="0" smtClean="0">
              <a:latin typeface="Arial Rounded MT Bold" panose="020F0704030504030204" pitchFamily="34" charset="0"/>
            </a:endParaRPr>
          </a:p>
          <a:p>
            <a:pPr algn="ctr"/>
            <a:endParaRPr lang="fi-FI" sz="1100" spc="-40" dirty="0" smtClean="0">
              <a:latin typeface="Arial Rounded MT Bold" panose="020F0704030504030204" pitchFamily="34" charset="0"/>
            </a:endParaRPr>
          </a:p>
          <a:p>
            <a:pPr algn="ctr"/>
            <a:r>
              <a:rPr lang="fi-FI" sz="2400" spc="-40" dirty="0" err="1" smtClean="0">
                <a:latin typeface="Arial Rounded MT Bold" panose="020F0704030504030204" pitchFamily="34" charset="0"/>
              </a:rPr>
              <a:t>Registration</a:t>
            </a:r>
            <a:r>
              <a:rPr lang="fi-FI" sz="2400" spc="-40" dirty="0" smtClean="0">
                <a:latin typeface="Arial Rounded MT Bold" panose="020F0704030504030204" pitchFamily="34" charset="0"/>
              </a:rPr>
              <a:t> and </a:t>
            </a:r>
            <a:r>
              <a:rPr lang="fi-FI" sz="2400" spc="-40" dirty="0" err="1" smtClean="0">
                <a:latin typeface="Arial Rounded MT Bold" panose="020F0704030504030204" pitchFamily="34" charset="0"/>
              </a:rPr>
              <a:t>further</a:t>
            </a:r>
            <a:r>
              <a:rPr lang="fi-FI" sz="2400" spc="-40" dirty="0" smtClean="0">
                <a:latin typeface="Arial Rounded MT Bold" panose="020F0704030504030204" pitchFamily="34" charset="0"/>
              </a:rPr>
              <a:t> </a:t>
            </a:r>
            <a:r>
              <a:rPr lang="fi-FI" sz="2400" spc="-40" dirty="0" err="1" smtClean="0">
                <a:latin typeface="Arial Rounded MT Bold" panose="020F0704030504030204" pitchFamily="34" charset="0"/>
              </a:rPr>
              <a:t>details</a:t>
            </a:r>
            <a:r>
              <a:rPr lang="fi-FI" sz="2400" spc="-40" dirty="0" smtClean="0">
                <a:latin typeface="Arial Rounded MT Bold" panose="020F0704030504030204" pitchFamily="34" charset="0"/>
              </a:rPr>
              <a:t>:</a:t>
            </a:r>
            <a:endParaRPr lang="fi-FI" sz="2000" spc="-40" dirty="0">
              <a:latin typeface="Arial Rounded MT Bold" panose="020F0704030504030204" pitchFamily="34" charset="0"/>
            </a:endParaRPr>
          </a:p>
          <a:p>
            <a:pPr algn="ctr"/>
            <a:r>
              <a:rPr lang="fi-FI" sz="2400" spc="-40" dirty="0" err="1" smtClean="0">
                <a:latin typeface="Arial Rounded MT Bold" panose="020F0704030504030204" pitchFamily="34" charset="0"/>
                <a:hlinkClick r:id="rId2"/>
              </a:rPr>
              <a:t>www.nordiclight.fi</a:t>
            </a:r>
            <a:endParaRPr lang="fi-FI" sz="2400" spc="-40" dirty="0" smtClean="0">
              <a:latin typeface="Arial Rounded MT Bold" panose="020F0704030504030204" pitchFamily="34" charset="0"/>
            </a:endParaRPr>
          </a:p>
          <a:p>
            <a:pPr algn="ctr"/>
            <a:endParaRPr lang="fi-FI" sz="1200" spc="-4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1809" y="-397"/>
            <a:ext cx="10585376" cy="1380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279" y="863700"/>
            <a:ext cx="8640960" cy="6044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Seminar for Experienced </a:t>
            </a:r>
            <a:r>
              <a:rPr lang="en-US" sz="24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Internal Auditors and </a:t>
            </a:r>
            <a:r>
              <a:rPr lang="en-US" sz="2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experts of GRC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8429" y="4211659"/>
            <a:ext cx="4430617" cy="254828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878889" y="1460291"/>
            <a:ext cx="5261157" cy="25735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lIns="36000" tIns="36000" rIns="36000" bIns="36000" rtlCol="0">
            <a:spAutoFit/>
          </a:bodyPr>
          <a:lstStyle>
            <a:defPPr>
              <a:defRPr lang="fi-FI"/>
            </a:defPPr>
            <a:lvl1pPr algn="ctr">
              <a:defRPr sz="2400" spc="-40"/>
            </a:lvl1pPr>
          </a:lstStyle>
          <a:p>
            <a:endParaRPr lang="en-US" sz="1800" dirty="0" smtClean="0">
              <a:latin typeface="Arial Rounded MT Bold" panose="020F0704030504030204" pitchFamily="34" charset="0"/>
            </a:endParaRPr>
          </a:p>
          <a:p>
            <a:r>
              <a:rPr lang="en-US" dirty="0" smtClean="0">
                <a:latin typeface="Arial Rounded MT Bold" panose="020F0704030504030204" pitchFamily="34" charset="0"/>
              </a:rPr>
              <a:t>Key </a:t>
            </a:r>
            <a:r>
              <a:rPr lang="en-US" dirty="0">
                <a:latin typeface="Arial Rounded MT Bold" panose="020F0704030504030204" pitchFamily="34" charset="0"/>
              </a:rPr>
              <a:t>Notes, Master classes </a:t>
            </a:r>
            <a:r>
              <a:rPr lang="en-US" dirty="0" smtClean="0">
                <a:latin typeface="Arial Rounded MT Bold" panose="020F0704030504030204" pitchFamily="34" charset="0"/>
              </a:rPr>
              <a:t>and Roundtable discussions</a:t>
            </a:r>
          </a:p>
          <a:p>
            <a:endParaRPr lang="en-US" sz="1400" dirty="0" smtClean="0">
              <a:latin typeface="Arial Rounded MT Bold" panose="020F0704030504030204" pitchFamily="34" charset="0"/>
            </a:endParaRPr>
          </a:p>
          <a:p>
            <a:r>
              <a:rPr lang="en-US" dirty="0">
                <a:latin typeface="Arial Rounded MT Bold" panose="020F0704030504030204" pitchFamily="34" charset="0"/>
              </a:rPr>
              <a:t>Current and emerging topics  </a:t>
            </a:r>
            <a:endParaRPr lang="en-US" dirty="0" smtClean="0">
              <a:latin typeface="Arial Rounded MT Bold" panose="020F0704030504030204" pitchFamily="34" charset="0"/>
            </a:endParaRPr>
          </a:p>
          <a:p>
            <a:endParaRPr lang="en-US" sz="1400" dirty="0">
              <a:latin typeface="Arial Rounded MT Bold" panose="020F0704030504030204" pitchFamily="34" charset="0"/>
            </a:endParaRPr>
          </a:p>
          <a:p>
            <a:r>
              <a:rPr lang="en-US" sz="2000" dirty="0">
                <a:latin typeface="Arial Rounded MT Bold" panose="020F0704030504030204" pitchFamily="34" charset="0"/>
              </a:rPr>
              <a:t>Specific track for Public </a:t>
            </a:r>
            <a:r>
              <a:rPr lang="en-US" sz="2000" dirty="0" smtClean="0">
                <a:latin typeface="Arial Rounded MT Bold" panose="020F0704030504030204" pitchFamily="34" charset="0"/>
              </a:rPr>
              <a:t>Sector</a:t>
            </a:r>
          </a:p>
          <a:p>
            <a:endParaRPr lang="en-US" sz="2000" dirty="0">
              <a:latin typeface="Arial Rounded MT Bold" panose="020F0704030504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78890" y="4202822"/>
            <a:ext cx="5274636" cy="25349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lIns="36000" tIns="36000" rIns="36000" bIns="36000" rtlCol="0" anchor="ctr">
            <a:spAutoFit/>
          </a:bodyPr>
          <a:lstStyle>
            <a:defPPr>
              <a:defRPr lang="fi-FI"/>
            </a:defPPr>
            <a:lvl1pPr algn="ctr">
              <a:defRPr sz="2400" spc="-40"/>
            </a:lvl1pPr>
          </a:lstStyle>
          <a:p>
            <a:endParaRPr lang="fi-FI" sz="1600" dirty="0" smtClean="0">
              <a:latin typeface="Arial Rounded MT Bold" panose="020F0704030504030204" pitchFamily="34" charset="0"/>
            </a:endParaRPr>
          </a:p>
          <a:p>
            <a:r>
              <a:rPr lang="fi-FI" sz="1600" dirty="0" err="1" smtClean="0">
                <a:latin typeface="Arial Rounded MT Bold" panose="020F0704030504030204" pitchFamily="34" charset="0"/>
              </a:rPr>
              <a:t>Speakers</a:t>
            </a:r>
            <a:r>
              <a:rPr lang="fi-FI" sz="1600" dirty="0" smtClean="0">
                <a:latin typeface="Arial Rounded MT Bold" panose="020F0704030504030204" pitchFamily="34" charset="0"/>
              </a:rPr>
              <a:t>: </a:t>
            </a:r>
          </a:p>
          <a:p>
            <a:r>
              <a:rPr lang="fi-FI" sz="1600" dirty="0" smtClean="0">
                <a:latin typeface="Arial Rounded MT Bold" panose="020F0704030504030204" pitchFamily="34" charset="0"/>
              </a:rPr>
              <a:t>Angela Witzany, </a:t>
            </a:r>
            <a:r>
              <a:rPr lang="fi-FI" sz="1600" dirty="0" err="1" smtClean="0">
                <a:latin typeface="Arial Rounded MT Bold" panose="020F0704030504030204" pitchFamily="34" charset="0"/>
              </a:rPr>
              <a:t>Chairwoman</a:t>
            </a:r>
            <a:r>
              <a:rPr lang="fi-FI" sz="1600" dirty="0" smtClean="0">
                <a:latin typeface="Arial Rounded MT Bold" panose="020F0704030504030204" pitchFamily="34" charset="0"/>
              </a:rPr>
              <a:t> of IIA </a:t>
            </a:r>
            <a:r>
              <a:rPr lang="fi-FI" sz="1600" dirty="0" err="1" smtClean="0">
                <a:latin typeface="Arial Rounded MT Bold" panose="020F0704030504030204" pitchFamily="34" charset="0"/>
              </a:rPr>
              <a:t>Global</a:t>
            </a:r>
            <a:endParaRPr lang="fi-FI" sz="1600" dirty="0" smtClean="0">
              <a:latin typeface="Arial Rounded MT Bold" panose="020F0704030504030204" pitchFamily="34" charset="0"/>
            </a:endParaRPr>
          </a:p>
          <a:p>
            <a:r>
              <a:rPr lang="fi-FI" sz="1600" dirty="0" err="1" smtClean="0">
                <a:latin typeface="Arial Rounded MT Bold" panose="020F0704030504030204" pitchFamily="34" charset="0"/>
              </a:rPr>
              <a:t>Lesedi</a:t>
            </a:r>
            <a:r>
              <a:rPr lang="fi-FI" sz="1600" dirty="0" smtClean="0">
                <a:latin typeface="Arial Rounded MT Bold" panose="020F0704030504030204" pitchFamily="34" charset="0"/>
              </a:rPr>
              <a:t> </a:t>
            </a:r>
            <a:r>
              <a:rPr lang="fi-FI" sz="1600" dirty="0" err="1" smtClean="0">
                <a:latin typeface="Arial Rounded MT Bold" panose="020F0704030504030204" pitchFamily="34" charset="0"/>
              </a:rPr>
              <a:t>Lesetedi</a:t>
            </a:r>
            <a:r>
              <a:rPr lang="fi-FI" sz="1600" dirty="0" smtClean="0">
                <a:latin typeface="Arial Rounded MT Bold" panose="020F0704030504030204" pitchFamily="34" charset="0"/>
              </a:rPr>
              <a:t>, Audit </a:t>
            </a:r>
            <a:r>
              <a:rPr lang="fi-FI" sz="1600" dirty="0" err="1" smtClean="0">
                <a:latin typeface="Arial Rounded MT Bold" panose="020F0704030504030204" pitchFamily="34" charset="0"/>
              </a:rPr>
              <a:t>Committee</a:t>
            </a:r>
            <a:r>
              <a:rPr lang="fi-FI" sz="1600" dirty="0" smtClean="0">
                <a:latin typeface="Arial Rounded MT Bold" panose="020F0704030504030204" pitchFamily="34" charset="0"/>
              </a:rPr>
              <a:t> Chair UNICEF</a:t>
            </a:r>
            <a:endParaRPr lang="fi-FI" sz="1600" dirty="0">
              <a:latin typeface="Arial Rounded MT Bold" panose="020F0704030504030204" pitchFamily="34" charset="0"/>
            </a:endParaRPr>
          </a:p>
          <a:p>
            <a:r>
              <a:rPr lang="fi-FI" sz="1600" dirty="0" smtClean="0">
                <a:latin typeface="Arial Rounded MT Bold" panose="020F0704030504030204" pitchFamily="34" charset="0"/>
              </a:rPr>
              <a:t>Mark </a:t>
            </a:r>
            <a:r>
              <a:rPr lang="fi-FI" sz="1600" dirty="0" err="1" smtClean="0">
                <a:latin typeface="Arial Rounded MT Bold" panose="020F0704030504030204" pitchFamily="34" charset="0"/>
              </a:rPr>
              <a:t>Carawan</a:t>
            </a:r>
            <a:r>
              <a:rPr lang="fi-FI" sz="1600" dirty="0" smtClean="0">
                <a:latin typeface="Arial Rounded MT Bold" panose="020F0704030504030204" pitchFamily="34" charset="0"/>
              </a:rPr>
              <a:t>, </a:t>
            </a:r>
            <a:r>
              <a:rPr lang="en-US" sz="1600" dirty="0">
                <a:latin typeface="Arial Rounded MT Bold" panose="020F0704030504030204" pitchFamily="34" charset="0"/>
              </a:rPr>
              <a:t>Chief Internal </a:t>
            </a:r>
            <a:r>
              <a:rPr lang="en-US" sz="1600" dirty="0" smtClean="0">
                <a:latin typeface="Arial Rounded MT Bold" panose="020F0704030504030204" pitchFamily="34" charset="0"/>
              </a:rPr>
              <a:t>Auditor </a:t>
            </a:r>
            <a:r>
              <a:rPr lang="en-US" sz="1600" dirty="0">
                <a:latin typeface="Arial Rounded MT Bold" panose="020F0704030504030204" pitchFamily="34" charset="0"/>
              </a:rPr>
              <a:t>Citigroup</a:t>
            </a:r>
            <a:endParaRPr lang="fi-FI" sz="1600" dirty="0" smtClean="0">
              <a:latin typeface="Arial Rounded MT Bold" panose="020F0704030504030204" pitchFamily="34" charset="0"/>
            </a:endParaRPr>
          </a:p>
          <a:p>
            <a:r>
              <a:rPr lang="fi-FI" sz="1600" dirty="0" smtClean="0">
                <a:latin typeface="Arial Rounded MT Bold" panose="020F0704030504030204" pitchFamily="34" charset="0"/>
              </a:rPr>
              <a:t>Melvyn Neate, Board </a:t>
            </a:r>
            <a:r>
              <a:rPr lang="fi-FI" sz="1600" dirty="0" err="1" smtClean="0">
                <a:latin typeface="Arial Rounded MT Bold" panose="020F0704030504030204" pitchFamily="34" charset="0"/>
              </a:rPr>
              <a:t>Member</a:t>
            </a:r>
            <a:r>
              <a:rPr lang="fi-FI" sz="1600" dirty="0" smtClean="0">
                <a:latin typeface="Arial Rounded MT Bold" panose="020F0704030504030204" pitchFamily="34" charset="0"/>
              </a:rPr>
              <a:t> ECIIA</a:t>
            </a:r>
          </a:p>
          <a:p>
            <a:r>
              <a:rPr lang="en-US" sz="1600" dirty="0" err="1">
                <a:latin typeface="Arial Rounded MT Bold" panose="020F0704030504030204" pitchFamily="34" charset="0"/>
              </a:rPr>
              <a:t>Jarno</a:t>
            </a:r>
            <a:r>
              <a:rPr lang="en-US" sz="1600" dirty="0">
                <a:latin typeface="Arial Rounded MT Bold" panose="020F0704030504030204" pitchFamily="34" charset="0"/>
              </a:rPr>
              <a:t> </a:t>
            </a:r>
            <a:r>
              <a:rPr lang="en-US" sz="1600" dirty="0" err="1" smtClean="0">
                <a:latin typeface="Arial Rounded MT Bold" panose="020F0704030504030204" pitchFamily="34" charset="0"/>
              </a:rPr>
              <a:t>Limnell</a:t>
            </a:r>
            <a:r>
              <a:rPr lang="en-US" sz="1600" dirty="0">
                <a:latin typeface="Arial Rounded MT Bold" panose="020F0704030504030204" pitchFamily="34" charset="0"/>
              </a:rPr>
              <a:t>, </a:t>
            </a:r>
            <a:r>
              <a:rPr lang="en-US" sz="1600" dirty="0" smtClean="0">
                <a:latin typeface="Arial Rounded MT Bold" panose="020F0704030504030204" pitchFamily="34" charset="0"/>
              </a:rPr>
              <a:t>VP </a:t>
            </a:r>
            <a:r>
              <a:rPr lang="en-US" sz="1600" dirty="0">
                <a:latin typeface="Arial Rounded MT Bold" panose="020F0704030504030204" pitchFamily="34" charset="0"/>
              </a:rPr>
              <a:t>Cyber </a:t>
            </a:r>
            <a:r>
              <a:rPr lang="en-US" sz="1600" dirty="0" smtClean="0">
                <a:latin typeface="Arial Rounded MT Bold" panose="020F0704030504030204" pitchFamily="34" charset="0"/>
              </a:rPr>
              <a:t>Security </a:t>
            </a:r>
            <a:r>
              <a:rPr lang="en-US" sz="1600" dirty="0" err="1">
                <a:latin typeface="Arial Rounded MT Bold" panose="020F0704030504030204" pitchFamily="34" charset="0"/>
              </a:rPr>
              <a:t>Insta</a:t>
            </a:r>
            <a:r>
              <a:rPr lang="en-US" sz="1600" dirty="0">
                <a:latin typeface="Arial Rounded MT Bold" panose="020F0704030504030204" pitchFamily="34" charset="0"/>
              </a:rPr>
              <a:t> Group Ltd</a:t>
            </a:r>
          </a:p>
          <a:p>
            <a:r>
              <a:rPr lang="fi-FI" sz="1600" dirty="0" smtClean="0">
                <a:latin typeface="Arial Rounded MT Bold" panose="020F0704030504030204" pitchFamily="34" charset="0"/>
              </a:rPr>
              <a:t>Markku </a:t>
            </a:r>
            <a:r>
              <a:rPr lang="fi-FI" sz="1600" dirty="0" err="1" smtClean="0">
                <a:latin typeface="Arial Rounded MT Bold" panose="020F0704030504030204" pitchFamily="34" charset="0"/>
              </a:rPr>
              <a:t>Pottonen</a:t>
            </a:r>
            <a:r>
              <a:rPr lang="fi-FI" sz="1600" dirty="0" smtClean="0">
                <a:latin typeface="Arial Rounded MT Bold" panose="020F0704030504030204" pitchFamily="34" charset="0"/>
              </a:rPr>
              <a:t>, </a:t>
            </a:r>
            <a:r>
              <a:rPr lang="en-US" sz="1600" dirty="0">
                <a:latin typeface="Arial Rounded MT Bold" panose="020F0704030504030204" pitchFamily="34" charset="0"/>
              </a:rPr>
              <a:t>Principal </a:t>
            </a:r>
            <a:r>
              <a:rPr lang="en-US" sz="1600" dirty="0" smtClean="0">
                <a:latin typeface="Arial Rounded MT Bold" panose="020F0704030504030204" pitchFamily="34" charset="0"/>
              </a:rPr>
              <a:t>Auditor </a:t>
            </a:r>
            <a:r>
              <a:rPr lang="en-US" sz="1600" dirty="0">
                <a:latin typeface="Arial Rounded MT Bold" panose="020F0704030504030204" pitchFamily="34" charset="0"/>
              </a:rPr>
              <a:t>The </a:t>
            </a:r>
            <a:r>
              <a:rPr lang="en-US" sz="1600" dirty="0" smtClean="0">
                <a:latin typeface="Arial Rounded MT Bold" panose="020F0704030504030204" pitchFamily="34" charset="0"/>
              </a:rPr>
              <a:t>ECA</a:t>
            </a:r>
          </a:p>
          <a:p>
            <a:r>
              <a:rPr lang="fi-FI" sz="1600" dirty="0" smtClean="0">
                <a:latin typeface="Arial Rounded MT Bold" panose="020F0704030504030204" pitchFamily="34" charset="0"/>
              </a:rPr>
              <a:t>and </a:t>
            </a:r>
            <a:r>
              <a:rPr lang="fi-FI" sz="1600" dirty="0" err="1" smtClean="0">
                <a:latin typeface="Arial Rounded MT Bold" panose="020F0704030504030204" pitchFamily="34" charset="0"/>
              </a:rPr>
              <a:t>many</a:t>
            </a:r>
            <a:r>
              <a:rPr lang="fi-FI" sz="1600" dirty="0" smtClean="0">
                <a:latin typeface="Arial Rounded MT Bold" panose="020F0704030504030204" pitchFamily="34" charset="0"/>
              </a:rPr>
              <a:t> </a:t>
            </a:r>
            <a:r>
              <a:rPr lang="fi-FI" sz="1600" dirty="0" err="1" smtClean="0">
                <a:latin typeface="Arial Rounded MT Bold" panose="020F0704030504030204" pitchFamily="34" charset="0"/>
              </a:rPr>
              <a:t>more</a:t>
            </a:r>
            <a:endParaRPr lang="fi-FI" sz="1600" dirty="0" smtClean="0">
              <a:latin typeface="Arial Rounded MT Bold" panose="020F0704030504030204" pitchFamily="34" charset="0"/>
            </a:endParaRPr>
          </a:p>
          <a:p>
            <a:endParaRPr lang="fi-FI" sz="1600" dirty="0" smtClean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041868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SANOMA">
      <a:dk1>
        <a:srgbClr val="4D4D4D"/>
      </a:dk1>
      <a:lt1>
        <a:sysClr val="window" lastClr="FFFFFF"/>
      </a:lt1>
      <a:dk2>
        <a:srgbClr val="7326FA"/>
      </a:dk2>
      <a:lt2>
        <a:srgbClr val="E8E8E8"/>
      </a:lt2>
      <a:accent1>
        <a:srgbClr val="999999"/>
      </a:accent1>
      <a:accent2>
        <a:srgbClr val="1D039E"/>
      </a:accent2>
      <a:accent3>
        <a:srgbClr val="F77D82"/>
      </a:accent3>
      <a:accent4>
        <a:srgbClr val="30FA8E"/>
      </a:accent4>
      <a:accent5>
        <a:srgbClr val="00F5F4"/>
      </a:accent5>
      <a:accent6>
        <a:srgbClr val="BD2EFB"/>
      </a:accent6>
      <a:hlink>
        <a:srgbClr val="2F20EC"/>
      </a:hlink>
      <a:folHlink>
        <a:srgbClr val="99999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36000" tIns="36000" rIns="36000" bIns="36000" rtlCol="0">
        <a:spAutoFit/>
      </a:bodyPr>
      <a:lstStyle>
        <a:defPPr>
          <a:defRPr spc="-40" dirty="0" smtClean="0">
            <a:solidFill>
              <a:schemeClr val="accent1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sanoma - red">
  <a:themeElements>
    <a:clrScheme name="SANOMA">
      <a:dk1>
        <a:srgbClr val="4D4D4D"/>
      </a:dk1>
      <a:lt1>
        <a:sysClr val="window" lastClr="FFFFFF"/>
      </a:lt1>
      <a:dk2>
        <a:srgbClr val="7326FA"/>
      </a:dk2>
      <a:lt2>
        <a:srgbClr val="E8E8E8"/>
      </a:lt2>
      <a:accent1>
        <a:srgbClr val="999999"/>
      </a:accent1>
      <a:accent2>
        <a:srgbClr val="1D039E"/>
      </a:accent2>
      <a:accent3>
        <a:srgbClr val="F77D82"/>
      </a:accent3>
      <a:accent4>
        <a:srgbClr val="30FA8E"/>
      </a:accent4>
      <a:accent5>
        <a:srgbClr val="00F5F4"/>
      </a:accent5>
      <a:accent6>
        <a:srgbClr val="BD2EFB"/>
      </a:accent6>
      <a:hlink>
        <a:srgbClr val="2F20EC"/>
      </a:hlink>
      <a:folHlink>
        <a:srgbClr val="99999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36000" tIns="36000" rIns="36000" bIns="36000" rtlCol="0">
        <a:spAutoFit/>
      </a:bodyPr>
      <a:lstStyle>
        <a:defPPr>
          <a:defRPr spc="-40" dirty="0" smtClean="0">
            <a:solidFill>
              <a:schemeClr val="accent1"/>
            </a:solidFill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sanoma - green">
  <a:themeElements>
    <a:clrScheme name="SANOMA">
      <a:dk1>
        <a:srgbClr val="4D4D4D"/>
      </a:dk1>
      <a:lt1>
        <a:sysClr val="window" lastClr="FFFFFF"/>
      </a:lt1>
      <a:dk2>
        <a:srgbClr val="7326FA"/>
      </a:dk2>
      <a:lt2>
        <a:srgbClr val="E8E8E8"/>
      </a:lt2>
      <a:accent1>
        <a:srgbClr val="999999"/>
      </a:accent1>
      <a:accent2>
        <a:srgbClr val="1D039E"/>
      </a:accent2>
      <a:accent3>
        <a:srgbClr val="F77D82"/>
      </a:accent3>
      <a:accent4>
        <a:srgbClr val="30FA8E"/>
      </a:accent4>
      <a:accent5>
        <a:srgbClr val="00F5F4"/>
      </a:accent5>
      <a:accent6>
        <a:srgbClr val="BD2EFB"/>
      </a:accent6>
      <a:hlink>
        <a:srgbClr val="2F20EC"/>
      </a:hlink>
      <a:folHlink>
        <a:srgbClr val="99999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36000" tIns="36000" rIns="36000" bIns="36000" rtlCol="0">
        <a:spAutoFit/>
      </a:bodyPr>
      <a:lstStyle>
        <a:defPPr>
          <a:defRPr spc="-40" dirty="0" smtClean="0">
            <a:solidFill>
              <a:schemeClr val="accent1"/>
            </a:solidFill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sanoma - blue">
  <a:themeElements>
    <a:clrScheme name="SANOMA">
      <a:dk1>
        <a:srgbClr val="4D4D4D"/>
      </a:dk1>
      <a:lt1>
        <a:sysClr val="window" lastClr="FFFFFF"/>
      </a:lt1>
      <a:dk2>
        <a:srgbClr val="7326FA"/>
      </a:dk2>
      <a:lt2>
        <a:srgbClr val="E8E8E8"/>
      </a:lt2>
      <a:accent1>
        <a:srgbClr val="999999"/>
      </a:accent1>
      <a:accent2>
        <a:srgbClr val="1D039E"/>
      </a:accent2>
      <a:accent3>
        <a:srgbClr val="F77D82"/>
      </a:accent3>
      <a:accent4>
        <a:srgbClr val="30FA8E"/>
      </a:accent4>
      <a:accent5>
        <a:srgbClr val="00F5F4"/>
      </a:accent5>
      <a:accent6>
        <a:srgbClr val="BD2EFB"/>
      </a:accent6>
      <a:hlink>
        <a:srgbClr val="2F20EC"/>
      </a:hlink>
      <a:folHlink>
        <a:srgbClr val="99999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36000" tIns="36000" rIns="36000" bIns="36000" rtlCol="0">
        <a:spAutoFit/>
      </a:bodyPr>
      <a:lstStyle>
        <a:defPPr>
          <a:defRPr spc="-40" dirty="0" smtClean="0">
            <a:solidFill>
              <a:schemeClr val="accent1"/>
            </a:solidFill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214</TotalTime>
  <Words>89</Words>
  <Application>Microsoft Office PowerPoint</Application>
  <PresentationFormat>Custom</PresentationFormat>
  <Paragraphs>27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Blank</vt:lpstr>
      <vt:lpstr>sanoma - red</vt:lpstr>
      <vt:lpstr>sanoma - green</vt:lpstr>
      <vt:lpstr>sanoma - blue</vt:lpstr>
      <vt:lpstr>Slide 1</vt:lpstr>
    </vt:vector>
  </TitlesOfParts>
  <Manager>Sanoma Corporation</Manager>
  <Company>Sanoma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Kristiina Lagerstedt</dc:creator>
  <cp:lastModifiedBy>Mariliis.Mannik-Sepp</cp:lastModifiedBy>
  <cp:revision>17</cp:revision>
  <dcterms:created xsi:type="dcterms:W3CDTF">2016-10-07T09:31:04Z</dcterms:created>
  <dcterms:modified xsi:type="dcterms:W3CDTF">2017-01-05T11:07:42Z</dcterms:modified>
</cp:coreProperties>
</file>